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8.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9.xml" ContentType="application/vnd.openxmlformats-officedocument.presentationml.tags+xml"/>
  <Override PartName="/ppt/notesSlides/notesSlide1.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heme/themeOverride1.xml" ContentType="application/vnd.openxmlformats-officedocument.themeOverride+xml"/>
  <Override PartName="/ppt/notesSlides/notesSlide6.xml" ContentType="application/vnd.openxmlformats-officedocument.presentationml.notesSlide+xml"/>
  <Override PartName="/ppt/theme/themeOverride2.xml" ContentType="application/vnd.openxmlformats-officedocument.themeOverride+xml"/>
  <Override PartName="/ppt/notesSlides/notesSlide7.xml" ContentType="application/vnd.openxmlformats-officedocument.presentationml.notesSlide+xml"/>
  <Override PartName="/ppt/theme/themeOverride3.xml" ContentType="application/vnd.openxmlformats-officedocument.themeOverr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notesSlides/notesSlide11.xml" ContentType="application/vnd.openxmlformats-officedocument.presentationml.notesSlide+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notesSlides/notesSlide12.xml" ContentType="application/vnd.openxmlformats-officedocument.presentationml.notesSlide+xml"/>
  <Override PartName="/ppt/tags/tag63.xml" ContentType="application/vnd.openxmlformats-officedocument.presentationml.tags+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trictFirstAndLastChars="0" saveSubsetFonts="1" autoCompressPictures="0">
  <p:sldMasterIdLst>
    <p:sldMasterId id="2147483648" r:id="rId1"/>
    <p:sldMasterId id="2147483738" r:id="rId2"/>
  </p:sldMasterIdLst>
  <p:notesMasterIdLst>
    <p:notesMasterId r:id="rId54"/>
  </p:notesMasterIdLst>
  <p:handoutMasterIdLst>
    <p:handoutMasterId r:id="rId55"/>
  </p:handoutMasterIdLst>
  <p:sldIdLst>
    <p:sldId id="256" r:id="rId3"/>
    <p:sldId id="258" r:id="rId4"/>
    <p:sldId id="257" r:id="rId5"/>
    <p:sldId id="4065" r:id="rId6"/>
    <p:sldId id="4041" r:id="rId7"/>
    <p:sldId id="4050" r:id="rId8"/>
    <p:sldId id="4031" r:id="rId9"/>
    <p:sldId id="4059" r:id="rId10"/>
    <p:sldId id="4051" r:id="rId11"/>
    <p:sldId id="4035" r:id="rId12"/>
    <p:sldId id="4052" r:id="rId13"/>
    <p:sldId id="4033" r:id="rId14"/>
    <p:sldId id="4053" r:id="rId15"/>
    <p:sldId id="4036" r:id="rId16"/>
    <p:sldId id="4054" r:id="rId17"/>
    <p:sldId id="4037" r:id="rId18"/>
    <p:sldId id="4055" r:id="rId19"/>
    <p:sldId id="4038" r:id="rId20"/>
    <p:sldId id="4056" r:id="rId21"/>
    <p:sldId id="4039" r:id="rId22"/>
    <p:sldId id="4016" r:id="rId23"/>
    <p:sldId id="4057" r:id="rId24"/>
    <p:sldId id="4043" r:id="rId25"/>
    <p:sldId id="3946" r:id="rId26"/>
    <p:sldId id="350" r:id="rId27"/>
    <p:sldId id="3982" r:id="rId28"/>
    <p:sldId id="3942" r:id="rId29"/>
    <p:sldId id="4028" r:id="rId30"/>
    <p:sldId id="3947" r:id="rId31"/>
    <p:sldId id="4062" r:id="rId32"/>
    <p:sldId id="3964" r:id="rId33"/>
    <p:sldId id="3988" r:id="rId34"/>
    <p:sldId id="3989" r:id="rId35"/>
    <p:sldId id="3990" r:id="rId36"/>
    <p:sldId id="4027" r:id="rId37"/>
    <p:sldId id="3991" r:id="rId38"/>
    <p:sldId id="4063" r:id="rId39"/>
    <p:sldId id="3971" r:id="rId40"/>
    <p:sldId id="3970" r:id="rId41"/>
    <p:sldId id="3985" r:id="rId42"/>
    <p:sldId id="3967" r:id="rId43"/>
    <p:sldId id="3965" r:id="rId44"/>
    <p:sldId id="4064" r:id="rId45"/>
    <p:sldId id="3978" r:id="rId46"/>
    <p:sldId id="3977" r:id="rId47"/>
    <p:sldId id="3986" r:id="rId48"/>
    <p:sldId id="3972" r:id="rId49"/>
    <p:sldId id="3974" r:id="rId50"/>
    <p:sldId id="4058" r:id="rId51"/>
    <p:sldId id="4011" r:id="rId52"/>
    <p:sldId id="259" r:id="rId53"/>
  </p:sldIdLst>
  <p:sldSz cx="9906000" cy="6858000" type="A4"/>
  <p:notesSz cx="6797675" cy="9926638"/>
  <p:custDataLst>
    <p:tags r:id="rId56"/>
  </p:custDataLst>
  <p:defaultTextStyle>
    <a:defPPr>
      <a:defRPr lang="en-AU"/>
    </a:defPPr>
    <a:lvl1pPr algn="l" rtl="0" eaLnBrk="0" fontAlgn="base" hangingPunct="0">
      <a:spcBef>
        <a:spcPct val="0"/>
      </a:spcBef>
      <a:spcAft>
        <a:spcPct val="0"/>
      </a:spcAft>
      <a:defRPr sz="2400" kern="1200">
        <a:solidFill>
          <a:schemeClr val="tx1"/>
        </a:solidFill>
        <a:latin typeface="Arial" charset="0"/>
        <a:ea typeface="ＭＳ Ｐゴシック" pitchFamily="84" charset="-128"/>
        <a:cs typeface="+mn-cs"/>
      </a:defRPr>
    </a:lvl1pPr>
    <a:lvl2pPr marL="457200" algn="l" rtl="0" eaLnBrk="0" fontAlgn="base" hangingPunct="0">
      <a:spcBef>
        <a:spcPct val="0"/>
      </a:spcBef>
      <a:spcAft>
        <a:spcPct val="0"/>
      </a:spcAft>
      <a:defRPr sz="2400" kern="1200">
        <a:solidFill>
          <a:schemeClr val="tx1"/>
        </a:solidFill>
        <a:latin typeface="Arial" charset="0"/>
        <a:ea typeface="ＭＳ Ｐゴシック" pitchFamily="84" charset="-128"/>
        <a:cs typeface="+mn-cs"/>
      </a:defRPr>
    </a:lvl2pPr>
    <a:lvl3pPr marL="914400" algn="l" rtl="0" eaLnBrk="0" fontAlgn="base" hangingPunct="0">
      <a:spcBef>
        <a:spcPct val="0"/>
      </a:spcBef>
      <a:spcAft>
        <a:spcPct val="0"/>
      </a:spcAft>
      <a:defRPr sz="2400" kern="1200">
        <a:solidFill>
          <a:schemeClr val="tx1"/>
        </a:solidFill>
        <a:latin typeface="Arial" charset="0"/>
        <a:ea typeface="ＭＳ Ｐゴシック" pitchFamily="84" charset="-128"/>
        <a:cs typeface="+mn-cs"/>
      </a:defRPr>
    </a:lvl3pPr>
    <a:lvl4pPr marL="1371600" algn="l" rtl="0" eaLnBrk="0" fontAlgn="base" hangingPunct="0">
      <a:spcBef>
        <a:spcPct val="0"/>
      </a:spcBef>
      <a:spcAft>
        <a:spcPct val="0"/>
      </a:spcAft>
      <a:defRPr sz="2400" kern="1200">
        <a:solidFill>
          <a:schemeClr val="tx1"/>
        </a:solidFill>
        <a:latin typeface="Arial" charset="0"/>
        <a:ea typeface="ＭＳ Ｐゴシック" pitchFamily="84" charset="-128"/>
        <a:cs typeface="+mn-cs"/>
      </a:defRPr>
    </a:lvl4pPr>
    <a:lvl5pPr marL="1828800" algn="l" rtl="0" eaLnBrk="0" fontAlgn="base" hangingPunct="0">
      <a:spcBef>
        <a:spcPct val="0"/>
      </a:spcBef>
      <a:spcAft>
        <a:spcPct val="0"/>
      </a:spcAft>
      <a:defRPr sz="2400" kern="1200">
        <a:solidFill>
          <a:schemeClr val="tx1"/>
        </a:solidFill>
        <a:latin typeface="Arial" charset="0"/>
        <a:ea typeface="ＭＳ Ｐゴシック" pitchFamily="84" charset="-128"/>
        <a:cs typeface="+mn-cs"/>
      </a:defRPr>
    </a:lvl5pPr>
    <a:lvl6pPr marL="2286000" algn="l" defTabSz="914400" rtl="0" eaLnBrk="1" latinLnBrk="0" hangingPunct="1">
      <a:defRPr sz="2400" kern="1200">
        <a:solidFill>
          <a:schemeClr val="tx1"/>
        </a:solidFill>
        <a:latin typeface="Arial" charset="0"/>
        <a:ea typeface="ＭＳ Ｐゴシック" pitchFamily="84" charset="-128"/>
        <a:cs typeface="+mn-cs"/>
      </a:defRPr>
    </a:lvl6pPr>
    <a:lvl7pPr marL="2743200" algn="l" defTabSz="914400" rtl="0" eaLnBrk="1" latinLnBrk="0" hangingPunct="1">
      <a:defRPr sz="2400" kern="1200">
        <a:solidFill>
          <a:schemeClr val="tx1"/>
        </a:solidFill>
        <a:latin typeface="Arial" charset="0"/>
        <a:ea typeface="ＭＳ Ｐゴシック" pitchFamily="84" charset="-128"/>
        <a:cs typeface="+mn-cs"/>
      </a:defRPr>
    </a:lvl7pPr>
    <a:lvl8pPr marL="3200400" algn="l" defTabSz="914400" rtl="0" eaLnBrk="1" latinLnBrk="0" hangingPunct="1">
      <a:defRPr sz="2400" kern="1200">
        <a:solidFill>
          <a:schemeClr val="tx1"/>
        </a:solidFill>
        <a:latin typeface="Arial" charset="0"/>
        <a:ea typeface="ＭＳ Ｐゴシック" pitchFamily="84" charset="-128"/>
        <a:cs typeface="+mn-cs"/>
      </a:defRPr>
    </a:lvl8pPr>
    <a:lvl9pPr marL="3657600" algn="l" defTabSz="914400" rtl="0" eaLnBrk="1" latinLnBrk="0" hangingPunct="1">
      <a:defRPr sz="2400" kern="1200">
        <a:solidFill>
          <a:schemeClr val="tx1"/>
        </a:solidFill>
        <a:latin typeface="Arial" charset="0"/>
        <a:ea typeface="ＭＳ Ｐゴシック" pitchFamily="84" charset="-128"/>
        <a:cs typeface="+mn-cs"/>
      </a:defRPr>
    </a:lvl9pPr>
  </p:defaultTextStyle>
  <p:extLst>
    <p:ext uri="{521415D9-36F7-43E2-AB2F-B90AF26B5E84}">
      <p14:sectionLst xmlns:p14="http://schemas.microsoft.com/office/powerpoint/2010/main">
        <p14:section name="Report" id="{F7754F8D-AA54-45D5-9796-6162A916B242}">
          <p14:sldIdLst>
            <p14:sldId id="256"/>
            <p14:sldId id="258"/>
            <p14:sldId id="257"/>
            <p14:sldId id="4065"/>
            <p14:sldId id="4041"/>
            <p14:sldId id="4050"/>
            <p14:sldId id="4031"/>
            <p14:sldId id="4059"/>
            <p14:sldId id="4051"/>
            <p14:sldId id="4035"/>
            <p14:sldId id="4052"/>
            <p14:sldId id="4033"/>
            <p14:sldId id="4053"/>
            <p14:sldId id="4036"/>
            <p14:sldId id="4054"/>
            <p14:sldId id="4037"/>
            <p14:sldId id="4055"/>
            <p14:sldId id="4038"/>
            <p14:sldId id="4056"/>
            <p14:sldId id="4039"/>
            <p14:sldId id="4016"/>
          </p14:sldIdLst>
        </p14:section>
        <p14:section name="Mid North South Australia" id="{8078C349-4D99-4F10-8968-030B041C7B11}">
          <p14:sldIdLst>
            <p14:sldId id="4057"/>
            <p14:sldId id="4043"/>
            <p14:sldId id="3946"/>
            <p14:sldId id="350"/>
            <p14:sldId id="3982"/>
            <p14:sldId id="3942"/>
            <p14:sldId id="4028"/>
            <p14:sldId id="3947"/>
          </p14:sldIdLst>
        </p14:section>
        <p14:section name="Illawarra South Coast" id="{1CB02D69-6AF9-458B-A4F9-133A8BBCCB2B}">
          <p14:sldIdLst>
            <p14:sldId id="4062"/>
            <p14:sldId id="3964"/>
            <p14:sldId id="3988"/>
            <p14:sldId id="3989"/>
            <p14:sldId id="3990"/>
            <p14:sldId id="4027"/>
            <p14:sldId id="3991"/>
          </p14:sldIdLst>
        </p14:section>
        <p14:section name="Western Melbourne" id="{B18C52BE-A74E-48CE-A021-B20D96F13FDE}">
          <p14:sldIdLst>
            <p14:sldId id="4063"/>
            <p14:sldId id="3971"/>
            <p14:sldId id="3970"/>
            <p14:sldId id="3985"/>
            <p14:sldId id="3967"/>
            <p14:sldId id="3965"/>
          </p14:sldIdLst>
        </p14:section>
        <p14:section name="New England and North West" id="{9F42553C-FF9E-4DE3-B8E2-873D2AC73442}">
          <p14:sldIdLst>
            <p14:sldId id="4064"/>
            <p14:sldId id="3978"/>
            <p14:sldId id="3977"/>
            <p14:sldId id="3986"/>
            <p14:sldId id="3972"/>
            <p14:sldId id="3974"/>
          </p14:sldIdLst>
        </p14:section>
        <p14:section name="Appendix" id="{C3A67730-ADDD-421A-A815-3D38CEA2D549}">
          <p14:sldIdLst>
            <p14:sldId id="4058"/>
            <p14:sldId id="4011"/>
            <p14:sldId id="259"/>
          </p14:sldIdLst>
        </p14:section>
      </p14:sectionLst>
    </p:ext>
    <p:ext uri="{EFAFB233-063F-42B5-8137-9DF3F51BA10A}">
      <p15:sldGuideLst xmlns:p15="http://schemas.microsoft.com/office/powerpoint/2012/main">
        <p15:guide id="1" orient="horz" pos="3974" userDrawn="1">
          <p15:clr>
            <a:srgbClr val="A4A3A4"/>
          </p15:clr>
        </p15:guide>
        <p15:guide id="2" orient="horz" pos="571">
          <p15:clr>
            <a:srgbClr val="A4A3A4"/>
          </p15:clr>
        </p15:guide>
        <p15:guide id="3" pos="5968">
          <p15:clr>
            <a:srgbClr val="A4A3A4"/>
          </p15:clr>
        </p15:guide>
        <p15:guide id="4" pos="292">
          <p15:clr>
            <a:srgbClr val="A4A3A4"/>
          </p15:clr>
        </p15:guide>
        <p15:guide id="5" orient="horz" pos="890">
          <p15:clr>
            <a:srgbClr val="A4A3A4"/>
          </p15:clr>
        </p15:guide>
        <p15:guide id="6" orient="horz" pos="3901">
          <p15:clr>
            <a:srgbClr val="A4A3A4"/>
          </p15:clr>
        </p15:guide>
        <p15:guide id="7" orient="horz" pos="688">
          <p15:clr>
            <a:srgbClr val="A4A3A4"/>
          </p15:clr>
        </p15:guide>
        <p15:guide id="8" pos="5914">
          <p15:clr>
            <a:srgbClr val="A4A3A4"/>
          </p15:clr>
        </p15:guide>
        <p15:guide id="9" pos="296">
          <p15:clr>
            <a:srgbClr val="A4A3A4"/>
          </p15:clr>
        </p15:guide>
        <p15:guide id="10" pos="3099">
          <p15:clr>
            <a:srgbClr val="A4A3A4"/>
          </p15:clr>
        </p15:guide>
      </p15:sldGuideLst>
    </p:ext>
    <p:ext uri="{2D200454-40CA-4A62-9FC3-DE9A4176ACB9}">
      <p15:notesGuideLst xmlns:p15="http://schemas.microsoft.com/office/powerpoint/2012/main">
        <p15:guide id="1" orient="horz" pos="3032" userDrawn="1">
          <p15:clr>
            <a:srgbClr val="A4A3A4"/>
          </p15:clr>
        </p15:guide>
        <p15:guide id="2" pos="2050" userDrawn="1">
          <p15:clr>
            <a:srgbClr val="A4A3A4"/>
          </p15:clr>
        </p15:guide>
        <p15:guide id="3" orient="horz" pos="3126" userDrawn="1">
          <p15:clr>
            <a:srgbClr val="A4A3A4"/>
          </p15:clr>
        </p15:guide>
        <p15:guide id="4" pos="2141"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D62"/>
    <a:srgbClr val="006FBA"/>
    <a:srgbClr val="F2F0E9"/>
    <a:srgbClr val="EFEDE6"/>
    <a:srgbClr val="898D8D"/>
    <a:srgbClr val="658D1B"/>
    <a:srgbClr val="69B3E7"/>
    <a:srgbClr val="998542"/>
    <a:srgbClr val="6E5023"/>
    <a:srgbClr val="69615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C5E64A5-60B7-4857-8E4C-22E006741840}" v="8" dt="2024-12-19T08:21:30.725"/>
  </p1510:revLst>
</p1510:revInfo>
</file>

<file path=ppt/tableStyles.xml><?xml version="1.0" encoding="utf-8"?>
<a:tblStyleLst xmlns:a="http://schemas.openxmlformats.org/drawingml/2006/main" def="{64143AEB-D88A-4235-B7F5-65CC395101BD}">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4143AEB-D88A-4235-B7F5-65CC395101BD}" styleName="SVA Table">
    <a:wholeTbl>
      <a:tcTxStyle>
        <a:fontRef idx="minor">
          <a:schemeClr val="tx2"/>
        </a:fontRef>
        <a:schemeClr val="tx2"/>
      </a:tcTxStyle>
      <a:tcStyle>
        <a:tcBdr>
          <a:left>
            <a:ln>
              <a:noFill/>
            </a:ln>
          </a:left>
          <a:right>
            <a:ln>
              <a:noFill/>
            </a:ln>
          </a:right>
          <a:top>
            <a:ln w="8000" cmpd="sng">
              <a:solidFill>
                <a:schemeClr val="tx2"/>
              </a:solidFill>
              <a:prstDash val="solid"/>
            </a:ln>
          </a:top>
          <a:bottom>
            <a:ln w="8000" cmpd="sng">
              <a:solidFill>
                <a:schemeClr val="tx2"/>
              </a:solidFill>
              <a:prstDash val="solid"/>
            </a:ln>
          </a:bottom>
          <a:insideH>
            <a:ln w="8000" cmpd="sng">
              <a:solidFill>
                <a:schemeClr val="tx2"/>
              </a:solidFill>
              <a:prstDash val="solid"/>
            </a:ln>
          </a:insideH>
          <a:insideV>
            <a:ln>
              <a:noFill/>
            </a:ln>
          </a:insideV>
        </a:tcBdr>
        <a:fill>
          <a:noFill/>
        </a:fill>
      </a:tcStyle>
    </a:wholeTbl>
    <a:band1H>
      <a:tcStyle>
        <a:tcBdr>
          <a:top>
            <a:ln w="8000" cmpd="sng">
              <a:solidFill>
                <a:schemeClr val="tx2"/>
              </a:solidFill>
              <a:prstDash val="solid"/>
            </a:ln>
          </a:top>
          <a:bottom>
            <a:ln w="8000" cmpd="sng">
              <a:solidFill>
                <a:schemeClr val="tx2"/>
              </a:solidFill>
              <a:prstDash val="solid"/>
            </a:ln>
          </a:bottom>
          <a:insideH>
            <a:ln w="8000" cmpd="sng">
              <a:solidFill>
                <a:schemeClr val="tx2"/>
              </a:solidFill>
              <a:prstDash val="solid"/>
            </a:ln>
          </a:insideH>
        </a:tcBdr>
        <a:fill>
          <a:solidFill>
            <a:srgbClr val="F2F0E2"/>
          </a:solidFill>
        </a:fill>
      </a:tcStyle>
    </a:band1H>
    <a:band2H>
      <a:tcStyle>
        <a:tcBdr>
          <a:top>
            <a:ln w="8000" cmpd="sng">
              <a:solidFill>
                <a:schemeClr val="tx2"/>
              </a:solidFill>
              <a:prstDash val="solid"/>
            </a:ln>
          </a:top>
          <a:bottom>
            <a:ln w="8000" cmpd="sng">
              <a:solidFill>
                <a:schemeClr val="tx2"/>
              </a:solidFill>
              <a:prstDash val="solid"/>
            </a:ln>
          </a:bottom>
          <a:insideH>
            <a:ln w="8000" cmpd="sng">
              <a:solidFill>
                <a:schemeClr val="tx2"/>
              </a:solidFill>
              <a:prstDash val="solid"/>
            </a:ln>
          </a:insideH>
        </a:tcBdr>
        <a:fill>
          <a:solidFill>
            <a:srgbClr val="FFFFFF"/>
          </a:solidFill>
        </a:fill>
      </a:tcStyle>
    </a:band2H>
    <a:band1V>
      <a:tcStyle>
        <a:tcBdr>
          <a:top>
            <a:ln w="8000" cmpd="sng">
              <a:solidFill>
                <a:schemeClr val="tx2"/>
              </a:solidFill>
              <a:prstDash val="solid"/>
            </a:ln>
          </a:top>
          <a:bottom>
            <a:ln w="8000" cmpd="sng">
              <a:solidFill>
                <a:schemeClr val="tx2"/>
              </a:solidFill>
              <a:prstDash val="solid"/>
            </a:ln>
          </a:bottom>
          <a:insideH>
            <a:ln w="8000" cmpd="sng">
              <a:solidFill>
                <a:schemeClr val="tx2"/>
              </a:solidFill>
              <a:prstDash val="solid"/>
            </a:ln>
          </a:insideH>
        </a:tcBdr>
        <a:fill>
          <a:solidFill>
            <a:srgbClr val="FFFFFF"/>
          </a:solidFill>
        </a:fill>
      </a:tcStyle>
    </a:band1V>
    <a:band2V>
      <a:tcStyle>
        <a:tcBdr>
          <a:top>
            <a:ln w="8000" cmpd="sng">
              <a:solidFill>
                <a:schemeClr val="tx2"/>
              </a:solidFill>
              <a:prstDash val="solid"/>
            </a:ln>
          </a:top>
          <a:bottom>
            <a:ln w="8000" cmpd="sng">
              <a:solidFill>
                <a:schemeClr val="tx2"/>
              </a:solidFill>
              <a:prstDash val="solid"/>
            </a:ln>
          </a:bottom>
          <a:insideH>
            <a:ln w="8000" cmpd="sng">
              <a:solidFill>
                <a:schemeClr val="tx2"/>
              </a:solidFill>
              <a:prstDash val="solid"/>
            </a:ln>
          </a:insideH>
        </a:tcBdr>
        <a:fill>
          <a:solidFill>
            <a:srgbClr val="F2F0E2"/>
          </a:solidFill>
        </a:fill>
      </a:tcStyle>
    </a:band2V>
    <a:lastCol>
      <a:tcTxStyle b="on">
        <a:fontRef idx="minor">
          <a:schemeClr val="tx2"/>
        </a:fontRef>
        <a:schemeClr val="tx2"/>
      </a:tcTxStyle>
      <a:tcStyle>
        <a:tcBdr>
          <a:top>
            <a:ln w="8000" cmpd="sng">
              <a:solidFill>
                <a:schemeClr val="tx2"/>
              </a:solidFill>
              <a:prstDash val="solid"/>
            </a:ln>
          </a:top>
          <a:bottom>
            <a:ln w="8000" cmpd="sng">
              <a:solidFill>
                <a:schemeClr val="tx2"/>
              </a:solidFill>
              <a:prstDash val="solid"/>
            </a:ln>
          </a:bottom>
          <a:insideH>
            <a:ln w="8000" cmpd="sng">
              <a:solidFill>
                <a:schemeClr val="tx2"/>
              </a:solidFill>
              <a:prstDash val="solid"/>
            </a:ln>
          </a:insideH>
        </a:tcBdr>
      </a:tcStyle>
    </a:lastCol>
    <a:firstCol>
      <a:tcTxStyle b="on">
        <a:fontRef idx="minor">
          <a:schemeClr val="tx2"/>
        </a:fontRef>
        <a:schemeClr val="tx2"/>
      </a:tcTxStyle>
      <a:tcStyle>
        <a:tcBdr>
          <a:top>
            <a:ln w="8000" cmpd="sng">
              <a:solidFill>
                <a:schemeClr val="tx2"/>
              </a:solidFill>
              <a:prstDash val="solid"/>
            </a:ln>
          </a:top>
          <a:bottom>
            <a:ln w="8000" cmpd="sng">
              <a:solidFill>
                <a:schemeClr val="tx2"/>
              </a:solidFill>
              <a:prstDash val="solid"/>
            </a:ln>
          </a:bottom>
          <a:insideH>
            <a:ln w="8000" cmpd="sng">
              <a:solidFill>
                <a:schemeClr val="tx2"/>
              </a:solidFill>
              <a:prstDash val="solid"/>
            </a:ln>
          </a:insideH>
        </a:tcBdr>
      </a:tcStyle>
    </a:firstCol>
    <a:lastRow>
      <a:tcTxStyle b="on">
        <a:fontRef idx="minor">
          <a:schemeClr val="tx2"/>
        </a:fontRef>
        <a:schemeClr val="tx2"/>
      </a:tcTxStyle>
      <a:tcStyle>
        <a:tcBdr>
          <a:top>
            <a:ln w="8000" cmpd="sng">
              <a:solidFill>
                <a:schemeClr val="tx2"/>
              </a:solidFill>
              <a:prstDash val="solid"/>
            </a:ln>
          </a:top>
          <a:bottom>
            <a:ln w="8000" cmpd="sng">
              <a:solidFill>
                <a:schemeClr val="tx2"/>
              </a:solidFill>
              <a:prstDash val="solid"/>
            </a:ln>
          </a:bottom>
          <a:insideH>
            <a:ln w="8000" cmpd="sng">
              <a:solidFill>
                <a:schemeClr val="tx2"/>
              </a:solidFill>
              <a:prstDash val="solid"/>
            </a:ln>
          </a:insideH>
        </a:tcBdr>
        <a:fill>
          <a:solidFill>
            <a:schemeClr val="bg1"/>
          </a:solidFill>
        </a:fill>
      </a:tcStyle>
    </a:lastRow>
    <a:firstRow>
      <a:tcTxStyle b="on">
        <a:fontRef idx="minor">
          <a:schemeClr val="tx2"/>
        </a:fontRef>
        <a:schemeClr val="tx2"/>
      </a:tcTxStyle>
      <a:tcStyle>
        <a:tcBdr>
          <a:top>
            <a:ln w="8000" cmpd="sng">
              <a:solidFill>
                <a:schemeClr val="tx2"/>
              </a:solidFill>
              <a:prstDash val="solid"/>
            </a:ln>
          </a:top>
          <a:bottom>
            <a:ln w="8000" cmpd="sng">
              <a:solidFill>
                <a:schemeClr val="tx2"/>
              </a:solidFill>
              <a:prstDash val="solid"/>
            </a:ln>
          </a:bottom>
          <a:insideH>
            <a:ln w="8000" cmpd="sng">
              <a:solidFill>
                <a:schemeClr val="tx2"/>
              </a:solidFill>
              <a:prstDash val="solid"/>
            </a:ln>
          </a:insideH>
        </a:tcBdr>
        <a:fill>
          <a:solidFill>
            <a:schemeClr val="bg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9833" autoAdjust="0"/>
    <p:restoredTop sz="91304" autoAdjust="0"/>
  </p:normalViewPr>
  <p:slideViewPr>
    <p:cSldViewPr snapToGrid="0">
      <p:cViewPr varScale="1">
        <p:scale>
          <a:sx n="127" d="100"/>
          <a:sy n="127" d="100"/>
        </p:scale>
        <p:origin x="1194" y="138"/>
      </p:cViewPr>
      <p:guideLst>
        <p:guide orient="horz" pos="3974"/>
        <p:guide orient="horz" pos="571"/>
        <p:guide pos="5968"/>
        <p:guide pos="292"/>
        <p:guide orient="horz" pos="890"/>
        <p:guide orient="horz" pos="3901"/>
        <p:guide orient="horz" pos="688"/>
        <p:guide pos="5914"/>
        <p:guide pos="296"/>
        <p:guide pos="3099"/>
      </p:guideLst>
    </p:cSldViewPr>
  </p:slideViewPr>
  <p:notesTextViewPr>
    <p:cViewPr>
      <p:scale>
        <a:sx n="1" d="1"/>
        <a:sy n="1" d="1"/>
      </p:scale>
      <p:origin x="0" y="0"/>
    </p:cViewPr>
  </p:notesTextViewPr>
  <p:notesViewPr>
    <p:cSldViewPr snapToGrid="0">
      <p:cViewPr varScale="1">
        <p:scale>
          <a:sx n="66" d="100"/>
          <a:sy n="66" d="100"/>
        </p:scale>
        <p:origin x="0" y="0"/>
      </p:cViewPr>
      <p:guideLst>
        <p:guide orient="horz" pos="3032"/>
        <p:guide pos="2050"/>
        <p:guide orient="horz" pos="3126"/>
        <p:guide pos="214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handoutMaster" Target="handoutMasters/handoutMaster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viewProps" Target="viewProps.xml"/><Relationship Id="rId5" Type="http://schemas.openxmlformats.org/officeDocument/2006/relationships/slide" Target="slides/slide3.xml"/><Relationship Id="rId61" Type="http://schemas.microsoft.com/office/2015/10/relationships/revisionInfo" Target="revisionInfo.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tags" Target="tags/tag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theme" Target="theme/theme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notesMaster" Target="notesMasters/notesMaster1.xml"/><Relationship Id="rId62"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presProps" Target="presProps.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986"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32" tIns="45716" rIns="91432" bIns="45716" numCol="1" anchor="t" anchorCtr="0" compatLnSpc="1">
            <a:prstTxWarp prst="textNoShape">
              <a:avLst/>
            </a:prstTxWarp>
          </a:bodyPr>
          <a:lstStyle>
            <a:lvl1pPr>
              <a:defRPr sz="1200"/>
            </a:lvl1pPr>
          </a:lstStyle>
          <a:p>
            <a:endParaRPr lang="en-AU" dirty="0"/>
          </a:p>
        </p:txBody>
      </p:sp>
      <p:sp>
        <p:nvSpPr>
          <p:cNvPr id="41987" name="Rectangle 3"/>
          <p:cNvSpPr>
            <a:spLocks noGrp="1" noChangeArrowheads="1"/>
          </p:cNvSpPr>
          <p:nvPr>
            <p:ph type="dt" sz="quarter" idx="1"/>
          </p:nvPr>
        </p:nvSpPr>
        <p:spPr bwMode="auto">
          <a:xfrm>
            <a:off x="3849689" y="0"/>
            <a:ext cx="2946400" cy="496888"/>
          </a:xfrm>
          <a:prstGeom prst="rect">
            <a:avLst/>
          </a:prstGeom>
          <a:noFill/>
          <a:ln w="9525">
            <a:noFill/>
            <a:miter lim="800000"/>
            <a:headEnd/>
            <a:tailEnd/>
          </a:ln>
          <a:effectLst/>
        </p:spPr>
        <p:txBody>
          <a:bodyPr vert="horz" wrap="square" lIns="91432" tIns="45716" rIns="91432" bIns="45716" numCol="1" anchor="t" anchorCtr="0" compatLnSpc="1">
            <a:prstTxWarp prst="textNoShape">
              <a:avLst/>
            </a:prstTxWarp>
          </a:bodyPr>
          <a:lstStyle>
            <a:lvl1pPr algn="r">
              <a:defRPr sz="1200"/>
            </a:lvl1pPr>
          </a:lstStyle>
          <a:p>
            <a:endParaRPr lang="en-AU" dirty="0"/>
          </a:p>
        </p:txBody>
      </p:sp>
      <p:sp>
        <p:nvSpPr>
          <p:cNvPr id="41988" name="Rectangle 4"/>
          <p:cNvSpPr>
            <a:spLocks noGrp="1" noChangeArrowheads="1"/>
          </p:cNvSpPr>
          <p:nvPr>
            <p:ph type="ftr" sz="quarter" idx="2"/>
          </p:nvPr>
        </p:nvSpPr>
        <p:spPr bwMode="auto">
          <a:xfrm>
            <a:off x="0" y="9428164"/>
            <a:ext cx="2946400" cy="496887"/>
          </a:xfrm>
          <a:prstGeom prst="rect">
            <a:avLst/>
          </a:prstGeom>
          <a:noFill/>
          <a:ln w="9525">
            <a:noFill/>
            <a:miter lim="800000"/>
            <a:headEnd/>
            <a:tailEnd/>
          </a:ln>
          <a:effectLst/>
        </p:spPr>
        <p:txBody>
          <a:bodyPr vert="horz" wrap="square" lIns="91432" tIns="45716" rIns="91432" bIns="45716" numCol="1" anchor="b" anchorCtr="0" compatLnSpc="1">
            <a:prstTxWarp prst="textNoShape">
              <a:avLst/>
            </a:prstTxWarp>
          </a:bodyPr>
          <a:lstStyle>
            <a:lvl1pPr>
              <a:defRPr sz="1200"/>
            </a:lvl1pPr>
          </a:lstStyle>
          <a:p>
            <a:endParaRPr lang="en-AU" dirty="0"/>
          </a:p>
        </p:txBody>
      </p:sp>
      <p:sp>
        <p:nvSpPr>
          <p:cNvPr id="41989" name="Rectangle 5"/>
          <p:cNvSpPr>
            <a:spLocks noGrp="1" noChangeArrowheads="1"/>
          </p:cNvSpPr>
          <p:nvPr>
            <p:ph type="sldNum" sz="quarter" idx="3"/>
          </p:nvPr>
        </p:nvSpPr>
        <p:spPr bwMode="auto">
          <a:xfrm>
            <a:off x="3849689" y="9428164"/>
            <a:ext cx="2946400" cy="496887"/>
          </a:xfrm>
          <a:prstGeom prst="rect">
            <a:avLst/>
          </a:prstGeom>
          <a:noFill/>
          <a:ln w="9525">
            <a:noFill/>
            <a:miter lim="800000"/>
            <a:headEnd/>
            <a:tailEnd/>
          </a:ln>
          <a:effectLst/>
        </p:spPr>
        <p:txBody>
          <a:bodyPr vert="horz" wrap="square" lIns="91432" tIns="45716" rIns="91432" bIns="45716" numCol="1" anchor="b" anchorCtr="0" compatLnSpc="1">
            <a:prstTxWarp prst="textNoShape">
              <a:avLst/>
            </a:prstTxWarp>
          </a:bodyPr>
          <a:lstStyle>
            <a:lvl1pPr algn="r">
              <a:defRPr sz="1200"/>
            </a:lvl1pPr>
          </a:lstStyle>
          <a:p>
            <a:fld id="{CA1541FA-5857-42B3-B8AC-33355082C494}" type="slidenum">
              <a:rPr lang="en-AU"/>
              <a:pPr/>
              <a:t>‹#›</a:t>
            </a:fld>
            <a:endParaRPr lang="en-AU" dirty="0"/>
          </a:p>
        </p:txBody>
      </p:sp>
    </p:spTree>
    <p:extLst>
      <p:ext uri="{BB962C8B-B14F-4D97-AF65-F5344CB8AC3E}">
        <p14:creationId xmlns:p14="http://schemas.microsoft.com/office/powerpoint/2010/main" val="388437842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46400" cy="496888"/>
          </a:xfrm>
          <a:prstGeom prst="rect">
            <a:avLst/>
          </a:prstGeom>
          <a:noFill/>
          <a:ln w="9525">
            <a:noFill/>
            <a:miter lim="800000"/>
            <a:headEnd/>
            <a:tailEnd/>
          </a:ln>
        </p:spPr>
        <p:txBody>
          <a:bodyPr vert="horz" wrap="square" lIns="91432" tIns="45716" rIns="91432" bIns="45716" numCol="1" anchor="t" anchorCtr="0" compatLnSpc="1">
            <a:prstTxWarp prst="textNoShape">
              <a:avLst/>
            </a:prstTxWarp>
          </a:bodyPr>
          <a:lstStyle>
            <a:lvl1pPr>
              <a:defRPr sz="1200"/>
            </a:lvl1pPr>
          </a:lstStyle>
          <a:p>
            <a:endParaRPr lang="en-AU" dirty="0"/>
          </a:p>
        </p:txBody>
      </p:sp>
      <p:sp>
        <p:nvSpPr>
          <p:cNvPr id="3075" name="Rectangle 3"/>
          <p:cNvSpPr>
            <a:spLocks noGrp="1" noChangeArrowheads="1"/>
          </p:cNvSpPr>
          <p:nvPr>
            <p:ph type="dt" idx="1"/>
          </p:nvPr>
        </p:nvSpPr>
        <p:spPr bwMode="auto">
          <a:xfrm>
            <a:off x="3851275" y="0"/>
            <a:ext cx="2946400" cy="496888"/>
          </a:xfrm>
          <a:prstGeom prst="rect">
            <a:avLst/>
          </a:prstGeom>
          <a:noFill/>
          <a:ln w="9525">
            <a:noFill/>
            <a:miter lim="800000"/>
            <a:headEnd/>
            <a:tailEnd/>
          </a:ln>
        </p:spPr>
        <p:txBody>
          <a:bodyPr vert="horz" wrap="square" lIns="91432" tIns="45716" rIns="91432" bIns="45716" numCol="1" anchor="t" anchorCtr="0" compatLnSpc="1">
            <a:prstTxWarp prst="textNoShape">
              <a:avLst/>
            </a:prstTxWarp>
          </a:bodyPr>
          <a:lstStyle>
            <a:lvl1pPr algn="r">
              <a:defRPr sz="1200"/>
            </a:lvl1pPr>
          </a:lstStyle>
          <a:p>
            <a:endParaRPr lang="en-AU" dirty="0"/>
          </a:p>
        </p:txBody>
      </p:sp>
      <p:sp>
        <p:nvSpPr>
          <p:cNvPr id="3076" name="Rectangle 4"/>
          <p:cNvSpPr>
            <a:spLocks noGrp="1" noRot="1" noChangeAspect="1" noChangeArrowheads="1" noTextEdit="1"/>
          </p:cNvSpPr>
          <p:nvPr>
            <p:ph type="sldImg" idx="2"/>
          </p:nvPr>
        </p:nvSpPr>
        <p:spPr bwMode="auto">
          <a:xfrm>
            <a:off x="711200" y="744538"/>
            <a:ext cx="5375275" cy="3722687"/>
          </a:xfrm>
          <a:prstGeom prst="rect">
            <a:avLst/>
          </a:prstGeom>
          <a:noFill/>
          <a:ln w="9525">
            <a:solidFill>
              <a:srgbClr val="000000"/>
            </a:solidFill>
            <a:miter lim="800000"/>
            <a:headEnd/>
            <a:tailEnd/>
          </a:ln>
          <a:effectLst/>
        </p:spPr>
      </p:sp>
      <p:sp>
        <p:nvSpPr>
          <p:cNvPr id="3077" name="Rectangle 5"/>
          <p:cNvSpPr>
            <a:spLocks noGrp="1" noChangeArrowheads="1"/>
          </p:cNvSpPr>
          <p:nvPr>
            <p:ph type="body" sz="quarter" idx="3"/>
          </p:nvPr>
        </p:nvSpPr>
        <p:spPr bwMode="auto">
          <a:xfrm>
            <a:off x="906463" y="4714876"/>
            <a:ext cx="4984750" cy="4467225"/>
          </a:xfrm>
          <a:prstGeom prst="rect">
            <a:avLst/>
          </a:prstGeom>
          <a:noFill/>
          <a:ln w="9525">
            <a:noFill/>
            <a:miter lim="800000"/>
            <a:headEnd/>
            <a:tailEnd/>
          </a:ln>
        </p:spPr>
        <p:txBody>
          <a:bodyPr vert="horz" wrap="square" lIns="91432" tIns="45716" rIns="91432" bIns="45716" numCol="1" anchor="t" anchorCtr="0" compatLnSpc="1">
            <a:prstTxWarp prst="textNoShape">
              <a:avLst/>
            </a:prstTxWarp>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p>
        </p:txBody>
      </p:sp>
      <p:sp>
        <p:nvSpPr>
          <p:cNvPr id="3078" name="Rectangle 6"/>
          <p:cNvSpPr>
            <a:spLocks noGrp="1" noChangeArrowheads="1"/>
          </p:cNvSpPr>
          <p:nvPr>
            <p:ph type="ftr" sz="quarter" idx="4"/>
          </p:nvPr>
        </p:nvSpPr>
        <p:spPr bwMode="auto">
          <a:xfrm>
            <a:off x="0" y="9429750"/>
            <a:ext cx="2946400" cy="496888"/>
          </a:xfrm>
          <a:prstGeom prst="rect">
            <a:avLst/>
          </a:prstGeom>
          <a:noFill/>
          <a:ln w="9525">
            <a:noFill/>
            <a:miter lim="800000"/>
            <a:headEnd/>
            <a:tailEnd/>
          </a:ln>
        </p:spPr>
        <p:txBody>
          <a:bodyPr vert="horz" wrap="square" lIns="91432" tIns="45716" rIns="91432" bIns="45716" numCol="1" anchor="b" anchorCtr="0" compatLnSpc="1">
            <a:prstTxWarp prst="textNoShape">
              <a:avLst/>
            </a:prstTxWarp>
          </a:bodyPr>
          <a:lstStyle>
            <a:lvl1pPr>
              <a:defRPr sz="1200"/>
            </a:lvl1pPr>
          </a:lstStyle>
          <a:p>
            <a:endParaRPr lang="en-AU" dirty="0"/>
          </a:p>
        </p:txBody>
      </p:sp>
      <p:sp>
        <p:nvSpPr>
          <p:cNvPr id="3079" name="Rectangle 7"/>
          <p:cNvSpPr>
            <a:spLocks noGrp="1" noChangeArrowheads="1"/>
          </p:cNvSpPr>
          <p:nvPr>
            <p:ph type="sldNum" sz="quarter" idx="5"/>
          </p:nvPr>
        </p:nvSpPr>
        <p:spPr bwMode="auto">
          <a:xfrm>
            <a:off x="3851275" y="9429750"/>
            <a:ext cx="2946400" cy="496888"/>
          </a:xfrm>
          <a:prstGeom prst="rect">
            <a:avLst/>
          </a:prstGeom>
          <a:noFill/>
          <a:ln w="9525">
            <a:noFill/>
            <a:miter lim="800000"/>
            <a:headEnd/>
            <a:tailEnd/>
          </a:ln>
        </p:spPr>
        <p:txBody>
          <a:bodyPr vert="horz" wrap="square" lIns="91432" tIns="45716" rIns="91432" bIns="45716" numCol="1" anchor="b" anchorCtr="0" compatLnSpc="1">
            <a:prstTxWarp prst="textNoShape">
              <a:avLst/>
            </a:prstTxWarp>
          </a:bodyPr>
          <a:lstStyle>
            <a:lvl1pPr algn="r">
              <a:defRPr sz="1200"/>
            </a:lvl1pPr>
          </a:lstStyle>
          <a:p>
            <a:fld id="{66102261-CE08-452D-A081-C291BDEC6C5F}" type="slidenum">
              <a:rPr lang="en-AU"/>
              <a:pPr/>
              <a:t>‹#›</a:t>
            </a:fld>
            <a:endParaRPr lang="en-AU" dirty="0"/>
          </a:p>
        </p:txBody>
      </p:sp>
    </p:spTree>
    <p:extLst>
      <p:ext uri="{BB962C8B-B14F-4D97-AF65-F5344CB8AC3E}">
        <p14:creationId xmlns:p14="http://schemas.microsoft.com/office/powerpoint/2010/main" val="3658995622"/>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ＭＳ Ｐゴシック" pitchFamily="84" charset="-128"/>
        <a:cs typeface="+mn-cs"/>
      </a:defRPr>
    </a:lvl1pPr>
    <a:lvl2pPr marL="457200" algn="l" rtl="0" fontAlgn="base">
      <a:spcBef>
        <a:spcPct val="30000"/>
      </a:spcBef>
      <a:spcAft>
        <a:spcPct val="0"/>
      </a:spcAft>
      <a:defRPr sz="1200" kern="1200">
        <a:solidFill>
          <a:schemeClr val="tx1"/>
        </a:solidFill>
        <a:latin typeface="Arial" charset="0"/>
        <a:ea typeface="ＭＳ Ｐゴシック" pitchFamily="84" charset="-128"/>
        <a:cs typeface="+mn-cs"/>
      </a:defRPr>
    </a:lvl2pPr>
    <a:lvl3pPr marL="914400" algn="l" rtl="0" fontAlgn="base">
      <a:spcBef>
        <a:spcPct val="30000"/>
      </a:spcBef>
      <a:spcAft>
        <a:spcPct val="0"/>
      </a:spcAft>
      <a:defRPr sz="1200" kern="1200">
        <a:solidFill>
          <a:schemeClr val="tx1"/>
        </a:solidFill>
        <a:latin typeface="Arial" charset="0"/>
        <a:ea typeface="ＭＳ Ｐゴシック" pitchFamily="84" charset="-128"/>
        <a:cs typeface="+mn-cs"/>
      </a:defRPr>
    </a:lvl3pPr>
    <a:lvl4pPr marL="1371600" algn="l" rtl="0" fontAlgn="base">
      <a:spcBef>
        <a:spcPct val="30000"/>
      </a:spcBef>
      <a:spcAft>
        <a:spcPct val="0"/>
      </a:spcAft>
      <a:defRPr sz="1200" kern="1200">
        <a:solidFill>
          <a:schemeClr val="tx1"/>
        </a:solidFill>
        <a:latin typeface="Arial" charset="0"/>
        <a:ea typeface="ＭＳ Ｐゴシック" pitchFamily="84" charset="-128"/>
        <a:cs typeface="+mn-cs"/>
      </a:defRPr>
    </a:lvl4pPr>
    <a:lvl5pPr marL="1828800" algn="l" rtl="0" fontAlgn="base">
      <a:spcBef>
        <a:spcPct val="30000"/>
      </a:spcBef>
      <a:spcAft>
        <a:spcPct val="0"/>
      </a:spcAft>
      <a:defRPr sz="1200" kern="1200">
        <a:solidFill>
          <a:schemeClr val="tx1"/>
        </a:solidFill>
        <a:latin typeface="Arial" charset="0"/>
        <a:ea typeface="ＭＳ Ｐゴシック" pitchFamily="8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66102261-CE08-452D-A081-C291BDEC6C5F}" type="slidenum">
              <a:rPr lang="en-AU" smtClean="0"/>
              <a:pPr/>
              <a:t>10</a:t>
            </a:fld>
            <a:endParaRPr lang="en-AU" dirty="0"/>
          </a:p>
        </p:txBody>
      </p:sp>
    </p:spTree>
    <p:extLst>
      <p:ext uri="{BB962C8B-B14F-4D97-AF65-F5344CB8AC3E}">
        <p14:creationId xmlns:p14="http://schemas.microsoft.com/office/powerpoint/2010/main" val="7316491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66102261-CE08-452D-A081-C291BDEC6C5F}" type="slidenum">
              <a:rPr lang="en-AU" smtClean="0"/>
              <a:pPr/>
              <a:t>36</a:t>
            </a:fld>
            <a:endParaRPr lang="en-AU" dirty="0"/>
          </a:p>
        </p:txBody>
      </p:sp>
    </p:spTree>
    <p:extLst>
      <p:ext uri="{BB962C8B-B14F-4D97-AF65-F5344CB8AC3E}">
        <p14:creationId xmlns:p14="http://schemas.microsoft.com/office/powerpoint/2010/main" val="19313195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66102261-CE08-452D-A081-C291BDEC6C5F}" type="slidenum">
              <a:rPr lang="en-AU" smtClean="0"/>
              <a:pPr/>
              <a:t>40</a:t>
            </a:fld>
            <a:endParaRPr lang="en-AU" dirty="0"/>
          </a:p>
        </p:txBody>
      </p:sp>
    </p:spTree>
    <p:extLst>
      <p:ext uri="{BB962C8B-B14F-4D97-AF65-F5344CB8AC3E}">
        <p14:creationId xmlns:p14="http://schemas.microsoft.com/office/powerpoint/2010/main" val="29719032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66102261-CE08-452D-A081-C291BDEC6C5F}" type="slidenum">
              <a:rPr lang="en-AU" smtClean="0"/>
              <a:pPr/>
              <a:t>46</a:t>
            </a:fld>
            <a:endParaRPr lang="en-AU" dirty="0"/>
          </a:p>
        </p:txBody>
      </p:sp>
    </p:spTree>
    <p:extLst>
      <p:ext uri="{BB962C8B-B14F-4D97-AF65-F5344CB8AC3E}">
        <p14:creationId xmlns:p14="http://schemas.microsoft.com/office/powerpoint/2010/main" val="1477765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66102261-CE08-452D-A081-C291BDEC6C5F}" type="slidenum">
              <a:rPr lang="en-AU" smtClean="0"/>
              <a:pPr/>
              <a:t>25</a:t>
            </a:fld>
            <a:endParaRPr lang="en-AU" dirty="0"/>
          </a:p>
        </p:txBody>
      </p:sp>
    </p:spTree>
    <p:extLst>
      <p:ext uri="{BB962C8B-B14F-4D97-AF65-F5344CB8AC3E}">
        <p14:creationId xmlns:p14="http://schemas.microsoft.com/office/powerpoint/2010/main" val="38145256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66102261-CE08-452D-A081-C291BDEC6C5F}" type="slidenum">
              <a:rPr lang="en-AU" smtClean="0"/>
              <a:pPr/>
              <a:t>26</a:t>
            </a:fld>
            <a:endParaRPr lang="en-AU" dirty="0"/>
          </a:p>
        </p:txBody>
      </p:sp>
    </p:spTree>
    <p:extLst>
      <p:ext uri="{BB962C8B-B14F-4D97-AF65-F5344CB8AC3E}">
        <p14:creationId xmlns:p14="http://schemas.microsoft.com/office/powerpoint/2010/main" val="41498691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66102261-CE08-452D-A081-C291BDEC6C5F}" type="slidenum">
              <a:rPr lang="en-AU" smtClean="0"/>
              <a:pPr/>
              <a:t>28</a:t>
            </a:fld>
            <a:endParaRPr lang="en-AU" dirty="0"/>
          </a:p>
        </p:txBody>
      </p:sp>
    </p:spTree>
    <p:extLst>
      <p:ext uri="{BB962C8B-B14F-4D97-AF65-F5344CB8AC3E}">
        <p14:creationId xmlns:p14="http://schemas.microsoft.com/office/powerpoint/2010/main" val="8702744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66102261-CE08-452D-A081-C291BDEC6C5F}" type="slidenum">
              <a:rPr lang="en-AU" smtClean="0"/>
              <a:pPr/>
              <a:t>29</a:t>
            </a:fld>
            <a:endParaRPr lang="en-AU" dirty="0"/>
          </a:p>
        </p:txBody>
      </p:sp>
    </p:spTree>
    <p:extLst>
      <p:ext uri="{BB962C8B-B14F-4D97-AF65-F5344CB8AC3E}">
        <p14:creationId xmlns:p14="http://schemas.microsoft.com/office/powerpoint/2010/main" val="22344759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882213">
              <a:defRPr/>
            </a:pPr>
            <a:endParaRPr lang="en-AU" dirty="0"/>
          </a:p>
        </p:txBody>
      </p:sp>
      <p:sp>
        <p:nvSpPr>
          <p:cNvPr id="4" name="Slide Number Placeholder 3"/>
          <p:cNvSpPr>
            <a:spLocks noGrp="1"/>
          </p:cNvSpPr>
          <p:nvPr>
            <p:ph type="sldNum" sz="quarter" idx="5"/>
          </p:nvPr>
        </p:nvSpPr>
        <p:spPr/>
        <p:txBody>
          <a:bodyPr/>
          <a:lstStyle/>
          <a:p>
            <a:fld id="{66102261-CE08-452D-A081-C291BDEC6C5F}" type="slidenum">
              <a:rPr lang="en-AU" smtClean="0"/>
              <a:pPr/>
              <a:t>32</a:t>
            </a:fld>
            <a:endParaRPr lang="en-AU" dirty="0"/>
          </a:p>
        </p:txBody>
      </p:sp>
    </p:spTree>
    <p:extLst>
      <p:ext uri="{BB962C8B-B14F-4D97-AF65-F5344CB8AC3E}">
        <p14:creationId xmlns:p14="http://schemas.microsoft.com/office/powerpoint/2010/main" val="35534694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66102261-CE08-452D-A081-C291BDEC6C5F}" type="slidenum">
              <a:rPr lang="en-AU" smtClean="0"/>
              <a:pPr/>
              <a:t>33</a:t>
            </a:fld>
            <a:endParaRPr lang="en-AU" dirty="0"/>
          </a:p>
        </p:txBody>
      </p:sp>
    </p:spTree>
    <p:extLst>
      <p:ext uri="{BB962C8B-B14F-4D97-AF65-F5344CB8AC3E}">
        <p14:creationId xmlns:p14="http://schemas.microsoft.com/office/powerpoint/2010/main" val="41498691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66102261-CE08-452D-A081-C291BDEC6C5F}" type="slidenum">
              <a:rPr lang="en-AU" smtClean="0"/>
              <a:pPr/>
              <a:t>34</a:t>
            </a:fld>
            <a:endParaRPr lang="en-AU" dirty="0"/>
          </a:p>
        </p:txBody>
      </p:sp>
    </p:spTree>
    <p:extLst>
      <p:ext uri="{BB962C8B-B14F-4D97-AF65-F5344CB8AC3E}">
        <p14:creationId xmlns:p14="http://schemas.microsoft.com/office/powerpoint/2010/main" val="12467694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66102261-CE08-452D-A081-C291BDEC6C5F}" type="slidenum">
              <a:rPr lang="en-AU" smtClean="0"/>
              <a:pPr/>
              <a:t>35</a:t>
            </a:fld>
            <a:endParaRPr lang="en-AU" dirty="0"/>
          </a:p>
        </p:txBody>
      </p:sp>
    </p:spTree>
    <p:extLst>
      <p:ext uri="{BB962C8B-B14F-4D97-AF65-F5344CB8AC3E}">
        <p14:creationId xmlns:p14="http://schemas.microsoft.com/office/powerpoint/2010/main" val="19915835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7.xml"/><Relationship Id="rId1" Type="http://schemas.openxmlformats.org/officeDocument/2006/relationships/tags" Target="../tags/tag6.xml"/><Relationship Id="rId5" Type="http://schemas.openxmlformats.org/officeDocument/2006/relationships/image" Target="../media/image1.emf"/><Relationship Id="rId4" Type="http://schemas.openxmlformats.org/officeDocument/2006/relationships/oleObject" Target="../embeddings/oleObject3.bin"/></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5.xml"/><Relationship Id="rId1" Type="http://schemas.openxmlformats.org/officeDocument/2006/relationships/tags" Target="../tags/tag4.xml"/><Relationship Id="rId5" Type="http://schemas.openxmlformats.org/officeDocument/2006/relationships/image" Target="../media/image1.emf"/><Relationship Id="rId4" Type="http://schemas.openxmlformats.org/officeDocument/2006/relationships/oleObject" Target="../embeddings/oleObject2.bin"/></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2400464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able Slide">
    <p:spTree>
      <p:nvGrpSpPr>
        <p:cNvPr id="1" name=""/>
        <p:cNvGrpSpPr/>
        <p:nvPr/>
      </p:nvGrpSpPr>
      <p:grpSpPr>
        <a:xfrm>
          <a:off x="0" y="0"/>
          <a:ext cx="0" cy="0"/>
          <a:chOff x="0" y="0"/>
          <a:chExt cx="0" cy="0"/>
        </a:xfrm>
      </p:grpSpPr>
      <p:sp>
        <p:nvSpPr>
          <p:cNvPr id="4" name="Table Placeholder 3"/>
          <p:cNvSpPr>
            <a:spLocks noGrp="1"/>
          </p:cNvSpPr>
          <p:nvPr>
            <p:ph type="tbl" sz="quarter" idx="21"/>
          </p:nvPr>
        </p:nvSpPr>
        <p:spPr>
          <a:xfrm>
            <a:off x="436038" y="1088967"/>
            <a:ext cx="9054986" cy="4765580"/>
          </a:xfrm>
        </p:spPr>
        <p:txBody>
          <a:bodyPr/>
          <a:lstStyle>
            <a:lvl1pPr>
              <a:defRPr/>
            </a:lvl1pPr>
          </a:lstStyle>
          <a:p>
            <a:r>
              <a:rPr lang="en-AU" dirty="0"/>
              <a:t>Click icon to add table</a:t>
            </a:r>
          </a:p>
        </p:txBody>
      </p:sp>
      <p:sp>
        <p:nvSpPr>
          <p:cNvPr id="5" name="Title 4">
            <a:extLst>
              <a:ext uri="{FF2B5EF4-FFF2-40B4-BE49-F238E27FC236}">
                <a16:creationId xmlns:a16="http://schemas.microsoft.com/office/drawing/2014/main" id="{76A198DC-14F2-4472-BEEE-264D62B391EE}"/>
              </a:ext>
            </a:extLst>
          </p:cNvPr>
          <p:cNvSpPr>
            <a:spLocks noGrp="1"/>
          </p:cNvSpPr>
          <p:nvPr>
            <p:ph type="title"/>
          </p:nvPr>
        </p:nvSpPr>
        <p:spPr/>
        <p:txBody>
          <a:bodyPr/>
          <a:lstStyle/>
          <a:p>
            <a:r>
              <a:rPr lang="en-AU"/>
              <a:t>Click to edit Master title style</a:t>
            </a:r>
          </a:p>
        </p:txBody>
      </p:sp>
      <p:sp>
        <p:nvSpPr>
          <p:cNvPr id="7" name="Footer Placeholder 6">
            <a:extLst>
              <a:ext uri="{FF2B5EF4-FFF2-40B4-BE49-F238E27FC236}">
                <a16:creationId xmlns:a16="http://schemas.microsoft.com/office/drawing/2014/main" id="{39CAD329-8861-40BE-B975-E7A4F34AC05F}"/>
              </a:ext>
            </a:extLst>
          </p:cNvPr>
          <p:cNvSpPr>
            <a:spLocks noGrp="1"/>
          </p:cNvSpPr>
          <p:nvPr>
            <p:ph type="ftr" sz="quarter" idx="22"/>
          </p:nvPr>
        </p:nvSpPr>
        <p:spPr>
          <a:xfrm>
            <a:off x="435599" y="6257693"/>
            <a:ext cx="6480000" cy="194400"/>
          </a:xfrm>
          <a:prstGeom prst="rect">
            <a:avLst/>
          </a:prstGeom>
        </p:spPr>
        <p:txBody>
          <a:bodyPr/>
          <a:lstStyle/>
          <a:p>
            <a:endParaRPr lang="en-AU" dirty="0"/>
          </a:p>
        </p:txBody>
      </p:sp>
      <p:sp>
        <p:nvSpPr>
          <p:cNvPr id="8" name="Slide Number Placeholder 7">
            <a:extLst>
              <a:ext uri="{FF2B5EF4-FFF2-40B4-BE49-F238E27FC236}">
                <a16:creationId xmlns:a16="http://schemas.microsoft.com/office/drawing/2014/main" id="{93F9B6B5-6235-4563-A5B1-57D41F209897}"/>
              </a:ext>
            </a:extLst>
          </p:cNvPr>
          <p:cNvSpPr>
            <a:spLocks noGrp="1"/>
          </p:cNvSpPr>
          <p:nvPr>
            <p:ph type="sldNum" sz="quarter" idx="23"/>
          </p:nvPr>
        </p:nvSpPr>
        <p:spPr/>
        <p:txBody>
          <a:bodyPr/>
          <a:lstStyle/>
          <a:p>
            <a:pPr algn="r"/>
            <a:fld id="{31DA3BC9-E790-4181-9E03-5E49C268FA52}" type="slidenum">
              <a:rPr lang="en-AU" smtClean="0"/>
              <a:pPr algn="r"/>
              <a:t>‹#›</a:t>
            </a:fld>
            <a:endParaRPr lang="en-AU" dirty="0"/>
          </a:p>
        </p:txBody>
      </p:sp>
    </p:spTree>
    <p:extLst>
      <p:ext uri="{BB962C8B-B14F-4D97-AF65-F5344CB8AC3E}">
        <p14:creationId xmlns:p14="http://schemas.microsoft.com/office/powerpoint/2010/main" val="26397295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AU"/>
              <a:t>Click to edit Master title style</a:t>
            </a:r>
          </a:p>
        </p:txBody>
      </p:sp>
      <p:sp>
        <p:nvSpPr>
          <p:cNvPr id="4" name="Footer Placeholder 3">
            <a:extLst>
              <a:ext uri="{FF2B5EF4-FFF2-40B4-BE49-F238E27FC236}">
                <a16:creationId xmlns:a16="http://schemas.microsoft.com/office/drawing/2014/main" id="{7EDC65BB-54FF-4E1E-9BBD-1DBA4A1C8BFE}"/>
              </a:ext>
            </a:extLst>
          </p:cNvPr>
          <p:cNvSpPr>
            <a:spLocks noGrp="1"/>
          </p:cNvSpPr>
          <p:nvPr>
            <p:ph type="ftr" sz="quarter" idx="10"/>
          </p:nvPr>
        </p:nvSpPr>
        <p:spPr>
          <a:xfrm>
            <a:off x="435599" y="6257693"/>
            <a:ext cx="6480000" cy="194400"/>
          </a:xfrm>
          <a:prstGeom prst="rect">
            <a:avLst/>
          </a:prstGeom>
        </p:spPr>
        <p:txBody>
          <a:bodyPr/>
          <a:lstStyle/>
          <a:p>
            <a:endParaRPr lang="en-AU" dirty="0"/>
          </a:p>
        </p:txBody>
      </p:sp>
      <p:sp>
        <p:nvSpPr>
          <p:cNvPr id="5" name="Slide Number Placeholder 4">
            <a:extLst>
              <a:ext uri="{FF2B5EF4-FFF2-40B4-BE49-F238E27FC236}">
                <a16:creationId xmlns:a16="http://schemas.microsoft.com/office/drawing/2014/main" id="{61CE054F-3B26-4267-A4E6-CAC8617C71BC}"/>
              </a:ext>
            </a:extLst>
          </p:cNvPr>
          <p:cNvSpPr>
            <a:spLocks noGrp="1"/>
          </p:cNvSpPr>
          <p:nvPr>
            <p:ph type="sldNum" sz="quarter" idx="11"/>
          </p:nvPr>
        </p:nvSpPr>
        <p:spPr/>
        <p:txBody>
          <a:bodyPr/>
          <a:lstStyle/>
          <a:p>
            <a:pPr algn="r"/>
            <a:fld id="{31DA3BC9-E790-4181-9E03-5E49C268FA52}" type="slidenum">
              <a:rPr lang="en-AU" smtClean="0"/>
              <a:pPr algn="r"/>
              <a:t>‹#›</a:t>
            </a:fld>
            <a:endParaRPr lang="en-AU" dirty="0"/>
          </a:p>
        </p:txBody>
      </p:sp>
    </p:spTree>
    <p:extLst>
      <p:ext uri="{BB962C8B-B14F-4D97-AF65-F5344CB8AC3E}">
        <p14:creationId xmlns:p14="http://schemas.microsoft.com/office/powerpoint/2010/main" val="7252320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D0193E-50FD-6DB8-14BC-C669A4104C94}"/>
              </a:ext>
            </a:extLst>
          </p:cNvPr>
          <p:cNvSpPr>
            <a:spLocks noGrp="1"/>
          </p:cNvSpPr>
          <p:nvPr>
            <p:ph type="title"/>
          </p:nvPr>
        </p:nvSpPr>
        <p:spPr/>
        <p:txBody>
          <a:bodyPr/>
          <a:lstStyle/>
          <a:p>
            <a:r>
              <a:rPr lang="en-US"/>
              <a:t>Click to edit Master title style</a:t>
            </a:r>
            <a:endParaRPr lang="en-AU"/>
          </a:p>
        </p:txBody>
      </p:sp>
      <p:sp>
        <p:nvSpPr>
          <p:cNvPr id="3" name="Slide Number Placeholder 2">
            <a:extLst>
              <a:ext uri="{FF2B5EF4-FFF2-40B4-BE49-F238E27FC236}">
                <a16:creationId xmlns:a16="http://schemas.microsoft.com/office/drawing/2014/main" id="{65EADDB0-270E-0E25-1BE3-2E536B8A9D51}"/>
              </a:ext>
            </a:extLst>
          </p:cNvPr>
          <p:cNvSpPr>
            <a:spLocks noGrp="1"/>
          </p:cNvSpPr>
          <p:nvPr>
            <p:ph type="sldNum" sz="quarter" idx="10"/>
          </p:nvPr>
        </p:nvSpPr>
        <p:spPr/>
        <p:txBody>
          <a:bodyPr/>
          <a:lstStyle/>
          <a:p>
            <a:pPr algn="r"/>
            <a:fld id="{31DA3BC9-E790-4181-9E03-5E49C268FA52}" type="slidenum">
              <a:rPr lang="en-AU" smtClean="0"/>
              <a:pPr algn="r"/>
              <a:t>‹#›</a:t>
            </a:fld>
            <a:endParaRPr lang="en-AU" dirty="0"/>
          </a:p>
        </p:txBody>
      </p:sp>
      <p:sp>
        <p:nvSpPr>
          <p:cNvPr id="4" name="Footer Placeholder 3">
            <a:extLst>
              <a:ext uri="{FF2B5EF4-FFF2-40B4-BE49-F238E27FC236}">
                <a16:creationId xmlns:a16="http://schemas.microsoft.com/office/drawing/2014/main" id="{E4EDA12B-40D0-7635-64CF-8AD9735D12D0}"/>
              </a:ext>
            </a:extLst>
          </p:cNvPr>
          <p:cNvSpPr>
            <a:spLocks noGrp="1"/>
          </p:cNvSpPr>
          <p:nvPr>
            <p:ph type="ftr" sz="quarter" idx="11"/>
          </p:nvPr>
        </p:nvSpPr>
        <p:spPr>
          <a:xfrm>
            <a:off x="435599" y="6257693"/>
            <a:ext cx="6480000" cy="194400"/>
          </a:xfrm>
          <a:prstGeom prst="rect">
            <a:avLst/>
          </a:prstGeom>
        </p:spPr>
        <p:txBody>
          <a:bodyPr/>
          <a:lstStyle/>
          <a:p>
            <a:endParaRPr lang="en-AU" dirty="0"/>
          </a:p>
        </p:txBody>
      </p:sp>
    </p:spTree>
    <p:extLst>
      <p:ext uri="{BB962C8B-B14F-4D97-AF65-F5344CB8AC3E}">
        <p14:creationId xmlns:p14="http://schemas.microsoft.com/office/powerpoint/2010/main" val="109399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1_SVA Consulting Colours">
    <p:bg>
      <p:bgPr>
        <a:solidFill>
          <a:srgbClr val="FFFFFF"/>
        </a:solidFill>
        <a:effectLst/>
      </p:bgPr>
    </p:bg>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D6D7ECAF-255C-4D6B-8124-038629E0EA93}"/>
              </a:ext>
            </a:extLst>
          </p:cNvPr>
          <p:cNvGraphicFramePr>
            <a:graphicFrameLocks noChangeAspect="1"/>
          </p:cNvGraphicFramePr>
          <p:nvPr userDrawn="1">
            <p:custDataLst>
              <p:tags r:id="rId1"/>
            </p:custDataLst>
            <p:extLst>
              <p:ext uri="{D42A27DB-BD31-4B8C-83A1-F6EECF244321}">
                <p14:modId xmlns:p14="http://schemas.microsoft.com/office/powerpoint/2010/main" val="345069277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51" imgH="351" progId="TCLayout.ActiveDocument.1">
                  <p:embed/>
                </p:oleObj>
              </mc:Choice>
              <mc:Fallback>
                <p:oleObj name="think-cell Slide" r:id="rId4" imgW="351" imgH="351" progId="TCLayout.ActiveDocument.1">
                  <p:embed/>
                  <p:pic>
                    <p:nvPicPr>
                      <p:cNvPr id="4" name="Object 3" hidden="1">
                        <a:extLst>
                          <a:ext uri="{FF2B5EF4-FFF2-40B4-BE49-F238E27FC236}">
                            <a16:creationId xmlns:a16="http://schemas.microsoft.com/office/drawing/2014/main" id="{D6D7ECAF-255C-4D6B-8124-038629E0EA93}"/>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717D90B4-46BE-401A-B9A3-19A5F3E56CB8}"/>
              </a:ext>
            </a:extLst>
          </p:cNvPr>
          <p:cNvSpPr/>
          <p:nvPr userDrawn="1">
            <p:custDataLst>
              <p:tags r:id="rId2"/>
            </p:custDataLst>
          </p:nvPr>
        </p:nvSpPr>
        <p:spPr bwMode="auto">
          <a:xfrm>
            <a:off x="0" y="0"/>
            <a:ext cx="158750" cy="158750"/>
          </a:xfrm>
          <a:prstGeom prst="rect">
            <a:avLst/>
          </a:prstGeom>
          <a:solidFill>
            <a:schemeClr val="accent1"/>
          </a:solidFill>
          <a:ln w="9525" cap="flat" cmpd="sng" algn="ctr">
            <a:noFill/>
            <a:prstDash val="solid"/>
            <a:round/>
            <a:headEnd type="none" w="med" len="med"/>
            <a:tailEnd type="none" w="med" len="med"/>
          </a:ln>
          <a:effectLst/>
        </p:spPr>
        <p:txBody>
          <a:bodyPr vert="horz" wrap="none" lIns="0" tIns="0" rIns="0" bIns="0" numCol="1" spcCol="0" rtlCol="0" anchor="ctr" anchorCtr="0" compatLnSpc="1">
            <a:prstTxWarp prst="textNoShape">
              <a:avLst/>
            </a:prstTxWarp>
            <a:noAutofit/>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dirty="0">
              <a:ln>
                <a:noFill/>
              </a:ln>
              <a:solidFill>
                <a:schemeClr val="bg1"/>
              </a:solidFill>
              <a:effectLst/>
              <a:latin typeface="Georgia" panose="02040502050405020303" pitchFamily="18" charset="0"/>
              <a:ea typeface="ＭＳ Ｐゴシック" panose="020B0600070205080204" pitchFamily="34" charset="-128"/>
              <a:cs typeface="+mj-cs"/>
              <a:sym typeface="Georgia" panose="02040502050405020303" pitchFamily="18" charset="0"/>
            </a:endParaRPr>
          </a:p>
        </p:txBody>
      </p:sp>
      <p:sp>
        <p:nvSpPr>
          <p:cNvPr id="5" name="Slide Number Placeholder 4">
            <a:extLst>
              <a:ext uri="{FF2B5EF4-FFF2-40B4-BE49-F238E27FC236}">
                <a16:creationId xmlns:a16="http://schemas.microsoft.com/office/drawing/2014/main" id="{61CE054F-3B26-4267-A4E6-CAC8617C71BC}"/>
              </a:ext>
            </a:extLst>
          </p:cNvPr>
          <p:cNvSpPr>
            <a:spLocks noGrp="1"/>
          </p:cNvSpPr>
          <p:nvPr>
            <p:ph type="sldNum" sz="quarter" idx="11"/>
          </p:nvPr>
        </p:nvSpPr>
        <p:spPr/>
        <p:txBody>
          <a:bodyPr/>
          <a:lstStyle/>
          <a:p>
            <a:pPr algn="r"/>
            <a:fld id="{31DA3BC9-E790-4181-9E03-5E49C268FA52}" type="slidenum">
              <a:rPr lang="en-AU" smtClean="0"/>
              <a:pPr algn="r"/>
              <a:t>‹#›</a:t>
            </a:fld>
            <a:endParaRPr lang="en-AU" dirty="0"/>
          </a:p>
        </p:txBody>
      </p:sp>
      <p:sp>
        <p:nvSpPr>
          <p:cNvPr id="9" name="TextBox 8">
            <a:extLst>
              <a:ext uri="{FF2B5EF4-FFF2-40B4-BE49-F238E27FC236}">
                <a16:creationId xmlns:a16="http://schemas.microsoft.com/office/drawing/2014/main" id="{BEFA24C6-50CA-490D-9029-C2E7667C9DD7}"/>
              </a:ext>
            </a:extLst>
          </p:cNvPr>
          <p:cNvSpPr txBox="1"/>
          <p:nvPr userDrawn="1"/>
        </p:nvSpPr>
        <p:spPr>
          <a:xfrm>
            <a:off x="435600" y="1128192"/>
            <a:ext cx="3717657" cy="725309"/>
          </a:xfrm>
          <a:prstGeom prst="rect">
            <a:avLst/>
          </a:prstGeom>
          <a:noFill/>
        </p:spPr>
        <p:txBody>
          <a:bodyPr wrap="square" lIns="0" tIns="0" rIns="0" bIns="0" rtlCol="0">
            <a:noAutofit/>
          </a:bodyPr>
          <a:lstStyle/>
          <a:p>
            <a:pPr>
              <a:spcAft>
                <a:spcPts val="700"/>
              </a:spcAft>
            </a:pPr>
            <a:r>
              <a:rPr lang="en-AU" sz="1400" b="1" dirty="0">
                <a:solidFill>
                  <a:schemeClr val="tx2"/>
                </a:solidFill>
                <a:latin typeface="Arial"/>
              </a:rPr>
              <a:t>SVA Presentation Palette</a:t>
            </a:r>
          </a:p>
          <a:p>
            <a:pPr>
              <a:lnSpc>
                <a:spcPts val="1200"/>
              </a:lnSpc>
            </a:pPr>
            <a:r>
              <a:rPr lang="en-AU" sz="1050" b="0" dirty="0">
                <a:solidFill>
                  <a:schemeClr val="tx2"/>
                </a:solidFill>
                <a:latin typeface="Arial"/>
              </a:rPr>
              <a:t>SVA’s two corporate colours are SVA Bright Green and SVA Dark Blue. Use these colours predominantly so the overall impression conveys SVA’s corporate identity</a:t>
            </a:r>
            <a:r>
              <a:rPr lang="en-AU" sz="1200" b="0" dirty="0">
                <a:solidFill>
                  <a:schemeClr val="tx2"/>
                </a:solidFill>
                <a:latin typeface="Arial"/>
              </a:rPr>
              <a:t>.</a:t>
            </a:r>
            <a:endParaRPr lang="en-AU" sz="1600" b="0" dirty="0">
              <a:solidFill>
                <a:schemeClr val="tx2"/>
              </a:solidFill>
              <a:latin typeface="Arial"/>
            </a:endParaRPr>
          </a:p>
        </p:txBody>
      </p:sp>
      <p:graphicFrame>
        <p:nvGraphicFramePr>
          <p:cNvPr id="10" name="Table 9">
            <a:extLst>
              <a:ext uri="{FF2B5EF4-FFF2-40B4-BE49-F238E27FC236}">
                <a16:creationId xmlns:a16="http://schemas.microsoft.com/office/drawing/2014/main" id="{E00E4060-ED29-48E4-97E4-FB6592D07876}"/>
              </a:ext>
            </a:extLst>
          </p:cNvPr>
          <p:cNvGraphicFramePr>
            <a:graphicFrameLocks noGrp="1"/>
          </p:cNvGraphicFramePr>
          <p:nvPr userDrawn="1"/>
        </p:nvGraphicFramePr>
        <p:xfrm>
          <a:off x="4497719" y="1392140"/>
          <a:ext cx="4996658" cy="539210"/>
        </p:xfrm>
        <a:graphic>
          <a:graphicData uri="http://schemas.openxmlformats.org/drawingml/2006/table">
            <a:tbl>
              <a:tblPr firstRow="1" bandRow="1">
                <a:tableStyleId>{2D5ABB26-0587-4C30-8999-92F81FD0307C}</a:tableStyleId>
              </a:tblPr>
              <a:tblGrid>
                <a:gridCol w="2498329">
                  <a:extLst>
                    <a:ext uri="{9D8B030D-6E8A-4147-A177-3AD203B41FA5}">
                      <a16:colId xmlns:a16="http://schemas.microsoft.com/office/drawing/2014/main" val="797032201"/>
                    </a:ext>
                  </a:extLst>
                </a:gridCol>
                <a:gridCol w="2498329">
                  <a:extLst>
                    <a:ext uri="{9D8B030D-6E8A-4147-A177-3AD203B41FA5}">
                      <a16:colId xmlns:a16="http://schemas.microsoft.com/office/drawing/2014/main" val="3002599051"/>
                    </a:ext>
                  </a:extLst>
                </a:gridCol>
              </a:tblGrid>
              <a:tr h="539210">
                <a:tc>
                  <a:txBody>
                    <a:bodyPr/>
                    <a:lstStyle/>
                    <a:p>
                      <a:r>
                        <a:rPr lang="en-AU" sz="900" b="1" dirty="0">
                          <a:solidFill>
                            <a:schemeClr val="bg1"/>
                          </a:solidFill>
                        </a:rPr>
                        <a:t>SVA Dark Blue</a:t>
                      </a:r>
                    </a:p>
                    <a:p>
                      <a:r>
                        <a:rPr lang="en-AU" sz="900" b="1" dirty="0">
                          <a:solidFill>
                            <a:schemeClr val="bg1"/>
                          </a:solidFill>
                        </a:rPr>
                        <a:t>R0-G45-B98</a:t>
                      </a:r>
                    </a:p>
                  </a:txBody>
                  <a:tcPr anchor="ctr">
                    <a:lnL w="12700" cap="flat" cmpd="sng" algn="ctr">
                      <a:noFill/>
                      <a:prstDash val="solid"/>
                      <a:round/>
                      <a:headEnd type="none" w="med" len="med"/>
                      <a:tailEnd type="none" w="med" len="med"/>
                    </a:lnL>
                    <a:lnR w="762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r>
                        <a:rPr lang="en-AU" sz="900" b="1" dirty="0">
                          <a:solidFill>
                            <a:schemeClr val="bg1"/>
                          </a:solidFill>
                        </a:rPr>
                        <a:t>SVA Bright Green</a:t>
                      </a:r>
                    </a:p>
                    <a:p>
                      <a:r>
                        <a:rPr lang="en-AU" sz="900" b="1" dirty="0">
                          <a:solidFill>
                            <a:schemeClr val="bg1"/>
                          </a:solidFill>
                        </a:rPr>
                        <a:t>R178-G187-B30</a:t>
                      </a:r>
                    </a:p>
                  </a:txBody>
                  <a:tcPr anchor="ctr">
                    <a:lnL w="762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152012169"/>
                  </a:ext>
                </a:extLst>
              </a:tr>
            </a:tbl>
          </a:graphicData>
        </a:graphic>
      </p:graphicFrame>
      <p:sp>
        <p:nvSpPr>
          <p:cNvPr id="17" name="TextBox 16">
            <a:extLst>
              <a:ext uri="{FF2B5EF4-FFF2-40B4-BE49-F238E27FC236}">
                <a16:creationId xmlns:a16="http://schemas.microsoft.com/office/drawing/2014/main" id="{15DCC107-9F34-4209-A149-D3E83F11F710}"/>
              </a:ext>
            </a:extLst>
          </p:cNvPr>
          <p:cNvSpPr txBox="1"/>
          <p:nvPr userDrawn="1"/>
        </p:nvSpPr>
        <p:spPr>
          <a:xfrm>
            <a:off x="435600" y="2040199"/>
            <a:ext cx="9058778" cy="237494"/>
          </a:xfrm>
          <a:prstGeom prst="rect">
            <a:avLst/>
          </a:prstGeom>
          <a:noFill/>
        </p:spPr>
        <p:txBody>
          <a:bodyPr wrap="square" lIns="0" tIns="0" rIns="0" bIns="0" rtlCol="0" anchor="b">
            <a:noAutofit/>
          </a:bodyPr>
          <a:lstStyle/>
          <a:p>
            <a:pPr>
              <a:lnSpc>
                <a:spcPts val="1200"/>
              </a:lnSpc>
            </a:pPr>
            <a:r>
              <a:rPr lang="en-AU" sz="1050" b="0" dirty="0">
                <a:solidFill>
                  <a:schemeClr val="tx2"/>
                </a:solidFill>
                <a:latin typeface="+mn-lt"/>
              </a:rPr>
              <a:t>You may use the following colours to highlight or emphasise content:</a:t>
            </a:r>
            <a:endParaRPr lang="en-AU" sz="1600" b="0" dirty="0">
              <a:solidFill>
                <a:schemeClr val="tx2"/>
              </a:solidFill>
              <a:latin typeface="+mn-lt"/>
            </a:endParaRPr>
          </a:p>
        </p:txBody>
      </p:sp>
      <p:graphicFrame>
        <p:nvGraphicFramePr>
          <p:cNvPr id="18" name="Table 17">
            <a:extLst>
              <a:ext uri="{FF2B5EF4-FFF2-40B4-BE49-F238E27FC236}">
                <a16:creationId xmlns:a16="http://schemas.microsoft.com/office/drawing/2014/main" id="{2E9DCFE2-59BA-46BB-959F-BEF69B7CC47C}"/>
              </a:ext>
            </a:extLst>
          </p:cNvPr>
          <p:cNvGraphicFramePr>
            <a:graphicFrameLocks noGrp="1"/>
          </p:cNvGraphicFramePr>
          <p:nvPr userDrawn="1"/>
        </p:nvGraphicFramePr>
        <p:xfrm>
          <a:off x="435600" y="2302300"/>
          <a:ext cx="9058779" cy="1918455"/>
        </p:xfrm>
        <a:graphic>
          <a:graphicData uri="http://schemas.openxmlformats.org/drawingml/2006/table">
            <a:tbl>
              <a:tblPr firstRow="1" bandRow="1">
                <a:tableStyleId>{2D5ABB26-0587-4C30-8999-92F81FD0307C}</a:tableStyleId>
              </a:tblPr>
              <a:tblGrid>
                <a:gridCol w="1397819">
                  <a:extLst>
                    <a:ext uri="{9D8B030D-6E8A-4147-A177-3AD203B41FA5}">
                      <a16:colId xmlns:a16="http://schemas.microsoft.com/office/drawing/2014/main" val="797032201"/>
                    </a:ext>
                  </a:extLst>
                </a:gridCol>
                <a:gridCol w="7660960">
                  <a:extLst>
                    <a:ext uri="{9D8B030D-6E8A-4147-A177-3AD203B41FA5}">
                      <a16:colId xmlns:a16="http://schemas.microsoft.com/office/drawing/2014/main" val="665412224"/>
                    </a:ext>
                  </a:extLst>
                </a:gridCol>
              </a:tblGrid>
              <a:tr h="383691">
                <a:tc>
                  <a:txBody>
                    <a:bodyPr/>
                    <a:lstStyle/>
                    <a:p>
                      <a:r>
                        <a:rPr lang="en-AU" sz="900" b="1" dirty="0">
                          <a:solidFill>
                            <a:schemeClr val="bg1"/>
                          </a:solidFill>
                        </a:rPr>
                        <a:t>SVAOrange</a:t>
                      </a:r>
                    </a:p>
                    <a:p>
                      <a:r>
                        <a:rPr lang="en-AU" sz="900" b="1" dirty="0">
                          <a:solidFill>
                            <a:schemeClr val="bg1"/>
                          </a:solidFill>
                        </a:rPr>
                        <a:t>R255-G163-B0</a:t>
                      </a:r>
                    </a:p>
                  </a:txBody>
                  <a:tcPr anchor="ctr">
                    <a:lnL w="12700" cap="flat" cmpd="sng" algn="ctr">
                      <a:noFill/>
                      <a:prstDash val="solid"/>
                      <a:round/>
                      <a:headEnd type="none" w="med" len="med"/>
                      <a:tailEnd type="none" w="med" len="med"/>
                    </a:lnL>
                    <a:lnR w="76200"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A300"/>
                    </a:solidFill>
                  </a:tcPr>
                </a:tc>
                <a:tc>
                  <a:txBody>
                    <a:bodyPr/>
                    <a:lstStyle/>
                    <a:p>
                      <a:r>
                        <a:rPr lang="en-AU" sz="900" b="1" dirty="0">
                          <a:solidFill>
                            <a:schemeClr val="bg1"/>
                          </a:solidFill>
                        </a:rPr>
                        <a:t>Use to emphasise social impact</a:t>
                      </a:r>
                    </a:p>
                  </a:txBody>
                  <a:tcPr anchor="ctr">
                    <a:lnL w="12700" cap="flat" cmpd="sng" algn="ctr">
                      <a:noFill/>
                      <a:prstDash val="solid"/>
                      <a:round/>
                      <a:headEnd type="none" w="med" len="med"/>
                      <a:tailEnd type="none" w="med" len="med"/>
                    </a:lnL>
                    <a:lnR w="76200"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A300"/>
                    </a:solidFill>
                  </a:tcPr>
                </a:tc>
                <a:extLst>
                  <a:ext uri="{0D108BD9-81ED-4DB2-BD59-A6C34878D82A}">
                    <a16:rowId xmlns:a16="http://schemas.microsoft.com/office/drawing/2014/main" val="1152012169"/>
                  </a:ext>
                </a:extLst>
              </a:tr>
              <a:tr h="383691">
                <a:tc>
                  <a:txBody>
                    <a:bodyPr/>
                    <a:lstStyle/>
                    <a:p>
                      <a:r>
                        <a:rPr lang="en-AU" sz="900" b="1" dirty="0">
                          <a:solidFill>
                            <a:schemeClr val="bg1"/>
                          </a:solidFill>
                        </a:rPr>
                        <a:t>SVA Mid Blue</a:t>
                      </a:r>
                    </a:p>
                    <a:p>
                      <a:r>
                        <a:rPr lang="en-AU" sz="900" b="1" dirty="0">
                          <a:solidFill>
                            <a:schemeClr val="bg1"/>
                          </a:solidFill>
                        </a:rPr>
                        <a:t>R0 G111 B186</a:t>
                      </a:r>
                    </a:p>
                  </a:txBody>
                  <a:tcPr anchor="ctr">
                    <a:lnL w="12700" cap="flat" cmpd="sng" algn="ctr">
                      <a:noFill/>
                      <a:prstDash val="solid"/>
                      <a:round/>
                      <a:headEnd type="none" w="med" len="med"/>
                      <a:tailEnd type="none" w="med" len="med"/>
                    </a:lnL>
                    <a:lnR w="7620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6FBA"/>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900" b="1" dirty="0">
                          <a:solidFill>
                            <a:schemeClr val="bg1"/>
                          </a:solidFill>
                        </a:rPr>
                        <a:t>Use to emphasise important content on a slide</a:t>
                      </a:r>
                    </a:p>
                  </a:txBody>
                  <a:tcPr anchor="ctr">
                    <a:lnL w="12700" cap="flat" cmpd="sng" algn="ctr">
                      <a:noFill/>
                      <a:prstDash val="solid"/>
                      <a:round/>
                      <a:headEnd type="none" w="med" len="med"/>
                      <a:tailEnd type="none" w="med" len="med"/>
                    </a:lnL>
                    <a:lnR w="7620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6FBA"/>
                    </a:solidFill>
                  </a:tcPr>
                </a:tc>
                <a:extLst>
                  <a:ext uri="{0D108BD9-81ED-4DB2-BD59-A6C34878D82A}">
                    <a16:rowId xmlns:a16="http://schemas.microsoft.com/office/drawing/2014/main" val="4256291017"/>
                  </a:ext>
                </a:extLst>
              </a:tr>
              <a:tr h="383691">
                <a:tc>
                  <a:txBody>
                    <a:bodyPr/>
                    <a:lstStyle/>
                    <a:p>
                      <a:r>
                        <a:rPr lang="en-AU" sz="900" b="1" dirty="0">
                          <a:solidFill>
                            <a:schemeClr val="bg1"/>
                          </a:solidFill>
                        </a:rPr>
                        <a:t>SVA Light Blue</a:t>
                      </a:r>
                    </a:p>
                    <a:p>
                      <a:r>
                        <a:rPr lang="en-AU" sz="900" b="1" dirty="0">
                          <a:solidFill>
                            <a:schemeClr val="bg1"/>
                          </a:solidFill>
                        </a:rPr>
                        <a:t>R105-G179-B231</a:t>
                      </a:r>
                    </a:p>
                  </a:txBody>
                  <a:tcPr anchor="ctr">
                    <a:lnL w="12700" cap="flat" cmpd="sng" algn="ctr">
                      <a:noFill/>
                      <a:prstDash val="solid"/>
                      <a:round/>
                      <a:headEnd type="none" w="med" len="med"/>
                      <a:tailEnd type="none" w="med" len="med"/>
                    </a:lnL>
                    <a:lnR w="7620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69B3E7"/>
                    </a:solidFill>
                  </a:tcPr>
                </a:tc>
                <a:tc>
                  <a:txBody>
                    <a:bodyPr/>
                    <a:lstStyle/>
                    <a:p>
                      <a:r>
                        <a:rPr lang="en-AU" sz="900" b="1" dirty="0">
                          <a:solidFill>
                            <a:schemeClr val="bg1"/>
                          </a:solidFill>
                        </a:rPr>
                        <a:t>Use to emphasise important content on a slide</a:t>
                      </a:r>
                    </a:p>
                  </a:txBody>
                  <a:tcPr anchor="ctr">
                    <a:lnL w="12700" cap="flat" cmpd="sng" algn="ctr">
                      <a:noFill/>
                      <a:prstDash val="solid"/>
                      <a:round/>
                      <a:headEnd type="none" w="med" len="med"/>
                      <a:tailEnd type="none" w="med" len="med"/>
                    </a:lnL>
                    <a:lnR w="7620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69B3E7"/>
                    </a:solidFill>
                  </a:tcPr>
                </a:tc>
                <a:extLst>
                  <a:ext uri="{0D108BD9-81ED-4DB2-BD59-A6C34878D82A}">
                    <a16:rowId xmlns:a16="http://schemas.microsoft.com/office/drawing/2014/main" val="717419018"/>
                  </a:ext>
                </a:extLst>
              </a:tr>
              <a:tr h="383691">
                <a:tc>
                  <a:txBody>
                    <a:bodyPr/>
                    <a:lstStyle/>
                    <a:p>
                      <a:r>
                        <a:rPr lang="en-AU" sz="900" b="1" dirty="0">
                          <a:solidFill>
                            <a:schemeClr val="bg1"/>
                          </a:solidFill>
                        </a:rPr>
                        <a:t>SVA Mid Green</a:t>
                      </a:r>
                    </a:p>
                    <a:p>
                      <a:r>
                        <a:rPr lang="en-AU" sz="900" b="1" dirty="0">
                          <a:solidFill>
                            <a:schemeClr val="bg1"/>
                          </a:solidFill>
                        </a:rPr>
                        <a:t>R101-G141-B27</a:t>
                      </a:r>
                    </a:p>
                  </a:txBody>
                  <a:tcPr anchor="ctr">
                    <a:lnL w="12700" cap="flat" cmpd="sng" algn="ctr">
                      <a:noFill/>
                      <a:prstDash val="solid"/>
                      <a:round/>
                      <a:headEnd type="none" w="med" len="med"/>
                      <a:tailEnd type="none" w="med" len="med"/>
                    </a:lnL>
                    <a:lnR w="7620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658D1B"/>
                    </a:solidFill>
                  </a:tcPr>
                </a:tc>
                <a:tc>
                  <a:txBody>
                    <a:bodyPr/>
                    <a:lstStyle/>
                    <a:p>
                      <a:r>
                        <a:rPr lang="en-AU" sz="900" b="1" dirty="0">
                          <a:solidFill>
                            <a:schemeClr val="bg1"/>
                          </a:solidFill>
                        </a:rPr>
                        <a:t>Use to emphasise important content on a slide</a:t>
                      </a:r>
                    </a:p>
                  </a:txBody>
                  <a:tcPr anchor="ctr">
                    <a:lnL w="12700" cap="flat" cmpd="sng" algn="ctr">
                      <a:noFill/>
                      <a:prstDash val="solid"/>
                      <a:round/>
                      <a:headEnd type="none" w="med" len="med"/>
                      <a:tailEnd type="none" w="med" len="med"/>
                    </a:lnL>
                    <a:lnR w="7620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658D1B"/>
                    </a:solidFill>
                  </a:tcPr>
                </a:tc>
                <a:extLst>
                  <a:ext uri="{0D108BD9-81ED-4DB2-BD59-A6C34878D82A}">
                    <a16:rowId xmlns:a16="http://schemas.microsoft.com/office/drawing/2014/main" val="1995214342"/>
                  </a:ext>
                </a:extLst>
              </a:tr>
              <a:tr h="383691">
                <a:tc>
                  <a:txBody>
                    <a:bodyPr/>
                    <a:lstStyle/>
                    <a:p>
                      <a:r>
                        <a:rPr lang="en-AU" sz="900" b="1" dirty="0">
                          <a:solidFill>
                            <a:schemeClr val="tx2"/>
                          </a:solidFill>
                        </a:rPr>
                        <a:t>SVA Strong White</a:t>
                      </a:r>
                    </a:p>
                    <a:p>
                      <a:r>
                        <a:rPr lang="en-AU" sz="900" b="1" dirty="0">
                          <a:solidFill>
                            <a:schemeClr val="tx2"/>
                          </a:solidFill>
                        </a:rPr>
                        <a:t>R242-G240-B233</a:t>
                      </a:r>
                    </a:p>
                  </a:txBody>
                  <a:tcPr anchor="ctr">
                    <a:lnL w="12700" cap="flat" cmpd="sng" algn="ctr">
                      <a:noFill/>
                      <a:prstDash val="solid"/>
                      <a:round/>
                      <a:headEnd type="none" w="med" len="med"/>
                      <a:tailEnd type="none" w="med" len="med"/>
                    </a:lnL>
                    <a:lnR w="7620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0E9"/>
                    </a:solidFill>
                  </a:tcPr>
                </a:tc>
                <a:tc>
                  <a:txBody>
                    <a:bodyPr/>
                    <a:lstStyle/>
                    <a:p>
                      <a:r>
                        <a:rPr lang="en-AU" sz="900" b="1" dirty="0">
                          <a:solidFill>
                            <a:schemeClr val="tx2"/>
                          </a:solidFill>
                        </a:rPr>
                        <a:t>Use to emphasises important content on a slide. Can also be used as background.</a:t>
                      </a:r>
                    </a:p>
                  </a:txBody>
                  <a:tcPr anchor="ctr">
                    <a:lnL w="12700" cap="flat" cmpd="sng" algn="ctr">
                      <a:noFill/>
                      <a:prstDash val="solid"/>
                      <a:round/>
                      <a:headEnd type="none" w="med" len="med"/>
                      <a:tailEnd type="none" w="med" len="med"/>
                    </a:lnL>
                    <a:lnR w="7620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0E9"/>
                    </a:solidFill>
                  </a:tcPr>
                </a:tc>
                <a:extLst>
                  <a:ext uri="{0D108BD9-81ED-4DB2-BD59-A6C34878D82A}">
                    <a16:rowId xmlns:a16="http://schemas.microsoft.com/office/drawing/2014/main" val="2274416360"/>
                  </a:ext>
                </a:extLst>
              </a:tr>
            </a:tbl>
          </a:graphicData>
        </a:graphic>
      </p:graphicFrame>
      <p:graphicFrame>
        <p:nvGraphicFramePr>
          <p:cNvPr id="12" name="Table 11">
            <a:extLst>
              <a:ext uri="{FF2B5EF4-FFF2-40B4-BE49-F238E27FC236}">
                <a16:creationId xmlns:a16="http://schemas.microsoft.com/office/drawing/2014/main" id="{71CED958-9588-42C1-B05E-C547896DEB2E}"/>
              </a:ext>
            </a:extLst>
          </p:cNvPr>
          <p:cNvGraphicFramePr>
            <a:graphicFrameLocks noGrp="1"/>
          </p:cNvGraphicFramePr>
          <p:nvPr userDrawn="1">
            <p:extLst>
              <p:ext uri="{D42A27DB-BD31-4B8C-83A1-F6EECF244321}">
                <p14:modId xmlns:p14="http://schemas.microsoft.com/office/powerpoint/2010/main" val="2545675971"/>
              </p:ext>
            </p:extLst>
          </p:nvPr>
        </p:nvGraphicFramePr>
        <p:xfrm>
          <a:off x="435600" y="4987408"/>
          <a:ext cx="9062648" cy="1239141"/>
        </p:xfrm>
        <a:graphic>
          <a:graphicData uri="http://schemas.openxmlformats.org/drawingml/2006/table">
            <a:tbl>
              <a:tblPr firstRow="1" bandRow="1">
                <a:tableStyleId>{2D5ABB26-0587-4C30-8999-92F81FD0307C}</a:tableStyleId>
              </a:tblPr>
              <a:tblGrid>
                <a:gridCol w="1132831">
                  <a:extLst>
                    <a:ext uri="{9D8B030D-6E8A-4147-A177-3AD203B41FA5}">
                      <a16:colId xmlns:a16="http://schemas.microsoft.com/office/drawing/2014/main" val="797032201"/>
                    </a:ext>
                  </a:extLst>
                </a:gridCol>
                <a:gridCol w="1132831">
                  <a:extLst>
                    <a:ext uri="{9D8B030D-6E8A-4147-A177-3AD203B41FA5}">
                      <a16:colId xmlns:a16="http://schemas.microsoft.com/office/drawing/2014/main" val="3002599051"/>
                    </a:ext>
                  </a:extLst>
                </a:gridCol>
                <a:gridCol w="1132831">
                  <a:extLst>
                    <a:ext uri="{9D8B030D-6E8A-4147-A177-3AD203B41FA5}">
                      <a16:colId xmlns:a16="http://schemas.microsoft.com/office/drawing/2014/main" val="3578319247"/>
                    </a:ext>
                  </a:extLst>
                </a:gridCol>
                <a:gridCol w="1132831">
                  <a:extLst>
                    <a:ext uri="{9D8B030D-6E8A-4147-A177-3AD203B41FA5}">
                      <a16:colId xmlns:a16="http://schemas.microsoft.com/office/drawing/2014/main" val="3045494607"/>
                    </a:ext>
                  </a:extLst>
                </a:gridCol>
                <a:gridCol w="1132831">
                  <a:extLst>
                    <a:ext uri="{9D8B030D-6E8A-4147-A177-3AD203B41FA5}">
                      <a16:colId xmlns:a16="http://schemas.microsoft.com/office/drawing/2014/main" val="4282123515"/>
                    </a:ext>
                  </a:extLst>
                </a:gridCol>
                <a:gridCol w="1132831">
                  <a:extLst>
                    <a:ext uri="{9D8B030D-6E8A-4147-A177-3AD203B41FA5}">
                      <a16:colId xmlns:a16="http://schemas.microsoft.com/office/drawing/2014/main" val="3665910720"/>
                    </a:ext>
                  </a:extLst>
                </a:gridCol>
                <a:gridCol w="1132831">
                  <a:extLst>
                    <a:ext uri="{9D8B030D-6E8A-4147-A177-3AD203B41FA5}">
                      <a16:colId xmlns:a16="http://schemas.microsoft.com/office/drawing/2014/main" val="972635909"/>
                    </a:ext>
                  </a:extLst>
                </a:gridCol>
                <a:gridCol w="1132831">
                  <a:extLst>
                    <a:ext uri="{9D8B030D-6E8A-4147-A177-3AD203B41FA5}">
                      <a16:colId xmlns:a16="http://schemas.microsoft.com/office/drawing/2014/main" val="2870490682"/>
                    </a:ext>
                  </a:extLst>
                </a:gridCol>
              </a:tblGrid>
              <a:tr h="1239141">
                <a:tc>
                  <a:txBody>
                    <a:bodyPr/>
                    <a:lstStyle/>
                    <a:p>
                      <a:pPr algn="ctr"/>
                      <a:r>
                        <a:rPr lang="en-AU" sz="1000" b="1" spc="-50" baseline="0" dirty="0">
                          <a:solidFill>
                            <a:schemeClr val="bg1"/>
                          </a:solidFill>
                        </a:rPr>
                        <a:t>Graph 1</a:t>
                      </a:r>
                    </a:p>
                    <a:p>
                      <a:pPr algn="ctr"/>
                      <a:r>
                        <a:rPr lang="en-AU" sz="1000" b="1" spc="-50" baseline="0" dirty="0">
                          <a:solidFill>
                            <a:schemeClr val="bg1"/>
                          </a:solidFill>
                        </a:rPr>
                        <a:t>R53-G62-B73</a:t>
                      </a:r>
                    </a:p>
                  </a:txBody>
                  <a:tcPr marL="0" marR="0" marT="0" marB="0" anchor="ctr">
                    <a:lnL w="12700" cap="flat" cmpd="sng" algn="ctr">
                      <a:noFill/>
                      <a:prstDash val="solid"/>
                      <a:round/>
                      <a:headEnd type="none" w="med" len="med"/>
                      <a:tailEnd type="none" w="med" len="med"/>
                    </a:lnL>
                    <a:lnR w="762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a:r>
                        <a:rPr lang="en-AU" sz="1000" b="1" spc="-50" baseline="0" dirty="0">
                          <a:solidFill>
                            <a:schemeClr val="bg1"/>
                          </a:solidFill>
                        </a:rPr>
                        <a:t>Graph 2</a:t>
                      </a:r>
                    </a:p>
                    <a:p>
                      <a:pPr algn="ctr"/>
                      <a:r>
                        <a:rPr lang="en-AU" sz="1000" b="1" spc="-50" baseline="0" dirty="0">
                          <a:solidFill>
                            <a:schemeClr val="bg1"/>
                          </a:solidFill>
                        </a:rPr>
                        <a:t>R175-G167-B120</a:t>
                      </a:r>
                    </a:p>
                  </a:txBody>
                  <a:tcPr marL="0" marR="0" marT="0" marB="0"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a:r>
                        <a:rPr lang="en-AU" sz="1000" b="1" spc="-50" baseline="0" dirty="0">
                          <a:solidFill>
                            <a:schemeClr val="bg1"/>
                          </a:solidFill>
                        </a:rPr>
                        <a:t>Graph 3</a:t>
                      </a:r>
                    </a:p>
                    <a:p>
                      <a:pPr algn="ctr"/>
                      <a:r>
                        <a:rPr lang="en-AU" sz="1000" b="1" spc="-50" baseline="0" dirty="0">
                          <a:solidFill>
                            <a:schemeClr val="bg1"/>
                          </a:solidFill>
                        </a:rPr>
                        <a:t>R52-G101-B127</a:t>
                      </a:r>
                    </a:p>
                  </a:txBody>
                  <a:tcPr marL="0" marR="0" marT="0" marB="0"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solidFill>
                  </a:tcPr>
                </a:tc>
                <a:tc>
                  <a:txBody>
                    <a:bodyPr/>
                    <a:lstStyle/>
                    <a:p>
                      <a:pPr algn="ctr"/>
                      <a:r>
                        <a:rPr lang="en-AU" sz="1000" b="1" spc="-50" baseline="0" dirty="0">
                          <a:solidFill>
                            <a:schemeClr val="bg1"/>
                          </a:solidFill>
                        </a:rPr>
                        <a:t>Graph 4</a:t>
                      </a:r>
                    </a:p>
                    <a:p>
                      <a:pPr algn="ctr"/>
                      <a:r>
                        <a:rPr lang="en-AU" sz="1000" b="1" spc="-50" baseline="0" dirty="0">
                          <a:solidFill>
                            <a:schemeClr val="bg1"/>
                          </a:solidFill>
                        </a:rPr>
                        <a:t>R189-G155-B96</a:t>
                      </a:r>
                    </a:p>
                  </a:txBody>
                  <a:tcPr marL="0" marR="0" marT="0" marB="0"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a:r>
                        <a:rPr lang="en-AU" sz="1000" b="1" spc="-50" baseline="0" dirty="0">
                          <a:solidFill>
                            <a:schemeClr val="bg1"/>
                          </a:solidFill>
                        </a:rPr>
                        <a:t>Graph 5</a:t>
                      </a:r>
                    </a:p>
                    <a:p>
                      <a:pPr algn="ctr"/>
                      <a:r>
                        <a:rPr lang="en-AU" sz="1000" b="1" spc="-50" baseline="0" dirty="0">
                          <a:solidFill>
                            <a:schemeClr val="bg1"/>
                          </a:solidFill>
                        </a:rPr>
                        <a:t>R105-G97-B88</a:t>
                      </a:r>
                    </a:p>
                  </a:txBody>
                  <a:tcPr marL="0" marR="0" marT="0" marB="0"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ctr"/>
                      <a:r>
                        <a:rPr lang="en-AU" sz="1000" b="1" spc="-50" baseline="0" dirty="0">
                          <a:solidFill>
                            <a:schemeClr val="bg1"/>
                          </a:solidFill>
                        </a:rPr>
                        <a:t>Graph 6</a:t>
                      </a:r>
                    </a:p>
                    <a:p>
                      <a:pPr algn="ctr"/>
                      <a:r>
                        <a:rPr lang="en-AU" sz="1000" b="1" spc="-50" baseline="0" dirty="0">
                          <a:solidFill>
                            <a:schemeClr val="bg1"/>
                          </a:solidFill>
                        </a:rPr>
                        <a:t>R137-G141-B141</a:t>
                      </a:r>
                    </a:p>
                  </a:txBody>
                  <a:tcPr marL="0" marR="0" marT="0" marB="0"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898D8D"/>
                    </a:solidFill>
                  </a:tcPr>
                </a:tc>
                <a:tc>
                  <a:txBody>
                    <a:bodyPr/>
                    <a:lstStyle/>
                    <a:p>
                      <a:pPr algn="ctr"/>
                      <a:r>
                        <a:rPr lang="en-AU" sz="1000" b="1" spc="-50" baseline="0" dirty="0">
                          <a:solidFill>
                            <a:schemeClr val="bg1"/>
                          </a:solidFill>
                        </a:rPr>
                        <a:t>Graph 7 </a:t>
                      </a:r>
                    </a:p>
                    <a:p>
                      <a:pPr algn="ctr"/>
                      <a:r>
                        <a:rPr lang="en-AU" sz="1000" b="1" spc="-50" baseline="0" dirty="0">
                          <a:solidFill>
                            <a:schemeClr val="bg1"/>
                          </a:solidFill>
                        </a:rPr>
                        <a:t>R110-G80-B35</a:t>
                      </a:r>
                    </a:p>
                  </a:txBody>
                  <a:tcPr marL="0" marR="0" marT="0" marB="0"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6E5023"/>
                    </a:solidFill>
                  </a:tcPr>
                </a:tc>
                <a:tc>
                  <a:txBody>
                    <a:bodyPr/>
                    <a:lstStyle/>
                    <a:p>
                      <a:pPr algn="ctr"/>
                      <a:r>
                        <a:rPr lang="en-AU" sz="1000" b="1" spc="-50" baseline="0" dirty="0">
                          <a:solidFill>
                            <a:schemeClr val="bg1"/>
                          </a:solidFill>
                        </a:rPr>
                        <a:t>Graph 8</a:t>
                      </a:r>
                    </a:p>
                    <a:p>
                      <a:pPr algn="ctr"/>
                      <a:r>
                        <a:rPr lang="en-AU" sz="1000" b="1" spc="-50" baseline="0" dirty="0">
                          <a:solidFill>
                            <a:schemeClr val="bg1"/>
                          </a:solidFill>
                        </a:rPr>
                        <a:t>R153-G133-B66</a:t>
                      </a:r>
                    </a:p>
                  </a:txBody>
                  <a:tcPr marL="0" marR="0" marT="0" marB="0" anchor="ctr">
                    <a:lnL w="762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998542"/>
                    </a:solidFill>
                  </a:tcPr>
                </a:tc>
                <a:extLst>
                  <a:ext uri="{0D108BD9-81ED-4DB2-BD59-A6C34878D82A}">
                    <a16:rowId xmlns:a16="http://schemas.microsoft.com/office/drawing/2014/main" val="1152012169"/>
                  </a:ext>
                </a:extLst>
              </a:tr>
            </a:tbl>
          </a:graphicData>
        </a:graphic>
      </p:graphicFrame>
      <p:sp>
        <p:nvSpPr>
          <p:cNvPr id="13" name="TextBox 12">
            <a:extLst>
              <a:ext uri="{FF2B5EF4-FFF2-40B4-BE49-F238E27FC236}">
                <a16:creationId xmlns:a16="http://schemas.microsoft.com/office/drawing/2014/main" id="{B4039BD0-CBC3-410A-9AE3-202442F9977F}"/>
              </a:ext>
            </a:extLst>
          </p:cNvPr>
          <p:cNvSpPr txBox="1"/>
          <p:nvPr userDrawn="1"/>
        </p:nvSpPr>
        <p:spPr>
          <a:xfrm>
            <a:off x="431809" y="4279209"/>
            <a:ext cx="9058778" cy="725309"/>
          </a:xfrm>
          <a:prstGeom prst="rect">
            <a:avLst/>
          </a:prstGeom>
          <a:noFill/>
        </p:spPr>
        <p:txBody>
          <a:bodyPr wrap="square" lIns="0" tIns="0" rIns="0" bIns="0" rtlCol="0">
            <a:noAutofit/>
          </a:bodyPr>
          <a:lstStyle/>
          <a:p>
            <a:pPr>
              <a:spcAft>
                <a:spcPts val="700"/>
              </a:spcAft>
            </a:pPr>
            <a:r>
              <a:rPr lang="en-AU" sz="1400" b="1" dirty="0">
                <a:solidFill>
                  <a:schemeClr val="tx2"/>
                </a:solidFill>
                <a:latin typeface="+mn-lt"/>
              </a:rPr>
              <a:t>SVA Charts &amp; Graph Palette</a:t>
            </a:r>
          </a:p>
          <a:p>
            <a:pPr>
              <a:lnSpc>
                <a:spcPts val="1200"/>
              </a:lnSpc>
            </a:pPr>
            <a:r>
              <a:rPr lang="en-AU" sz="1050" b="0" dirty="0">
                <a:solidFill>
                  <a:schemeClr val="tx2"/>
                </a:solidFill>
                <a:latin typeface="+mn-lt"/>
              </a:rPr>
              <a:t>Use the following colour sequence for charts and graphs. This order ensures best contrast between neighbouring colours in charts, graphs and presentations while maintaining the overall look of SVA brand</a:t>
            </a:r>
            <a:endParaRPr lang="en-AU" sz="1600" b="0" dirty="0">
              <a:solidFill>
                <a:schemeClr val="tx2"/>
              </a:solidFill>
              <a:latin typeface="+mn-lt"/>
            </a:endParaRPr>
          </a:p>
        </p:txBody>
      </p:sp>
      <p:sp>
        <p:nvSpPr>
          <p:cNvPr id="14" name="Footer Placeholder 11">
            <a:extLst>
              <a:ext uri="{FF2B5EF4-FFF2-40B4-BE49-F238E27FC236}">
                <a16:creationId xmlns:a16="http://schemas.microsoft.com/office/drawing/2014/main" id="{7ECFA1F1-DB0C-42B3-B891-172982D4FB3C}"/>
              </a:ext>
            </a:extLst>
          </p:cNvPr>
          <p:cNvSpPr>
            <a:spLocks noGrp="1"/>
          </p:cNvSpPr>
          <p:nvPr>
            <p:ph type="ftr" sz="quarter" idx="10"/>
          </p:nvPr>
        </p:nvSpPr>
        <p:spPr>
          <a:xfrm>
            <a:off x="435599" y="6257693"/>
            <a:ext cx="6480000" cy="194400"/>
          </a:xfrm>
          <a:prstGeom prst="rect">
            <a:avLst/>
          </a:prstGeom>
        </p:spPr>
        <p:txBody>
          <a:bodyPr vert="horz" lIns="0" tIns="0" rIns="0" bIns="0" rtlCol="0" anchor="t" anchorCtr="0"/>
          <a:lstStyle>
            <a:defPPr>
              <a:defRPr lang="en-AU"/>
            </a:defPPr>
            <a:lvl1pPr algn="l" rtl="0" eaLnBrk="0" fontAlgn="base" hangingPunct="0">
              <a:spcBef>
                <a:spcPct val="0"/>
              </a:spcBef>
              <a:spcAft>
                <a:spcPct val="0"/>
              </a:spcAft>
              <a:defRPr sz="700" kern="1200">
                <a:solidFill>
                  <a:schemeClr val="tx2"/>
                </a:solidFill>
                <a:latin typeface="+mn-lt"/>
                <a:ea typeface="ＭＳ Ｐゴシック" pitchFamily="84" charset="-128"/>
                <a:cs typeface="+mn-cs"/>
              </a:defRPr>
            </a:lvl1pPr>
            <a:lvl2pPr marL="457200" algn="l" rtl="0" eaLnBrk="0" fontAlgn="base" hangingPunct="0">
              <a:spcBef>
                <a:spcPct val="0"/>
              </a:spcBef>
              <a:spcAft>
                <a:spcPct val="0"/>
              </a:spcAft>
              <a:defRPr sz="2400" kern="1200">
                <a:solidFill>
                  <a:schemeClr val="tx1"/>
                </a:solidFill>
                <a:latin typeface="Arial" charset="0"/>
                <a:ea typeface="ＭＳ Ｐゴシック" pitchFamily="84" charset="-128"/>
                <a:cs typeface="+mn-cs"/>
              </a:defRPr>
            </a:lvl2pPr>
            <a:lvl3pPr marL="914400" algn="l" rtl="0" eaLnBrk="0" fontAlgn="base" hangingPunct="0">
              <a:spcBef>
                <a:spcPct val="0"/>
              </a:spcBef>
              <a:spcAft>
                <a:spcPct val="0"/>
              </a:spcAft>
              <a:defRPr sz="2400" kern="1200">
                <a:solidFill>
                  <a:schemeClr val="tx1"/>
                </a:solidFill>
                <a:latin typeface="Arial" charset="0"/>
                <a:ea typeface="ＭＳ Ｐゴシック" pitchFamily="84" charset="-128"/>
                <a:cs typeface="+mn-cs"/>
              </a:defRPr>
            </a:lvl3pPr>
            <a:lvl4pPr marL="1371600" algn="l" rtl="0" eaLnBrk="0" fontAlgn="base" hangingPunct="0">
              <a:spcBef>
                <a:spcPct val="0"/>
              </a:spcBef>
              <a:spcAft>
                <a:spcPct val="0"/>
              </a:spcAft>
              <a:defRPr sz="2400" kern="1200">
                <a:solidFill>
                  <a:schemeClr val="tx1"/>
                </a:solidFill>
                <a:latin typeface="Arial" charset="0"/>
                <a:ea typeface="ＭＳ Ｐゴシック" pitchFamily="84" charset="-128"/>
                <a:cs typeface="+mn-cs"/>
              </a:defRPr>
            </a:lvl4pPr>
            <a:lvl5pPr marL="1828800" algn="l" rtl="0" eaLnBrk="0" fontAlgn="base" hangingPunct="0">
              <a:spcBef>
                <a:spcPct val="0"/>
              </a:spcBef>
              <a:spcAft>
                <a:spcPct val="0"/>
              </a:spcAft>
              <a:defRPr sz="2400" kern="1200">
                <a:solidFill>
                  <a:schemeClr val="tx1"/>
                </a:solidFill>
                <a:latin typeface="Arial" charset="0"/>
                <a:ea typeface="ＭＳ Ｐゴシック" pitchFamily="84" charset="-128"/>
                <a:cs typeface="+mn-cs"/>
              </a:defRPr>
            </a:lvl5pPr>
            <a:lvl6pPr marL="2286000" algn="l" defTabSz="914400" rtl="0" eaLnBrk="1" latinLnBrk="0" hangingPunct="1">
              <a:defRPr sz="2400" kern="1200">
                <a:solidFill>
                  <a:schemeClr val="tx1"/>
                </a:solidFill>
                <a:latin typeface="Arial" charset="0"/>
                <a:ea typeface="ＭＳ Ｐゴシック" pitchFamily="84" charset="-128"/>
                <a:cs typeface="+mn-cs"/>
              </a:defRPr>
            </a:lvl6pPr>
            <a:lvl7pPr marL="2743200" algn="l" defTabSz="914400" rtl="0" eaLnBrk="1" latinLnBrk="0" hangingPunct="1">
              <a:defRPr sz="2400" kern="1200">
                <a:solidFill>
                  <a:schemeClr val="tx1"/>
                </a:solidFill>
                <a:latin typeface="Arial" charset="0"/>
                <a:ea typeface="ＭＳ Ｐゴシック" pitchFamily="84" charset="-128"/>
                <a:cs typeface="+mn-cs"/>
              </a:defRPr>
            </a:lvl7pPr>
            <a:lvl8pPr marL="3200400" algn="l" defTabSz="914400" rtl="0" eaLnBrk="1" latinLnBrk="0" hangingPunct="1">
              <a:defRPr sz="2400" kern="1200">
                <a:solidFill>
                  <a:schemeClr val="tx1"/>
                </a:solidFill>
                <a:latin typeface="Arial" charset="0"/>
                <a:ea typeface="ＭＳ Ｐゴシック" pitchFamily="84" charset="-128"/>
                <a:cs typeface="+mn-cs"/>
              </a:defRPr>
            </a:lvl8pPr>
            <a:lvl9pPr marL="3657600" algn="l" defTabSz="914400" rtl="0" eaLnBrk="1" latinLnBrk="0" hangingPunct="1">
              <a:defRPr sz="2400" kern="1200">
                <a:solidFill>
                  <a:schemeClr val="tx1"/>
                </a:solidFill>
                <a:latin typeface="Arial" charset="0"/>
                <a:ea typeface="ＭＳ Ｐゴシック" pitchFamily="84" charset="-128"/>
                <a:cs typeface="+mn-cs"/>
              </a:defRPr>
            </a:lvl9pPr>
          </a:lstStyle>
          <a:p>
            <a:endParaRPr lang="en-AU" dirty="0"/>
          </a:p>
        </p:txBody>
      </p:sp>
      <p:cxnSp>
        <p:nvCxnSpPr>
          <p:cNvPr id="15" name="Straight Connector 14">
            <a:extLst>
              <a:ext uri="{FF2B5EF4-FFF2-40B4-BE49-F238E27FC236}">
                <a16:creationId xmlns:a16="http://schemas.microsoft.com/office/drawing/2014/main" id="{97209A17-42CF-42A3-96A3-1943A0101B76}"/>
              </a:ext>
            </a:extLst>
          </p:cNvPr>
          <p:cNvCxnSpPr/>
          <p:nvPr userDrawn="1"/>
        </p:nvCxnSpPr>
        <p:spPr bwMode="auto">
          <a:xfrm>
            <a:off x="464400" y="1000950"/>
            <a:ext cx="8917200" cy="0"/>
          </a:xfrm>
          <a:prstGeom prst="line">
            <a:avLst/>
          </a:prstGeom>
          <a:solidFill>
            <a:schemeClr val="accent1"/>
          </a:solidFill>
          <a:ln w="76200" cap="flat" cmpd="sng" algn="ctr">
            <a:solidFill>
              <a:schemeClr val="bg2"/>
            </a:solidFill>
            <a:prstDash val="solid"/>
            <a:round/>
            <a:headEnd type="none" w="med" len="med"/>
            <a:tailEnd type="none" w="med" len="lg"/>
          </a:ln>
          <a:effectLst/>
        </p:spPr>
      </p:cxnSp>
      <p:sp>
        <p:nvSpPr>
          <p:cNvPr id="16" name="Title 5">
            <a:extLst>
              <a:ext uri="{FF2B5EF4-FFF2-40B4-BE49-F238E27FC236}">
                <a16:creationId xmlns:a16="http://schemas.microsoft.com/office/drawing/2014/main" id="{45CC7A91-CFAB-4D79-94B0-6B09113BCC9A}"/>
              </a:ext>
            </a:extLst>
          </p:cNvPr>
          <p:cNvSpPr>
            <a:spLocks noGrp="1"/>
          </p:cNvSpPr>
          <p:nvPr>
            <p:ph type="title" hasCustomPrompt="1"/>
          </p:nvPr>
        </p:nvSpPr>
        <p:spPr>
          <a:xfrm>
            <a:off x="435599" y="271055"/>
            <a:ext cx="9055425" cy="612000"/>
          </a:xfrm>
        </p:spPr>
        <p:txBody>
          <a:bodyPr/>
          <a:lstStyle>
            <a:lvl1pPr>
              <a:defRPr/>
            </a:lvl1pPr>
          </a:lstStyle>
          <a:p>
            <a:r>
              <a:rPr lang="en-AU"/>
              <a:t>SVA Presentation Palette</a:t>
            </a:r>
          </a:p>
        </p:txBody>
      </p:sp>
    </p:spTree>
    <p:extLst>
      <p:ext uri="{BB962C8B-B14F-4D97-AF65-F5344CB8AC3E}">
        <p14:creationId xmlns:p14="http://schemas.microsoft.com/office/powerpoint/2010/main" val="22704866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A745F5C-B0A6-662A-DD4F-FFE198B2A1BF}"/>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84543" y="6397946"/>
            <a:ext cx="1606043" cy="254719"/>
          </a:xfrm>
          <a:prstGeom prst="rect">
            <a:avLst/>
          </a:prstGeom>
        </p:spPr>
      </p:pic>
      <p:sp>
        <p:nvSpPr>
          <p:cNvPr id="4" name="Slide Number Placeholder 4">
            <a:extLst>
              <a:ext uri="{FF2B5EF4-FFF2-40B4-BE49-F238E27FC236}">
                <a16:creationId xmlns:a16="http://schemas.microsoft.com/office/drawing/2014/main" id="{D064F33E-13B9-D413-39C8-8264F507FBDF}"/>
              </a:ext>
            </a:extLst>
          </p:cNvPr>
          <p:cNvSpPr>
            <a:spLocks noGrp="1"/>
          </p:cNvSpPr>
          <p:nvPr>
            <p:ph type="sldNum" sz="quarter" idx="4"/>
          </p:nvPr>
        </p:nvSpPr>
        <p:spPr>
          <a:xfrm>
            <a:off x="72825" y="6507896"/>
            <a:ext cx="326600" cy="195933"/>
          </a:xfrm>
          <a:prstGeom prst="rect">
            <a:avLst/>
          </a:prstGeom>
        </p:spPr>
        <p:txBody>
          <a:bodyPr vert="horz" lIns="0" tIns="0" rIns="0" bIns="0" rtlCol="0" anchor="t" anchorCtr="0"/>
          <a:lstStyle>
            <a:lvl1pPr algn="l">
              <a:defRPr sz="1100">
                <a:solidFill>
                  <a:schemeClr val="tx2"/>
                </a:solidFill>
              </a:defRPr>
            </a:lvl1pPr>
          </a:lstStyle>
          <a:p>
            <a:pPr algn="r"/>
            <a:fld id="{31DA3BC9-E790-4181-9E03-5E49C268FA52}" type="slidenum">
              <a:rPr lang="en-AU" smtClean="0"/>
              <a:pPr algn="r"/>
              <a:t>‹#›</a:t>
            </a:fld>
            <a:endParaRPr lang="en-AU" dirty="0"/>
          </a:p>
        </p:txBody>
      </p:sp>
    </p:spTree>
    <p:extLst>
      <p:ext uri="{BB962C8B-B14F-4D97-AF65-F5344CB8AC3E}">
        <p14:creationId xmlns:p14="http://schemas.microsoft.com/office/powerpoint/2010/main" val="10966719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477149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96516" y="1997274"/>
            <a:ext cx="7893844" cy="1378148"/>
          </a:xfrm>
        </p:spPr>
        <p:txBody>
          <a:bodyPr/>
          <a:lstStyle/>
          <a:p>
            <a:r>
              <a:rPr lang="en-US"/>
              <a:t>Click to edit Master title style</a:t>
            </a:r>
          </a:p>
        </p:txBody>
      </p:sp>
      <p:sp>
        <p:nvSpPr>
          <p:cNvPr id="3" name="Subtitle 2"/>
          <p:cNvSpPr>
            <a:spLocks noGrp="1"/>
          </p:cNvSpPr>
          <p:nvPr>
            <p:ph type="subTitle" idx="1"/>
          </p:nvPr>
        </p:nvSpPr>
        <p:spPr>
          <a:xfrm>
            <a:off x="1393031" y="3643312"/>
            <a:ext cx="6500813" cy="1643063"/>
          </a:xfrm>
        </p:spPr>
        <p:txBody>
          <a:bodyPr/>
          <a:lstStyle>
            <a:lvl1pPr marL="0" indent="0" algn="ctr">
              <a:buNone/>
              <a:defRPr>
                <a:solidFill>
                  <a:schemeClr val="tx1">
                    <a:tint val="75000"/>
                  </a:schemeClr>
                </a:solidFill>
              </a:defRPr>
            </a:lvl1pPr>
            <a:lvl2pPr marL="428625" indent="0" algn="ctr">
              <a:buNone/>
              <a:defRPr>
                <a:solidFill>
                  <a:schemeClr val="tx1">
                    <a:tint val="75000"/>
                  </a:schemeClr>
                </a:solidFill>
              </a:defRPr>
            </a:lvl2pPr>
            <a:lvl3pPr marL="857250" indent="0" algn="ctr">
              <a:buNone/>
              <a:defRPr>
                <a:solidFill>
                  <a:schemeClr val="tx1">
                    <a:tint val="75000"/>
                  </a:schemeClr>
                </a:solidFill>
              </a:defRPr>
            </a:lvl3pPr>
            <a:lvl4pPr marL="1285875" indent="0" algn="ctr">
              <a:buNone/>
              <a:defRPr>
                <a:solidFill>
                  <a:schemeClr val="tx1">
                    <a:tint val="75000"/>
                  </a:schemeClr>
                </a:solidFill>
              </a:defRPr>
            </a:lvl4pPr>
            <a:lvl5pPr marL="1714500" indent="0" algn="ctr">
              <a:buNone/>
              <a:defRPr>
                <a:solidFill>
                  <a:schemeClr val="tx1">
                    <a:tint val="75000"/>
                  </a:schemeClr>
                </a:solidFill>
              </a:defRPr>
            </a:lvl5pPr>
            <a:lvl6pPr marL="2143125" indent="0" algn="ctr">
              <a:buNone/>
              <a:defRPr>
                <a:solidFill>
                  <a:schemeClr val="tx1">
                    <a:tint val="75000"/>
                  </a:schemeClr>
                </a:solidFill>
              </a:defRPr>
            </a:lvl6pPr>
            <a:lvl7pPr marL="2571750" indent="0" algn="ctr">
              <a:buNone/>
              <a:defRPr>
                <a:solidFill>
                  <a:schemeClr val="tx1">
                    <a:tint val="75000"/>
                  </a:schemeClr>
                </a:solidFill>
              </a:defRPr>
            </a:lvl7pPr>
            <a:lvl8pPr marL="3000375" indent="0" algn="ctr">
              <a:buNone/>
              <a:defRPr>
                <a:solidFill>
                  <a:schemeClr val="tx1">
                    <a:tint val="75000"/>
                  </a:schemeClr>
                </a:solidFill>
              </a:defRPr>
            </a:lvl8pPr>
            <a:lvl9pPr marL="34290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23723090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16702867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33599" y="4131469"/>
            <a:ext cx="7893844" cy="1276945"/>
          </a:xfrm>
        </p:spPr>
        <p:txBody>
          <a:bodyPr anchor="t"/>
          <a:lstStyle>
            <a:lvl1pPr algn="l">
              <a:defRPr sz="3750" b="1" cap="all"/>
            </a:lvl1pPr>
          </a:lstStyle>
          <a:p>
            <a:r>
              <a:rPr lang="en-US"/>
              <a:t>Click to edit Master title style</a:t>
            </a:r>
          </a:p>
        </p:txBody>
      </p:sp>
      <p:sp>
        <p:nvSpPr>
          <p:cNvPr id="3" name="Text Placeholder 2"/>
          <p:cNvSpPr>
            <a:spLocks noGrp="1"/>
          </p:cNvSpPr>
          <p:nvPr>
            <p:ph type="body" idx="1"/>
          </p:nvPr>
        </p:nvSpPr>
        <p:spPr>
          <a:xfrm>
            <a:off x="733599" y="2725044"/>
            <a:ext cx="7893844" cy="1406425"/>
          </a:xfrm>
        </p:spPr>
        <p:txBody>
          <a:bodyPr anchor="b"/>
          <a:lstStyle>
            <a:lvl1pPr marL="0" indent="0">
              <a:buNone/>
              <a:defRPr sz="1875">
                <a:solidFill>
                  <a:schemeClr val="tx1">
                    <a:tint val="75000"/>
                  </a:schemeClr>
                </a:solidFill>
              </a:defRPr>
            </a:lvl1pPr>
            <a:lvl2pPr marL="428625" indent="0">
              <a:buNone/>
              <a:defRPr sz="1688">
                <a:solidFill>
                  <a:schemeClr val="tx1">
                    <a:tint val="75000"/>
                  </a:schemeClr>
                </a:solidFill>
              </a:defRPr>
            </a:lvl2pPr>
            <a:lvl3pPr marL="857250" indent="0">
              <a:buNone/>
              <a:defRPr sz="1500">
                <a:solidFill>
                  <a:schemeClr val="tx1">
                    <a:tint val="75000"/>
                  </a:schemeClr>
                </a:solidFill>
              </a:defRPr>
            </a:lvl3pPr>
            <a:lvl4pPr marL="1285875" indent="0">
              <a:buNone/>
              <a:defRPr sz="1313">
                <a:solidFill>
                  <a:schemeClr val="tx1">
                    <a:tint val="75000"/>
                  </a:schemeClr>
                </a:solidFill>
              </a:defRPr>
            </a:lvl4pPr>
            <a:lvl5pPr marL="1714500" indent="0">
              <a:buNone/>
              <a:defRPr sz="1313">
                <a:solidFill>
                  <a:schemeClr val="tx1">
                    <a:tint val="75000"/>
                  </a:schemeClr>
                </a:solidFill>
              </a:defRPr>
            </a:lvl5pPr>
            <a:lvl6pPr marL="2143125" indent="0">
              <a:buNone/>
              <a:defRPr sz="1313">
                <a:solidFill>
                  <a:schemeClr val="tx1">
                    <a:tint val="75000"/>
                  </a:schemeClr>
                </a:solidFill>
              </a:defRPr>
            </a:lvl6pPr>
            <a:lvl7pPr marL="2571750" indent="0">
              <a:buNone/>
              <a:defRPr sz="1313">
                <a:solidFill>
                  <a:schemeClr val="tx1">
                    <a:tint val="75000"/>
                  </a:schemeClr>
                </a:solidFill>
              </a:defRPr>
            </a:lvl7pPr>
            <a:lvl8pPr marL="3000375" indent="0">
              <a:buNone/>
              <a:defRPr sz="1313">
                <a:solidFill>
                  <a:schemeClr val="tx1">
                    <a:tint val="75000"/>
                  </a:schemeClr>
                </a:solidFill>
              </a:defRPr>
            </a:lvl8pPr>
            <a:lvl9pPr marL="3429000" indent="0">
              <a:buNone/>
              <a:defRPr sz="131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27049451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64344" y="1500188"/>
            <a:ext cx="4101703" cy="4243090"/>
          </a:xfrm>
        </p:spPr>
        <p:txBody>
          <a:bodyPr/>
          <a:lstStyle>
            <a:lvl1pPr>
              <a:defRPr sz="2625"/>
            </a:lvl1pPr>
            <a:lvl2pPr>
              <a:defRPr sz="2250"/>
            </a:lvl2pPr>
            <a:lvl3pPr>
              <a:defRPr sz="1875"/>
            </a:lvl3pPr>
            <a:lvl4pPr>
              <a:defRPr sz="1688"/>
            </a:lvl4pPr>
            <a:lvl5pPr>
              <a:defRPr sz="1688"/>
            </a:lvl5pPr>
            <a:lvl6pPr>
              <a:defRPr sz="1688"/>
            </a:lvl6pPr>
            <a:lvl7pPr>
              <a:defRPr sz="1688"/>
            </a:lvl7pPr>
            <a:lvl8pPr>
              <a:defRPr sz="1688"/>
            </a:lvl8pPr>
            <a:lvl9pPr>
              <a:defRPr sz="168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720828" y="1500188"/>
            <a:ext cx="4101703" cy="4243090"/>
          </a:xfrm>
        </p:spPr>
        <p:txBody>
          <a:bodyPr/>
          <a:lstStyle>
            <a:lvl1pPr>
              <a:defRPr sz="2625"/>
            </a:lvl1pPr>
            <a:lvl2pPr>
              <a:defRPr sz="2250"/>
            </a:lvl2pPr>
            <a:lvl3pPr>
              <a:defRPr sz="1875"/>
            </a:lvl3pPr>
            <a:lvl4pPr>
              <a:defRPr sz="1688"/>
            </a:lvl4pPr>
            <a:lvl5pPr>
              <a:defRPr sz="1688"/>
            </a:lvl5pPr>
            <a:lvl6pPr>
              <a:defRPr sz="1688"/>
            </a:lvl6pPr>
            <a:lvl7pPr>
              <a:defRPr sz="1688"/>
            </a:lvl7pPr>
            <a:lvl8pPr>
              <a:defRPr sz="1688"/>
            </a:lvl8pPr>
            <a:lvl9pPr>
              <a:defRPr sz="168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16565269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Image Slide">
    <p:spTree>
      <p:nvGrpSpPr>
        <p:cNvPr id="1" name=""/>
        <p:cNvGrpSpPr/>
        <p:nvPr/>
      </p:nvGrpSpPr>
      <p:grpSpPr>
        <a:xfrm>
          <a:off x="0" y="0"/>
          <a:ext cx="0" cy="0"/>
          <a:chOff x="0" y="0"/>
          <a:chExt cx="0" cy="0"/>
        </a:xfrm>
      </p:grpSpPr>
      <p:sp>
        <p:nvSpPr>
          <p:cNvPr id="6" name="TextBox 5"/>
          <p:cNvSpPr txBox="1"/>
          <p:nvPr userDrawn="1"/>
        </p:nvSpPr>
        <p:spPr>
          <a:xfrm>
            <a:off x="10012124" y="29766"/>
            <a:ext cx="2664296" cy="5218430"/>
          </a:xfrm>
          <a:prstGeom prst="rect">
            <a:avLst/>
          </a:prstGeom>
          <a:solidFill>
            <a:schemeClr val="bg1"/>
          </a:solidFill>
          <a:ln w="28575">
            <a:solidFill>
              <a:schemeClr val="tx2"/>
            </a:solidFill>
          </a:ln>
        </p:spPr>
        <p:txBody>
          <a:bodyPr wrap="square" lIns="144000" tIns="144000" rIns="144000" bIns="144000" rtlCol="0">
            <a:noAutofit/>
          </a:bodyPr>
          <a:lstStyle/>
          <a:p>
            <a:r>
              <a:rPr lang="en-AU" sz="1400" b="1" dirty="0">
                <a:latin typeface="+mn-lt"/>
              </a:rPr>
              <a:t>NOTE:</a:t>
            </a:r>
          </a:p>
          <a:p>
            <a:endParaRPr lang="en-US" sz="1400" b="1" dirty="0">
              <a:latin typeface="+mn-lt"/>
            </a:endParaRPr>
          </a:p>
          <a:p>
            <a:r>
              <a:rPr lang="en-US" sz="1400" b="0" dirty="0">
                <a:latin typeface="+mn-lt"/>
              </a:rPr>
              <a:t>This</a:t>
            </a:r>
            <a:r>
              <a:rPr lang="en-US" sz="1400" b="0" baseline="0" dirty="0">
                <a:latin typeface="+mn-lt"/>
              </a:rPr>
              <a:t> slide will need to be duplicated for the logo to stay on the slide.</a:t>
            </a:r>
          </a:p>
          <a:p>
            <a:endParaRPr lang="en-US" sz="1400" b="0" baseline="0" dirty="0">
              <a:latin typeface="+mn-lt"/>
            </a:endParaRPr>
          </a:p>
          <a:p>
            <a:r>
              <a:rPr lang="en-US" sz="1400" b="1" baseline="0" dirty="0">
                <a:latin typeface="+mn-lt"/>
              </a:rPr>
              <a:t>Right click &gt; Duplicate slide</a:t>
            </a:r>
          </a:p>
          <a:p>
            <a:endParaRPr lang="en-US" sz="1400" b="1" baseline="0" dirty="0">
              <a:latin typeface="+mn-lt"/>
            </a:endParaRPr>
          </a:p>
          <a:p>
            <a:endParaRPr lang="en-US" sz="1400" b="1" baseline="0" dirty="0">
              <a:latin typeface="+mn-lt"/>
            </a:endParaRPr>
          </a:p>
          <a:p>
            <a:endParaRPr lang="en-US" sz="1400" b="1" baseline="0" dirty="0">
              <a:latin typeface="+mn-lt"/>
            </a:endParaRPr>
          </a:p>
          <a:p>
            <a:endParaRPr lang="en-US" sz="1400" b="1" baseline="0" dirty="0">
              <a:latin typeface="+mn-lt"/>
            </a:endParaRPr>
          </a:p>
          <a:p>
            <a:endParaRPr lang="en-US" sz="1400" b="1" baseline="0" dirty="0">
              <a:latin typeface="+mn-lt"/>
            </a:endParaRPr>
          </a:p>
          <a:p>
            <a:endParaRPr lang="en-US" sz="1400" b="1" baseline="0" dirty="0">
              <a:latin typeface="+mn-lt"/>
            </a:endParaRPr>
          </a:p>
          <a:p>
            <a:endParaRPr lang="en-US" sz="1400" b="1" baseline="0" dirty="0">
              <a:latin typeface="+mn-lt"/>
            </a:endParaRPr>
          </a:p>
          <a:p>
            <a:endParaRPr lang="en-US" sz="1400" b="1" baseline="0" dirty="0">
              <a:latin typeface="+mn-lt"/>
            </a:endParaRPr>
          </a:p>
          <a:p>
            <a:endParaRPr lang="en-US" sz="1400" b="1" baseline="0" dirty="0">
              <a:latin typeface="+mn-lt"/>
            </a:endParaRPr>
          </a:p>
          <a:p>
            <a:endParaRPr lang="en-US" sz="1400" b="1" baseline="0" dirty="0">
              <a:latin typeface="+mn-lt"/>
            </a:endParaRPr>
          </a:p>
          <a:p>
            <a:endParaRPr lang="en-US" sz="1400" b="1" baseline="0" dirty="0">
              <a:latin typeface="+mn-lt"/>
            </a:endParaRPr>
          </a:p>
          <a:p>
            <a:endParaRPr lang="en-US" sz="1400" b="1" baseline="0" dirty="0">
              <a:latin typeface="+mn-lt"/>
            </a:endParaRPr>
          </a:p>
          <a:p>
            <a:r>
              <a:rPr lang="en-US" sz="1400" b="0" baseline="0" dirty="0">
                <a:latin typeface="+mn-lt"/>
              </a:rPr>
              <a:t>The</a:t>
            </a:r>
            <a:r>
              <a:rPr lang="en-US" sz="1400" b="1" baseline="0" dirty="0">
                <a:latin typeface="+mn-lt"/>
              </a:rPr>
              <a:t> </a:t>
            </a:r>
            <a:r>
              <a:rPr lang="en-US" sz="1400" b="0" baseline="0" dirty="0">
                <a:latin typeface="+mn-lt"/>
              </a:rPr>
              <a:t>image will need to be deleted, then follow instructions to re insert and </a:t>
            </a:r>
            <a:r>
              <a:rPr lang="en-US" sz="1400" b="1" baseline="0" dirty="0">
                <a:latin typeface="+mn-lt"/>
              </a:rPr>
              <a:t>send to back</a:t>
            </a:r>
            <a:endParaRPr lang="en-AU" sz="1400" b="1" dirty="0">
              <a:latin typeface="+mn-lt"/>
            </a:endParaRPr>
          </a:p>
        </p:txBody>
      </p:sp>
      <p:pic>
        <p:nvPicPr>
          <p:cNvPr id="9"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146751" y="1829266"/>
            <a:ext cx="2395042" cy="22371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Picture Placeholder 4"/>
          <p:cNvSpPr>
            <a:spLocks noGrp="1"/>
          </p:cNvSpPr>
          <p:nvPr>
            <p:ph type="pic" sz="quarter" idx="21" hasCustomPrompt="1"/>
          </p:nvPr>
        </p:nvSpPr>
        <p:spPr>
          <a:xfrm>
            <a:off x="0" y="0"/>
            <a:ext cx="9906000" cy="6858000"/>
          </a:xfrm>
          <a:solidFill>
            <a:schemeClr val="bg1">
              <a:lumMod val="95000"/>
            </a:schemeClr>
          </a:solidFill>
        </p:spPr>
        <p:txBody>
          <a:bodyPr anchor="ctr"/>
          <a:lstStyle>
            <a:lvl1pPr algn="ctr">
              <a:defRPr/>
            </a:lvl1pPr>
          </a:lstStyle>
          <a:p>
            <a:r>
              <a:rPr lang="en-AU" dirty="0"/>
              <a:t>Click in the middle to insert picture. </a:t>
            </a:r>
            <a:br>
              <a:rPr lang="en-AU" dirty="0"/>
            </a:br>
            <a:r>
              <a:rPr lang="en-AU" dirty="0"/>
              <a:t>Then right click and send to back.</a:t>
            </a:r>
          </a:p>
        </p:txBody>
      </p:sp>
      <p:sp>
        <p:nvSpPr>
          <p:cNvPr id="3" name="Text Placeholder 2"/>
          <p:cNvSpPr>
            <a:spLocks noGrp="1"/>
          </p:cNvSpPr>
          <p:nvPr>
            <p:ph type="body" sz="quarter" idx="22"/>
          </p:nvPr>
        </p:nvSpPr>
        <p:spPr>
          <a:xfrm>
            <a:off x="460800" y="496800"/>
            <a:ext cx="8917200" cy="2314800"/>
          </a:xfrm>
        </p:spPr>
        <p:txBody>
          <a:bodyPr/>
          <a:lstStyle>
            <a:lvl1pPr>
              <a:defRPr sz="2400" b="1">
                <a:solidFill>
                  <a:schemeClr val="bg1"/>
                </a:solidFill>
              </a:defRPr>
            </a:lvl1pPr>
            <a:lvl2pPr>
              <a:defRPr sz="2400" b="1"/>
            </a:lvl2pPr>
          </a:lstStyle>
          <a:p>
            <a:pPr lvl="0"/>
            <a:r>
              <a:rPr lang="en-AU"/>
              <a:t>Edit Master text styles</a:t>
            </a:r>
          </a:p>
          <a:p>
            <a:pPr lvl="1"/>
            <a:r>
              <a:rPr lang="en-AU"/>
              <a:t>Second level</a:t>
            </a:r>
          </a:p>
        </p:txBody>
      </p:sp>
      <p:sp>
        <p:nvSpPr>
          <p:cNvPr id="8" name="Rounded Rectangle 7"/>
          <p:cNvSpPr>
            <a:spLocks/>
          </p:cNvSpPr>
          <p:nvPr userDrawn="1"/>
        </p:nvSpPr>
        <p:spPr bwMode="gray">
          <a:xfrm>
            <a:off x="11003536" y="3455159"/>
            <a:ext cx="1538257" cy="248545"/>
          </a:xfrm>
          <a:prstGeom prst="roundRect">
            <a:avLst>
              <a:gd name="adj" fmla="val 7763"/>
            </a:avLst>
          </a:prstGeom>
          <a:noFill/>
          <a:ln w="25400">
            <a:solidFill>
              <a:srgbClr val="FF0000"/>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rgbClr val="FFFFFF"/>
              </a:solidFill>
            </a:endParaRPr>
          </a:p>
        </p:txBody>
      </p:sp>
      <p:pic>
        <p:nvPicPr>
          <p:cNvPr id="11" name="Picture 10">
            <a:extLst>
              <a:ext uri="{FF2B5EF4-FFF2-40B4-BE49-F238E27FC236}">
                <a16:creationId xmlns:a16="http://schemas.microsoft.com/office/drawing/2014/main" id="{964627DC-D918-42C7-84FA-ADC8054F916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988057" y="6255880"/>
            <a:ext cx="2301221" cy="364974"/>
          </a:xfrm>
          <a:prstGeom prst="rect">
            <a:avLst/>
          </a:prstGeom>
        </p:spPr>
      </p:pic>
    </p:spTree>
    <p:extLst>
      <p:ext uri="{BB962C8B-B14F-4D97-AF65-F5344CB8AC3E}">
        <p14:creationId xmlns:p14="http://schemas.microsoft.com/office/powerpoint/2010/main" val="4077084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64344" y="1439168"/>
            <a:ext cx="4103316" cy="599777"/>
          </a:xfrm>
        </p:spPr>
        <p:txBody>
          <a:bodyPr anchor="b"/>
          <a:lstStyle>
            <a:lvl1pPr marL="0" indent="0">
              <a:buNone/>
              <a:defRPr sz="2250" b="1"/>
            </a:lvl1pPr>
            <a:lvl2pPr marL="428625" indent="0">
              <a:buNone/>
              <a:defRPr sz="1875" b="1"/>
            </a:lvl2pPr>
            <a:lvl3pPr marL="857250" indent="0">
              <a:buNone/>
              <a:defRPr sz="1688" b="1"/>
            </a:lvl3pPr>
            <a:lvl4pPr marL="1285875" indent="0">
              <a:buNone/>
              <a:defRPr sz="1500" b="1"/>
            </a:lvl4pPr>
            <a:lvl5pPr marL="1714500" indent="0">
              <a:buNone/>
              <a:defRPr sz="1500" b="1"/>
            </a:lvl5pPr>
            <a:lvl6pPr marL="2143125" indent="0">
              <a:buNone/>
              <a:defRPr sz="1500" b="1"/>
            </a:lvl6pPr>
            <a:lvl7pPr marL="2571750" indent="0">
              <a:buNone/>
              <a:defRPr sz="1500" b="1"/>
            </a:lvl7pPr>
            <a:lvl8pPr marL="3000375" indent="0">
              <a:buNone/>
              <a:defRPr sz="1500" b="1"/>
            </a:lvl8pPr>
            <a:lvl9pPr marL="3429000" indent="0">
              <a:buNone/>
              <a:defRPr sz="1500" b="1"/>
            </a:lvl9pPr>
          </a:lstStyle>
          <a:p>
            <a:pPr lvl="0"/>
            <a:r>
              <a:rPr lang="en-US"/>
              <a:t>Click to edit Master text styles</a:t>
            </a:r>
          </a:p>
        </p:txBody>
      </p:sp>
      <p:sp>
        <p:nvSpPr>
          <p:cNvPr id="4" name="Content Placeholder 3"/>
          <p:cNvSpPr>
            <a:spLocks noGrp="1"/>
          </p:cNvSpPr>
          <p:nvPr>
            <p:ph sz="half" idx="2"/>
          </p:nvPr>
        </p:nvSpPr>
        <p:spPr>
          <a:xfrm>
            <a:off x="464344" y="2038945"/>
            <a:ext cx="4103316" cy="3704333"/>
          </a:xfrm>
        </p:spPr>
        <p:txBody>
          <a:bodyPr/>
          <a:lstStyle>
            <a:lvl1pPr>
              <a:defRPr sz="2250"/>
            </a:lvl1pPr>
            <a:lvl2pPr>
              <a:defRPr sz="1875"/>
            </a:lvl2pPr>
            <a:lvl3pPr>
              <a:defRPr sz="1688"/>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717604" y="1439168"/>
            <a:ext cx="4104928" cy="599777"/>
          </a:xfrm>
        </p:spPr>
        <p:txBody>
          <a:bodyPr anchor="b"/>
          <a:lstStyle>
            <a:lvl1pPr marL="0" indent="0">
              <a:buNone/>
              <a:defRPr sz="2250" b="1"/>
            </a:lvl1pPr>
            <a:lvl2pPr marL="428625" indent="0">
              <a:buNone/>
              <a:defRPr sz="1875" b="1"/>
            </a:lvl2pPr>
            <a:lvl3pPr marL="857250" indent="0">
              <a:buNone/>
              <a:defRPr sz="1688" b="1"/>
            </a:lvl3pPr>
            <a:lvl4pPr marL="1285875" indent="0">
              <a:buNone/>
              <a:defRPr sz="1500" b="1"/>
            </a:lvl4pPr>
            <a:lvl5pPr marL="1714500" indent="0">
              <a:buNone/>
              <a:defRPr sz="1500" b="1"/>
            </a:lvl5pPr>
            <a:lvl6pPr marL="2143125" indent="0">
              <a:buNone/>
              <a:defRPr sz="1500" b="1"/>
            </a:lvl6pPr>
            <a:lvl7pPr marL="2571750" indent="0">
              <a:buNone/>
              <a:defRPr sz="1500" b="1"/>
            </a:lvl7pPr>
            <a:lvl8pPr marL="3000375" indent="0">
              <a:buNone/>
              <a:defRPr sz="1500" b="1"/>
            </a:lvl8pPr>
            <a:lvl9pPr marL="3429000" indent="0">
              <a:buNone/>
              <a:defRPr sz="1500" b="1"/>
            </a:lvl9pPr>
          </a:lstStyle>
          <a:p>
            <a:pPr lvl="0"/>
            <a:r>
              <a:rPr lang="en-US"/>
              <a:t>Click to edit Master text styles</a:t>
            </a:r>
          </a:p>
        </p:txBody>
      </p:sp>
      <p:sp>
        <p:nvSpPr>
          <p:cNvPr id="6" name="Content Placeholder 5"/>
          <p:cNvSpPr>
            <a:spLocks noGrp="1"/>
          </p:cNvSpPr>
          <p:nvPr>
            <p:ph sz="quarter" idx="4"/>
          </p:nvPr>
        </p:nvSpPr>
        <p:spPr>
          <a:xfrm>
            <a:off x="4717604" y="2038945"/>
            <a:ext cx="4104928" cy="3704333"/>
          </a:xfrm>
        </p:spPr>
        <p:txBody>
          <a:bodyPr/>
          <a:lstStyle>
            <a:lvl1pPr>
              <a:defRPr sz="2250"/>
            </a:lvl1pPr>
            <a:lvl2pPr>
              <a:defRPr sz="1875"/>
            </a:lvl2pPr>
            <a:lvl3pPr>
              <a:defRPr sz="1688"/>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276213369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23273922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361518468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64344" y="255984"/>
            <a:ext cx="3055318" cy="1089422"/>
          </a:xfrm>
        </p:spPr>
        <p:txBody>
          <a:bodyPr anchor="b"/>
          <a:lstStyle>
            <a:lvl1pPr algn="l">
              <a:defRPr sz="1875" b="1"/>
            </a:lvl1pPr>
          </a:lstStyle>
          <a:p>
            <a:r>
              <a:rPr lang="en-US"/>
              <a:t>Click to edit Master title style</a:t>
            </a:r>
          </a:p>
        </p:txBody>
      </p:sp>
      <p:sp>
        <p:nvSpPr>
          <p:cNvPr id="3" name="Content Placeholder 2"/>
          <p:cNvSpPr>
            <a:spLocks noGrp="1"/>
          </p:cNvSpPr>
          <p:nvPr>
            <p:ph idx="1"/>
          </p:nvPr>
        </p:nvSpPr>
        <p:spPr>
          <a:xfrm>
            <a:off x="3630910" y="255985"/>
            <a:ext cx="5191621" cy="5487293"/>
          </a:xfrm>
        </p:spPr>
        <p:txBody>
          <a:bodyPr/>
          <a:lstStyle>
            <a:lvl1pPr>
              <a:defRPr sz="3000"/>
            </a:lvl1pPr>
            <a:lvl2pPr>
              <a:defRPr sz="2625"/>
            </a:lvl2pPr>
            <a:lvl3pPr>
              <a:defRPr sz="2250"/>
            </a:lvl3pPr>
            <a:lvl4pPr>
              <a:defRPr sz="1875"/>
            </a:lvl4pPr>
            <a:lvl5pPr>
              <a:defRPr sz="1875"/>
            </a:lvl5pPr>
            <a:lvl6pPr>
              <a:defRPr sz="1875"/>
            </a:lvl6pPr>
            <a:lvl7pPr>
              <a:defRPr sz="1875"/>
            </a:lvl7pPr>
            <a:lvl8pPr>
              <a:defRPr sz="1875"/>
            </a:lvl8pPr>
            <a:lvl9pPr>
              <a:defRPr sz="187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64344" y="1345406"/>
            <a:ext cx="3055318" cy="4397872"/>
          </a:xfrm>
        </p:spPr>
        <p:txBody>
          <a:bodyPr/>
          <a:lstStyle>
            <a:lvl1pPr marL="0" indent="0">
              <a:buNone/>
              <a:defRPr sz="1313"/>
            </a:lvl1pPr>
            <a:lvl2pPr marL="428625" indent="0">
              <a:buNone/>
              <a:defRPr sz="1125"/>
            </a:lvl2pPr>
            <a:lvl3pPr marL="857250" indent="0">
              <a:buNone/>
              <a:defRPr sz="938"/>
            </a:lvl3pPr>
            <a:lvl4pPr marL="1285875" indent="0">
              <a:buNone/>
              <a:defRPr sz="844"/>
            </a:lvl4pPr>
            <a:lvl5pPr marL="1714500" indent="0">
              <a:buNone/>
              <a:defRPr sz="844"/>
            </a:lvl5pPr>
            <a:lvl6pPr marL="2143125" indent="0">
              <a:buNone/>
              <a:defRPr sz="844"/>
            </a:lvl6pPr>
            <a:lvl7pPr marL="2571750" indent="0">
              <a:buNone/>
              <a:defRPr sz="844"/>
            </a:lvl7pPr>
            <a:lvl8pPr marL="3000375" indent="0">
              <a:buNone/>
              <a:defRPr sz="844"/>
            </a:lvl8pPr>
            <a:lvl9pPr marL="3429000" indent="0">
              <a:buNone/>
              <a:defRPr sz="844"/>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25543938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0293" y="4500562"/>
            <a:ext cx="5572125" cy="531317"/>
          </a:xfrm>
        </p:spPr>
        <p:txBody>
          <a:bodyPr anchor="b"/>
          <a:lstStyle>
            <a:lvl1pPr algn="l">
              <a:defRPr sz="1875" b="1"/>
            </a:lvl1pPr>
          </a:lstStyle>
          <a:p>
            <a:r>
              <a:rPr lang="en-US"/>
              <a:t>Click to edit Master title style</a:t>
            </a:r>
          </a:p>
        </p:txBody>
      </p:sp>
      <p:sp>
        <p:nvSpPr>
          <p:cNvPr id="3" name="Picture Placeholder 2"/>
          <p:cNvSpPr>
            <a:spLocks noGrp="1"/>
          </p:cNvSpPr>
          <p:nvPr>
            <p:ph type="pic" idx="1"/>
          </p:nvPr>
        </p:nvSpPr>
        <p:spPr>
          <a:xfrm>
            <a:off x="1820293" y="574477"/>
            <a:ext cx="5572125" cy="3857625"/>
          </a:xfrm>
        </p:spPr>
        <p:txBody>
          <a:bodyPr/>
          <a:lstStyle>
            <a:lvl1pPr marL="0" indent="0">
              <a:buNone/>
              <a:defRPr sz="3000"/>
            </a:lvl1pPr>
            <a:lvl2pPr marL="428625" indent="0">
              <a:buNone/>
              <a:defRPr sz="2625"/>
            </a:lvl2pPr>
            <a:lvl3pPr marL="857250" indent="0">
              <a:buNone/>
              <a:defRPr sz="2250"/>
            </a:lvl3pPr>
            <a:lvl4pPr marL="1285875" indent="0">
              <a:buNone/>
              <a:defRPr sz="1875"/>
            </a:lvl4pPr>
            <a:lvl5pPr marL="1714500" indent="0">
              <a:buNone/>
              <a:defRPr sz="1875"/>
            </a:lvl5pPr>
            <a:lvl6pPr marL="2143125" indent="0">
              <a:buNone/>
              <a:defRPr sz="1875"/>
            </a:lvl6pPr>
            <a:lvl7pPr marL="2571750" indent="0">
              <a:buNone/>
              <a:defRPr sz="1875"/>
            </a:lvl7pPr>
            <a:lvl8pPr marL="3000375" indent="0">
              <a:buNone/>
              <a:defRPr sz="1875"/>
            </a:lvl8pPr>
            <a:lvl9pPr marL="3429000" indent="0">
              <a:buNone/>
              <a:defRPr sz="1875"/>
            </a:lvl9pPr>
          </a:lstStyle>
          <a:p>
            <a:endParaRPr lang="en-US" dirty="0"/>
          </a:p>
        </p:txBody>
      </p:sp>
      <p:sp>
        <p:nvSpPr>
          <p:cNvPr id="4" name="Text Placeholder 3"/>
          <p:cNvSpPr>
            <a:spLocks noGrp="1"/>
          </p:cNvSpPr>
          <p:nvPr>
            <p:ph type="body" sz="half" idx="2"/>
          </p:nvPr>
        </p:nvSpPr>
        <p:spPr>
          <a:xfrm>
            <a:off x="1820293" y="5031879"/>
            <a:ext cx="5572125" cy="754558"/>
          </a:xfrm>
        </p:spPr>
        <p:txBody>
          <a:bodyPr/>
          <a:lstStyle>
            <a:lvl1pPr marL="0" indent="0">
              <a:buNone/>
              <a:defRPr sz="1313"/>
            </a:lvl1pPr>
            <a:lvl2pPr marL="428625" indent="0">
              <a:buNone/>
              <a:defRPr sz="1125"/>
            </a:lvl2pPr>
            <a:lvl3pPr marL="857250" indent="0">
              <a:buNone/>
              <a:defRPr sz="938"/>
            </a:lvl3pPr>
            <a:lvl4pPr marL="1285875" indent="0">
              <a:buNone/>
              <a:defRPr sz="844"/>
            </a:lvl4pPr>
            <a:lvl5pPr marL="1714500" indent="0">
              <a:buNone/>
              <a:defRPr sz="844"/>
            </a:lvl5pPr>
            <a:lvl6pPr marL="2143125" indent="0">
              <a:buNone/>
              <a:defRPr sz="844"/>
            </a:lvl6pPr>
            <a:lvl7pPr marL="2571750" indent="0">
              <a:buNone/>
              <a:defRPr sz="844"/>
            </a:lvl7pPr>
            <a:lvl8pPr marL="3000375" indent="0">
              <a:buNone/>
              <a:defRPr sz="844"/>
            </a:lvl8pPr>
            <a:lvl9pPr marL="3429000" indent="0">
              <a:buNone/>
              <a:defRPr sz="844"/>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197341033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56803113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32984" y="257473"/>
            <a:ext cx="2089547" cy="548580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64344" y="257473"/>
            <a:ext cx="6113859" cy="548580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4414743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DC808B3A-B56B-4673-86E2-83AEC837D471}"/>
              </a:ext>
            </a:extLst>
          </p:cNvPr>
          <p:cNvGraphicFramePr>
            <a:graphicFrameLocks noChangeAspect="1"/>
          </p:cNvGraphicFramePr>
          <p:nvPr userDrawn="1">
            <p:custDataLst>
              <p:tags r:id="rId1"/>
            </p:custDataLst>
            <p:extLst>
              <p:ext uri="{D42A27DB-BD31-4B8C-83A1-F6EECF244321}">
                <p14:modId xmlns:p14="http://schemas.microsoft.com/office/powerpoint/2010/main" val="187662238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60" imgH="360" progId="TCLayout.ActiveDocument.1">
                  <p:embed/>
                </p:oleObj>
              </mc:Choice>
              <mc:Fallback>
                <p:oleObj name="think-cell Slide" r:id="rId4" imgW="360" imgH="360" progId="TCLayout.ActiveDocument.1">
                  <p:embed/>
                  <p:pic>
                    <p:nvPicPr>
                      <p:cNvPr id="3" name="Object 2" hidden="1">
                        <a:extLst>
                          <a:ext uri="{FF2B5EF4-FFF2-40B4-BE49-F238E27FC236}">
                            <a16:creationId xmlns:a16="http://schemas.microsoft.com/office/drawing/2014/main" id="{DC808B3A-B56B-4673-86E2-83AEC837D471}"/>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82276C0A-9BAF-4EA3-9200-815EE20F1662}"/>
              </a:ext>
            </a:extLst>
          </p:cNvPr>
          <p:cNvSpPr/>
          <p:nvPr userDrawn="1">
            <p:custDataLst>
              <p:tags r:id="rId2"/>
            </p:custDataLst>
          </p:nvPr>
        </p:nvSpPr>
        <p:spPr bwMode="auto">
          <a:xfrm>
            <a:off x="0" y="0"/>
            <a:ext cx="158750" cy="158750"/>
          </a:xfrm>
          <a:prstGeom prst="rect">
            <a:avLst/>
          </a:prstGeom>
          <a:solidFill>
            <a:schemeClr val="accent1"/>
          </a:solidFill>
          <a:ln w="9525" cap="flat" cmpd="sng" algn="ctr">
            <a:noFill/>
            <a:prstDash val="solid"/>
            <a:round/>
            <a:headEnd type="none" w="med" len="med"/>
            <a:tailEnd type="none" w="med" len="med"/>
          </a:ln>
          <a:effectLst/>
        </p:spPr>
        <p:txBody>
          <a:bodyPr vert="horz" wrap="none" lIns="0" tIns="0" rIns="0" bIns="0" numCol="1" spcCol="0" rtlCol="0" anchor="ctr" anchorCtr="0" compatLnSpc="1">
            <a:prstTxWarp prst="textNoShape">
              <a:avLst/>
            </a:prstTxWarp>
            <a:noAutofit/>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dirty="0">
              <a:ln>
                <a:noFill/>
              </a:ln>
              <a:solidFill>
                <a:schemeClr val="bg1"/>
              </a:solidFill>
              <a:effectLst/>
              <a:latin typeface="Georgia" panose="02040502050405020303" pitchFamily="18" charset="0"/>
              <a:ea typeface="ＭＳ Ｐゴシック" panose="020B0600070205080204" pitchFamily="34" charset="-128"/>
              <a:cs typeface="+mj-cs"/>
              <a:sym typeface="Georgia" panose="02040502050405020303" pitchFamily="18" charset="0"/>
            </a:endParaRPr>
          </a:p>
        </p:txBody>
      </p:sp>
      <p:sp>
        <p:nvSpPr>
          <p:cNvPr id="4" name="Title 3">
            <a:extLst>
              <a:ext uri="{FF2B5EF4-FFF2-40B4-BE49-F238E27FC236}">
                <a16:creationId xmlns:a16="http://schemas.microsoft.com/office/drawing/2014/main" id="{5464B117-FCA6-4F16-AD28-F2ACB0B669E5}"/>
              </a:ext>
            </a:extLst>
          </p:cNvPr>
          <p:cNvSpPr>
            <a:spLocks noGrp="1"/>
          </p:cNvSpPr>
          <p:nvPr>
            <p:ph type="title"/>
          </p:nvPr>
        </p:nvSpPr>
        <p:spPr/>
        <p:txBody>
          <a:bodyPr anchor="ctr"/>
          <a:lstStyle>
            <a:lvl1pPr>
              <a:lnSpc>
                <a:spcPct val="100000"/>
              </a:lnSpc>
              <a:defRPr sz="2000"/>
            </a:lvl1pPr>
          </a:lstStyle>
          <a:p>
            <a:r>
              <a:rPr lang="en-AU"/>
              <a:t>Click to edit Master title style</a:t>
            </a:r>
          </a:p>
        </p:txBody>
      </p:sp>
      <p:sp>
        <p:nvSpPr>
          <p:cNvPr id="6" name="Footer Placeholder 5">
            <a:extLst>
              <a:ext uri="{FF2B5EF4-FFF2-40B4-BE49-F238E27FC236}">
                <a16:creationId xmlns:a16="http://schemas.microsoft.com/office/drawing/2014/main" id="{1EB0E863-A3EF-4D1F-A31E-42336549A459}"/>
              </a:ext>
            </a:extLst>
          </p:cNvPr>
          <p:cNvSpPr>
            <a:spLocks noGrp="1"/>
          </p:cNvSpPr>
          <p:nvPr>
            <p:ph type="ftr" sz="quarter" idx="14"/>
          </p:nvPr>
        </p:nvSpPr>
        <p:spPr>
          <a:xfrm>
            <a:off x="435599" y="6257693"/>
            <a:ext cx="6480000" cy="194400"/>
          </a:xfrm>
          <a:prstGeom prst="rect">
            <a:avLst/>
          </a:prstGeom>
        </p:spPr>
        <p:txBody>
          <a:bodyPr/>
          <a:lstStyle/>
          <a:p>
            <a:endParaRPr lang="en-AU" dirty="0"/>
          </a:p>
        </p:txBody>
      </p:sp>
      <p:sp>
        <p:nvSpPr>
          <p:cNvPr id="8" name="Slide Number Placeholder 7">
            <a:extLst>
              <a:ext uri="{FF2B5EF4-FFF2-40B4-BE49-F238E27FC236}">
                <a16:creationId xmlns:a16="http://schemas.microsoft.com/office/drawing/2014/main" id="{A65216C0-4AFB-480B-AA77-DAF4B903B720}"/>
              </a:ext>
            </a:extLst>
          </p:cNvPr>
          <p:cNvSpPr>
            <a:spLocks noGrp="1"/>
          </p:cNvSpPr>
          <p:nvPr>
            <p:ph type="sldNum" sz="quarter" idx="15"/>
          </p:nvPr>
        </p:nvSpPr>
        <p:spPr/>
        <p:txBody>
          <a:bodyPr/>
          <a:lstStyle/>
          <a:p>
            <a:pPr algn="r"/>
            <a:fld id="{31DA3BC9-E790-4181-9E03-5E49C268FA52}" type="slidenum">
              <a:rPr lang="en-AU" sz="1100" smtClean="0"/>
              <a:pPr algn="r"/>
              <a:t>‹#›</a:t>
            </a:fld>
            <a:r>
              <a:rPr lang="en-AU" dirty="0"/>
              <a:t>  </a:t>
            </a:r>
          </a:p>
        </p:txBody>
      </p:sp>
      <p:sp>
        <p:nvSpPr>
          <p:cNvPr id="11" name="Text Placeholder 3">
            <a:extLst>
              <a:ext uri="{FF2B5EF4-FFF2-40B4-BE49-F238E27FC236}">
                <a16:creationId xmlns:a16="http://schemas.microsoft.com/office/drawing/2014/main" id="{2FB6602D-1349-42EF-AC6F-B97607D5DDB4}"/>
              </a:ext>
            </a:extLst>
          </p:cNvPr>
          <p:cNvSpPr>
            <a:spLocks noGrp="1"/>
          </p:cNvSpPr>
          <p:nvPr>
            <p:ph idx="1" hasCustomPrompt="1"/>
          </p:nvPr>
        </p:nvSpPr>
        <p:spPr>
          <a:xfrm>
            <a:off x="435599" y="1055716"/>
            <a:ext cx="9054987" cy="4987637"/>
          </a:xfrm>
          <a:prstGeom prst="rect">
            <a:avLst/>
          </a:prstGeom>
        </p:spPr>
        <p:txBody>
          <a:bodyPr vert="horz" lIns="0" tIns="0" rIns="0" bIns="0" rtlCol="0">
            <a:noAutofit/>
          </a:bodyPr>
          <a:lstStyle/>
          <a:p>
            <a:pPr lvl="0"/>
            <a:r>
              <a:rPr lang="en-AU"/>
              <a:t>Click to edit Master text styles</a:t>
            </a:r>
          </a:p>
          <a:p>
            <a:pPr lvl="1"/>
            <a:r>
              <a:rPr lang="en-AU"/>
              <a:t>Second level (Standard/Stock body text)</a:t>
            </a:r>
          </a:p>
          <a:p>
            <a:pPr lvl="2"/>
            <a:r>
              <a:rPr lang="en-AU"/>
              <a:t>Third level</a:t>
            </a:r>
          </a:p>
          <a:p>
            <a:pPr lvl="3"/>
            <a:r>
              <a:rPr lang="en-AU"/>
              <a:t>Fourth level</a:t>
            </a:r>
          </a:p>
          <a:p>
            <a:pPr lvl="4"/>
            <a:r>
              <a:rPr lang="en-AU"/>
              <a:t>Fifth level</a:t>
            </a:r>
          </a:p>
          <a:p>
            <a:pPr lvl="5"/>
            <a:r>
              <a:rPr lang="en-AU"/>
              <a:t>6</a:t>
            </a:r>
          </a:p>
          <a:p>
            <a:pPr lvl="6"/>
            <a:r>
              <a:rPr lang="en-AU"/>
              <a:t>7</a:t>
            </a:r>
          </a:p>
          <a:p>
            <a:pPr lvl="7"/>
            <a:r>
              <a:rPr lang="en-AU"/>
              <a:t>8</a:t>
            </a:r>
          </a:p>
          <a:p>
            <a:pPr lvl="8"/>
            <a:r>
              <a:rPr lang="en-AU"/>
              <a:t>9</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_Disclaimer">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464B117-FCA6-4F16-AD28-F2ACB0B669E5}"/>
              </a:ext>
            </a:extLst>
          </p:cNvPr>
          <p:cNvSpPr>
            <a:spLocks noGrp="1"/>
          </p:cNvSpPr>
          <p:nvPr>
            <p:ph type="title"/>
          </p:nvPr>
        </p:nvSpPr>
        <p:spPr/>
        <p:txBody>
          <a:bodyPr/>
          <a:lstStyle/>
          <a:p>
            <a:r>
              <a:rPr lang="en-AU"/>
              <a:t>Click to edit Master title style</a:t>
            </a:r>
          </a:p>
        </p:txBody>
      </p:sp>
      <p:sp>
        <p:nvSpPr>
          <p:cNvPr id="7" name="Slide Number Placeholder 6">
            <a:extLst>
              <a:ext uri="{FF2B5EF4-FFF2-40B4-BE49-F238E27FC236}">
                <a16:creationId xmlns:a16="http://schemas.microsoft.com/office/drawing/2014/main" id="{7E78469F-425B-4FC3-BD5A-C7AFFED2CE25}"/>
              </a:ext>
            </a:extLst>
          </p:cNvPr>
          <p:cNvSpPr>
            <a:spLocks noGrp="1"/>
          </p:cNvSpPr>
          <p:nvPr>
            <p:ph type="sldNum" sz="quarter" idx="11"/>
          </p:nvPr>
        </p:nvSpPr>
        <p:spPr/>
        <p:txBody>
          <a:bodyPr/>
          <a:lstStyle>
            <a:lvl1pPr>
              <a:defRPr sz="1100"/>
            </a:lvl1pPr>
          </a:lstStyle>
          <a:p>
            <a:pPr algn="r"/>
            <a:fld id="{31DA3BC9-E790-4181-9E03-5E49C268FA52}" type="slidenum">
              <a:rPr lang="en-AU" smtClean="0"/>
              <a:pPr algn="r"/>
              <a:t>‹#›</a:t>
            </a:fld>
            <a:r>
              <a:rPr lang="en-AU" dirty="0"/>
              <a:t>  </a:t>
            </a:r>
          </a:p>
        </p:txBody>
      </p:sp>
      <p:sp>
        <p:nvSpPr>
          <p:cNvPr id="6" name="Footer Placeholder 5">
            <a:extLst>
              <a:ext uri="{FF2B5EF4-FFF2-40B4-BE49-F238E27FC236}">
                <a16:creationId xmlns:a16="http://schemas.microsoft.com/office/drawing/2014/main" id="{09411538-6E1D-470C-AE1C-6DE7847AED84}"/>
              </a:ext>
            </a:extLst>
          </p:cNvPr>
          <p:cNvSpPr>
            <a:spLocks noGrp="1"/>
          </p:cNvSpPr>
          <p:nvPr>
            <p:ph type="ftr" sz="quarter" idx="14"/>
          </p:nvPr>
        </p:nvSpPr>
        <p:spPr>
          <a:xfrm>
            <a:off x="435599" y="6257693"/>
            <a:ext cx="6480000" cy="194400"/>
          </a:xfrm>
          <a:prstGeom prst="rect">
            <a:avLst/>
          </a:prstGeom>
        </p:spPr>
        <p:txBody>
          <a:bodyPr/>
          <a:lstStyle/>
          <a:p>
            <a:endParaRPr lang="en-AU" dirty="0"/>
          </a:p>
        </p:txBody>
      </p:sp>
      <p:sp>
        <p:nvSpPr>
          <p:cNvPr id="11" name="Text Placeholder 3">
            <a:extLst>
              <a:ext uri="{FF2B5EF4-FFF2-40B4-BE49-F238E27FC236}">
                <a16:creationId xmlns:a16="http://schemas.microsoft.com/office/drawing/2014/main" id="{0248F714-EBFD-4436-BB3F-042AEFCA07FE}"/>
              </a:ext>
            </a:extLst>
          </p:cNvPr>
          <p:cNvSpPr>
            <a:spLocks noGrp="1"/>
          </p:cNvSpPr>
          <p:nvPr>
            <p:ph idx="1" hasCustomPrompt="1"/>
          </p:nvPr>
        </p:nvSpPr>
        <p:spPr>
          <a:xfrm>
            <a:off x="435599" y="1072343"/>
            <a:ext cx="9054987" cy="5095442"/>
          </a:xfrm>
          <a:prstGeom prst="rect">
            <a:avLst/>
          </a:prstGeom>
        </p:spPr>
        <p:txBody>
          <a:bodyPr vert="horz" lIns="0" tIns="0" rIns="0" bIns="0" rtlCol="0">
            <a:noAutofit/>
          </a:bodyPr>
          <a:lstStyle/>
          <a:p>
            <a:pPr lvl="0"/>
            <a:r>
              <a:rPr lang="en-AU"/>
              <a:t>Click to edit Master text styles</a:t>
            </a:r>
          </a:p>
          <a:p>
            <a:pPr lvl="1"/>
            <a:r>
              <a:rPr lang="en-AU"/>
              <a:t>Second level (Standard/Stock body text)</a:t>
            </a:r>
          </a:p>
          <a:p>
            <a:pPr lvl="2"/>
            <a:r>
              <a:rPr lang="en-AU"/>
              <a:t>Third level</a:t>
            </a:r>
          </a:p>
          <a:p>
            <a:pPr lvl="3"/>
            <a:r>
              <a:rPr lang="en-AU"/>
              <a:t>Fourth level</a:t>
            </a:r>
          </a:p>
          <a:p>
            <a:pPr lvl="4"/>
            <a:r>
              <a:rPr lang="en-AU"/>
              <a:t>Fifth level</a:t>
            </a:r>
          </a:p>
          <a:p>
            <a:pPr lvl="5"/>
            <a:r>
              <a:rPr lang="en-AU"/>
              <a:t>6</a:t>
            </a:r>
          </a:p>
          <a:p>
            <a:pPr lvl="6"/>
            <a:r>
              <a:rPr lang="en-AU"/>
              <a:t>7</a:t>
            </a:r>
          </a:p>
          <a:p>
            <a:pPr lvl="7"/>
            <a:r>
              <a:rPr lang="en-AU"/>
              <a:t>8</a:t>
            </a:r>
          </a:p>
          <a:p>
            <a:pPr lvl="8"/>
            <a:r>
              <a:rPr lang="en-AU"/>
              <a:t>9</a:t>
            </a:r>
          </a:p>
        </p:txBody>
      </p:sp>
    </p:spTree>
    <p:extLst>
      <p:ext uri="{BB962C8B-B14F-4D97-AF65-F5344CB8AC3E}">
        <p14:creationId xmlns:p14="http://schemas.microsoft.com/office/powerpoint/2010/main" val="6689406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_No Line">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464B117-FCA6-4F16-AD28-F2ACB0B669E5}"/>
              </a:ext>
            </a:extLst>
          </p:cNvPr>
          <p:cNvSpPr>
            <a:spLocks noGrp="1"/>
          </p:cNvSpPr>
          <p:nvPr>
            <p:ph type="title"/>
          </p:nvPr>
        </p:nvSpPr>
        <p:spPr/>
        <p:txBody>
          <a:bodyPr/>
          <a:lstStyle/>
          <a:p>
            <a:r>
              <a:rPr lang="en-AU"/>
              <a:t>Click to edit Master title style</a:t>
            </a:r>
          </a:p>
        </p:txBody>
      </p:sp>
      <p:sp>
        <p:nvSpPr>
          <p:cNvPr id="5" name="Footer Placeholder 4">
            <a:extLst>
              <a:ext uri="{FF2B5EF4-FFF2-40B4-BE49-F238E27FC236}">
                <a16:creationId xmlns:a16="http://schemas.microsoft.com/office/drawing/2014/main" id="{C8EBC4E4-F50E-4AEF-858B-1691AFEDA158}"/>
              </a:ext>
            </a:extLst>
          </p:cNvPr>
          <p:cNvSpPr>
            <a:spLocks noGrp="1"/>
          </p:cNvSpPr>
          <p:nvPr>
            <p:ph type="ftr" sz="quarter" idx="10"/>
          </p:nvPr>
        </p:nvSpPr>
        <p:spPr>
          <a:xfrm>
            <a:off x="435599" y="6257693"/>
            <a:ext cx="6480000" cy="194400"/>
          </a:xfrm>
          <a:prstGeom prst="rect">
            <a:avLst/>
          </a:prstGeom>
        </p:spPr>
        <p:txBody>
          <a:bodyPr/>
          <a:lstStyle/>
          <a:p>
            <a:endParaRPr lang="en-AU" dirty="0"/>
          </a:p>
        </p:txBody>
      </p:sp>
      <p:sp>
        <p:nvSpPr>
          <p:cNvPr id="2" name="Slide Number Placeholder 1">
            <a:extLst>
              <a:ext uri="{FF2B5EF4-FFF2-40B4-BE49-F238E27FC236}">
                <a16:creationId xmlns:a16="http://schemas.microsoft.com/office/drawing/2014/main" id="{597952D7-4035-40AB-B3EE-005B3CF2C7C3}"/>
              </a:ext>
            </a:extLst>
          </p:cNvPr>
          <p:cNvSpPr>
            <a:spLocks noGrp="1"/>
          </p:cNvSpPr>
          <p:nvPr>
            <p:ph type="sldNum" sz="quarter" idx="13"/>
          </p:nvPr>
        </p:nvSpPr>
        <p:spPr/>
        <p:txBody>
          <a:bodyPr/>
          <a:lstStyle>
            <a:lvl1pPr>
              <a:defRPr sz="1100"/>
            </a:lvl1pPr>
          </a:lstStyle>
          <a:p>
            <a:pPr algn="r"/>
            <a:fld id="{31DA3BC9-E790-4181-9E03-5E49C268FA52}" type="slidenum">
              <a:rPr lang="en-AU" smtClean="0"/>
              <a:pPr algn="r"/>
              <a:t>‹#›</a:t>
            </a:fld>
            <a:endParaRPr lang="en-AU" dirty="0"/>
          </a:p>
        </p:txBody>
      </p:sp>
      <p:sp>
        <p:nvSpPr>
          <p:cNvPr id="10" name="Text Placeholder 3">
            <a:extLst>
              <a:ext uri="{FF2B5EF4-FFF2-40B4-BE49-F238E27FC236}">
                <a16:creationId xmlns:a16="http://schemas.microsoft.com/office/drawing/2014/main" id="{DDF901D0-1323-4D26-A73F-0746143C9BC4}"/>
              </a:ext>
            </a:extLst>
          </p:cNvPr>
          <p:cNvSpPr>
            <a:spLocks noGrp="1"/>
          </p:cNvSpPr>
          <p:nvPr>
            <p:ph idx="1" hasCustomPrompt="1"/>
          </p:nvPr>
        </p:nvSpPr>
        <p:spPr>
          <a:xfrm>
            <a:off x="435599" y="1064029"/>
            <a:ext cx="9054987" cy="5103755"/>
          </a:xfrm>
          <a:prstGeom prst="rect">
            <a:avLst/>
          </a:prstGeom>
        </p:spPr>
        <p:txBody>
          <a:bodyPr vert="horz" lIns="0" tIns="0" rIns="0" bIns="0" rtlCol="0">
            <a:noAutofit/>
          </a:bodyPr>
          <a:lstStyle/>
          <a:p>
            <a:pPr lvl="0"/>
            <a:r>
              <a:rPr lang="en-AU"/>
              <a:t>Click to edit Master text styles</a:t>
            </a:r>
          </a:p>
          <a:p>
            <a:pPr lvl="1"/>
            <a:r>
              <a:rPr lang="en-AU"/>
              <a:t>Second level (Standard/Stock body text)</a:t>
            </a:r>
          </a:p>
          <a:p>
            <a:pPr lvl="2"/>
            <a:r>
              <a:rPr lang="en-AU"/>
              <a:t>Third level</a:t>
            </a:r>
          </a:p>
          <a:p>
            <a:pPr lvl="3"/>
            <a:r>
              <a:rPr lang="en-AU"/>
              <a:t>Fourth level</a:t>
            </a:r>
          </a:p>
          <a:p>
            <a:pPr lvl="4"/>
            <a:r>
              <a:rPr lang="en-AU"/>
              <a:t>Fifth level</a:t>
            </a:r>
          </a:p>
          <a:p>
            <a:pPr lvl="5"/>
            <a:r>
              <a:rPr lang="en-AU"/>
              <a:t>6</a:t>
            </a:r>
          </a:p>
          <a:p>
            <a:pPr lvl="6"/>
            <a:r>
              <a:rPr lang="en-AU"/>
              <a:t>7</a:t>
            </a:r>
          </a:p>
          <a:p>
            <a:pPr lvl="7"/>
            <a:r>
              <a:rPr lang="en-AU"/>
              <a:t>8</a:t>
            </a:r>
          </a:p>
          <a:p>
            <a:pPr lvl="8"/>
            <a:r>
              <a:rPr lang="en-AU"/>
              <a:t>9</a:t>
            </a:r>
          </a:p>
        </p:txBody>
      </p:sp>
    </p:spTree>
    <p:extLst>
      <p:ext uri="{BB962C8B-B14F-4D97-AF65-F5344CB8AC3E}">
        <p14:creationId xmlns:p14="http://schemas.microsoft.com/office/powerpoint/2010/main" val="41051797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sp>
        <p:nvSpPr>
          <p:cNvPr id="8" name="Content Placeholder 16"/>
          <p:cNvSpPr>
            <a:spLocks noGrp="1"/>
          </p:cNvSpPr>
          <p:nvPr>
            <p:ph sz="quarter" idx="22"/>
          </p:nvPr>
        </p:nvSpPr>
        <p:spPr>
          <a:xfrm>
            <a:off x="428712" y="1464424"/>
            <a:ext cx="9054000" cy="4265500"/>
          </a:xfrm>
        </p:spPr>
        <p:txBody>
          <a:bodyPr/>
          <a:lstStyle>
            <a:lvl2pPr>
              <a:defRPr baseline="0"/>
            </a:lvl2pPr>
          </a:lstStyle>
          <a:p>
            <a:pPr lvl="0"/>
            <a:r>
              <a:rPr lang="en-AU"/>
              <a:t>Edit Master text styles</a:t>
            </a:r>
          </a:p>
          <a:p>
            <a:pPr lvl="1"/>
            <a:r>
              <a:rPr lang="en-AU"/>
              <a:t>Second level</a:t>
            </a:r>
          </a:p>
          <a:p>
            <a:pPr lvl="2"/>
            <a:r>
              <a:rPr lang="en-AU"/>
              <a:t>Third level</a:t>
            </a:r>
          </a:p>
          <a:p>
            <a:pPr lvl="3"/>
            <a:r>
              <a:rPr lang="en-AU"/>
              <a:t>Fourth level</a:t>
            </a:r>
          </a:p>
          <a:p>
            <a:pPr lvl="4"/>
            <a:r>
              <a:rPr lang="en-AU"/>
              <a:t>Fifth level</a:t>
            </a:r>
          </a:p>
        </p:txBody>
      </p:sp>
      <p:sp>
        <p:nvSpPr>
          <p:cNvPr id="4" name="Title 3">
            <a:extLst>
              <a:ext uri="{FF2B5EF4-FFF2-40B4-BE49-F238E27FC236}">
                <a16:creationId xmlns:a16="http://schemas.microsoft.com/office/drawing/2014/main" id="{D81C88C9-A5A2-47E1-B15C-E388283423C2}"/>
              </a:ext>
            </a:extLst>
          </p:cNvPr>
          <p:cNvSpPr>
            <a:spLocks noGrp="1"/>
          </p:cNvSpPr>
          <p:nvPr>
            <p:ph type="title"/>
          </p:nvPr>
        </p:nvSpPr>
        <p:spPr/>
        <p:txBody>
          <a:bodyPr/>
          <a:lstStyle/>
          <a:p>
            <a:r>
              <a:rPr lang="en-AU"/>
              <a:t>Click to edit Master title style</a:t>
            </a:r>
          </a:p>
        </p:txBody>
      </p:sp>
      <p:sp>
        <p:nvSpPr>
          <p:cNvPr id="5" name="Footer Placeholder 4">
            <a:extLst>
              <a:ext uri="{FF2B5EF4-FFF2-40B4-BE49-F238E27FC236}">
                <a16:creationId xmlns:a16="http://schemas.microsoft.com/office/drawing/2014/main" id="{BB104CC5-4D70-43E2-B325-EAFD27AC0D5D}"/>
              </a:ext>
            </a:extLst>
          </p:cNvPr>
          <p:cNvSpPr>
            <a:spLocks noGrp="1"/>
          </p:cNvSpPr>
          <p:nvPr>
            <p:ph type="ftr" sz="quarter" idx="23"/>
          </p:nvPr>
        </p:nvSpPr>
        <p:spPr>
          <a:xfrm>
            <a:off x="435599" y="6257693"/>
            <a:ext cx="6480000" cy="194400"/>
          </a:xfrm>
          <a:prstGeom prst="rect">
            <a:avLst/>
          </a:prstGeom>
        </p:spPr>
        <p:txBody>
          <a:bodyPr/>
          <a:lstStyle/>
          <a:p>
            <a:endParaRPr lang="en-AU" dirty="0"/>
          </a:p>
        </p:txBody>
      </p:sp>
      <p:sp>
        <p:nvSpPr>
          <p:cNvPr id="9" name="Slide Number Placeholder 8">
            <a:extLst>
              <a:ext uri="{FF2B5EF4-FFF2-40B4-BE49-F238E27FC236}">
                <a16:creationId xmlns:a16="http://schemas.microsoft.com/office/drawing/2014/main" id="{9689340C-2EF2-4FE4-8EA9-EE710167BA43}"/>
              </a:ext>
            </a:extLst>
          </p:cNvPr>
          <p:cNvSpPr>
            <a:spLocks noGrp="1"/>
          </p:cNvSpPr>
          <p:nvPr>
            <p:ph type="sldNum" sz="quarter" idx="24"/>
          </p:nvPr>
        </p:nvSpPr>
        <p:spPr/>
        <p:txBody>
          <a:bodyPr/>
          <a:lstStyle/>
          <a:p>
            <a:pPr algn="r"/>
            <a:fld id="{31DA3BC9-E790-4181-9E03-5E49C268FA52}" type="slidenum">
              <a:rPr lang="en-AU" smtClean="0"/>
              <a:pPr algn="r"/>
              <a:t>‹#›</a:t>
            </a:fld>
            <a:endParaRPr lang="en-AU" dirty="0"/>
          </a:p>
        </p:txBody>
      </p:sp>
      <p:sp>
        <p:nvSpPr>
          <p:cNvPr id="12" name="Text Placeholder 4">
            <a:extLst>
              <a:ext uri="{FF2B5EF4-FFF2-40B4-BE49-F238E27FC236}">
                <a16:creationId xmlns:a16="http://schemas.microsoft.com/office/drawing/2014/main" id="{AF1FA784-4CEE-4485-A2C8-6E64A008CA16}"/>
              </a:ext>
            </a:extLst>
          </p:cNvPr>
          <p:cNvSpPr>
            <a:spLocks noGrp="1"/>
          </p:cNvSpPr>
          <p:nvPr>
            <p:ph type="body" sz="quarter" idx="16" hasCustomPrompt="1"/>
          </p:nvPr>
        </p:nvSpPr>
        <p:spPr>
          <a:xfrm>
            <a:off x="428711" y="985578"/>
            <a:ext cx="9054000" cy="388937"/>
          </a:xfrm>
        </p:spPr>
        <p:txBody>
          <a:bodyPr/>
          <a:lstStyle>
            <a:lvl1pPr>
              <a:spcAft>
                <a:spcPts val="0"/>
              </a:spcAft>
              <a:defRPr sz="2000">
                <a:solidFill>
                  <a:schemeClr val="tx2"/>
                </a:solidFill>
              </a:defRPr>
            </a:lvl1pPr>
            <a:lvl2pPr>
              <a:spcAft>
                <a:spcPts val="0"/>
              </a:spcAft>
              <a:defRPr sz="2000">
                <a:solidFill>
                  <a:schemeClr val="tx2"/>
                </a:solidFill>
              </a:defRPr>
            </a:lvl2pPr>
            <a:lvl3pPr>
              <a:spcAft>
                <a:spcPts val="0"/>
              </a:spcAft>
              <a:defRPr sz="2000">
                <a:solidFill>
                  <a:schemeClr val="tx2"/>
                </a:solidFill>
              </a:defRPr>
            </a:lvl3pPr>
            <a:lvl4pPr marL="0" indent="0">
              <a:spcAft>
                <a:spcPts val="0"/>
              </a:spcAft>
              <a:buNone/>
              <a:defRPr sz="2000">
                <a:solidFill>
                  <a:schemeClr val="tx2"/>
                </a:solidFill>
              </a:defRPr>
            </a:lvl4pPr>
            <a:lvl5pPr marL="0" indent="0">
              <a:spcAft>
                <a:spcPts val="0"/>
              </a:spcAft>
              <a:buNone/>
              <a:defRPr sz="2000">
                <a:solidFill>
                  <a:schemeClr val="tx2"/>
                </a:solidFill>
              </a:defRPr>
            </a:lvl5pPr>
            <a:lvl6pPr marL="0" indent="0">
              <a:buNone/>
              <a:defRPr sz="2000">
                <a:solidFill>
                  <a:schemeClr val="tx2"/>
                </a:solidFill>
              </a:defRPr>
            </a:lvl6pPr>
            <a:lvl7pPr marL="0" indent="0">
              <a:buNone/>
              <a:defRPr sz="2000">
                <a:solidFill>
                  <a:schemeClr val="tx2"/>
                </a:solidFill>
              </a:defRPr>
            </a:lvl7pPr>
            <a:lvl8pPr marL="0" indent="0">
              <a:buNone/>
              <a:defRPr sz="2000">
                <a:solidFill>
                  <a:schemeClr val="tx2"/>
                </a:solidFill>
              </a:defRPr>
            </a:lvl8pPr>
            <a:lvl9pPr marL="0" indent="0">
              <a:buNone/>
              <a:defRPr sz="1600">
                <a:solidFill>
                  <a:schemeClr val="tx2"/>
                </a:solidFill>
              </a:defRPr>
            </a:lvl9pPr>
          </a:lstStyle>
          <a:p>
            <a:pPr lvl="8"/>
            <a:r>
              <a:rPr lang="en-AU"/>
              <a:t>Click to edit Master text styles</a:t>
            </a:r>
          </a:p>
        </p:txBody>
      </p:sp>
    </p:spTree>
    <p:extLst>
      <p:ext uri="{BB962C8B-B14F-4D97-AF65-F5344CB8AC3E}">
        <p14:creationId xmlns:p14="http://schemas.microsoft.com/office/powerpoint/2010/main" val="10401849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ubtitle, Content and image">
    <p:spTree>
      <p:nvGrpSpPr>
        <p:cNvPr id="1" name=""/>
        <p:cNvGrpSpPr/>
        <p:nvPr/>
      </p:nvGrpSpPr>
      <p:grpSpPr>
        <a:xfrm>
          <a:off x="0" y="0"/>
          <a:ext cx="0" cy="0"/>
          <a:chOff x="0" y="0"/>
          <a:chExt cx="0" cy="0"/>
        </a:xfrm>
      </p:grpSpPr>
      <p:sp>
        <p:nvSpPr>
          <p:cNvPr id="4" name="Picture Placeholder 3"/>
          <p:cNvSpPr>
            <a:spLocks noGrp="1"/>
          </p:cNvSpPr>
          <p:nvPr>
            <p:ph type="pic" sz="quarter" idx="23" hasCustomPrompt="1"/>
          </p:nvPr>
        </p:nvSpPr>
        <p:spPr>
          <a:xfrm>
            <a:off x="4953438" y="1055716"/>
            <a:ext cx="4537586" cy="4835616"/>
          </a:xfrm>
          <a:solidFill>
            <a:schemeClr val="bg1">
              <a:lumMod val="95000"/>
            </a:schemeClr>
          </a:solidFill>
        </p:spPr>
        <p:txBody>
          <a:bodyPr anchor="ctr"/>
          <a:lstStyle>
            <a:lvl1pPr algn="ctr">
              <a:defRPr sz="1600"/>
            </a:lvl1pPr>
          </a:lstStyle>
          <a:p>
            <a:r>
              <a:rPr lang="en-AU" dirty="0"/>
              <a:t>Click in the icon to insert picture.</a:t>
            </a:r>
          </a:p>
        </p:txBody>
      </p:sp>
      <p:sp>
        <p:nvSpPr>
          <p:cNvPr id="5" name="Title 4">
            <a:extLst>
              <a:ext uri="{FF2B5EF4-FFF2-40B4-BE49-F238E27FC236}">
                <a16:creationId xmlns:a16="http://schemas.microsoft.com/office/drawing/2014/main" id="{6A9CA622-9A5C-4F6C-9E44-51B787A70547}"/>
              </a:ext>
            </a:extLst>
          </p:cNvPr>
          <p:cNvSpPr>
            <a:spLocks noGrp="1"/>
          </p:cNvSpPr>
          <p:nvPr>
            <p:ph type="title"/>
          </p:nvPr>
        </p:nvSpPr>
        <p:spPr>
          <a:noFill/>
        </p:spPr>
        <p:txBody>
          <a:bodyPr/>
          <a:lstStyle/>
          <a:p>
            <a:r>
              <a:rPr lang="en-AU"/>
              <a:t>Click to edit Master title style</a:t>
            </a:r>
          </a:p>
        </p:txBody>
      </p:sp>
      <p:sp>
        <p:nvSpPr>
          <p:cNvPr id="10" name="Content Placeholder 16">
            <a:extLst>
              <a:ext uri="{FF2B5EF4-FFF2-40B4-BE49-F238E27FC236}">
                <a16:creationId xmlns:a16="http://schemas.microsoft.com/office/drawing/2014/main" id="{A6419688-903E-439D-A237-DFBDC1C36DD3}"/>
              </a:ext>
            </a:extLst>
          </p:cNvPr>
          <p:cNvSpPr>
            <a:spLocks noGrp="1"/>
          </p:cNvSpPr>
          <p:nvPr>
            <p:ph sz="quarter" idx="22"/>
          </p:nvPr>
        </p:nvSpPr>
        <p:spPr>
          <a:xfrm>
            <a:off x="436038" y="1504604"/>
            <a:ext cx="4215913" cy="4386728"/>
          </a:xfrm>
        </p:spPr>
        <p:txBody>
          <a:bodyPr/>
          <a:lstStyle>
            <a:lvl2pPr>
              <a:defRPr baseline="0"/>
            </a:lvl2pPr>
          </a:lstStyle>
          <a:p>
            <a:pPr lvl="0"/>
            <a:r>
              <a:rPr lang="en-AU"/>
              <a:t>Edit Master text styles</a:t>
            </a:r>
          </a:p>
          <a:p>
            <a:pPr lvl="1"/>
            <a:r>
              <a:rPr lang="en-AU"/>
              <a:t>Second level</a:t>
            </a:r>
          </a:p>
          <a:p>
            <a:pPr lvl="2"/>
            <a:r>
              <a:rPr lang="en-AU"/>
              <a:t>Third level</a:t>
            </a:r>
          </a:p>
          <a:p>
            <a:pPr lvl="3"/>
            <a:r>
              <a:rPr lang="en-AU"/>
              <a:t>Fourth level</a:t>
            </a:r>
          </a:p>
          <a:p>
            <a:pPr lvl="4"/>
            <a:r>
              <a:rPr lang="en-AU"/>
              <a:t>Fifth level</a:t>
            </a:r>
          </a:p>
        </p:txBody>
      </p:sp>
      <p:sp>
        <p:nvSpPr>
          <p:cNvPr id="7" name="Footer Placeholder 6">
            <a:extLst>
              <a:ext uri="{FF2B5EF4-FFF2-40B4-BE49-F238E27FC236}">
                <a16:creationId xmlns:a16="http://schemas.microsoft.com/office/drawing/2014/main" id="{B41425D6-9400-4CC2-8246-CB9E71FDEECB}"/>
              </a:ext>
            </a:extLst>
          </p:cNvPr>
          <p:cNvSpPr>
            <a:spLocks noGrp="1"/>
          </p:cNvSpPr>
          <p:nvPr>
            <p:ph type="ftr" sz="quarter" idx="24"/>
          </p:nvPr>
        </p:nvSpPr>
        <p:spPr>
          <a:xfrm>
            <a:off x="435599" y="6257693"/>
            <a:ext cx="6480000" cy="194400"/>
          </a:xfrm>
          <a:prstGeom prst="rect">
            <a:avLst/>
          </a:prstGeom>
        </p:spPr>
        <p:txBody>
          <a:bodyPr/>
          <a:lstStyle/>
          <a:p>
            <a:endParaRPr lang="en-AU" dirty="0"/>
          </a:p>
        </p:txBody>
      </p:sp>
      <p:sp>
        <p:nvSpPr>
          <p:cNvPr id="12" name="Slide Number Placeholder 11">
            <a:extLst>
              <a:ext uri="{FF2B5EF4-FFF2-40B4-BE49-F238E27FC236}">
                <a16:creationId xmlns:a16="http://schemas.microsoft.com/office/drawing/2014/main" id="{4694C091-C96B-47C5-BA1E-2B8727847658}"/>
              </a:ext>
            </a:extLst>
          </p:cNvPr>
          <p:cNvSpPr>
            <a:spLocks noGrp="1"/>
          </p:cNvSpPr>
          <p:nvPr>
            <p:ph type="sldNum" sz="quarter" idx="25"/>
          </p:nvPr>
        </p:nvSpPr>
        <p:spPr/>
        <p:txBody>
          <a:bodyPr/>
          <a:lstStyle/>
          <a:p>
            <a:pPr algn="r"/>
            <a:fld id="{31DA3BC9-E790-4181-9E03-5E49C268FA52}" type="slidenum">
              <a:rPr lang="en-AU" smtClean="0"/>
              <a:pPr algn="r"/>
              <a:t>‹#›</a:t>
            </a:fld>
            <a:endParaRPr lang="en-AU" dirty="0"/>
          </a:p>
        </p:txBody>
      </p:sp>
      <p:sp>
        <p:nvSpPr>
          <p:cNvPr id="8" name="Text Placeholder 4">
            <a:extLst>
              <a:ext uri="{FF2B5EF4-FFF2-40B4-BE49-F238E27FC236}">
                <a16:creationId xmlns:a16="http://schemas.microsoft.com/office/drawing/2014/main" id="{2867DCF5-459A-4D7C-AC41-E349400C55E1}"/>
              </a:ext>
            </a:extLst>
          </p:cNvPr>
          <p:cNvSpPr>
            <a:spLocks noGrp="1"/>
          </p:cNvSpPr>
          <p:nvPr>
            <p:ph type="body" sz="quarter" idx="16" hasCustomPrompt="1"/>
          </p:nvPr>
        </p:nvSpPr>
        <p:spPr>
          <a:xfrm>
            <a:off x="427725" y="1038921"/>
            <a:ext cx="4215914" cy="388937"/>
          </a:xfrm>
        </p:spPr>
        <p:txBody>
          <a:bodyPr/>
          <a:lstStyle>
            <a:lvl1pPr>
              <a:spcAft>
                <a:spcPts val="0"/>
              </a:spcAft>
              <a:defRPr sz="2000">
                <a:solidFill>
                  <a:schemeClr val="tx2"/>
                </a:solidFill>
              </a:defRPr>
            </a:lvl1pPr>
            <a:lvl2pPr>
              <a:spcAft>
                <a:spcPts val="0"/>
              </a:spcAft>
              <a:defRPr sz="2000">
                <a:solidFill>
                  <a:schemeClr val="tx2"/>
                </a:solidFill>
              </a:defRPr>
            </a:lvl2pPr>
            <a:lvl3pPr>
              <a:spcAft>
                <a:spcPts val="0"/>
              </a:spcAft>
              <a:defRPr sz="2000">
                <a:solidFill>
                  <a:schemeClr val="tx2"/>
                </a:solidFill>
              </a:defRPr>
            </a:lvl3pPr>
            <a:lvl4pPr marL="0" indent="0">
              <a:spcAft>
                <a:spcPts val="0"/>
              </a:spcAft>
              <a:buNone/>
              <a:defRPr sz="2000">
                <a:solidFill>
                  <a:schemeClr val="tx2"/>
                </a:solidFill>
              </a:defRPr>
            </a:lvl4pPr>
            <a:lvl5pPr marL="0" indent="0">
              <a:spcAft>
                <a:spcPts val="0"/>
              </a:spcAft>
              <a:buNone/>
              <a:defRPr sz="2000">
                <a:solidFill>
                  <a:schemeClr val="tx2"/>
                </a:solidFill>
              </a:defRPr>
            </a:lvl5pPr>
            <a:lvl6pPr marL="0" indent="0">
              <a:buNone/>
              <a:defRPr sz="2000">
                <a:solidFill>
                  <a:schemeClr val="tx2"/>
                </a:solidFill>
              </a:defRPr>
            </a:lvl6pPr>
            <a:lvl7pPr marL="0" indent="0">
              <a:buNone/>
              <a:defRPr sz="2000">
                <a:solidFill>
                  <a:schemeClr val="tx2"/>
                </a:solidFill>
              </a:defRPr>
            </a:lvl7pPr>
            <a:lvl8pPr marL="0" indent="0">
              <a:buNone/>
              <a:defRPr sz="2000">
                <a:solidFill>
                  <a:schemeClr val="tx2"/>
                </a:solidFill>
              </a:defRPr>
            </a:lvl8pPr>
            <a:lvl9pPr marL="0" indent="0">
              <a:buNone/>
              <a:defRPr sz="1600">
                <a:solidFill>
                  <a:schemeClr val="tx2"/>
                </a:solidFill>
              </a:defRPr>
            </a:lvl9pPr>
          </a:lstStyle>
          <a:p>
            <a:pPr lvl="8"/>
            <a:r>
              <a:rPr lang="en-AU"/>
              <a:t>Click to edit Master text styles</a:t>
            </a:r>
          </a:p>
        </p:txBody>
      </p:sp>
    </p:spTree>
    <p:extLst>
      <p:ext uri="{BB962C8B-B14F-4D97-AF65-F5344CB8AC3E}">
        <p14:creationId xmlns:p14="http://schemas.microsoft.com/office/powerpoint/2010/main" val="21826583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AU"/>
              <a:t>Click to edit Master title style</a:t>
            </a:r>
          </a:p>
        </p:txBody>
      </p:sp>
      <p:sp>
        <p:nvSpPr>
          <p:cNvPr id="12" name="Content Placeholder 16">
            <a:extLst>
              <a:ext uri="{FF2B5EF4-FFF2-40B4-BE49-F238E27FC236}">
                <a16:creationId xmlns:a16="http://schemas.microsoft.com/office/drawing/2014/main" id="{ED835F27-0753-48F3-ACE1-897758A40F92}"/>
              </a:ext>
            </a:extLst>
          </p:cNvPr>
          <p:cNvSpPr>
            <a:spLocks noGrp="1"/>
          </p:cNvSpPr>
          <p:nvPr>
            <p:ph sz="quarter" idx="22"/>
          </p:nvPr>
        </p:nvSpPr>
        <p:spPr>
          <a:xfrm>
            <a:off x="435599" y="1504604"/>
            <a:ext cx="4392000" cy="4386728"/>
          </a:xfrm>
        </p:spPr>
        <p:txBody>
          <a:bodyPr/>
          <a:lstStyle>
            <a:lvl2pPr>
              <a:defRPr baseline="0"/>
            </a:lvl2pPr>
          </a:lstStyle>
          <a:p>
            <a:pPr lvl="0"/>
            <a:r>
              <a:rPr lang="en-AU"/>
              <a:t>Edit Master text styles</a:t>
            </a:r>
          </a:p>
          <a:p>
            <a:pPr lvl="1"/>
            <a:r>
              <a:rPr lang="en-AU"/>
              <a:t>Second level</a:t>
            </a:r>
          </a:p>
          <a:p>
            <a:pPr lvl="2"/>
            <a:r>
              <a:rPr lang="en-AU"/>
              <a:t>Third level</a:t>
            </a:r>
          </a:p>
          <a:p>
            <a:pPr lvl="3"/>
            <a:r>
              <a:rPr lang="en-AU"/>
              <a:t>Fourth level</a:t>
            </a:r>
          </a:p>
          <a:p>
            <a:pPr lvl="4"/>
            <a:r>
              <a:rPr lang="en-AU"/>
              <a:t>Fifth level</a:t>
            </a:r>
          </a:p>
        </p:txBody>
      </p:sp>
      <p:sp>
        <p:nvSpPr>
          <p:cNvPr id="16" name="Content Placeholder 16">
            <a:extLst>
              <a:ext uri="{FF2B5EF4-FFF2-40B4-BE49-F238E27FC236}">
                <a16:creationId xmlns:a16="http://schemas.microsoft.com/office/drawing/2014/main" id="{28CF95D5-09EC-4D72-AC35-BFFE84F598A3}"/>
              </a:ext>
            </a:extLst>
          </p:cNvPr>
          <p:cNvSpPr>
            <a:spLocks noGrp="1"/>
          </p:cNvSpPr>
          <p:nvPr>
            <p:ph sz="quarter" idx="28"/>
          </p:nvPr>
        </p:nvSpPr>
        <p:spPr>
          <a:xfrm>
            <a:off x="5099024" y="1521229"/>
            <a:ext cx="4392000" cy="4370103"/>
          </a:xfrm>
        </p:spPr>
        <p:txBody>
          <a:bodyPr/>
          <a:lstStyle>
            <a:lvl2pPr>
              <a:defRPr baseline="0"/>
            </a:lvl2pPr>
          </a:lstStyle>
          <a:p>
            <a:pPr lvl="0"/>
            <a:r>
              <a:rPr lang="en-AU"/>
              <a:t>Edit Master text styles</a:t>
            </a:r>
          </a:p>
          <a:p>
            <a:pPr lvl="1"/>
            <a:r>
              <a:rPr lang="en-AU"/>
              <a:t>Second level</a:t>
            </a:r>
          </a:p>
          <a:p>
            <a:pPr lvl="2"/>
            <a:r>
              <a:rPr lang="en-AU"/>
              <a:t>Third level</a:t>
            </a:r>
          </a:p>
          <a:p>
            <a:pPr lvl="3"/>
            <a:r>
              <a:rPr lang="en-AU"/>
              <a:t>Fourth level</a:t>
            </a:r>
          </a:p>
          <a:p>
            <a:pPr lvl="4"/>
            <a:r>
              <a:rPr lang="en-AU"/>
              <a:t>Fifth level</a:t>
            </a:r>
          </a:p>
        </p:txBody>
      </p:sp>
      <p:sp>
        <p:nvSpPr>
          <p:cNvPr id="7" name="Footer Placeholder 6">
            <a:extLst>
              <a:ext uri="{FF2B5EF4-FFF2-40B4-BE49-F238E27FC236}">
                <a16:creationId xmlns:a16="http://schemas.microsoft.com/office/drawing/2014/main" id="{991E5463-C25F-4962-8279-D196FA7574CD}"/>
              </a:ext>
            </a:extLst>
          </p:cNvPr>
          <p:cNvSpPr>
            <a:spLocks noGrp="1"/>
          </p:cNvSpPr>
          <p:nvPr>
            <p:ph type="ftr" sz="quarter" idx="30"/>
          </p:nvPr>
        </p:nvSpPr>
        <p:spPr>
          <a:xfrm>
            <a:off x="435599" y="6257693"/>
            <a:ext cx="6480000" cy="194400"/>
          </a:xfrm>
          <a:prstGeom prst="rect">
            <a:avLst/>
          </a:prstGeom>
        </p:spPr>
        <p:txBody>
          <a:bodyPr/>
          <a:lstStyle/>
          <a:p>
            <a:endParaRPr lang="en-AU" dirty="0"/>
          </a:p>
        </p:txBody>
      </p:sp>
      <p:sp>
        <p:nvSpPr>
          <p:cNvPr id="10" name="Slide Number Placeholder 9">
            <a:extLst>
              <a:ext uri="{FF2B5EF4-FFF2-40B4-BE49-F238E27FC236}">
                <a16:creationId xmlns:a16="http://schemas.microsoft.com/office/drawing/2014/main" id="{4A20EB48-4FA7-424D-AADD-8B1FD30CD64D}"/>
              </a:ext>
            </a:extLst>
          </p:cNvPr>
          <p:cNvSpPr>
            <a:spLocks noGrp="1"/>
          </p:cNvSpPr>
          <p:nvPr>
            <p:ph type="sldNum" sz="quarter" idx="31"/>
          </p:nvPr>
        </p:nvSpPr>
        <p:spPr/>
        <p:txBody>
          <a:bodyPr/>
          <a:lstStyle/>
          <a:p>
            <a:pPr algn="r"/>
            <a:fld id="{31DA3BC9-E790-4181-9E03-5E49C268FA52}" type="slidenum">
              <a:rPr lang="en-AU" smtClean="0"/>
              <a:pPr algn="r"/>
              <a:t>‹#›</a:t>
            </a:fld>
            <a:endParaRPr lang="en-AU" dirty="0"/>
          </a:p>
        </p:txBody>
      </p:sp>
      <p:sp>
        <p:nvSpPr>
          <p:cNvPr id="11" name="Text Placeholder 4">
            <a:extLst>
              <a:ext uri="{FF2B5EF4-FFF2-40B4-BE49-F238E27FC236}">
                <a16:creationId xmlns:a16="http://schemas.microsoft.com/office/drawing/2014/main" id="{37DACF3B-14A8-43C2-A88D-3A1860C43758}"/>
              </a:ext>
            </a:extLst>
          </p:cNvPr>
          <p:cNvSpPr>
            <a:spLocks noGrp="1"/>
          </p:cNvSpPr>
          <p:nvPr>
            <p:ph type="body" sz="quarter" idx="16" hasCustomPrompt="1"/>
          </p:nvPr>
        </p:nvSpPr>
        <p:spPr>
          <a:xfrm>
            <a:off x="443912" y="1055546"/>
            <a:ext cx="4392000" cy="388937"/>
          </a:xfrm>
        </p:spPr>
        <p:txBody>
          <a:bodyPr/>
          <a:lstStyle>
            <a:lvl1pPr>
              <a:spcAft>
                <a:spcPts val="0"/>
              </a:spcAft>
              <a:defRPr sz="2000">
                <a:solidFill>
                  <a:schemeClr val="tx2"/>
                </a:solidFill>
              </a:defRPr>
            </a:lvl1pPr>
            <a:lvl2pPr>
              <a:spcAft>
                <a:spcPts val="0"/>
              </a:spcAft>
              <a:defRPr sz="2000">
                <a:solidFill>
                  <a:schemeClr val="tx2"/>
                </a:solidFill>
              </a:defRPr>
            </a:lvl2pPr>
            <a:lvl3pPr>
              <a:spcAft>
                <a:spcPts val="0"/>
              </a:spcAft>
              <a:defRPr sz="2000">
                <a:solidFill>
                  <a:schemeClr val="tx2"/>
                </a:solidFill>
              </a:defRPr>
            </a:lvl3pPr>
            <a:lvl4pPr marL="0" indent="0">
              <a:spcAft>
                <a:spcPts val="0"/>
              </a:spcAft>
              <a:buNone/>
              <a:defRPr sz="2000">
                <a:solidFill>
                  <a:schemeClr val="tx2"/>
                </a:solidFill>
              </a:defRPr>
            </a:lvl4pPr>
            <a:lvl5pPr marL="0" indent="0">
              <a:spcAft>
                <a:spcPts val="0"/>
              </a:spcAft>
              <a:buNone/>
              <a:defRPr sz="2000">
                <a:solidFill>
                  <a:schemeClr val="tx2"/>
                </a:solidFill>
              </a:defRPr>
            </a:lvl5pPr>
            <a:lvl6pPr marL="0" indent="0">
              <a:buNone/>
              <a:defRPr sz="2000">
                <a:solidFill>
                  <a:schemeClr val="tx2"/>
                </a:solidFill>
              </a:defRPr>
            </a:lvl6pPr>
            <a:lvl7pPr marL="0" indent="0">
              <a:buNone/>
              <a:defRPr sz="2000">
                <a:solidFill>
                  <a:schemeClr val="tx2"/>
                </a:solidFill>
              </a:defRPr>
            </a:lvl7pPr>
            <a:lvl8pPr marL="0" indent="0">
              <a:buNone/>
              <a:defRPr sz="2000">
                <a:solidFill>
                  <a:schemeClr val="tx2"/>
                </a:solidFill>
              </a:defRPr>
            </a:lvl8pPr>
            <a:lvl9pPr marL="0" indent="0">
              <a:buNone/>
              <a:defRPr sz="1600">
                <a:solidFill>
                  <a:schemeClr val="tx2"/>
                </a:solidFill>
              </a:defRPr>
            </a:lvl9pPr>
          </a:lstStyle>
          <a:p>
            <a:pPr lvl="8"/>
            <a:r>
              <a:rPr lang="en-AU"/>
              <a:t>Click to edit Master text styles</a:t>
            </a:r>
          </a:p>
        </p:txBody>
      </p:sp>
      <p:sp>
        <p:nvSpPr>
          <p:cNvPr id="14" name="Text Placeholder 4">
            <a:extLst>
              <a:ext uri="{FF2B5EF4-FFF2-40B4-BE49-F238E27FC236}">
                <a16:creationId xmlns:a16="http://schemas.microsoft.com/office/drawing/2014/main" id="{EFEB83C6-C370-4EED-B0CD-DC08B46778C5}"/>
              </a:ext>
            </a:extLst>
          </p:cNvPr>
          <p:cNvSpPr>
            <a:spLocks noGrp="1"/>
          </p:cNvSpPr>
          <p:nvPr>
            <p:ph type="body" sz="quarter" idx="32" hasCustomPrompt="1"/>
          </p:nvPr>
        </p:nvSpPr>
        <p:spPr>
          <a:xfrm>
            <a:off x="5107334" y="1063858"/>
            <a:ext cx="4392000" cy="388937"/>
          </a:xfrm>
        </p:spPr>
        <p:txBody>
          <a:bodyPr/>
          <a:lstStyle>
            <a:lvl1pPr>
              <a:spcAft>
                <a:spcPts val="0"/>
              </a:spcAft>
              <a:defRPr sz="2000">
                <a:solidFill>
                  <a:schemeClr val="tx2"/>
                </a:solidFill>
              </a:defRPr>
            </a:lvl1pPr>
            <a:lvl2pPr>
              <a:spcAft>
                <a:spcPts val="0"/>
              </a:spcAft>
              <a:defRPr sz="2000">
                <a:solidFill>
                  <a:schemeClr val="tx2"/>
                </a:solidFill>
              </a:defRPr>
            </a:lvl2pPr>
            <a:lvl3pPr>
              <a:spcAft>
                <a:spcPts val="0"/>
              </a:spcAft>
              <a:defRPr sz="2000">
                <a:solidFill>
                  <a:schemeClr val="tx2"/>
                </a:solidFill>
              </a:defRPr>
            </a:lvl3pPr>
            <a:lvl4pPr marL="0" indent="0">
              <a:spcAft>
                <a:spcPts val="0"/>
              </a:spcAft>
              <a:buNone/>
              <a:defRPr sz="2000">
                <a:solidFill>
                  <a:schemeClr val="tx2"/>
                </a:solidFill>
              </a:defRPr>
            </a:lvl4pPr>
            <a:lvl5pPr marL="0" indent="0">
              <a:spcAft>
                <a:spcPts val="0"/>
              </a:spcAft>
              <a:buNone/>
              <a:defRPr sz="2000">
                <a:solidFill>
                  <a:schemeClr val="tx2"/>
                </a:solidFill>
              </a:defRPr>
            </a:lvl5pPr>
            <a:lvl6pPr marL="0" indent="0">
              <a:buNone/>
              <a:defRPr sz="2000">
                <a:solidFill>
                  <a:schemeClr val="tx2"/>
                </a:solidFill>
              </a:defRPr>
            </a:lvl6pPr>
            <a:lvl7pPr marL="0" indent="0">
              <a:buNone/>
              <a:defRPr sz="2000">
                <a:solidFill>
                  <a:schemeClr val="tx2"/>
                </a:solidFill>
              </a:defRPr>
            </a:lvl7pPr>
            <a:lvl8pPr marL="0" indent="0">
              <a:buNone/>
              <a:defRPr sz="2000">
                <a:solidFill>
                  <a:schemeClr val="tx2"/>
                </a:solidFill>
              </a:defRPr>
            </a:lvl8pPr>
            <a:lvl9pPr marL="0" indent="0">
              <a:buNone/>
              <a:defRPr sz="1600">
                <a:solidFill>
                  <a:schemeClr val="tx2"/>
                </a:solidFill>
              </a:defRPr>
            </a:lvl9pPr>
          </a:lstStyle>
          <a:p>
            <a:pPr lvl="8"/>
            <a:r>
              <a:rPr lang="en-AU"/>
              <a:t>Click to edit Master text styles</a:t>
            </a:r>
          </a:p>
        </p:txBody>
      </p:sp>
    </p:spTree>
    <p:extLst>
      <p:ext uri="{BB962C8B-B14F-4D97-AF65-F5344CB8AC3E}">
        <p14:creationId xmlns:p14="http://schemas.microsoft.com/office/powerpoint/2010/main" val="27641890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AU"/>
              <a:t>Click to edit Master title style</a:t>
            </a:r>
          </a:p>
        </p:txBody>
      </p:sp>
      <p:sp>
        <p:nvSpPr>
          <p:cNvPr id="4" name="Chart Placeholder 3"/>
          <p:cNvSpPr>
            <a:spLocks noGrp="1"/>
          </p:cNvSpPr>
          <p:nvPr>
            <p:ph type="chart" sz="quarter" idx="23"/>
          </p:nvPr>
        </p:nvSpPr>
        <p:spPr>
          <a:xfrm>
            <a:off x="435600" y="1529542"/>
            <a:ext cx="9054986" cy="3827913"/>
          </a:xfrm>
        </p:spPr>
        <p:txBody>
          <a:bodyPr/>
          <a:lstStyle/>
          <a:p>
            <a:r>
              <a:rPr lang="en-AU" dirty="0"/>
              <a:t>Click icon to add chart</a:t>
            </a:r>
          </a:p>
        </p:txBody>
      </p:sp>
      <p:sp>
        <p:nvSpPr>
          <p:cNvPr id="9" name="Text Placeholder 11"/>
          <p:cNvSpPr>
            <a:spLocks noGrp="1"/>
          </p:cNvSpPr>
          <p:nvPr>
            <p:ph type="body" sz="quarter" idx="24" hasCustomPrompt="1"/>
          </p:nvPr>
        </p:nvSpPr>
        <p:spPr>
          <a:xfrm>
            <a:off x="460800" y="5728202"/>
            <a:ext cx="1842133" cy="316946"/>
          </a:xfrm>
          <a:prstGeom prst="roundRect">
            <a:avLst/>
          </a:prstGeom>
          <a:solidFill>
            <a:schemeClr val="tx2"/>
          </a:solidFill>
        </p:spPr>
        <p:txBody>
          <a:bodyPr wrap="square" lIns="72000" tIns="72000" rIns="72000" bIns="72000" anchor="ctr" anchorCtr="0">
            <a:spAutoFit/>
          </a:bodyPr>
          <a:lstStyle>
            <a:lvl1pPr>
              <a:lnSpc>
                <a:spcPts val="1100"/>
              </a:lnSpc>
              <a:spcAft>
                <a:spcPts val="0"/>
              </a:spcAft>
              <a:defRPr sz="1000">
                <a:solidFill>
                  <a:schemeClr val="bg1"/>
                </a:solidFill>
              </a:defRPr>
            </a:lvl1pPr>
            <a:lvl2pPr>
              <a:spcAft>
                <a:spcPts val="0"/>
              </a:spcAft>
              <a:defRPr sz="1000"/>
            </a:lvl2pPr>
            <a:lvl3pPr>
              <a:spcAft>
                <a:spcPts val="0"/>
              </a:spcAft>
              <a:defRPr sz="1000"/>
            </a:lvl3pPr>
            <a:lvl4pPr marL="0" indent="0">
              <a:spcAft>
                <a:spcPts val="0"/>
              </a:spcAft>
              <a:buNone/>
              <a:defRPr sz="1000"/>
            </a:lvl4pPr>
            <a:lvl5pPr marL="0" indent="0">
              <a:spcAft>
                <a:spcPts val="0"/>
              </a:spcAft>
              <a:buNone/>
              <a:defRPr sz="1000"/>
            </a:lvl5pPr>
            <a:lvl6pPr marL="0" indent="0">
              <a:spcAft>
                <a:spcPts val="0"/>
              </a:spcAft>
              <a:buNone/>
              <a:defRPr sz="1000"/>
            </a:lvl6pPr>
            <a:lvl7pPr marL="0" indent="0">
              <a:spcAft>
                <a:spcPts val="0"/>
              </a:spcAft>
              <a:buNone/>
              <a:defRPr sz="1000"/>
            </a:lvl7pPr>
            <a:lvl8pPr marL="0" indent="0">
              <a:spcAft>
                <a:spcPts val="0"/>
              </a:spcAft>
              <a:buNone/>
              <a:defRPr sz="1000"/>
            </a:lvl8pPr>
            <a:lvl9pPr marL="0" indent="0">
              <a:spcAft>
                <a:spcPts val="0"/>
              </a:spcAft>
              <a:buNone/>
              <a:defRPr sz="1000"/>
            </a:lvl9pPr>
          </a:lstStyle>
          <a:p>
            <a:pPr lvl="0"/>
            <a:r>
              <a:rPr lang="en-AU"/>
              <a:t>Note Box</a:t>
            </a:r>
          </a:p>
        </p:txBody>
      </p:sp>
      <p:sp>
        <p:nvSpPr>
          <p:cNvPr id="10" name="Text Placeholder 11"/>
          <p:cNvSpPr>
            <a:spLocks noGrp="1"/>
          </p:cNvSpPr>
          <p:nvPr>
            <p:ph type="body" sz="quarter" idx="25" hasCustomPrompt="1"/>
          </p:nvPr>
        </p:nvSpPr>
        <p:spPr>
          <a:xfrm>
            <a:off x="6192285" y="5734686"/>
            <a:ext cx="1842133" cy="316946"/>
          </a:xfrm>
          <a:prstGeom prst="wedgeRoundRectCallout">
            <a:avLst>
              <a:gd name="adj1" fmla="val -20833"/>
              <a:gd name="adj2" fmla="val 71451"/>
              <a:gd name="adj3" fmla="val 16667"/>
            </a:avLst>
          </a:prstGeom>
          <a:solidFill>
            <a:schemeClr val="bg2"/>
          </a:solidFill>
        </p:spPr>
        <p:txBody>
          <a:bodyPr wrap="square" lIns="72000" tIns="72000" rIns="72000" bIns="72000" anchor="ctr" anchorCtr="0">
            <a:spAutoFit/>
          </a:bodyPr>
          <a:lstStyle>
            <a:lvl1pPr>
              <a:lnSpc>
                <a:spcPts val="1100"/>
              </a:lnSpc>
              <a:spcAft>
                <a:spcPts val="0"/>
              </a:spcAft>
              <a:defRPr sz="1000">
                <a:solidFill>
                  <a:schemeClr val="bg1"/>
                </a:solidFill>
              </a:defRPr>
            </a:lvl1pPr>
            <a:lvl2pPr>
              <a:spcAft>
                <a:spcPts val="0"/>
              </a:spcAft>
              <a:defRPr sz="1000"/>
            </a:lvl2pPr>
            <a:lvl3pPr>
              <a:spcAft>
                <a:spcPts val="0"/>
              </a:spcAft>
              <a:defRPr sz="1000"/>
            </a:lvl3pPr>
            <a:lvl4pPr marL="0" indent="0">
              <a:spcAft>
                <a:spcPts val="0"/>
              </a:spcAft>
              <a:buNone/>
              <a:defRPr sz="1000"/>
            </a:lvl4pPr>
            <a:lvl5pPr marL="0" indent="0">
              <a:spcAft>
                <a:spcPts val="0"/>
              </a:spcAft>
              <a:buNone/>
              <a:defRPr sz="1000"/>
            </a:lvl5pPr>
            <a:lvl6pPr marL="0" indent="0">
              <a:spcAft>
                <a:spcPts val="0"/>
              </a:spcAft>
              <a:buNone/>
              <a:defRPr sz="1000"/>
            </a:lvl6pPr>
            <a:lvl7pPr marL="0" indent="0">
              <a:spcAft>
                <a:spcPts val="0"/>
              </a:spcAft>
              <a:buNone/>
              <a:defRPr sz="1000"/>
            </a:lvl7pPr>
            <a:lvl8pPr marL="0" indent="0">
              <a:spcAft>
                <a:spcPts val="0"/>
              </a:spcAft>
              <a:buNone/>
              <a:defRPr sz="1000"/>
            </a:lvl8pPr>
            <a:lvl9pPr marL="0" indent="0">
              <a:spcAft>
                <a:spcPts val="0"/>
              </a:spcAft>
              <a:buNone/>
              <a:defRPr sz="1000"/>
            </a:lvl9pPr>
          </a:lstStyle>
          <a:p>
            <a:pPr lvl="0"/>
            <a:r>
              <a:rPr lang="en-AU"/>
              <a:t>Pointer Note Box</a:t>
            </a:r>
          </a:p>
        </p:txBody>
      </p:sp>
      <p:sp>
        <p:nvSpPr>
          <p:cNvPr id="5" name="Footer Placeholder 4">
            <a:extLst>
              <a:ext uri="{FF2B5EF4-FFF2-40B4-BE49-F238E27FC236}">
                <a16:creationId xmlns:a16="http://schemas.microsoft.com/office/drawing/2014/main" id="{A4FCBEFA-21C0-49F8-A512-0C29B25F00CE}"/>
              </a:ext>
            </a:extLst>
          </p:cNvPr>
          <p:cNvSpPr>
            <a:spLocks noGrp="1"/>
          </p:cNvSpPr>
          <p:nvPr>
            <p:ph type="ftr" sz="quarter" idx="26"/>
          </p:nvPr>
        </p:nvSpPr>
        <p:spPr>
          <a:xfrm>
            <a:off x="435599" y="6257693"/>
            <a:ext cx="6480000" cy="194400"/>
          </a:xfrm>
          <a:prstGeom prst="rect">
            <a:avLst/>
          </a:prstGeom>
        </p:spPr>
        <p:txBody>
          <a:bodyPr/>
          <a:lstStyle/>
          <a:p>
            <a:endParaRPr lang="en-AU" dirty="0"/>
          </a:p>
        </p:txBody>
      </p:sp>
      <p:sp>
        <p:nvSpPr>
          <p:cNvPr id="7" name="Slide Number Placeholder 6">
            <a:extLst>
              <a:ext uri="{FF2B5EF4-FFF2-40B4-BE49-F238E27FC236}">
                <a16:creationId xmlns:a16="http://schemas.microsoft.com/office/drawing/2014/main" id="{155B0AEA-D3E1-4DC1-AC9F-D7CC3A958324}"/>
              </a:ext>
            </a:extLst>
          </p:cNvPr>
          <p:cNvSpPr>
            <a:spLocks noGrp="1"/>
          </p:cNvSpPr>
          <p:nvPr>
            <p:ph type="sldNum" sz="quarter" idx="27"/>
          </p:nvPr>
        </p:nvSpPr>
        <p:spPr/>
        <p:txBody>
          <a:bodyPr/>
          <a:lstStyle/>
          <a:p>
            <a:pPr algn="r"/>
            <a:fld id="{31DA3BC9-E790-4181-9E03-5E49C268FA52}" type="slidenum">
              <a:rPr lang="en-AU" smtClean="0"/>
              <a:pPr algn="r"/>
              <a:t>‹#›</a:t>
            </a:fld>
            <a:endParaRPr lang="en-AU" dirty="0"/>
          </a:p>
        </p:txBody>
      </p:sp>
      <p:sp>
        <p:nvSpPr>
          <p:cNvPr id="11" name="Text Placeholder 4">
            <a:extLst>
              <a:ext uri="{FF2B5EF4-FFF2-40B4-BE49-F238E27FC236}">
                <a16:creationId xmlns:a16="http://schemas.microsoft.com/office/drawing/2014/main" id="{A801A07A-5990-4EC8-A1C4-0E5C1ACA3EAD}"/>
              </a:ext>
            </a:extLst>
          </p:cNvPr>
          <p:cNvSpPr>
            <a:spLocks noGrp="1"/>
          </p:cNvSpPr>
          <p:nvPr>
            <p:ph type="body" sz="quarter" idx="16" hasCustomPrompt="1"/>
          </p:nvPr>
        </p:nvSpPr>
        <p:spPr>
          <a:xfrm>
            <a:off x="435599" y="1045581"/>
            <a:ext cx="9054000" cy="388937"/>
          </a:xfrm>
        </p:spPr>
        <p:txBody>
          <a:bodyPr/>
          <a:lstStyle>
            <a:lvl1pPr>
              <a:spcAft>
                <a:spcPts val="0"/>
              </a:spcAft>
              <a:defRPr sz="2000">
                <a:solidFill>
                  <a:schemeClr val="tx2"/>
                </a:solidFill>
              </a:defRPr>
            </a:lvl1pPr>
            <a:lvl2pPr>
              <a:spcAft>
                <a:spcPts val="0"/>
              </a:spcAft>
              <a:defRPr sz="2000">
                <a:solidFill>
                  <a:schemeClr val="tx2"/>
                </a:solidFill>
              </a:defRPr>
            </a:lvl2pPr>
            <a:lvl3pPr>
              <a:spcAft>
                <a:spcPts val="0"/>
              </a:spcAft>
              <a:defRPr sz="2000">
                <a:solidFill>
                  <a:schemeClr val="tx2"/>
                </a:solidFill>
              </a:defRPr>
            </a:lvl3pPr>
            <a:lvl4pPr marL="0" indent="0">
              <a:spcAft>
                <a:spcPts val="0"/>
              </a:spcAft>
              <a:buNone/>
              <a:defRPr sz="2000">
                <a:solidFill>
                  <a:schemeClr val="tx2"/>
                </a:solidFill>
              </a:defRPr>
            </a:lvl4pPr>
            <a:lvl5pPr marL="0" indent="0">
              <a:spcAft>
                <a:spcPts val="0"/>
              </a:spcAft>
              <a:buNone/>
              <a:defRPr sz="2000">
                <a:solidFill>
                  <a:schemeClr val="tx2"/>
                </a:solidFill>
              </a:defRPr>
            </a:lvl5pPr>
            <a:lvl6pPr marL="0" indent="0">
              <a:buNone/>
              <a:defRPr sz="2000">
                <a:solidFill>
                  <a:schemeClr val="tx2"/>
                </a:solidFill>
              </a:defRPr>
            </a:lvl6pPr>
            <a:lvl7pPr marL="0" indent="0">
              <a:buNone/>
              <a:defRPr sz="2000">
                <a:solidFill>
                  <a:schemeClr val="tx2"/>
                </a:solidFill>
              </a:defRPr>
            </a:lvl7pPr>
            <a:lvl8pPr marL="0" indent="0">
              <a:buNone/>
              <a:defRPr sz="2000">
                <a:solidFill>
                  <a:schemeClr val="tx2"/>
                </a:solidFill>
              </a:defRPr>
            </a:lvl8pPr>
            <a:lvl9pPr marL="0" indent="0">
              <a:buNone/>
              <a:defRPr sz="1600">
                <a:solidFill>
                  <a:schemeClr val="tx2"/>
                </a:solidFill>
              </a:defRPr>
            </a:lvl9pPr>
          </a:lstStyle>
          <a:p>
            <a:pPr lvl="8"/>
            <a:r>
              <a:rPr lang="en-AU"/>
              <a:t>Click to edit Master text styles</a:t>
            </a:r>
          </a:p>
        </p:txBody>
      </p:sp>
    </p:spTree>
    <p:extLst>
      <p:ext uri="{BB962C8B-B14F-4D97-AF65-F5344CB8AC3E}">
        <p14:creationId xmlns:p14="http://schemas.microsoft.com/office/powerpoint/2010/main" val="5495046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ags" Target="../tags/tag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ags" Target="../tags/tag2.xml"/><Relationship Id="rId2" Type="http://schemas.openxmlformats.org/officeDocument/2006/relationships/slideLayout" Target="../slideLayouts/slideLayout2.xml"/><Relationship Id="rId16" Type="http://schemas.openxmlformats.org/officeDocument/2006/relationships/theme" Target="../theme/theme1.xml"/><Relationship Id="rId20"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oleObject" Target="../embeddings/oleObject1.bin"/><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tags" Target="../tags/tag8.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theme" Target="../theme/theme2.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image" Target="../media/image5.emf"/><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oleObject" Target="../embeddings/oleObject4.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6DCF72E6-01F0-4289-BB4A-C1835BC87F59}"/>
              </a:ext>
            </a:extLst>
          </p:cNvPr>
          <p:cNvGraphicFramePr>
            <a:graphicFrameLocks noChangeAspect="1"/>
          </p:cNvGraphicFramePr>
          <p:nvPr userDrawn="1">
            <p:custDataLst>
              <p:tags r:id="rId17"/>
            </p:custDataLst>
            <p:extLst>
              <p:ext uri="{D42A27DB-BD31-4B8C-83A1-F6EECF244321}">
                <p14:modId xmlns:p14="http://schemas.microsoft.com/office/powerpoint/2010/main" val="202666211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9" imgW="360" imgH="360" progId="TCLayout.ActiveDocument.1">
                  <p:embed/>
                </p:oleObj>
              </mc:Choice>
              <mc:Fallback>
                <p:oleObj name="think-cell Slide" r:id="rId19" imgW="360" imgH="360" progId="TCLayout.ActiveDocument.1">
                  <p:embed/>
                  <p:pic>
                    <p:nvPicPr>
                      <p:cNvPr id="7" name="Object 6" hidden="1">
                        <a:extLst>
                          <a:ext uri="{FF2B5EF4-FFF2-40B4-BE49-F238E27FC236}">
                            <a16:creationId xmlns:a16="http://schemas.microsoft.com/office/drawing/2014/main" id="{6DCF72E6-01F0-4289-BB4A-C1835BC87F59}"/>
                          </a:ext>
                        </a:extLst>
                      </p:cNvPr>
                      <p:cNvPicPr/>
                      <p:nvPr/>
                    </p:nvPicPr>
                    <p:blipFill>
                      <a:blip r:embed="rId20"/>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6ED42EC1-20B2-432F-8649-037B48DB8EFF}"/>
              </a:ext>
            </a:extLst>
          </p:cNvPr>
          <p:cNvSpPr/>
          <p:nvPr userDrawn="1">
            <p:custDataLst>
              <p:tags r:id="rId18"/>
            </p:custDataLst>
          </p:nvPr>
        </p:nvSpPr>
        <p:spPr bwMode="auto">
          <a:xfrm>
            <a:off x="0" y="0"/>
            <a:ext cx="158750" cy="158750"/>
          </a:xfrm>
          <a:prstGeom prst="rect">
            <a:avLst/>
          </a:prstGeom>
          <a:solidFill>
            <a:schemeClr val="accent1"/>
          </a:solidFill>
          <a:ln w="9525" cap="flat" cmpd="sng" algn="ctr">
            <a:noFill/>
            <a:prstDash val="solid"/>
            <a:round/>
            <a:headEnd type="none" w="med" len="med"/>
            <a:tailEnd type="none" w="med" len="med"/>
          </a:ln>
          <a:effectLst/>
        </p:spPr>
        <p:txBody>
          <a:bodyPr vert="horz" wrap="none" lIns="0" tIns="0" rIns="0" bIns="0" numCol="1" spcCol="0" rtlCol="0" anchor="ctr" anchorCtr="0" compatLnSpc="1">
            <a:prstTxWarp prst="textNoShape">
              <a:avLst/>
            </a:prstTxWarp>
            <a:noAutofit/>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dirty="0">
              <a:ln>
                <a:noFill/>
              </a:ln>
              <a:solidFill>
                <a:schemeClr val="bg1"/>
              </a:solidFill>
              <a:effectLst/>
              <a:latin typeface="Georgia" panose="02040502050405020303" pitchFamily="18" charset="0"/>
              <a:ea typeface="ＭＳ Ｐゴシック" panose="020B0600070205080204" pitchFamily="34" charset="-128"/>
              <a:cs typeface="+mj-cs"/>
              <a:sym typeface="Georgia" panose="02040502050405020303" pitchFamily="18" charset="0"/>
            </a:endParaRPr>
          </a:p>
        </p:txBody>
      </p:sp>
      <p:sp>
        <p:nvSpPr>
          <p:cNvPr id="2" name="Title Placeholder 1"/>
          <p:cNvSpPr>
            <a:spLocks noGrp="1"/>
          </p:cNvSpPr>
          <p:nvPr>
            <p:ph type="title"/>
          </p:nvPr>
        </p:nvSpPr>
        <p:spPr>
          <a:xfrm>
            <a:off x="435599" y="166746"/>
            <a:ext cx="9055425" cy="612000"/>
          </a:xfrm>
          <a:prstGeom prst="rect">
            <a:avLst/>
          </a:prstGeom>
          <a:noFill/>
        </p:spPr>
        <p:txBody>
          <a:bodyPr vert="horz" lIns="72000" tIns="72000" rIns="72000" bIns="72000" rtlCol="0" anchor="ctr" anchorCtr="0">
            <a:noAutofit/>
          </a:bodyPr>
          <a:lstStyle/>
          <a:p>
            <a:r>
              <a:rPr lang="en-US"/>
              <a:t>Click to edit Master title style</a:t>
            </a:r>
            <a:endParaRPr lang="en-AU"/>
          </a:p>
        </p:txBody>
      </p:sp>
      <p:sp>
        <p:nvSpPr>
          <p:cNvPr id="4" name="Text Placeholder 3"/>
          <p:cNvSpPr>
            <a:spLocks noGrp="1"/>
          </p:cNvSpPr>
          <p:nvPr>
            <p:ph type="body" idx="1"/>
          </p:nvPr>
        </p:nvSpPr>
        <p:spPr>
          <a:xfrm>
            <a:off x="435599" y="1104181"/>
            <a:ext cx="9054987" cy="4809826"/>
          </a:xfrm>
          <a:prstGeom prst="rect">
            <a:avLst/>
          </a:prstGeom>
        </p:spPr>
        <p:txBody>
          <a:bodyPr vert="horz" lIns="72000" tIns="72000" rIns="72000" bIns="72000" rtlCol="0">
            <a:noAutofit/>
          </a:bodyPr>
          <a:lstStyle/>
          <a:p>
            <a:pPr lvl="0"/>
            <a:r>
              <a:rPr lang="en-US"/>
              <a:t>Click to edit Master text styles</a:t>
            </a:r>
          </a:p>
          <a:p>
            <a:pPr lvl="1"/>
            <a:r>
              <a:rPr lang="en-US"/>
              <a:t>Second level (Standard/Stock body text)</a:t>
            </a:r>
          </a:p>
          <a:p>
            <a:pPr lvl="2"/>
            <a:r>
              <a:rPr lang="en-US"/>
              <a:t>Third level</a:t>
            </a:r>
          </a:p>
          <a:p>
            <a:pPr lvl="3"/>
            <a:r>
              <a:rPr lang="en-US"/>
              <a:t>Fourth level</a:t>
            </a:r>
          </a:p>
          <a:p>
            <a:pPr lvl="4"/>
            <a:r>
              <a:rPr lang="en-US"/>
              <a:t>Fifth level</a:t>
            </a:r>
          </a:p>
          <a:p>
            <a:pPr lvl="5"/>
            <a:r>
              <a:rPr lang="en-US"/>
              <a:t>6</a:t>
            </a:r>
          </a:p>
          <a:p>
            <a:pPr lvl="6"/>
            <a:r>
              <a:rPr lang="en-US"/>
              <a:t>7</a:t>
            </a:r>
          </a:p>
          <a:p>
            <a:pPr lvl="7"/>
            <a:r>
              <a:rPr lang="en-US"/>
              <a:t>8</a:t>
            </a:r>
          </a:p>
          <a:p>
            <a:pPr lvl="8"/>
            <a:r>
              <a:rPr lang="en-US"/>
              <a:t>9</a:t>
            </a:r>
            <a:endParaRPr lang="en-AU"/>
          </a:p>
        </p:txBody>
      </p:sp>
      <p:sp>
        <p:nvSpPr>
          <p:cNvPr id="5" name="Slide Number Placeholder 4"/>
          <p:cNvSpPr>
            <a:spLocks noGrp="1"/>
          </p:cNvSpPr>
          <p:nvPr>
            <p:ph type="sldNum" sz="quarter" idx="4"/>
          </p:nvPr>
        </p:nvSpPr>
        <p:spPr>
          <a:xfrm>
            <a:off x="69764" y="6565840"/>
            <a:ext cx="326600" cy="195933"/>
          </a:xfrm>
          <a:prstGeom prst="rect">
            <a:avLst/>
          </a:prstGeom>
        </p:spPr>
        <p:txBody>
          <a:bodyPr vert="horz" lIns="0" tIns="0" rIns="0" bIns="0" rtlCol="0" anchor="t" anchorCtr="0"/>
          <a:lstStyle>
            <a:lvl1pPr algn="l">
              <a:defRPr sz="1100">
                <a:solidFill>
                  <a:schemeClr val="tx2"/>
                </a:solidFill>
              </a:defRPr>
            </a:lvl1pPr>
          </a:lstStyle>
          <a:p>
            <a:pPr algn="r"/>
            <a:fld id="{31DA3BC9-E790-4181-9E03-5E49C268FA52}" type="slidenum">
              <a:rPr lang="en-AU" smtClean="0"/>
              <a:pPr algn="r"/>
              <a:t>‹#›</a:t>
            </a:fld>
            <a:r>
              <a:rPr lang="en-AU" dirty="0"/>
              <a:t>  </a:t>
            </a:r>
          </a:p>
        </p:txBody>
      </p:sp>
      <p:sp>
        <p:nvSpPr>
          <p:cNvPr id="8" name="Footer Placeholder 7"/>
          <p:cNvSpPr>
            <a:spLocks noGrp="1"/>
          </p:cNvSpPr>
          <p:nvPr>
            <p:ph type="ftr" sz="quarter" idx="3"/>
          </p:nvPr>
        </p:nvSpPr>
        <p:spPr>
          <a:xfrm>
            <a:off x="435599" y="6257693"/>
            <a:ext cx="6480000" cy="194400"/>
          </a:xfrm>
          <a:prstGeom prst="rect">
            <a:avLst/>
          </a:prstGeom>
        </p:spPr>
        <p:txBody>
          <a:bodyPr vert="horz" lIns="0" tIns="0" rIns="0" bIns="0" rtlCol="0" anchor="t" anchorCtr="0"/>
          <a:lstStyle>
            <a:lvl1pPr algn="l">
              <a:defRPr sz="1000" i="0">
                <a:solidFill>
                  <a:schemeClr val="tx2"/>
                </a:solidFill>
                <a:latin typeface="+mn-lt"/>
              </a:defRPr>
            </a:lvl1pPr>
          </a:lstStyle>
          <a:p>
            <a:endParaRPr lang="en-AU" dirty="0"/>
          </a:p>
        </p:txBody>
      </p:sp>
    </p:spTree>
  </p:cSld>
  <p:clrMap bg1="lt1" tx1="dk1" bg2="lt2" tx2="dk2" accent1="accent1" accent2="accent2" accent3="accent3" accent4="accent4" accent5="accent5" accent6="accent6" hlink="hlink" folHlink="folHlink"/>
  <p:sldLayoutIdLst>
    <p:sldLayoutId id="2147483706" r:id="rId1"/>
    <p:sldLayoutId id="2147483717" r:id="rId2"/>
    <p:sldLayoutId id="2147483651" r:id="rId3"/>
    <p:sldLayoutId id="2147483734" r:id="rId4"/>
    <p:sldLayoutId id="2147483733" r:id="rId5"/>
    <p:sldLayoutId id="2147483714" r:id="rId6"/>
    <p:sldLayoutId id="2147483731" r:id="rId7"/>
    <p:sldLayoutId id="2147483715" r:id="rId8"/>
    <p:sldLayoutId id="2147483718" r:id="rId9"/>
    <p:sldLayoutId id="2147483716" r:id="rId10"/>
    <p:sldLayoutId id="2147483719" r:id="rId11"/>
    <p:sldLayoutId id="2147483736" r:id="rId12"/>
    <p:sldLayoutId id="2147483735" r:id="rId13"/>
    <p:sldLayoutId id="2147483730" r:id="rId14"/>
    <p:sldLayoutId id="2147483737" r:id="rId15"/>
  </p:sldLayoutIdLst>
  <p:hf hdr="0" ftr="0" dt="0"/>
  <p:txStyles>
    <p:titleStyle>
      <a:lvl1pPr marL="0" indent="0" algn="l" rtl="0" eaLnBrk="1" fontAlgn="base" hangingPunct="1">
        <a:lnSpc>
          <a:spcPct val="100000"/>
        </a:lnSpc>
        <a:spcBef>
          <a:spcPct val="0"/>
        </a:spcBef>
        <a:spcAft>
          <a:spcPct val="0"/>
        </a:spcAft>
        <a:tabLst/>
        <a:defRPr sz="2000" b="0">
          <a:solidFill>
            <a:schemeClr val="tx2"/>
          </a:solidFill>
          <a:latin typeface="+mj-lt"/>
          <a:ea typeface="+mj-ea"/>
          <a:cs typeface="+mj-cs"/>
        </a:defRPr>
      </a:lvl1pPr>
      <a:lvl2pPr algn="l" rtl="0" eaLnBrk="1" fontAlgn="base" hangingPunct="1">
        <a:spcBef>
          <a:spcPct val="0"/>
        </a:spcBef>
        <a:spcAft>
          <a:spcPct val="0"/>
        </a:spcAft>
        <a:defRPr sz="2400">
          <a:solidFill>
            <a:srgbClr val="FFFFFF"/>
          </a:solidFill>
          <a:latin typeface="Arial" charset="0"/>
          <a:ea typeface="ＭＳ Ｐゴシック" pitchFamily="84" charset="-128"/>
        </a:defRPr>
      </a:lvl2pPr>
      <a:lvl3pPr algn="l" rtl="0" eaLnBrk="1" fontAlgn="base" hangingPunct="1">
        <a:spcBef>
          <a:spcPct val="0"/>
        </a:spcBef>
        <a:spcAft>
          <a:spcPct val="0"/>
        </a:spcAft>
        <a:defRPr sz="2400">
          <a:solidFill>
            <a:srgbClr val="FFFFFF"/>
          </a:solidFill>
          <a:latin typeface="Arial" charset="0"/>
          <a:ea typeface="ＭＳ Ｐゴシック" pitchFamily="84" charset="-128"/>
        </a:defRPr>
      </a:lvl3pPr>
      <a:lvl4pPr algn="l" rtl="0" eaLnBrk="1" fontAlgn="base" hangingPunct="1">
        <a:spcBef>
          <a:spcPct val="0"/>
        </a:spcBef>
        <a:spcAft>
          <a:spcPct val="0"/>
        </a:spcAft>
        <a:defRPr sz="2400">
          <a:solidFill>
            <a:srgbClr val="FFFFFF"/>
          </a:solidFill>
          <a:latin typeface="Arial" charset="0"/>
          <a:ea typeface="ＭＳ Ｐゴシック" pitchFamily="84" charset="-128"/>
        </a:defRPr>
      </a:lvl4pPr>
      <a:lvl5pPr algn="l" rtl="0" eaLnBrk="1" fontAlgn="base" hangingPunct="1">
        <a:spcBef>
          <a:spcPct val="0"/>
        </a:spcBef>
        <a:spcAft>
          <a:spcPct val="0"/>
        </a:spcAft>
        <a:defRPr sz="2400">
          <a:solidFill>
            <a:srgbClr val="FFFFFF"/>
          </a:solidFill>
          <a:latin typeface="Arial" charset="0"/>
          <a:ea typeface="ＭＳ Ｐゴシック" pitchFamily="84" charset="-128"/>
        </a:defRPr>
      </a:lvl5pPr>
      <a:lvl6pPr marL="457200" algn="l" rtl="0" eaLnBrk="1" fontAlgn="base" hangingPunct="1">
        <a:spcBef>
          <a:spcPct val="0"/>
        </a:spcBef>
        <a:spcAft>
          <a:spcPct val="0"/>
        </a:spcAft>
        <a:defRPr sz="2400">
          <a:solidFill>
            <a:srgbClr val="FFFFFF"/>
          </a:solidFill>
          <a:latin typeface="Arial" charset="0"/>
          <a:ea typeface="ＭＳ Ｐゴシック" pitchFamily="84" charset="-128"/>
        </a:defRPr>
      </a:lvl6pPr>
      <a:lvl7pPr marL="914400" algn="l" rtl="0" eaLnBrk="1" fontAlgn="base" hangingPunct="1">
        <a:spcBef>
          <a:spcPct val="0"/>
        </a:spcBef>
        <a:spcAft>
          <a:spcPct val="0"/>
        </a:spcAft>
        <a:defRPr sz="2400">
          <a:solidFill>
            <a:srgbClr val="FFFFFF"/>
          </a:solidFill>
          <a:latin typeface="Arial" charset="0"/>
          <a:ea typeface="ＭＳ Ｐゴシック" pitchFamily="84" charset="-128"/>
        </a:defRPr>
      </a:lvl7pPr>
      <a:lvl8pPr marL="1371600" algn="l" rtl="0" eaLnBrk="1" fontAlgn="base" hangingPunct="1">
        <a:spcBef>
          <a:spcPct val="0"/>
        </a:spcBef>
        <a:spcAft>
          <a:spcPct val="0"/>
        </a:spcAft>
        <a:defRPr sz="2400">
          <a:solidFill>
            <a:srgbClr val="FFFFFF"/>
          </a:solidFill>
          <a:latin typeface="Arial" charset="0"/>
          <a:ea typeface="ＭＳ Ｐゴシック" pitchFamily="84" charset="-128"/>
        </a:defRPr>
      </a:lvl8pPr>
      <a:lvl9pPr marL="1828800" algn="l" rtl="0" eaLnBrk="1" fontAlgn="base" hangingPunct="1">
        <a:spcBef>
          <a:spcPct val="0"/>
        </a:spcBef>
        <a:spcAft>
          <a:spcPct val="0"/>
        </a:spcAft>
        <a:defRPr sz="2400">
          <a:solidFill>
            <a:srgbClr val="FFFFFF"/>
          </a:solidFill>
          <a:latin typeface="Arial" charset="0"/>
          <a:ea typeface="ＭＳ Ｐゴシック" pitchFamily="84" charset="-128"/>
        </a:defRPr>
      </a:lvl9pPr>
    </p:titleStyle>
    <p:bodyStyle>
      <a:lvl1pPr marL="0" indent="0" algn="l" rtl="0" eaLnBrk="1" fontAlgn="base" hangingPunct="1">
        <a:spcBef>
          <a:spcPct val="0"/>
        </a:spcBef>
        <a:spcAft>
          <a:spcPts val="600"/>
        </a:spcAft>
        <a:buClr>
          <a:schemeClr val="bg2"/>
        </a:buClr>
        <a:buFont typeface="Arial" panose="020B0604020202020204" pitchFamily="34" charset="0"/>
        <a:buNone/>
        <a:defRPr sz="1400">
          <a:solidFill>
            <a:schemeClr val="tx2"/>
          </a:solidFill>
          <a:latin typeface="+mn-lt"/>
          <a:ea typeface="+mn-ea"/>
          <a:cs typeface="+mn-cs"/>
        </a:defRPr>
      </a:lvl1pPr>
      <a:lvl2pPr marL="176213" indent="-176213" algn="l" rtl="0" eaLnBrk="1" fontAlgn="base" hangingPunct="1">
        <a:spcBef>
          <a:spcPct val="0"/>
        </a:spcBef>
        <a:spcAft>
          <a:spcPts val="600"/>
        </a:spcAft>
        <a:buClr>
          <a:schemeClr val="bg2"/>
        </a:buClr>
        <a:buFont typeface="Arial" panose="020B0604020202020204" pitchFamily="34" charset="0"/>
        <a:buChar char="•"/>
        <a:defRPr sz="1400" baseline="0">
          <a:solidFill>
            <a:schemeClr val="tx2"/>
          </a:solidFill>
          <a:latin typeface="+mn-lt"/>
          <a:ea typeface="+mn-ea"/>
        </a:defRPr>
      </a:lvl2pPr>
      <a:lvl3pPr marL="360363" indent="-176213" algn="l" rtl="0" eaLnBrk="1" fontAlgn="base" hangingPunct="1">
        <a:spcBef>
          <a:spcPct val="0"/>
        </a:spcBef>
        <a:spcAft>
          <a:spcPts val="600"/>
        </a:spcAft>
        <a:buClr>
          <a:schemeClr val="bg2"/>
        </a:buClr>
        <a:buFont typeface="Courier New" panose="02070309020205020404" pitchFamily="49" charset="0"/>
        <a:buChar char="o"/>
        <a:defRPr sz="1400">
          <a:solidFill>
            <a:schemeClr val="tx2"/>
          </a:solidFill>
          <a:latin typeface="+mn-lt"/>
          <a:ea typeface="+mn-ea"/>
        </a:defRPr>
      </a:lvl3pPr>
      <a:lvl4pPr marL="538163" indent="-176213" algn="l" rtl="0" eaLnBrk="1" fontAlgn="base" hangingPunct="1">
        <a:spcBef>
          <a:spcPct val="0"/>
        </a:spcBef>
        <a:spcAft>
          <a:spcPts val="600"/>
        </a:spcAft>
        <a:buClr>
          <a:schemeClr val="bg2"/>
        </a:buClr>
        <a:buFont typeface="Arial" panose="020B0604020202020204" pitchFamily="34" charset="0"/>
        <a:buChar char="−"/>
        <a:defRPr sz="1400">
          <a:solidFill>
            <a:schemeClr val="tx2"/>
          </a:solidFill>
          <a:latin typeface="+mn-lt"/>
          <a:ea typeface="+mn-ea"/>
        </a:defRPr>
      </a:lvl4pPr>
      <a:lvl5pPr marL="714375" indent="-179388" algn="l" rtl="0" eaLnBrk="1" fontAlgn="base" hangingPunct="1">
        <a:spcBef>
          <a:spcPct val="0"/>
        </a:spcBef>
        <a:spcAft>
          <a:spcPts val="600"/>
        </a:spcAft>
        <a:buClr>
          <a:schemeClr val="bg2"/>
        </a:buClr>
        <a:buFont typeface="Arial" panose="020B0604020202020204" pitchFamily="34" charset="0"/>
        <a:buChar char="•"/>
        <a:defRPr sz="1400">
          <a:solidFill>
            <a:schemeClr val="tx2"/>
          </a:solidFill>
          <a:latin typeface="+mn-lt"/>
          <a:ea typeface="+mn-ea"/>
        </a:defRPr>
      </a:lvl5pPr>
      <a:lvl6pPr marL="898525" indent="-179388" algn="l" rtl="0" eaLnBrk="1" fontAlgn="base" hangingPunct="1">
        <a:spcBef>
          <a:spcPct val="0"/>
        </a:spcBef>
        <a:spcAft>
          <a:spcPts val="600"/>
        </a:spcAft>
        <a:buClr>
          <a:schemeClr val="bg2"/>
        </a:buClr>
        <a:buFont typeface="Courier New" panose="02070309020205020404" pitchFamily="49" charset="0"/>
        <a:buChar char="o"/>
        <a:defRPr sz="1400">
          <a:solidFill>
            <a:schemeClr val="tx2"/>
          </a:solidFill>
          <a:latin typeface="+mn-lt"/>
          <a:ea typeface="+mn-ea"/>
        </a:defRPr>
      </a:lvl6pPr>
      <a:lvl7pPr marL="1076325" indent="-179388" algn="l" rtl="0" eaLnBrk="1" fontAlgn="base" hangingPunct="1">
        <a:spcBef>
          <a:spcPct val="0"/>
        </a:spcBef>
        <a:spcAft>
          <a:spcPts val="600"/>
        </a:spcAft>
        <a:buClr>
          <a:schemeClr val="bg2"/>
        </a:buClr>
        <a:buFont typeface="Arial" pitchFamily="34" charset="0"/>
        <a:buChar char="–"/>
        <a:defRPr sz="1400">
          <a:solidFill>
            <a:schemeClr val="tx2"/>
          </a:solidFill>
          <a:latin typeface="+mn-lt"/>
          <a:ea typeface="+mn-ea"/>
        </a:defRPr>
      </a:lvl7pPr>
      <a:lvl8pPr marL="1252538" indent="-179388" algn="l" rtl="0" eaLnBrk="1" fontAlgn="base" hangingPunct="1">
        <a:spcBef>
          <a:spcPct val="0"/>
        </a:spcBef>
        <a:spcAft>
          <a:spcPts val="600"/>
        </a:spcAft>
        <a:buClr>
          <a:schemeClr val="bg2"/>
        </a:buClr>
        <a:buFont typeface="Arial" panose="020B0604020202020204" pitchFamily="34" charset="0"/>
        <a:buChar char="•"/>
        <a:defRPr sz="1400">
          <a:solidFill>
            <a:schemeClr val="tx2"/>
          </a:solidFill>
          <a:latin typeface="+mn-lt"/>
          <a:ea typeface="+mn-ea"/>
        </a:defRPr>
      </a:lvl8pPr>
      <a:lvl9pPr marL="1436688" indent="-179388" algn="l" rtl="0" eaLnBrk="1" fontAlgn="base" hangingPunct="1">
        <a:spcBef>
          <a:spcPct val="0"/>
        </a:spcBef>
        <a:spcAft>
          <a:spcPts val="600"/>
        </a:spcAft>
        <a:buClr>
          <a:schemeClr val="bg2"/>
        </a:buClr>
        <a:buFont typeface="Courier New" panose="02070309020205020404" pitchFamily="49" charset="0"/>
        <a:buChar char="o"/>
        <a:defRPr sz="1400">
          <a:solidFill>
            <a:schemeClr val="tx2"/>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736" userDrawn="1">
          <p15:clr>
            <a:srgbClr val="F26B43"/>
          </p15:clr>
        </p15:guide>
        <p15:guide id="2" pos="312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BC094282-002D-BEBC-4BB2-EBB39B24E1A4}"/>
              </a:ext>
            </a:extLst>
          </p:cNvPr>
          <p:cNvGraphicFramePr>
            <a:graphicFrameLocks noChangeAspect="1"/>
          </p:cNvGraphicFramePr>
          <p:nvPr userDrawn="1">
            <p:custDataLst>
              <p:tags r:id="rId13"/>
            </p:custDataLst>
            <p:extLst>
              <p:ext uri="{D42A27DB-BD31-4B8C-83A1-F6EECF244321}">
                <p14:modId xmlns:p14="http://schemas.microsoft.com/office/powerpoint/2010/main" val="275317035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4" imgW="360" imgH="360" progId="TCLayout.ActiveDocument.1">
                  <p:embed/>
                </p:oleObj>
              </mc:Choice>
              <mc:Fallback>
                <p:oleObj name="think-cell Slide" r:id="rId14" imgW="360" imgH="360" progId="TCLayout.ActiveDocument.1">
                  <p:embed/>
                  <p:pic>
                    <p:nvPicPr>
                      <p:cNvPr id="8" name="think-cell data - do not delete" hidden="1">
                        <a:extLst>
                          <a:ext uri="{FF2B5EF4-FFF2-40B4-BE49-F238E27FC236}">
                            <a16:creationId xmlns:a16="http://schemas.microsoft.com/office/drawing/2014/main" id="{BC094282-002D-BEBC-4BB2-EBB39B24E1A4}"/>
                          </a:ext>
                        </a:extLst>
                      </p:cNvPr>
                      <p:cNvPicPr/>
                      <p:nvPr/>
                    </p:nvPicPr>
                    <p:blipFill>
                      <a:blip r:embed="rId15"/>
                      <a:stretch>
                        <a:fillRect/>
                      </a:stretch>
                    </p:blipFill>
                    <p:spPr>
                      <a:xfrm>
                        <a:off x="1588" y="1588"/>
                        <a:ext cx="1588" cy="1588"/>
                      </a:xfrm>
                      <a:prstGeom prst="rect">
                        <a:avLst/>
                      </a:prstGeom>
                    </p:spPr>
                  </p:pic>
                </p:oleObj>
              </mc:Fallback>
            </mc:AlternateContent>
          </a:graphicData>
        </a:graphic>
      </p:graphicFrame>
      <p:sp>
        <p:nvSpPr>
          <p:cNvPr id="2" name="Title Placeholder 1"/>
          <p:cNvSpPr>
            <a:spLocks noGrp="1"/>
          </p:cNvSpPr>
          <p:nvPr>
            <p:ph type="title"/>
          </p:nvPr>
        </p:nvSpPr>
        <p:spPr>
          <a:xfrm>
            <a:off x="464344" y="257473"/>
            <a:ext cx="8358188" cy="1071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64344" y="1500188"/>
            <a:ext cx="8358188" cy="424309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64344" y="5959078"/>
            <a:ext cx="2166938" cy="342305"/>
          </a:xfrm>
          <a:prstGeom prst="rect">
            <a:avLst/>
          </a:prstGeom>
        </p:spPr>
        <p:txBody>
          <a:bodyPr vert="horz" lIns="91440" tIns="45720" rIns="91440" bIns="45720" rtlCol="0" anchor="ctr"/>
          <a:lstStyle>
            <a:lvl1pPr algn="l">
              <a:defRPr sz="1125">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3173016" y="5959078"/>
            <a:ext cx="2940844" cy="342305"/>
          </a:xfrm>
          <a:prstGeom prst="rect">
            <a:avLst/>
          </a:prstGeom>
        </p:spPr>
        <p:txBody>
          <a:bodyPr vert="horz" lIns="91440" tIns="45720" rIns="91440" bIns="45720" rtlCol="0" anchor="ctr"/>
          <a:lstStyle>
            <a:lvl1pPr algn="ctr">
              <a:defRPr sz="1125">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655594" y="5959078"/>
            <a:ext cx="2166938" cy="342305"/>
          </a:xfrm>
          <a:prstGeom prst="rect">
            <a:avLst/>
          </a:prstGeom>
        </p:spPr>
        <p:txBody>
          <a:bodyPr vert="horz" lIns="91440" tIns="45720" rIns="91440" bIns="45720" rtlCol="0" anchor="ctr"/>
          <a:lstStyle>
            <a:lvl1pPr algn="r">
              <a:defRPr sz="1125">
                <a:solidFill>
                  <a:schemeClr val="tx1">
                    <a:tint val="75000"/>
                  </a:schemeClr>
                </a:solidFill>
              </a:defRPr>
            </a:lvl1p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515307819"/>
      </p:ext>
    </p:extLst>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Lst>
  <p:hf hdr="0" ftr="0" dt="0"/>
  <p:txStyles>
    <p:titleStyle>
      <a:lvl1pPr algn="ctr" defTabSz="857250" rtl="0" eaLnBrk="1" latinLnBrk="0" hangingPunct="1">
        <a:spcBef>
          <a:spcPct val="0"/>
        </a:spcBef>
        <a:buNone/>
        <a:defRPr sz="4125" kern="1200">
          <a:solidFill>
            <a:schemeClr val="tx1"/>
          </a:solidFill>
          <a:latin typeface="+mj-lt"/>
          <a:ea typeface="+mj-ea"/>
          <a:cs typeface="+mj-cs"/>
        </a:defRPr>
      </a:lvl1pPr>
    </p:titleStyle>
    <p:bodyStyle>
      <a:lvl1pPr marL="321469" indent="-321469" algn="l" defTabSz="857250" rtl="0" eaLnBrk="1" latinLnBrk="0" hangingPunct="1">
        <a:spcBef>
          <a:spcPct val="20000"/>
        </a:spcBef>
        <a:buFont typeface="Arial" pitchFamily="34" charset="0"/>
        <a:buChar char="•"/>
        <a:defRPr sz="3000" kern="1200">
          <a:solidFill>
            <a:schemeClr val="tx1"/>
          </a:solidFill>
          <a:latin typeface="+mn-lt"/>
          <a:ea typeface="+mn-ea"/>
          <a:cs typeface="+mn-cs"/>
        </a:defRPr>
      </a:lvl1pPr>
      <a:lvl2pPr marL="696516" indent="-267891" algn="l" defTabSz="857250" rtl="0" eaLnBrk="1" latinLnBrk="0" hangingPunct="1">
        <a:spcBef>
          <a:spcPct val="20000"/>
        </a:spcBef>
        <a:buFont typeface="Arial" pitchFamily="34" charset="0"/>
        <a:buChar char="–"/>
        <a:defRPr sz="2625" kern="1200">
          <a:solidFill>
            <a:schemeClr val="tx1"/>
          </a:solidFill>
          <a:latin typeface="+mn-lt"/>
          <a:ea typeface="+mn-ea"/>
          <a:cs typeface="+mn-cs"/>
        </a:defRPr>
      </a:lvl2pPr>
      <a:lvl3pPr marL="1071563" indent="-214313" algn="l" defTabSz="857250" rtl="0" eaLnBrk="1" latinLnBrk="0" hangingPunct="1">
        <a:spcBef>
          <a:spcPct val="20000"/>
        </a:spcBef>
        <a:buFont typeface="Arial" pitchFamily="34" charset="0"/>
        <a:buChar char="•"/>
        <a:defRPr sz="2250" kern="1200">
          <a:solidFill>
            <a:schemeClr val="tx1"/>
          </a:solidFill>
          <a:latin typeface="+mn-lt"/>
          <a:ea typeface="+mn-ea"/>
          <a:cs typeface="+mn-cs"/>
        </a:defRPr>
      </a:lvl3pPr>
      <a:lvl4pPr marL="150018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4pPr>
      <a:lvl5pPr marL="192881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5pPr>
      <a:lvl6pPr marL="235743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6pPr>
      <a:lvl7pPr marL="278606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7pPr>
      <a:lvl8pPr marL="321468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8pPr>
      <a:lvl9pPr marL="364331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9pPr>
    </p:bodyStyle>
    <p:other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16.xml"/><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27.svg"/></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6.bin"/><Relationship Id="rId7" Type="http://schemas.openxmlformats.org/officeDocument/2006/relationships/image" Target="../media/image8.png"/><Relationship Id="rId2" Type="http://schemas.openxmlformats.org/officeDocument/2006/relationships/slideLayout" Target="../slideLayouts/slideLayout22.xml"/><Relationship Id="rId1" Type="http://schemas.openxmlformats.org/officeDocument/2006/relationships/tags" Target="../tags/tag10.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5.em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7.bin"/><Relationship Id="rId7" Type="http://schemas.openxmlformats.org/officeDocument/2006/relationships/image" Target="../media/image8.png"/><Relationship Id="rId2" Type="http://schemas.openxmlformats.org/officeDocument/2006/relationships/slideLayout" Target="../slideLayouts/slideLayout22.xml"/><Relationship Id="rId1" Type="http://schemas.openxmlformats.org/officeDocument/2006/relationships/tags" Target="../tags/tag1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5.emf"/></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3.xml"/><Relationship Id="rId1" Type="http://schemas.openxmlformats.org/officeDocument/2006/relationships/tags" Target="../tags/tag12.xml"/><Relationship Id="rId4" Type="http://schemas.openxmlformats.org/officeDocument/2006/relationships/image" Target="../media/image15.emf"/></Relationships>
</file>

<file path=ppt/slides/_rels/slide15.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22.xml"/><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8" Type="http://schemas.openxmlformats.org/officeDocument/2006/relationships/image" Target="../media/image34.sv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image" Target="../media/image28.png"/><Relationship Id="rId1" Type="http://schemas.openxmlformats.org/officeDocument/2006/relationships/slideLayout" Target="../slideLayouts/slideLayout3.xml"/><Relationship Id="rId6" Type="http://schemas.openxmlformats.org/officeDocument/2006/relationships/image" Target="../media/image32.svg"/><Relationship Id="rId5" Type="http://schemas.openxmlformats.org/officeDocument/2006/relationships/image" Target="../media/image31.png"/><Relationship Id="rId4" Type="http://schemas.openxmlformats.org/officeDocument/2006/relationships/image" Target="../media/image30.svg"/></Relationships>
</file>

<file path=ppt/slides/_rels/slide17.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22.xml"/><Relationship Id="rId4" Type="http://schemas.openxmlformats.org/officeDocument/2006/relationships/image" Target="../media/image8.png"/></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3.xml"/><Relationship Id="rId1" Type="http://schemas.openxmlformats.org/officeDocument/2006/relationships/tags" Target="../tags/tag13.xml"/><Relationship Id="rId6" Type="http://schemas.openxmlformats.org/officeDocument/2006/relationships/image" Target="../media/image36.svg"/><Relationship Id="rId5" Type="http://schemas.openxmlformats.org/officeDocument/2006/relationships/image" Target="../media/image35.png"/><Relationship Id="rId4" Type="http://schemas.openxmlformats.org/officeDocument/2006/relationships/image" Target="../media/image15.emf"/></Relationships>
</file>

<file path=ppt/slides/_rels/slide19.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22.xml"/><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2" Type="http://schemas.openxmlformats.org/officeDocument/2006/relationships/hyperlink" Target="mailto:" TargetMode="External"/><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3.xml"/><Relationship Id="rId1" Type="http://schemas.openxmlformats.org/officeDocument/2006/relationships/tags" Target="../tags/tag14.xml"/><Relationship Id="rId4" Type="http://schemas.openxmlformats.org/officeDocument/2006/relationships/image" Target="../media/image15.emf"/></Relationships>
</file>

<file path=ppt/slides/_rels/slide21.xml.rels><?xml version="1.0" encoding="UTF-8" standalone="yes"?>
<Relationships xmlns="http://schemas.openxmlformats.org/package/2006/relationships"><Relationship Id="rId8" Type="http://schemas.openxmlformats.org/officeDocument/2006/relationships/tags" Target="../tags/tag22.xml"/><Relationship Id="rId3" Type="http://schemas.openxmlformats.org/officeDocument/2006/relationships/tags" Target="../tags/tag17.xml"/><Relationship Id="rId7" Type="http://schemas.openxmlformats.org/officeDocument/2006/relationships/tags" Target="../tags/tag21.xml"/><Relationship Id="rId12" Type="http://schemas.openxmlformats.org/officeDocument/2006/relationships/image" Target="../media/image38.svg"/><Relationship Id="rId2" Type="http://schemas.openxmlformats.org/officeDocument/2006/relationships/tags" Target="../tags/tag16.xml"/><Relationship Id="rId1" Type="http://schemas.openxmlformats.org/officeDocument/2006/relationships/tags" Target="../tags/tag15.xml"/><Relationship Id="rId6" Type="http://schemas.openxmlformats.org/officeDocument/2006/relationships/tags" Target="../tags/tag20.xml"/><Relationship Id="rId11" Type="http://schemas.openxmlformats.org/officeDocument/2006/relationships/image" Target="../media/image37.png"/><Relationship Id="rId5" Type="http://schemas.openxmlformats.org/officeDocument/2006/relationships/tags" Target="../tags/tag19.xml"/><Relationship Id="rId10" Type="http://schemas.openxmlformats.org/officeDocument/2006/relationships/slideLayout" Target="../slideLayouts/slideLayout3.xml"/><Relationship Id="rId4" Type="http://schemas.openxmlformats.org/officeDocument/2006/relationships/tags" Target="../tags/tag18.xml"/><Relationship Id="rId9" Type="http://schemas.openxmlformats.org/officeDocument/2006/relationships/tags" Target="../tags/tag23.xml"/></Relationships>
</file>

<file path=ppt/slides/_rels/slide22.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22.xml"/><Relationship Id="rId4" Type="http://schemas.openxmlformats.org/officeDocument/2006/relationships/image" Target="../media/image8.png"/></Relationships>
</file>

<file path=ppt/slides/_rels/slide23.xml.rels><?xml version="1.0" encoding="UTF-8" standalone="yes"?>
<Relationships xmlns="http://schemas.openxmlformats.org/package/2006/relationships"><Relationship Id="rId8" Type="http://schemas.openxmlformats.org/officeDocument/2006/relationships/tags" Target="../tags/tag31.xml"/><Relationship Id="rId3" Type="http://schemas.openxmlformats.org/officeDocument/2006/relationships/tags" Target="../tags/tag26.xml"/><Relationship Id="rId7" Type="http://schemas.openxmlformats.org/officeDocument/2006/relationships/tags" Target="../tags/tag30.xml"/><Relationship Id="rId12" Type="http://schemas.openxmlformats.org/officeDocument/2006/relationships/image" Target="../media/image38.svg"/><Relationship Id="rId2" Type="http://schemas.openxmlformats.org/officeDocument/2006/relationships/tags" Target="../tags/tag25.xml"/><Relationship Id="rId1" Type="http://schemas.openxmlformats.org/officeDocument/2006/relationships/tags" Target="../tags/tag24.xml"/><Relationship Id="rId6" Type="http://schemas.openxmlformats.org/officeDocument/2006/relationships/tags" Target="../tags/tag29.xml"/><Relationship Id="rId11" Type="http://schemas.openxmlformats.org/officeDocument/2006/relationships/image" Target="../media/image37.png"/><Relationship Id="rId5" Type="http://schemas.openxmlformats.org/officeDocument/2006/relationships/tags" Target="../tags/tag28.xml"/><Relationship Id="rId10" Type="http://schemas.openxmlformats.org/officeDocument/2006/relationships/slideLayout" Target="../slideLayouts/slideLayout3.xml"/><Relationship Id="rId4" Type="http://schemas.openxmlformats.org/officeDocument/2006/relationships/tags" Target="../tags/tag27.xml"/><Relationship Id="rId9" Type="http://schemas.openxmlformats.org/officeDocument/2006/relationships/tags" Target="../tags/tag32.xml"/></Relationships>
</file>

<file path=ppt/slides/_rels/slide2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hyperlink" Target="https://www.jobsandskills.gov.au/work/employment-region-dashboards-and-profiles/monthly-labour-market-dashboards" TargetMode="External"/><Relationship Id="rId1" Type="http://schemas.openxmlformats.org/officeDocument/2006/relationships/slideLayout" Target="../slideLayouts/slideLayout7.xml"/><Relationship Id="rId5" Type="http://schemas.openxmlformats.org/officeDocument/2006/relationships/image" Target="../media/image27.svg"/><Relationship Id="rId4" Type="http://schemas.openxmlformats.org/officeDocument/2006/relationships/image" Target="../media/image26.png"/></Relationships>
</file>

<file path=ppt/slides/_rels/slide2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36.svg"/></Relationships>
</file>

<file path=ppt/slides/_rels/slide2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36.svg"/></Relationships>
</file>

<file path=ppt/slides/_rels/slide27.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3.xml"/><Relationship Id="rId5" Type="http://schemas.openxmlformats.org/officeDocument/2006/relationships/image" Target="../media/image36.svg"/><Relationship Id="rId4" Type="http://schemas.openxmlformats.org/officeDocument/2006/relationships/image" Target="../media/image35.png"/></Relationships>
</file>

<file path=ppt/slides/_rels/slide2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xml"/><Relationship Id="rId1" Type="http://schemas.openxmlformats.org/officeDocument/2006/relationships/slideLayout" Target="../slideLayouts/slideLayout8.xml"/><Relationship Id="rId6" Type="http://schemas.openxmlformats.org/officeDocument/2006/relationships/image" Target="../media/image36.svg"/><Relationship Id="rId5" Type="http://schemas.openxmlformats.org/officeDocument/2006/relationships/image" Target="../media/image35.png"/><Relationship Id="rId4" Type="http://schemas.openxmlformats.org/officeDocument/2006/relationships/image" Target="../media/image32.svg"/></Relationships>
</file>

<file path=ppt/slides/_rels/slide2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5.xml"/><Relationship Id="rId1" Type="http://schemas.openxmlformats.org/officeDocument/2006/relationships/slideLayout" Target="../slideLayouts/slideLayout8.xml"/><Relationship Id="rId6" Type="http://schemas.openxmlformats.org/officeDocument/2006/relationships/image" Target="../media/image36.svg"/><Relationship Id="rId5" Type="http://schemas.openxmlformats.org/officeDocument/2006/relationships/image" Target="../media/image35.png"/><Relationship Id="rId4" Type="http://schemas.openxmlformats.org/officeDocument/2006/relationships/image" Target="../media/image34.svg"/></Relationships>
</file>

<file path=ppt/slides/_rels/slide3.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22.xml"/><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8" Type="http://schemas.openxmlformats.org/officeDocument/2006/relationships/tags" Target="../tags/tag40.xml"/><Relationship Id="rId3" Type="http://schemas.openxmlformats.org/officeDocument/2006/relationships/tags" Target="../tags/tag35.xml"/><Relationship Id="rId7" Type="http://schemas.openxmlformats.org/officeDocument/2006/relationships/tags" Target="../tags/tag39.xml"/><Relationship Id="rId12" Type="http://schemas.openxmlformats.org/officeDocument/2006/relationships/image" Target="../media/image38.svg"/><Relationship Id="rId2" Type="http://schemas.openxmlformats.org/officeDocument/2006/relationships/tags" Target="../tags/tag34.xml"/><Relationship Id="rId1" Type="http://schemas.openxmlformats.org/officeDocument/2006/relationships/tags" Target="../tags/tag33.xml"/><Relationship Id="rId6" Type="http://schemas.openxmlformats.org/officeDocument/2006/relationships/tags" Target="../tags/tag38.xml"/><Relationship Id="rId11" Type="http://schemas.openxmlformats.org/officeDocument/2006/relationships/image" Target="../media/image37.png"/><Relationship Id="rId5" Type="http://schemas.openxmlformats.org/officeDocument/2006/relationships/tags" Target="../tags/tag37.xml"/><Relationship Id="rId10" Type="http://schemas.openxmlformats.org/officeDocument/2006/relationships/slideLayout" Target="../slideLayouts/slideLayout3.xml"/><Relationship Id="rId4" Type="http://schemas.openxmlformats.org/officeDocument/2006/relationships/tags" Target="../tags/tag36.xml"/><Relationship Id="rId9" Type="http://schemas.openxmlformats.org/officeDocument/2006/relationships/tags" Target="../tags/tag41.xml"/></Relationships>
</file>

<file path=ppt/slides/_rels/slide31.xml.rels><?xml version="1.0" encoding="UTF-8" standalone="yes"?>
<Relationships xmlns="http://schemas.openxmlformats.org/package/2006/relationships"><Relationship Id="rId3" Type="http://schemas.openxmlformats.org/officeDocument/2006/relationships/hyperlink" Target="https://www.jobsandskills.gov.au/sites/default/files/2023-04/industry_profile_-_illawarra_south_coast.pdf" TargetMode="External"/><Relationship Id="rId2" Type="http://schemas.openxmlformats.org/officeDocument/2006/relationships/hyperlink" Target="https://www.jobsandskills.gov.au/work/employment-region-dashboards-and-profiles/monthly-labour-market-dashboards" TargetMode="External"/><Relationship Id="rId1" Type="http://schemas.openxmlformats.org/officeDocument/2006/relationships/slideLayout" Target="../slideLayouts/slideLayout7.xml"/><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40.pn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xml"/><Relationship Id="rId1" Type="http://schemas.openxmlformats.org/officeDocument/2006/relationships/themeOverride" Target="../theme/themeOverride1.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6.xml"/><Relationship Id="rId1" Type="http://schemas.openxmlformats.org/officeDocument/2006/relationships/themeOverride" Target="../theme/themeOverride2.xml"/><Relationship Id="rId5" Type="http://schemas.openxmlformats.org/officeDocument/2006/relationships/image" Target="../media/image36.svg"/><Relationship Id="rId4" Type="http://schemas.openxmlformats.org/officeDocument/2006/relationships/image" Target="../media/image35.pn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8.xml"/><Relationship Id="rId7" Type="http://schemas.openxmlformats.org/officeDocument/2006/relationships/image" Target="../media/image36.svg"/><Relationship Id="rId2" Type="http://schemas.openxmlformats.org/officeDocument/2006/relationships/slideLayout" Target="../slideLayouts/slideLayout3.xml"/><Relationship Id="rId1" Type="http://schemas.openxmlformats.org/officeDocument/2006/relationships/themeOverride" Target="../theme/themeOverride3.xml"/><Relationship Id="rId6" Type="http://schemas.openxmlformats.org/officeDocument/2006/relationships/image" Target="../media/image35.png"/><Relationship Id="rId5" Type="http://schemas.openxmlformats.org/officeDocument/2006/relationships/image" Target="../media/image30.svg"/><Relationship Id="rId4" Type="http://schemas.openxmlformats.org/officeDocument/2006/relationships/image" Target="../media/image29.png"/></Relationships>
</file>

<file path=ppt/slides/_rels/slide3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9.xml"/><Relationship Id="rId1" Type="http://schemas.openxmlformats.org/officeDocument/2006/relationships/slideLayout" Target="../slideLayouts/slideLayout8.xml"/><Relationship Id="rId6" Type="http://schemas.openxmlformats.org/officeDocument/2006/relationships/image" Target="../media/image36.svg"/><Relationship Id="rId5" Type="http://schemas.openxmlformats.org/officeDocument/2006/relationships/image" Target="../media/image35.png"/><Relationship Id="rId4" Type="http://schemas.openxmlformats.org/officeDocument/2006/relationships/image" Target="../media/image32.svg"/></Relationships>
</file>

<file path=ppt/slides/_rels/slide3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0.xml"/><Relationship Id="rId1" Type="http://schemas.openxmlformats.org/officeDocument/2006/relationships/slideLayout" Target="../slideLayouts/slideLayout8.xml"/><Relationship Id="rId6" Type="http://schemas.openxmlformats.org/officeDocument/2006/relationships/image" Target="../media/image36.svg"/><Relationship Id="rId5" Type="http://schemas.openxmlformats.org/officeDocument/2006/relationships/image" Target="../media/image35.png"/><Relationship Id="rId4" Type="http://schemas.openxmlformats.org/officeDocument/2006/relationships/image" Target="../media/image32.svg"/></Relationships>
</file>

<file path=ppt/slides/_rels/slide37.xml.rels><?xml version="1.0" encoding="UTF-8" standalone="yes"?>
<Relationships xmlns="http://schemas.openxmlformats.org/package/2006/relationships"><Relationship Id="rId8" Type="http://schemas.openxmlformats.org/officeDocument/2006/relationships/tags" Target="../tags/tag49.xml"/><Relationship Id="rId3" Type="http://schemas.openxmlformats.org/officeDocument/2006/relationships/tags" Target="../tags/tag44.xml"/><Relationship Id="rId7" Type="http://schemas.openxmlformats.org/officeDocument/2006/relationships/tags" Target="../tags/tag48.xml"/><Relationship Id="rId12" Type="http://schemas.openxmlformats.org/officeDocument/2006/relationships/image" Target="../media/image38.svg"/><Relationship Id="rId2" Type="http://schemas.openxmlformats.org/officeDocument/2006/relationships/tags" Target="../tags/tag43.xml"/><Relationship Id="rId1" Type="http://schemas.openxmlformats.org/officeDocument/2006/relationships/tags" Target="../tags/tag42.xml"/><Relationship Id="rId6" Type="http://schemas.openxmlformats.org/officeDocument/2006/relationships/tags" Target="../tags/tag47.xml"/><Relationship Id="rId11" Type="http://schemas.openxmlformats.org/officeDocument/2006/relationships/image" Target="../media/image37.png"/><Relationship Id="rId5" Type="http://schemas.openxmlformats.org/officeDocument/2006/relationships/tags" Target="../tags/tag46.xml"/><Relationship Id="rId10" Type="http://schemas.openxmlformats.org/officeDocument/2006/relationships/slideLayout" Target="../slideLayouts/slideLayout3.xml"/><Relationship Id="rId4" Type="http://schemas.openxmlformats.org/officeDocument/2006/relationships/tags" Target="../tags/tag45.xml"/><Relationship Id="rId9" Type="http://schemas.openxmlformats.org/officeDocument/2006/relationships/tags" Target="../tags/tag50.xml"/></Relationships>
</file>

<file path=ppt/slides/_rels/slide38.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oleObject" Target="../embeddings/oleObject11.bin"/><Relationship Id="rId7" Type="http://schemas.openxmlformats.org/officeDocument/2006/relationships/image" Target="../media/image41.png"/><Relationship Id="rId2" Type="http://schemas.openxmlformats.org/officeDocument/2006/relationships/slideLayout" Target="../slideLayouts/slideLayout7.xml"/><Relationship Id="rId1" Type="http://schemas.openxmlformats.org/officeDocument/2006/relationships/tags" Target="../tags/tag51.xml"/><Relationship Id="rId6" Type="http://schemas.openxmlformats.org/officeDocument/2006/relationships/hyperlink" Target="https://www.jobsandskills.gov.au/sites/default/files/2023-07/Labour%20Market%20Dashboard%20Western%20Melbourne.pdf" TargetMode="External"/><Relationship Id="rId5" Type="http://schemas.openxmlformats.org/officeDocument/2006/relationships/hyperlink" Target="https://www.jobsandskills.gov.au/work/employment-region-dashboards-and-profiles/monthly-labour-market-dashboards" TargetMode="External"/><Relationship Id="rId4" Type="http://schemas.openxmlformats.org/officeDocument/2006/relationships/image" Target="../media/image15.emf"/><Relationship Id="rId9" Type="http://schemas.openxmlformats.org/officeDocument/2006/relationships/image" Target="../media/image27.sv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hyperlink" Target="https://www.jobsandskills.gov.au/data/employment-region-dashboards-and-profiles" TargetMode="Externa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11.xml"/><Relationship Id="rId7" Type="http://schemas.openxmlformats.org/officeDocument/2006/relationships/image" Target="../media/image36.svg"/><Relationship Id="rId2" Type="http://schemas.openxmlformats.org/officeDocument/2006/relationships/slideLayout" Target="../slideLayouts/slideLayout6.xml"/><Relationship Id="rId1" Type="http://schemas.openxmlformats.org/officeDocument/2006/relationships/tags" Target="../tags/tag52.xml"/><Relationship Id="rId6" Type="http://schemas.openxmlformats.org/officeDocument/2006/relationships/image" Target="../media/image35.png"/><Relationship Id="rId5" Type="http://schemas.openxmlformats.org/officeDocument/2006/relationships/image" Target="../media/image42.emf"/><Relationship Id="rId4" Type="http://schemas.openxmlformats.org/officeDocument/2006/relationships/oleObject" Target="../embeddings/oleObject12.bin"/></Relationships>
</file>

<file path=ppt/slides/_rels/slide41.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33.png"/><Relationship Id="rId1" Type="http://schemas.openxmlformats.org/officeDocument/2006/relationships/slideLayout" Target="../slideLayouts/slideLayout3.xml"/><Relationship Id="rId5" Type="http://schemas.openxmlformats.org/officeDocument/2006/relationships/image" Target="../media/image36.svg"/><Relationship Id="rId4" Type="http://schemas.openxmlformats.org/officeDocument/2006/relationships/image" Target="../media/image35.png"/></Relationships>
</file>

<file path=ppt/slides/_rels/slide42.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33.png"/><Relationship Id="rId1" Type="http://schemas.openxmlformats.org/officeDocument/2006/relationships/slideLayout" Target="../slideLayouts/slideLayout8.xml"/><Relationship Id="rId5" Type="http://schemas.openxmlformats.org/officeDocument/2006/relationships/image" Target="../media/image36.svg"/><Relationship Id="rId4" Type="http://schemas.openxmlformats.org/officeDocument/2006/relationships/image" Target="../media/image35.png"/></Relationships>
</file>

<file path=ppt/slides/_rels/slide43.xml.rels><?xml version="1.0" encoding="UTF-8" standalone="yes"?>
<Relationships xmlns="http://schemas.openxmlformats.org/package/2006/relationships"><Relationship Id="rId8" Type="http://schemas.openxmlformats.org/officeDocument/2006/relationships/tags" Target="../tags/tag60.xml"/><Relationship Id="rId3" Type="http://schemas.openxmlformats.org/officeDocument/2006/relationships/tags" Target="../tags/tag55.xml"/><Relationship Id="rId7" Type="http://schemas.openxmlformats.org/officeDocument/2006/relationships/tags" Target="../tags/tag59.xml"/><Relationship Id="rId12" Type="http://schemas.openxmlformats.org/officeDocument/2006/relationships/image" Target="../media/image38.svg"/><Relationship Id="rId2" Type="http://schemas.openxmlformats.org/officeDocument/2006/relationships/tags" Target="../tags/tag54.xml"/><Relationship Id="rId1" Type="http://schemas.openxmlformats.org/officeDocument/2006/relationships/tags" Target="../tags/tag53.xml"/><Relationship Id="rId6" Type="http://schemas.openxmlformats.org/officeDocument/2006/relationships/tags" Target="../tags/tag58.xml"/><Relationship Id="rId11" Type="http://schemas.openxmlformats.org/officeDocument/2006/relationships/image" Target="../media/image37.png"/><Relationship Id="rId5" Type="http://schemas.openxmlformats.org/officeDocument/2006/relationships/tags" Target="../tags/tag57.xml"/><Relationship Id="rId10" Type="http://schemas.openxmlformats.org/officeDocument/2006/relationships/slideLayout" Target="../slideLayouts/slideLayout3.xml"/><Relationship Id="rId4" Type="http://schemas.openxmlformats.org/officeDocument/2006/relationships/tags" Target="../tags/tag56.xml"/><Relationship Id="rId9" Type="http://schemas.openxmlformats.org/officeDocument/2006/relationships/tags" Target="../tags/tag61.xml"/></Relationships>
</file>

<file path=ppt/slides/_rels/slide44.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oleObject" Target="../embeddings/oleObject13.bin"/><Relationship Id="rId7" Type="http://schemas.openxmlformats.org/officeDocument/2006/relationships/image" Target="../media/image43.png"/><Relationship Id="rId2" Type="http://schemas.openxmlformats.org/officeDocument/2006/relationships/slideLayout" Target="../slideLayouts/slideLayout7.xml"/><Relationship Id="rId1" Type="http://schemas.openxmlformats.org/officeDocument/2006/relationships/tags" Target="../tags/tag62.xml"/><Relationship Id="rId6" Type="http://schemas.openxmlformats.org/officeDocument/2006/relationships/hyperlink" Target="https://www.jobsandskills.gov.au/sites/default/files/2023-07/Labour%20Market%20Dashboard%20Western%20Melbourne.pdf" TargetMode="External"/><Relationship Id="rId5" Type="http://schemas.openxmlformats.org/officeDocument/2006/relationships/hyperlink" Target="https://www.jobsandskills.gov.au/work/employment-region-dashboards-and-profiles/monthly-labour-market-dashboards" TargetMode="External"/><Relationship Id="rId4" Type="http://schemas.openxmlformats.org/officeDocument/2006/relationships/image" Target="../media/image42.emf"/><Relationship Id="rId9" Type="http://schemas.openxmlformats.org/officeDocument/2006/relationships/image" Target="../media/image27.sv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36.svg"/></Relationships>
</file>

<file path=ppt/slides/_rels/slide47.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8.xml"/><Relationship Id="rId5" Type="http://schemas.openxmlformats.org/officeDocument/2006/relationships/image" Target="../media/image36.svg"/><Relationship Id="rId4" Type="http://schemas.openxmlformats.org/officeDocument/2006/relationships/image" Target="../media/image35.png"/></Relationships>
</file>

<file path=ppt/slides/_rels/slide48.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3.xml"/><Relationship Id="rId5" Type="http://schemas.openxmlformats.org/officeDocument/2006/relationships/image" Target="../media/image36.svg"/><Relationship Id="rId4" Type="http://schemas.openxmlformats.org/officeDocument/2006/relationships/image" Target="../media/image35.png"/></Relationships>
</file>

<file path=ppt/slides/_rels/slide49.xml.rels><?xml version="1.0" encoding="UTF-8" standalone="yes"?>
<Relationships xmlns="http://schemas.openxmlformats.org/package/2006/relationships"><Relationship Id="rId3" Type="http://schemas.openxmlformats.org/officeDocument/2006/relationships/oleObject" Target="../embeddings/oleObject14.bin"/><Relationship Id="rId7" Type="http://schemas.openxmlformats.org/officeDocument/2006/relationships/image" Target="../media/image8.png"/><Relationship Id="rId2" Type="http://schemas.openxmlformats.org/officeDocument/2006/relationships/slideLayout" Target="../slideLayouts/slideLayout22.xml"/><Relationship Id="rId1" Type="http://schemas.openxmlformats.org/officeDocument/2006/relationships/tags" Target="../tags/tag63.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5.em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2.xml"/></Relationships>
</file>

<file path=ppt/slides/_rels/slide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22.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10.svg"/><Relationship Id="rId7" Type="http://schemas.openxmlformats.org/officeDocument/2006/relationships/image" Target="../media/image14.svg"/><Relationship Id="rId2" Type="http://schemas.openxmlformats.org/officeDocument/2006/relationships/image" Target="../media/image9.png"/><Relationship Id="rId1" Type="http://schemas.openxmlformats.org/officeDocument/2006/relationships/slideLayout" Target="../slideLayouts/slideLayout3.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8" Type="http://schemas.openxmlformats.org/officeDocument/2006/relationships/image" Target="../media/image19.svg"/><Relationship Id="rId13" Type="http://schemas.openxmlformats.org/officeDocument/2006/relationships/image" Target="../media/image24.png"/><Relationship Id="rId3" Type="http://schemas.openxmlformats.org/officeDocument/2006/relationships/oleObject" Target="../embeddings/oleObject5.bin"/><Relationship Id="rId7" Type="http://schemas.openxmlformats.org/officeDocument/2006/relationships/image" Target="../media/image18.png"/><Relationship Id="rId12" Type="http://schemas.openxmlformats.org/officeDocument/2006/relationships/image" Target="../media/image23.svg"/><Relationship Id="rId2" Type="http://schemas.openxmlformats.org/officeDocument/2006/relationships/slideLayout" Target="../slideLayouts/slideLayout3.xml"/><Relationship Id="rId1" Type="http://schemas.openxmlformats.org/officeDocument/2006/relationships/tags" Target="../tags/tag9.xml"/><Relationship Id="rId6" Type="http://schemas.openxmlformats.org/officeDocument/2006/relationships/image" Target="../media/image17.sv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svg"/><Relationship Id="rId4" Type="http://schemas.openxmlformats.org/officeDocument/2006/relationships/image" Target="../media/image15.emf"/><Relationship Id="rId9" Type="http://schemas.openxmlformats.org/officeDocument/2006/relationships/image" Target="../media/image20.png"/><Relationship Id="rId14" Type="http://schemas.openxmlformats.org/officeDocument/2006/relationships/image" Target="../media/image25.sv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Layout" Target="../slideLayouts/slideLayout22.xml"/><Relationship Id="rId4" Type="http://schemas.openxmlformats.org/officeDocument/2006/relationships/image" Target="../media/image7.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2C62"/>
        </a:solidFill>
        <a:effectLst/>
      </p:bgPr>
    </p:bg>
    <p:spTree>
      <p:nvGrpSpPr>
        <p:cNvPr id="1" name=""/>
        <p:cNvGrpSpPr/>
        <p:nvPr/>
      </p:nvGrpSpPr>
      <p:grpSpPr>
        <a:xfrm>
          <a:off x="0" y="0"/>
          <a:ext cx="0" cy="0"/>
          <a:chOff x="0" y="0"/>
          <a:chExt cx="0" cy="0"/>
        </a:xfrm>
      </p:grpSpPr>
      <p:sp>
        <p:nvSpPr>
          <p:cNvPr id="3" name="Freeform 3">
            <a:extLst>
              <a:ext uri="{C183D7F6-B498-43B3-948B-1728B52AA6E4}">
                <adec:decorative xmlns:adec="http://schemas.microsoft.com/office/drawing/2017/decorative" val="1"/>
              </a:ext>
            </a:extLst>
          </p:cNvPr>
          <p:cNvSpPr/>
          <p:nvPr/>
        </p:nvSpPr>
        <p:spPr>
          <a:xfrm rot="-10800000">
            <a:off x="4495088" y="2794477"/>
            <a:ext cx="5410912" cy="4069099"/>
          </a:xfrm>
          <a:custGeom>
            <a:avLst/>
            <a:gdLst/>
            <a:ahLst/>
            <a:cxnLst/>
            <a:rect l="l" t="t" r="r" b="b"/>
            <a:pathLst>
              <a:path w="5626993" h="4086603">
                <a:moveTo>
                  <a:pt x="0" y="0"/>
                </a:moveTo>
                <a:lnTo>
                  <a:pt x="5626993" y="0"/>
                </a:lnTo>
                <a:lnTo>
                  <a:pt x="5626993" y="4086603"/>
                </a:lnTo>
                <a:lnTo>
                  <a:pt x="0" y="408660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857250" eaLnBrk="1" fontAlgn="auto" hangingPunct="1">
              <a:spcBef>
                <a:spcPts val="0"/>
              </a:spcBef>
              <a:spcAft>
                <a:spcPts val="0"/>
              </a:spcAft>
            </a:pPr>
            <a:endParaRPr lang="en-AU" sz="1688" dirty="0">
              <a:solidFill>
                <a:prstClr val="black"/>
              </a:solidFill>
              <a:latin typeface="Calibri"/>
              <a:ea typeface="+mn-ea"/>
            </a:endParaRPr>
          </a:p>
        </p:txBody>
      </p:sp>
      <p:sp>
        <p:nvSpPr>
          <p:cNvPr id="9" name="TextBox 9"/>
          <p:cNvSpPr txBox="1"/>
          <p:nvPr/>
        </p:nvSpPr>
        <p:spPr>
          <a:xfrm>
            <a:off x="827535" y="6075880"/>
            <a:ext cx="3358931" cy="344261"/>
          </a:xfrm>
          <a:prstGeom prst="rect">
            <a:avLst/>
          </a:prstGeom>
        </p:spPr>
        <p:txBody>
          <a:bodyPr lIns="0" tIns="0" rIns="0" bIns="0" rtlCol="0" anchor="t">
            <a:spAutoFit/>
          </a:bodyPr>
          <a:lstStyle/>
          <a:p>
            <a:pPr algn="just" defTabSz="857250" eaLnBrk="1" fontAlgn="auto" hangingPunct="1">
              <a:lnSpc>
                <a:spcPts val="1444"/>
              </a:lnSpc>
              <a:spcBef>
                <a:spcPts val="0"/>
              </a:spcBef>
              <a:spcAft>
                <a:spcPts val="0"/>
              </a:spcAft>
            </a:pPr>
            <a:r>
              <a:rPr lang="en-US" sz="1031" dirty="0">
                <a:solidFill>
                  <a:srgbClr val="FFFFFF"/>
                </a:solidFill>
                <a:latin typeface="Arial" panose="020B0604020202020204" pitchFamily="34" charset="0"/>
                <a:ea typeface="+mn-ea"/>
                <a:cs typeface="Arial" panose="020B0604020202020204" pitchFamily="34" charset="0"/>
              </a:rPr>
              <a:t>Prepared for:</a:t>
            </a:r>
          </a:p>
          <a:p>
            <a:pPr algn="just" defTabSz="857250" eaLnBrk="1" fontAlgn="auto" hangingPunct="1">
              <a:lnSpc>
                <a:spcPts val="1444"/>
              </a:lnSpc>
              <a:spcBef>
                <a:spcPts val="0"/>
              </a:spcBef>
              <a:spcAft>
                <a:spcPts val="0"/>
              </a:spcAft>
            </a:pPr>
            <a:r>
              <a:rPr lang="en-US" sz="1031" dirty="0">
                <a:solidFill>
                  <a:srgbClr val="FFFFFF"/>
                </a:solidFill>
                <a:latin typeface="Arial" panose="020B0604020202020204" pitchFamily="34" charset="0"/>
                <a:ea typeface="+mn-ea"/>
                <a:cs typeface="Arial" panose="020B0604020202020204" pitchFamily="34" charset="0"/>
              </a:rPr>
              <a:t>Department of Employment and Workplace Relations</a:t>
            </a:r>
          </a:p>
        </p:txBody>
      </p:sp>
      <p:sp>
        <p:nvSpPr>
          <p:cNvPr id="7" name="TextBox 7">
            <a:extLst>
              <a:ext uri="{C183D7F6-B498-43B3-948B-1728B52AA6E4}">
                <adec:decorative xmlns:adec="http://schemas.microsoft.com/office/drawing/2017/decorative" val="0"/>
              </a:ext>
            </a:extLst>
          </p:cNvPr>
          <p:cNvSpPr txBox="1"/>
          <p:nvPr/>
        </p:nvSpPr>
        <p:spPr>
          <a:xfrm>
            <a:off x="833002" y="4262148"/>
            <a:ext cx="1692399" cy="245708"/>
          </a:xfrm>
          <a:prstGeom prst="rect">
            <a:avLst/>
          </a:prstGeom>
        </p:spPr>
        <p:txBody>
          <a:bodyPr lIns="0" tIns="0" rIns="0" bIns="0" rtlCol="0" anchor="t">
            <a:spAutoFit/>
          </a:bodyPr>
          <a:lstStyle/>
          <a:p>
            <a:pPr defTabSz="857250" eaLnBrk="1" fontAlgn="auto" hangingPunct="1">
              <a:lnSpc>
                <a:spcPts val="2099"/>
              </a:lnSpc>
              <a:spcBef>
                <a:spcPts val="0"/>
              </a:spcBef>
              <a:spcAft>
                <a:spcPts val="0"/>
              </a:spcAft>
            </a:pPr>
            <a:r>
              <a:rPr lang="en-US" sz="1499" dirty="0">
                <a:solidFill>
                  <a:srgbClr val="FFFFFF"/>
                </a:solidFill>
                <a:latin typeface="Arial" panose="020B0604020202020204" pitchFamily="34" charset="0"/>
                <a:ea typeface="+mn-ea"/>
                <a:cs typeface="Arial" panose="020B0604020202020204" pitchFamily="34" charset="0"/>
              </a:rPr>
              <a:t>October 2023</a:t>
            </a:r>
          </a:p>
        </p:txBody>
      </p:sp>
      <p:sp>
        <p:nvSpPr>
          <p:cNvPr id="6" name="TextBox 6"/>
          <p:cNvSpPr txBox="1"/>
          <p:nvPr/>
        </p:nvSpPr>
        <p:spPr>
          <a:xfrm>
            <a:off x="833002" y="3779101"/>
            <a:ext cx="2530962" cy="385811"/>
          </a:xfrm>
          <a:prstGeom prst="rect">
            <a:avLst/>
          </a:prstGeom>
        </p:spPr>
        <p:txBody>
          <a:bodyPr lIns="0" tIns="0" rIns="0" bIns="0" rtlCol="0" anchor="t">
            <a:spAutoFit/>
          </a:bodyPr>
          <a:lstStyle/>
          <a:p>
            <a:pPr defTabSz="857250" eaLnBrk="1" fontAlgn="auto" hangingPunct="1">
              <a:lnSpc>
                <a:spcPts val="3280"/>
              </a:lnSpc>
              <a:spcBef>
                <a:spcPts val="0"/>
              </a:spcBef>
              <a:spcAft>
                <a:spcPts val="0"/>
              </a:spcAft>
            </a:pPr>
            <a:r>
              <a:rPr lang="en-US" sz="2343" dirty="0">
                <a:solidFill>
                  <a:srgbClr val="FFFFFF"/>
                </a:solidFill>
                <a:latin typeface="Arial" panose="020B0604020202020204" pitchFamily="34" charset="0"/>
                <a:ea typeface="+mn-ea"/>
                <a:cs typeface="Arial" panose="020B0604020202020204" pitchFamily="34" charset="0"/>
              </a:rPr>
              <a:t>Research report</a:t>
            </a:r>
          </a:p>
        </p:txBody>
      </p:sp>
      <p:sp>
        <p:nvSpPr>
          <p:cNvPr id="8" name="AutoShape 8">
            <a:extLst>
              <a:ext uri="{C183D7F6-B498-43B3-948B-1728B52AA6E4}">
                <adec:decorative xmlns:adec="http://schemas.microsoft.com/office/drawing/2017/decorative" val="1"/>
              </a:ext>
            </a:extLst>
          </p:cNvPr>
          <p:cNvSpPr/>
          <p:nvPr/>
        </p:nvSpPr>
        <p:spPr>
          <a:xfrm>
            <a:off x="847413" y="3487335"/>
            <a:ext cx="777410" cy="0"/>
          </a:xfrm>
          <a:prstGeom prst="line">
            <a:avLst/>
          </a:prstGeom>
          <a:ln w="88900" cap="rnd">
            <a:solidFill>
              <a:srgbClr val="B0BB1D"/>
            </a:solidFill>
            <a:prstDash val="solid"/>
            <a:headEnd type="none" w="sm" len="sm"/>
            <a:tailEnd type="none" w="sm" len="sm"/>
          </a:ln>
        </p:spPr>
        <p:txBody>
          <a:bodyPr/>
          <a:lstStyle/>
          <a:p>
            <a:pPr defTabSz="857250" eaLnBrk="1" fontAlgn="auto" hangingPunct="1">
              <a:spcBef>
                <a:spcPts val="0"/>
              </a:spcBef>
              <a:spcAft>
                <a:spcPts val="0"/>
              </a:spcAft>
            </a:pPr>
            <a:endParaRPr lang="en-AU" sz="1688" dirty="0">
              <a:solidFill>
                <a:prstClr val="black"/>
              </a:solidFill>
              <a:latin typeface="Calibri"/>
              <a:ea typeface="+mn-ea"/>
            </a:endParaRPr>
          </a:p>
        </p:txBody>
      </p:sp>
      <p:sp>
        <p:nvSpPr>
          <p:cNvPr id="21" name="Title 20" descr="Local Jobs Insights Research">
            <a:extLst>
              <a:ext uri="{FF2B5EF4-FFF2-40B4-BE49-F238E27FC236}">
                <a16:creationId xmlns:a16="http://schemas.microsoft.com/office/drawing/2014/main" id="{ECEDEE08-2360-18B4-0AB3-B0123BC0A2DE}"/>
              </a:ext>
            </a:extLst>
          </p:cNvPr>
          <p:cNvSpPr>
            <a:spLocks noGrp="1"/>
          </p:cNvSpPr>
          <p:nvPr>
            <p:ph type="ctrTitle"/>
          </p:nvPr>
        </p:nvSpPr>
        <p:spPr>
          <a:xfrm>
            <a:off x="696516" y="1897884"/>
            <a:ext cx="7893844" cy="1378148"/>
          </a:xfrm>
        </p:spPr>
        <p:txBody>
          <a:bodyPr>
            <a:noAutofit/>
          </a:bodyPr>
          <a:lstStyle/>
          <a:p>
            <a:pPr algn="l"/>
            <a:r>
              <a:rPr lang="en-AU" sz="5000" dirty="0">
                <a:solidFill>
                  <a:schemeClr val="bg1"/>
                </a:solidFill>
                <a:latin typeface="Georgia" panose="02040502050405020303" pitchFamily="18" charset="0"/>
              </a:rPr>
              <a:t>Local Jobs Insights Research</a:t>
            </a:r>
          </a:p>
        </p:txBody>
      </p:sp>
      <p:sp>
        <p:nvSpPr>
          <p:cNvPr id="2" name="Freeform 2" descr="SVA Consulting"/>
          <p:cNvSpPr/>
          <p:nvPr/>
        </p:nvSpPr>
        <p:spPr>
          <a:xfrm>
            <a:off x="5899103" y="357713"/>
            <a:ext cx="3251510" cy="516689"/>
          </a:xfrm>
          <a:custGeom>
            <a:avLst/>
            <a:gdLst/>
            <a:ahLst/>
            <a:cxnLst/>
            <a:rect l="l" t="t" r="r" b="b"/>
            <a:pathLst>
              <a:path w="3468277" h="551135">
                <a:moveTo>
                  <a:pt x="0" y="0"/>
                </a:moveTo>
                <a:lnTo>
                  <a:pt x="3468277" y="0"/>
                </a:lnTo>
                <a:lnTo>
                  <a:pt x="3468277" y="551135"/>
                </a:lnTo>
                <a:lnTo>
                  <a:pt x="0" y="551135"/>
                </a:lnTo>
                <a:lnTo>
                  <a:pt x="0" y="0"/>
                </a:lnTo>
                <a:close/>
              </a:path>
            </a:pathLst>
          </a:custGeom>
          <a:blipFill>
            <a:blip r:embed="rId4"/>
            <a:stretch>
              <a:fillRect/>
            </a:stretch>
          </a:blipFill>
        </p:spPr>
        <p:txBody>
          <a:bodyPr/>
          <a:lstStyle/>
          <a:p>
            <a:pPr defTabSz="857250" eaLnBrk="1" fontAlgn="auto" hangingPunct="1">
              <a:spcBef>
                <a:spcPts val="0"/>
              </a:spcBef>
              <a:spcAft>
                <a:spcPts val="0"/>
              </a:spcAft>
            </a:pPr>
            <a:endParaRPr lang="en-AU" sz="1688" dirty="0">
              <a:solidFill>
                <a:prstClr val="black"/>
              </a:solidFill>
              <a:latin typeface="Calibri"/>
              <a:ea typeface="+mn-ea"/>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Rectangle: Rounded Corners 99">
            <a:extLst>
              <a:ext uri="{FF2B5EF4-FFF2-40B4-BE49-F238E27FC236}">
                <a16:creationId xmlns:a16="http://schemas.microsoft.com/office/drawing/2014/main" id="{86E0D676-4620-CB9D-8134-BE87B4B62694}"/>
              </a:ext>
            </a:extLst>
          </p:cNvPr>
          <p:cNvSpPr/>
          <p:nvPr/>
        </p:nvSpPr>
        <p:spPr bwMode="auto">
          <a:xfrm>
            <a:off x="435380" y="5830858"/>
            <a:ext cx="9067873" cy="660144"/>
          </a:xfrm>
          <a:prstGeom prst="roundRect">
            <a:avLst>
              <a:gd name="adj" fmla="val 0"/>
            </a:avLst>
          </a:prstGeom>
          <a:solidFill>
            <a:schemeClr val="tx2"/>
          </a:solidFill>
        </p:spPr>
        <p:txBody>
          <a:bodyPr wrap="square" lIns="900000" tIns="144000" rIns="180000" bIns="144000" anchor="ctr">
            <a:spAutoFit/>
          </a:bodyPr>
          <a:lstStyle/>
          <a:p>
            <a:pPr marL="0" indent="0"/>
            <a:r>
              <a:rPr lang="en-AU" sz="1200" b="1" kern="0" dirty="0">
                <a:solidFill>
                  <a:schemeClr val="bg1"/>
                </a:solidFill>
              </a:rPr>
              <a:t>The following slides present findings on how successful Employment Facilitators have used this flexibility to take different approaches and achieve local outcomes across the case study regions</a:t>
            </a:r>
          </a:p>
        </p:txBody>
      </p:sp>
      <p:sp>
        <p:nvSpPr>
          <p:cNvPr id="8" name="Freeform 4">
            <a:extLst>
              <a:ext uri="{FF2B5EF4-FFF2-40B4-BE49-F238E27FC236}">
                <a16:creationId xmlns:a16="http://schemas.microsoft.com/office/drawing/2014/main" id="{20E129F8-F175-B231-62B5-F23F22951574}"/>
              </a:ext>
              <a:ext uri="{C183D7F6-B498-43B3-948B-1728B52AA6E4}">
                <adec:decorative xmlns:adec="http://schemas.microsoft.com/office/drawing/2017/decorative" val="1"/>
              </a:ext>
            </a:extLst>
          </p:cNvPr>
          <p:cNvSpPr/>
          <p:nvPr/>
        </p:nvSpPr>
        <p:spPr>
          <a:xfrm>
            <a:off x="594317" y="5896007"/>
            <a:ext cx="496030" cy="496028"/>
          </a:xfrm>
          <a:custGeom>
            <a:avLst/>
            <a:gdLst/>
            <a:ahLst/>
            <a:cxnLst/>
            <a:rect l="l" t="t" r="r" b="b"/>
            <a:pathLst>
              <a:path w="951571" h="951571">
                <a:moveTo>
                  <a:pt x="0" y="0"/>
                </a:moveTo>
                <a:lnTo>
                  <a:pt x="951570" y="0"/>
                </a:lnTo>
                <a:lnTo>
                  <a:pt x="951570" y="951571"/>
                </a:lnTo>
                <a:lnTo>
                  <a:pt x="0" y="95157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AU" dirty="0"/>
          </a:p>
        </p:txBody>
      </p:sp>
      <p:sp>
        <p:nvSpPr>
          <p:cNvPr id="66" name="Rectangle 65">
            <a:extLst>
              <a:ext uri="{FF2B5EF4-FFF2-40B4-BE49-F238E27FC236}">
                <a16:creationId xmlns:a16="http://schemas.microsoft.com/office/drawing/2014/main" id="{3ADCABC4-3A9A-A8D3-58E1-CA90E88309D5}"/>
              </a:ext>
            </a:extLst>
          </p:cNvPr>
          <p:cNvSpPr/>
          <p:nvPr/>
        </p:nvSpPr>
        <p:spPr bwMode="auto">
          <a:xfrm>
            <a:off x="6528629" y="2686050"/>
            <a:ext cx="2974624" cy="3047999"/>
          </a:xfrm>
          <a:prstGeom prst="rect">
            <a:avLst/>
          </a:prstGeom>
          <a:solidFill>
            <a:srgbClr val="EFEDE6"/>
          </a:solidFill>
          <a:ln w="3175">
            <a:noFill/>
          </a:ln>
        </p:spPr>
        <p:txBody>
          <a:bodyPr lIns="108000" tIns="72000" rIns="108000" bIns="72000" anchor="t"/>
          <a:lstStyle/>
          <a:p>
            <a:pPr marL="171450" indent="-171450">
              <a:lnSpc>
                <a:spcPct val="110000"/>
              </a:lnSpc>
              <a:spcAft>
                <a:spcPts val="600"/>
              </a:spcAft>
              <a:buFont typeface="Arial" panose="020B0604020202020204" pitchFamily="34" charset="0"/>
              <a:buChar char="•"/>
            </a:pPr>
            <a:r>
              <a:rPr lang="en-AU" sz="1050" dirty="0">
                <a:solidFill>
                  <a:schemeClr val="tx2"/>
                </a:solidFill>
                <a:ea typeface="Roboto" panose="02000000000000000000" pitchFamily="2" charset="0"/>
                <a:cs typeface="Roboto" panose="02000000000000000000" pitchFamily="2" charset="0"/>
              </a:rPr>
              <a:t>Communities in </a:t>
            </a:r>
            <a:r>
              <a:rPr lang="en-AU" sz="1050" b="1" dirty="0">
                <a:solidFill>
                  <a:schemeClr val="tx2"/>
                </a:solidFill>
                <a:ea typeface="Roboto" panose="02000000000000000000" pitchFamily="2" charset="0"/>
                <a:cs typeface="Roboto" panose="02000000000000000000" pitchFamily="2" charset="0"/>
              </a:rPr>
              <a:t>Mid North South Australia</a:t>
            </a:r>
            <a:r>
              <a:rPr lang="en-AU" sz="1050" dirty="0">
                <a:solidFill>
                  <a:schemeClr val="tx2"/>
                </a:solidFill>
                <a:ea typeface="Roboto" panose="02000000000000000000" pitchFamily="2" charset="0"/>
                <a:cs typeface="Roboto" panose="02000000000000000000" pitchFamily="2" charset="0"/>
              </a:rPr>
              <a:t> and </a:t>
            </a:r>
            <a:r>
              <a:rPr lang="en-AU" sz="1050" b="1" dirty="0">
                <a:solidFill>
                  <a:schemeClr val="tx2"/>
                </a:solidFill>
                <a:ea typeface="Roboto" panose="02000000000000000000" pitchFamily="2" charset="0"/>
                <a:cs typeface="Roboto" panose="02000000000000000000" pitchFamily="2" charset="0"/>
              </a:rPr>
              <a:t>New England and North West </a:t>
            </a:r>
            <a:r>
              <a:rPr lang="en-AU" sz="1050" dirty="0">
                <a:solidFill>
                  <a:schemeClr val="tx2"/>
                </a:solidFill>
                <a:ea typeface="Roboto" panose="02000000000000000000" pitchFamily="2" charset="0"/>
                <a:cs typeface="Roboto" panose="02000000000000000000" pitchFamily="2" charset="0"/>
              </a:rPr>
              <a:t>lack access to important services, such as training, which presents significant barriers to employment. In these regions the program has stepped in to develop new programs that fill key gaps, or advocated for government to increase investment.</a:t>
            </a:r>
          </a:p>
          <a:p>
            <a:pPr marL="171450" indent="-171450">
              <a:lnSpc>
                <a:spcPct val="110000"/>
              </a:lnSpc>
              <a:spcAft>
                <a:spcPts val="600"/>
              </a:spcAft>
              <a:buFont typeface="Arial" panose="020B0604020202020204" pitchFamily="34" charset="0"/>
              <a:buChar char="•"/>
            </a:pPr>
            <a:r>
              <a:rPr lang="en-AU" sz="1050" dirty="0">
                <a:solidFill>
                  <a:schemeClr val="tx2"/>
                </a:solidFill>
                <a:ea typeface="Roboto" panose="02000000000000000000" pitchFamily="2" charset="0"/>
                <a:cs typeface="Roboto" panose="02000000000000000000" pitchFamily="2" charset="0"/>
              </a:rPr>
              <a:t>By contrast, </a:t>
            </a:r>
            <a:r>
              <a:rPr lang="en-AU" sz="1050" b="1" dirty="0">
                <a:solidFill>
                  <a:schemeClr val="tx2"/>
                </a:solidFill>
                <a:ea typeface="Roboto" panose="02000000000000000000" pitchFamily="2" charset="0"/>
                <a:cs typeface="Roboto" panose="02000000000000000000" pitchFamily="2" charset="0"/>
              </a:rPr>
              <a:t>Western Melbourne </a:t>
            </a:r>
            <a:r>
              <a:rPr lang="en-AU" sz="1050" dirty="0">
                <a:solidFill>
                  <a:schemeClr val="tx2"/>
                </a:solidFill>
                <a:ea typeface="Roboto" panose="02000000000000000000" pitchFamily="2" charset="0"/>
                <a:cs typeface="Roboto" panose="02000000000000000000" pitchFamily="2" charset="0"/>
              </a:rPr>
              <a:t>has a large labour market and a ‘busy’ services system with many services, programs and initiatives. The program has responded by focusing on improving the coordination and effectiveness in the services system to deliver better outcomes for employers. </a:t>
            </a:r>
          </a:p>
        </p:txBody>
      </p:sp>
      <p:sp>
        <p:nvSpPr>
          <p:cNvPr id="64" name="Rectangle 63">
            <a:extLst>
              <a:ext uri="{FF2B5EF4-FFF2-40B4-BE49-F238E27FC236}">
                <a16:creationId xmlns:a16="http://schemas.microsoft.com/office/drawing/2014/main" id="{75D38A61-72FC-55C4-76EA-432A598B0B31}"/>
              </a:ext>
            </a:extLst>
          </p:cNvPr>
          <p:cNvSpPr/>
          <p:nvPr/>
        </p:nvSpPr>
        <p:spPr bwMode="auto">
          <a:xfrm>
            <a:off x="6528627" y="2122797"/>
            <a:ext cx="2974624" cy="468000"/>
          </a:xfrm>
          <a:prstGeom prst="rect">
            <a:avLst/>
          </a:prstGeom>
          <a:solidFill>
            <a:schemeClr val="tx2"/>
          </a:solidFill>
          <a:ln w="28575">
            <a:noFill/>
          </a:ln>
        </p:spPr>
        <p:txBody>
          <a:bodyPr lIns="108000" tIns="72000" rIns="108000" bIns="72000" anchor="ctr"/>
          <a:lstStyle/>
          <a:p>
            <a:pPr eaLnBrk="1" hangingPunct="1">
              <a:spcAft>
                <a:spcPts val="600"/>
              </a:spcAft>
              <a:buClr>
                <a:schemeClr val="bg2"/>
              </a:buClr>
            </a:pPr>
            <a:r>
              <a:rPr lang="en-AU" sz="1100" b="1" kern="0" dirty="0">
                <a:solidFill>
                  <a:schemeClr val="bg1"/>
                </a:solidFill>
                <a:latin typeface="Roboto" panose="02000000000000000000" pitchFamily="2" charset="0"/>
                <a:ea typeface="Roboto" panose="02000000000000000000" pitchFamily="2" charset="0"/>
                <a:cs typeface="Roboto" panose="02000000000000000000" pitchFamily="2" charset="0"/>
              </a:rPr>
              <a:t>Local services</a:t>
            </a:r>
          </a:p>
        </p:txBody>
      </p:sp>
      <p:sp>
        <p:nvSpPr>
          <p:cNvPr id="103" name="Rectangle 102">
            <a:extLst>
              <a:ext uri="{FF2B5EF4-FFF2-40B4-BE49-F238E27FC236}">
                <a16:creationId xmlns:a16="http://schemas.microsoft.com/office/drawing/2014/main" id="{9D55F769-71DC-FB4F-4334-C987B9FCD7C7}"/>
              </a:ext>
            </a:extLst>
          </p:cNvPr>
          <p:cNvSpPr/>
          <p:nvPr/>
        </p:nvSpPr>
        <p:spPr bwMode="auto">
          <a:xfrm>
            <a:off x="3482004" y="2686049"/>
            <a:ext cx="2974624" cy="3047999"/>
          </a:xfrm>
          <a:prstGeom prst="rect">
            <a:avLst/>
          </a:prstGeom>
          <a:solidFill>
            <a:srgbClr val="EFEDE6"/>
          </a:solidFill>
          <a:ln w="3175">
            <a:noFill/>
          </a:ln>
        </p:spPr>
        <p:txBody>
          <a:bodyPr lIns="108000" tIns="72000" rIns="108000" bIns="72000" anchor="t"/>
          <a:lstStyle/>
          <a:p>
            <a:pPr marL="171450" indent="-171450">
              <a:lnSpc>
                <a:spcPct val="110000"/>
              </a:lnSpc>
              <a:spcAft>
                <a:spcPts val="600"/>
              </a:spcAft>
              <a:buFont typeface="Arial" panose="020B0604020202020204" pitchFamily="34" charset="0"/>
              <a:buChar char="•"/>
            </a:pPr>
            <a:r>
              <a:rPr lang="en-AU" sz="1050" dirty="0">
                <a:solidFill>
                  <a:schemeClr val="tx2"/>
                </a:solidFill>
                <a:ea typeface="Roboto" panose="02000000000000000000" pitchFamily="2" charset="0"/>
                <a:cs typeface="Roboto" panose="02000000000000000000" pitchFamily="2" charset="0"/>
              </a:rPr>
              <a:t>Two regions are experiencing significant growth in heavy industries: </a:t>
            </a:r>
            <a:r>
              <a:rPr lang="en-AU" sz="1050" b="1" dirty="0">
                <a:solidFill>
                  <a:schemeClr val="tx2"/>
                </a:solidFill>
                <a:ea typeface="Roboto" panose="02000000000000000000" pitchFamily="2" charset="0"/>
                <a:cs typeface="Roboto" panose="02000000000000000000" pitchFamily="2" charset="0"/>
              </a:rPr>
              <a:t>Illawarra South Coast </a:t>
            </a:r>
            <a:r>
              <a:rPr lang="en-AU" sz="1050" dirty="0">
                <a:solidFill>
                  <a:schemeClr val="tx2"/>
                </a:solidFill>
                <a:ea typeface="Roboto" panose="02000000000000000000" pitchFamily="2" charset="0"/>
                <a:cs typeface="Roboto" panose="02000000000000000000" pitchFamily="2" charset="0"/>
              </a:rPr>
              <a:t>(manufacturing, defence) and </a:t>
            </a:r>
            <a:r>
              <a:rPr lang="en-AU" sz="1050" b="1" dirty="0">
                <a:solidFill>
                  <a:schemeClr val="tx2"/>
                </a:solidFill>
                <a:ea typeface="Roboto" panose="02000000000000000000" pitchFamily="2" charset="0"/>
                <a:cs typeface="Roboto" panose="02000000000000000000" pitchFamily="2" charset="0"/>
              </a:rPr>
              <a:t>Mid North South Australia</a:t>
            </a:r>
            <a:r>
              <a:rPr lang="en-AU" sz="1050" dirty="0">
                <a:solidFill>
                  <a:schemeClr val="tx2"/>
                </a:solidFill>
                <a:ea typeface="Roboto" panose="02000000000000000000" pitchFamily="2" charset="0"/>
                <a:cs typeface="Roboto" panose="02000000000000000000" pitchFamily="2" charset="0"/>
              </a:rPr>
              <a:t> (natural resources). Both regions struggle to meet growing workforce demands from the local labour market. The program has responded by increasing access to training and increasing awareness of job opportunities.</a:t>
            </a:r>
          </a:p>
          <a:p>
            <a:pPr marL="171450" indent="-171450">
              <a:lnSpc>
                <a:spcPct val="110000"/>
              </a:lnSpc>
              <a:spcAft>
                <a:spcPts val="600"/>
              </a:spcAft>
              <a:buFont typeface="Arial" panose="020B0604020202020204" pitchFamily="34" charset="0"/>
              <a:buChar char="•"/>
            </a:pPr>
            <a:r>
              <a:rPr lang="en-AU" sz="1050" b="1" dirty="0">
                <a:solidFill>
                  <a:schemeClr val="tx2"/>
                </a:solidFill>
                <a:ea typeface="Roboto" panose="02000000000000000000" pitchFamily="2" charset="0"/>
                <a:cs typeface="Roboto" panose="02000000000000000000" pitchFamily="2" charset="0"/>
              </a:rPr>
              <a:t>Western Melbourne </a:t>
            </a:r>
            <a:r>
              <a:rPr lang="en-AU" sz="1050" dirty="0">
                <a:solidFill>
                  <a:schemeClr val="tx2"/>
                </a:solidFill>
                <a:ea typeface="Roboto" panose="02000000000000000000" pitchFamily="2" charset="0"/>
                <a:cs typeface="Roboto" panose="02000000000000000000" pitchFamily="2" charset="0"/>
              </a:rPr>
              <a:t>has a large local economy with a range of small and large employers. The program has responded to the diverse needs of the region by connecting local Employment Services Providers to build more coordinated responses to employer needs. </a:t>
            </a:r>
          </a:p>
        </p:txBody>
      </p:sp>
      <p:sp>
        <p:nvSpPr>
          <p:cNvPr id="102" name="Rectangle 101">
            <a:extLst>
              <a:ext uri="{FF2B5EF4-FFF2-40B4-BE49-F238E27FC236}">
                <a16:creationId xmlns:a16="http://schemas.microsoft.com/office/drawing/2014/main" id="{C9E650FA-A480-C5AC-A580-FF6C5B38E508}"/>
              </a:ext>
            </a:extLst>
          </p:cNvPr>
          <p:cNvSpPr/>
          <p:nvPr/>
        </p:nvSpPr>
        <p:spPr bwMode="auto">
          <a:xfrm>
            <a:off x="3482004" y="2122797"/>
            <a:ext cx="2974624" cy="468000"/>
          </a:xfrm>
          <a:prstGeom prst="rect">
            <a:avLst/>
          </a:prstGeom>
          <a:solidFill>
            <a:schemeClr val="tx2"/>
          </a:solidFill>
          <a:ln w="28575">
            <a:noFill/>
          </a:ln>
        </p:spPr>
        <p:txBody>
          <a:bodyPr lIns="108000" tIns="72000" rIns="108000" bIns="72000" anchor="ctr"/>
          <a:lstStyle/>
          <a:p>
            <a:pPr eaLnBrk="1" hangingPunct="1">
              <a:spcAft>
                <a:spcPts val="600"/>
              </a:spcAft>
              <a:buClr>
                <a:schemeClr val="bg2"/>
              </a:buClr>
            </a:pPr>
            <a:r>
              <a:rPr lang="en-AU" sz="1100" b="1" kern="0" dirty="0">
                <a:solidFill>
                  <a:schemeClr val="bg1"/>
                </a:solidFill>
                <a:latin typeface="Roboto" panose="02000000000000000000" pitchFamily="2" charset="0"/>
                <a:ea typeface="Roboto" panose="02000000000000000000" pitchFamily="2" charset="0"/>
                <a:cs typeface="Roboto" panose="02000000000000000000" pitchFamily="2" charset="0"/>
              </a:rPr>
              <a:t>Industry profile</a:t>
            </a:r>
          </a:p>
        </p:txBody>
      </p:sp>
      <p:sp>
        <p:nvSpPr>
          <p:cNvPr id="42" name="Rectangle 41">
            <a:extLst>
              <a:ext uri="{FF2B5EF4-FFF2-40B4-BE49-F238E27FC236}">
                <a16:creationId xmlns:a16="http://schemas.microsoft.com/office/drawing/2014/main" id="{57509B24-5DC0-9CCA-65CC-F0E2BD1791B7}"/>
              </a:ext>
            </a:extLst>
          </p:cNvPr>
          <p:cNvSpPr/>
          <p:nvPr/>
        </p:nvSpPr>
        <p:spPr bwMode="auto">
          <a:xfrm>
            <a:off x="435381" y="2686050"/>
            <a:ext cx="2974624" cy="3047999"/>
          </a:xfrm>
          <a:prstGeom prst="rect">
            <a:avLst/>
          </a:prstGeom>
          <a:solidFill>
            <a:srgbClr val="EFEDE6"/>
          </a:solidFill>
          <a:ln w="3175">
            <a:noFill/>
          </a:ln>
        </p:spPr>
        <p:txBody>
          <a:bodyPr lIns="108000" tIns="72000" rIns="108000" bIns="72000" anchor="t"/>
          <a:lstStyle/>
          <a:p>
            <a:pPr marL="171450" indent="-171450">
              <a:lnSpc>
                <a:spcPct val="110000"/>
              </a:lnSpc>
              <a:spcAft>
                <a:spcPts val="600"/>
              </a:spcAft>
              <a:buFont typeface="Arial" panose="020B0604020202020204" pitchFamily="34" charset="0"/>
              <a:buChar char="•"/>
            </a:pPr>
            <a:r>
              <a:rPr lang="en-AU" sz="1050" b="1" dirty="0">
                <a:solidFill>
                  <a:schemeClr val="tx2"/>
                </a:solidFill>
                <a:ea typeface="Roboto" panose="02000000000000000000" pitchFamily="2" charset="0"/>
                <a:cs typeface="Roboto" panose="02000000000000000000" pitchFamily="2" charset="0"/>
              </a:rPr>
              <a:t>Mid-North South Australia </a:t>
            </a:r>
            <a:r>
              <a:rPr lang="en-AU" sz="1050" dirty="0">
                <a:solidFill>
                  <a:schemeClr val="tx2"/>
                </a:solidFill>
                <a:latin typeface="Arial"/>
                <a:ea typeface="ＭＳ Ｐゴシック"/>
              </a:rPr>
              <a:t>has areas with ‘thin’ labour markets and limited resources and providers to upskill the local workforce to respond to industry demand. The Employment Facilitator has responded by leading networks and sector-wide events to develop new solutions and promote local jobs, and </a:t>
            </a:r>
            <a:r>
              <a:rPr lang="en-AU" sz="1050" dirty="0">
                <a:solidFill>
                  <a:srgbClr val="002D62"/>
                </a:solidFill>
                <a:latin typeface="Arial"/>
                <a:ea typeface="ＭＳ Ｐゴシック"/>
              </a:rPr>
              <a:t>influence </a:t>
            </a:r>
            <a:r>
              <a:rPr lang="en-AU" sz="1050" dirty="0">
                <a:solidFill>
                  <a:schemeClr val="tx2"/>
                </a:solidFill>
                <a:latin typeface="Arial"/>
                <a:ea typeface="ＭＳ Ｐゴシック"/>
              </a:rPr>
              <a:t>government policy to improve access to local training.</a:t>
            </a:r>
            <a:endParaRPr lang="en-AU" sz="1050" dirty="0">
              <a:solidFill>
                <a:schemeClr val="tx2"/>
              </a:solidFill>
              <a:ea typeface="Roboto" panose="02000000000000000000" pitchFamily="2" charset="0"/>
              <a:cs typeface="Roboto" panose="02000000000000000000" pitchFamily="2" charset="0"/>
            </a:endParaRPr>
          </a:p>
          <a:p>
            <a:pPr marL="171450" indent="-171450">
              <a:lnSpc>
                <a:spcPct val="110000"/>
              </a:lnSpc>
              <a:spcAft>
                <a:spcPts val="600"/>
              </a:spcAft>
              <a:buFont typeface="Arial" panose="020B0604020202020204" pitchFamily="34" charset="0"/>
              <a:buChar char="•"/>
            </a:pPr>
            <a:r>
              <a:rPr lang="en-AU" sz="1050" dirty="0">
                <a:solidFill>
                  <a:schemeClr val="tx2"/>
                </a:solidFill>
                <a:ea typeface="Roboto" panose="02000000000000000000" pitchFamily="2" charset="0"/>
                <a:cs typeface="Roboto" panose="02000000000000000000" pitchFamily="2" charset="0"/>
              </a:rPr>
              <a:t>Public transport networks in </a:t>
            </a:r>
            <a:r>
              <a:rPr lang="en-AU" sz="1050" b="1" dirty="0">
                <a:solidFill>
                  <a:schemeClr val="tx2"/>
                </a:solidFill>
                <a:ea typeface="Roboto" panose="02000000000000000000" pitchFamily="2" charset="0"/>
                <a:cs typeface="Roboto" panose="02000000000000000000" pitchFamily="2" charset="0"/>
              </a:rPr>
              <a:t>Illawarra South Coast </a:t>
            </a:r>
            <a:r>
              <a:rPr lang="en-AU" sz="1050" dirty="0">
                <a:solidFill>
                  <a:schemeClr val="tx2"/>
                </a:solidFill>
                <a:ea typeface="Roboto" panose="02000000000000000000" pitchFamily="2" charset="0"/>
                <a:cs typeface="Roboto" panose="02000000000000000000" pitchFamily="2" charset="0"/>
              </a:rPr>
              <a:t>do not always meet the needs of job seekers and workers in the region.</a:t>
            </a:r>
            <a:r>
              <a:rPr lang="en-AU" sz="1050" b="1" dirty="0">
                <a:solidFill>
                  <a:schemeClr val="tx2"/>
                </a:solidFill>
                <a:ea typeface="Roboto" panose="02000000000000000000" pitchFamily="2" charset="0"/>
                <a:cs typeface="Roboto" panose="02000000000000000000" pitchFamily="2" charset="0"/>
              </a:rPr>
              <a:t> </a:t>
            </a:r>
            <a:r>
              <a:rPr lang="en-AU" sz="1050" dirty="0">
                <a:solidFill>
                  <a:schemeClr val="tx2"/>
                </a:solidFill>
                <a:ea typeface="Roboto" panose="02000000000000000000" pitchFamily="2" charset="0"/>
                <a:cs typeface="Roboto" panose="02000000000000000000" pitchFamily="2" charset="0"/>
              </a:rPr>
              <a:t>The program has successfully advocated to introduce new bus routes and schedules that improve connections between residential areas and workplaces.</a:t>
            </a:r>
          </a:p>
        </p:txBody>
      </p:sp>
      <p:sp>
        <p:nvSpPr>
          <p:cNvPr id="41" name="Rectangle 40">
            <a:extLst>
              <a:ext uri="{FF2B5EF4-FFF2-40B4-BE49-F238E27FC236}">
                <a16:creationId xmlns:a16="http://schemas.microsoft.com/office/drawing/2014/main" id="{510F89E7-34D8-97CB-E5C7-7BD729C34E42}"/>
              </a:ext>
            </a:extLst>
          </p:cNvPr>
          <p:cNvSpPr/>
          <p:nvPr/>
        </p:nvSpPr>
        <p:spPr bwMode="auto">
          <a:xfrm>
            <a:off x="435381" y="2122797"/>
            <a:ext cx="2974624" cy="468000"/>
          </a:xfrm>
          <a:prstGeom prst="rect">
            <a:avLst/>
          </a:prstGeom>
          <a:solidFill>
            <a:schemeClr val="tx2"/>
          </a:solidFill>
          <a:ln w="28575">
            <a:noFill/>
          </a:ln>
        </p:spPr>
        <p:txBody>
          <a:bodyPr lIns="108000" tIns="72000" rIns="108000" bIns="72000" anchor="ctr"/>
          <a:lstStyle/>
          <a:p>
            <a:pPr eaLnBrk="1" hangingPunct="1">
              <a:spcAft>
                <a:spcPts val="600"/>
              </a:spcAft>
              <a:buClr>
                <a:schemeClr val="bg2"/>
              </a:buClr>
            </a:pPr>
            <a:r>
              <a:rPr lang="en-AU" sz="1100" b="1" kern="0" dirty="0">
                <a:solidFill>
                  <a:schemeClr val="bg1"/>
                </a:solidFill>
                <a:latin typeface="Roboto" panose="02000000000000000000" pitchFamily="2" charset="0"/>
                <a:ea typeface="Roboto" panose="02000000000000000000" pitchFamily="2" charset="0"/>
                <a:cs typeface="Roboto" panose="02000000000000000000" pitchFamily="2" charset="0"/>
              </a:rPr>
              <a:t>Labour market challenges</a:t>
            </a:r>
          </a:p>
        </p:txBody>
      </p:sp>
      <p:sp>
        <p:nvSpPr>
          <p:cNvPr id="33" name="Content Placeholder 4">
            <a:extLst>
              <a:ext uri="{FF2B5EF4-FFF2-40B4-BE49-F238E27FC236}">
                <a16:creationId xmlns:a16="http://schemas.microsoft.com/office/drawing/2014/main" id="{4FFF378F-4A5E-63A1-074C-3B71B1A74B2F}"/>
              </a:ext>
            </a:extLst>
          </p:cNvPr>
          <p:cNvSpPr txBox="1">
            <a:spLocks/>
          </p:cNvSpPr>
          <p:nvPr/>
        </p:nvSpPr>
        <p:spPr>
          <a:xfrm>
            <a:off x="435599" y="1055717"/>
            <a:ext cx="9055423" cy="952776"/>
          </a:xfrm>
          <a:prstGeom prst="rect">
            <a:avLst/>
          </a:prstGeom>
        </p:spPr>
        <p:txBody>
          <a:bodyPr vert="horz" lIns="0" tIns="0" rIns="0" bIns="0" rtlCol="0">
            <a:noAutofit/>
          </a:bodyPr>
          <a:lstStyle>
            <a:lvl1pPr marL="0" indent="0" algn="l" rtl="0" eaLnBrk="1" fontAlgn="base" hangingPunct="1">
              <a:spcBef>
                <a:spcPct val="0"/>
              </a:spcBef>
              <a:spcAft>
                <a:spcPts val="600"/>
              </a:spcAft>
              <a:buClr>
                <a:schemeClr val="bg2"/>
              </a:buClr>
              <a:buFont typeface="Arial" panose="020B0604020202020204" pitchFamily="34" charset="0"/>
              <a:buNone/>
              <a:defRPr sz="1400">
                <a:solidFill>
                  <a:schemeClr val="tx2"/>
                </a:solidFill>
                <a:latin typeface="+mn-lt"/>
                <a:ea typeface="+mn-ea"/>
                <a:cs typeface="+mn-cs"/>
              </a:defRPr>
            </a:lvl1pPr>
            <a:lvl2pPr marL="176213" indent="-176213" algn="l" rtl="0" eaLnBrk="1" fontAlgn="base" hangingPunct="1">
              <a:spcBef>
                <a:spcPct val="0"/>
              </a:spcBef>
              <a:spcAft>
                <a:spcPts val="600"/>
              </a:spcAft>
              <a:buClr>
                <a:schemeClr val="bg2"/>
              </a:buClr>
              <a:buFont typeface="Arial" panose="020B0604020202020204" pitchFamily="34" charset="0"/>
              <a:buChar char="•"/>
              <a:defRPr sz="1400" baseline="0">
                <a:solidFill>
                  <a:schemeClr val="tx2"/>
                </a:solidFill>
                <a:latin typeface="+mn-lt"/>
                <a:ea typeface="+mn-ea"/>
              </a:defRPr>
            </a:lvl2pPr>
            <a:lvl3pPr marL="360363" indent="-176213" algn="l" rtl="0" eaLnBrk="1" fontAlgn="base" hangingPunct="1">
              <a:spcBef>
                <a:spcPct val="0"/>
              </a:spcBef>
              <a:spcAft>
                <a:spcPts val="600"/>
              </a:spcAft>
              <a:buClr>
                <a:schemeClr val="bg2"/>
              </a:buClr>
              <a:buFont typeface="Courier New" panose="02070309020205020404" pitchFamily="49" charset="0"/>
              <a:buChar char="o"/>
              <a:defRPr sz="1400">
                <a:solidFill>
                  <a:schemeClr val="tx2"/>
                </a:solidFill>
                <a:latin typeface="+mn-lt"/>
                <a:ea typeface="+mn-ea"/>
              </a:defRPr>
            </a:lvl3pPr>
            <a:lvl4pPr marL="538163" indent="-176213" algn="l" rtl="0" eaLnBrk="1" fontAlgn="base" hangingPunct="1">
              <a:spcBef>
                <a:spcPct val="0"/>
              </a:spcBef>
              <a:spcAft>
                <a:spcPts val="600"/>
              </a:spcAft>
              <a:buClr>
                <a:schemeClr val="bg2"/>
              </a:buClr>
              <a:buFont typeface="Arial" panose="020B0604020202020204" pitchFamily="34" charset="0"/>
              <a:buChar char="−"/>
              <a:defRPr sz="1400">
                <a:solidFill>
                  <a:schemeClr val="tx2"/>
                </a:solidFill>
                <a:latin typeface="+mn-lt"/>
                <a:ea typeface="+mn-ea"/>
              </a:defRPr>
            </a:lvl4pPr>
            <a:lvl5pPr marL="714375" indent="-179388" algn="l" rtl="0" eaLnBrk="1" fontAlgn="base" hangingPunct="1">
              <a:spcBef>
                <a:spcPct val="0"/>
              </a:spcBef>
              <a:spcAft>
                <a:spcPts val="600"/>
              </a:spcAft>
              <a:buClr>
                <a:schemeClr val="bg2"/>
              </a:buClr>
              <a:buFont typeface="Arial" panose="020B0604020202020204" pitchFamily="34" charset="0"/>
              <a:buChar char="•"/>
              <a:defRPr sz="1400">
                <a:solidFill>
                  <a:schemeClr val="tx2"/>
                </a:solidFill>
                <a:latin typeface="+mn-lt"/>
                <a:ea typeface="+mn-ea"/>
              </a:defRPr>
            </a:lvl5pPr>
            <a:lvl6pPr marL="898525" indent="-179388" algn="l" rtl="0" eaLnBrk="1" fontAlgn="base" hangingPunct="1">
              <a:spcBef>
                <a:spcPct val="0"/>
              </a:spcBef>
              <a:spcAft>
                <a:spcPts val="600"/>
              </a:spcAft>
              <a:buClr>
                <a:schemeClr val="bg2"/>
              </a:buClr>
              <a:buFont typeface="Courier New" panose="02070309020205020404" pitchFamily="49" charset="0"/>
              <a:buChar char="o"/>
              <a:defRPr sz="1400">
                <a:solidFill>
                  <a:schemeClr val="tx2"/>
                </a:solidFill>
                <a:latin typeface="+mn-lt"/>
                <a:ea typeface="+mn-ea"/>
              </a:defRPr>
            </a:lvl6pPr>
            <a:lvl7pPr marL="1076325" indent="-179388" algn="l" rtl="0" eaLnBrk="1" fontAlgn="base" hangingPunct="1">
              <a:spcBef>
                <a:spcPct val="0"/>
              </a:spcBef>
              <a:spcAft>
                <a:spcPts val="600"/>
              </a:spcAft>
              <a:buClr>
                <a:schemeClr val="bg2"/>
              </a:buClr>
              <a:buFont typeface="Arial" pitchFamily="34" charset="0"/>
              <a:buChar char="–"/>
              <a:defRPr sz="1400">
                <a:solidFill>
                  <a:schemeClr val="tx2"/>
                </a:solidFill>
                <a:latin typeface="+mn-lt"/>
                <a:ea typeface="+mn-ea"/>
              </a:defRPr>
            </a:lvl7pPr>
            <a:lvl8pPr marL="1252538" indent="-179388" algn="l" rtl="0" eaLnBrk="1" fontAlgn="base" hangingPunct="1">
              <a:spcBef>
                <a:spcPct val="0"/>
              </a:spcBef>
              <a:spcAft>
                <a:spcPts val="600"/>
              </a:spcAft>
              <a:buClr>
                <a:schemeClr val="bg2"/>
              </a:buClr>
              <a:buFont typeface="Arial" panose="020B0604020202020204" pitchFamily="34" charset="0"/>
              <a:buChar char="•"/>
              <a:defRPr sz="1400">
                <a:solidFill>
                  <a:schemeClr val="tx2"/>
                </a:solidFill>
                <a:latin typeface="+mn-lt"/>
                <a:ea typeface="+mn-ea"/>
              </a:defRPr>
            </a:lvl8pPr>
            <a:lvl9pPr marL="1436688" indent="-179388" algn="l" rtl="0" eaLnBrk="1" fontAlgn="base" hangingPunct="1">
              <a:spcBef>
                <a:spcPct val="0"/>
              </a:spcBef>
              <a:spcAft>
                <a:spcPts val="600"/>
              </a:spcAft>
              <a:buClr>
                <a:schemeClr val="bg2"/>
              </a:buClr>
              <a:buFont typeface="Courier New" panose="02070309020205020404" pitchFamily="49" charset="0"/>
              <a:buChar char="o"/>
              <a:defRPr sz="1400">
                <a:solidFill>
                  <a:schemeClr val="tx2"/>
                </a:solidFill>
                <a:latin typeface="+mn-lt"/>
                <a:ea typeface="+mn-ea"/>
              </a:defRPr>
            </a:lvl9pPr>
          </a:lstStyle>
          <a:p>
            <a:pPr>
              <a:spcAft>
                <a:spcPts val="1200"/>
              </a:spcAft>
              <a:buClr>
                <a:schemeClr val="tx2"/>
              </a:buClr>
            </a:pPr>
            <a:r>
              <a:rPr lang="en-AU" sz="1100" b="1" kern="0" dirty="0">
                <a:cs typeface="Arial"/>
              </a:rPr>
              <a:t>The program can adapt to very different community contexts to achieve outcomes.</a:t>
            </a:r>
            <a:r>
              <a:rPr lang="en-AU" sz="1100" kern="0" dirty="0">
                <a:cs typeface="Arial"/>
              </a:rPr>
              <a:t> The four regions included in the research project are all very different: they all have different industries, workforce profiles, labour market challenges, local services, geography and job seeker cohorts. The research found that the program has successfully adapted to these differences to respond to the specific needs of each community and create important outcomes. Examples of how the program has adapted to regional conditions in the case study regions are presented below. See the case studies for further detail. </a:t>
            </a:r>
          </a:p>
        </p:txBody>
      </p:sp>
      <p:sp>
        <p:nvSpPr>
          <p:cNvPr id="2" name="Title 1">
            <a:extLst>
              <a:ext uri="{FF2B5EF4-FFF2-40B4-BE49-F238E27FC236}">
                <a16:creationId xmlns:a16="http://schemas.microsoft.com/office/drawing/2014/main" id="{197D4661-FA28-A338-33B4-0B67CAEC20CF}"/>
              </a:ext>
            </a:extLst>
          </p:cNvPr>
          <p:cNvSpPr>
            <a:spLocks noGrp="1"/>
          </p:cNvSpPr>
          <p:nvPr>
            <p:ph type="title"/>
          </p:nvPr>
        </p:nvSpPr>
        <p:spPr>
          <a:xfrm>
            <a:off x="435599" y="166746"/>
            <a:ext cx="9054000" cy="612000"/>
          </a:xfrm>
        </p:spPr>
        <p:txBody>
          <a:bodyPr vert="horz"/>
          <a:lstStyle/>
          <a:p>
            <a:r>
              <a:rPr lang="en-AU" dirty="0"/>
              <a:t>The program is flexible and responsive to each community’s needs</a:t>
            </a:r>
          </a:p>
        </p:txBody>
      </p:sp>
      <p:sp>
        <p:nvSpPr>
          <p:cNvPr id="3" name="Slide Number Placeholder 2">
            <a:extLst>
              <a:ext uri="{FF2B5EF4-FFF2-40B4-BE49-F238E27FC236}">
                <a16:creationId xmlns:a16="http://schemas.microsoft.com/office/drawing/2014/main" id="{662E9A8C-27F4-A53E-885C-DC71EB59DDC9}"/>
              </a:ext>
            </a:extLst>
          </p:cNvPr>
          <p:cNvSpPr>
            <a:spLocks noGrp="1"/>
          </p:cNvSpPr>
          <p:nvPr>
            <p:ph type="sldNum" sz="quarter" idx="15"/>
          </p:nvPr>
        </p:nvSpPr>
        <p:spPr/>
        <p:txBody>
          <a:bodyPr/>
          <a:lstStyle/>
          <a:p>
            <a:pPr algn="r"/>
            <a:fld id="{31DA3BC9-E790-4181-9E03-5E49C268FA52}" type="slidenum">
              <a:rPr lang="en-AU" sz="1000" smtClean="0"/>
              <a:pPr algn="r"/>
              <a:t>10</a:t>
            </a:fld>
            <a:r>
              <a:rPr lang="en-AU" sz="1000" dirty="0"/>
              <a:t>  </a:t>
            </a:r>
          </a:p>
        </p:txBody>
      </p:sp>
    </p:spTree>
    <p:extLst>
      <p:ext uri="{BB962C8B-B14F-4D97-AF65-F5344CB8AC3E}">
        <p14:creationId xmlns:p14="http://schemas.microsoft.com/office/powerpoint/2010/main" val="40020709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02C62"/>
        </a:solidFill>
        <a:effectLst/>
      </p:bgPr>
    </p:bg>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F5BDB5AA-F5D4-552E-2017-4447D15FBB4F}"/>
              </a:ext>
            </a:extLst>
          </p:cNvPr>
          <p:cNvGraphicFramePr>
            <a:graphicFrameLocks noChangeAspect="1"/>
          </p:cNvGraphicFramePr>
          <p:nvPr>
            <p:custDataLst>
              <p:tags r:id="rId1"/>
            </p:custDataLst>
            <p:extLst>
              <p:ext uri="{D42A27DB-BD31-4B8C-83A1-F6EECF244321}">
                <p14:modId xmlns:p14="http://schemas.microsoft.com/office/powerpoint/2010/main" val="410265998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6" name="think-cell data - do not delete" hidden="1">
                        <a:extLst>
                          <a:ext uri="{FF2B5EF4-FFF2-40B4-BE49-F238E27FC236}">
                            <a16:creationId xmlns:a16="http://schemas.microsoft.com/office/drawing/2014/main" id="{F5BDB5AA-F5D4-552E-2017-4447D15FBB4F}"/>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Freeform 2">
            <a:extLst>
              <a:ext uri="{C183D7F6-B498-43B3-948B-1728B52AA6E4}">
                <adec:decorative xmlns:adec="http://schemas.microsoft.com/office/drawing/2017/decorative" val="0"/>
              </a:ext>
            </a:extLst>
          </p:cNvPr>
          <p:cNvSpPr/>
          <p:nvPr/>
        </p:nvSpPr>
        <p:spPr>
          <a:xfrm rot="-5400000">
            <a:off x="-82986" y="3892986"/>
            <a:ext cx="3389850" cy="2461879"/>
          </a:xfrm>
          <a:custGeom>
            <a:avLst/>
            <a:gdLst/>
            <a:ahLst/>
            <a:cxnLst/>
            <a:rect l="l" t="t" r="r" b="b"/>
            <a:pathLst>
              <a:path w="3615840" h="2626004">
                <a:moveTo>
                  <a:pt x="0" y="0"/>
                </a:moveTo>
                <a:lnTo>
                  <a:pt x="3615840" y="0"/>
                </a:lnTo>
                <a:lnTo>
                  <a:pt x="3615840" y="2626004"/>
                </a:lnTo>
                <a:lnTo>
                  <a:pt x="0" y="262600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marR="0" lvl="0" indent="0" algn="l" defTabSz="857250" rtl="0" eaLnBrk="1" fontAlgn="auto" latinLnBrk="0" hangingPunct="1">
              <a:lnSpc>
                <a:spcPct val="100000"/>
              </a:lnSpc>
              <a:spcBef>
                <a:spcPts val="0"/>
              </a:spcBef>
              <a:spcAft>
                <a:spcPts val="0"/>
              </a:spcAft>
              <a:buClrTx/>
              <a:buSzTx/>
              <a:buFontTx/>
              <a:buNone/>
              <a:tabLst/>
              <a:defRPr/>
            </a:pPr>
            <a:endParaRPr kumimoji="0" lang="en-AU" sz="1688" b="0" i="0" u="none" strike="noStrike" kern="1200" cap="none" spc="0" normalizeH="0" baseline="0" noProof="0" dirty="0">
              <a:ln>
                <a:noFill/>
              </a:ln>
              <a:solidFill>
                <a:prstClr val="black"/>
              </a:solidFill>
              <a:effectLst/>
              <a:uLnTx/>
              <a:uFillTx/>
              <a:latin typeface="Calibri"/>
              <a:ea typeface="ＭＳ Ｐゴシック" pitchFamily="84" charset="-128"/>
              <a:cs typeface="+mn-cs"/>
            </a:endParaRPr>
          </a:p>
        </p:txBody>
      </p:sp>
      <p:sp>
        <p:nvSpPr>
          <p:cNvPr id="4" name="Freeform 4" descr="SVA Consulting"/>
          <p:cNvSpPr/>
          <p:nvPr/>
        </p:nvSpPr>
        <p:spPr>
          <a:xfrm>
            <a:off x="380999" y="281982"/>
            <a:ext cx="2379880" cy="378181"/>
          </a:xfrm>
          <a:custGeom>
            <a:avLst/>
            <a:gdLst/>
            <a:ahLst/>
            <a:cxnLst/>
            <a:rect l="l" t="t" r="r" b="b"/>
            <a:pathLst>
              <a:path w="2538539" h="403393">
                <a:moveTo>
                  <a:pt x="0" y="0"/>
                </a:moveTo>
                <a:lnTo>
                  <a:pt x="2538539" y="0"/>
                </a:lnTo>
                <a:lnTo>
                  <a:pt x="2538539" y="403393"/>
                </a:lnTo>
                <a:lnTo>
                  <a:pt x="0" y="403393"/>
                </a:lnTo>
                <a:lnTo>
                  <a:pt x="0" y="0"/>
                </a:lnTo>
                <a:close/>
              </a:path>
            </a:pathLst>
          </a:custGeom>
          <a:blipFill>
            <a:blip r:embed="rId7"/>
            <a:stretch>
              <a:fillRect/>
            </a:stretch>
          </a:blipFill>
        </p:spPr>
        <p:txBody>
          <a:bodyPr/>
          <a:lstStyle/>
          <a:p>
            <a:pPr marL="0" marR="0" lvl="0" indent="0" algn="l" defTabSz="857250" rtl="0" eaLnBrk="1" fontAlgn="auto" latinLnBrk="0" hangingPunct="1">
              <a:lnSpc>
                <a:spcPct val="100000"/>
              </a:lnSpc>
              <a:spcBef>
                <a:spcPts val="0"/>
              </a:spcBef>
              <a:spcAft>
                <a:spcPts val="0"/>
              </a:spcAft>
              <a:buClrTx/>
              <a:buSzTx/>
              <a:buFontTx/>
              <a:buNone/>
              <a:tabLst/>
              <a:defRPr/>
            </a:pPr>
            <a:endParaRPr kumimoji="0" lang="en-AU" sz="1688" b="0" i="0" u="none" strike="noStrike" kern="1200" cap="none" spc="0" normalizeH="0" baseline="0" noProof="0" dirty="0">
              <a:ln>
                <a:noFill/>
              </a:ln>
              <a:solidFill>
                <a:prstClr val="black"/>
              </a:solidFill>
              <a:effectLst/>
              <a:uLnTx/>
              <a:uFillTx/>
              <a:latin typeface="Calibri"/>
              <a:ea typeface="ＭＳ Ｐゴシック" pitchFamily="84" charset="-128"/>
              <a:cs typeface="+mn-cs"/>
            </a:endParaRPr>
          </a:p>
        </p:txBody>
      </p:sp>
      <p:sp>
        <p:nvSpPr>
          <p:cNvPr id="5" name="AutoShape 5">
            <a:extLst>
              <a:ext uri="{C183D7F6-B498-43B3-948B-1728B52AA6E4}">
                <adec:decorative xmlns:adec="http://schemas.microsoft.com/office/drawing/2017/decorative" val="0"/>
              </a:ext>
            </a:extLst>
          </p:cNvPr>
          <p:cNvSpPr/>
          <p:nvPr/>
        </p:nvSpPr>
        <p:spPr>
          <a:xfrm>
            <a:off x="3175200" y="3992400"/>
            <a:ext cx="676550" cy="0"/>
          </a:xfrm>
          <a:prstGeom prst="line">
            <a:avLst/>
          </a:prstGeom>
          <a:ln w="76200" cap="rnd">
            <a:solidFill>
              <a:srgbClr val="B0BB1D"/>
            </a:solidFill>
            <a:prstDash val="solid"/>
            <a:headEnd type="none" w="sm" len="sm"/>
            <a:tailEnd type="none" w="sm" len="sm"/>
          </a:ln>
        </p:spPr>
        <p:txBody>
          <a:bodyPr/>
          <a:lstStyle/>
          <a:p>
            <a:pPr marL="0" marR="0" lvl="0" indent="0" algn="l" defTabSz="857250" rtl="0" eaLnBrk="1" fontAlgn="auto" latinLnBrk="0" hangingPunct="1">
              <a:lnSpc>
                <a:spcPct val="100000"/>
              </a:lnSpc>
              <a:spcBef>
                <a:spcPts val="0"/>
              </a:spcBef>
              <a:spcAft>
                <a:spcPts val="0"/>
              </a:spcAft>
              <a:buClrTx/>
              <a:buSzTx/>
              <a:buFontTx/>
              <a:buNone/>
              <a:tabLst/>
              <a:defRPr/>
            </a:pPr>
            <a:endParaRPr kumimoji="0" lang="en-AU" sz="1688" b="0" i="0" u="none" strike="noStrike" kern="1200" cap="none" spc="0" normalizeH="0" baseline="0" noProof="0" dirty="0">
              <a:ln>
                <a:noFill/>
              </a:ln>
              <a:solidFill>
                <a:prstClr val="black"/>
              </a:solidFill>
              <a:effectLst/>
              <a:uLnTx/>
              <a:uFillTx/>
              <a:latin typeface="Calibri"/>
              <a:ea typeface="ＭＳ Ｐゴシック" pitchFamily="84" charset="-128"/>
              <a:cs typeface="+mn-cs"/>
            </a:endParaRPr>
          </a:p>
        </p:txBody>
      </p:sp>
      <p:sp>
        <p:nvSpPr>
          <p:cNvPr id="3" name="TextBox 3"/>
          <p:cNvSpPr txBox="1">
            <a:spLocks noGrp="1"/>
          </p:cNvSpPr>
          <p:nvPr>
            <p:ph type="title" idx="4294967295"/>
          </p:nvPr>
        </p:nvSpPr>
        <p:spPr>
          <a:xfrm>
            <a:off x="3175200" y="2400901"/>
            <a:ext cx="6480000" cy="1384995"/>
          </a:xfrm>
          <a:prstGeom prst="rect">
            <a:avLst/>
          </a:prstGeom>
          <a:noFill/>
          <a:ln>
            <a:noFill/>
            <a:prstDash/>
          </a:ln>
          <a:effectLst/>
        </p:spPr>
        <p:txBody>
          <a:bodyPr rot="0" spcFirstLastPara="0" vertOverflow="overflow" horzOverflow="overflow" vert="horz" wrap="square" lIns="0" tIns="0" rIns="0" bIns="0" numCol="1" spcCol="0" rtlCol="0" fromWordArt="0" anchor="b" anchorCtr="0" forceAA="0" compatLnSpc="1">
            <a:prstTxWarp prst="textNoShape">
              <a:avLst/>
            </a:prstTxWarp>
            <a:spAutoFit/>
          </a:bodyPr>
          <a:lstStyle/>
          <a:p>
            <a:pPr marL="0" marR="0" lvl="0" indent="0" algn="l" defTabSz="857250" rtl="0" eaLnBrk="1" fontAlgn="auto" latinLnBrk="0" hangingPunct="1">
              <a:lnSpc>
                <a:spcPct val="100000"/>
              </a:lnSpc>
              <a:spcBef>
                <a:spcPts val="0"/>
              </a:spcBef>
              <a:spcAft>
                <a:spcPts val="0"/>
              </a:spcAft>
              <a:buClrTx/>
              <a:buSzTx/>
              <a:buFontTx/>
              <a:buNone/>
              <a:tabLst/>
              <a:defRPr/>
            </a:pPr>
            <a:r>
              <a:rPr kumimoji="0" lang="en-US" sz="4500" b="0" i="0" u="none" strike="noStrike" kern="1200" cap="none" spc="0" normalizeH="0" baseline="0" noProof="0" dirty="0">
                <a:ln>
                  <a:noFill/>
                </a:ln>
                <a:solidFill>
                  <a:srgbClr val="FFFFFF"/>
                </a:solidFill>
                <a:effectLst/>
                <a:uLnTx/>
                <a:uFillTx/>
                <a:latin typeface="Georgia"/>
                <a:ea typeface="ＭＳ Ｐゴシック" pitchFamily="84" charset="-128"/>
                <a:cs typeface="+mn-cs"/>
              </a:rPr>
              <a:t>Successful Employment Facilitators</a:t>
            </a:r>
          </a:p>
        </p:txBody>
      </p:sp>
    </p:spTree>
    <p:extLst>
      <p:ext uri="{BB962C8B-B14F-4D97-AF65-F5344CB8AC3E}">
        <p14:creationId xmlns:p14="http://schemas.microsoft.com/office/powerpoint/2010/main" val="17356039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Rectangle 36">
            <a:extLst>
              <a:ext uri="{FF2B5EF4-FFF2-40B4-BE49-F238E27FC236}">
                <a16:creationId xmlns:a16="http://schemas.microsoft.com/office/drawing/2014/main" id="{6921B862-5FA4-C6C5-76D3-F01D92449985}"/>
              </a:ext>
            </a:extLst>
          </p:cNvPr>
          <p:cNvSpPr/>
          <p:nvPr/>
        </p:nvSpPr>
        <p:spPr bwMode="auto">
          <a:xfrm>
            <a:off x="7244777" y="3829050"/>
            <a:ext cx="2147777" cy="2590800"/>
          </a:xfrm>
          <a:prstGeom prst="rect">
            <a:avLst/>
          </a:prstGeom>
          <a:solidFill>
            <a:srgbClr val="EFEDE6"/>
          </a:solidFill>
          <a:ln w="3175">
            <a:noFill/>
          </a:ln>
        </p:spPr>
        <p:txBody>
          <a:bodyPr lIns="108000" tIns="72000" rIns="108000" bIns="72000" anchor="t"/>
          <a:lstStyle/>
          <a:p>
            <a:pPr>
              <a:lnSpc>
                <a:spcPct val="110000"/>
              </a:lnSpc>
              <a:spcAft>
                <a:spcPts val="600"/>
              </a:spcAft>
            </a:pPr>
            <a:r>
              <a:rPr lang="en-AU" sz="1050" b="1" dirty="0">
                <a:solidFill>
                  <a:schemeClr val="tx2"/>
                </a:solidFill>
                <a:latin typeface="Arial"/>
                <a:ea typeface="Roboto"/>
                <a:cs typeface="Roboto"/>
              </a:rPr>
              <a:t>New England and North West</a:t>
            </a:r>
          </a:p>
          <a:p>
            <a:pPr>
              <a:lnSpc>
                <a:spcPct val="110000"/>
              </a:lnSpc>
              <a:spcAft>
                <a:spcPts val="600"/>
              </a:spcAft>
            </a:pPr>
            <a:r>
              <a:rPr lang="en-AU" sz="1050" dirty="0">
                <a:solidFill>
                  <a:schemeClr val="tx2"/>
                </a:solidFill>
                <a:latin typeface="Arial"/>
                <a:ea typeface="Roboto"/>
                <a:cs typeface="Roboto"/>
              </a:rPr>
              <a:t>Kate and Rechelle (the outgoing Employment Facilitator) and their team have backgrounds in community development and project management in regional communities. Their approach to building relationships with Indigenous organisations and community has focused on cultural competence and investing the time to build trust over the long term. </a:t>
            </a:r>
            <a:endParaRPr lang="en-AU" sz="1050" dirty="0">
              <a:solidFill>
                <a:schemeClr val="tx2"/>
              </a:solidFill>
              <a:ea typeface="Roboto" panose="02000000000000000000" pitchFamily="2" charset="0"/>
              <a:cs typeface="Roboto" panose="02000000000000000000" pitchFamily="2" charset="0"/>
            </a:endParaRPr>
          </a:p>
        </p:txBody>
      </p:sp>
      <p:sp>
        <p:nvSpPr>
          <p:cNvPr id="36" name="Rectangle 35">
            <a:extLst>
              <a:ext uri="{FF2B5EF4-FFF2-40B4-BE49-F238E27FC236}">
                <a16:creationId xmlns:a16="http://schemas.microsoft.com/office/drawing/2014/main" id="{0D27B10D-51D7-C626-BF55-99604796837E}"/>
              </a:ext>
            </a:extLst>
          </p:cNvPr>
          <p:cNvSpPr/>
          <p:nvPr/>
        </p:nvSpPr>
        <p:spPr bwMode="auto">
          <a:xfrm>
            <a:off x="5025001" y="3829050"/>
            <a:ext cx="2147777" cy="2590800"/>
          </a:xfrm>
          <a:prstGeom prst="rect">
            <a:avLst/>
          </a:prstGeom>
          <a:solidFill>
            <a:srgbClr val="EFEDE6"/>
          </a:solidFill>
          <a:ln w="3175">
            <a:noFill/>
          </a:ln>
        </p:spPr>
        <p:txBody>
          <a:bodyPr lIns="108000" tIns="72000" rIns="108000" bIns="72000" anchor="t"/>
          <a:lstStyle/>
          <a:p>
            <a:pPr>
              <a:lnSpc>
                <a:spcPct val="110000"/>
              </a:lnSpc>
              <a:spcAft>
                <a:spcPts val="600"/>
              </a:spcAft>
            </a:pPr>
            <a:r>
              <a:rPr lang="en-AU" sz="1050" b="1" dirty="0">
                <a:solidFill>
                  <a:schemeClr val="tx2"/>
                </a:solidFill>
                <a:ea typeface="Roboto" panose="02000000000000000000" pitchFamily="2" charset="0"/>
                <a:cs typeface="Roboto" panose="02000000000000000000" pitchFamily="2" charset="0"/>
              </a:rPr>
              <a:t>Western Melbourne</a:t>
            </a:r>
          </a:p>
          <a:p>
            <a:pPr>
              <a:lnSpc>
                <a:spcPct val="110000"/>
              </a:lnSpc>
              <a:spcAft>
                <a:spcPts val="600"/>
              </a:spcAft>
            </a:pPr>
            <a:r>
              <a:rPr lang="en-AU" sz="1050" dirty="0">
                <a:solidFill>
                  <a:schemeClr val="tx2"/>
                </a:solidFill>
                <a:ea typeface="Roboto" panose="02000000000000000000" pitchFamily="2" charset="0"/>
                <a:cs typeface="Roboto" panose="02000000000000000000" pitchFamily="2" charset="0"/>
              </a:rPr>
              <a:t>David and the Support Officer Kylie have backgrounds in business and employment services. They are employed by an Employment Services Provider to implement the program. They have used their professional experience and skills to build a wide network across the region and improve coordination between Employment Services Providers.</a:t>
            </a:r>
          </a:p>
        </p:txBody>
      </p:sp>
      <p:sp>
        <p:nvSpPr>
          <p:cNvPr id="35" name="Rectangle 34">
            <a:extLst>
              <a:ext uri="{FF2B5EF4-FFF2-40B4-BE49-F238E27FC236}">
                <a16:creationId xmlns:a16="http://schemas.microsoft.com/office/drawing/2014/main" id="{919D38EF-684C-3447-927B-222D5C11210C}"/>
              </a:ext>
            </a:extLst>
          </p:cNvPr>
          <p:cNvSpPr/>
          <p:nvPr/>
        </p:nvSpPr>
        <p:spPr bwMode="auto">
          <a:xfrm>
            <a:off x="2805223" y="3829050"/>
            <a:ext cx="2147777" cy="2590800"/>
          </a:xfrm>
          <a:prstGeom prst="rect">
            <a:avLst/>
          </a:prstGeom>
          <a:solidFill>
            <a:srgbClr val="EFEDE6"/>
          </a:solidFill>
          <a:ln w="3175">
            <a:noFill/>
          </a:ln>
        </p:spPr>
        <p:txBody>
          <a:bodyPr lIns="108000" tIns="72000" rIns="108000" bIns="72000" anchor="t"/>
          <a:lstStyle/>
          <a:p>
            <a:pPr>
              <a:lnSpc>
                <a:spcPct val="110000"/>
              </a:lnSpc>
              <a:spcAft>
                <a:spcPts val="600"/>
              </a:spcAft>
            </a:pPr>
            <a:r>
              <a:rPr lang="en-AU" sz="1050" b="1" dirty="0">
                <a:solidFill>
                  <a:srgbClr val="002D62"/>
                </a:solidFill>
                <a:ea typeface="Roboto" panose="02000000000000000000" pitchFamily="2" charset="0"/>
                <a:cs typeface="Roboto" panose="02000000000000000000" pitchFamily="2" charset="0"/>
              </a:rPr>
              <a:t>Illawarra South Coast</a:t>
            </a:r>
          </a:p>
          <a:p>
            <a:pPr>
              <a:lnSpc>
                <a:spcPct val="110000"/>
              </a:lnSpc>
              <a:spcAft>
                <a:spcPts val="600"/>
              </a:spcAft>
            </a:pPr>
            <a:r>
              <a:rPr lang="en-AU" sz="1050" dirty="0">
                <a:solidFill>
                  <a:srgbClr val="002D62"/>
                </a:solidFill>
                <a:ea typeface="Roboto" panose="02000000000000000000" pitchFamily="2" charset="0"/>
                <a:cs typeface="Roboto" panose="02000000000000000000" pitchFamily="2" charset="0"/>
              </a:rPr>
              <a:t>Sandra was the Support Officer before becoming the Employment Facilitator in early 2023. This enabled her to sustain relationships and continue supporting the Taskforce to operate effectively. Her background in TAFE, business, and developing proposals and tenders have lent themselves to the diverse requirements of the role.</a:t>
            </a:r>
          </a:p>
        </p:txBody>
      </p:sp>
      <p:sp>
        <p:nvSpPr>
          <p:cNvPr id="34" name="Rectangle 33">
            <a:extLst>
              <a:ext uri="{FF2B5EF4-FFF2-40B4-BE49-F238E27FC236}">
                <a16:creationId xmlns:a16="http://schemas.microsoft.com/office/drawing/2014/main" id="{8853294C-B877-7D7C-4F39-155107B9D2CA}"/>
              </a:ext>
            </a:extLst>
          </p:cNvPr>
          <p:cNvSpPr/>
          <p:nvPr/>
        </p:nvSpPr>
        <p:spPr bwMode="auto">
          <a:xfrm>
            <a:off x="585446" y="3829050"/>
            <a:ext cx="2147777" cy="2590800"/>
          </a:xfrm>
          <a:prstGeom prst="rect">
            <a:avLst/>
          </a:prstGeom>
          <a:solidFill>
            <a:srgbClr val="EFEDE6"/>
          </a:solidFill>
          <a:ln w="3175">
            <a:noFill/>
          </a:ln>
        </p:spPr>
        <p:txBody>
          <a:bodyPr lIns="108000" tIns="72000" rIns="108000" bIns="72000" anchor="t"/>
          <a:lstStyle/>
          <a:p>
            <a:pPr>
              <a:lnSpc>
                <a:spcPct val="110000"/>
              </a:lnSpc>
              <a:spcAft>
                <a:spcPts val="600"/>
              </a:spcAft>
            </a:pPr>
            <a:r>
              <a:rPr lang="en-AU" sz="1050" b="1" dirty="0">
                <a:solidFill>
                  <a:srgbClr val="002D62"/>
                </a:solidFill>
                <a:ea typeface="Roboto" panose="02000000000000000000" pitchFamily="2" charset="0"/>
                <a:cs typeface="Roboto" panose="02000000000000000000" pitchFamily="2" charset="0"/>
              </a:rPr>
              <a:t>Mid North South Australia</a:t>
            </a:r>
          </a:p>
          <a:p>
            <a:pPr>
              <a:lnSpc>
                <a:spcPct val="110000"/>
              </a:lnSpc>
              <a:spcAft>
                <a:spcPts val="600"/>
              </a:spcAft>
            </a:pPr>
            <a:r>
              <a:rPr lang="en-AU" sz="1050" dirty="0">
                <a:solidFill>
                  <a:srgbClr val="002D62"/>
                </a:solidFill>
                <a:ea typeface="Roboto" panose="02000000000000000000" pitchFamily="2" charset="0"/>
                <a:cs typeface="Roboto" panose="02000000000000000000" pitchFamily="2" charset="0"/>
              </a:rPr>
              <a:t>Lisa is a born and bred local with 20 years’ experience in workforce development. She has held similar roles in the region including with State Government. She leverages her long-term relationships with local leaders and her understanding of policy issues to collaborate with others, develop valuable new programs and advocate to government.  </a:t>
            </a:r>
          </a:p>
        </p:txBody>
      </p:sp>
      <p:sp>
        <p:nvSpPr>
          <p:cNvPr id="31" name="Content Placeholder 4">
            <a:extLst>
              <a:ext uri="{FF2B5EF4-FFF2-40B4-BE49-F238E27FC236}">
                <a16:creationId xmlns:a16="http://schemas.microsoft.com/office/drawing/2014/main" id="{CE0A0A2B-EAB0-AB7F-8187-53ECF07DA6C0}"/>
              </a:ext>
            </a:extLst>
          </p:cNvPr>
          <p:cNvSpPr txBox="1">
            <a:spLocks/>
          </p:cNvSpPr>
          <p:nvPr/>
        </p:nvSpPr>
        <p:spPr>
          <a:xfrm>
            <a:off x="434975" y="3339307"/>
            <a:ext cx="9055100" cy="392184"/>
          </a:xfrm>
          <a:prstGeom prst="rect">
            <a:avLst/>
          </a:prstGeom>
        </p:spPr>
        <p:txBody>
          <a:bodyPr vert="horz" lIns="0" tIns="0" rIns="0" bIns="0" rtlCol="0">
            <a:noAutofit/>
          </a:bodyPr>
          <a:lstStyle>
            <a:lvl1pPr marL="0" indent="0" algn="l" rtl="0" eaLnBrk="1" fontAlgn="base" hangingPunct="1">
              <a:spcBef>
                <a:spcPct val="0"/>
              </a:spcBef>
              <a:spcAft>
                <a:spcPts val="600"/>
              </a:spcAft>
              <a:buClr>
                <a:schemeClr val="bg2"/>
              </a:buClr>
              <a:buFont typeface="Arial" panose="020B0604020202020204" pitchFamily="34" charset="0"/>
              <a:buNone/>
              <a:defRPr sz="1400">
                <a:solidFill>
                  <a:schemeClr val="tx2"/>
                </a:solidFill>
                <a:latin typeface="+mn-lt"/>
                <a:ea typeface="+mn-ea"/>
                <a:cs typeface="+mn-cs"/>
              </a:defRPr>
            </a:lvl1pPr>
            <a:lvl2pPr marL="176213" indent="-176213" algn="l" rtl="0" eaLnBrk="1" fontAlgn="base" hangingPunct="1">
              <a:spcBef>
                <a:spcPct val="0"/>
              </a:spcBef>
              <a:spcAft>
                <a:spcPts val="600"/>
              </a:spcAft>
              <a:buClr>
                <a:schemeClr val="bg2"/>
              </a:buClr>
              <a:buFont typeface="Arial" panose="020B0604020202020204" pitchFamily="34" charset="0"/>
              <a:buChar char="•"/>
              <a:defRPr sz="1400" baseline="0">
                <a:solidFill>
                  <a:schemeClr val="tx2"/>
                </a:solidFill>
                <a:latin typeface="+mn-lt"/>
                <a:ea typeface="+mn-ea"/>
              </a:defRPr>
            </a:lvl2pPr>
            <a:lvl3pPr marL="360363" indent="-176213" algn="l" rtl="0" eaLnBrk="1" fontAlgn="base" hangingPunct="1">
              <a:spcBef>
                <a:spcPct val="0"/>
              </a:spcBef>
              <a:spcAft>
                <a:spcPts val="600"/>
              </a:spcAft>
              <a:buClr>
                <a:schemeClr val="bg2"/>
              </a:buClr>
              <a:buFont typeface="Courier New" panose="02070309020205020404" pitchFamily="49" charset="0"/>
              <a:buChar char="o"/>
              <a:defRPr sz="1400">
                <a:solidFill>
                  <a:schemeClr val="tx2"/>
                </a:solidFill>
                <a:latin typeface="+mn-lt"/>
                <a:ea typeface="+mn-ea"/>
              </a:defRPr>
            </a:lvl3pPr>
            <a:lvl4pPr marL="538163" indent="-176213" algn="l" rtl="0" eaLnBrk="1" fontAlgn="base" hangingPunct="1">
              <a:spcBef>
                <a:spcPct val="0"/>
              </a:spcBef>
              <a:spcAft>
                <a:spcPts val="600"/>
              </a:spcAft>
              <a:buClr>
                <a:schemeClr val="bg2"/>
              </a:buClr>
              <a:buFont typeface="Arial" panose="020B0604020202020204" pitchFamily="34" charset="0"/>
              <a:buChar char="−"/>
              <a:defRPr sz="1400">
                <a:solidFill>
                  <a:schemeClr val="tx2"/>
                </a:solidFill>
                <a:latin typeface="+mn-lt"/>
                <a:ea typeface="+mn-ea"/>
              </a:defRPr>
            </a:lvl4pPr>
            <a:lvl5pPr marL="714375" indent="-179388" algn="l" rtl="0" eaLnBrk="1" fontAlgn="base" hangingPunct="1">
              <a:spcBef>
                <a:spcPct val="0"/>
              </a:spcBef>
              <a:spcAft>
                <a:spcPts val="600"/>
              </a:spcAft>
              <a:buClr>
                <a:schemeClr val="bg2"/>
              </a:buClr>
              <a:buFont typeface="Arial" panose="020B0604020202020204" pitchFamily="34" charset="0"/>
              <a:buChar char="•"/>
              <a:defRPr sz="1400">
                <a:solidFill>
                  <a:schemeClr val="tx2"/>
                </a:solidFill>
                <a:latin typeface="+mn-lt"/>
                <a:ea typeface="+mn-ea"/>
              </a:defRPr>
            </a:lvl5pPr>
            <a:lvl6pPr marL="898525" indent="-179388" algn="l" rtl="0" eaLnBrk="1" fontAlgn="base" hangingPunct="1">
              <a:spcBef>
                <a:spcPct val="0"/>
              </a:spcBef>
              <a:spcAft>
                <a:spcPts val="600"/>
              </a:spcAft>
              <a:buClr>
                <a:schemeClr val="bg2"/>
              </a:buClr>
              <a:buFont typeface="Courier New" panose="02070309020205020404" pitchFamily="49" charset="0"/>
              <a:buChar char="o"/>
              <a:defRPr sz="1400">
                <a:solidFill>
                  <a:schemeClr val="tx2"/>
                </a:solidFill>
                <a:latin typeface="+mn-lt"/>
                <a:ea typeface="+mn-ea"/>
              </a:defRPr>
            </a:lvl6pPr>
            <a:lvl7pPr marL="1076325" indent="-179388" algn="l" rtl="0" eaLnBrk="1" fontAlgn="base" hangingPunct="1">
              <a:spcBef>
                <a:spcPct val="0"/>
              </a:spcBef>
              <a:spcAft>
                <a:spcPts val="600"/>
              </a:spcAft>
              <a:buClr>
                <a:schemeClr val="bg2"/>
              </a:buClr>
              <a:buFont typeface="Arial" pitchFamily="34" charset="0"/>
              <a:buChar char="–"/>
              <a:defRPr sz="1400">
                <a:solidFill>
                  <a:schemeClr val="tx2"/>
                </a:solidFill>
                <a:latin typeface="+mn-lt"/>
                <a:ea typeface="+mn-ea"/>
              </a:defRPr>
            </a:lvl7pPr>
            <a:lvl8pPr marL="1252538" indent="-179388" algn="l" rtl="0" eaLnBrk="1" fontAlgn="base" hangingPunct="1">
              <a:spcBef>
                <a:spcPct val="0"/>
              </a:spcBef>
              <a:spcAft>
                <a:spcPts val="600"/>
              </a:spcAft>
              <a:buClr>
                <a:schemeClr val="bg2"/>
              </a:buClr>
              <a:buFont typeface="Arial" panose="020B0604020202020204" pitchFamily="34" charset="0"/>
              <a:buChar char="•"/>
              <a:defRPr sz="1400">
                <a:solidFill>
                  <a:schemeClr val="tx2"/>
                </a:solidFill>
                <a:latin typeface="+mn-lt"/>
                <a:ea typeface="+mn-ea"/>
              </a:defRPr>
            </a:lvl8pPr>
            <a:lvl9pPr marL="1436688" indent="-179388" algn="l" rtl="0" eaLnBrk="1" fontAlgn="base" hangingPunct="1">
              <a:spcBef>
                <a:spcPct val="0"/>
              </a:spcBef>
              <a:spcAft>
                <a:spcPts val="600"/>
              </a:spcAft>
              <a:buClr>
                <a:schemeClr val="bg2"/>
              </a:buClr>
              <a:buFont typeface="Courier New" panose="02070309020205020404" pitchFamily="49" charset="0"/>
              <a:buChar char="o"/>
              <a:defRPr sz="1400">
                <a:solidFill>
                  <a:schemeClr val="tx2"/>
                </a:solidFill>
                <a:latin typeface="+mn-lt"/>
                <a:ea typeface="+mn-ea"/>
              </a:defRPr>
            </a:lvl9pPr>
          </a:lstStyle>
          <a:p>
            <a:pPr>
              <a:spcAft>
                <a:spcPts val="1200"/>
              </a:spcAft>
              <a:buClr>
                <a:schemeClr val="tx2"/>
              </a:buClr>
            </a:pPr>
            <a:r>
              <a:rPr lang="en-AU" sz="1100" b="1" kern="0" dirty="0">
                <a:cs typeface="Arial"/>
              </a:rPr>
              <a:t>At the same time, the Employment Facilitators in the case study regions are all very different. </a:t>
            </a:r>
            <a:r>
              <a:rPr lang="en-AU" sz="1100" kern="0" dirty="0">
                <a:cs typeface="Arial"/>
              </a:rPr>
              <a:t>Their different experiences and skills are reflected in how they have implemented the program. These differences are summarised below. See the case studies for further detail. </a:t>
            </a:r>
          </a:p>
        </p:txBody>
      </p:sp>
      <p:sp>
        <p:nvSpPr>
          <p:cNvPr id="33" name="Rectangle: Rounded Corners 32">
            <a:extLst>
              <a:ext uri="{FF2B5EF4-FFF2-40B4-BE49-F238E27FC236}">
                <a16:creationId xmlns:a16="http://schemas.microsoft.com/office/drawing/2014/main" id="{98A4CCE8-513C-F92F-28CC-17AB5387A2B5}"/>
              </a:ext>
            </a:extLst>
          </p:cNvPr>
          <p:cNvSpPr/>
          <p:nvPr/>
        </p:nvSpPr>
        <p:spPr bwMode="auto">
          <a:xfrm>
            <a:off x="585446" y="1317627"/>
            <a:ext cx="8807108" cy="1911348"/>
          </a:xfrm>
          <a:prstGeom prst="roundRect">
            <a:avLst>
              <a:gd name="adj" fmla="val 0"/>
            </a:avLst>
          </a:prstGeom>
          <a:solidFill>
            <a:srgbClr val="EFEDE6"/>
          </a:solidFill>
        </p:spPr>
        <p:txBody>
          <a:bodyPr lIns="180000" tIns="144000" rIns="180000" bIns="144000" numCol="2" spcCol="252000" anchor="ctr">
            <a:noAutofit/>
          </a:bodyPr>
          <a:lstStyle/>
          <a:p>
            <a:pPr marL="268288" marR="0" lvl="0" indent="-268288" defTabSz="914400" rtl="0" eaLnBrk="0" fontAlgn="base" latinLnBrk="0" hangingPunct="0">
              <a:lnSpc>
                <a:spcPct val="100000"/>
              </a:lnSpc>
              <a:spcBef>
                <a:spcPct val="0"/>
              </a:spcBef>
              <a:spcAft>
                <a:spcPts val="600"/>
              </a:spcAft>
              <a:buClrTx/>
              <a:buSzTx/>
              <a:buFont typeface="+mj-lt"/>
              <a:buAutoNum type="arabicPeriod"/>
              <a:tabLst/>
              <a:defRPr/>
            </a:pPr>
            <a:r>
              <a:rPr kumimoji="0" lang="en-AU" sz="1100" b="1" i="0" u="none" strike="noStrike" kern="0" cap="none" spc="0" normalizeH="0" baseline="0" noProof="0" dirty="0">
                <a:ln>
                  <a:noFill/>
                </a:ln>
                <a:solidFill>
                  <a:schemeClr val="tx2"/>
                </a:solidFill>
                <a:effectLst/>
                <a:uLnTx/>
                <a:uFillTx/>
                <a:latin typeface="+mn-lt"/>
                <a:ea typeface="Roboto" panose="02000000000000000000" pitchFamily="2" charset="0"/>
                <a:cs typeface="Roboto" panose="02000000000000000000" pitchFamily="2" charset="0"/>
              </a:rPr>
              <a:t>Building trusted relationships:</a:t>
            </a:r>
            <a:r>
              <a:rPr kumimoji="0" lang="en-AU" sz="1100" b="0" i="0" u="none" strike="noStrike" kern="0" cap="none" spc="0" normalizeH="0" baseline="0" noProof="0" dirty="0">
                <a:ln>
                  <a:noFill/>
                </a:ln>
                <a:solidFill>
                  <a:schemeClr val="tx2"/>
                </a:solidFill>
                <a:effectLst/>
                <a:uLnTx/>
                <a:uFillTx/>
                <a:latin typeface="+mn-lt"/>
                <a:ea typeface="Roboto" panose="02000000000000000000" pitchFamily="2" charset="0"/>
                <a:cs typeface="Roboto" panose="02000000000000000000" pitchFamily="2" charset="0"/>
              </a:rPr>
              <a:t> They build trusted relationships with local stakeholders to improve service coordination and collaboration. </a:t>
            </a:r>
          </a:p>
          <a:p>
            <a:pPr marL="268288" marR="0" lvl="0" indent="-268288" defTabSz="914400" rtl="0" eaLnBrk="0" fontAlgn="base" latinLnBrk="0" hangingPunct="0">
              <a:lnSpc>
                <a:spcPct val="100000"/>
              </a:lnSpc>
              <a:spcBef>
                <a:spcPct val="0"/>
              </a:spcBef>
              <a:spcAft>
                <a:spcPts val="600"/>
              </a:spcAft>
              <a:buClrTx/>
              <a:buSzTx/>
              <a:buFont typeface="+mj-lt"/>
              <a:buAutoNum type="arabicPeriod"/>
              <a:tabLst/>
              <a:defRPr/>
            </a:pPr>
            <a:r>
              <a:rPr kumimoji="0" lang="en-AU" sz="1100" b="1" i="0" u="none" strike="noStrike" kern="0" cap="none" spc="0" normalizeH="0" baseline="0" noProof="0" dirty="0">
                <a:ln>
                  <a:noFill/>
                </a:ln>
                <a:solidFill>
                  <a:schemeClr val="tx2"/>
                </a:solidFill>
                <a:effectLst/>
                <a:uLnTx/>
                <a:uFillTx/>
                <a:latin typeface="+mn-lt"/>
                <a:ea typeface="Roboto" panose="02000000000000000000" pitchFamily="2" charset="0"/>
                <a:cs typeface="Roboto" panose="02000000000000000000" pitchFamily="2" charset="0"/>
              </a:rPr>
              <a:t>Being a ‘source of truth’:</a:t>
            </a:r>
            <a:r>
              <a:rPr kumimoji="0" lang="en-AU" sz="1100" b="0" i="0" u="none" strike="noStrike" kern="0" cap="none" spc="0" normalizeH="0" baseline="0" noProof="0" dirty="0">
                <a:ln>
                  <a:noFill/>
                </a:ln>
                <a:solidFill>
                  <a:schemeClr val="tx2"/>
                </a:solidFill>
                <a:effectLst/>
                <a:uLnTx/>
                <a:uFillTx/>
                <a:latin typeface="+mn-lt"/>
                <a:ea typeface="Roboto" panose="02000000000000000000" pitchFamily="2" charset="0"/>
                <a:cs typeface="Roboto" panose="02000000000000000000" pitchFamily="2" charset="0"/>
              </a:rPr>
              <a:t> They have their ‘finger on the pulse’ of the region. They actively share information and insights with all local stakeholders.</a:t>
            </a:r>
          </a:p>
          <a:p>
            <a:pPr marL="268288" marR="0" lvl="0" indent="-268288" defTabSz="914400" rtl="0" eaLnBrk="0" fontAlgn="base" latinLnBrk="0" hangingPunct="0">
              <a:lnSpc>
                <a:spcPct val="100000"/>
              </a:lnSpc>
              <a:spcBef>
                <a:spcPct val="0"/>
              </a:spcBef>
              <a:spcAft>
                <a:spcPts val="600"/>
              </a:spcAft>
              <a:buClrTx/>
              <a:buSzTx/>
              <a:buFont typeface="+mj-lt"/>
              <a:buAutoNum type="arabicPeriod"/>
              <a:tabLst/>
              <a:defRPr/>
            </a:pPr>
            <a:r>
              <a:rPr kumimoji="0" lang="en-AU" sz="1100" b="1" i="0" u="none" strike="noStrike" kern="0" cap="none" spc="0" normalizeH="0" baseline="0" noProof="0" dirty="0">
                <a:ln>
                  <a:noFill/>
                </a:ln>
                <a:solidFill>
                  <a:schemeClr val="tx2"/>
                </a:solidFill>
                <a:effectLst/>
                <a:uLnTx/>
                <a:uFillTx/>
                <a:latin typeface="+mn-lt"/>
                <a:ea typeface="Roboto" panose="02000000000000000000" pitchFamily="2" charset="0"/>
                <a:cs typeface="Roboto" panose="02000000000000000000" pitchFamily="2" charset="0"/>
              </a:rPr>
              <a:t>Creating ownership:</a:t>
            </a:r>
            <a:r>
              <a:rPr kumimoji="0" lang="en-AU" sz="1100" b="0" i="0" u="none" strike="noStrike" kern="0" cap="none" spc="0" normalizeH="0" baseline="0" noProof="0" dirty="0">
                <a:ln>
                  <a:noFill/>
                </a:ln>
                <a:solidFill>
                  <a:schemeClr val="tx2"/>
                </a:solidFill>
                <a:effectLst/>
                <a:uLnTx/>
                <a:uFillTx/>
                <a:latin typeface="+mn-lt"/>
                <a:ea typeface="Roboto" panose="02000000000000000000" pitchFamily="2" charset="0"/>
                <a:cs typeface="Roboto" panose="02000000000000000000" pitchFamily="2" charset="0"/>
              </a:rPr>
              <a:t> They create structures and opportunities for Taskforce members to take ownership and collaborate. They ‘sell’ the program to local stakeholders.</a:t>
            </a:r>
            <a:endParaRPr lang="en-AU" sz="1100" kern="0" dirty="0">
              <a:solidFill>
                <a:schemeClr val="tx2"/>
              </a:solidFill>
              <a:latin typeface="+mn-lt"/>
              <a:ea typeface="Roboto" panose="02000000000000000000" pitchFamily="2" charset="0"/>
              <a:cs typeface="Roboto" panose="02000000000000000000" pitchFamily="2" charset="0"/>
            </a:endParaRPr>
          </a:p>
          <a:p>
            <a:pPr marL="268288" marR="0" lvl="0" indent="-268288" defTabSz="914400" rtl="0" eaLnBrk="0" fontAlgn="base" latinLnBrk="0" hangingPunct="0">
              <a:lnSpc>
                <a:spcPct val="100000"/>
              </a:lnSpc>
              <a:spcBef>
                <a:spcPct val="0"/>
              </a:spcBef>
              <a:spcAft>
                <a:spcPts val="600"/>
              </a:spcAft>
              <a:buClrTx/>
              <a:buSzTx/>
              <a:buFont typeface="+mj-lt"/>
              <a:buAutoNum type="arabicPeriod"/>
              <a:tabLst/>
              <a:defRPr/>
            </a:pPr>
            <a:r>
              <a:rPr kumimoji="0" lang="en-AU" sz="1100" b="1" i="0" u="none" strike="noStrike" kern="0" cap="none" spc="0" normalizeH="0" baseline="0" noProof="0" dirty="0">
                <a:ln>
                  <a:noFill/>
                </a:ln>
                <a:solidFill>
                  <a:schemeClr val="tx2"/>
                </a:solidFill>
                <a:effectLst/>
                <a:uLnTx/>
                <a:uFillTx/>
                <a:latin typeface="+mn-lt"/>
                <a:ea typeface="Roboto" panose="02000000000000000000" pitchFamily="2" charset="0"/>
                <a:cs typeface="Roboto" panose="02000000000000000000" pitchFamily="2" charset="0"/>
              </a:rPr>
              <a:t>Maintaining impartiality:</a:t>
            </a:r>
            <a:r>
              <a:rPr kumimoji="0" lang="en-AU" sz="1100" b="0" i="0" u="none" strike="noStrike" kern="0" cap="none" spc="0" normalizeH="0" baseline="0" noProof="0" dirty="0">
                <a:ln>
                  <a:noFill/>
                </a:ln>
                <a:solidFill>
                  <a:schemeClr val="tx2"/>
                </a:solidFill>
                <a:effectLst/>
                <a:uLnTx/>
                <a:uFillTx/>
                <a:latin typeface="+mn-lt"/>
                <a:ea typeface="Roboto" panose="02000000000000000000" pitchFamily="2" charset="0"/>
                <a:cs typeface="Roboto" panose="02000000000000000000" pitchFamily="2" charset="0"/>
              </a:rPr>
              <a:t> They represent the interests of the region as a whole and ensure the Taskforce is a competitively neutral space for collaboration. </a:t>
            </a:r>
          </a:p>
          <a:p>
            <a:pPr marL="268288" marR="0" lvl="0" indent="-268288" defTabSz="914400" rtl="0" eaLnBrk="0" fontAlgn="base" latinLnBrk="0" hangingPunct="0">
              <a:lnSpc>
                <a:spcPct val="100000"/>
              </a:lnSpc>
              <a:spcBef>
                <a:spcPct val="0"/>
              </a:spcBef>
              <a:spcAft>
                <a:spcPts val="600"/>
              </a:spcAft>
              <a:buClrTx/>
              <a:buSzTx/>
              <a:buFont typeface="+mj-lt"/>
              <a:buAutoNum type="arabicPeriod"/>
              <a:tabLst/>
              <a:defRPr/>
            </a:pPr>
            <a:r>
              <a:rPr kumimoji="0" lang="en-AU" sz="1100" b="1" i="0" u="none" strike="noStrike" kern="0" cap="none" spc="0" normalizeH="0" baseline="0" noProof="0" dirty="0">
                <a:ln>
                  <a:noFill/>
                </a:ln>
                <a:solidFill>
                  <a:schemeClr val="tx2"/>
                </a:solidFill>
                <a:effectLst/>
                <a:uLnTx/>
                <a:uFillTx/>
                <a:latin typeface="+mn-lt"/>
                <a:ea typeface="Roboto" panose="02000000000000000000" pitchFamily="2" charset="0"/>
                <a:cs typeface="Roboto" panose="02000000000000000000" pitchFamily="2" charset="0"/>
              </a:rPr>
              <a:t>Seeing the big picture:</a:t>
            </a:r>
            <a:r>
              <a:rPr kumimoji="0" lang="en-AU" sz="1100" b="0" i="0" u="none" strike="noStrike" kern="0" cap="none" spc="0" normalizeH="0" baseline="0" noProof="0" dirty="0">
                <a:ln>
                  <a:noFill/>
                </a:ln>
                <a:solidFill>
                  <a:schemeClr val="tx2"/>
                </a:solidFill>
                <a:effectLst/>
                <a:uLnTx/>
                <a:uFillTx/>
                <a:latin typeface="+mn-lt"/>
                <a:ea typeface="Roboto" panose="02000000000000000000" pitchFamily="2" charset="0"/>
                <a:cs typeface="Roboto" panose="02000000000000000000" pitchFamily="2" charset="0"/>
              </a:rPr>
              <a:t> They approach labour market challenges from multiple angles. They are not constrained to a specific program</a:t>
            </a:r>
            <a:r>
              <a:rPr lang="en-AU" sz="1100" kern="0" dirty="0">
                <a:solidFill>
                  <a:schemeClr val="tx2"/>
                </a:solidFill>
                <a:latin typeface="+mn-lt"/>
                <a:ea typeface="Roboto" panose="02000000000000000000" pitchFamily="2" charset="0"/>
                <a:cs typeface="Roboto" panose="02000000000000000000" pitchFamily="2" charset="0"/>
              </a:rPr>
              <a:t> </a:t>
            </a:r>
            <a:r>
              <a:rPr kumimoji="0" lang="en-AU" sz="1100" b="0" i="0" u="none" strike="noStrike" kern="0" cap="none" spc="0" normalizeH="0" baseline="0" noProof="0" dirty="0">
                <a:ln>
                  <a:noFill/>
                </a:ln>
                <a:solidFill>
                  <a:schemeClr val="tx2"/>
                </a:solidFill>
                <a:effectLst/>
                <a:uLnTx/>
                <a:uFillTx/>
                <a:latin typeface="+mn-lt"/>
                <a:ea typeface="Roboto" panose="02000000000000000000" pitchFamily="2" charset="0"/>
                <a:cs typeface="Roboto" panose="02000000000000000000" pitchFamily="2" charset="0"/>
              </a:rPr>
              <a:t>or job seeker cohort. </a:t>
            </a:r>
          </a:p>
          <a:p>
            <a:pPr marL="268288" marR="0" lvl="0" indent="-268288" defTabSz="914400" rtl="0" eaLnBrk="0" fontAlgn="base" latinLnBrk="0" hangingPunct="0">
              <a:lnSpc>
                <a:spcPct val="100000"/>
              </a:lnSpc>
              <a:spcBef>
                <a:spcPct val="0"/>
              </a:spcBef>
              <a:spcAft>
                <a:spcPts val="600"/>
              </a:spcAft>
              <a:buClrTx/>
              <a:buSzTx/>
              <a:buFont typeface="+mj-lt"/>
              <a:buAutoNum type="arabicPeriod"/>
              <a:tabLst/>
              <a:defRPr/>
            </a:pPr>
            <a:r>
              <a:rPr kumimoji="0" lang="en-AU" sz="1100" b="1" i="0" u="none" strike="noStrike" kern="0" cap="none" spc="0" normalizeH="0" baseline="0" noProof="0" dirty="0">
                <a:ln>
                  <a:noFill/>
                </a:ln>
                <a:solidFill>
                  <a:schemeClr val="tx2"/>
                </a:solidFill>
                <a:effectLst/>
                <a:uLnTx/>
                <a:uFillTx/>
                <a:latin typeface="+mn-lt"/>
                <a:ea typeface="Roboto" panose="02000000000000000000" pitchFamily="2" charset="0"/>
                <a:cs typeface="Roboto" panose="02000000000000000000" pitchFamily="2" charset="0"/>
              </a:rPr>
              <a:t>Responding quickly: </a:t>
            </a:r>
            <a:r>
              <a:rPr kumimoji="0" lang="en-AU" sz="1100" b="0" i="0" u="none" strike="noStrike" kern="0" cap="none" spc="0" normalizeH="0" baseline="0" noProof="0" dirty="0">
                <a:ln>
                  <a:noFill/>
                </a:ln>
                <a:solidFill>
                  <a:schemeClr val="tx2"/>
                </a:solidFill>
                <a:effectLst/>
                <a:uLnTx/>
                <a:uFillTx/>
                <a:latin typeface="+mn-lt"/>
                <a:ea typeface="Roboto" panose="02000000000000000000" pitchFamily="2" charset="0"/>
                <a:cs typeface="Roboto" panose="02000000000000000000" pitchFamily="2" charset="0"/>
              </a:rPr>
              <a:t>They follow through on commitments and respond quickly to requests for help or information.</a:t>
            </a:r>
          </a:p>
        </p:txBody>
      </p:sp>
      <p:sp>
        <p:nvSpPr>
          <p:cNvPr id="26" name="Content Placeholder 4">
            <a:extLst>
              <a:ext uri="{FF2B5EF4-FFF2-40B4-BE49-F238E27FC236}">
                <a16:creationId xmlns:a16="http://schemas.microsoft.com/office/drawing/2014/main" id="{FF996D21-5866-EC0E-BF56-89B8D7AA9A14}"/>
              </a:ext>
            </a:extLst>
          </p:cNvPr>
          <p:cNvSpPr txBox="1">
            <a:spLocks noGrp="1"/>
          </p:cNvSpPr>
          <p:nvPr>
            <p:ph idx="1"/>
          </p:nvPr>
        </p:nvSpPr>
        <p:spPr>
          <a:xfrm>
            <a:off x="434975" y="1055689"/>
            <a:ext cx="9055100" cy="303212"/>
          </a:xfrm>
          <a:prstGeom prst="rect">
            <a:avLst/>
          </a:prstGeom>
        </p:spPr>
        <p:txBody>
          <a:bodyPr vert="horz" lIns="0" tIns="0" rIns="0" bIns="0" rtlCol="0">
            <a:noAutofit/>
          </a:bodyPr>
          <a:lstStyle>
            <a:lvl1pPr marL="0" indent="0" algn="l" rtl="0" eaLnBrk="1" fontAlgn="base" hangingPunct="1">
              <a:spcBef>
                <a:spcPct val="0"/>
              </a:spcBef>
              <a:spcAft>
                <a:spcPts val="600"/>
              </a:spcAft>
              <a:buClr>
                <a:schemeClr val="bg2"/>
              </a:buClr>
              <a:buFont typeface="Arial" panose="020B0604020202020204" pitchFamily="34" charset="0"/>
              <a:buNone/>
              <a:defRPr sz="1400">
                <a:solidFill>
                  <a:schemeClr val="tx2"/>
                </a:solidFill>
                <a:latin typeface="+mn-lt"/>
                <a:ea typeface="+mn-ea"/>
                <a:cs typeface="+mn-cs"/>
              </a:defRPr>
            </a:lvl1pPr>
            <a:lvl2pPr marL="176213" indent="-176213" algn="l" rtl="0" eaLnBrk="1" fontAlgn="base" hangingPunct="1">
              <a:spcBef>
                <a:spcPct val="0"/>
              </a:spcBef>
              <a:spcAft>
                <a:spcPts val="600"/>
              </a:spcAft>
              <a:buClr>
                <a:schemeClr val="bg2"/>
              </a:buClr>
              <a:buFont typeface="Arial" panose="020B0604020202020204" pitchFamily="34" charset="0"/>
              <a:buChar char="•"/>
              <a:defRPr sz="1400" baseline="0">
                <a:solidFill>
                  <a:schemeClr val="tx2"/>
                </a:solidFill>
                <a:latin typeface="+mn-lt"/>
                <a:ea typeface="+mn-ea"/>
              </a:defRPr>
            </a:lvl2pPr>
            <a:lvl3pPr marL="360363" indent="-176213" algn="l" rtl="0" eaLnBrk="1" fontAlgn="base" hangingPunct="1">
              <a:spcBef>
                <a:spcPct val="0"/>
              </a:spcBef>
              <a:spcAft>
                <a:spcPts val="600"/>
              </a:spcAft>
              <a:buClr>
                <a:schemeClr val="bg2"/>
              </a:buClr>
              <a:buFont typeface="Courier New" panose="02070309020205020404" pitchFamily="49" charset="0"/>
              <a:buChar char="o"/>
              <a:defRPr sz="1400">
                <a:solidFill>
                  <a:schemeClr val="tx2"/>
                </a:solidFill>
                <a:latin typeface="+mn-lt"/>
                <a:ea typeface="+mn-ea"/>
              </a:defRPr>
            </a:lvl3pPr>
            <a:lvl4pPr marL="538163" indent="-176213" algn="l" rtl="0" eaLnBrk="1" fontAlgn="base" hangingPunct="1">
              <a:spcBef>
                <a:spcPct val="0"/>
              </a:spcBef>
              <a:spcAft>
                <a:spcPts val="600"/>
              </a:spcAft>
              <a:buClr>
                <a:schemeClr val="bg2"/>
              </a:buClr>
              <a:buFont typeface="Arial" panose="020B0604020202020204" pitchFamily="34" charset="0"/>
              <a:buChar char="−"/>
              <a:defRPr sz="1400">
                <a:solidFill>
                  <a:schemeClr val="tx2"/>
                </a:solidFill>
                <a:latin typeface="+mn-lt"/>
                <a:ea typeface="+mn-ea"/>
              </a:defRPr>
            </a:lvl4pPr>
            <a:lvl5pPr marL="714375" indent="-179388" algn="l" rtl="0" eaLnBrk="1" fontAlgn="base" hangingPunct="1">
              <a:spcBef>
                <a:spcPct val="0"/>
              </a:spcBef>
              <a:spcAft>
                <a:spcPts val="600"/>
              </a:spcAft>
              <a:buClr>
                <a:schemeClr val="bg2"/>
              </a:buClr>
              <a:buFont typeface="Arial" panose="020B0604020202020204" pitchFamily="34" charset="0"/>
              <a:buChar char="•"/>
              <a:defRPr sz="1400">
                <a:solidFill>
                  <a:schemeClr val="tx2"/>
                </a:solidFill>
                <a:latin typeface="+mn-lt"/>
                <a:ea typeface="+mn-ea"/>
              </a:defRPr>
            </a:lvl5pPr>
            <a:lvl6pPr marL="898525" indent="-179388" algn="l" rtl="0" eaLnBrk="1" fontAlgn="base" hangingPunct="1">
              <a:spcBef>
                <a:spcPct val="0"/>
              </a:spcBef>
              <a:spcAft>
                <a:spcPts val="600"/>
              </a:spcAft>
              <a:buClr>
                <a:schemeClr val="bg2"/>
              </a:buClr>
              <a:buFont typeface="Courier New" panose="02070309020205020404" pitchFamily="49" charset="0"/>
              <a:buChar char="o"/>
              <a:defRPr sz="1400">
                <a:solidFill>
                  <a:schemeClr val="tx2"/>
                </a:solidFill>
                <a:latin typeface="+mn-lt"/>
                <a:ea typeface="+mn-ea"/>
              </a:defRPr>
            </a:lvl6pPr>
            <a:lvl7pPr marL="1076325" indent="-179388" algn="l" rtl="0" eaLnBrk="1" fontAlgn="base" hangingPunct="1">
              <a:spcBef>
                <a:spcPct val="0"/>
              </a:spcBef>
              <a:spcAft>
                <a:spcPts val="600"/>
              </a:spcAft>
              <a:buClr>
                <a:schemeClr val="bg2"/>
              </a:buClr>
              <a:buFont typeface="Arial" pitchFamily="34" charset="0"/>
              <a:buChar char="–"/>
              <a:defRPr sz="1400">
                <a:solidFill>
                  <a:schemeClr val="tx2"/>
                </a:solidFill>
                <a:latin typeface="+mn-lt"/>
                <a:ea typeface="+mn-ea"/>
              </a:defRPr>
            </a:lvl7pPr>
            <a:lvl8pPr marL="1252538" indent="-179388" algn="l" rtl="0" eaLnBrk="1" fontAlgn="base" hangingPunct="1">
              <a:spcBef>
                <a:spcPct val="0"/>
              </a:spcBef>
              <a:spcAft>
                <a:spcPts val="600"/>
              </a:spcAft>
              <a:buClr>
                <a:schemeClr val="bg2"/>
              </a:buClr>
              <a:buFont typeface="Arial" panose="020B0604020202020204" pitchFamily="34" charset="0"/>
              <a:buChar char="•"/>
              <a:defRPr sz="1400">
                <a:solidFill>
                  <a:schemeClr val="tx2"/>
                </a:solidFill>
                <a:latin typeface="+mn-lt"/>
                <a:ea typeface="+mn-ea"/>
              </a:defRPr>
            </a:lvl8pPr>
            <a:lvl9pPr marL="1436688" indent="-179388" algn="l" rtl="0" eaLnBrk="1" fontAlgn="base" hangingPunct="1">
              <a:spcBef>
                <a:spcPct val="0"/>
              </a:spcBef>
              <a:spcAft>
                <a:spcPts val="600"/>
              </a:spcAft>
              <a:buClr>
                <a:schemeClr val="bg2"/>
              </a:buClr>
              <a:buFont typeface="Courier New" panose="02070309020205020404" pitchFamily="49" charset="0"/>
              <a:buChar char="o"/>
              <a:defRPr sz="1400">
                <a:solidFill>
                  <a:schemeClr val="tx2"/>
                </a:solidFill>
                <a:latin typeface="+mn-lt"/>
                <a:ea typeface="+mn-ea"/>
              </a:defRPr>
            </a:lvl9pPr>
          </a:lstStyle>
          <a:p>
            <a:pPr>
              <a:spcAft>
                <a:spcPts val="1200"/>
              </a:spcAft>
              <a:buClr>
                <a:schemeClr val="tx2"/>
              </a:buClr>
            </a:pPr>
            <a:r>
              <a:rPr lang="en-AU" sz="1100" b="1" kern="0" dirty="0">
                <a:cs typeface="Arial"/>
              </a:rPr>
              <a:t>Employment Facilitators in the case study regions demonstrate several common behaviours that underpin their success.</a:t>
            </a:r>
            <a:r>
              <a:rPr lang="en-AU" sz="1100" kern="0" dirty="0">
                <a:cs typeface="Arial"/>
              </a:rPr>
              <a:t> </a:t>
            </a:r>
            <a:endParaRPr lang="en-AU" sz="1100" dirty="0">
              <a:cs typeface="Arial"/>
            </a:endParaRPr>
          </a:p>
        </p:txBody>
      </p:sp>
      <p:sp>
        <p:nvSpPr>
          <p:cNvPr id="2" name="Title 1">
            <a:extLst>
              <a:ext uri="{FF2B5EF4-FFF2-40B4-BE49-F238E27FC236}">
                <a16:creationId xmlns:a16="http://schemas.microsoft.com/office/drawing/2014/main" id="{4FABC291-514B-D27B-5E24-642A4735431E}"/>
              </a:ext>
            </a:extLst>
          </p:cNvPr>
          <p:cNvSpPr>
            <a:spLocks noGrp="1"/>
          </p:cNvSpPr>
          <p:nvPr>
            <p:ph type="title"/>
          </p:nvPr>
        </p:nvSpPr>
        <p:spPr/>
        <p:txBody>
          <a:bodyPr vert="horz"/>
          <a:lstStyle/>
          <a:p>
            <a:r>
              <a:rPr lang="en-AU" dirty="0"/>
              <a:t>Successful Employment Facilitators share common behaviours, but also bring their own experiences and skills</a:t>
            </a:r>
          </a:p>
        </p:txBody>
      </p:sp>
      <p:sp>
        <p:nvSpPr>
          <p:cNvPr id="3" name="Slide Number Placeholder 2">
            <a:extLst>
              <a:ext uri="{FF2B5EF4-FFF2-40B4-BE49-F238E27FC236}">
                <a16:creationId xmlns:a16="http://schemas.microsoft.com/office/drawing/2014/main" id="{F69EBF91-29AA-67DA-72AB-CC345BBDF056}"/>
              </a:ext>
            </a:extLst>
          </p:cNvPr>
          <p:cNvSpPr>
            <a:spLocks noGrp="1"/>
          </p:cNvSpPr>
          <p:nvPr>
            <p:ph type="sldNum" sz="quarter" idx="15"/>
          </p:nvPr>
        </p:nvSpPr>
        <p:spPr/>
        <p:txBody>
          <a:bodyPr/>
          <a:lstStyle/>
          <a:p>
            <a:pPr algn="r"/>
            <a:fld id="{31DA3BC9-E790-4181-9E03-5E49C268FA52}" type="slidenum">
              <a:rPr lang="en-AU" sz="1100" smtClean="0"/>
              <a:pPr algn="r"/>
              <a:t>12</a:t>
            </a:fld>
            <a:r>
              <a:rPr lang="en-AU" sz="1100" dirty="0"/>
              <a:t> </a:t>
            </a:r>
          </a:p>
        </p:txBody>
      </p:sp>
    </p:spTree>
    <p:extLst>
      <p:ext uri="{BB962C8B-B14F-4D97-AF65-F5344CB8AC3E}">
        <p14:creationId xmlns:p14="http://schemas.microsoft.com/office/powerpoint/2010/main" val="31759242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02C62"/>
        </a:solidFill>
        <a:effectLst/>
      </p:bgPr>
    </p:bg>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A95A15AC-C2C2-239A-2D88-852C020598FC}"/>
              </a:ext>
            </a:extLst>
          </p:cNvPr>
          <p:cNvGraphicFramePr>
            <a:graphicFrameLocks noChangeAspect="1"/>
          </p:cNvGraphicFramePr>
          <p:nvPr>
            <p:custDataLst>
              <p:tags r:id="rId1"/>
            </p:custDataLst>
            <p:extLst>
              <p:ext uri="{D42A27DB-BD31-4B8C-83A1-F6EECF244321}">
                <p14:modId xmlns:p14="http://schemas.microsoft.com/office/powerpoint/2010/main" val="75871532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6" name="think-cell data - do not delete" hidden="1">
                        <a:extLst>
                          <a:ext uri="{FF2B5EF4-FFF2-40B4-BE49-F238E27FC236}">
                            <a16:creationId xmlns:a16="http://schemas.microsoft.com/office/drawing/2014/main" id="{A95A15AC-C2C2-239A-2D88-852C020598F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Freeform 2">
            <a:extLst>
              <a:ext uri="{C183D7F6-B498-43B3-948B-1728B52AA6E4}">
                <adec:decorative xmlns:adec="http://schemas.microsoft.com/office/drawing/2017/decorative" val="1"/>
              </a:ext>
            </a:extLst>
          </p:cNvPr>
          <p:cNvSpPr/>
          <p:nvPr/>
        </p:nvSpPr>
        <p:spPr>
          <a:xfrm rot="-5400000">
            <a:off x="-82986" y="3892986"/>
            <a:ext cx="3389850" cy="2461879"/>
          </a:xfrm>
          <a:custGeom>
            <a:avLst/>
            <a:gdLst/>
            <a:ahLst/>
            <a:cxnLst/>
            <a:rect l="l" t="t" r="r" b="b"/>
            <a:pathLst>
              <a:path w="3615840" h="2626004">
                <a:moveTo>
                  <a:pt x="0" y="0"/>
                </a:moveTo>
                <a:lnTo>
                  <a:pt x="3615840" y="0"/>
                </a:lnTo>
                <a:lnTo>
                  <a:pt x="3615840" y="2626004"/>
                </a:lnTo>
                <a:lnTo>
                  <a:pt x="0" y="262600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marR="0" lvl="0" indent="0" algn="l" defTabSz="857250" rtl="0" eaLnBrk="1" fontAlgn="auto" latinLnBrk="0" hangingPunct="1">
              <a:lnSpc>
                <a:spcPct val="100000"/>
              </a:lnSpc>
              <a:spcBef>
                <a:spcPts val="0"/>
              </a:spcBef>
              <a:spcAft>
                <a:spcPts val="0"/>
              </a:spcAft>
              <a:buClrTx/>
              <a:buSzTx/>
              <a:buFontTx/>
              <a:buNone/>
              <a:tabLst/>
              <a:defRPr/>
            </a:pPr>
            <a:endParaRPr kumimoji="0" lang="en-AU" sz="1688" b="0" i="0" u="none" strike="noStrike" kern="1200" cap="none" spc="0" normalizeH="0" baseline="0" noProof="0" dirty="0">
              <a:ln>
                <a:noFill/>
              </a:ln>
              <a:solidFill>
                <a:prstClr val="black"/>
              </a:solidFill>
              <a:effectLst/>
              <a:uLnTx/>
              <a:uFillTx/>
              <a:latin typeface="Calibri"/>
              <a:ea typeface="ＭＳ Ｐゴシック" pitchFamily="84" charset="-128"/>
              <a:cs typeface="+mn-cs"/>
            </a:endParaRPr>
          </a:p>
        </p:txBody>
      </p:sp>
      <p:sp>
        <p:nvSpPr>
          <p:cNvPr id="4" name="Freeform 4" descr="SVA Consulting"/>
          <p:cNvSpPr/>
          <p:nvPr/>
        </p:nvSpPr>
        <p:spPr>
          <a:xfrm>
            <a:off x="380999" y="281982"/>
            <a:ext cx="2379880" cy="378181"/>
          </a:xfrm>
          <a:custGeom>
            <a:avLst/>
            <a:gdLst/>
            <a:ahLst/>
            <a:cxnLst/>
            <a:rect l="l" t="t" r="r" b="b"/>
            <a:pathLst>
              <a:path w="2538539" h="403393">
                <a:moveTo>
                  <a:pt x="0" y="0"/>
                </a:moveTo>
                <a:lnTo>
                  <a:pt x="2538539" y="0"/>
                </a:lnTo>
                <a:lnTo>
                  <a:pt x="2538539" y="403393"/>
                </a:lnTo>
                <a:lnTo>
                  <a:pt x="0" y="403393"/>
                </a:lnTo>
                <a:lnTo>
                  <a:pt x="0" y="0"/>
                </a:lnTo>
                <a:close/>
              </a:path>
            </a:pathLst>
          </a:custGeom>
          <a:blipFill>
            <a:blip r:embed="rId7"/>
            <a:stretch>
              <a:fillRect/>
            </a:stretch>
          </a:blipFill>
        </p:spPr>
        <p:txBody>
          <a:bodyPr/>
          <a:lstStyle/>
          <a:p>
            <a:pPr marL="0" marR="0" lvl="0" indent="0" algn="l" defTabSz="857250" rtl="0" eaLnBrk="1" fontAlgn="auto" latinLnBrk="0" hangingPunct="1">
              <a:lnSpc>
                <a:spcPct val="100000"/>
              </a:lnSpc>
              <a:spcBef>
                <a:spcPts val="0"/>
              </a:spcBef>
              <a:spcAft>
                <a:spcPts val="0"/>
              </a:spcAft>
              <a:buClrTx/>
              <a:buSzTx/>
              <a:buFontTx/>
              <a:buNone/>
              <a:tabLst/>
              <a:defRPr/>
            </a:pPr>
            <a:endParaRPr kumimoji="0" lang="en-AU" sz="1688" b="0" i="0" u="none" strike="noStrike" kern="1200" cap="none" spc="0" normalizeH="0" baseline="0" noProof="0" dirty="0">
              <a:ln>
                <a:noFill/>
              </a:ln>
              <a:solidFill>
                <a:prstClr val="black"/>
              </a:solidFill>
              <a:effectLst/>
              <a:uLnTx/>
              <a:uFillTx/>
              <a:latin typeface="Calibri"/>
              <a:ea typeface="ＭＳ Ｐゴシック" pitchFamily="84" charset="-128"/>
              <a:cs typeface="+mn-cs"/>
            </a:endParaRPr>
          </a:p>
        </p:txBody>
      </p:sp>
      <p:sp>
        <p:nvSpPr>
          <p:cNvPr id="5" name="AutoShape 5">
            <a:extLst>
              <a:ext uri="{C183D7F6-B498-43B3-948B-1728B52AA6E4}">
                <adec:decorative xmlns:adec="http://schemas.microsoft.com/office/drawing/2017/decorative" val="1"/>
              </a:ext>
            </a:extLst>
          </p:cNvPr>
          <p:cNvSpPr/>
          <p:nvPr/>
        </p:nvSpPr>
        <p:spPr>
          <a:xfrm>
            <a:off x="3175200" y="3992400"/>
            <a:ext cx="676550" cy="0"/>
          </a:xfrm>
          <a:prstGeom prst="line">
            <a:avLst/>
          </a:prstGeom>
          <a:ln w="76200" cap="rnd">
            <a:solidFill>
              <a:srgbClr val="B0BB1D"/>
            </a:solidFill>
            <a:prstDash val="solid"/>
            <a:headEnd type="none" w="sm" len="sm"/>
            <a:tailEnd type="none" w="sm" len="sm"/>
          </a:ln>
        </p:spPr>
        <p:txBody>
          <a:bodyPr/>
          <a:lstStyle/>
          <a:p>
            <a:pPr marL="0" marR="0" lvl="0" indent="0" algn="l" defTabSz="857250" rtl="0" eaLnBrk="1" fontAlgn="auto" latinLnBrk="0" hangingPunct="1">
              <a:lnSpc>
                <a:spcPct val="100000"/>
              </a:lnSpc>
              <a:spcBef>
                <a:spcPts val="0"/>
              </a:spcBef>
              <a:spcAft>
                <a:spcPts val="0"/>
              </a:spcAft>
              <a:buClrTx/>
              <a:buSzTx/>
              <a:buFontTx/>
              <a:buNone/>
              <a:tabLst/>
              <a:defRPr/>
            </a:pPr>
            <a:endParaRPr kumimoji="0" lang="en-AU" sz="1688" b="0" i="0" u="none" strike="noStrike" kern="1200" cap="none" spc="0" normalizeH="0" baseline="0" noProof="0" dirty="0">
              <a:ln>
                <a:noFill/>
              </a:ln>
              <a:solidFill>
                <a:prstClr val="black"/>
              </a:solidFill>
              <a:effectLst/>
              <a:uLnTx/>
              <a:uFillTx/>
              <a:latin typeface="Calibri"/>
              <a:ea typeface="ＭＳ Ｐゴシック" pitchFamily="84" charset="-128"/>
              <a:cs typeface="+mn-cs"/>
            </a:endParaRPr>
          </a:p>
        </p:txBody>
      </p:sp>
      <p:sp>
        <p:nvSpPr>
          <p:cNvPr id="3" name="TextBox 3"/>
          <p:cNvSpPr txBox="1">
            <a:spLocks noGrp="1"/>
          </p:cNvSpPr>
          <p:nvPr>
            <p:ph type="title" idx="4294967295"/>
          </p:nvPr>
        </p:nvSpPr>
        <p:spPr>
          <a:xfrm>
            <a:off x="3175200" y="2528266"/>
            <a:ext cx="6480000" cy="1258934"/>
          </a:xfrm>
          <a:prstGeom prst="rect">
            <a:avLst/>
          </a:prstGeom>
          <a:noFill/>
          <a:ln>
            <a:noFill/>
            <a:prstDash/>
          </a:ln>
          <a:effectLst/>
        </p:spPr>
        <p:txBody>
          <a:bodyPr rot="0" spcFirstLastPara="0" vertOverflow="overflow" horzOverflow="overflow" vert="horz" wrap="square" lIns="0" tIns="0" rIns="0" bIns="0" numCol="1" spcCol="0" rtlCol="0" fromWordArt="0" anchor="b" anchorCtr="0" forceAA="0" compatLnSpc="1">
            <a:prstTxWarp prst="textNoShape">
              <a:avLst/>
            </a:prstTxWarp>
            <a:spAutoFit/>
          </a:bodyPr>
          <a:lstStyle/>
          <a:p>
            <a:pPr marL="0" marR="0" lvl="0" indent="0" algn="l" defTabSz="857250" rtl="0" eaLnBrk="1" fontAlgn="auto" latinLnBrk="0" hangingPunct="1">
              <a:lnSpc>
                <a:spcPts val="11653"/>
              </a:lnSpc>
              <a:spcBef>
                <a:spcPts val="0"/>
              </a:spcBef>
              <a:spcAft>
                <a:spcPts val="0"/>
              </a:spcAft>
              <a:buClrTx/>
              <a:buSzTx/>
              <a:buFontTx/>
              <a:buNone/>
              <a:tabLst/>
              <a:defRPr/>
            </a:pPr>
            <a:r>
              <a:rPr kumimoji="0" lang="en-US" sz="4500" b="0" i="0" u="none" strike="noStrike" kern="1200" cap="none" spc="0" normalizeH="0" baseline="0" noProof="0" dirty="0">
                <a:ln>
                  <a:noFill/>
                </a:ln>
                <a:solidFill>
                  <a:srgbClr val="FFFFFF"/>
                </a:solidFill>
                <a:effectLst/>
                <a:uLnTx/>
                <a:uFillTx/>
                <a:latin typeface="Georgia"/>
                <a:ea typeface="ＭＳ Ｐゴシック" pitchFamily="84" charset="-128"/>
                <a:cs typeface="+mn-cs"/>
              </a:rPr>
              <a:t>Effective </a:t>
            </a:r>
            <a:r>
              <a:rPr lang="en-US" sz="4500" dirty="0">
                <a:solidFill>
                  <a:srgbClr val="FFFFFF"/>
                </a:solidFill>
                <a:latin typeface="Georgia"/>
                <a:ea typeface="ＭＳ Ｐゴシック" pitchFamily="84" charset="-128"/>
                <a:cs typeface="+mn-cs"/>
              </a:rPr>
              <a:t>Taskforces</a:t>
            </a:r>
            <a:endParaRPr kumimoji="0" lang="en-US" sz="4500" b="0" i="0" u="none" strike="noStrike" kern="1200" cap="none" spc="0" normalizeH="0" baseline="0" noProof="0" dirty="0">
              <a:ln>
                <a:noFill/>
              </a:ln>
              <a:solidFill>
                <a:srgbClr val="FFFFFF"/>
              </a:solidFill>
              <a:effectLst/>
              <a:uLnTx/>
              <a:uFillTx/>
              <a:latin typeface="Georgia"/>
              <a:ea typeface="ＭＳ Ｐゴシック" pitchFamily="84" charset="-128"/>
              <a:cs typeface="+mn-cs"/>
            </a:endParaRPr>
          </a:p>
        </p:txBody>
      </p:sp>
    </p:spTree>
    <p:extLst>
      <p:ext uri="{BB962C8B-B14F-4D97-AF65-F5344CB8AC3E}">
        <p14:creationId xmlns:p14="http://schemas.microsoft.com/office/powerpoint/2010/main" val="1612394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F1251735-27CC-C8E7-5468-19027122D4FD}"/>
              </a:ext>
            </a:extLst>
          </p:cNvPr>
          <p:cNvGraphicFramePr>
            <a:graphicFrameLocks noChangeAspect="1"/>
          </p:cNvGraphicFramePr>
          <p:nvPr>
            <p:custDataLst>
              <p:tags r:id="rId1"/>
            </p:custDataLst>
            <p:extLst>
              <p:ext uri="{D42A27DB-BD31-4B8C-83A1-F6EECF244321}">
                <p14:modId xmlns:p14="http://schemas.microsoft.com/office/powerpoint/2010/main" val="134664881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81" imgH="384" progId="TCLayout.ActiveDocument.1">
                  <p:embed/>
                </p:oleObj>
              </mc:Choice>
              <mc:Fallback>
                <p:oleObj name="think-cell Slide" r:id="rId3" imgW="381" imgH="384" progId="TCLayout.ActiveDocument.1">
                  <p:embed/>
                  <p:pic>
                    <p:nvPicPr>
                      <p:cNvPr id="8" name="think-cell data - do not delete" hidden="1">
                        <a:extLst>
                          <a:ext uri="{FF2B5EF4-FFF2-40B4-BE49-F238E27FC236}">
                            <a16:creationId xmlns:a16="http://schemas.microsoft.com/office/drawing/2014/main" id="{F1251735-27CC-C8E7-5468-19027122D4FD}"/>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03" name="Rectangle 102">
            <a:extLst>
              <a:ext uri="{FF2B5EF4-FFF2-40B4-BE49-F238E27FC236}">
                <a16:creationId xmlns:a16="http://schemas.microsoft.com/office/drawing/2014/main" id="{9492A797-8B80-D569-2D16-0C3739193790}"/>
              </a:ext>
            </a:extLst>
          </p:cNvPr>
          <p:cNvSpPr/>
          <p:nvPr/>
        </p:nvSpPr>
        <p:spPr bwMode="auto">
          <a:xfrm>
            <a:off x="6849105" y="4693034"/>
            <a:ext cx="2496848" cy="1887932"/>
          </a:xfrm>
          <a:prstGeom prst="rect">
            <a:avLst/>
          </a:prstGeom>
          <a:solidFill>
            <a:srgbClr val="EFEDE6"/>
          </a:solidFill>
          <a:ln w="3175">
            <a:noFill/>
          </a:ln>
        </p:spPr>
        <p:txBody>
          <a:bodyPr lIns="108000" tIns="72000" rIns="108000" bIns="72000" anchor="t"/>
          <a:lstStyle/>
          <a:p>
            <a:pPr marL="171450" indent="-171450">
              <a:lnSpc>
                <a:spcPct val="110000"/>
              </a:lnSpc>
              <a:spcAft>
                <a:spcPts val="600"/>
              </a:spcAft>
              <a:buFont typeface="Arial" panose="020B0604020202020204" pitchFamily="34" charset="0"/>
              <a:buChar char="•"/>
            </a:pPr>
            <a:r>
              <a:rPr lang="en-AU" sz="1000" dirty="0">
                <a:solidFill>
                  <a:schemeClr val="tx2"/>
                </a:solidFill>
                <a:ea typeface="Roboto" panose="02000000000000000000" pitchFamily="2" charset="0"/>
                <a:cs typeface="Roboto" panose="02000000000000000000" pitchFamily="2" charset="0"/>
              </a:rPr>
              <a:t>To make this approach successful, the Employment Facilitator supports the structure through clear role definition, frequent communication between the Taskforce and working groups, and keeping everyone accountable for actions.</a:t>
            </a:r>
          </a:p>
          <a:p>
            <a:pPr marL="171450" indent="-171450">
              <a:lnSpc>
                <a:spcPct val="110000"/>
              </a:lnSpc>
              <a:spcAft>
                <a:spcPts val="600"/>
              </a:spcAft>
              <a:buFont typeface="Arial" panose="020B0604020202020204" pitchFamily="34" charset="0"/>
              <a:buChar char="•"/>
            </a:pPr>
            <a:r>
              <a:rPr lang="en-AU" sz="1000" dirty="0">
                <a:solidFill>
                  <a:schemeClr val="tx2"/>
                </a:solidFill>
                <a:ea typeface="Roboto" panose="02000000000000000000" pitchFamily="2" charset="0"/>
                <a:cs typeface="Roboto" panose="02000000000000000000" pitchFamily="2" charset="0"/>
              </a:rPr>
              <a:t>This approach also responds to the geographic spread and diversity of the region.</a:t>
            </a:r>
          </a:p>
        </p:txBody>
      </p:sp>
      <p:sp>
        <p:nvSpPr>
          <p:cNvPr id="102" name="Rectangle 101">
            <a:extLst>
              <a:ext uri="{FF2B5EF4-FFF2-40B4-BE49-F238E27FC236}">
                <a16:creationId xmlns:a16="http://schemas.microsoft.com/office/drawing/2014/main" id="{5BBFF3D5-D7D9-629A-9AB9-15A61FB7A17D}"/>
              </a:ext>
            </a:extLst>
          </p:cNvPr>
          <p:cNvSpPr/>
          <p:nvPr/>
        </p:nvSpPr>
        <p:spPr bwMode="auto">
          <a:xfrm>
            <a:off x="4180517" y="4693034"/>
            <a:ext cx="2496848" cy="1887932"/>
          </a:xfrm>
          <a:prstGeom prst="rect">
            <a:avLst/>
          </a:prstGeom>
          <a:solidFill>
            <a:srgbClr val="EFEDE6"/>
          </a:solidFill>
          <a:ln w="3175">
            <a:noFill/>
          </a:ln>
        </p:spPr>
        <p:txBody>
          <a:bodyPr lIns="108000" tIns="72000" rIns="108000" bIns="72000" anchor="t"/>
          <a:lstStyle/>
          <a:p>
            <a:pPr marL="171450" indent="-171450">
              <a:lnSpc>
                <a:spcPct val="110000"/>
              </a:lnSpc>
              <a:spcAft>
                <a:spcPts val="600"/>
              </a:spcAft>
              <a:buFont typeface="Arial" panose="020B0604020202020204" pitchFamily="34" charset="0"/>
              <a:buChar char="•"/>
            </a:pPr>
            <a:r>
              <a:rPr lang="en-AU" sz="1000" dirty="0">
                <a:solidFill>
                  <a:schemeClr val="tx2"/>
                </a:solidFill>
                <a:ea typeface="Roboto" panose="02000000000000000000" pitchFamily="2" charset="0"/>
                <a:cs typeface="Roboto" panose="02000000000000000000" pitchFamily="2" charset="0"/>
              </a:rPr>
              <a:t>The Employment Facilitator encouraged collaboration by co-designing regional priorities with the Taskforce and encouraging members to identify the skills they wanted to bring to the group.</a:t>
            </a:r>
          </a:p>
          <a:p>
            <a:pPr marL="171450" indent="-171450">
              <a:lnSpc>
                <a:spcPct val="110000"/>
              </a:lnSpc>
              <a:spcAft>
                <a:spcPts val="600"/>
              </a:spcAft>
              <a:buFont typeface="Arial" panose="020B0604020202020204" pitchFamily="34" charset="0"/>
              <a:buChar char="•"/>
            </a:pPr>
            <a:r>
              <a:rPr lang="en-AU" sz="1000" dirty="0">
                <a:solidFill>
                  <a:schemeClr val="tx2"/>
                </a:solidFill>
                <a:ea typeface="Roboto" panose="02000000000000000000" pitchFamily="2" charset="0"/>
                <a:cs typeface="Roboto" panose="02000000000000000000" pitchFamily="2" charset="0"/>
              </a:rPr>
              <a:t>Taskforce membership has also been relatively stable since inception.</a:t>
            </a:r>
          </a:p>
        </p:txBody>
      </p:sp>
      <p:sp>
        <p:nvSpPr>
          <p:cNvPr id="101" name="Rectangle 100">
            <a:extLst>
              <a:ext uri="{FF2B5EF4-FFF2-40B4-BE49-F238E27FC236}">
                <a16:creationId xmlns:a16="http://schemas.microsoft.com/office/drawing/2014/main" id="{8A2FD782-0D61-2EDB-8485-1E9932B9F35E}"/>
              </a:ext>
            </a:extLst>
          </p:cNvPr>
          <p:cNvSpPr/>
          <p:nvPr/>
        </p:nvSpPr>
        <p:spPr bwMode="auto">
          <a:xfrm>
            <a:off x="1511929" y="4693034"/>
            <a:ext cx="2496848" cy="1887932"/>
          </a:xfrm>
          <a:prstGeom prst="rect">
            <a:avLst/>
          </a:prstGeom>
          <a:solidFill>
            <a:srgbClr val="EFEDE6"/>
          </a:solidFill>
          <a:ln w="3175">
            <a:noFill/>
          </a:ln>
        </p:spPr>
        <p:txBody>
          <a:bodyPr lIns="108000" tIns="72000" rIns="108000" bIns="72000" anchor="t"/>
          <a:lstStyle/>
          <a:p>
            <a:pPr marL="171450" indent="-171450">
              <a:lnSpc>
                <a:spcPct val="110000"/>
              </a:lnSpc>
              <a:spcAft>
                <a:spcPts val="600"/>
              </a:spcAft>
              <a:buFont typeface="Arial" panose="020B0604020202020204" pitchFamily="34" charset="0"/>
              <a:buChar char="•"/>
            </a:pPr>
            <a:r>
              <a:rPr lang="en-AU" sz="1000" b="1" dirty="0">
                <a:solidFill>
                  <a:schemeClr val="tx2"/>
                </a:solidFill>
                <a:ea typeface="Roboto" panose="02000000000000000000" pitchFamily="2" charset="0"/>
                <a:cs typeface="Roboto" panose="02000000000000000000" pitchFamily="2" charset="0"/>
              </a:rPr>
              <a:t>Western Melbourne’s</a:t>
            </a:r>
            <a:r>
              <a:rPr lang="en-AU" sz="1000" dirty="0">
                <a:solidFill>
                  <a:schemeClr val="tx2"/>
                </a:solidFill>
                <a:ea typeface="Roboto" panose="02000000000000000000" pitchFamily="2" charset="0"/>
                <a:cs typeface="Roboto" panose="02000000000000000000" pitchFamily="2" charset="0"/>
              </a:rPr>
              <a:t> Employment Facilitator started in July 2023 with only two members on the Taskforce  due to turnover. He has focused on recruiting new members and building relationships. </a:t>
            </a:r>
          </a:p>
          <a:p>
            <a:pPr marL="171450" indent="-171450">
              <a:lnSpc>
                <a:spcPct val="110000"/>
              </a:lnSpc>
              <a:spcAft>
                <a:spcPts val="600"/>
              </a:spcAft>
              <a:buFont typeface="Arial" panose="020B0604020202020204" pitchFamily="34" charset="0"/>
              <a:buChar char="•"/>
            </a:pPr>
            <a:r>
              <a:rPr lang="en-AU" sz="1000" dirty="0">
                <a:solidFill>
                  <a:schemeClr val="tx2"/>
                </a:solidFill>
                <a:ea typeface="Roboto" panose="02000000000000000000" pitchFamily="2" charset="0"/>
                <a:cs typeface="Roboto" panose="02000000000000000000" pitchFamily="2" charset="0"/>
              </a:rPr>
              <a:t>The </a:t>
            </a:r>
            <a:r>
              <a:rPr lang="en-AU" sz="1000" b="1" dirty="0">
                <a:solidFill>
                  <a:schemeClr val="tx2"/>
                </a:solidFill>
                <a:ea typeface="Roboto" panose="02000000000000000000" pitchFamily="2" charset="0"/>
                <a:cs typeface="Roboto" panose="02000000000000000000" pitchFamily="2" charset="0"/>
              </a:rPr>
              <a:t>New England and North West</a:t>
            </a:r>
            <a:r>
              <a:rPr lang="en-AU" sz="1000" dirty="0">
                <a:solidFill>
                  <a:schemeClr val="tx2"/>
                </a:solidFill>
                <a:ea typeface="Roboto" panose="02000000000000000000" pitchFamily="2" charset="0"/>
                <a:cs typeface="Roboto" panose="02000000000000000000" pitchFamily="2" charset="0"/>
              </a:rPr>
              <a:t> Taskforce experienced significant turnover, which has made it difficult to progress collaboration.</a:t>
            </a:r>
            <a:endParaRPr lang="en-AU" sz="1000" strike="sngStrike" dirty="0">
              <a:solidFill>
                <a:schemeClr val="tx2"/>
              </a:solidFill>
              <a:ea typeface="Roboto" panose="02000000000000000000" pitchFamily="2" charset="0"/>
              <a:cs typeface="Roboto" panose="02000000000000000000" pitchFamily="2" charset="0"/>
            </a:endParaRPr>
          </a:p>
        </p:txBody>
      </p:sp>
      <p:sp>
        <p:nvSpPr>
          <p:cNvPr id="100" name="TextBox 99">
            <a:extLst>
              <a:ext uri="{FF2B5EF4-FFF2-40B4-BE49-F238E27FC236}">
                <a16:creationId xmlns:a16="http://schemas.microsoft.com/office/drawing/2014/main" id="{617FD08E-937E-BFE2-0671-843A313F53D9}"/>
              </a:ext>
            </a:extLst>
          </p:cNvPr>
          <p:cNvSpPr txBox="1"/>
          <p:nvPr/>
        </p:nvSpPr>
        <p:spPr>
          <a:xfrm>
            <a:off x="344533" y="4693034"/>
            <a:ext cx="1015999" cy="368300"/>
          </a:xfrm>
          <a:prstGeom prst="rect">
            <a:avLst/>
          </a:prstGeom>
        </p:spPr>
        <p:txBody>
          <a:bodyPr vert="horz" wrap="square" lIns="0" tIns="0" rIns="0" bIns="0" rtlCol="0">
            <a:noAutofit/>
          </a:bodyPr>
          <a:lstStyle/>
          <a:p>
            <a:pPr marL="0" indent="0"/>
            <a:r>
              <a:rPr lang="en-AU" sz="1100" b="1" kern="0" dirty="0">
                <a:solidFill>
                  <a:schemeClr val="tx2"/>
                </a:solidFill>
              </a:rPr>
              <a:t>What has influenced this approach? </a:t>
            </a:r>
          </a:p>
        </p:txBody>
      </p:sp>
      <p:sp>
        <p:nvSpPr>
          <p:cNvPr id="96" name="Rectangle 95">
            <a:extLst>
              <a:ext uri="{FF2B5EF4-FFF2-40B4-BE49-F238E27FC236}">
                <a16:creationId xmlns:a16="http://schemas.microsoft.com/office/drawing/2014/main" id="{80AFAA38-91C5-3A82-79EF-D9F0A0F14BEA}"/>
              </a:ext>
            </a:extLst>
          </p:cNvPr>
          <p:cNvSpPr/>
          <p:nvPr/>
        </p:nvSpPr>
        <p:spPr bwMode="auto">
          <a:xfrm>
            <a:off x="6849105" y="2920596"/>
            <a:ext cx="2496848" cy="1697586"/>
          </a:xfrm>
          <a:prstGeom prst="rect">
            <a:avLst/>
          </a:prstGeom>
          <a:solidFill>
            <a:srgbClr val="EFEDE6"/>
          </a:solidFill>
          <a:ln w="3175">
            <a:noFill/>
          </a:ln>
        </p:spPr>
        <p:txBody>
          <a:bodyPr lIns="108000" tIns="72000" rIns="108000" bIns="72000" anchor="t"/>
          <a:lstStyle/>
          <a:p>
            <a:pPr marL="171450" indent="-171450">
              <a:lnSpc>
                <a:spcPct val="110000"/>
              </a:lnSpc>
              <a:spcAft>
                <a:spcPts val="600"/>
              </a:spcAft>
              <a:buFont typeface="Arial" panose="020B0604020202020204" pitchFamily="34" charset="0"/>
              <a:buChar char="•"/>
            </a:pPr>
            <a:r>
              <a:rPr lang="en-AU" sz="1000" dirty="0">
                <a:solidFill>
                  <a:srgbClr val="002D62"/>
                </a:solidFill>
                <a:ea typeface="Roboto" panose="02000000000000000000" pitchFamily="2" charset="0"/>
                <a:cs typeface="Roboto" panose="02000000000000000000" pitchFamily="2" charset="0"/>
              </a:rPr>
              <a:t>The </a:t>
            </a:r>
            <a:r>
              <a:rPr lang="en-AU" sz="1000" b="1" dirty="0">
                <a:solidFill>
                  <a:srgbClr val="002D62"/>
                </a:solidFill>
                <a:ea typeface="Roboto" panose="02000000000000000000" pitchFamily="2" charset="0"/>
                <a:cs typeface="Roboto" panose="02000000000000000000" pitchFamily="2" charset="0"/>
              </a:rPr>
              <a:t>Illawarra South Coast </a:t>
            </a:r>
            <a:r>
              <a:rPr lang="en-AU" sz="1000" dirty="0">
                <a:solidFill>
                  <a:srgbClr val="002D62"/>
                </a:solidFill>
                <a:ea typeface="Roboto" panose="02000000000000000000" pitchFamily="2" charset="0"/>
                <a:cs typeface="Roboto" panose="02000000000000000000" pitchFamily="2" charset="0"/>
              </a:rPr>
              <a:t>Taskforce supports a structure with six working groups. Each working group is responsible for implementing activities on one of the six priorities in the Local Jobs Plan. Working groups include other local leaders and experts who bring additional insights and networks.</a:t>
            </a:r>
          </a:p>
        </p:txBody>
      </p:sp>
      <p:sp>
        <p:nvSpPr>
          <p:cNvPr id="95" name="Rectangle 94">
            <a:extLst>
              <a:ext uri="{FF2B5EF4-FFF2-40B4-BE49-F238E27FC236}">
                <a16:creationId xmlns:a16="http://schemas.microsoft.com/office/drawing/2014/main" id="{8337D36E-4313-8AA9-000A-6B7F5B11FB6F}"/>
              </a:ext>
            </a:extLst>
          </p:cNvPr>
          <p:cNvSpPr/>
          <p:nvPr/>
        </p:nvSpPr>
        <p:spPr bwMode="auto">
          <a:xfrm>
            <a:off x="4180517" y="2920596"/>
            <a:ext cx="2496848" cy="1697586"/>
          </a:xfrm>
          <a:prstGeom prst="rect">
            <a:avLst/>
          </a:prstGeom>
          <a:solidFill>
            <a:srgbClr val="EFEDE6"/>
          </a:solidFill>
          <a:ln w="3175">
            <a:noFill/>
          </a:ln>
        </p:spPr>
        <p:txBody>
          <a:bodyPr lIns="108000" tIns="72000" rIns="108000" bIns="72000" anchor="t"/>
          <a:lstStyle/>
          <a:p>
            <a:pPr marL="171450" indent="-171450">
              <a:lnSpc>
                <a:spcPct val="110000"/>
              </a:lnSpc>
              <a:spcAft>
                <a:spcPts val="600"/>
              </a:spcAft>
              <a:buFont typeface="Arial" panose="020B0604020202020204" pitchFamily="34" charset="0"/>
              <a:buChar char="•"/>
            </a:pPr>
            <a:r>
              <a:rPr lang="en-AU" sz="1000" dirty="0">
                <a:solidFill>
                  <a:srgbClr val="002D62"/>
                </a:solidFill>
                <a:ea typeface="Roboto" panose="02000000000000000000" pitchFamily="2" charset="0"/>
                <a:cs typeface="Roboto" panose="02000000000000000000" pitchFamily="2" charset="0"/>
              </a:rPr>
              <a:t>Taskforce members in </a:t>
            </a:r>
            <a:r>
              <a:rPr lang="en-AU" sz="1000" b="1" dirty="0">
                <a:solidFill>
                  <a:srgbClr val="002D62"/>
                </a:solidFill>
                <a:ea typeface="Roboto" panose="02000000000000000000" pitchFamily="2" charset="0"/>
                <a:cs typeface="Roboto" panose="02000000000000000000" pitchFamily="2" charset="0"/>
              </a:rPr>
              <a:t>Mid North South Australia</a:t>
            </a:r>
            <a:r>
              <a:rPr lang="en-AU" sz="1000" dirty="0">
                <a:solidFill>
                  <a:srgbClr val="002D62"/>
                </a:solidFill>
                <a:ea typeface="Roboto" panose="02000000000000000000" pitchFamily="2" charset="0"/>
                <a:cs typeface="Roboto" panose="02000000000000000000" pitchFamily="2" charset="0"/>
              </a:rPr>
              <a:t> have been collaborating to develop new initiatives, including outside the Local Recovery Fund. One example is a ‘virtual internship’ program developed by Taskforce members to increase awareness of jobs in the care sector.</a:t>
            </a:r>
          </a:p>
        </p:txBody>
      </p:sp>
      <p:sp>
        <p:nvSpPr>
          <p:cNvPr id="92" name="Rectangle 91">
            <a:extLst>
              <a:ext uri="{FF2B5EF4-FFF2-40B4-BE49-F238E27FC236}">
                <a16:creationId xmlns:a16="http://schemas.microsoft.com/office/drawing/2014/main" id="{357B5291-96FE-760A-BCB0-36D18650A592}"/>
              </a:ext>
            </a:extLst>
          </p:cNvPr>
          <p:cNvSpPr/>
          <p:nvPr/>
        </p:nvSpPr>
        <p:spPr bwMode="auto">
          <a:xfrm>
            <a:off x="1511929" y="2920596"/>
            <a:ext cx="2496848" cy="1697586"/>
          </a:xfrm>
          <a:prstGeom prst="rect">
            <a:avLst/>
          </a:prstGeom>
          <a:solidFill>
            <a:srgbClr val="EFEDE6"/>
          </a:solidFill>
          <a:ln w="3175">
            <a:noFill/>
          </a:ln>
        </p:spPr>
        <p:txBody>
          <a:bodyPr lIns="108000" tIns="72000" rIns="108000" bIns="72000" anchor="t"/>
          <a:lstStyle/>
          <a:p>
            <a:pPr marL="171450" indent="-171450">
              <a:lnSpc>
                <a:spcPct val="110000"/>
              </a:lnSpc>
              <a:spcAft>
                <a:spcPts val="600"/>
              </a:spcAft>
              <a:buFont typeface="Arial" panose="020B0604020202020204" pitchFamily="34" charset="0"/>
              <a:buChar char="•"/>
            </a:pPr>
            <a:r>
              <a:rPr lang="en-AU" sz="1000" dirty="0">
                <a:solidFill>
                  <a:schemeClr val="tx2"/>
                </a:solidFill>
                <a:ea typeface="Roboto" panose="02000000000000000000" pitchFamily="2" charset="0"/>
                <a:cs typeface="Roboto" panose="02000000000000000000" pitchFamily="2" charset="0"/>
              </a:rPr>
              <a:t>Taskforces in </a:t>
            </a:r>
            <a:r>
              <a:rPr lang="en-AU" sz="1000" b="1" dirty="0">
                <a:solidFill>
                  <a:schemeClr val="tx2"/>
                </a:solidFill>
                <a:ea typeface="Roboto" panose="02000000000000000000" pitchFamily="2" charset="0"/>
                <a:cs typeface="Roboto" panose="02000000000000000000" pitchFamily="2" charset="0"/>
              </a:rPr>
              <a:t>Western Melbourne</a:t>
            </a:r>
            <a:r>
              <a:rPr lang="en-AU" sz="1000" dirty="0">
                <a:solidFill>
                  <a:schemeClr val="tx2"/>
                </a:solidFill>
                <a:ea typeface="Roboto" panose="02000000000000000000" pitchFamily="2" charset="0"/>
                <a:cs typeface="Roboto" panose="02000000000000000000" pitchFamily="2" charset="0"/>
              </a:rPr>
              <a:t> and </a:t>
            </a:r>
            <a:r>
              <a:rPr lang="en-AU" sz="1000" b="1" dirty="0">
                <a:solidFill>
                  <a:schemeClr val="tx2"/>
                </a:solidFill>
                <a:ea typeface="Roboto" panose="02000000000000000000" pitchFamily="2" charset="0"/>
                <a:cs typeface="Roboto" panose="02000000000000000000" pitchFamily="2" charset="0"/>
              </a:rPr>
              <a:t>New England and North West</a:t>
            </a:r>
            <a:r>
              <a:rPr lang="en-AU" sz="1000" dirty="0">
                <a:solidFill>
                  <a:schemeClr val="tx2"/>
                </a:solidFill>
                <a:ea typeface="Roboto" panose="02000000000000000000" pitchFamily="2" charset="0"/>
                <a:cs typeface="Roboto" panose="02000000000000000000" pitchFamily="2" charset="0"/>
              </a:rPr>
              <a:t> are sharing information and building relationships.</a:t>
            </a:r>
          </a:p>
          <a:p>
            <a:pPr marL="171450" indent="-171450">
              <a:lnSpc>
                <a:spcPct val="110000"/>
              </a:lnSpc>
              <a:spcAft>
                <a:spcPts val="600"/>
              </a:spcAft>
              <a:buFont typeface="Arial" panose="020B0604020202020204" pitchFamily="34" charset="0"/>
              <a:buChar char="•"/>
            </a:pPr>
            <a:r>
              <a:rPr lang="en-AU" sz="1000" b="1" dirty="0">
                <a:solidFill>
                  <a:schemeClr val="tx2"/>
                </a:solidFill>
                <a:ea typeface="Roboto" panose="02000000000000000000" pitchFamily="2" charset="0"/>
                <a:cs typeface="Roboto" panose="02000000000000000000" pitchFamily="2" charset="0"/>
              </a:rPr>
              <a:t>Western Melbourne</a:t>
            </a:r>
            <a:r>
              <a:rPr lang="en-AU" sz="1000" dirty="0">
                <a:solidFill>
                  <a:schemeClr val="tx2"/>
                </a:solidFill>
                <a:ea typeface="Roboto" panose="02000000000000000000" pitchFamily="2" charset="0"/>
                <a:cs typeface="Roboto" panose="02000000000000000000" pitchFamily="2" charset="0"/>
              </a:rPr>
              <a:t> includes an employment services sub-committee which has improved information sharing and coordination between local services.</a:t>
            </a:r>
          </a:p>
        </p:txBody>
      </p:sp>
      <p:sp>
        <p:nvSpPr>
          <p:cNvPr id="99" name="TextBox 98">
            <a:extLst>
              <a:ext uri="{FF2B5EF4-FFF2-40B4-BE49-F238E27FC236}">
                <a16:creationId xmlns:a16="http://schemas.microsoft.com/office/drawing/2014/main" id="{32609EF3-D5BA-AF6D-E5FF-E8E89FD13D30}"/>
              </a:ext>
            </a:extLst>
          </p:cNvPr>
          <p:cNvSpPr txBox="1"/>
          <p:nvPr/>
        </p:nvSpPr>
        <p:spPr>
          <a:xfrm>
            <a:off x="344533" y="2924901"/>
            <a:ext cx="1015999" cy="368300"/>
          </a:xfrm>
          <a:prstGeom prst="rect">
            <a:avLst/>
          </a:prstGeom>
        </p:spPr>
        <p:txBody>
          <a:bodyPr vert="horz" wrap="square" lIns="0" tIns="0" rIns="0" bIns="0" rtlCol="0">
            <a:noAutofit/>
          </a:bodyPr>
          <a:lstStyle/>
          <a:p>
            <a:pPr marL="0" indent="0"/>
            <a:r>
              <a:rPr lang="en-AU" sz="1100" b="1" kern="0" dirty="0">
                <a:solidFill>
                  <a:schemeClr val="tx2"/>
                </a:solidFill>
              </a:rPr>
              <a:t>What does this look like?</a:t>
            </a:r>
          </a:p>
        </p:txBody>
      </p:sp>
      <p:sp>
        <p:nvSpPr>
          <p:cNvPr id="94" name="Rectangle 93">
            <a:extLst>
              <a:ext uri="{FF2B5EF4-FFF2-40B4-BE49-F238E27FC236}">
                <a16:creationId xmlns:a16="http://schemas.microsoft.com/office/drawing/2014/main" id="{1620B35F-FDC2-8781-54E7-4FFAD5E23398}"/>
              </a:ext>
            </a:extLst>
          </p:cNvPr>
          <p:cNvSpPr/>
          <p:nvPr/>
        </p:nvSpPr>
        <p:spPr bwMode="auto">
          <a:xfrm>
            <a:off x="6857365" y="2380597"/>
            <a:ext cx="2488588" cy="468000"/>
          </a:xfrm>
          <a:prstGeom prst="rect">
            <a:avLst/>
          </a:prstGeom>
          <a:solidFill>
            <a:schemeClr val="tx2"/>
          </a:solidFill>
          <a:ln w="28575">
            <a:noFill/>
          </a:ln>
        </p:spPr>
        <p:txBody>
          <a:bodyPr lIns="108000" tIns="72000" rIns="108000" bIns="72000" anchor="ctr"/>
          <a:lstStyle/>
          <a:p>
            <a:pPr eaLnBrk="1" hangingPunct="1">
              <a:spcAft>
                <a:spcPts val="600"/>
              </a:spcAft>
              <a:buClr>
                <a:schemeClr val="bg2"/>
              </a:buClr>
            </a:pPr>
            <a:r>
              <a:rPr lang="en-AU" sz="1100" b="1" kern="0" dirty="0">
                <a:solidFill>
                  <a:schemeClr val="bg1"/>
                </a:solidFill>
                <a:latin typeface="Roboto" panose="02000000000000000000" pitchFamily="2" charset="0"/>
                <a:ea typeface="Roboto" panose="02000000000000000000" pitchFamily="2" charset="0"/>
                <a:cs typeface="Roboto" panose="02000000000000000000" pitchFamily="2" charset="0"/>
              </a:rPr>
              <a:t>3. Leading program activities</a:t>
            </a:r>
          </a:p>
        </p:txBody>
      </p:sp>
      <p:sp>
        <p:nvSpPr>
          <p:cNvPr id="106" name="Isosceles Triangle 105">
            <a:extLst>
              <a:ext uri="{FF2B5EF4-FFF2-40B4-BE49-F238E27FC236}">
                <a16:creationId xmlns:a16="http://schemas.microsoft.com/office/drawing/2014/main" id="{71701DA0-0E8D-5DFA-6E81-BF8EEB091E14}"/>
              </a:ext>
              <a:ext uri="{C183D7F6-B498-43B3-948B-1728B52AA6E4}">
                <adec:decorative xmlns:adec="http://schemas.microsoft.com/office/drawing/2017/decorative" val="1"/>
              </a:ext>
            </a:extLst>
          </p:cNvPr>
          <p:cNvSpPr/>
          <p:nvPr/>
        </p:nvSpPr>
        <p:spPr bwMode="auto">
          <a:xfrm rot="5400000">
            <a:off x="6516591" y="2555924"/>
            <a:ext cx="505681" cy="117348"/>
          </a:xfrm>
          <a:prstGeom prst="triangle">
            <a:avLst/>
          </a:prstGeom>
          <a:solidFill>
            <a:srgbClr val="006FBA"/>
          </a:solidFill>
          <a:ln w="9525" cap="flat" cmpd="sng" algn="ctr">
            <a:noFill/>
            <a:prstDash val="solid"/>
            <a:round/>
            <a:headEnd type="none" w="med" len="med"/>
            <a:tailEnd type="none" w="med" len="med"/>
          </a:ln>
          <a:effectLst/>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AU" sz="1000" b="1" i="0" u="none" strike="noStrike" cap="none" normalizeH="0" baseline="0" dirty="0">
              <a:ln>
                <a:noFill/>
              </a:ln>
              <a:solidFill>
                <a:schemeClr val="bg1"/>
              </a:solidFill>
              <a:effectLst/>
              <a:latin typeface="+mn-lt"/>
              <a:ea typeface="ＭＳ Ｐゴシック" pitchFamily="84" charset="-128"/>
            </a:endParaRPr>
          </a:p>
        </p:txBody>
      </p:sp>
      <p:sp>
        <p:nvSpPr>
          <p:cNvPr id="93" name="Rectangle 92">
            <a:extLst>
              <a:ext uri="{FF2B5EF4-FFF2-40B4-BE49-F238E27FC236}">
                <a16:creationId xmlns:a16="http://schemas.microsoft.com/office/drawing/2014/main" id="{00396771-2F21-B765-1B6F-25891EC1F3B6}"/>
              </a:ext>
            </a:extLst>
          </p:cNvPr>
          <p:cNvSpPr/>
          <p:nvPr/>
        </p:nvSpPr>
        <p:spPr bwMode="auto">
          <a:xfrm>
            <a:off x="4188777" y="2380597"/>
            <a:ext cx="2488588" cy="468000"/>
          </a:xfrm>
          <a:prstGeom prst="rect">
            <a:avLst/>
          </a:prstGeom>
          <a:solidFill>
            <a:schemeClr val="tx2"/>
          </a:solidFill>
          <a:ln w="28575">
            <a:noFill/>
          </a:ln>
        </p:spPr>
        <p:txBody>
          <a:bodyPr lIns="108000" tIns="72000" rIns="108000" bIns="72000" anchor="ctr"/>
          <a:lstStyle/>
          <a:p>
            <a:pPr eaLnBrk="1" hangingPunct="1">
              <a:spcAft>
                <a:spcPts val="600"/>
              </a:spcAft>
              <a:buClr>
                <a:schemeClr val="bg2"/>
              </a:buClr>
            </a:pPr>
            <a:r>
              <a:rPr lang="en-AU" sz="1100" b="1" kern="0" dirty="0">
                <a:solidFill>
                  <a:schemeClr val="bg1"/>
                </a:solidFill>
                <a:latin typeface="Roboto" panose="02000000000000000000" pitchFamily="2" charset="0"/>
                <a:ea typeface="Roboto" panose="02000000000000000000" pitchFamily="2" charset="0"/>
                <a:cs typeface="Roboto" panose="02000000000000000000" pitchFamily="2" charset="0"/>
              </a:rPr>
              <a:t>2. Collaborating on initiatives</a:t>
            </a:r>
          </a:p>
        </p:txBody>
      </p:sp>
      <p:sp>
        <p:nvSpPr>
          <p:cNvPr id="105" name="Isosceles Triangle 104">
            <a:extLst>
              <a:ext uri="{FF2B5EF4-FFF2-40B4-BE49-F238E27FC236}">
                <a16:creationId xmlns:a16="http://schemas.microsoft.com/office/drawing/2014/main" id="{049FE8B9-30A5-843D-7E0B-0FDAF6EA511D}"/>
              </a:ext>
              <a:ext uri="{C183D7F6-B498-43B3-948B-1728B52AA6E4}">
                <adec:decorative xmlns:adec="http://schemas.microsoft.com/office/drawing/2017/decorative" val="1"/>
              </a:ext>
            </a:extLst>
          </p:cNvPr>
          <p:cNvSpPr/>
          <p:nvPr/>
        </p:nvSpPr>
        <p:spPr bwMode="auto">
          <a:xfrm rot="5400000">
            <a:off x="3848003" y="2555923"/>
            <a:ext cx="505681" cy="117348"/>
          </a:xfrm>
          <a:prstGeom prst="triangle">
            <a:avLst/>
          </a:prstGeom>
          <a:solidFill>
            <a:srgbClr val="006FBA"/>
          </a:solidFill>
          <a:ln w="9525" cap="flat" cmpd="sng" algn="ctr">
            <a:noFill/>
            <a:prstDash val="solid"/>
            <a:round/>
            <a:headEnd type="none" w="med" len="med"/>
            <a:tailEnd type="none" w="med" len="med"/>
          </a:ln>
          <a:effectLst/>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AU" sz="1000" b="1" i="0" u="none" strike="noStrike" cap="none" normalizeH="0" baseline="0" dirty="0">
              <a:ln>
                <a:noFill/>
              </a:ln>
              <a:solidFill>
                <a:schemeClr val="bg1"/>
              </a:solidFill>
              <a:effectLst/>
              <a:latin typeface="+mn-lt"/>
              <a:ea typeface="ＭＳ Ｐゴシック" pitchFamily="84" charset="-128"/>
            </a:endParaRPr>
          </a:p>
        </p:txBody>
      </p:sp>
      <p:sp>
        <p:nvSpPr>
          <p:cNvPr id="91" name="Rectangle 90">
            <a:extLst>
              <a:ext uri="{FF2B5EF4-FFF2-40B4-BE49-F238E27FC236}">
                <a16:creationId xmlns:a16="http://schemas.microsoft.com/office/drawing/2014/main" id="{8C6A0A17-93ED-4A01-8C3E-AFE015D3406D}"/>
              </a:ext>
            </a:extLst>
          </p:cNvPr>
          <p:cNvSpPr/>
          <p:nvPr/>
        </p:nvSpPr>
        <p:spPr bwMode="auto">
          <a:xfrm>
            <a:off x="1511929" y="2380597"/>
            <a:ext cx="2496848" cy="468000"/>
          </a:xfrm>
          <a:prstGeom prst="rect">
            <a:avLst/>
          </a:prstGeom>
          <a:solidFill>
            <a:schemeClr val="tx2"/>
          </a:solidFill>
          <a:ln w="28575">
            <a:noFill/>
          </a:ln>
        </p:spPr>
        <p:txBody>
          <a:bodyPr lIns="108000" tIns="72000" rIns="108000" bIns="72000" anchor="ctr"/>
          <a:lstStyle/>
          <a:p>
            <a:pPr eaLnBrk="1" hangingPunct="1">
              <a:spcAft>
                <a:spcPts val="600"/>
              </a:spcAft>
              <a:buClr>
                <a:schemeClr val="bg2"/>
              </a:buClr>
            </a:pPr>
            <a:r>
              <a:rPr lang="en-AU" sz="1100" b="1" kern="0" dirty="0">
                <a:solidFill>
                  <a:schemeClr val="bg1"/>
                </a:solidFill>
                <a:latin typeface="Roboto" panose="02000000000000000000" pitchFamily="2" charset="0"/>
                <a:ea typeface="Roboto" panose="02000000000000000000" pitchFamily="2" charset="0"/>
                <a:cs typeface="Roboto" panose="02000000000000000000" pitchFamily="2" charset="0"/>
              </a:rPr>
              <a:t>1. Sharing information and networking</a:t>
            </a:r>
          </a:p>
        </p:txBody>
      </p:sp>
      <p:sp>
        <p:nvSpPr>
          <p:cNvPr id="97" name="TextBox 96">
            <a:extLst>
              <a:ext uri="{FF2B5EF4-FFF2-40B4-BE49-F238E27FC236}">
                <a16:creationId xmlns:a16="http://schemas.microsoft.com/office/drawing/2014/main" id="{5F1C6FEB-8F7D-DC82-0591-3C39D599D2A5}"/>
              </a:ext>
            </a:extLst>
          </p:cNvPr>
          <p:cNvSpPr txBox="1"/>
          <p:nvPr/>
        </p:nvSpPr>
        <p:spPr>
          <a:xfrm>
            <a:off x="2613558" y="2112440"/>
            <a:ext cx="5928730" cy="368300"/>
          </a:xfrm>
          <a:prstGeom prst="rect">
            <a:avLst/>
          </a:prstGeom>
        </p:spPr>
        <p:txBody>
          <a:bodyPr vert="horz" wrap="square" lIns="0" tIns="0" rIns="0" bIns="0" rtlCol="0">
            <a:noAutofit/>
          </a:bodyPr>
          <a:lstStyle/>
          <a:p>
            <a:pPr marL="0" indent="0" algn="ctr"/>
            <a:r>
              <a:rPr lang="en-AU" sz="1200" b="1" kern="0" dirty="0">
                <a:solidFill>
                  <a:schemeClr val="tx2"/>
                </a:solidFill>
              </a:rPr>
              <a:t>Levels of Taskforce responsibility and collaboration</a:t>
            </a:r>
          </a:p>
        </p:txBody>
      </p:sp>
      <p:sp>
        <p:nvSpPr>
          <p:cNvPr id="98" name="Content Placeholder 4">
            <a:extLst>
              <a:ext uri="{FF2B5EF4-FFF2-40B4-BE49-F238E27FC236}">
                <a16:creationId xmlns:a16="http://schemas.microsoft.com/office/drawing/2014/main" id="{3DE5308D-8C6B-98C2-2D4C-43400435F503}"/>
              </a:ext>
            </a:extLst>
          </p:cNvPr>
          <p:cNvSpPr txBox="1">
            <a:spLocks/>
          </p:cNvSpPr>
          <p:nvPr/>
        </p:nvSpPr>
        <p:spPr>
          <a:xfrm>
            <a:off x="435380" y="1055717"/>
            <a:ext cx="9055424" cy="1056723"/>
          </a:xfrm>
          <a:prstGeom prst="rect">
            <a:avLst/>
          </a:prstGeom>
        </p:spPr>
        <p:txBody>
          <a:bodyPr vert="horz" lIns="0" tIns="0" rIns="0" bIns="0" rtlCol="0">
            <a:noAutofit/>
          </a:bodyPr>
          <a:lstStyle>
            <a:lvl1pPr marL="0" indent="0" algn="l" rtl="0" eaLnBrk="1" fontAlgn="base" hangingPunct="1">
              <a:spcBef>
                <a:spcPct val="0"/>
              </a:spcBef>
              <a:spcAft>
                <a:spcPts val="600"/>
              </a:spcAft>
              <a:buClr>
                <a:schemeClr val="bg2"/>
              </a:buClr>
              <a:buFont typeface="Arial" panose="020B0604020202020204" pitchFamily="34" charset="0"/>
              <a:buNone/>
              <a:defRPr sz="1400">
                <a:solidFill>
                  <a:schemeClr val="tx2"/>
                </a:solidFill>
                <a:latin typeface="+mn-lt"/>
                <a:ea typeface="+mn-ea"/>
                <a:cs typeface="+mn-cs"/>
              </a:defRPr>
            </a:lvl1pPr>
            <a:lvl2pPr marL="176213" indent="-176213" algn="l" rtl="0" eaLnBrk="1" fontAlgn="base" hangingPunct="1">
              <a:spcBef>
                <a:spcPct val="0"/>
              </a:spcBef>
              <a:spcAft>
                <a:spcPts val="600"/>
              </a:spcAft>
              <a:buClr>
                <a:schemeClr val="bg2"/>
              </a:buClr>
              <a:buFont typeface="Arial" panose="020B0604020202020204" pitchFamily="34" charset="0"/>
              <a:buChar char="•"/>
              <a:defRPr sz="1400" baseline="0">
                <a:solidFill>
                  <a:schemeClr val="tx2"/>
                </a:solidFill>
                <a:latin typeface="+mn-lt"/>
                <a:ea typeface="+mn-ea"/>
              </a:defRPr>
            </a:lvl2pPr>
            <a:lvl3pPr marL="360363" indent="-176213" algn="l" rtl="0" eaLnBrk="1" fontAlgn="base" hangingPunct="1">
              <a:spcBef>
                <a:spcPct val="0"/>
              </a:spcBef>
              <a:spcAft>
                <a:spcPts val="600"/>
              </a:spcAft>
              <a:buClr>
                <a:schemeClr val="bg2"/>
              </a:buClr>
              <a:buFont typeface="Courier New" panose="02070309020205020404" pitchFamily="49" charset="0"/>
              <a:buChar char="o"/>
              <a:defRPr sz="1400">
                <a:solidFill>
                  <a:schemeClr val="tx2"/>
                </a:solidFill>
                <a:latin typeface="+mn-lt"/>
                <a:ea typeface="+mn-ea"/>
              </a:defRPr>
            </a:lvl3pPr>
            <a:lvl4pPr marL="538163" indent="-176213" algn="l" rtl="0" eaLnBrk="1" fontAlgn="base" hangingPunct="1">
              <a:spcBef>
                <a:spcPct val="0"/>
              </a:spcBef>
              <a:spcAft>
                <a:spcPts val="600"/>
              </a:spcAft>
              <a:buClr>
                <a:schemeClr val="bg2"/>
              </a:buClr>
              <a:buFont typeface="Arial" panose="020B0604020202020204" pitchFamily="34" charset="0"/>
              <a:buChar char="−"/>
              <a:defRPr sz="1400">
                <a:solidFill>
                  <a:schemeClr val="tx2"/>
                </a:solidFill>
                <a:latin typeface="+mn-lt"/>
                <a:ea typeface="+mn-ea"/>
              </a:defRPr>
            </a:lvl4pPr>
            <a:lvl5pPr marL="714375" indent="-179388" algn="l" rtl="0" eaLnBrk="1" fontAlgn="base" hangingPunct="1">
              <a:spcBef>
                <a:spcPct val="0"/>
              </a:spcBef>
              <a:spcAft>
                <a:spcPts val="600"/>
              </a:spcAft>
              <a:buClr>
                <a:schemeClr val="bg2"/>
              </a:buClr>
              <a:buFont typeface="Arial" panose="020B0604020202020204" pitchFamily="34" charset="0"/>
              <a:buChar char="•"/>
              <a:defRPr sz="1400">
                <a:solidFill>
                  <a:schemeClr val="tx2"/>
                </a:solidFill>
                <a:latin typeface="+mn-lt"/>
                <a:ea typeface="+mn-ea"/>
              </a:defRPr>
            </a:lvl5pPr>
            <a:lvl6pPr marL="898525" indent="-179388" algn="l" rtl="0" eaLnBrk="1" fontAlgn="base" hangingPunct="1">
              <a:spcBef>
                <a:spcPct val="0"/>
              </a:spcBef>
              <a:spcAft>
                <a:spcPts val="600"/>
              </a:spcAft>
              <a:buClr>
                <a:schemeClr val="bg2"/>
              </a:buClr>
              <a:buFont typeface="Courier New" panose="02070309020205020404" pitchFamily="49" charset="0"/>
              <a:buChar char="o"/>
              <a:defRPr sz="1400">
                <a:solidFill>
                  <a:schemeClr val="tx2"/>
                </a:solidFill>
                <a:latin typeface="+mn-lt"/>
                <a:ea typeface="+mn-ea"/>
              </a:defRPr>
            </a:lvl6pPr>
            <a:lvl7pPr marL="1076325" indent="-179388" algn="l" rtl="0" eaLnBrk="1" fontAlgn="base" hangingPunct="1">
              <a:spcBef>
                <a:spcPct val="0"/>
              </a:spcBef>
              <a:spcAft>
                <a:spcPts val="600"/>
              </a:spcAft>
              <a:buClr>
                <a:schemeClr val="bg2"/>
              </a:buClr>
              <a:buFont typeface="Arial" pitchFamily="34" charset="0"/>
              <a:buChar char="–"/>
              <a:defRPr sz="1400">
                <a:solidFill>
                  <a:schemeClr val="tx2"/>
                </a:solidFill>
                <a:latin typeface="+mn-lt"/>
                <a:ea typeface="+mn-ea"/>
              </a:defRPr>
            </a:lvl7pPr>
            <a:lvl8pPr marL="1252538" indent="-179388" algn="l" rtl="0" eaLnBrk="1" fontAlgn="base" hangingPunct="1">
              <a:spcBef>
                <a:spcPct val="0"/>
              </a:spcBef>
              <a:spcAft>
                <a:spcPts val="600"/>
              </a:spcAft>
              <a:buClr>
                <a:schemeClr val="bg2"/>
              </a:buClr>
              <a:buFont typeface="Arial" panose="020B0604020202020204" pitchFamily="34" charset="0"/>
              <a:buChar char="•"/>
              <a:defRPr sz="1400">
                <a:solidFill>
                  <a:schemeClr val="tx2"/>
                </a:solidFill>
                <a:latin typeface="+mn-lt"/>
                <a:ea typeface="+mn-ea"/>
              </a:defRPr>
            </a:lvl8pPr>
            <a:lvl9pPr marL="1436688" indent="-179388" algn="l" rtl="0" eaLnBrk="1" fontAlgn="base" hangingPunct="1">
              <a:spcBef>
                <a:spcPct val="0"/>
              </a:spcBef>
              <a:spcAft>
                <a:spcPts val="600"/>
              </a:spcAft>
              <a:buClr>
                <a:schemeClr val="bg2"/>
              </a:buClr>
              <a:buFont typeface="Courier New" panose="02070309020205020404" pitchFamily="49" charset="0"/>
              <a:buChar char="o"/>
              <a:defRPr sz="1400">
                <a:solidFill>
                  <a:schemeClr val="tx2"/>
                </a:solidFill>
                <a:latin typeface="+mn-lt"/>
                <a:ea typeface="+mn-ea"/>
              </a:defRPr>
            </a:lvl9pPr>
          </a:lstStyle>
          <a:p>
            <a:pPr>
              <a:spcAft>
                <a:spcPts val="1200"/>
              </a:spcAft>
              <a:buClr>
                <a:schemeClr val="tx2"/>
              </a:buClr>
            </a:pPr>
            <a:r>
              <a:rPr lang="en-AU" sz="1100" b="1" kern="0" dirty="0">
                <a:cs typeface="Arial"/>
              </a:rPr>
              <a:t>Some Taskforces are getting more involved in developing initiatives and implementing the program. </a:t>
            </a:r>
            <a:r>
              <a:rPr lang="en-AU" sz="1100" kern="0" dirty="0">
                <a:cs typeface="Arial"/>
              </a:rPr>
              <a:t>All Taskforces in the case study regions are sharing information on local challenges and opportunities and expanding the Employment Facilitator’s network. Some Taskforces are also collaborating on projects or taking on greater responsibility to implement activities under the program. Taskforces appear to take on greater responsibility where members have had more time to build trusted relationships, and where Employment Facilitators provide structures and support for collaborative activities. These findings are based on Taskforce activities observed within the priority areas that were in focus for each case study (refer to slide 21). Findings may therefore exclude other collaborative activity occurring outside the priority areas in focus.</a:t>
            </a:r>
          </a:p>
        </p:txBody>
      </p:sp>
      <p:sp>
        <p:nvSpPr>
          <p:cNvPr id="2" name="Title 1">
            <a:extLst>
              <a:ext uri="{FF2B5EF4-FFF2-40B4-BE49-F238E27FC236}">
                <a16:creationId xmlns:a16="http://schemas.microsoft.com/office/drawing/2014/main" id="{BCB838AB-0903-F951-8011-764BD9A55F43}"/>
              </a:ext>
            </a:extLst>
          </p:cNvPr>
          <p:cNvSpPr>
            <a:spLocks noGrp="1"/>
          </p:cNvSpPr>
          <p:nvPr>
            <p:ph type="title"/>
          </p:nvPr>
        </p:nvSpPr>
        <p:spPr/>
        <p:txBody>
          <a:bodyPr vert="horz"/>
          <a:lstStyle/>
          <a:p>
            <a:pPr>
              <a:spcAft>
                <a:spcPts val="1800"/>
              </a:spcAft>
              <a:buClr>
                <a:schemeClr val="tx2"/>
              </a:buClr>
            </a:pPr>
            <a:r>
              <a:rPr lang="en-AU" sz="2000" kern="0" dirty="0"/>
              <a:t>Taskforces that have stable membership and structures that support collaboration can take on more responsibility</a:t>
            </a:r>
          </a:p>
        </p:txBody>
      </p:sp>
      <p:sp>
        <p:nvSpPr>
          <p:cNvPr id="3" name="Slide Number Placeholder 2">
            <a:extLst>
              <a:ext uri="{FF2B5EF4-FFF2-40B4-BE49-F238E27FC236}">
                <a16:creationId xmlns:a16="http://schemas.microsoft.com/office/drawing/2014/main" id="{1DEF4490-EEC6-0034-4546-94AB8EF9A237}"/>
              </a:ext>
            </a:extLst>
          </p:cNvPr>
          <p:cNvSpPr>
            <a:spLocks noGrp="1"/>
          </p:cNvSpPr>
          <p:nvPr>
            <p:ph type="sldNum" sz="quarter" idx="15"/>
          </p:nvPr>
        </p:nvSpPr>
        <p:spPr/>
        <p:txBody>
          <a:bodyPr/>
          <a:lstStyle/>
          <a:p>
            <a:pPr algn="r"/>
            <a:fld id="{31DA3BC9-E790-4181-9E03-5E49C268FA52}" type="slidenum">
              <a:rPr lang="en-AU" sz="1000" smtClean="0"/>
              <a:pPr algn="r"/>
              <a:t>14</a:t>
            </a:fld>
            <a:endParaRPr lang="en-AU" sz="1000" dirty="0"/>
          </a:p>
        </p:txBody>
      </p:sp>
    </p:spTree>
    <p:extLst>
      <p:ext uri="{BB962C8B-B14F-4D97-AF65-F5344CB8AC3E}">
        <p14:creationId xmlns:p14="http://schemas.microsoft.com/office/powerpoint/2010/main" val="36056303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02C62"/>
        </a:solidFill>
        <a:effectLst/>
      </p:bgPr>
    </p:bg>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rot="-5400000">
            <a:off x="-82986" y="3892986"/>
            <a:ext cx="3389850" cy="2461879"/>
          </a:xfrm>
          <a:custGeom>
            <a:avLst/>
            <a:gdLst/>
            <a:ahLst/>
            <a:cxnLst/>
            <a:rect l="l" t="t" r="r" b="b"/>
            <a:pathLst>
              <a:path w="3615840" h="2626004">
                <a:moveTo>
                  <a:pt x="0" y="0"/>
                </a:moveTo>
                <a:lnTo>
                  <a:pt x="3615840" y="0"/>
                </a:lnTo>
                <a:lnTo>
                  <a:pt x="3615840" y="2626004"/>
                </a:lnTo>
                <a:lnTo>
                  <a:pt x="0" y="262600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857250" rtl="0" eaLnBrk="1" fontAlgn="auto" latinLnBrk="0" hangingPunct="1">
              <a:lnSpc>
                <a:spcPct val="100000"/>
              </a:lnSpc>
              <a:spcBef>
                <a:spcPts val="0"/>
              </a:spcBef>
              <a:spcAft>
                <a:spcPts val="0"/>
              </a:spcAft>
              <a:buClrTx/>
              <a:buSzTx/>
              <a:buFontTx/>
              <a:buNone/>
              <a:tabLst/>
              <a:defRPr/>
            </a:pPr>
            <a:endParaRPr kumimoji="0" lang="en-AU" sz="1688" b="0" i="0" u="none" strike="noStrike" kern="1200" cap="none" spc="0" normalizeH="0" baseline="0" noProof="0" dirty="0">
              <a:ln>
                <a:noFill/>
              </a:ln>
              <a:solidFill>
                <a:prstClr val="black"/>
              </a:solidFill>
              <a:effectLst/>
              <a:uLnTx/>
              <a:uFillTx/>
              <a:latin typeface="Calibri"/>
              <a:ea typeface="ＭＳ Ｐゴシック" pitchFamily="84" charset="-128"/>
              <a:cs typeface="+mn-cs"/>
            </a:endParaRPr>
          </a:p>
        </p:txBody>
      </p:sp>
      <p:sp>
        <p:nvSpPr>
          <p:cNvPr id="4" name="Freeform 4" descr="SVA Consulting"/>
          <p:cNvSpPr/>
          <p:nvPr/>
        </p:nvSpPr>
        <p:spPr>
          <a:xfrm>
            <a:off x="380999" y="281982"/>
            <a:ext cx="2379880" cy="378181"/>
          </a:xfrm>
          <a:custGeom>
            <a:avLst/>
            <a:gdLst/>
            <a:ahLst/>
            <a:cxnLst/>
            <a:rect l="l" t="t" r="r" b="b"/>
            <a:pathLst>
              <a:path w="2538539" h="403393">
                <a:moveTo>
                  <a:pt x="0" y="0"/>
                </a:moveTo>
                <a:lnTo>
                  <a:pt x="2538539" y="0"/>
                </a:lnTo>
                <a:lnTo>
                  <a:pt x="2538539" y="403393"/>
                </a:lnTo>
                <a:lnTo>
                  <a:pt x="0" y="403393"/>
                </a:lnTo>
                <a:lnTo>
                  <a:pt x="0" y="0"/>
                </a:lnTo>
                <a:close/>
              </a:path>
            </a:pathLst>
          </a:custGeom>
          <a:blipFill>
            <a:blip r:embed="rId4"/>
            <a:stretch>
              <a:fillRect/>
            </a:stretch>
          </a:blipFill>
        </p:spPr>
        <p:txBody>
          <a:bodyPr/>
          <a:lstStyle/>
          <a:p>
            <a:pPr marL="0" marR="0" lvl="0" indent="0" algn="l" defTabSz="857250" rtl="0" eaLnBrk="1" fontAlgn="auto" latinLnBrk="0" hangingPunct="1">
              <a:lnSpc>
                <a:spcPct val="100000"/>
              </a:lnSpc>
              <a:spcBef>
                <a:spcPts val="0"/>
              </a:spcBef>
              <a:spcAft>
                <a:spcPts val="0"/>
              </a:spcAft>
              <a:buClrTx/>
              <a:buSzTx/>
              <a:buFontTx/>
              <a:buNone/>
              <a:tabLst/>
              <a:defRPr/>
            </a:pPr>
            <a:endParaRPr kumimoji="0" lang="en-AU" sz="1688" b="0" i="0" u="none" strike="noStrike" kern="1200" cap="none" spc="0" normalizeH="0" baseline="0" noProof="0" dirty="0">
              <a:ln>
                <a:noFill/>
              </a:ln>
              <a:solidFill>
                <a:prstClr val="black"/>
              </a:solidFill>
              <a:effectLst/>
              <a:uLnTx/>
              <a:uFillTx/>
              <a:latin typeface="Calibri"/>
              <a:ea typeface="ＭＳ Ｐゴシック" pitchFamily="84" charset="-128"/>
              <a:cs typeface="+mn-cs"/>
            </a:endParaRPr>
          </a:p>
        </p:txBody>
      </p:sp>
      <p:sp>
        <p:nvSpPr>
          <p:cNvPr id="5" name="AutoShape 5">
            <a:extLst>
              <a:ext uri="{C183D7F6-B498-43B3-948B-1728B52AA6E4}">
                <adec:decorative xmlns:adec="http://schemas.microsoft.com/office/drawing/2017/decorative" val="1"/>
              </a:ext>
            </a:extLst>
          </p:cNvPr>
          <p:cNvSpPr/>
          <p:nvPr/>
        </p:nvSpPr>
        <p:spPr>
          <a:xfrm>
            <a:off x="3175200" y="3992400"/>
            <a:ext cx="676550" cy="0"/>
          </a:xfrm>
          <a:prstGeom prst="line">
            <a:avLst/>
          </a:prstGeom>
          <a:ln w="76200" cap="rnd">
            <a:solidFill>
              <a:srgbClr val="B0BB1D"/>
            </a:solidFill>
            <a:prstDash val="solid"/>
            <a:headEnd type="none" w="sm" len="sm"/>
            <a:tailEnd type="none" w="sm" len="sm"/>
          </a:ln>
        </p:spPr>
        <p:txBody>
          <a:bodyPr/>
          <a:lstStyle/>
          <a:p>
            <a:pPr marL="0" marR="0" lvl="0" indent="0" algn="l" defTabSz="857250" rtl="0" eaLnBrk="1" fontAlgn="auto" latinLnBrk="0" hangingPunct="1">
              <a:lnSpc>
                <a:spcPct val="100000"/>
              </a:lnSpc>
              <a:spcBef>
                <a:spcPts val="0"/>
              </a:spcBef>
              <a:spcAft>
                <a:spcPts val="0"/>
              </a:spcAft>
              <a:buClrTx/>
              <a:buSzTx/>
              <a:buFontTx/>
              <a:buNone/>
              <a:tabLst/>
              <a:defRPr/>
            </a:pPr>
            <a:endParaRPr kumimoji="0" lang="en-AU" sz="1688" b="0" i="0" u="none" strike="noStrike" kern="1200" cap="none" spc="0" normalizeH="0" baseline="0" noProof="0" dirty="0">
              <a:ln>
                <a:noFill/>
              </a:ln>
              <a:solidFill>
                <a:prstClr val="black"/>
              </a:solidFill>
              <a:effectLst/>
              <a:uLnTx/>
              <a:uFillTx/>
              <a:latin typeface="Calibri"/>
              <a:ea typeface="ＭＳ Ｐゴシック" pitchFamily="84" charset="-128"/>
              <a:cs typeface="+mn-cs"/>
            </a:endParaRPr>
          </a:p>
        </p:txBody>
      </p:sp>
      <p:sp>
        <p:nvSpPr>
          <p:cNvPr id="3" name="TextBox 3"/>
          <p:cNvSpPr txBox="1">
            <a:spLocks noGrp="1"/>
          </p:cNvSpPr>
          <p:nvPr>
            <p:ph type="title" idx="4294967295"/>
          </p:nvPr>
        </p:nvSpPr>
        <p:spPr>
          <a:xfrm>
            <a:off x="3175200" y="2401200"/>
            <a:ext cx="6480000" cy="1386000"/>
          </a:xfrm>
          <a:prstGeom prst="rect">
            <a:avLst/>
          </a:prstGeom>
          <a:noFill/>
          <a:ln>
            <a:noFill/>
            <a:prstDash/>
          </a:ln>
          <a:effectLst/>
        </p:spPr>
        <p:txBody>
          <a:bodyPr rot="0" spcFirstLastPara="0" vertOverflow="overflow" horzOverflow="overflow" vert="horz" wrap="square" lIns="0" tIns="0" rIns="0" bIns="0" numCol="1" spcCol="0" rtlCol="0" fromWordArt="0" anchor="b" anchorCtr="0" forceAA="0" compatLnSpc="1">
            <a:prstTxWarp prst="textNoShape">
              <a:avLst/>
            </a:prstTxWarp>
            <a:spAutoFit/>
          </a:bodyPr>
          <a:lstStyle/>
          <a:p>
            <a:pPr marL="0" marR="0" lvl="0" indent="0" algn="l" defTabSz="857250" rtl="0" eaLnBrk="1" fontAlgn="auto" latinLnBrk="0" hangingPunct="1">
              <a:lnSpc>
                <a:spcPct val="100000"/>
              </a:lnSpc>
              <a:spcBef>
                <a:spcPts val="0"/>
              </a:spcBef>
              <a:spcAft>
                <a:spcPts val="0"/>
              </a:spcAft>
              <a:buClrTx/>
              <a:buSzTx/>
              <a:buFontTx/>
              <a:buNone/>
              <a:tabLst/>
              <a:defRPr/>
            </a:pPr>
            <a:r>
              <a:rPr kumimoji="0" lang="en-US" sz="4500" b="0" i="0" u="none" strike="noStrike" kern="1200" cap="none" spc="0" normalizeH="0" baseline="0" noProof="0" dirty="0">
                <a:ln>
                  <a:noFill/>
                </a:ln>
                <a:solidFill>
                  <a:srgbClr val="FFFFFF"/>
                </a:solidFill>
                <a:effectLst/>
                <a:uLnTx/>
                <a:uFillTx/>
                <a:latin typeface="Georgia"/>
                <a:ea typeface="ＭＳ Ｐゴシック" pitchFamily="84" charset="-128"/>
                <a:cs typeface="+mn-cs"/>
              </a:rPr>
              <a:t>The program’s outcomes</a:t>
            </a:r>
          </a:p>
        </p:txBody>
      </p:sp>
    </p:spTree>
    <p:extLst>
      <p:ext uri="{BB962C8B-B14F-4D97-AF65-F5344CB8AC3E}">
        <p14:creationId xmlns:p14="http://schemas.microsoft.com/office/powerpoint/2010/main" val="30588178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 name="Rectangle 69">
            <a:extLst>
              <a:ext uri="{FF2B5EF4-FFF2-40B4-BE49-F238E27FC236}">
                <a16:creationId xmlns:a16="http://schemas.microsoft.com/office/drawing/2014/main" id="{7B41D99D-F522-8330-A765-450E3FB4C210}"/>
              </a:ext>
              <a:ext uri="{C183D7F6-B498-43B3-948B-1728B52AA6E4}">
                <adec:decorative xmlns:adec="http://schemas.microsoft.com/office/drawing/2017/decorative" val="1"/>
              </a:ext>
            </a:extLst>
          </p:cNvPr>
          <p:cNvSpPr/>
          <p:nvPr/>
        </p:nvSpPr>
        <p:spPr bwMode="auto">
          <a:xfrm>
            <a:off x="435597" y="1876425"/>
            <a:ext cx="9055425" cy="4552950"/>
          </a:xfrm>
          <a:prstGeom prst="rect">
            <a:avLst/>
          </a:prstGeom>
          <a:solidFill>
            <a:srgbClr val="EFEDE6"/>
          </a:solidFill>
          <a:ln w="9525" cap="flat" cmpd="sng" algn="ctr">
            <a:noFill/>
            <a:prstDash val="solid"/>
            <a:round/>
            <a:headEnd type="none" w="med" len="med"/>
            <a:tailEnd type="none" w="med" len="med"/>
          </a:ln>
          <a:effectLst/>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AU" sz="1000" b="1" i="0" u="none" strike="noStrike" cap="none" normalizeH="0" baseline="0" dirty="0">
              <a:ln>
                <a:noFill/>
              </a:ln>
              <a:solidFill>
                <a:schemeClr val="bg1"/>
              </a:solidFill>
              <a:effectLst/>
              <a:latin typeface="+mn-lt"/>
              <a:ea typeface="ＭＳ Ｐゴシック" pitchFamily="84" charset="-128"/>
            </a:endParaRPr>
          </a:p>
        </p:txBody>
      </p:sp>
      <p:sp>
        <p:nvSpPr>
          <p:cNvPr id="6" name="Content Placeholder 4">
            <a:extLst>
              <a:ext uri="{FF2B5EF4-FFF2-40B4-BE49-F238E27FC236}">
                <a16:creationId xmlns:a16="http://schemas.microsoft.com/office/drawing/2014/main" id="{2F8274B8-B729-8305-F8AC-698F1D724D15}"/>
              </a:ext>
            </a:extLst>
          </p:cNvPr>
          <p:cNvSpPr txBox="1">
            <a:spLocks/>
          </p:cNvSpPr>
          <p:nvPr/>
        </p:nvSpPr>
        <p:spPr>
          <a:xfrm>
            <a:off x="1579560" y="5058888"/>
            <a:ext cx="7758404" cy="1243725"/>
          </a:xfrm>
          <a:prstGeom prst="rect">
            <a:avLst/>
          </a:prstGeom>
        </p:spPr>
        <p:txBody>
          <a:bodyPr vert="horz" lIns="0" tIns="0" rIns="0" bIns="0" rtlCol="0" anchor="ctr">
            <a:noAutofit/>
          </a:bodyPr>
          <a:lstStyle>
            <a:lvl1pPr marL="0" indent="0" algn="l" rtl="0" eaLnBrk="1" fontAlgn="base" hangingPunct="1">
              <a:spcBef>
                <a:spcPct val="0"/>
              </a:spcBef>
              <a:spcAft>
                <a:spcPts val="600"/>
              </a:spcAft>
              <a:buClr>
                <a:schemeClr val="bg2"/>
              </a:buClr>
              <a:buFont typeface="Arial" panose="020B0604020202020204" pitchFamily="34" charset="0"/>
              <a:buNone/>
              <a:defRPr sz="1400">
                <a:solidFill>
                  <a:schemeClr val="tx2"/>
                </a:solidFill>
                <a:latin typeface="+mn-lt"/>
                <a:ea typeface="+mn-ea"/>
                <a:cs typeface="+mn-cs"/>
              </a:defRPr>
            </a:lvl1pPr>
            <a:lvl2pPr marL="176213" indent="-176213" algn="l" rtl="0" eaLnBrk="1" fontAlgn="base" hangingPunct="1">
              <a:spcBef>
                <a:spcPct val="0"/>
              </a:spcBef>
              <a:spcAft>
                <a:spcPts val="600"/>
              </a:spcAft>
              <a:buClr>
                <a:schemeClr val="bg2"/>
              </a:buClr>
              <a:buFont typeface="Arial" panose="020B0604020202020204" pitchFamily="34" charset="0"/>
              <a:buChar char="•"/>
              <a:defRPr sz="1400" baseline="0">
                <a:solidFill>
                  <a:schemeClr val="tx2"/>
                </a:solidFill>
                <a:latin typeface="+mn-lt"/>
                <a:ea typeface="+mn-ea"/>
              </a:defRPr>
            </a:lvl2pPr>
            <a:lvl3pPr marL="360363" indent="-176213" algn="l" rtl="0" eaLnBrk="1" fontAlgn="base" hangingPunct="1">
              <a:spcBef>
                <a:spcPct val="0"/>
              </a:spcBef>
              <a:spcAft>
                <a:spcPts val="600"/>
              </a:spcAft>
              <a:buClr>
                <a:schemeClr val="bg2"/>
              </a:buClr>
              <a:buFont typeface="Courier New" panose="02070309020205020404" pitchFamily="49" charset="0"/>
              <a:buChar char="o"/>
              <a:defRPr sz="1400">
                <a:solidFill>
                  <a:schemeClr val="tx2"/>
                </a:solidFill>
                <a:latin typeface="+mn-lt"/>
                <a:ea typeface="+mn-ea"/>
              </a:defRPr>
            </a:lvl3pPr>
            <a:lvl4pPr marL="538163" indent="-176213" algn="l" rtl="0" eaLnBrk="1" fontAlgn="base" hangingPunct="1">
              <a:spcBef>
                <a:spcPct val="0"/>
              </a:spcBef>
              <a:spcAft>
                <a:spcPts val="600"/>
              </a:spcAft>
              <a:buClr>
                <a:schemeClr val="bg2"/>
              </a:buClr>
              <a:buFont typeface="Arial" panose="020B0604020202020204" pitchFamily="34" charset="0"/>
              <a:buChar char="−"/>
              <a:defRPr sz="1400">
                <a:solidFill>
                  <a:schemeClr val="tx2"/>
                </a:solidFill>
                <a:latin typeface="+mn-lt"/>
                <a:ea typeface="+mn-ea"/>
              </a:defRPr>
            </a:lvl4pPr>
            <a:lvl5pPr marL="714375" indent="-179388" algn="l" rtl="0" eaLnBrk="1" fontAlgn="base" hangingPunct="1">
              <a:spcBef>
                <a:spcPct val="0"/>
              </a:spcBef>
              <a:spcAft>
                <a:spcPts val="600"/>
              </a:spcAft>
              <a:buClr>
                <a:schemeClr val="bg2"/>
              </a:buClr>
              <a:buFont typeface="Arial" panose="020B0604020202020204" pitchFamily="34" charset="0"/>
              <a:buChar char="•"/>
              <a:defRPr sz="1400">
                <a:solidFill>
                  <a:schemeClr val="tx2"/>
                </a:solidFill>
                <a:latin typeface="+mn-lt"/>
                <a:ea typeface="+mn-ea"/>
              </a:defRPr>
            </a:lvl5pPr>
            <a:lvl6pPr marL="898525" indent="-179388" algn="l" rtl="0" eaLnBrk="1" fontAlgn="base" hangingPunct="1">
              <a:spcBef>
                <a:spcPct val="0"/>
              </a:spcBef>
              <a:spcAft>
                <a:spcPts val="600"/>
              </a:spcAft>
              <a:buClr>
                <a:schemeClr val="bg2"/>
              </a:buClr>
              <a:buFont typeface="Courier New" panose="02070309020205020404" pitchFamily="49" charset="0"/>
              <a:buChar char="o"/>
              <a:defRPr sz="1400">
                <a:solidFill>
                  <a:schemeClr val="tx2"/>
                </a:solidFill>
                <a:latin typeface="+mn-lt"/>
                <a:ea typeface="+mn-ea"/>
              </a:defRPr>
            </a:lvl6pPr>
            <a:lvl7pPr marL="1076325" indent="-179388" algn="l" rtl="0" eaLnBrk="1" fontAlgn="base" hangingPunct="1">
              <a:spcBef>
                <a:spcPct val="0"/>
              </a:spcBef>
              <a:spcAft>
                <a:spcPts val="600"/>
              </a:spcAft>
              <a:buClr>
                <a:schemeClr val="bg2"/>
              </a:buClr>
              <a:buFont typeface="Arial" pitchFamily="34" charset="0"/>
              <a:buChar char="–"/>
              <a:defRPr sz="1400">
                <a:solidFill>
                  <a:schemeClr val="tx2"/>
                </a:solidFill>
                <a:latin typeface="+mn-lt"/>
                <a:ea typeface="+mn-ea"/>
              </a:defRPr>
            </a:lvl7pPr>
            <a:lvl8pPr marL="1252538" indent="-179388" algn="l" rtl="0" eaLnBrk="1" fontAlgn="base" hangingPunct="1">
              <a:spcBef>
                <a:spcPct val="0"/>
              </a:spcBef>
              <a:spcAft>
                <a:spcPts val="600"/>
              </a:spcAft>
              <a:buClr>
                <a:schemeClr val="bg2"/>
              </a:buClr>
              <a:buFont typeface="Arial" panose="020B0604020202020204" pitchFamily="34" charset="0"/>
              <a:buChar char="•"/>
              <a:defRPr sz="1400">
                <a:solidFill>
                  <a:schemeClr val="tx2"/>
                </a:solidFill>
                <a:latin typeface="+mn-lt"/>
                <a:ea typeface="+mn-ea"/>
              </a:defRPr>
            </a:lvl8pPr>
            <a:lvl9pPr marL="1436688" indent="-179388" algn="l" rtl="0" eaLnBrk="1" fontAlgn="base" hangingPunct="1">
              <a:spcBef>
                <a:spcPct val="0"/>
              </a:spcBef>
              <a:spcAft>
                <a:spcPts val="600"/>
              </a:spcAft>
              <a:buClr>
                <a:schemeClr val="bg2"/>
              </a:buClr>
              <a:buFont typeface="Courier New" panose="02070309020205020404" pitchFamily="49" charset="0"/>
              <a:buChar char="o"/>
              <a:defRPr sz="1400">
                <a:solidFill>
                  <a:schemeClr val="tx2"/>
                </a:solidFill>
                <a:latin typeface="+mn-lt"/>
                <a:ea typeface="+mn-ea"/>
              </a:defRPr>
            </a:lvl9pPr>
          </a:lstStyle>
          <a:p>
            <a:r>
              <a:rPr lang="en-AU" sz="1100" b="1" dirty="0"/>
              <a:t>4. Connecting, navigating and promoting. </a:t>
            </a:r>
            <a:r>
              <a:rPr lang="en-AU" sz="1100" kern="0" dirty="0">
                <a:cs typeface="Arial"/>
              </a:rPr>
              <a:t>The above are examples of Employment Facilitators working closely with others on joint initiatives over time. Employment Facilitators in </a:t>
            </a:r>
            <a:r>
              <a:rPr lang="en-AU" sz="1100" b="1" kern="0" dirty="0">
                <a:cs typeface="Arial"/>
              </a:rPr>
              <a:t>all four case study regions</a:t>
            </a:r>
            <a:r>
              <a:rPr lang="en-AU" sz="1100" kern="0" dirty="0">
                <a:cs typeface="Arial"/>
              </a:rPr>
              <a:t> also spend a lot of their time sharing information, providing advice, helping people navigate complex service systems, and building relationships between local stakeholders with shared interests. These are small-scale, low-cost activities that can indirectly create valuable outcomes. They help people find the resources they need, connect with potential collaborators, or promote their program or service. Stakeholders in all case study regions described their Employment Facilitator as a trusted advisor and ‘first port of call’ when people needed help to understand their region or solve a workforce-related problem. </a:t>
            </a:r>
            <a:endParaRPr lang="en-AU" sz="1100" dirty="0"/>
          </a:p>
        </p:txBody>
      </p:sp>
      <p:grpSp>
        <p:nvGrpSpPr>
          <p:cNvPr id="8" name="Group 7">
            <a:extLst>
              <a:ext uri="{FF2B5EF4-FFF2-40B4-BE49-F238E27FC236}">
                <a16:creationId xmlns:a16="http://schemas.microsoft.com/office/drawing/2014/main" id="{D3BD58F2-BF61-040B-A817-31D3A833970F}"/>
              </a:ext>
              <a:ext uri="{C183D7F6-B498-43B3-948B-1728B52AA6E4}">
                <adec:decorative xmlns:adec="http://schemas.microsoft.com/office/drawing/2017/decorative" val="1"/>
              </a:ext>
            </a:extLst>
          </p:cNvPr>
          <p:cNvGrpSpPr/>
          <p:nvPr/>
        </p:nvGrpSpPr>
        <p:grpSpPr>
          <a:xfrm>
            <a:off x="666828" y="5355645"/>
            <a:ext cx="644354" cy="650212"/>
            <a:chOff x="666828" y="4124988"/>
            <a:chExt cx="644354" cy="650212"/>
          </a:xfrm>
        </p:grpSpPr>
        <p:sp>
          <p:nvSpPr>
            <p:cNvPr id="9" name="Oval 8">
              <a:extLst>
                <a:ext uri="{FF2B5EF4-FFF2-40B4-BE49-F238E27FC236}">
                  <a16:creationId xmlns:a16="http://schemas.microsoft.com/office/drawing/2014/main" id="{FE99019C-FAF5-BD0C-4738-6A4B2AEF1657}"/>
                </a:ext>
                <a:ext uri="{C183D7F6-B498-43B3-948B-1728B52AA6E4}">
                  <adec:decorative xmlns:adec="http://schemas.microsoft.com/office/drawing/2017/decorative" val="1"/>
                </a:ext>
              </a:extLst>
            </p:cNvPr>
            <p:cNvSpPr/>
            <p:nvPr/>
          </p:nvSpPr>
          <p:spPr bwMode="auto">
            <a:xfrm>
              <a:off x="666828" y="4124988"/>
              <a:ext cx="644354" cy="650212"/>
            </a:xfrm>
            <a:prstGeom prst="ellipse">
              <a:avLst/>
            </a:prstGeom>
            <a:solidFill>
              <a:schemeClr val="tx2"/>
            </a:solidFill>
            <a:ln w="19050" cap="flat" cmpd="sng" algn="ctr">
              <a:solidFill>
                <a:schemeClr val="tx2"/>
              </a:solidFill>
              <a:prstDash val="solid"/>
              <a:round/>
              <a:headEnd type="none" w="med" len="med"/>
              <a:tailEnd type="none" w="med" len="med"/>
            </a:ln>
            <a:effectLst/>
          </p:spPr>
          <p:txBody>
            <a:bodyPr vert="horz" wrap="square" lIns="25200" tIns="25200" rIns="25200" bIns="25200" numCol="1" rtlCol="0" anchor="ctr" anchorCtr="0" compatLnSpc="1">
              <a:prstTxWarp prst="textNoShape">
                <a:avLst/>
              </a:prstTxWarp>
            </a:bodyPr>
            <a:lstStyle/>
            <a:p>
              <a:pPr algn="ctr"/>
              <a:endParaRPr lang="en-AU" sz="1000" b="1" dirty="0">
                <a:solidFill>
                  <a:schemeClr val="bg1"/>
                </a:solidFill>
                <a:latin typeface="+mn-lt"/>
              </a:endParaRPr>
            </a:p>
          </p:txBody>
        </p:sp>
        <p:pic>
          <p:nvPicPr>
            <p:cNvPr id="13" name="Graphic 12">
              <a:extLst>
                <a:ext uri="{FF2B5EF4-FFF2-40B4-BE49-F238E27FC236}">
                  <a16:creationId xmlns:a16="http://schemas.microsoft.com/office/drawing/2014/main" id="{119B9170-50D9-F50E-B659-032BC0E95BFE}"/>
                </a:ext>
                <a:ext uri="{C183D7F6-B498-43B3-948B-1728B52AA6E4}">
                  <adec:decorative xmlns:adec="http://schemas.microsoft.com/office/drawing/2017/decorative" val="1"/>
                </a:ext>
              </a:extLst>
            </p:cNvPr>
            <p:cNvPicPr>
              <a:picLocks/>
            </p:cNvPicPr>
            <p:nvPr/>
          </p:nvPicPr>
          <p:blipFill>
            <a:blip r:embed="rId2"/>
            <a:srcRect/>
            <a:stretch/>
          </p:blipFill>
          <p:spPr>
            <a:xfrm>
              <a:off x="703413" y="4164502"/>
              <a:ext cx="571184" cy="571184"/>
            </a:xfrm>
            <a:prstGeom prst="rect">
              <a:avLst/>
            </a:prstGeom>
          </p:spPr>
        </p:pic>
      </p:grpSp>
      <p:sp>
        <p:nvSpPr>
          <p:cNvPr id="64" name="Content Placeholder 4">
            <a:extLst>
              <a:ext uri="{FF2B5EF4-FFF2-40B4-BE49-F238E27FC236}">
                <a16:creationId xmlns:a16="http://schemas.microsoft.com/office/drawing/2014/main" id="{1B9AFEA8-E663-6AB5-F453-437B7F6CD789}"/>
              </a:ext>
            </a:extLst>
          </p:cNvPr>
          <p:cNvSpPr txBox="1">
            <a:spLocks/>
          </p:cNvSpPr>
          <p:nvPr/>
        </p:nvSpPr>
        <p:spPr>
          <a:xfrm>
            <a:off x="1579560" y="4068148"/>
            <a:ext cx="7758404" cy="760422"/>
          </a:xfrm>
          <a:prstGeom prst="rect">
            <a:avLst/>
          </a:prstGeom>
        </p:spPr>
        <p:txBody>
          <a:bodyPr vert="horz" lIns="0" tIns="0" rIns="0" bIns="0" rtlCol="0" anchor="ctr">
            <a:noAutofit/>
          </a:bodyPr>
          <a:lstStyle>
            <a:lvl1pPr marL="0" indent="0" algn="l" rtl="0" eaLnBrk="1" fontAlgn="base" hangingPunct="1">
              <a:spcBef>
                <a:spcPct val="0"/>
              </a:spcBef>
              <a:spcAft>
                <a:spcPts val="600"/>
              </a:spcAft>
              <a:buClr>
                <a:schemeClr val="bg2"/>
              </a:buClr>
              <a:buFont typeface="Arial" panose="020B0604020202020204" pitchFamily="34" charset="0"/>
              <a:buNone/>
              <a:defRPr sz="1400">
                <a:solidFill>
                  <a:schemeClr val="tx2"/>
                </a:solidFill>
                <a:latin typeface="+mn-lt"/>
                <a:ea typeface="+mn-ea"/>
                <a:cs typeface="+mn-cs"/>
              </a:defRPr>
            </a:lvl1pPr>
            <a:lvl2pPr marL="176213" indent="-176213" algn="l" rtl="0" eaLnBrk="1" fontAlgn="base" hangingPunct="1">
              <a:spcBef>
                <a:spcPct val="0"/>
              </a:spcBef>
              <a:spcAft>
                <a:spcPts val="600"/>
              </a:spcAft>
              <a:buClr>
                <a:schemeClr val="bg2"/>
              </a:buClr>
              <a:buFont typeface="Arial" panose="020B0604020202020204" pitchFamily="34" charset="0"/>
              <a:buChar char="•"/>
              <a:defRPr sz="1400" baseline="0">
                <a:solidFill>
                  <a:schemeClr val="tx2"/>
                </a:solidFill>
                <a:latin typeface="+mn-lt"/>
                <a:ea typeface="+mn-ea"/>
              </a:defRPr>
            </a:lvl2pPr>
            <a:lvl3pPr marL="360363" indent="-176213" algn="l" rtl="0" eaLnBrk="1" fontAlgn="base" hangingPunct="1">
              <a:spcBef>
                <a:spcPct val="0"/>
              </a:spcBef>
              <a:spcAft>
                <a:spcPts val="600"/>
              </a:spcAft>
              <a:buClr>
                <a:schemeClr val="bg2"/>
              </a:buClr>
              <a:buFont typeface="Courier New" panose="02070309020205020404" pitchFamily="49" charset="0"/>
              <a:buChar char="o"/>
              <a:defRPr sz="1400">
                <a:solidFill>
                  <a:schemeClr val="tx2"/>
                </a:solidFill>
                <a:latin typeface="+mn-lt"/>
                <a:ea typeface="+mn-ea"/>
              </a:defRPr>
            </a:lvl3pPr>
            <a:lvl4pPr marL="538163" indent="-176213" algn="l" rtl="0" eaLnBrk="1" fontAlgn="base" hangingPunct="1">
              <a:spcBef>
                <a:spcPct val="0"/>
              </a:spcBef>
              <a:spcAft>
                <a:spcPts val="600"/>
              </a:spcAft>
              <a:buClr>
                <a:schemeClr val="bg2"/>
              </a:buClr>
              <a:buFont typeface="Arial" panose="020B0604020202020204" pitchFamily="34" charset="0"/>
              <a:buChar char="−"/>
              <a:defRPr sz="1400">
                <a:solidFill>
                  <a:schemeClr val="tx2"/>
                </a:solidFill>
                <a:latin typeface="+mn-lt"/>
                <a:ea typeface="+mn-ea"/>
              </a:defRPr>
            </a:lvl4pPr>
            <a:lvl5pPr marL="714375" indent="-179388" algn="l" rtl="0" eaLnBrk="1" fontAlgn="base" hangingPunct="1">
              <a:spcBef>
                <a:spcPct val="0"/>
              </a:spcBef>
              <a:spcAft>
                <a:spcPts val="600"/>
              </a:spcAft>
              <a:buClr>
                <a:schemeClr val="bg2"/>
              </a:buClr>
              <a:buFont typeface="Arial" panose="020B0604020202020204" pitchFamily="34" charset="0"/>
              <a:buChar char="•"/>
              <a:defRPr sz="1400">
                <a:solidFill>
                  <a:schemeClr val="tx2"/>
                </a:solidFill>
                <a:latin typeface="+mn-lt"/>
                <a:ea typeface="+mn-ea"/>
              </a:defRPr>
            </a:lvl5pPr>
            <a:lvl6pPr marL="898525" indent="-179388" algn="l" rtl="0" eaLnBrk="1" fontAlgn="base" hangingPunct="1">
              <a:spcBef>
                <a:spcPct val="0"/>
              </a:spcBef>
              <a:spcAft>
                <a:spcPts val="600"/>
              </a:spcAft>
              <a:buClr>
                <a:schemeClr val="bg2"/>
              </a:buClr>
              <a:buFont typeface="Courier New" panose="02070309020205020404" pitchFamily="49" charset="0"/>
              <a:buChar char="o"/>
              <a:defRPr sz="1400">
                <a:solidFill>
                  <a:schemeClr val="tx2"/>
                </a:solidFill>
                <a:latin typeface="+mn-lt"/>
                <a:ea typeface="+mn-ea"/>
              </a:defRPr>
            </a:lvl6pPr>
            <a:lvl7pPr marL="1076325" indent="-179388" algn="l" rtl="0" eaLnBrk="1" fontAlgn="base" hangingPunct="1">
              <a:spcBef>
                <a:spcPct val="0"/>
              </a:spcBef>
              <a:spcAft>
                <a:spcPts val="600"/>
              </a:spcAft>
              <a:buClr>
                <a:schemeClr val="bg2"/>
              </a:buClr>
              <a:buFont typeface="Arial" pitchFamily="34" charset="0"/>
              <a:buChar char="–"/>
              <a:defRPr sz="1400">
                <a:solidFill>
                  <a:schemeClr val="tx2"/>
                </a:solidFill>
                <a:latin typeface="+mn-lt"/>
                <a:ea typeface="+mn-ea"/>
              </a:defRPr>
            </a:lvl7pPr>
            <a:lvl8pPr marL="1252538" indent="-179388" algn="l" rtl="0" eaLnBrk="1" fontAlgn="base" hangingPunct="1">
              <a:spcBef>
                <a:spcPct val="0"/>
              </a:spcBef>
              <a:spcAft>
                <a:spcPts val="600"/>
              </a:spcAft>
              <a:buClr>
                <a:schemeClr val="bg2"/>
              </a:buClr>
              <a:buFont typeface="Arial" panose="020B0604020202020204" pitchFamily="34" charset="0"/>
              <a:buChar char="•"/>
              <a:defRPr sz="1400">
                <a:solidFill>
                  <a:schemeClr val="tx2"/>
                </a:solidFill>
                <a:latin typeface="+mn-lt"/>
                <a:ea typeface="+mn-ea"/>
              </a:defRPr>
            </a:lvl8pPr>
            <a:lvl9pPr marL="1436688" indent="-179388" algn="l" rtl="0" eaLnBrk="1" fontAlgn="base" hangingPunct="1">
              <a:spcBef>
                <a:spcPct val="0"/>
              </a:spcBef>
              <a:spcAft>
                <a:spcPts val="600"/>
              </a:spcAft>
              <a:buClr>
                <a:schemeClr val="bg2"/>
              </a:buClr>
              <a:buFont typeface="Courier New" panose="02070309020205020404" pitchFamily="49" charset="0"/>
              <a:buChar char="o"/>
              <a:defRPr sz="1400">
                <a:solidFill>
                  <a:schemeClr val="tx2"/>
                </a:solidFill>
                <a:latin typeface="+mn-lt"/>
                <a:ea typeface="+mn-ea"/>
              </a:defRPr>
            </a:lvl9pPr>
          </a:lstStyle>
          <a:p>
            <a:r>
              <a:rPr lang="en-AU" sz="1100" b="1" dirty="0"/>
              <a:t>3. Advocating to remove local barriers.</a:t>
            </a:r>
            <a:r>
              <a:rPr lang="en-AU" sz="1100" dirty="0"/>
              <a:t> In two regions the program is collaborating with local leaders to influence state government policy to address labour market challenges. </a:t>
            </a:r>
            <a:r>
              <a:rPr lang="en-AU" sz="1100" b="1" dirty="0"/>
              <a:t>Illawarra South Coast </a:t>
            </a:r>
            <a:r>
              <a:rPr lang="en-AU" sz="1100" dirty="0"/>
              <a:t>influenced the NSW Government to add new local bus routes and schedules for workers and students. </a:t>
            </a:r>
            <a:r>
              <a:rPr lang="en-AU" sz="1100" b="1" dirty="0"/>
              <a:t>Mid North South Australia’s </a:t>
            </a:r>
            <a:r>
              <a:rPr lang="en-AU" sz="1100" dirty="0"/>
              <a:t>Employment Facilitator is leading a group of stakeholders to advocate to the SA Government to invest in training the local workforce to meet growing industry needs.</a:t>
            </a:r>
          </a:p>
        </p:txBody>
      </p:sp>
      <p:grpSp>
        <p:nvGrpSpPr>
          <p:cNvPr id="12" name="Group 11">
            <a:extLst>
              <a:ext uri="{FF2B5EF4-FFF2-40B4-BE49-F238E27FC236}">
                <a16:creationId xmlns:a16="http://schemas.microsoft.com/office/drawing/2014/main" id="{2ECD6292-41EB-9A5B-4463-B46C6A6F5845}"/>
              </a:ext>
              <a:ext uri="{C183D7F6-B498-43B3-948B-1728B52AA6E4}">
                <adec:decorative xmlns:adec="http://schemas.microsoft.com/office/drawing/2017/decorative" val="1"/>
              </a:ext>
            </a:extLst>
          </p:cNvPr>
          <p:cNvGrpSpPr/>
          <p:nvPr/>
        </p:nvGrpSpPr>
        <p:grpSpPr>
          <a:xfrm>
            <a:off x="666828" y="4123253"/>
            <a:ext cx="644354" cy="650212"/>
            <a:chOff x="666828" y="4124988"/>
            <a:chExt cx="644354" cy="650212"/>
          </a:xfrm>
        </p:grpSpPr>
        <p:sp>
          <p:nvSpPr>
            <p:cNvPr id="7" name="Oval 6">
              <a:extLst>
                <a:ext uri="{FF2B5EF4-FFF2-40B4-BE49-F238E27FC236}">
                  <a16:creationId xmlns:a16="http://schemas.microsoft.com/office/drawing/2014/main" id="{7F66CEAA-85B9-1B96-2468-7D4814828522}"/>
                </a:ext>
                <a:ext uri="{C183D7F6-B498-43B3-948B-1728B52AA6E4}">
                  <adec:decorative xmlns:adec="http://schemas.microsoft.com/office/drawing/2017/decorative" val="1"/>
                </a:ext>
              </a:extLst>
            </p:cNvPr>
            <p:cNvSpPr/>
            <p:nvPr/>
          </p:nvSpPr>
          <p:spPr bwMode="auto">
            <a:xfrm>
              <a:off x="666828" y="4124988"/>
              <a:ext cx="644354" cy="650212"/>
            </a:xfrm>
            <a:prstGeom prst="ellipse">
              <a:avLst/>
            </a:prstGeom>
            <a:solidFill>
              <a:schemeClr val="tx2"/>
            </a:solidFill>
            <a:ln w="19050" cap="flat" cmpd="sng" algn="ctr">
              <a:solidFill>
                <a:schemeClr val="tx2"/>
              </a:solidFill>
              <a:prstDash val="solid"/>
              <a:round/>
              <a:headEnd type="none" w="med" len="med"/>
              <a:tailEnd type="none" w="med" len="med"/>
            </a:ln>
            <a:effectLst/>
          </p:spPr>
          <p:txBody>
            <a:bodyPr vert="horz" wrap="square" lIns="25200" tIns="25200" rIns="25200" bIns="25200" numCol="1" rtlCol="0" anchor="ctr" anchorCtr="0" compatLnSpc="1">
              <a:prstTxWarp prst="textNoShape">
                <a:avLst/>
              </a:prstTxWarp>
            </a:bodyPr>
            <a:lstStyle/>
            <a:p>
              <a:pPr algn="ctr"/>
              <a:endParaRPr lang="en-AU" sz="1000" b="1" dirty="0">
                <a:solidFill>
                  <a:schemeClr val="bg1"/>
                </a:solidFill>
                <a:latin typeface="+mn-lt"/>
              </a:endParaRPr>
            </a:p>
          </p:txBody>
        </p:sp>
        <p:pic>
          <p:nvPicPr>
            <p:cNvPr id="68" name="Graphic 67">
              <a:extLst>
                <a:ext uri="{FF2B5EF4-FFF2-40B4-BE49-F238E27FC236}">
                  <a16:creationId xmlns:a16="http://schemas.microsoft.com/office/drawing/2014/main" id="{D7576A2D-607D-C1FF-A0F1-682A866DCAE5}"/>
                </a:ext>
                <a:ext uri="{C183D7F6-B498-43B3-948B-1728B52AA6E4}">
                  <adec:decorative xmlns:adec="http://schemas.microsoft.com/office/drawing/2017/decorative" val="1"/>
                </a:ext>
              </a:extLst>
            </p:cNvPr>
            <p:cNvPicPr>
              <a:picLocks/>
            </p:cNvPicPr>
            <p:nvPr/>
          </p:nvPicPr>
          <p:blipFill>
            <a:blip r:embed="rId3">
              <a:extLst>
                <a:ext uri="{96DAC541-7B7A-43D3-8B79-37D633B846F1}">
                  <asvg:svgBlip xmlns:asvg="http://schemas.microsoft.com/office/drawing/2016/SVG/main" r:embed="rId4"/>
                </a:ext>
              </a:extLst>
            </a:blip>
            <a:stretch>
              <a:fillRect/>
            </a:stretch>
          </p:blipFill>
          <p:spPr>
            <a:xfrm>
              <a:off x="796229" y="4255566"/>
              <a:ext cx="385552" cy="389056"/>
            </a:xfrm>
            <a:prstGeom prst="rect">
              <a:avLst/>
            </a:prstGeom>
          </p:spPr>
        </p:pic>
      </p:grpSp>
      <p:sp>
        <p:nvSpPr>
          <p:cNvPr id="63" name="Content Placeholder 4">
            <a:extLst>
              <a:ext uri="{FF2B5EF4-FFF2-40B4-BE49-F238E27FC236}">
                <a16:creationId xmlns:a16="http://schemas.microsoft.com/office/drawing/2014/main" id="{9AFEFA46-AD66-49A4-28B2-D2B0EED4830E}"/>
              </a:ext>
            </a:extLst>
          </p:cNvPr>
          <p:cNvSpPr txBox="1">
            <a:spLocks/>
          </p:cNvSpPr>
          <p:nvPr/>
        </p:nvSpPr>
        <p:spPr>
          <a:xfrm>
            <a:off x="1579560" y="2983043"/>
            <a:ext cx="7758404" cy="854786"/>
          </a:xfrm>
          <a:prstGeom prst="rect">
            <a:avLst/>
          </a:prstGeom>
        </p:spPr>
        <p:txBody>
          <a:bodyPr vert="horz" lIns="0" tIns="0" rIns="0" bIns="0" rtlCol="0" anchor="ctr">
            <a:noAutofit/>
          </a:bodyPr>
          <a:lstStyle>
            <a:lvl1pPr marL="0" indent="0" algn="l" rtl="0" eaLnBrk="1" fontAlgn="base" hangingPunct="1">
              <a:spcBef>
                <a:spcPct val="0"/>
              </a:spcBef>
              <a:spcAft>
                <a:spcPts val="600"/>
              </a:spcAft>
              <a:buClr>
                <a:schemeClr val="bg2"/>
              </a:buClr>
              <a:buFont typeface="Arial" panose="020B0604020202020204" pitchFamily="34" charset="0"/>
              <a:buNone/>
              <a:defRPr sz="1400">
                <a:solidFill>
                  <a:schemeClr val="tx2"/>
                </a:solidFill>
                <a:latin typeface="+mn-lt"/>
                <a:ea typeface="+mn-ea"/>
                <a:cs typeface="+mn-cs"/>
              </a:defRPr>
            </a:lvl1pPr>
            <a:lvl2pPr marL="176213" indent="-176213" algn="l" rtl="0" eaLnBrk="1" fontAlgn="base" hangingPunct="1">
              <a:spcBef>
                <a:spcPct val="0"/>
              </a:spcBef>
              <a:spcAft>
                <a:spcPts val="600"/>
              </a:spcAft>
              <a:buClr>
                <a:schemeClr val="bg2"/>
              </a:buClr>
              <a:buFont typeface="Arial" panose="020B0604020202020204" pitchFamily="34" charset="0"/>
              <a:buChar char="•"/>
              <a:defRPr sz="1400" baseline="0">
                <a:solidFill>
                  <a:schemeClr val="tx2"/>
                </a:solidFill>
                <a:latin typeface="+mn-lt"/>
                <a:ea typeface="+mn-ea"/>
              </a:defRPr>
            </a:lvl2pPr>
            <a:lvl3pPr marL="360363" indent="-176213" algn="l" rtl="0" eaLnBrk="1" fontAlgn="base" hangingPunct="1">
              <a:spcBef>
                <a:spcPct val="0"/>
              </a:spcBef>
              <a:spcAft>
                <a:spcPts val="600"/>
              </a:spcAft>
              <a:buClr>
                <a:schemeClr val="bg2"/>
              </a:buClr>
              <a:buFont typeface="Courier New" panose="02070309020205020404" pitchFamily="49" charset="0"/>
              <a:buChar char="o"/>
              <a:defRPr sz="1400">
                <a:solidFill>
                  <a:schemeClr val="tx2"/>
                </a:solidFill>
                <a:latin typeface="+mn-lt"/>
                <a:ea typeface="+mn-ea"/>
              </a:defRPr>
            </a:lvl3pPr>
            <a:lvl4pPr marL="538163" indent="-176213" algn="l" rtl="0" eaLnBrk="1" fontAlgn="base" hangingPunct="1">
              <a:spcBef>
                <a:spcPct val="0"/>
              </a:spcBef>
              <a:spcAft>
                <a:spcPts val="600"/>
              </a:spcAft>
              <a:buClr>
                <a:schemeClr val="bg2"/>
              </a:buClr>
              <a:buFont typeface="Arial" panose="020B0604020202020204" pitchFamily="34" charset="0"/>
              <a:buChar char="−"/>
              <a:defRPr sz="1400">
                <a:solidFill>
                  <a:schemeClr val="tx2"/>
                </a:solidFill>
                <a:latin typeface="+mn-lt"/>
                <a:ea typeface="+mn-ea"/>
              </a:defRPr>
            </a:lvl4pPr>
            <a:lvl5pPr marL="714375" indent="-179388" algn="l" rtl="0" eaLnBrk="1" fontAlgn="base" hangingPunct="1">
              <a:spcBef>
                <a:spcPct val="0"/>
              </a:spcBef>
              <a:spcAft>
                <a:spcPts val="600"/>
              </a:spcAft>
              <a:buClr>
                <a:schemeClr val="bg2"/>
              </a:buClr>
              <a:buFont typeface="Arial" panose="020B0604020202020204" pitchFamily="34" charset="0"/>
              <a:buChar char="•"/>
              <a:defRPr sz="1400">
                <a:solidFill>
                  <a:schemeClr val="tx2"/>
                </a:solidFill>
                <a:latin typeface="+mn-lt"/>
                <a:ea typeface="+mn-ea"/>
              </a:defRPr>
            </a:lvl5pPr>
            <a:lvl6pPr marL="898525" indent="-179388" algn="l" rtl="0" eaLnBrk="1" fontAlgn="base" hangingPunct="1">
              <a:spcBef>
                <a:spcPct val="0"/>
              </a:spcBef>
              <a:spcAft>
                <a:spcPts val="600"/>
              </a:spcAft>
              <a:buClr>
                <a:schemeClr val="bg2"/>
              </a:buClr>
              <a:buFont typeface="Courier New" panose="02070309020205020404" pitchFamily="49" charset="0"/>
              <a:buChar char="o"/>
              <a:defRPr sz="1400">
                <a:solidFill>
                  <a:schemeClr val="tx2"/>
                </a:solidFill>
                <a:latin typeface="+mn-lt"/>
                <a:ea typeface="+mn-ea"/>
              </a:defRPr>
            </a:lvl6pPr>
            <a:lvl7pPr marL="1076325" indent="-179388" algn="l" rtl="0" eaLnBrk="1" fontAlgn="base" hangingPunct="1">
              <a:spcBef>
                <a:spcPct val="0"/>
              </a:spcBef>
              <a:spcAft>
                <a:spcPts val="600"/>
              </a:spcAft>
              <a:buClr>
                <a:schemeClr val="bg2"/>
              </a:buClr>
              <a:buFont typeface="Arial" pitchFamily="34" charset="0"/>
              <a:buChar char="–"/>
              <a:defRPr sz="1400">
                <a:solidFill>
                  <a:schemeClr val="tx2"/>
                </a:solidFill>
                <a:latin typeface="+mn-lt"/>
                <a:ea typeface="+mn-ea"/>
              </a:defRPr>
            </a:lvl7pPr>
            <a:lvl8pPr marL="1252538" indent="-179388" algn="l" rtl="0" eaLnBrk="1" fontAlgn="base" hangingPunct="1">
              <a:spcBef>
                <a:spcPct val="0"/>
              </a:spcBef>
              <a:spcAft>
                <a:spcPts val="600"/>
              </a:spcAft>
              <a:buClr>
                <a:schemeClr val="bg2"/>
              </a:buClr>
              <a:buFont typeface="Arial" panose="020B0604020202020204" pitchFamily="34" charset="0"/>
              <a:buChar char="•"/>
              <a:defRPr sz="1400">
                <a:solidFill>
                  <a:schemeClr val="tx2"/>
                </a:solidFill>
                <a:latin typeface="+mn-lt"/>
                <a:ea typeface="+mn-ea"/>
              </a:defRPr>
            </a:lvl8pPr>
            <a:lvl9pPr marL="1436688" indent="-179388" algn="l" rtl="0" eaLnBrk="1" fontAlgn="base" hangingPunct="1">
              <a:spcBef>
                <a:spcPct val="0"/>
              </a:spcBef>
              <a:spcAft>
                <a:spcPts val="600"/>
              </a:spcAft>
              <a:buClr>
                <a:schemeClr val="bg2"/>
              </a:buClr>
              <a:buFont typeface="Courier New" panose="02070309020205020404" pitchFamily="49" charset="0"/>
              <a:buChar char="o"/>
              <a:defRPr sz="1400">
                <a:solidFill>
                  <a:schemeClr val="tx2"/>
                </a:solidFill>
                <a:latin typeface="+mn-lt"/>
                <a:ea typeface="+mn-ea"/>
              </a:defRPr>
            </a:lvl9pPr>
          </a:lstStyle>
          <a:p>
            <a:r>
              <a:rPr lang="en-AU" sz="1100" b="1" dirty="0"/>
              <a:t>2. Developing new initiatives to address gaps in the local services system.</a:t>
            </a:r>
            <a:r>
              <a:rPr lang="en-AU" sz="1100" dirty="0"/>
              <a:t> In some regions the Employment Facilitator and Taskforce have worked with local leaders to develop new programs that directly respond to gaps in the local services system. Some of these have been funded through the Local Recovery Fund but others have been funded externally. Examples include new training courses, a local industry tours program, and a pre-employment program for Indigenous women (see the </a:t>
            </a:r>
            <a:r>
              <a:rPr lang="en-AU" sz="1100" b="1" dirty="0"/>
              <a:t>Mid North South Australia, Illawarra South Coast</a:t>
            </a:r>
            <a:r>
              <a:rPr lang="en-AU" sz="1100" dirty="0"/>
              <a:t> and </a:t>
            </a:r>
            <a:r>
              <a:rPr lang="en-AU" sz="1100" b="1" dirty="0"/>
              <a:t>New England and North West</a:t>
            </a:r>
            <a:r>
              <a:rPr lang="en-AU" sz="1100" dirty="0"/>
              <a:t> case studies).</a:t>
            </a:r>
          </a:p>
        </p:txBody>
      </p:sp>
      <p:grpSp>
        <p:nvGrpSpPr>
          <p:cNvPr id="11" name="Group 10">
            <a:extLst>
              <a:ext uri="{FF2B5EF4-FFF2-40B4-BE49-F238E27FC236}">
                <a16:creationId xmlns:a16="http://schemas.microsoft.com/office/drawing/2014/main" id="{D0100493-77AC-271C-AD7D-992A9EB9C763}"/>
              </a:ext>
              <a:ext uri="{C183D7F6-B498-43B3-948B-1728B52AA6E4}">
                <adec:decorative xmlns:adec="http://schemas.microsoft.com/office/drawing/2017/decorative" val="1"/>
              </a:ext>
            </a:extLst>
          </p:cNvPr>
          <p:cNvGrpSpPr/>
          <p:nvPr/>
        </p:nvGrpSpPr>
        <p:grpSpPr>
          <a:xfrm>
            <a:off x="666828" y="3085330"/>
            <a:ext cx="644354" cy="650212"/>
            <a:chOff x="666828" y="3161824"/>
            <a:chExt cx="644354" cy="650212"/>
          </a:xfrm>
        </p:grpSpPr>
        <p:sp>
          <p:nvSpPr>
            <p:cNvPr id="5" name="Oval 4">
              <a:extLst>
                <a:ext uri="{FF2B5EF4-FFF2-40B4-BE49-F238E27FC236}">
                  <a16:creationId xmlns:a16="http://schemas.microsoft.com/office/drawing/2014/main" id="{3B713442-34C5-5445-11DE-0C67C798B764}"/>
                </a:ext>
                <a:ext uri="{C183D7F6-B498-43B3-948B-1728B52AA6E4}">
                  <adec:decorative xmlns:adec="http://schemas.microsoft.com/office/drawing/2017/decorative" val="0"/>
                </a:ext>
              </a:extLst>
            </p:cNvPr>
            <p:cNvSpPr/>
            <p:nvPr/>
          </p:nvSpPr>
          <p:spPr bwMode="auto">
            <a:xfrm>
              <a:off x="666828" y="3161824"/>
              <a:ext cx="644354" cy="650212"/>
            </a:xfrm>
            <a:prstGeom prst="ellipse">
              <a:avLst/>
            </a:prstGeom>
            <a:solidFill>
              <a:schemeClr val="tx2"/>
            </a:solidFill>
            <a:ln w="19050" cap="flat" cmpd="sng" algn="ctr">
              <a:solidFill>
                <a:schemeClr val="tx2"/>
              </a:solidFill>
              <a:prstDash val="solid"/>
              <a:round/>
              <a:headEnd type="none" w="med" len="med"/>
              <a:tailEnd type="none" w="med" len="med"/>
            </a:ln>
            <a:effectLst/>
          </p:spPr>
          <p:txBody>
            <a:bodyPr vert="horz" wrap="square" lIns="25200" tIns="25200" rIns="25200" bIns="25200" numCol="1" rtlCol="0" anchor="ctr" anchorCtr="0" compatLnSpc="1">
              <a:prstTxWarp prst="textNoShape">
                <a:avLst/>
              </a:prstTxWarp>
            </a:bodyPr>
            <a:lstStyle/>
            <a:p>
              <a:pPr algn="ctr"/>
              <a:endParaRPr lang="en-AU" sz="1000" b="1" dirty="0">
                <a:solidFill>
                  <a:schemeClr val="bg1"/>
                </a:solidFill>
                <a:latin typeface="+mn-lt"/>
              </a:endParaRPr>
            </a:p>
          </p:txBody>
        </p:sp>
        <p:pic>
          <p:nvPicPr>
            <p:cNvPr id="67" name="Graphic 66">
              <a:extLst>
                <a:ext uri="{FF2B5EF4-FFF2-40B4-BE49-F238E27FC236}">
                  <a16:creationId xmlns:a16="http://schemas.microsoft.com/office/drawing/2014/main" id="{F8644CB2-F63A-5F60-62E3-A5E3EAC037FE}"/>
                </a:ext>
                <a:ext uri="{C183D7F6-B498-43B3-948B-1728B52AA6E4}">
                  <adec:decorative xmlns:adec="http://schemas.microsoft.com/office/drawing/2017/decorative" val="0"/>
                </a:ext>
              </a:extLst>
            </p:cNvPr>
            <p:cNvPicPr>
              <a:picLocks/>
            </p:cNvPicPr>
            <p:nvPr/>
          </p:nvPicPr>
          <p:blipFill>
            <a:blip r:embed="rId5">
              <a:extLst>
                <a:ext uri="{96DAC541-7B7A-43D3-8B79-37D633B846F1}">
                  <asvg:svgBlip xmlns:asvg="http://schemas.microsoft.com/office/drawing/2016/SVG/main" r:embed="rId6"/>
                </a:ext>
              </a:extLst>
            </a:blip>
            <a:stretch>
              <a:fillRect/>
            </a:stretch>
          </p:blipFill>
          <p:spPr>
            <a:xfrm>
              <a:off x="795053" y="3291215"/>
              <a:ext cx="387904" cy="391430"/>
            </a:xfrm>
            <a:prstGeom prst="rect">
              <a:avLst/>
            </a:prstGeom>
          </p:spPr>
        </p:pic>
      </p:grpSp>
      <p:sp>
        <p:nvSpPr>
          <p:cNvPr id="57" name="Content Placeholder 4">
            <a:extLst>
              <a:ext uri="{FF2B5EF4-FFF2-40B4-BE49-F238E27FC236}">
                <a16:creationId xmlns:a16="http://schemas.microsoft.com/office/drawing/2014/main" id="{A15380F2-712E-0753-D241-A0AE6E07A966}"/>
              </a:ext>
            </a:extLst>
          </p:cNvPr>
          <p:cNvSpPr txBox="1">
            <a:spLocks/>
          </p:cNvSpPr>
          <p:nvPr/>
        </p:nvSpPr>
        <p:spPr>
          <a:xfrm>
            <a:off x="1579560" y="2041393"/>
            <a:ext cx="7758404" cy="711331"/>
          </a:xfrm>
          <a:prstGeom prst="rect">
            <a:avLst/>
          </a:prstGeom>
        </p:spPr>
        <p:txBody>
          <a:bodyPr vert="horz" lIns="0" tIns="0" rIns="0" bIns="0" rtlCol="0" anchor="ctr">
            <a:noAutofit/>
          </a:bodyPr>
          <a:lstStyle>
            <a:lvl1pPr marL="0" indent="0" algn="l" rtl="0" eaLnBrk="1" fontAlgn="base" hangingPunct="1">
              <a:spcBef>
                <a:spcPct val="0"/>
              </a:spcBef>
              <a:spcAft>
                <a:spcPts val="600"/>
              </a:spcAft>
              <a:buClr>
                <a:schemeClr val="bg2"/>
              </a:buClr>
              <a:buFont typeface="Arial" panose="020B0604020202020204" pitchFamily="34" charset="0"/>
              <a:buNone/>
              <a:defRPr sz="1400">
                <a:solidFill>
                  <a:schemeClr val="tx2"/>
                </a:solidFill>
                <a:latin typeface="+mn-lt"/>
                <a:ea typeface="+mn-ea"/>
                <a:cs typeface="+mn-cs"/>
              </a:defRPr>
            </a:lvl1pPr>
            <a:lvl2pPr marL="176213" indent="-176213" algn="l" rtl="0" eaLnBrk="1" fontAlgn="base" hangingPunct="1">
              <a:spcBef>
                <a:spcPct val="0"/>
              </a:spcBef>
              <a:spcAft>
                <a:spcPts val="600"/>
              </a:spcAft>
              <a:buClr>
                <a:schemeClr val="bg2"/>
              </a:buClr>
              <a:buFont typeface="Arial" panose="020B0604020202020204" pitchFamily="34" charset="0"/>
              <a:buChar char="•"/>
              <a:defRPr sz="1400" baseline="0">
                <a:solidFill>
                  <a:schemeClr val="tx2"/>
                </a:solidFill>
                <a:latin typeface="+mn-lt"/>
                <a:ea typeface="+mn-ea"/>
              </a:defRPr>
            </a:lvl2pPr>
            <a:lvl3pPr marL="360363" indent="-176213" algn="l" rtl="0" eaLnBrk="1" fontAlgn="base" hangingPunct="1">
              <a:spcBef>
                <a:spcPct val="0"/>
              </a:spcBef>
              <a:spcAft>
                <a:spcPts val="600"/>
              </a:spcAft>
              <a:buClr>
                <a:schemeClr val="bg2"/>
              </a:buClr>
              <a:buFont typeface="Courier New" panose="02070309020205020404" pitchFamily="49" charset="0"/>
              <a:buChar char="o"/>
              <a:defRPr sz="1400">
                <a:solidFill>
                  <a:schemeClr val="tx2"/>
                </a:solidFill>
                <a:latin typeface="+mn-lt"/>
                <a:ea typeface="+mn-ea"/>
              </a:defRPr>
            </a:lvl3pPr>
            <a:lvl4pPr marL="538163" indent="-176213" algn="l" rtl="0" eaLnBrk="1" fontAlgn="base" hangingPunct="1">
              <a:spcBef>
                <a:spcPct val="0"/>
              </a:spcBef>
              <a:spcAft>
                <a:spcPts val="600"/>
              </a:spcAft>
              <a:buClr>
                <a:schemeClr val="bg2"/>
              </a:buClr>
              <a:buFont typeface="Arial" panose="020B0604020202020204" pitchFamily="34" charset="0"/>
              <a:buChar char="−"/>
              <a:defRPr sz="1400">
                <a:solidFill>
                  <a:schemeClr val="tx2"/>
                </a:solidFill>
                <a:latin typeface="+mn-lt"/>
                <a:ea typeface="+mn-ea"/>
              </a:defRPr>
            </a:lvl4pPr>
            <a:lvl5pPr marL="714375" indent="-179388" algn="l" rtl="0" eaLnBrk="1" fontAlgn="base" hangingPunct="1">
              <a:spcBef>
                <a:spcPct val="0"/>
              </a:spcBef>
              <a:spcAft>
                <a:spcPts val="600"/>
              </a:spcAft>
              <a:buClr>
                <a:schemeClr val="bg2"/>
              </a:buClr>
              <a:buFont typeface="Arial" panose="020B0604020202020204" pitchFamily="34" charset="0"/>
              <a:buChar char="•"/>
              <a:defRPr sz="1400">
                <a:solidFill>
                  <a:schemeClr val="tx2"/>
                </a:solidFill>
                <a:latin typeface="+mn-lt"/>
                <a:ea typeface="+mn-ea"/>
              </a:defRPr>
            </a:lvl5pPr>
            <a:lvl6pPr marL="898525" indent="-179388" algn="l" rtl="0" eaLnBrk="1" fontAlgn="base" hangingPunct="1">
              <a:spcBef>
                <a:spcPct val="0"/>
              </a:spcBef>
              <a:spcAft>
                <a:spcPts val="600"/>
              </a:spcAft>
              <a:buClr>
                <a:schemeClr val="bg2"/>
              </a:buClr>
              <a:buFont typeface="Courier New" panose="02070309020205020404" pitchFamily="49" charset="0"/>
              <a:buChar char="o"/>
              <a:defRPr sz="1400">
                <a:solidFill>
                  <a:schemeClr val="tx2"/>
                </a:solidFill>
                <a:latin typeface="+mn-lt"/>
                <a:ea typeface="+mn-ea"/>
              </a:defRPr>
            </a:lvl6pPr>
            <a:lvl7pPr marL="1076325" indent="-179388" algn="l" rtl="0" eaLnBrk="1" fontAlgn="base" hangingPunct="1">
              <a:spcBef>
                <a:spcPct val="0"/>
              </a:spcBef>
              <a:spcAft>
                <a:spcPts val="600"/>
              </a:spcAft>
              <a:buClr>
                <a:schemeClr val="bg2"/>
              </a:buClr>
              <a:buFont typeface="Arial" pitchFamily="34" charset="0"/>
              <a:buChar char="–"/>
              <a:defRPr sz="1400">
                <a:solidFill>
                  <a:schemeClr val="tx2"/>
                </a:solidFill>
                <a:latin typeface="+mn-lt"/>
                <a:ea typeface="+mn-ea"/>
              </a:defRPr>
            </a:lvl7pPr>
            <a:lvl8pPr marL="1252538" indent="-179388" algn="l" rtl="0" eaLnBrk="1" fontAlgn="base" hangingPunct="1">
              <a:spcBef>
                <a:spcPct val="0"/>
              </a:spcBef>
              <a:spcAft>
                <a:spcPts val="600"/>
              </a:spcAft>
              <a:buClr>
                <a:schemeClr val="bg2"/>
              </a:buClr>
              <a:buFont typeface="Arial" panose="020B0604020202020204" pitchFamily="34" charset="0"/>
              <a:buChar char="•"/>
              <a:defRPr sz="1400">
                <a:solidFill>
                  <a:schemeClr val="tx2"/>
                </a:solidFill>
                <a:latin typeface="+mn-lt"/>
                <a:ea typeface="+mn-ea"/>
              </a:defRPr>
            </a:lvl8pPr>
            <a:lvl9pPr marL="1436688" indent="-179388" algn="l" rtl="0" eaLnBrk="1" fontAlgn="base" hangingPunct="1">
              <a:spcBef>
                <a:spcPct val="0"/>
              </a:spcBef>
              <a:spcAft>
                <a:spcPts val="600"/>
              </a:spcAft>
              <a:buClr>
                <a:schemeClr val="bg2"/>
              </a:buClr>
              <a:buFont typeface="Courier New" panose="02070309020205020404" pitchFamily="49" charset="0"/>
              <a:buChar char="o"/>
              <a:defRPr sz="1400">
                <a:solidFill>
                  <a:schemeClr val="tx2"/>
                </a:solidFill>
                <a:latin typeface="+mn-lt"/>
                <a:ea typeface="+mn-ea"/>
              </a:defRPr>
            </a:lvl9pPr>
          </a:lstStyle>
          <a:p>
            <a:r>
              <a:rPr lang="en-AU" sz="1100" b="1" dirty="0"/>
              <a:t>1. Improving coordination between existing services, programs and employers.</a:t>
            </a:r>
            <a:r>
              <a:rPr lang="en-AU" sz="1100" dirty="0"/>
              <a:t> This helps employment and other services work more effectively to meet industry needs and support more job seekers to access training, employment and other supports. The </a:t>
            </a:r>
            <a:r>
              <a:rPr lang="en-AU" sz="1100" b="1" dirty="0"/>
              <a:t>Western Melbourne </a:t>
            </a:r>
            <a:r>
              <a:rPr lang="en-AU" sz="1100" dirty="0"/>
              <a:t>region’s work to improve relationships between major employers and Workforce Australia providers is a prominent example of this outcome. </a:t>
            </a:r>
          </a:p>
        </p:txBody>
      </p:sp>
      <p:grpSp>
        <p:nvGrpSpPr>
          <p:cNvPr id="10" name="Group 9">
            <a:extLst>
              <a:ext uri="{FF2B5EF4-FFF2-40B4-BE49-F238E27FC236}">
                <a16:creationId xmlns:a16="http://schemas.microsoft.com/office/drawing/2014/main" id="{2DB50D27-1C78-3FB5-781A-166C1B8CBD6B}"/>
              </a:ext>
              <a:ext uri="{C183D7F6-B498-43B3-948B-1728B52AA6E4}">
                <adec:decorative xmlns:adec="http://schemas.microsoft.com/office/drawing/2017/decorative" val="1"/>
              </a:ext>
            </a:extLst>
          </p:cNvPr>
          <p:cNvGrpSpPr/>
          <p:nvPr/>
        </p:nvGrpSpPr>
        <p:grpSpPr>
          <a:xfrm>
            <a:off x="666828" y="2071953"/>
            <a:ext cx="644354" cy="650212"/>
            <a:chOff x="666828" y="2208905"/>
            <a:chExt cx="644354" cy="650212"/>
          </a:xfrm>
        </p:grpSpPr>
        <p:sp>
          <p:nvSpPr>
            <p:cNvPr id="4" name="Oval 3">
              <a:extLst>
                <a:ext uri="{FF2B5EF4-FFF2-40B4-BE49-F238E27FC236}">
                  <a16:creationId xmlns:a16="http://schemas.microsoft.com/office/drawing/2014/main" id="{247A3DF7-FA36-3D65-C1D7-FB2F0A36B042}"/>
                </a:ext>
                <a:ext uri="{C183D7F6-B498-43B3-948B-1728B52AA6E4}">
                  <adec:decorative xmlns:adec="http://schemas.microsoft.com/office/drawing/2017/decorative" val="0"/>
                </a:ext>
              </a:extLst>
            </p:cNvPr>
            <p:cNvSpPr/>
            <p:nvPr/>
          </p:nvSpPr>
          <p:spPr bwMode="auto">
            <a:xfrm>
              <a:off x="666828" y="2208905"/>
              <a:ext cx="644354" cy="650212"/>
            </a:xfrm>
            <a:prstGeom prst="ellipse">
              <a:avLst/>
            </a:prstGeom>
            <a:solidFill>
              <a:schemeClr val="tx2"/>
            </a:solidFill>
            <a:ln w="19050" cap="flat" cmpd="sng" algn="ctr">
              <a:solidFill>
                <a:schemeClr val="tx2"/>
              </a:solidFill>
              <a:prstDash val="solid"/>
              <a:round/>
              <a:headEnd type="none" w="med" len="med"/>
              <a:tailEnd type="none" w="med" len="med"/>
            </a:ln>
            <a:effectLst/>
          </p:spPr>
          <p:txBody>
            <a:bodyPr vert="horz" wrap="square" lIns="25200" tIns="25200" rIns="25200" bIns="25200" numCol="1" rtlCol="0" anchor="ctr" anchorCtr="0" compatLnSpc="1">
              <a:prstTxWarp prst="textNoShape">
                <a:avLst/>
              </a:prstTxWarp>
            </a:bodyPr>
            <a:lstStyle/>
            <a:p>
              <a:pPr algn="ctr"/>
              <a:endParaRPr lang="en-AU" sz="1000" b="1" dirty="0">
                <a:solidFill>
                  <a:schemeClr val="bg1"/>
                </a:solidFill>
                <a:latin typeface="+mn-lt"/>
              </a:endParaRPr>
            </a:p>
          </p:txBody>
        </p:sp>
        <p:pic>
          <p:nvPicPr>
            <p:cNvPr id="66" name="Graphic 65">
              <a:extLst>
                <a:ext uri="{FF2B5EF4-FFF2-40B4-BE49-F238E27FC236}">
                  <a16:creationId xmlns:a16="http://schemas.microsoft.com/office/drawing/2014/main" id="{6D0DBBA2-F156-4E3F-5E04-5288968307C3}"/>
                </a:ext>
                <a:ext uri="{C183D7F6-B498-43B3-948B-1728B52AA6E4}">
                  <adec:decorative xmlns:adec="http://schemas.microsoft.com/office/drawing/2017/decorative" val="0"/>
                </a:ext>
              </a:extLst>
            </p:cNvPr>
            <p:cNvPicPr>
              <a:picLocks/>
            </p:cNvPicPr>
            <p:nvPr/>
          </p:nvPicPr>
          <p:blipFill>
            <a:blip r:embed="rId7">
              <a:extLst>
                <a:ext uri="{96DAC541-7B7A-43D3-8B79-37D633B846F1}">
                  <asvg:svgBlip xmlns:asvg="http://schemas.microsoft.com/office/drawing/2016/SVG/main" r:embed="rId8"/>
                </a:ext>
              </a:extLst>
            </a:blip>
            <a:stretch>
              <a:fillRect/>
            </a:stretch>
          </p:blipFill>
          <p:spPr>
            <a:xfrm>
              <a:off x="795055" y="2338298"/>
              <a:ext cx="387900" cy="391426"/>
            </a:xfrm>
            <a:prstGeom prst="rect">
              <a:avLst/>
            </a:prstGeom>
          </p:spPr>
        </p:pic>
      </p:grpSp>
      <p:sp>
        <p:nvSpPr>
          <p:cNvPr id="55" name="Content Placeholder 4">
            <a:extLst>
              <a:ext uri="{FF2B5EF4-FFF2-40B4-BE49-F238E27FC236}">
                <a16:creationId xmlns:a16="http://schemas.microsoft.com/office/drawing/2014/main" id="{D9A1A94C-3B71-5715-6565-28AA85B7780D}"/>
              </a:ext>
            </a:extLst>
          </p:cNvPr>
          <p:cNvSpPr txBox="1">
            <a:spLocks/>
          </p:cNvSpPr>
          <p:nvPr/>
        </p:nvSpPr>
        <p:spPr>
          <a:xfrm>
            <a:off x="435599" y="1055717"/>
            <a:ext cx="9055423" cy="701468"/>
          </a:xfrm>
          <a:prstGeom prst="rect">
            <a:avLst/>
          </a:prstGeom>
        </p:spPr>
        <p:txBody>
          <a:bodyPr vert="horz" lIns="0" tIns="0" rIns="0" bIns="0" rtlCol="0">
            <a:noAutofit/>
          </a:bodyPr>
          <a:lstStyle>
            <a:lvl1pPr marL="0" indent="0" algn="l" rtl="0" eaLnBrk="1" fontAlgn="base" hangingPunct="1">
              <a:spcBef>
                <a:spcPct val="0"/>
              </a:spcBef>
              <a:spcAft>
                <a:spcPts val="600"/>
              </a:spcAft>
              <a:buClr>
                <a:schemeClr val="bg2"/>
              </a:buClr>
              <a:buFont typeface="Arial" panose="020B0604020202020204" pitchFamily="34" charset="0"/>
              <a:buNone/>
              <a:defRPr sz="1400">
                <a:solidFill>
                  <a:schemeClr val="tx2"/>
                </a:solidFill>
                <a:latin typeface="+mn-lt"/>
                <a:ea typeface="+mn-ea"/>
                <a:cs typeface="+mn-cs"/>
              </a:defRPr>
            </a:lvl1pPr>
            <a:lvl2pPr marL="176213" indent="-176213" algn="l" rtl="0" eaLnBrk="1" fontAlgn="base" hangingPunct="1">
              <a:spcBef>
                <a:spcPct val="0"/>
              </a:spcBef>
              <a:spcAft>
                <a:spcPts val="600"/>
              </a:spcAft>
              <a:buClr>
                <a:schemeClr val="bg2"/>
              </a:buClr>
              <a:buFont typeface="Arial" panose="020B0604020202020204" pitchFamily="34" charset="0"/>
              <a:buChar char="•"/>
              <a:defRPr sz="1400" baseline="0">
                <a:solidFill>
                  <a:schemeClr val="tx2"/>
                </a:solidFill>
                <a:latin typeface="+mn-lt"/>
                <a:ea typeface="+mn-ea"/>
              </a:defRPr>
            </a:lvl2pPr>
            <a:lvl3pPr marL="360363" indent="-176213" algn="l" rtl="0" eaLnBrk="1" fontAlgn="base" hangingPunct="1">
              <a:spcBef>
                <a:spcPct val="0"/>
              </a:spcBef>
              <a:spcAft>
                <a:spcPts val="600"/>
              </a:spcAft>
              <a:buClr>
                <a:schemeClr val="bg2"/>
              </a:buClr>
              <a:buFont typeface="Courier New" panose="02070309020205020404" pitchFamily="49" charset="0"/>
              <a:buChar char="o"/>
              <a:defRPr sz="1400">
                <a:solidFill>
                  <a:schemeClr val="tx2"/>
                </a:solidFill>
                <a:latin typeface="+mn-lt"/>
                <a:ea typeface="+mn-ea"/>
              </a:defRPr>
            </a:lvl3pPr>
            <a:lvl4pPr marL="538163" indent="-176213" algn="l" rtl="0" eaLnBrk="1" fontAlgn="base" hangingPunct="1">
              <a:spcBef>
                <a:spcPct val="0"/>
              </a:spcBef>
              <a:spcAft>
                <a:spcPts val="600"/>
              </a:spcAft>
              <a:buClr>
                <a:schemeClr val="bg2"/>
              </a:buClr>
              <a:buFont typeface="Arial" panose="020B0604020202020204" pitchFamily="34" charset="0"/>
              <a:buChar char="−"/>
              <a:defRPr sz="1400">
                <a:solidFill>
                  <a:schemeClr val="tx2"/>
                </a:solidFill>
                <a:latin typeface="+mn-lt"/>
                <a:ea typeface="+mn-ea"/>
              </a:defRPr>
            </a:lvl4pPr>
            <a:lvl5pPr marL="714375" indent="-179388" algn="l" rtl="0" eaLnBrk="1" fontAlgn="base" hangingPunct="1">
              <a:spcBef>
                <a:spcPct val="0"/>
              </a:spcBef>
              <a:spcAft>
                <a:spcPts val="600"/>
              </a:spcAft>
              <a:buClr>
                <a:schemeClr val="bg2"/>
              </a:buClr>
              <a:buFont typeface="Arial" panose="020B0604020202020204" pitchFamily="34" charset="0"/>
              <a:buChar char="•"/>
              <a:defRPr sz="1400">
                <a:solidFill>
                  <a:schemeClr val="tx2"/>
                </a:solidFill>
                <a:latin typeface="+mn-lt"/>
                <a:ea typeface="+mn-ea"/>
              </a:defRPr>
            </a:lvl5pPr>
            <a:lvl6pPr marL="898525" indent="-179388" algn="l" rtl="0" eaLnBrk="1" fontAlgn="base" hangingPunct="1">
              <a:spcBef>
                <a:spcPct val="0"/>
              </a:spcBef>
              <a:spcAft>
                <a:spcPts val="600"/>
              </a:spcAft>
              <a:buClr>
                <a:schemeClr val="bg2"/>
              </a:buClr>
              <a:buFont typeface="Courier New" panose="02070309020205020404" pitchFamily="49" charset="0"/>
              <a:buChar char="o"/>
              <a:defRPr sz="1400">
                <a:solidFill>
                  <a:schemeClr val="tx2"/>
                </a:solidFill>
                <a:latin typeface="+mn-lt"/>
                <a:ea typeface="+mn-ea"/>
              </a:defRPr>
            </a:lvl6pPr>
            <a:lvl7pPr marL="1076325" indent="-179388" algn="l" rtl="0" eaLnBrk="1" fontAlgn="base" hangingPunct="1">
              <a:spcBef>
                <a:spcPct val="0"/>
              </a:spcBef>
              <a:spcAft>
                <a:spcPts val="600"/>
              </a:spcAft>
              <a:buClr>
                <a:schemeClr val="bg2"/>
              </a:buClr>
              <a:buFont typeface="Arial" pitchFamily="34" charset="0"/>
              <a:buChar char="–"/>
              <a:defRPr sz="1400">
                <a:solidFill>
                  <a:schemeClr val="tx2"/>
                </a:solidFill>
                <a:latin typeface="+mn-lt"/>
                <a:ea typeface="+mn-ea"/>
              </a:defRPr>
            </a:lvl7pPr>
            <a:lvl8pPr marL="1252538" indent="-179388" algn="l" rtl="0" eaLnBrk="1" fontAlgn="base" hangingPunct="1">
              <a:spcBef>
                <a:spcPct val="0"/>
              </a:spcBef>
              <a:spcAft>
                <a:spcPts val="600"/>
              </a:spcAft>
              <a:buClr>
                <a:schemeClr val="bg2"/>
              </a:buClr>
              <a:buFont typeface="Arial" panose="020B0604020202020204" pitchFamily="34" charset="0"/>
              <a:buChar char="•"/>
              <a:defRPr sz="1400">
                <a:solidFill>
                  <a:schemeClr val="tx2"/>
                </a:solidFill>
                <a:latin typeface="+mn-lt"/>
                <a:ea typeface="+mn-ea"/>
              </a:defRPr>
            </a:lvl8pPr>
            <a:lvl9pPr marL="1436688" indent="-179388" algn="l" rtl="0" eaLnBrk="1" fontAlgn="base" hangingPunct="1">
              <a:spcBef>
                <a:spcPct val="0"/>
              </a:spcBef>
              <a:spcAft>
                <a:spcPts val="600"/>
              </a:spcAft>
              <a:buClr>
                <a:schemeClr val="bg2"/>
              </a:buClr>
              <a:buFont typeface="Courier New" panose="02070309020205020404" pitchFamily="49" charset="0"/>
              <a:buChar char="o"/>
              <a:defRPr sz="1400">
                <a:solidFill>
                  <a:schemeClr val="tx2"/>
                </a:solidFill>
                <a:latin typeface="+mn-lt"/>
                <a:ea typeface="+mn-ea"/>
              </a:defRPr>
            </a:lvl9pPr>
          </a:lstStyle>
          <a:p>
            <a:pPr>
              <a:spcAft>
                <a:spcPts val="1200"/>
              </a:spcAft>
              <a:buClr>
                <a:schemeClr val="tx2"/>
              </a:buClr>
            </a:pPr>
            <a:r>
              <a:rPr lang="en-AU" sz="1100" b="1" kern="0" dirty="0">
                <a:cs typeface="Arial"/>
              </a:rPr>
              <a:t>Employment Facilitators create outcomes in collaboration with other people. </a:t>
            </a:r>
            <a:r>
              <a:rPr lang="en-AU" sz="1100" kern="0" dirty="0">
                <a:cs typeface="Arial"/>
              </a:rPr>
              <a:t>In place-based approaches like the Local Jobs Program, all outcomes are a collaborative effort. Change happens when people work together towards shared goals. Employment Facilitators are playing a pivotal role in all case study regions to support and lead groups of local leaders to work together to create outcomes. The case studies document examples of these outcomes, which can be grouped into four categories:</a:t>
            </a:r>
          </a:p>
        </p:txBody>
      </p:sp>
      <p:sp>
        <p:nvSpPr>
          <p:cNvPr id="2" name="Title 1">
            <a:extLst>
              <a:ext uri="{FF2B5EF4-FFF2-40B4-BE49-F238E27FC236}">
                <a16:creationId xmlns:a16="http://schemas.microsoft.com/office/drawing/2014/main" id="{A88A5C80-7EA3-40BB-CE73-0159D4A0F90A}"/>
              </a:ext>
            </a:extLst>
          </p:cNvPr>
          <p:cNvSpPr>
            <a:spLocks noGrp="1"/>
          </p:cNvSpPr>
          <p:nvPr>
            <p:ph type="title"/>
          </p:nvPr>
        </p:nvSpPr>
        <p:spPr/>
        <p:txBody>
          <a:bodyPr vert="horz"/>
          <a:lstStyle/>
          <a:p>
            <a:r>
              <a:rPr lang="en-AU" dirty="0"/>
              <a:t>The Local Jobs Program creates valuable outcomes that respond to regional labour market challenges and gaps in local service systems</a:t>
            </a:r>
          </a:p>
        </p:txBody>
      </p:sp>
      <p:sp>
        <p:nvSpPr>
          <p:cNvPr id="3" name="Slide Number Placeholder 2">
            <a:extLst>
              <a:ext uri="{FF2B5EF4-FFF2-40B4-BE49-F238E27FC236}">
                <a16:creationId xmlns:a16="http://schemas.microsoft.com/office/drawing/2014/main" id="{C314BE78-7003-BB9E-A2C3-495299C36AD7}"/>
              </a:ext>
            </a:extLst>
          </p:cNvPr>
          <p:cNvSpPr>
            <a:spLocks noGrp="1"/>
          </p:cNvSpPr>
          <p:nvPr>
            <p:ph type="sldNum" sz="quarter" idx="15"/>
          </p:nvPr>
        </p:nvSpPr>
        <p:spPr/>
        <p:txBody>
          <a:bodyPr/>
          <a:lstStyle/>
          <a:p>
            <a:pPr algn="r"/>
            <a:fld id="{31DA3BC9-E790-4181-9E03-5E49C268FA52}" type="slidenum">
              <a:rPr lang="en-AU" sz="1100" smtClean="0"/>
              <a:pPr algn="r"/>
              <a:t>16</a:t>
            </a:fld>
            <a:r>
              <a:rPr lang="en-AU" sz="1100" dirty="0"/>
              <a:t> </a:t>
            </a:r>
          </a:p>
        </p:txBody>
      </p:sp>
    </p:spTree>
    <p:extLst>
      <p:ext uri="{BB962C8B-B14F-4D97-AF65-F5344CB8AC3E}">
        <p14:creationId xmlns:p14="http://schemas.microsoft.com/office/powerpoint/2010/main" val="16114739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02C62"/>
        </a:solidFill>
        <a:effectLst/>
      </p:bgPr>
    </p:bg>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0"/>
              </a:ext>
            </a:extLst>
          </p:cNvPr>
          <p:cNvSpPr/>
          <p:nvPr/>
        </p:nvSpPr>
        <p:spPr>
          <a:xfrm rot="-5400000">
            <a:off x="-82986" y="3892986"/>
            <a:ext cx="3389850" cy="2461879"/>
          </a:xfrm>
          <a:custGeom>
            <a:avLst/>
            <a:gdLst/>
            <a:ahLst/>
            <a:cxnLst/>
            <a:rect l="l" t="t" r="r" b="b"/>
            <a:pathLst>
              <a:path w="3615840" h="2626004">
                <a:moveTo>
                  <a:pt x="0" y="0"/>
                </a:moveTo>
                <a:lnTo>
                  <a:pt x="3615840" y="0"/>
                </a:lnTo>
                <a:lnTo>
                  <a:pt x="3615840" y="2626004"/>
                </a:lnTo>
                <a:lnTo>
                  <a:pt x="0" y="262600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857250" rtl="0" eaLnBrk="1" fontAlgn="auto" latinLnBrk="0" hangingPunct="1">
              <a:lnSpc>
                <a:spcPct val="100000"/>
              </a:lnSpc>
              <a:spcBef>
                <a:spcPts val="0"/>
              </a:spcBef>
              <a:spcAft>
                <a:spcPts val="0"/>
              </a:spcAft>
              <a:buClrTx/>
              <a:buSzTx/>
              <a:buFontTx/>
              <a:buNone/>
              <a:tabLst/>
              <a:defRPr/>
            </a:pPr>
            <a:endParaRPr kumimoji="0" lang="en-AU" sz="1688" b="0" i="0" u="none" strike="noStrike" kern="1200" cap="none" spc="0" normalizeH="0" baseline="0" noProof="0" dirty="0">
              <a:ln>
                <a:noFill/>
              </a:ln>
              <a:solidFill>
                <a:prstClr val="black"/>
              </a:solidFill>
              <a:effectLst/>
              <a:uLnTx/>
              <a:uFillTx/>
              <a:latin typeface="Calibri"/>
              <a:ea typeface="ＭＳ Ｐゴシック" pitchFamily="84" charset="-128"/>
              <a:cs typeface="+mn-cs"/>
            </a:endParaRPr>
          </a:p>
        </p:txBody>
      </p:sp>
      <p:sp>
        <p:nvSpPr>
          <p:cNvPr id="4" name="Freeform 4" descr="SVA Consulting"/>
          <p:cNvSpPr/>
          <p:nvPr/>
        </p:nvSpPr>
        <p:spPr>
          <a:xfrm>
            <a:off x="380999" y="281982"/>
            <a:ext cx="2379880" cy="378181"/>
          </a:xfrm>
          <a:custGeom>
            <a:avLst/>
            <a:gdLst/>
            <a:ahLst/>
            <a:cxnLst/>
            <a:rect l="l" t="t" r="r" b="b"/>
            <a:pathLst>
              <a:path w="2538539" h="403393">
                <a:moveTo>
                  <a:pt x="0" y="0"/>
                </a:moveTo>
                <a:lnTo>
                  <a:pt x="2538539" y="0"/>
                </a:lnTo>
                <a:lnTo>
                  <a:pt x="2538539" y="403393"/>
                </a:lnTo>
                <a:lnTo>
                  <a:pt x="0" y="403393"/>
                </a:lnTo>
                <a:lnTo>
                  <a:pt x="0" y="0"/>
                </a:lnTo>
                <a:close/>
              </a:path>
            </a:pathLst>
          </a:custGeom>
          <a:blipFill>
            <a:blip r:embed="rId4"/>
            <a:stretch>
              <a:fillRect/>
            </a:stretch>
          </a:blipFill>
        </p:spPr>
        <p:txBody>
          <a:bodyPr/>
          <a:lstStyle/>
          <a:p>
            <a:pPr marL="0" marR="0" lvl="0" indent="0" algn="l" defTabSz="857250" rtl="0" eaLnBrk="1" fontAlgn="auto" latinLnBrk="0" hangingPunct="1">
              <a:lnSpc>
                <a:spcPct val="100000"/>
              </a:lnSpc>
              <a:spcBef>
                <a:spcPts val="0"/>
              </a:spcBef>
              <a:spcAft>
                <a:spcPts val="0"/>
              </a:spcAft>
              <a:buClrTx/>
              <a:buSzTx/>
              <a:buFontTx/>
              <a:buNone/>
              <a:tabLst/>
              <a:defRPr/>
            </a:pPr>
            <a:endParaRPr kumimoji="0" lang="en-AU" sz="1688" b="0" i="0" u="none" strike="noStrike" kern="1200" cap="none" spc="0" normalizeH="0" baseline="0" noProof="0" dirty="0">
              <a:ln>
                <a:noFill/>
              </a:ln>
              <a:solidFill>
                <a:prstClr val="black"/>
              </a:solidFill>
              <a:effectLst/>
              <a:uLnTx/>
              <a:uFillTx/>
              <a:latin typeface="Calibri"/>
              <a:ea typeface="ＭＳ Ｐゴシック" pitchFamily="84" charset="-128"/>
              <a:cs typeface="+mn-cs"/>
            </a:endParaRPr>
          </a:p>
        </p:txBody>
      </p:sp>
      <p:sp>
        <p:nvSpPr>
          <p:cNvPr id="5" name="AutoShape 5">
            <a:extLst>
              <a:ext uri="{C183D7F6-B498-43B3-948B-1728B52AA6E4}">
                <adec:decorative xmlns:adec="http://schemas.microsoft.com/office/drawing/2017/decorative" val="0"/>
              </a:ext>
            </a:extLst>
          </p:cNvPr>
          <p:cNvSpPr/>
          <p:nvPr/>
        </p:nvSpPr>
        <p:spPr>
          <a:xfrm>
            <a:off x="3175200" y="3992400"/>
            <a:ext cx="676550" cy="0"/>
          </a:xfrm>
          <a:prstGeom prst="line">
            <a:avLst/>
          </a:prstGeom>
          <a:ln w="76200" cap="rnd">
            <a:solidFill>
              <a:srgbClr val="B0BB1D"/>
            </a:solidFill>
            <a:prstDash val="solid"/>
            <a:headEnd type="none" w="sm" len="sm"/>
            <a:tailEnd type="none" w="sm" len="sm"/>
          </a:ln>
        </p:spPr>
        <p:txBody>
          <a:bodyPr/>
          <a:lstStyle/>
          <a:p>
            <a:pPr marL="0" marR="0" lvl="0" indent="0" algn="l" defTabSz="857250" rtl="0" eaLnBrk="1" fontAlgn="auto" latinLnBrk="0" hangingPunct="1">
              <a:lnSpc>
                <a:spcPct val="100000"/>
              </a:lnSpc>
              <a:spcBef>
                <a:spcPts val="0"/>
              </a:spcBef>
              <a:spcAft>
                <a:spcPts val="0"/>
              </a:spcAft>
              <a:buClrTx/>
              <a:buSzTx/>
              <a:buFontTx/>
              <a:buNone/>
              <a:tabLst/>
              <a:defRPr/>
            </a:pPr>
            <a:endParaRPr kumimoji="0" lang="en-AU" sz="1688" b="0" i="0" u="none" strike="noStrike" kern="1200" cap="none" spc="0" normalizeH="0" baseline="0" noProof="0" dirty="0">
              <a:ln>
                <a:noFill/>
              </a:ln>
              <a:solidFill>
                <a:prstClr val="black"/>
              </a:solidFill>
              <a:effectLst/>
              <a:uLnTx/>
              <a:uFillTx/>
              <a:latin typeface="Calibri"/>
              <a:ea typeface="ＭＳ Ｐゴシック" pitchFamily="84" charset="-128"/>
              <a:cs typeface="+mn-cs"/>
            </a:endParaRPr>
          </a:p>
        </p:txBody>
      </p:sp>
      <p:sp>
        <p:nvSpPr>
          <p:cNvPr id="3" name="TextBox 3"/>
          <p:cNvSpPr txBox="1">
            <a:spLocks noGrp="1"/>
          </p:cNvSpPr>
          <p:nvPr>
            <p:ph type="title" idx="4294967295"/>
          </p:nvPr>
        </p:nvSpPr>
        <p:spPr>
          <a:xfrm>
            <a:off x="3175200" y="2400901"/>
            <a:ext cx="6480000" cy="1384995"/>
          </a:xfrm>
          <a:prstGeom prst="rect">
            <a:avLst/>
          </a:prstGeom>
          <a:noFill/>
          <a:ln>
            <a:noFill/>
            <a:prstDash/>
          </a:ln>
          <a:effectLst/>
        </p:spPr>
        <p:txBody>
          <a:bodyPr rot="0" spcFirstLastPara="0" vertOverflow="overflow" horzOverflow="overflow" vert="horz" wrap="square" lIns="0" tIns="0" rIns="0" bIns="0" numCol="1" spcCol="0" rtlCol="0" fromWordArt="0" anchor="b" anchorCtr="0" forceAA="0" compatLnSpc="1">
            <a:prstTxWarp prst="textNoShape">
              <a:avLst/>
            </a:prstTxWarp>
            <a:spAutoFit/>
          </a:bodyPr>
          <a:lstStyle/>
          <a:p>
            <a:pPr marL="0" marR="0" lvl="0" indent="0" algn="l" defTabSz="857250" rtl="0" eaLnBrk="1" fontAlgn="auto" latinLnBrk="0" hangingPunct="1">
              <a:lnSpc>
                <a:spcPct val="100000"/>
              </a:lnSpc>
              <a:spcBef>
                <a:spcPts val="0"/>
              </a:spcBef>
              <a:spcAft>
                <a:spcPts val="0"/>
              </a:spcAft>
              <a:buClrTx/>
              <a:buSzTx/>
              <a:buFontTx/>
              <a:buNone/>
              <a:tabLst/>
              <a:defRPr/>
            </a:pPr>
            <a:r>
              <a:rPr kumimoji="0" lang="en-US" sz="4500" b="0" i="0" u="none" strike="noStrike" kern="1200" cap="none" spc="0" normalizeH="0" baseline="0" noProof="0" dirty="0">
                <a:ln>
                  <a:noFill/>
                </a:ln>
                <a:solidFill>
                  <a:srgbClr val="FFFFFF"/>
                </a:solidFill>
                <a:effectLst/>
                <a:uLnTx/>
                <a:uFillTx/>
                <a:latin typeface="Georgia"/>
                <a:ea typeface="ＭＳ Ｐゴシック" pitchFamily="84" charset="-128"/>
                <a:cs typeface="+mn-cs"/>
              </a:rPr>
              <a:t>The program’s unique </a:t>
            </a:r>
          </a:p>
          <a:p>
            <a:pPr marL="0" marR="0" lvl="0" indent="0" algn="l" defTabSz="857250" rtl="0" eaLnBrk="1" fontAlgn="auto" latinLnBrk="0" hangingPunct="1">
              <a:lnSpc>
                <a:spcPct val="100000"/>
              </a:lnSpc>
              <a:spcBef>
                <a:spcPts val="0"/>
              </a:spcBef>
              <a:spcAft>
                <a:spcPts val="0"/>
              </a:spcAft>
              <a:buClrTx/>
              <a:buSzTx/>
              <a:buFontTx/>
              <a:buNone/>
              <a:tabLst/>
              <a:defRPr/>
            </a:pPr>
            <a:r>
              <a:rPr kumimoji="0" lang="en-US" sz="4500" b="0" i="0" u="none" strike="noStrike" kern="1200" cap="none" spc="0" normalizeH="0" baseline="0" noProof="0" dirty="0">
                <a:ln>
                  <a:noFill/>
                </a:ln>
                <a:solidFill>
                  <a:srgbClr val="FFFFFF"/>
                </a:solidFill>
                <a:effectLst/>
                <a:uLnTx/>
                <a:uFillTx/>
                <a:latin typeface="Georgia"/>
                <a:ea typeface="ＭＳ Ｐゴシック" pitchFamily="84" charset="-128"/>
                <a:cs typeface="+mn-cs"/>
              </a:rPr>
              <a:t>role</a:t>
            </a:r>
          </a:p>
        </p:txBody>
      </p:sp>
    </p:spTree>
    <p:extLst>
      <p:ext uri="{BB962C8B-B14F-4D97-AF65-F5344CB8AC3E}">
        <p14:creationId xmlns:p14="http://schemas.microsoft.com/office/powerpoint/2010/main" val="24641375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think-cell data - do not delete" hidden="1">
            <a:extLst>
              <a:ext uri="{FF2B5EF4-FFF2-40B4-BE49-F238E27FC236}">
                <a16:creationId xmlns:a16="http://schemas.microsoft.com/office/drawing/2014/main" id="{347BD3DD-6297-C87C-287D-4D2EFF7811C1}"/>
              </a:ext>
            </a:extLst>
          </p:cNvPr>
          <p:cNvGraphicFramePr>
            <a:graphicFrameLocks noChangeAspect="1"/>
          </p:cNvGraphicFramePr>
          <p:nvPr>
            <p:custDataLst>
              <p:tags r:id="rId1"/>
            </p:custDataLst>
            <p:extLst>
              <p:ext uri="{D42A27DB-BD31-4B8C-83A1-F6EECF244321}">
                <p14:modId xmlns:p14="http://schemas.microsoft.com/office/powerpoint/2010/main" val="389413262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81" imgH="384" progId="TCLayout.ActiveDocument.1">
                  <p:embed/>
                </p:oleObj>
              </mc:Choice>
              <mc:Fallback>
                <p:oleObj name="think-cell Slide" r:id="rId3" imgW="381" imgH="384" progId="TCLayout.ActiveDocument.1">
                  <p:embed/>
                  <p:pic>
                    <p:nvPicPr>
                      <p:cNvPr id="12" name="think-cell data - do not delete" hidden="1">
                        <a:extLst>
                          <a:ext uri="{FF2B5EF4-FFF2-40B4-BE49-F238E27FC236}">
                            <a16:creationId xmlns:a16="http://schemas.microsoft.com/office/drawing/2014/main" id="{347BD3DD-6297-C87C-287D-4D2EFF7811C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6" name="Rectangle 15">
            <a:extLst>
              <a:ext uri="{FF2B5EF4-FFF2-40B4-BE49-F238E27FC236}">
                <a16:creationId xmlns:a16="http://schemas.microsoft.com/office/drawing/2014/main" id="{1CF22D78-425E-2CA9-1440-1EAE19CB790F}"/>
              </a:ext>
              <a:ext uri="{C183D7F6-B498-43B3-948B-1728B52AA6E4}">
                <adec:decorative xmlns:adec="http://schemas.microsoft.com/office/drawing/2017/decorative" val="0"/>
              </a:ext>
            </a:extLst>
          </p:cNvPr>
          <p:cNvSpPr/>
          <p:nvPr/>
        </p:nvSpPr>
        <p:spPr bwMode="auto">
          <a:xfrm>
            <a:off x="396364" y="3740727"/>
            <a:ext cx="9046703" cy="1650423"/>
          </a:xfrm>
          <a:prstGeom prst="rect">
            <a:avLst/>
          </a:prstGeom>
          <a:solidFill>
            <a:schemeClr val="bg1"/>
          </a:solidFill>
          <a:ln w="9525" cap="flat" cmpd="sng" algn="ctr">
            <a:solidFill>
              <a:srgbClr val="006FBA"/>
            </a:solidFill>
            <a:prstDash val="solid"/>
            <a:round/>
            <a:headEnd type="none" w="med" len="med"/>
            <a:tailEnd type="none" w="med" len="med"/>
          </a:ln>
          <a:effectLst/>
        </p:spPr>
        <p:txBody>
          <a:bodyPr rot="0" spcFirstLastPara="0" vertOverflow="overflow" horzOverflow="overflow" vert="horz" wrap="square" lIns="72000" tIns="144000" rIns="72000" bIns="108000" numCol="1" spcCol="0" rtlCol="0" fromWordArt="0" anchor="ctr" anchorCtr="0" forceAA="0" compatLnSpc="1">
            <a:prstTxWarp prst="textNoShape">
              <a:avLst/>
            </a:prstTxWarp>
            <a:noAutofit/>
          </a:bodyPr>
          <a:lstStyle/>
          <a:p>
            <a:pPr>
              <a:spcAft>
                <a:spcPts val="600"/>
              </a:spcAft>
            </a:pPr>
            <a:r>
              <a:rPr lang="en-AU" sz="1100" kern="0" dirty="0">
                <a:solidFill>
                  <a:schemeClr val="tx2"/>
                </a:solidFill>
                <a:latin typeface="+mn-lt"/>
                <a:ea typeface="Roboto"/>
                <a:cs typeface="Roboto"/>
              </a:rPr>
              <a:t>“Without the Local Jobs Program I don't know if there's one specific group that would be able to do it. I think that you couldn't give it to current Employment Services Providers because they've got their own agendas. I think that it needs very specialised knowledge, and it needs to understand government guidelines and contracts, and rules and regulations, and also understand business</a:t>
            </a:r>
            <a:r>
              <a:rPr lang="en-US" sz="1100" kern="0" dirty="0">
                <a:solidFill>
                  <a:schemeClr val="tx2"/>
                </a:solidFill>
                <a:latin typeface="+mn-lt"/>
                <a:ea typeface="Roboto"/>
                <a:cs typeface="Roboto"/>
              </a:rPr>
              <a:t>.”</a:t>
            </a:r>
            <a:r>
              <a:rPr lang="en-AU" sz="1100" kern="0" dirty="0">
                <a:solidFill>
                  <a:schemeClr val="tx2"/>
                </a:solidFill>
                <a:latin typeface="+mn-lt"/>
                <a:ea typeface="Roboto"/>
                <a:cs typeface="Roboto"/>
              </a:rPr>
              <a:t> </a:t>
            </a:r>
          </a:p>
          <a:p>
            <a:pPr marL="0" marR="0" indent="0" defTabSz="914400" rtl="0" eaLnBrk="0" fontAlgn="base" latinLnBrk="0" hangingPunct="0">
              <a:lnSpc>
                <a:spcPct val="100000"/>
              </a:lnSpc>
              <a:spcBef>
                <a:spcPct val="0"/>
              </a:spcBef>
              <a:spcAft>
                <a:spcPct val="0"/>
              </a:spcAft>
              <a:buClrTx/>
              <a:buSzTx/>
              <a:buFontTx/>
              <a:buNone/>
              <a:tabLst/>
            </a:pPr>
            <a:r>
              <a:rPr lang="en-US" sz="1100" b="1" kern="0" dirty="0">
                <a:solidFill>
                  <a:schemeClr val="tx2"/>
                </a:solidFill>
                <a:latin typeface="+mn-lt"/>
                <a:ea typeface="Roboto"/>
                <a:cs typeface="Roboto"/>
              </a:rPr>
              <a:t>– Kristie Dawe, Taskforce member and Project Manager, Matchworks</a:t>
            </a:r>
          </a:p>
          <a:p>
            <a:pPr marL="0" marR="0" indent="0" defTabSz="914400" rtl="0" eaLnBrk="0" fontAlgn="base" latinLnBrk="0" hangingPunct="0">
              <a:lnSpc>
                <a:spcPct val="100000"/>
              </a:lnSpc>
              <a:spcBef>
                <a:spcPct val="0"/>
              </a:spcBef>
              <a:spcAft>
                <a:spcPct val="0"/>
              </a:spcAft>
              <a:buClrTx/>
              <a:buSzTx/>
              <a:buFontTx/>
              <a:buNone/>
              <a:tabLst/>
            </a:pPr>
            <a:endParaRPr lang="en-US" sz="1100" b="1" kern="0" dirty="0">
              <a:solidFill>
                <a:schemeClr val="tx2"/>
              </a:solidFill>
              <a:latin typeface="+mn-lt"/>
              <a:ea typeface="Roboto"/>
              <a:cs typeface="Roboto"/>
            </a:endParaRPr>
          </a:p>
          <a:p>
            <a:pPr>
              <a:spcAft>
                <a:spcPts val="600"/>
              </a:spcAft>
            </a:pPr>
            <a:r>
              <a:rPr lang="en-AU" sz="1100" kern="0" dirty="0">
                <a:solidFill>
                  <a:schemeClr val="tx2"/>
                </a:solidFill>
                <a:latin typeface="+mn-lt"/>
                <a:ea typeface="Roboto"/>
                <a:cs typeface="Arial"/>
              </a:rPr>
              <a:t>“I don't believe there are other organisations that could step in to fill the Employment Facilitator’s and Support Officer’s shoes. During my time in economic development, I haven't come across any other similar service as proactive as the Local Jobs Program.”</a:t>
            </a:r>
          </a:p>
          <a:p>
            <a:r>
              <a:rPr lang="en-AU" sz="1100" kern="0" dirty="0">
                <a:solidFill>
                  <a:schemeClr val="tx2"/>
                </a:solidFill>
                <a:latin typeface="+mn-lt"/>
                <a:ea typeface="Roboto"/>
                <a:cs typeface="Roboto"/>
              </a:rPr>
              <a:t>– </a:t>
            </a:r>
            <a:r>
              <a:rPr lang="en-AU" sz="1100" b="1" kern="0" dirty="0">
                <a:solidFill>
                  <a:schemeClr val="tx2"/>
                </a:solidFill>
                <a:latin typeface="+mn-lt"/>
                <a:ea typeface="Roboto"/>
                <a:cs typeface="Roboto"/>
              </a:rPr>
              <a:t>Local council member</a:t>
            </a:r>
          </a:p>
        </p:txBody>
      </p:sp>
      <p:pic>
        <p:nvPicPr>
          <p:cNvPr id="17" name="Graphic 16">
            <a:extLst>
              <a:ext uri="{FF2B5EF4-FFF2-40B4-BE49-F238E27FC236}">
                <a16:creationId xmlns:a16="http://schemas.microsoft.com/office/drawing/2014/main" id="{0BE6309C-1781-C49F-4E7D-E5FD69DADB00}"/>
              </a:ext>
              <a:ext uri="{C183D7F6-B498-43B3-948B-1728B52AA6E4}">
                <adec:decorative xmlns:adec="http://schemas.microsoft.com/office/drawing/2017/decorative" val="1"/>
              </a:ext>
            </a:extLst>
          </p:cNvPr>
          <p:cNvPicPr>
            <a:picLocks/>
          </p:cNvPicPr>
          <p:nvPr/>
        </p:nvPicPr>
        <p:blipFill>
          <a:blip r:embed="rId5">
            <a:extLst>
              <a:ext uri="{96DAC541-7B7A-43D3-8B79-37D633B846F1}">
                <asvg:svgBlip xmlns:asvg="http://schemas.microsoft.com/office/drawing/2016/SVG/main" r:embed="rId6"/>
              </a:ext>
            </a:extLst>
          </a:blip>
          <a:stretch>
            <a:fillRect/>
          </a:stretch>
        </p:blipFill>
        <p:spPr>
          <a:xfrm>
            <a:off x="8957067" y="5148150"/>
            <a:ext cx="486000" cy="486000"/>
          </a:xfrm>
          <a:prstGeom prst="rect">
            <a:avLst/>
          </a:prstGeom>
        </p:spPr>
      </p:pic>
      <p:sp>
        <p:nvSpPr>
          <p:cNvPr id="23" name="Content Placeholder 4">
            <a:extLst>
              <a:ext uri="{FF2B5EF4-FFF2-40B4-BE49-F238E27FC236}">
                <a16:creationId xmlns:a16="http://schemas.microsoft.com/office/drawing/2014/main" id="{4D3F600A-1814-E1EE-692A-0A5DEDDCBA48}"/>
              </a:ext>
            </a:extLst>
          </p:cNvPr>
          <p:cNvSpPr txBox="1">
            <a:spLocks/>
          </p:cNvSpPr>
          <p:nvPr/>
        </p:nvSpPr>
        <p:spPr>
          <a:xfrm>
            <a:off x="435599" y="1055716"/>
            <a:ext cx="9055423" cy="2685011"/>
          </a:xfrm>
          <a:prstGeom prst="rect">
            <a:avLst/>
          </a:prstGeom>
        </p:spPr>
        <p:txBody>
          <a:bodyPr vert="horz" lIns="0" tIns="0" rIns="0" bIns="0" rtlCol="0">
            <a:noAutofit/>
          </a:bodyPr>
          <a:lstStyle>
            <a:lvl1pPr marL="0" indent="0" algn="l" rtl="0" eaLnBrk="1" fontAlgn="base" hangingPunct="1">
              <a:spcBef>
                <a:spcPct val="0"/>
              </a:spcBef>
              <a:spcAft>
                <a:spcPts val="600"/>
              </a:spcAft>
              <a:buClr>
                <a:schemeClr val="bg2"/>
              </a:buClr>
              <a:buFont typeface="Arial" panose="020B0604020202020204" pitchFamily="34" charset="0"/>
              <a:buNone/>
              <a:defRPr sz="1400">
                <a:solidFill>
                  <a:schemeClr val="tx2"/>
                </a:solidFill>
                <a:latin typeface="+mn-lt"/>
                <a:ea typeface="+mn-ea"/>
                <a:cs typeface="+mn-cs"/>
              </a:defRPr>
            </a:lvl1pPr>
            <a:lvl2pPr marL="176213" indent="-176213" algn="l" rtl="0" eaLnBrk="1" fontAlgn="base" hangingPunct="1">
              <a:spcBef>
                <a:spcPct val="0"/>
              </a:spcBef>
              <a:spcAft>
                <a:spcPts val="600"/>
              </a:spcAft>
              <a:buClr>
                <a:schemeClr val="bg2"/>
              </a:buClr>
              <a:buFont typeface="Arial" panose="020B0604020202020204" pitchFamily="34" charset="0"/>
              <a:buChar char="•"/>
              <a:defRPr sz="1400" baseline="0">
                <a:solidFill>
                  <a:schemeClr val="tx2"/>
                </a:solidFill>
                <a:latin typeface="+mn-lt"/>
                <a:ea typeface="+mn-ea"/>
              </a:defRPr>
            </a:lvl2pPr>
            <a:lvl3pPr marL="360363" indent="-176213" algn="l" rtl="0" eaLnBrk="1" fontAlgn="base" hangingPunct="1">
              <a:spcBef>
                <a:spcPct val="0"/>
              </a:spcBef>
              <a:spcAft>
                <a:spcPts val="600"/>
              </a:spcAft>
              <a:buClr>
                <a:schemeClr val="bg2"/>
              </a:buClr>
              <a:buFont typeface="Courier New" panose="02070309020205020404" pitchFamily="49" charset="0"/>
              <a:buChar char="o"/>
              <a:defRPr sz="1400">
                <a:solidFill>
                  <a:schemeClr val="tx2"/>
                </a:solidFill>
                <a:latin typeface="+mn-lt"/>
                <a:ea typeface="+mn-ea"/>
              </a:defRPr>
            </a:lvl3pPr>
            <a:lvl4pPr marL="538163" indent="-176213" algn="l" rtl="0" eaLnBrk="1" fontAlgn="base" hangingPunct="1">
              <a:spcBef>
                <a:spcPct val="0"/>
              </a:spcBef>
              <a:spcAft>
                <a:spcPts val="600"/>
              </a:spcAft>
              <a:buClr>
                <a:schemeClr val="bg2"/>
              </a:buClr>
              <a:buFont typeface="Arial" panose="020B0604020202020204" pitchFamily="34" charset="0"/>
              <a:buChar char="−"/>
              <a:defRPr sz="1400">
                <a:solidFill>
                  <a:schemeClr val="tx2"/>
                </a:solidFill>
                <a:latin typeface="+mn-lt"/>
                <a:ea typeface="+mn-ea"/>
              </a:defRPr>
            </a:lvl4pPr>
            <a:lvl5pPr marL="714375" indent="-179388" algn="l" rtl="0" eaLnBrk="1" fontAlgn="base" hangingPunct="1">
              <a:spcBef>
                <a:spcPct val="0"/>
              </a:spcBef>
              <a:spcAft>
                <a:spcPts val="600"/>
              </a:spcAft>
              <a:buClr>
                <a:schemeClr val="bg2"/>
              </a:buClr>
              <a:buFont typeface="Arial" panose="020B0604020202020204" pitchFamily="34" charset="0"/>
              <a:buChar char="•"/>
              <a:defRPr sz="1400">
                <a:solidFill>
                  <a:schemeClr val="tx2"/>
                </a:solidFill>
                <a:latin typeface="+mn-lt"/>
                <a:ea typeface="+mn-ea"/>
              </a:defRPr>
            </a:lvl5pPr>
            <a:lvl6pPr marL="898525" indent="-179388" algn="l" rtl="0" eaLnBrk="1" fontAlgn="base" hangingPunct="1">
              <a:spcBef>
                <a:spcPct val="0"/>
              </a:spcBef>
              <a:spcAft>
                <a:spcPts val="600"/>
              </a:spcAft>
              <a:buClr>
                <a:schemeClr val="bg2"/>
              </a:buClr>
              <a:buFont typeface="Courier New" panose="02070309020205020404" pitchFamily="49" charset="0"/>
              <a:buChar char="o"/>
              <a:defRPr sz="1400">
                <a:solidFill>
                  <a:schemeClr val="tx2"/>
                </a:solidFill>
                <a:latin typeface="+mn-lt"/>
                <a:ea typeface="+mn-ea"/>
              </a:defRPr>
            </a:lvl6pPr>
            <a:lvl7pPr marL="1076325" indent="-179388" algn="l" rtl="0" eaLnBrk="1" fontAlgn="base" hangingPunct="1">
              <a:spcBef>
                <a:spcPct val="0"/>
              </a:spcBef>
              <a:spcAft>
                <a:spcPts val="600"/>
              </a:spcAft>
              <a:buClr>
                <a:schemeClr val="bg2"/>
              </a:buClr>
              <a:buFont typeface="Arial" pitchFamily="34" charset="0"/>
              <a:buChar char="–"/>
              <a:defRPr sz="1400">
                <a:solidFill>
                  <a:schemeClr val="tx2"/>
                </a:solidFill>
                <a:latin typeface="+mn-lt"/>
                <a:ea typeface="+mn-ea"/>
              </a:defRPr>
            </a:lvl7pPr>
            <a:lvl8pPr marL="1252538" indent="-179388" algn="l" rtl="0" eaLnBrk="1" fontAlgn="base" hangingPunct="1">
              <a:spcBef>
                <a:spcPct val="0"/>
              </a:spcBef>
              <a:spcAft>
                <a:spcPts val="600"/>
              </a:spcAft>
              <a:buClr>
                <a:schemeClr val="bg2"/>
              </a:buClr>
              <a:buFont typeface="Arial" panose="020B0604020202020204" pitchFamily="34" charset="0"/>
              <a:buChar char="•"/>
              <a:defRPr sz="1400">
                <a:solidFill>
                  <a:schemeClr val="tx2"/>
                </a:solidFill>
                <a:latin typeface="+mn-lt"/>
                <a:ea typeface="+mn-ea"/>
              </a:defRPr>
            </a:lvl8pPr>
            <a:lvl9pPr marL="1436688" indent="-179388" algn="l" rtl="0" eaLnBrk="1" fontAlgn="base" hangingPunct="1">
              <a:spcBef>
                <a:spcPct val="0"/>
              </a:spcBef>
              <a:spcAft>
                <a:spcPts val="600"/>
              </a:spcAft>
              <a:buClr>
                <a:schemeClr val="bg2"/>
              </a:buClr>
              <a:buFont typeface="Courier New" panose="02070309020205020404" pitchFamily="49" charset="0"/>
              <a:buChar char="o"/>
              <a:defRPr sz="1400">
                <a:solidFill>
                  <a:schemeClr val="tx2"/>
                </a:solidFill>
                <a:latin typeface="+mn-lt"/>
                <a:ea typeface="+mn-ea"/>
              </a:defRPr>
            </a:lvl9pPr>
          </a:lstStyle>
          <a:p>
            <a:pPr>
              <a:spcAft>
                <a:spcPts val="1200"/>
              </a:spcAft>
              <a:buClr>
                <a:schemeClr val="tx2"/>
              </a:buClr>
            </a:pPr>
            <a:r>
              <a:rPr lang="en-AU" sz="1100" b="1" kern="0" dirty="0">
                <a:cs typeface="Arial"/>
              </a:rPr>
              <a:t>Employment Facilitators occupy a unique role that others are unlikely to fill.</a:t>
            </a:r>
            <a:r>
              <a:rPr lang="en-AU" sz="1100" kern="0" dirty="0">
                <a:cs typeface="Arial"/>
              </a:rPr>
              <a:t> Employment Facilitators have the flexibility to work with stakeholders across boundaries between sectors, businesses, funding streams or levels of government. These boundaries constrain many other programs. They have the remit to consider the needs of their region as a whole, rather than focus on a single stakeholder’s interests. Employment Facilitators also have resources and support from the Commonwealth Government coupled with a distinctive set of skills and attributes. It is unlikely that other programs or organisations could step into this role in the case study regions, in the absence of the Local Jobs Program. </a:t>
            </a:r>
          </a:p>
          <a:p>
            <a:pPr>
              <a:spcAft>
                <a:spcPts val="1200"/>
              </a:spcAft>
              <a:buClr>
                <a:schemeClr val="tx2"/>
              </a:buClr>
            </a:pPr>
            <a:r>
              <a:rPr lang="en-AU" sz="1100" b="1" kern="0" dirty="0">
                <a:cs typeface="Arial"/>
              </a:rPr>
              <a:t>Employment Facilitators play a pivotal role in achieving outcomes. </a:t>
            </a:r>
            <a:r>
              <a:rPr lang="en-AU" sz="1100" kern="0" dirty="0">
                <a:cs typeface="Arial"/>
              </a:rPr>
              <a:t>As outlined above, the research found that Employment Facilitators have played a pivotal role in achieving many of the outcomes observed. Examples include bringing stakeholders together to collaborate, leading groups to work together on an initiative, or quickly and directly connecting stakeholders with others who can enact or influence change. These actions were necessary conditions for the outcomes to be achieved in the case study regions. </a:t>
            </a:r>
          </a:p>
          <a:p>
            <a:pPr>
              <a:spcAft>
                <a:spcPts val="1200"/>
              </a:spcAft>
              <a:buClr>
                <a:schemeClr val="tx2"/>
              </a:buClr>
            </a:pPr>
            <a:r>
              <a:rPr lang="en-AU" sz="1100" b="1" kern="0" dirty="0">
                <a:latin typeface="Arial"/>
                <a:cs typeface="Arial"/>
              </a:rPr>
              <a:t>Stakeholders consistently stated that the Local Jobs Program had made a unique and important contribution to outcomes in their region.</a:t>
            </a:r>
            <a:r>
              <a:rPr lang="en-AU" sz="1100" kern="0" dirty="0">
                <a:latin typeface="Arial"/>
                <a:cs typeface="Arial"/>
              </a:rPr>
              <a:t> Some s</a:t>
            </a:r>
            <a:r>
              <a:rPr lang="en-AU" sz="1100" kern="0" dirty="0">
                <a:cs typeface="Arial"/>
              </a:rPr>
              <a:t>takeholders said that the program filled a gap that other organisations had not been able to. They said it was difficult to imagine many other organisations being able to play the same roles in their region as the Local Jobs Program. </a:t>
            </a:r>
            <a:endParaRPr lang="en-AU" sz="1100" kern="0" dirty="0">
              <a:highlight>
                <a:srgbClr val="FFFF00"/>
              </a:highlight>
              <a:latin typeface="Arial"/>
              <a:cs typeface="Arial"/>
            </a:endParaRPr>
          </a:p>
        </p:txBody>
      </p:sp>
      <p:sp>
        <p:nvSpPr>
          <p:cNvPr id="2" name="Title 1">
            <a:extLst>
              <a:ext uri="{FF2B5EF4-FFF2-40B4-BE49-F238E27FC236}">
                <a16:creationId xmlns:a16="http://schemas.microsoft.com/office/drawing/2014/main" id="{B44C6C06-6B7D-623E-2C3B-553C4806FB43}"/>
              </a:ext>
            </a:extLst>
          </p:cNvPr>
          <p:cNvSpPr>
            <a:spLocks noGrp="1"/>
          </p:cNvSpPr>
          <p:nvPr>
            <p:ph type="title"/>
          </p:nvPr>
        </p:nvSpPr>
        <p:spPr/>
        <p:txBody>
          <a:bodyPr vert="horz"/>
          <a:lstStyle/>
          <a:p>
            <a:r>
              <a:rPr lang="en-AU" dirty="0"/>
              <a:t>Many of these outcomes would be unlikely without the Local Jobs Program</a:t>
            </a:r>
          </a:p>
        </p:txBody>
      </p:sp>
      <p:sp>
        <p:nvSpPr>
          <p:cNvPr id="3" name="Slide Number Placeholder 2">
            <a:extLst>
              <a:ext uri="{FF2B5EF4-FFF2-40B4-BE49-F238E27FC236}">
                <a16:creationId xmlns:a16="http://schemas.microsoft.com/office/drawing/2014/main" id="{1D395A50-77EB-EFCA-227C-78A1F798E064}"/>
              </a:ext>
            </a:extLst>
          </p:cNvPr>
          <p:cNvSpPr>
            <a:spLocks noGrp="1"/>
          </p:cNvSpPr>
          <p:nvPr>
            <p:ph type="sldNum" sz="quarter" idx="15"/>
          </p:nvPr>
        </p:nvSpPr>
        <p:spPr/>
        <p:txBody>
          <a:bodyPr/>
          <a:lstStyle/>
          <a:p>
            <a:pPr algn="r"/>
            <a:fld id="{31DA3BC9-E790-4181-9E03-5E49C268FA52}" type="slidenum">
              <a:rPr lang="en-AU" sz="1100" smtClean="0"/>
              <a:pPr algn="r"/>
              <a:t>18</a:t>
            </a:fld>
            <a:r>
              <a:rPr lang="en-AU" sz="1100" dirty="0"/>
              <a:t> </a:t>
            </a:r>
          </a:p>
        </p:txBody>
      </p:sp>
    </p:spTree>
    <p:extLst>
      <p:ext uri="{BB962C8B-B14F-4D97-AF65-F5344CB8AC3E}">
        <p14:creationId xmlns:p14="http://schemas.microsoft.com/office/powerpoint/2010/main" val="1314207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02C62"/>
        </a:solidFill>
        <a:effectLst/>
      </p:bgPr>
    </p:bg>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0"/>
              </a:ext>
            </a:extLst>
          </p:cNvPr>
          <p:cNvSpPr/>
          <p:nvPr/>
        </p:nvSpPr>
        <p:spPr>
          <a:xfrm rot="-5400000">
            <a:off x="-82986" y="3892986"/>
            <a:ext cx="3389850" cy="2461879"/>
          </a:xfrm>
          <a:custGeom>
            <a:avLst/>
            <a:gdLst/>
            <a:ahLst/>
            <a:cxnLst/>
            <a:rect l="l" t="t" r="r" b="b"/>
            <a:pathLst>
              <a:path w="3615840" h="2626004">
                <a:moveTo>
                  <a:pt x="0" y="0"/>
                </a:moveTo>
                <a:lnTo>
                  <a:pt x="3615840" y="0"/>
                </a:lnTo>
                <a:lnTo>
                  <a:pt x="3615840" y="2626004"/>
                </a:lnTo>
                <a:lnTo>
                  <a:pt x="0" y="262600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857250" rtl="0" eaLnBrk="1" fontAlgn="auto" latinLnBrk="0" hangingPunct="1">
              <a:lnSpc>
                <a:spcPct val="100000"/>
              </a:lnSpc>
              <a:spcBef>
                <a:spcPts val="0"/>
              </a:spcBef>
              <a:spcAft>
                <a:spcPts val="0"/>
              </a:spcAft>
              <a:buClrTx/>
              <a:buSzTx/>
              <a:buFontTx/>
              <a:buNone/>
              <a:tabLst/>
              <a:defRPr/>
            </a:pPr>
            <a:endParaRPr kumimoji="0" lang="en-AU" sz="1688" b="0" i="0" u="none" strike="noStrike" kern="1200" cap="none" spc="0" normalizeH="0" baseline="0" noProof="0" dirty="0">
              <a:ln>
                <a:noFill/>
              </a:ln>
              <a:solidFill>
                <a:prstClr val="black"/>
              </a:solidFill>
              <a:effectLst/>
              <a:uLnTx/>
              <a:uFillTx/>
              <a:latin typeface="Calibri"/>
              <a:ea typeface="ＭＳ Ｐゴシック" pitchFamily="84" charset="-128"/>
              <a:cs typeface="+mn-cs"/>
            </a:endParaRPr>
          </a:p>
        </p:txBody>
      </p:sp>
      <p:sp>
        <p:nvSpPr>
          <p:cNvPr id="4" name="Freeform 4" descr="SVA Consulting"/>
          <p:cNvSpPr/>
          <p:nvPr/>
        </p:nvSpPr>
        <p:spPr>
          <a:xfrm>
            <a:off x="380999" y="281982"/>
            <a:ext cx="2379880" cy="378181"/>
          </a:xfrm>
          <a:custGeom>
            <a:avLst/>
            <a:gdLst/>
            <a:ahLst/>
            <a:cxnLst/>
            <a:rect l="l" t="t" r="r" b="b"/>
            <a:pathLst>
              <a:path w="2538539" h="403393">
                <a:moveTo>
                  <a:pt x="0" y="0"/>
                </a:moveTo>
                <a:lnTo>
                  <a:pt x="2538539" y="0"/>
                </a:lnTo>
                <a:lnTo>
                  <a:pt x="2538539" y="403393"/>
                </a:lnTo>
                <a:lnTo>
                  <a:pt x="0" y="403393"/>
                </a:lnTo>
                <a:lnTo>
                  <a:pt x="0" y="0"/>
                </a:lnTo>
                <a:close/>
              </a:path>
            </a:pathLst>
          </a:custGeom>
          <a:blipFill>
            <a:blip r:embed="rId4"/>
            <a:stretch>
              <a:fillRect/>
            </a:stretch>
          </a:blipFill>
        </p:spPr>
        <p:txBody>
          <a:bodyPr/>
          <a:lstStyle/>
          <a:p>
            <a:pPr marL="0" marR="0" lvl="0" indent="0" algn="l" defTabSz="857250" rtl="0" eaLnBrk="1" fontAlgn="auto" latinLnBrk="0" hangingPunct="1">
              <a:lnSpc>
                <a:spcPct val="100000"/>
              </a:lnSpc>
              <a:spcBef>
                <a:spcPts val="0"/>
              </a:spcBef>
              <a:spcAft>
                <a:spcPts val="0"/>
              </a:spcAft>
              <a:buClrTx/>
              <a:buSzTx/>
              <a:buFontTx/>
              <a:buNone/>
              <a:tabLst/>
              <a:defRPr/>
            </a:pPr>
            <a:endParaRPr kumimoji="0" lang="en-AU" sz="1688" b="0" i="0" u="none" strike="noStrike" kern="1200" cap="none" spc="0" normalizeH="0" baseline="0" noProof="0" dirty="0">
              <a:ln>
                <a:noFill/>
              </a:ln>
              <a:solidFill>
                <a:prstClr val="black"/>
              </a:solidFill>
              <a:effectLst/>
              <a:uLnTx/>
              <a:uFillTx/>
              <a:latin typeface="Calibri"/>
              <a:ea typeface="ＭＳ Ｐゴシック" pitchFamily="84" charset="-128"/>
              <a:cs typeface="+mn-cs"/>
            </a:endParaRPr>
          </a:p>
        </p:txBody>
      </p:sp>
      <p:sp>
        <p:nvSpPr>
          <p:cNvPr id="5" name="AutoShape 5">
            <a:extLst>
              <a:ext uri="{C183D7F6-B498-43B3-948B-1728B52AA6E4}">
                <adec:decorative xmlns:adec="http://schemas.microsoft.com/office/drawing/2017/decorative" val="0"/>
              </a:ext>
            </a:extLst>
          </p:cNvPr>
          <p:cNvSpPr/>
          <p:nvPr/>
        </p:nvSpPr>
        <p:spPr>
          <a:xfrm>
            <a:off x="3175200" y="3992400"/>
            <a:ext cx="676550" cy="0"/>
          </a:xfrm>
          <a:prstGeom prst="line">
            <a:avLst/>
          </a:prstGeom>
          <a:ln w="76200" cap="rnd">
            <a:solidFill>
              <a:srgbClr val="B0BB1D"/>
            </a:solidFill>
            <a:prstDash val="solid"/>
            <a:headEnd type="none" w="sm" len="sm"/>
            <a:tailEnd type="none" w="sm" len="sm"/>
          </a:ln>
        </p:spPr>
        <p:txBody>
          <a:bodyPr/>
          <a:lstStyle/>
          <a:p>
            <a:pPr marL="0" marR="0" lvl="0" indent="0" algn="l" defTabSz="857250" rtl="0" eaLnBrk="1" fontAlgn="auto" latinLnBrk="0" hangingPunct="1">
              <a:lnSpc>
                <a:spcPct val="100000"/>
              </a:lnSpc>
              <a:spcBef>
                <a:spcPts val="0"/>
              </a:spcBef>
              <a:spcAft>
                <a:spcPts val="0"/>
              </a:spcAft>
              <a:buClrTx/>
              <a:buSzTx/>
              <a:buFontTx/>
              <a:buNone/>
              <a:tabLst/>
              <a:defRPr/>
            </a:pPr>
            <a:endParaRPr kumimoji="0" lang="en-AU" sz="1688" b="0" i="0" u="none" strike="noStrike" kern="1200" cap="none" spc="0" normalizeH="0" baseline="0" noProof="0" dirty="0">
              <a:ln>
                <a:noFill/>
              </a:ln>
              <a:solidFill>
                <a:prstClr val="black"/>
              </a:solidFill>
              <a:effectLst/>
              <a:uLnTx/>
              <a:uFillTx/>
              <a:latin typeface="Calibri"/>
              <a:ea typeface="ＭＳ Ｐゴシック" pitchFamily="84" charset="-128"/>
              <a:cs typeface="+mn-cs"/>
            </a:endParaRPr>
          </a:p>
        </p:txBody>
      </p:sp>
      <p:sp>
        <p:nvSpPr>
          <p:cNvPr id="3" name="TextBox 3"/>
          <p:cNvSpPr txBox="1">
            <a:spLocks noGrp="1"/>
          </p:cNvSpPr>
          <p:nvPr>
            <p:ph type="title" idx="4294967295"/>
          </p:nvPr>
        </p:nvSpPr>
        <p:spPr>
          <a:xfrm>
            <a:off x="3175200" y="2400901"/>
            <a:ext cx="6480000" cy="1384995"/>
          </a:xfrm>
          <a:prstGeom prst="rect">
            <a:avLst/>
          </a:prstGeom>
          <a:noFill/>
          <a:ln>
            <a:noFill/>
            <a:prstDash/>
          </a:ln>
          <a:effectLst/>
        </p:spPr>
        <p:txBody>
          <a:bodyPr rot="0" spcFirstLastPara="0" vertOverflow="overflow" horzOverflow="overflow" vert="horz" wrap="square" lIns="0" tIns="0" rIns="0" bIns="0" numCol="1" spcCol="0" rtlCol="0" fromWordArt="0" anchor="b" anchorCtr="0" forceAA="0" compatLnSpc="1">
            <a:prstTxWarp prst="textNoShape">
              <a:avLst/>
            </a:prstTxWarp>
            <a:spAutoFit/>
          </a:bodyPr>
          <a:lstStyle/>
          <a:p>
            <a:pPr marL="0" marR="0" lvl="0" indent="0" algn="l" defTabSz="857250" rtl="0" eaLnBrk="1" fontAlgn="auto" latinLnBrk="0" hangingPunct="1">
              <a:lnSpc>
                <a:spcPct val="100000"/>
              </a:lnSpc>
              <a:spcBef>
                <a:spcPts val="0"/>
              </a:spcBef>
              <a:spcAft>
                <a:spcPts val="0"/>
              </a:spcAft>
              <a:buClrTx/>
              <a:buSzTx/>
              <a:buFontTx/>
              <a:buNone/>
              <a:tabLst/>
              <a:defRPr/>
            </a:pPr>
            <a:r>
              <a:rPr kumimoji="0" lang="en-US" sz="4500" b="0" i="0" u="none" strike="noStrike" kern="1200" cap="none" spc="0" normalizeH="0" baseline="0" noProof="0" dirty="0">
                <a:ln>
                  <a:noFill/>
                </a:ln>
                <a:solidFill>
                  <a:srgbClr val="FFFFFF"/>
                </a:solidFill>
                <a:effectLst/>
                <a:uLnTx/>
                <a:uFillTx/>
                <a:latin typeface="Georgia"/>
                <a:ea typeface="ＭＳ Ｐゴシック" pitchFamily="84" charset="-128"/>
                <a:cs typeface="+mn-cs"/>
              </a:rPr>
              <a:t>Lessons for the department</a:t>
            </a:r>
          </a:p>
        </p:txBody>
      </p:sp>
    </p:spTree>
    <p:extLst>
      <p:ext uri="{BB962C8B-B14F-4D97-AF65-F5344CB8AC3E}">
        <p14:creationId xmlns:p14="http://schemas.microsoft.com/office/powerpoint/2010/main" val="42785510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2C62"/>
        </a:solidFill>
        <a:effectLst/>
      </p:bgPr>
    </p:bg>
    <p:spTree>
      <p:nvGrpSpPr>
        <p:cNvPr id="1" name=""/>
        <p:cNvGrpSpPr/>
        <p:nvPr/>
      </p:nvGrpSpPr>
      <p:grpSpPr>
        <a:xfrm>
          <a:off x="0" y="0"/>
          <a:ext cx="0" cy="0"/>
          <a:chOff x="0" y="0"/>
          <a:chExt cx="0" cy="0"/>
        </a:xfrm>
      </p:grpSpPr>
      <p:sp>
        <p:nvSpPr>
          <p:cNvPr id="2" name="TextBox 2"/>
          <p:cNvSpPr txBox="1"/>
          <p:nvPr/>
        </p:nvSpPr>
        <p:spPr>
          <a:xfrm>
            <a:off x="966439" y="4222254"/>
            <a:ext cx="7074397" cy="1806713"/>
          </a:xfrm>
          <a:prstGeom prst="rect">
            <a:avLst/>
          </a:prstGeom>
        </p:spPr>
        <p:txBody>
          <a:bodyPr lIns="0" tIns="0" rIns="0" bIns="0" rtlCol="0" anchor="t">
            <a:spAutoFit/>
          </a:bodyPr>
          <a:lstStyle/>
          <a:p>
            <a:pPr defTabSz="857250" eaLnBrk="1" fontAlgn="auto" hangingPunct="1">
              <a:lnSpc>
                <a:spcPts val="1444"/>
              </a:lnSpc>
              <a:spcBef>
                <a:spcPts val="0"/>
              </a:spcBef>
              <a:spcAft>
                <a:spcPts val="600"/>
              </a:spcAft>
            </a:pPr>
            <a:r>
              <a:rPr lang="en-US" sz="1031" b="1" dirty="0">
                <a:solidFill>
                  <a:srgbClr val="FFFFFF"/>
                </a:solidFill>
                <a:latin typeface="Roboto 1 Bold"/>
                <a:ea typeface="+mn-ea"/>
              </a:rPr>
              <a:t>Legal disclosure statement</a:t>
            </a:r>
          </a:p>
          <a:p>
            <a:pPr defTabSz="857250" eaLnBrk="1" fontAlgn="auto" hangingPunct="1">
              <a:lnSpc>
                <a:spcPts val="1313"/>
              </a:lnSpc>
              <a:spcBef>
                <a:spcPts val="0"/>
              </a:spcBef>
              <a:spcAft>
                <a:spcPts val="600"/>
              </a:spcAft>
            </a:pPr>
            <a:r>
              <a:rPr lang="en-US" sz="938" dirty="0">
                <a:solidFill>
                  <a:srgbClr val="FFFFFF"/>
                </a:solidFill>
                <a:latin typeface="Roboto 1"/>
                <a:ea typeface="+mn-ea"/>
              </a:rPr>
              <a:t>Social Ventures Australia (SVA) has prepared this report in good faith on the basis of the research and information available to SVA at the date of publication. </a:t>
            </a:r>
          </a:p>
          <a:p>
            <a:pPr defTabSz="857250" eaLnBrk="1" fontAlgn="auto" hangingPunct="1">
              <a:lnSpc>
                <a:spcPts val="1313"/>
              </a:lnSpc>
              <a:spcBef>
                <a:spcPts val="0"/>
              </a:spcBef>
              <a:spcAft>
                <a:spcPts val="600"/>
              </a:spcAft>
            </a:pPr>
            <a:r>
              <a:rPr lang="en-US" sz="938" dirty="0">
                <a:solidFill>
                  <a:srgbClr val="FFFFFF"/>
                </a:solidFill>
                <a:latin typeface="Roboto 1"/>
                <a:ea typeface="+mn-ea"/>
              </a:rPr>
              <a:t>Information has been obtained from sources that SVA believes to be reliable and up to date. SVA does not give any representation, warranty, express or implied, assurance or guarantee as to the accuracy, adequacy, completeness, currency or reliability of any of the information.​ </a:t>
            </a:r>
          </a:p>
          <a:p>
            <a:pPr defTabSz="857250" eaLnBrk="1" fontAlgn="auto" hangingPunct="1">
              <a:lnSpc>
                <a:spcPts val="1313"/>
              </a:lnSpc>
              <a:spcBef>
                <a:spcPts val="0"/>
              </a:spcBef>
              <a:spcAft>
                <a:spcPts val="600"/>
              </a:spcAft>
            </a:pPr>
            <a:r>
              <a:rPr lang="en-US" sz="938" dirty="0">
                <a:solidFill>
                  <a:srgbClr val="FFFFFF"/>
                </a:solidFill>
                <a:latin typeface="Roboto 1"/>
                <a:ea typeface="+mn-ea"/>
              </a:rPr>
              <a:t>This report was prepared by SVA for the use and benefit of its client and for the purpose for which it was provided. </a:t>
            </a:r>
          </a:p>
          <a:p>
            <a:pPr defTabSz="857250" eaLnBrk="1" fontAlgn="auto" hangingPunct="1">
              <a:lnSpc>
                <a:spcPts val="1313"/>
              </a:lnSpc>
              <a:spcBef>
                <a:spcPts val="0"/>
              </a:spcBef>
              <a:spcAft>
                <a:spcPts val="600"/>
              </a:spcAft>
            </a:pPr>
            <a:r>
              <a:rPr lang="en-US" sz="938" dirty="0">
                <a:solidFill>
                  <a:srgbClr val="FFFFFF"/>
                </a:solidFill>
                <a:latin typeface="Roboto 1"/>
                <a:ea typeface="+mn-ea"/>
              </a:rPr>
              <a:t>To the extent permitted by the law, SVA disclaims all liability and responsibility for any loss or damage which may be suffered by any third party through the use of, or reliance on, anything contained in, or implied by, or omitted from this report.​ </a:t>
            </a:r>
          </a:p>
        </p:txBody>
      </p:sp>
      <p:sp>
        <p:nvSpPr>
          <p:cNvPr id="3" name="TextBox 3">
            <a:extLst>
              <a:ext uri="{C183D7F6-B498-43B3-948B-1728B52AA6E4}">
                <adec:decorative xmlns:adec="http://schemas.microsoft.com/office/drawing/2017/decorative" val="0"/>
              </a:ext>
            </a:extLst>
          </p:cNvPr>
          <p:cNvSpPr txBox="1"/>
          <p:nvPr/>
        </p:nvSpPr>
        <p:spPr>
          <a:xfrm>
            <a:off x="966439" y="1428264"/>
            <a:ext cx="7074397" cy="2714397"/>
          </a:xfrm>
          <a:prstGeom prst="rect">
            <a:avLst/>
          </a:prstGeom>
        </p:spPr>
        <p:txBody>
          <a:bodyPr lIns="0" tIns="0" rIns="0" bIns="0" rtlCol="0" anchor="t">
            <a:spAutoFit/>
          </a:bodyPr>
          <a:lstStyle/>
          <a:p>
            <a:pPr defTabSz="857250" eaLnBrk="1" fontAlgn="auto" hangingPunct="1">
              <a:lnSpc>
                <a:spcPct val="120000"/>
              </a:lnSpc>
              <a:spcBef>
                <a:spcPts val="0"/>
              </a:spcBef>
              <a:spcAft>
                <a:spcPts val="600"/>
              </a:spcAft>
            </a:pPr>
            <a:r>
              <a:rPr lang="en-US" sz="1031" b="1" dirty="0">
                <a:solidFill>
                  <a:srgbClr val="FFFFFF"/>
                </a:solidFill>
                <a:latin typeface="Roboto 1 Bold"/>
                <a:ea typeface="+mn-ea"/>
              </a:rPr>
              <a:t>This report has been prepared by Social Ventures Australia (SVA) Consulting</a:t>
            </a:r>
          </a:p>
          <a:p>
            <a:pPr defTabSz="857250" eaLnBrk="1" fontAlgn="auto" hangingPunct="1">
              <a:lnSpc>
                <a:spcPct val="120000"/>
              </a:lnSpc>
              <a:spcBef>
                <a:spcPts val="0"/>
              </a:spcBef>
              <a:spcAft>
                <a:spcPts val="600"/>
              </a:spcAft>
            </a:pPr>
            <a:r>
              <a:rPr lang="en-US" sz="938" dirty="0">
                <a:solidFill>
                  <a:srgbClr val="FFFFFF"/>
                </a:solidFill>
                <a:latin typeface="Roboto 1"/>
                <a:ea typeface="+mn-ea"/>
              </a:rPr>
              <a:t>Social Ventures Australia (SVA) is a not-for-profit organisation that works with innovative partners to invest in social change. We help to create better education and employment outcomes for disadvantaged Australians by bringing the best of business to the social-purpose sector and by working with partners to strategically invest capital and expertise.​</a:t>
            </a:r>
          </a:p>
          <a:p>
            <a:pPr defTabSz="857250" eaLnBrk="1" fontAlgn="auto" hangingPunct="1">
              <a:lnSpc>
                <a:spcPct val="120000"/>
              </a:lnSpc>
              <a:spcBef>
                <a:spcPts val="0"/>
              </a:spcBef>
              <a:spcAft>
                <a:spcPts val="600"/>
              </a:spcAft>
            </a:pPr>
            <a:r>
              <a:rPr lang="en-US" sz="938" dirty="0">
                <a:solidFill>
                  <a:srgbClr val="FFFFFF"/>
                </a:solidFill>
                <a:latin typeface="Roboto 1"/>
                <a:ea typeface="+mn-ea"/>
              </a:rPr>
              <a:t>SVA Consulting is Australia’s leading not-for-profit consultancy. We focus solely on social impact and work with partners to increase their capacity to create positive change. Thanks to more than 10 years of working with not-for-profits, government and funders, we have developed a deep understanding of the sector and ‘what works’. ​</a:t>
            </a:r>
          </a:p>
          <a:p>
            <a:pPr defTabSz="857250" eaLnBrk="1" fontAlgn="auto" hangingPunct="1">
              <a:lnSpc>
                <a:spcPct val="120000"/>
              </a:lnSpc>
              <a:spcBef>
                <a:spcPts val="0"/>
              </a:spcBef>
              <a:spcAft>
                <a:spcPts val="600"/>
              </a:spcAft>
            </a:pPr>
            <a:r>
              <a:rPr lang="en-US" sz="938" dirty="0">
                <a:solidFill>
                  <a:srgbClr val="FFFFFF"/>
                </a:solidFill>
                <a:latin typeface="Roboto 1"/>
                <a:ea typeface="+mn-ea"/>
              </a:rPr>
              <a:t>Our team is passionate about what they do and use their diverse experience to work together to solve Australia’s most pressing challenges. </a:t>
            </a:r>
          </a:p>
          <a:p>
            <a:pPr defTabSz="857250" eaLnBrk="1" fontAlgn="auto" hangingPunct="1">
              <a:lnSpc>
                <a:spcPct val="120000"/>
              </a:lnSpc>
              <a:spcBef>
                <a:spcPts val="0"/>
              </a:spcBef>
              <a:spcAft>
                <a:spcPts val="600"/>
              </a:spcAft>
            </a:pPr>
            <a:r>
              <a:rPr lang="en-US" sz="938" dirty="0">
                <a:solidFill>
                  <a:srgbClr val="FFFFFF"/>
                </a:solidFill>
                <a:latin typeface="Roboto 1"/>
                <a:ea typeface="+mn-ea"/>
              </a:rPr>
              <a:t>This report has been authored by the SVA Consulting team (Natalie Klenner, Mandy Ferguson, Jonathan Finighan and Simon Faivel). </a:t>
            </a:r>
            <a:endParaRPr lang="en-US" sz="938" dirty="0">
              <a:solidFill>
                <a:srgbClr val="FFFFFF"/>
              </a:solidFill>
              <a:highlight>
                <a:srgbClr val="FF00FF"/>
              </a:highlight>
              <a:latin typeface="Roboto 1"/>
              <a:ea typeface="+mn-ea"/>
            </a:endParaRPr>
          </a:p>
          <a:p>
            <a:pPr defTabSz="857250" eaLnBrk="1" fontAlgn="auto" hangingPunct="1">
              <a:lnSpc>
                <a:spcPct val="120000"/>
              </a:lnSpc>
              <a:spcBef>
                <a:spcPts val="0"/>
              </a:spcBef>
              <a:spcAft>
                <a:spcPts val="600"/>
              </a:spcAft>
            </a:pPr>
            <a:r>
              <a:rPr lang="en-US" sz="938" dirty="0">
                <a:solidFill>
                  <a:srgbClr val="FFFFFF"/>
                </a:solidFill>
                <a:latin typeface="Roboto 1"/>
                <a:ea typeface="+mn-ea"/>
              </a:rPr>
              <a:t>For more information contact us:</a:t>
            </a:r>
          </a:p>
          <a:p>
            <a:pPr defTabSz="857250" eaLnBrk="1" fontAlgn="auto" hangingPunct="1">
              <a:lnSpc>
                <a:spcPct val="120000"/>
              </a:lnSpc>
              <a:spcBef>
                <a:spcPts val="0"/>
              </a:spcBef>
              <a:spcAft>
                <a:spcPts val="600"/>
              </a:spcAft>
            </a:pPr>
            <a:r>
              <a:rPr lang="en-US" sz="938" dirty="0">
                <a:solidFill>
                  <a:schemeClr val="bg1"/>
                </a:solidFill>
                <a:latin typeface="Roboto 1"/>
                <a:ea typeface="+mn-ea"/>
                <a:hlinkClick r:id="rId2">
                  <a:extLst>
                    <a:ext uri="{A12FA001-AC4F-418D-AE19-62706E023703}">
                      <ahyp:hlinkClr xmlns:ahyp="http://schemas.microsoft.com/office/drawing/2018/hyperlinkcolor" val="tx"/>
                    </a:ext>
                  </a:extLst>
                </a:hlinkClick>
              </a:rPr>
              <a:t>consulting@socialventures.com.au</a:t>
            </a:r>
            <a:endParaRPr lang="en-US" sz="938" dirty="0">
              <a:solidFill>
                <a:schemeClr val="bg1"/>
              </a:solidFill>
              <a:latin typeface="Roboto 1"/>
              <a:ea typeface="+mn-ea"/>
            </a:endParaRPr>
          </a:p>
        </p:txBody>
      </p:sp>
      <p:sp>
        <p:nvSpPr>
          <p:cNvPr id="4" name="TextBox 4"/>
          <p:cNvSpPr txBox="1"/>
          <p:nvPr/>
        </p:nvSpPr>
        <p:spPr>
          <a:xfrm>
            <a:off x="966439" y="560334"/>
            <a:ext cx="7973122" cy="703334"/>
          </a:xfrm>
          <a:prstGeom prst="rect">
            <a:avLst/>
          </a:prstGeom>
        </p:spPr>
        <p:txBody>
          <a:bodyPr lIns="0" tIns="0" rIns="0" bIns="0" rtlCol="0" anchor="t">
            <a:spAutoFit/>
          </a:bodyPr>
          <a:lstStyle/>
          <a:p>
            <a:pPr defTabSz="857250" eaLnBrk="1" fontAlgn="auto" hangingPunct="1">
              <a:lnSpc>
                <a:spcPts val="1444"/>
              </a:lnSpc>
              <a:spcAft>
                <a:spcPts val="0"/>
              </a:spcAft>
            </a:pPr>
            <a:r>
              <a:rPr lang="en-US" sz="1031" b="1" dirty="0">
                <a:solidFill>
                  <a:srgbClr val="FFFFFF"/>
                </a:solidFill>
                <a:latin typeface="Roboto 1 Bold"/>
                <a:ea typeface="+mn-ea"/>
              </a:rPr>
              <a:t>Social Ventures Australia acknowledges Traditional Owners of Country throughout Australia. We pay our respects to Aboriginal and Torres Strait Islander Elders past, present, and emerging. We also accept the invitation in the Uluru Statement from the Heart to walk together with Aboriginal and Torres Strait Islander peoples in a movement of the Australian people for a better future.</a:t>
            </a:r>
          </a:p>
        </p:txBody>
      </p:sp>
      <p:sp>
        <p:nvSpPr>
          <p:cNvPr id="7" name="Title 6">
            <a:extLst>
              <a:ext uri="{FF2B5EF4-FFF2-40B4-BE49-F238E27FC236}">
                <a16:creationId xmlns:a16="http://schemas.microsoft.com/office/drawing/2014/main" id="{EE8BFC51-25A0-9A02-9E52-6C4B8CFBE195}"/>
              </a:ext>
            </a:extLst>
          </p:cNvPr>
          <p:cNvSpPr>
            <a:spLocks noGrp="1"/>
          </p:cNvSpPr>
          <p:nvPr>
            <p:ph type="title" idx="4294967295"/>
          </p:nvPr>
        </p:nvSpPr>
        <p:spPr>
          <a:xfrm>
            <a:off x="435599" y="-612000"/>
            <a:ext cx="9055425" cy="612000"/>
          </a:xfrm>
        </p:spPr>
        <p:txBody>
          <a:bodyPr vert="horz" lIns="72000" tIns="72000" rIns="72000" bIns="72000" rtlCol="0" anchor="b" anchorCtr="0">
            <a:noAutofit/>
          </a:bodyPr>
          <a:lstStyle/>
          <a:p>
            <a:r>
              <a:rPr lang="en-AU" dirty="0"/>
              <a:t>Prelims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8E3D58DC-F26D-3F69-E049-ADC153B14E2A}"/>
              </a:ext>
            </a:extLst>
          </p:cNvPr>
          <p:cNvGraphicFramePr>
            <a:graphicFrameLocks noChangeAspect="1"/>
          </p:cNvGraphicFramePr>
          <p:nvPr>
            <p:custDataLst>
              <p:tags r:id="rId1"/>
            </p:custDataLst>
            <p:extLst>
              <p:ext uri="{D42A27DB-BD31-4B8C-83A1-F6EECF244321}">
                <p14:modId xmlns:p14="http://schemas.microsoft.com/office/powerpoint/2010/main" val="45681962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81" imgH="384" progId="TCLayout.ActiveDocument.1">
                  <p:embed/>
                </p:oleObj>
              </mc:Choice>
              <mc:Fallback>
                <p:oleObj name="think-cell Slide" r:id="rId3" imgW="381" imgH="384" progId="TCLayout.ActiveDocument.1">
                  <p:embed/>
                  <p:pic>
                    <p:nvPicPr>
                      <p:cNvPr id="6" name="think-cell data - do not delete" hidden="1">
                        <a:extLst>
                          <a:ext uri="{FF2B5EF4-FFF2-40B4-BE49-F238E27FC236}">
                            <a16:creationId xmlns:a16="http://schemas.microsoft.com/office/drawing/2014/main" id="{8E3D58DC-F26D-3F69-E049-ADC153B14E2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8" name="Rectangle 7">
            <a:extLst>
              <a:ext uri="{FF2B5EF4-FFF2-40B4-BE49-F238E27FC236}">
                <a16:creationId xmlns:a16="http://schemas.microsoft.com/office/drawing/2014/main" id="{DEBDC244-64BD-8668-6F78-3DFCDF193FE2}"/>
              </a:ext>
              <a:ext uri="{C183D7F6-B498-43B3-948B-1728B52AA6E4}">
                <adec:decorative xmlns:adec="http://schemas.microsoft.com/office/drawing/2017/decorative" val="0"/>
              </a:ext>
            </a:extLst>
          </p:cNvPr>
          <p:cNvSpPr/>
          <p:nvPr/>
        </p:nvSpPr>
        <p:spPr bwMode="auto">
          <a:xfrm>
            <a:off x="425287" y="2119356"/>
            <a:ext cx="9055425" cy="4033793"/>
          </a:xfrm>
          <a:prstGeom prst="rect">
            <a:avLst/>
          </a:prstGeom>
          <a:solidFill>
            <a:srgbClr val="F2F0E9"/>
          </a:solidFill>
          <a:ln w="9525" cap="flat" cmpd="sng" algn="ctr">
            <a:noFill/>
            <a:prstDash val="solid"/>
            <a:round/>
            <a:headEnd type="none" w="med" len="med"/>
            <a:tailEnd type="none" w="med" len="med"/>
          </a:ln>
          <a:effectLst/>
        </p:spPr>
        <p:txBody>
          <a:bodyPr rot="0" spcFirstLastPara="0" vertOverflow="overflow" horzOverflow="overflow" vert="horz" wrap="square" lIns="72000" tIns="72000" rIns="288000" bIns="72000" numCol="1" spcCol="0" rtlCol="0" fromWordArt="0" anchor="ctr" anchorCtr="0" forceAA="0" compatLnSpc="1">
            <a:prstTxWarp prst="textNoShape">
              <a:avLst/>
            </a:prstTxWarp>
            <a:noAutofit/>
          </a:bodyPr>
          <a:lstStyle/>
          <a:p>
            <a:pPr marL="534988" lvl="1" indent="-358775">
              <a:spcAft>
                <a:spcPts val="1200"/>
              </a:spcAft>
              <a:buClr>
                <a:schemeClr val="tx2"/>
              </a:buClr>
              <a:buAutoNum type="arabicPeriod"/>
            </a:pPr>
            <a:r>
              <a:rPr lang="en-AU" sz="1100" b="1" kern="0" dirty="0">
                <a:solidFill>
                  <a:schemeClr val="tx2"/>
                </a:solidFill>
                <a:cs typeface="Arial"/>
              </a:rPr>
              <a:t>Protect Employment Facilitators’ flexibility.</a:t>
            </a:r>
            <a:r>
              <a:rPr lang="en-AU" sz="1100" kern="0" dirty="0">
                <a:solidFill>
                  <a:schemeClr val="tx2"/>
                </a:solidFill>
                <a:cs typeface="Arial"/>
              </a:rPr>
              <a:t> Employment Facilitators must have a degree of flexibility so they can respond to the challenges and opportunities of their region and build trusted relationships with local stakeholders. They need the autonomy to engage with the full range of relevant stakeholders in their region, and to be an impartial voice for the region. They need to be able to respond quickly to issues. And they need to be able to adapt their approach to local conditions. Protecting Employment Facilitators’ flexibility is essential for the program’s ongoing success, while maintaining appropriate accountability mechanisms. </a:t>
            </a:r>
          </a:p>
          <a:p>
            <a:pPr marL="534988" lvl="1" indent="-358775">
              <a:spcAft>
                <a:spcPts val="1200"/>
              </a:spcAft>
              <a:buClr>
                <a:schemeClr val="tx2"/>
              </a:buClr>
              <a:buAutoNum type="arabicPeriod"/>
            </a:pPr>
            <a:r>
              <a:rPr lang="en-AU" sz="1100" b="1" kern="0" dirty="0">
                <a:solidFill>
                  <a:schemeClr val="tx2"/>
                </a:solidFill>
                <a:cs typeface="Arial"/>
              </a:rPr>
              <a:t>Support continuity and transition planning.</a:t>
            </a:r>
            <a:r>
              <a:rPr lang="en-AU" sz="1100" kern="0" dirty="0">
                <a:solidFill>
                  <a:schemeClr val="tx2"/>
                </a:solidFill>
                <a:cs typeface="Arial"/>
              </a:rPr>
              <a:t> Employment Facilitators’ greatest assets include their relationships with local stakeholders and their knowledge of the region. Both take time to build. The research suggests that the program can achieve greater outcomes when Employment Facilitators and Taskforce members are in these roles for longer. Change is inevitable, but a structured approach to transition planning could help sustain momentum and outcomes in times of change. </a:t>
            </a:r>
          </a:p>
          <a:p>
            <a:pPr marL="534988" lvl="1" indent="-358775">
              <a:spcAft>
                <a:spcPts val="1200"/>
              </a:spcAft>
              <a:buClr>
                <a:schemeClr val="tx2"/>
              </a:buClr>
              <a:buAutoNum type="arabicPeriod"/>
            </a:pPr>
            <a:r>
              <a:rPr lang="en-AU" sz="1100" b="1" kern="0" dirty="0">
                <a:solidFill>
                  <a:schemeClr val="tx2"/>
                </a:solidFill>
                <a:cs typeface="Arial"/>
              </a:rPr>
              <a:t>Build the capacity of Employment Facilitators.</a:t>
            </a:r>
            <a:r>
              <a:rPr lang="en-AU" sz="1100" kern="0" dirty="0">
                <a:solidFill>
                  <a:schemeClr val="tx2"/>
                </a:solidFill>
                <a:cs typeface="Arial"/>
              </a:rPr>
              <a:t> The research identifies a set of behaviours that are common to Employment Facilitators in the case study regions. These behaviours could inform the recruitment of new Employment Facilitators and ongoing learning and development. Recruitment could also prioritise individuals who bring established relationships with local leaders and deep knowledge of the region to the role (see point 2 above). </a:t>
            </a:r>
          </a:p>
          <a:p>
            <a:pPr marL="534988" lvl="1" indent="-358775">
              <a:spcAft>
                <a:spcPts val="1200"/>
              </a:spcAft>
              <a:buClr>
                <a:schemeClr val="tx2"/>
              </a:buClr>
              <a:buAutoNum type="arabicPeriod"/>
            </a:pPr>
            <a:r>
              <a:rPr lang="en-AU" sz="1100" b="1" kern="0" dirty="0">
                <a:solidFill>
                  <a:schemeClr val="tx2"/>
                </a:solidFill>
                <a:cs typeface="Arial"/>
              </a:rPr>
              <a:t>Support Employment Facilitators to get the most out of their Taskforce.</a:t>
            </a:r>
            <a:r>
              <a:rPr lang="en-AU" sz="1100" kern="0" dirty="0">
                <a:solidFill>
                  <a:schemeClr val="tx2"/>
                </a:solidFill>
                <a:cs typeface="Arial"/>
              </a:rPr>
              <a:t> Employment Facilitators in the case study regions demonstrate several approaches to Taskforce facilitation. These could be adopted by others. This includes keeping Taskforce meetings action-oriented (not a ‘talk fest’), creating ownership by giving members a chance to co-design priorities, and clearly defining Taskforce members’ roles and responsibilities. Employment Facilitators in the case study regions also keep Taskforce members accountable by documenting actions and reporting back, and create ‘competitively neutral’ spaces for stakeholders to build trust and understand each other’s businesses, interests and strengths.</a:t>
            </a:r>
            <a:endParaRPr lang="en-AU" sz="1100" kern="0" dirty="0">
              <a:solidFill>
                <a:schemeClr val="tx2"/>
              </a:solidFill>
              <a:highlight>
                <a:srgbClr val="FFFF00"/>
              </a:highlight>
              <a:cs typeface="Arial"/>
            </a:endParaRPr>
          </a:p>
        </p:txBody>
      </p:sp>
      <p:sp>
        <p:nvSpPr>
          <p:cNvPr id="23" name="Content Placeholder 4">
            <a:extLst>
              <a:ext uri="{FF2B5EF4-FFF2-40B4-BE49-F238E27FC236}">
                <a16:creationId xmlns:a16="http://schemas.microsoft.com/office/drawing/2014/main" id="{B8CD0FC2-DC6C-CF72-C539-E4E5A8C53C7A}"/>
              </a:ext>
            </a:extLst>
          </p:cNvPr>
          <p:cNvSpPr txBox="1">
            <a:spLocks/>
          </p:cNvSpPr>
          <p:nvPr/>
        </p:nvSpPr>
        <p:spPr>
          <a:xfrm>
            <a:off x="435599" y="1055716"/>
            <a:ext cx="9055423" cy="1063641"/>
          </a:xfrm>
          <a:prstGeom prst="rect">
            <a:avLst/>
          </a:prstGeom>
        </p:spPr>
        <p:txBody>
          <a:bodyPr vert="horz" lIns="0" tIns="0" rIns="0" bIns="0" rtlCol="0">
            <a:noAutofit/>
          </a:bodyPr>
          <a:lstStyle>
            <a:lvl1pPr marL="0" indent="0" algn="l" rtl="0" eaLnBrk="1" fontAlgn="base" hangingPunct="1">
              <a:spcBef>
                <a:spcPct val="0"/>
              </a:spcBef>
              <a:spcAft>
                <a:spcPts val="600"/>
              </a:spcAft>
              <a:buClr>
                <a:schemeClr val="bg2"/>
              </a:buClr>
              <a:buFont typeface="Arial" panose="020B0604020202020204" pitchFamily="34" charset="0"/>
              <a:buNone/>
              <a:defRPr sz="1400">
                <a:solidFill>
                  <a:schemeClr val="tx2"/>
                </a:solidFill>
                <a:latin typeface="+mn-lt"/>
                <a:ea typeface="+mn-ea"/>
                <a:cs typeface="+mn-cs"/>
              </a:defRPr>
            </a:lvl1pPr>
            <a:lvl2pPr marL="176213" indent="-176213" algn="l" rtl="0" eaLnBrk="1" fontAlgn="base" hangingPunct="1">
              <a:spcBef>
                <a:spcPct val="0"/>
              </a:spcBef>
              <a:spcAft>
                <a:spcPts val="600"/>
              </a:spcAft>
              <a:buClr>
                <a:schemeClr val="bg2"/>
              </a:buClr>
              <a:buFont typeface="Arial" panose="020B0604020202020204" pitchFamily="34" charset="0"/>
              <a:buChar char="•"/>
              <a:defRPr sz="1400" baseline="0">
                <a:solidFill>
                  <a:schemeClr val="tx2"/>
                </a:solidFill>
                <a:latin typeface="+mn-lt"/>
                <a:ea typeface="+mn-ea"/>
              </a:defRPr>
            </a:lvl2pPr>
            <a:lvl3pPr marL="360363" indent="-176213" algn="l" rtl="0" eaLnBrk="1" fontAlgn="base" hangingPunct="1">
              <a:spcBef>
                <a:spcPct val="0"/>
              </a:spcBef>
              <a:spcAft>
                <a:spcPts val="600"/>
              </a:spcAft>
              <a:buClr>
                <a:schemeClr val="bg2"/>
              </a:buClr>
              <a:buFont typeface="Courier New" panose="02070309020205020404" pitchFamily="49" charset="0"/>
              <a:buChar char="o"/>
              <a:defRPr sz="1400">
                <a:solidFill>
                  <a:schemeClr val="tx2"/>
                </a:solidFill>
                <a:latin typeface="+mn-lt"/>
                <a:ea typeface="+mn-ea"/>
              </a:defRPr>
            </a:lvl3pPr>
            <a:lvl4pPr marL="538163" indent="-176213" algn="l" rtl="0" eaLnBrk="1" fontAlgn="base" hangingPunct="1">
              <a:spcBef>
                <a:spcPct val="0"/>
              </a:spcBef>
              <a:spcAft>
                <a:spcPts val="600"/>
              </a:spcAft>
              <a:buClr>
                <a:schemeClr val="bg2"/>
              </a:buClr>
              <a:buFont typeface="Arial" panose="020B0604020202020204" pitchFamily="34" charset="0"/>
              <a:buChar char="−"/>
              <a:defRPr sz="1400">
                <a:solidFill>
                  <a:schemeClr val="tx2"/>
                </a:solidFill>
                <a:latin typeface="+mn-lt"/>
                <a:ea typeface="+mn-ea"/>
              </a:defRPr>
            </a:lvl4pPr>
            <a:lvl5pPr marL="714375" indent="-179388" algn="l" rtl="0" eaLnBrk="1" fontAlgn="base" hangingPunct="1">
              <a:spcBef>
                <a:spcPct val="0"/>
              </a:spcBef>
              <a:spcAft>
                <a:spcPts val="600"/>
              </a:spcAft>
              <a:buClr>
                <a:schemeClr val="bg2"/>
              </a:buClr>
              <a:buFont typeface="Arial" panose="020B0604020202020204" pitchFamily="34" charset="0"/>
              <a:buChar char="•"/>
              <a:defRPr sz="1400">
                <a:solidFill>
                  <a:schemeClr val="tx2"/>
                </a:solidFill>
                <a:latin typeface="+mn-lt"/>
                <a:ea typeface="+mn-ea"/>
              </a:defRPr>
            </a:lvl5pPr>
            <a:lvl6pPr marL="898525" indent="-179388" algn="l" rtl="0" eaLnBrk="1" fontAlgn="base" hangingPunct="1">
              <a:spcBef>
                <a:spcPct val="0"/>
              </a:spcBef>
              <a:spcAft>
                <a:spcPts val="600"/>
              </a:spcAft>
              <a:buClr>
                <a:schemeClr val="bg2"/>
              </a:buClr>
              <a:buFont typeface="Courier New" panose="02070309020205020404" pitchFamily="49" charset="0"/>
              <a:buChar char="o"/>
              <a:defRPr sz="1400">
                <a:solidFill>
                  <a:schemeClr val="tx2"/>
                </a:solidFill>
                <a:latin typeface="+mn-lt"/>
                <a:ea typeface="+mn-ea"/>
              </a:defRPr>
            </a:lvl6pPr>
            <a:lvl7pPr marL="1076325" indent="-179388" algn="l" rtl="0" eaLnBrk="1" fontAlgn="base" hangingPunct="1">
              <a:spcBef>
                <a:spcPct val="0"/>
              </a:spcBef>
              <a:spcAft>
                <a:spcPts val="600"/>
              </a:spcAft>
              <a:buClr>
                <a:schemeClr val="bg2"/>
              </a:buClr>
              <a:buFont typeface="Arial" pitchFamily="34" charset="0"/>
              <a:buChar char="–"/>
              <a:defRPr sz="1400">
                <a:solidFill>
                  <a:schemeClr val="tx2"/>
                </a:solidFill>
                <a:latin typeface="+mn-lt"/>
                <a:ea typeface="+mn-ea"/>
              </a:defRPr>
            </a:lvl7pPr>
            <a:lvl8pPr marL="1252538" indent="-179388" algn="l" rtl="0" eaLnBrk="1" fontAlgn="base" hangingPunct="1">
              <a:spcBef>
                <a:spcPct val="0"/>
              </a:spcBef>
              <a:spcAft>
                <a:spcPts val="600"/>
              </a:spcAft>
              <a:buClr>
                <a:schemeClr val="bg2"/>
              </a:buClr>
              <a:buFont typeface="Arial" panose="020B0604020202020204" pitchFamily="34" charset="0"/>
              <a:buChar char="•"/>
              <a:defRPr sz="1400">
                <a:solidFill>
                  <a:schemeClr val="tx2"/>
                </a:solidFill>
                <a:latin typeface="+mn-lt"/>
                <a:ea typeface="+mn-ea"/>
              </a:defRPr>
            </a:lvl8pPr>
            <a:lvl9pPr marL="1436688" indent="-179388" algn="l" rtl="0" eaLnBrk="1" fontAlgn="base" hangingPunct="1">
              <a:spcBef>
                <a:spcPct val="0"/>
              </a:spcBef>
              <a:spcAft>
                <a:spcPts val="600"/>
              </a:spcAft>
              <a:buClr>
                <a:schemeClr val="bg2"/>
              </a:buClr>
              <a:buFont typeface="Courier New" panose="02070309020205020404" pitchFamily="49" charset="0"/>
              <a:buChar char="o"/>
              <a:defRPr sz="1400">
                <a:solidFill>
                  <a:schemeClr val="tx2"/>
                </a:solidFill>
                <a:latin typeface="+mn-lt"/>
                <a:ea typeface="+mn-ea"/>
              </a:defRPr>
            </a:lvl9pPr>
          </a:lstStyle>
          <a:p>
            <a:pPr>
              <a:spcAft>
                <a:spcPts val="1200"/>
              </a:spcAft>
              <a:buClr>
                <a:schemeClr val="tx2"/>
              </a:buClr>
            </a:pPr>
            <a:r>
              <a:rPr lang="en-AU" sz="1100" b="1" kern="0" dirty="0">
                <a:cs typeface="Arial"/>
              </a:rPr>
              <a:t>Comparing the case study regions provides lessons for how the department can support Employment Facilitators to deliver valuable outcomes. </a:t>
            </a:r>
            <a:r>
              <a:rPr lang="en-AU" sz="1100" kern="0" dirty="0">
                <a:cs typeface="Arial"/>
              </a:rPr>
              <a:t>The four case study regions included in the research show that the Local Jobs Program can create valuable outcomes for employers and job seekers. They show that the program has the flexibility to adapt to very different community contexts, and that successful Employment Facilitators are using their own experiences and skills to take their own approach to work with local stakeholders. The department can draw lessons from the research to continue supporting Employment Facilitators across the country. These are summarised below.</a:t>
            </a:r>
          </a:p>
        </p:txBody>
      </p:sp>
      <p:sp>
        <p:nvSpPr>
          <p:cNvPr id="2" name="Title 1">
            <a:extLst>
              <a:ext uri="{FF2B5EF4-FFF2-40B4-BE49-F238E27FC236}">
                <a16:creationId xmlns:a16="http://schemas.microsoft.com/office/drawing/2014/main" id="{C8536387-4FA4-F430-E7F6-1B439904FD6C}"/>
              </a:ext>
            </a:extLst>
          </p:cNvPr>
          <p:cNvSpPr>
            <a:spLocks noGrp="1"/>
          </p:cNvSpPr>
          <p:nvPr>
            <p:ph type="title"/>
          </p:nvPr>
        </p:nvSpPr>
        <p:spPr/>
        <p:txBody>
          <a:bodyPr vert="horz"/>
          <a:lstStyle/>
          <a:p>
            <a:r>
              <a:rPr lang="en-AU" dirty="0"/>
              <a:t>The research highlights several lessons for the department</a:t>
            </a:r>
          </a:p>
        </p:txBody>
      </p:sp>
      <p:sp>
        <p:nvSpPr>
          <p:cNvPr id="3" name="Slide Number Placeholder 2">
            <a:extLst>
              <a:ext uri="{FF2B5EF4-FFF2-40B4-BE49-F238E27FC236}">
                <a16:creationId xmlns:a16="http://schemas.microsoft.com/office/drawing/2014/main" id="{CD8BC009-AEFF-6A7C-6DB9-619997C26A5B}"/>
              </a:ext>
            </a:extLst>
          </p:cNvPr>
          <p:cNvSpPr>
            <a:spLocks noGrp="1"/>
          </p:cNvSpPr>
          <p:nvPr>
            <p:ph type="sldNum" sz="quarter" idx="15"/>
          </p:nvPr>
        </p:nvSpPr>
        <p:spPr/>
        <p:txBody>
          <a:bodyPr/>
          <a:lstStyle/>
          <a:p>
            <a:pPr algn="r"/>
            <a:fld id="{31DA3BC9-E790-4181-9E03-5E49C268FA52}" type="slidenum">
              <a:rPr lang="en-AU" sz="1100" smtClean="0"/>
              <a:pPr algn="r"/>
              <a:t>20</a:t>
            </a:fld>
            <a:r>
              <a:rPr lang="en-AU" sz="1100" dirty="0"/>
              <a:t>  </a:t>
            </a:r>
          </a:p>
        </p:txBody>
      </p:sp>
    </p:spTree>
    <p:extLst>
      <p:ext uri="{BB962C8B-B14F-4D97-AF65-F5344CB8AC3E}">
        <p14:creationId xmlns:p14="http://schemas.microsoft.com/office/powerpoint/2010/main" val="24546832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descr="A map of Australia, showing where the four case studies are located: New England and North-West (NSW), Illawarra South Coast (NSW), Western Melbourne (VIC)and Mid-North South Australia">
            <a:extLst>
              <a:ext uri="{FF2B5EF4-FFF2-40B4-BE49-F238E27FC236}">
                <a16:creationId xmlns:a16="http://schemas.microsoft.com/office/drawing/2014/main" id="{E69C42A9-B36F-E286-6D24-57C8C60D9215}"/>
              </a:ext>
            </a:extLst>
          </p:cNvPr>
          <p:cNvGrpSpPr/>
          <p:nvPr/>
        </p:nvGrpSpPr>
        <p:grpSpPr>
          <a:xfrm>
            <a:off x="2969429" y="1280261"/>
            <a:ext cx="6599679" cy="4985462"/>
            <a:chOff x="3354498" y="1570481"/>
            <a:chExt cx="6120525" cy="4599709"/>
          </a:xfrm>
        </p:grpSpPr>
        <p:grpSp>
          <p:nvGrpSpPr>
            <p:cNvPr id="12" name="Group 11">
              <a:extLst>
                <a:ext uri="{FF2B5EF4-FFF2-40B4-BE49-F238E27FC236}">
                  <a16:creationId xmlns:a16="http://schemas.microsoft.com/office/drawing/2014/main" id="{75B69A46-52A7-4C7F-2C02-CAEE7FED3790}"/>
                </a:ext>
              </a:extLst>
            </p:cNvPr>
            <p:cNvGrpSpPr/>
            <p:nvPr/>
          </p:nvGrpSpPr>
          <p:grpSpPr>
            <a:xfrm>
              <a:off x="4038712" y="1591709"/>
              <a:ext cx="3396855" cy="3235699"/>
              <a:chOff x="4038711" y="1591709"/>
              <a:chExt cx="3396855" cy="3235699"/>
            </a:xfrm>
          </p:grpSpPr>
          <p:grpSp>
            <p:nvGrpSpPr>
              <p:cNvPr id="18" name="Group 17">
                <a:extLst>
                  <a:ext uri="{FF2B5EF4-FFF2-40B4-BE49-F238E27FC236}">
                    <a16:creationId xmlns:a16="http://schemas.microsoft.com/office/drawing/2014/main" id="{02908E9E-0BB3-62B9-855B-A0E58A96E1A4}"/>
                  </a:ext>
                </a:extLst>
              </p:cNvPr>
              <p:cNvGrpSpPr>
                <a:grpSpLocks noChangeAspect="1"/>
              </p:cNvGrpSpPr>
              <p:nvPr/>
            </p:nvGrpSpPr>
            <p:grpSpPr>
              <a:xfrm>
                <a:off x="4038711" y="1591709"/>
                <a:ext cx="3396855" cy="3235699"/>
                <a:chOff x="2231296" y="1700627"/>
                <a:chExt cx="4687622" cy="4465222"/>
              </a:xfrm>
              <a:solidFill>
                <a:schemeClr val="tx2"/>
              </a:solidFill>
            </p:grpSpPr>
            <p:sp>
              <p:nvSpPr>
                <p:cNvPr id="19" name="Freeform 2">
                  <a:extLst>
                    <a:ext uri="{FF2B5EF4-FFF2-40B4-BE49-F238E27FC236}">
                      <a16:creationId xmlns:a16="http://schemas.microsoft.com/office/drawing/2014/main" id="{0583DD7B-1909-41C4-4145-E874A6134AD3}"/>
                    </a:ext>
                  </a:extLst>
                </p:cNvPr>
                <p:cNvSpPr>
                  <a:spLocks noChangeAspect="1"/>
                </p:cNvSpPr>
                <p:nvPr>
                  <p:custDataLst>
                    <p:tags r:id="rId1"/>
                  </p:custDataLst>
                </p:nvPr>
              </p:nvSpPr>
              <p:spPr>
                <a:xfrm>
                  <a:off x="6402467" y="5130499"/>
                  <a:ext cx="17461" cy="10136"/>
                </a:xfrm>
                <a:custGeom>
                  <a:avLst/>
                  <a:gdLst/>
                  <a:ahLst/>
                  <a:cxnLst/>
                  <a:rect l="0" t="0" r="0" b="0"/>
                  <a:pathLst>
                    <a:path w="17461" h="10136">
                      <a:moveTo>
                        <a:pt x="0" y="7167"/>
                      </a:moveTo>
                      <a:lnTo>
                        <a:pt x="3334" y="2041"/>
                      </a:lnTo>
                      <a:lnTo>
                        <a:pt x="7612" y="23"/>
                      </a:lnTo>
                      <a:lnTo>
                        <a:pt x="10830" y="0"/>
                      </a:lnTo>
                      <a:lnTo>
                        <a:pt x="10830" y="3"/>
                      </a:lnTo>
                      <a:lnTo>
                        <a:pt x="10850" y="497"/>
                      </a:lnTo>
                      <a:lnTo>
                        <a:pt x="12302" y="2157"/>
                      </a:lnTo>
                      <a:lnTo>
                        <a:pt x="14044" y="1969"/>
                      </a:lnTo>
                      <a:lnTo>
                        <a:pt x="15798" y="1301"/>
                      </a:lnTo>
                      <a:lnTo>
                        <a:pt x="17285" y="1459"/>
                      </a:lnTo>
                      <a:lnTo>
                        <a:pt x="17460" y="2630"/>
                      </a:lnTo>
                      <a:lnTo>
                        <a:pt x="17033" y="4662"/>
                      </a:lnTo>
                      <a:lnTo>
                        <a:pt x="16230" y="6818"/>
                      </a:lnTo>
                      <a:lnTo>
                        <a:pt x="15340" y="8354"/>
                      </a:lnTo>
                      <a:lnTo>
                        <a:pt x="14422" y="8783"/>
                      </a:lnTo>
                      <a:lnTo>
                        <a:pt x="13509" y="8561"/>
                      </a:lnTo>
                      <a:lnTo>
                        <a:pt x="12787" y="8228"/>
                      </a:lnTo>
                      <a:lnTo>
                        <a:pt x="12445" y="8369"/>
                      </a:lnTo>
                      <a:lnTo>
                        <a:pt x="11996" y="8880"/>
                      </a:lnTo>
                      <a:lnTo>
                        <a:pt x="11067" y="9414"/>
                      </a:lnTo>
                      <a:lnTo>
                        <a:pt x="10040" y="9881"/>
                      </a:lnTo>
                      <a:lnTo>
                        <a:pt x="9236" y="10135"/>
                      </a:lnTo>
                      <a:lnTo>
                        <a:pt x="7631" y="6828"/>
                      </a:lnTo>
                      <a:lnTo>
                        <a:pt x="2674" y="6517"/>
                      </a:lnTo>
                      <a:close/>
                    </a:path>
                  </a:pathLst>
                </a:custGeom>
                <a:grpFill/>
                <a:ln w="3175"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n-AU" sz="1600" dirty="0">
                    <a:solidFill>
                      <a:schemeClr val="tx1"/>
                    </a:solidFill>
                    <a:latin typeface="Arial" panose="020B0604020202020204" pitchFamily="34" charset="0"/>
                    <a:cs typeface="Arial" panose="020B0604020202020204" pitchFamily="34" charset="0"/>
                  </a:endParaRPr>
                </a:p>
              </p:txBody>
            </p:sp>
            <p:sp>
              <p:nvSpPr>
                <p:cNvPr id="20" name="Freeform 3">
                  <a:extLst>
                    <a:ext uri="{FF2B5EF4-FFF2-40B4-BE49-F238E27FC236}">
                      <a16:creationId xmlns:a16="http://schemas.microsoft.com/office/drawing/2014/main" id="{4514F143-EBE5-7016-22CE-305C8D67D07B}"/>
                    </a:ext>
                  </a:extLst>
                </p:cNvPr>
                <p:cNvSpPr>
                  <a:spLocks noChangeAspect="1"/>
                </p:cNvSpPr>
                <p:nvPr>
                  <p:custDataLst>
                    <p:tags r:id="rId2"/>
                  </p:custDataLst>
                </p:nvPr>
              </p:nvSpPr>
              <p:spPr>
                <a:xfrm>
                  <a:off x="4045937" y="1887238"/>
                  <a:ext cx="1121963" cy="1943069"/>
                </a:xfrm>
                <a:custGeom>
                  <a:avLst/>
                  <a:gdLst/>
                  <a:ahLst/>
                  <a:cxnLst/>
                  <a:rect l="l" t="t" r="r" b="b"/>
                  <a:pathLst>
                    <a:path w="1121963" h="1943069">
                      <a:moveTo>
                        <a:pt x="959199" y="606558"/>
                      </a:moveTo>
                      <a:lnTo>
                        <a:pt x="959849" y="608602"/>
                      </a:lnTo>
                      <a:lnTo>
                        <a:pt x="961596" y="609669"/>
                      </a:lnTo>
                      <a:lnTo>
                        <a:pt x="963407" y="610498"/>
                      </a:lnTo>
                      <a:lnTo>
                        <a:pt x="964275" y="611868"/>
                      </a:lnTo>
                      <a:lnTo>
                        <a:pt x="963707" y="613925"/>
                      </a:lnTo>
                      <a:lnTo>
                        <a:pt x="962136" y="616492"/>
                      </a:lnTo>
                      <a:lnTo>
                        <a:pt x="958067" y="621363"/>
                      </a:lnTo>
                      <a:lnTo>
                        <a:pt x="957233" y="620391"/>
                      </a:lnTo>
                      <a:lnTo>
                        <a:pt x="955529" y="619221"/>
                      </a:lnTo>
                      <a:lnTo>
                        <a:pt x="953918" y="617478"/>
                      </a:lnTo>
                      <a:lnTo>
                        <a:pt x="952701" y="615326"/>
                      </a:lnTo>
                      <a:lnTo>
                        <a:pt x="952258" y="612930"/>
                      </a:lnTo>
                      <a:lnTo>
                        <a:pt x="953070" y="610188"/>
                      </a:lnTo>
                      <a:lnTo>
                        <a:pt x="954931" y="608914"/>
                      </a:lnTo>
                      <a:lnTo>
                        <a:pt x="957191" y="608058"/>
                      </a:lnTo>
                      <a:close/>
                      <a:moveTo>
                        <a:pt x="975488" y="604235"/>
                      </a:moveTo>
                      <a:lnTo>
                        <a:pt x="977348" y="605683"/>
                      </a:lnTo>
                      <a:lnTo>
                        <a:pt x="979115" y="607694"/>
                      </a:lnTo>
                      <a:lnTo>
                        <a:pt x="979669" y="609528"/>
                      </a:lnTo>
                      <a:lnTo>
                        <a:pt x="977945" y="610447"/>
                      </a:lnTo>
                      <a:lnTo>
                        <a:pt x="976775" y="610062"/>
                      </a:lnTo>
                      <a:lnTo>
                        <a:pt x="975717" y="608111"/>
                      </a:lnTo>
                      <a:lnTo>
                        <a:pt x="974567" y="607727"/>
                      </a:lnTo>
                      <a:lnTo>
                        <a:pt x="972844" y="608144"/>
                      </a:lnTo>
                      <a:lnTo>
                        <a:pt x="972644" y="609018"/>
                      </a:lnTo>
                      <a:lnTo>
                        <a:pt x="973835" y="611976"/>
                      </a:lnTo>
                      <a:lnTo>
                        <a:pt x="974222" y="612425"/>
                      </a:lnTo>
                      <a:lnTo>
                        <a:pt x="974516" y="612956"/>
                      </a:lnTo>
                      <a:lnTo>
                        <a:pt x="974447" y="613853"/>
                      </a:lnTo>
                      <a:lnTo>
                        <a:pt x="974059" y="614513"/>
                      </a:lnTo>
                      <a:lnTo>
                        <a:pt x="973369" y="614956"/>
                      </a:lnTo>
                      <a:lnTo>
                        <a:pt x="971876" y="615631"/>
                      </a:lnTo>
                      <a:lnTo>
                        <a:pt x="969223" y="617417"/>
                      </a:lnTo>
                      <a:lnTo>
                        <a:pt x="967845" y="617854"/>
                      </a:lnTo>
                      <a:lnTo>
                        <a:pt x="966649" y="617177"/>
                      </a:lnTo>
                      <a:lnTo>
                        <a:pt x="967002" y="614152"/>
                      </a:lnTo>
                      <a:lnTo>
                        <a:pt x="967898" y="611349"/>
                      </a:lnTo>
                      <a:lnTo>
                        <a:pt x="968209" y="608407"/>
                      </a:lnTo>
                      <a:lnTo>
                        <a:pt x="966885" y="604902"/>
                      </a:lnTo>
                      <a:lnTo>
                        <a:pt x="968922" y="604617"/>
                      </a:lnTo>
                      <a:lnTo>
                        <a:pt x="973340" y="605040"/>
                      </a:lnTo>
                      <a:close/>
                      <a:moveTo>
                        <a:pt x="999826" y="598526"/>
                      </a:moveTo>
                      <a:lnTo>
                        <a:pt x="1001069" y="598675"/>
                      </a:lnTo>
                      <a:lnTo>
                        <a:pt x="1002470" y="598670"/>
                      </a:lnTo>
                      <a:lnTo>
                        <a:pt x="1003411" y="599887"/>
                      </a:lnTo>
                      <a:lnTo>
                        <a:pt x="1003802" y="603156"/>
                      </a:lnTo>
                      <a:lnTo>
                        <a:pt x="1006243" y="604607"/>
                      </a:lnTo>
                      <a:lnTo>
                        <a:pt x="1007579" y="603415"/>
                      </a:lnTo>
                      <a:lnTo>
                        <a:pt x="1008548" y="603349"/>
                      </a:lnTo>
                      <a:lnTo>
                        <a:pt x="1008687" y="605709"/>
                      </a:lnTo>
                      <a:lnTo>
                        <a:pt x="1010697" y="606452"/>
                      </a:lnTo>
                      <a:lnTo>
                        <a:pt x="1010450" y="610896"/>
                      </a:lnTo>
                      <a:lnTo>
                        <a:pt x="1010280" y="615950"/>
                      </a:lnTo>
                      <a:lnTo>
                        <a:pt x="1010335" y="617957"/>
                      </a:lnTo>
                      <a:lnTo>
                        <a:pt x="1009767" y="619158"/>
                      </a:lnTo>
                      <a:lnTo>
                        <a:pt x="1009948" y="620128"/>
                      </a:lnTo>
                      <a:lnTo>
                        <a:pt x="1010905" y="620672"/>
                      </a:lnTo>
                      <a:lnTo>
                        <a:pt x="1011784" y="621116"/>
                      </a:lnTo>
                      <a:lnTo>
                        <a:pt x="1013254" y="622207"/>
                      </a:lnTo>
                      <a:lnTo>
                        <a:pt x="1012402" y="625938"/>
                      </a:lnTo>
                      <a:lnTo>
                        <a:pt x="1011133" y="628264"/>
                      </a:lnTo>
                      <a:lnTo>
                        <a:pt x="1008883" y="631441"/>
                      </a:lnTo>
                      <a:lnTo>
                        <a:pt x="1005308" y="629705"/>
                      </a:lnTo>
                      <a:lnTo>
                        <a:pt x="1005134" y="627592"/>
                      </a:lnTo>
                      <a:lnTo>
                        <a:pt x="1004720" y="626117"/>
                      </a:lnTo>
                      <a:lnTo>
                        <a:pt x="1004097" y="624834"/>
                      </a:lnTo>
                      <a:lnTo>
                        <a:pt x="1002842" y="624246"/>
                      </a:lnTo>
                      <a:lnTo>
                        <a:pt x="1000887" y="624059"/>
                      </a:lnTo>
                      <a:lnTo>
                        <a:pt x="1000006" y="623502"/>
                      </a:lnTo>
                      <a:lnTo>
                        <a:pt x="998300" y="618729"/>
                      </a:lnTo>
                      <a:lnTo>
                        <a:pt x="998107" y="617740"/>
                      </a:lnTo>
                      <a:lnTo>
                        <a:pt x="998287" y="614921"/>
                      </a:lnTo>
                      <a:lnTo>
                        <a:pt x="997873" y="613801"/>
                      </a:lnTo>
                      <a:lnTo>
                        <a:pt x="996840" y="613659"/>
                      </a:lnTo>
                      <a:lnTo>
                        <a:pt x="995691" y="613817"/>
                      </a:lnTo>
                      <a:lnTo>
                        <a:pt x="994905" y="613577"/>
                      </a:lnTo>
                      <a:lnTo>
                        <a:pt x="994123" y="613557"/>
                      </a:lnTo>
                      <a:lnTo>
                        <a:pt x="993659" y="615930"/>
                      </a:lnTo>
                      <a:lnTo>
                        <a:pt x="993309" y="615835"/>
                      </a:lnTo>
                      <a:lnTo>
                        <a:pt x="992605" y="615732"/>
                      </a:lnTo>
                      <a:lnTo>
                        <a:pt x="992003" y="614846"/>
                      </a:lnTo>
                      <a:lnTo>
                        <a:pt x="992508" y="612103"/>
                      </a:lnTo>
                      <a:lnTo>
                        <a:pt x="992553" y="609918"/>
                      </a:lnTo>
                      <a:lnTo>
                        <a:pt x="993180" y="607978"/>
                      </a:lnTo>
                      <a:lnTo>
                        <a:pt x="994268" y="606468"/>
                      </a:lnTo>
                      <a:lnTo>
                        <a:pt x="995862" y="604548"/>
                      </a:lnTo>
                      <a:lnTo>
                        <a:pt x="997229" y="606587"/>
                      </a:lnTo>
                      <a:lnTo>
                        <a:pt x="998193" y="607679"/>
                      </a:lnTo>
                      <a:lnTo>
                        <a:pt x="998901" y="607235"/>
                      </a:lnTo>
                      <a:lnTo>
                        <a:pt x="998074" y="603812"/>
                      </a:lnTo>
                      <a:lnTo>
                        <a:pt x="999400" y="603406"/>
                      </a:lnTo>
                      <a:lnTo>
                        <a:pt x="1000399" y="601420"/>
                      </a:lnTo>
                      <a:close/>
                      <a:moveTo>
                        <a:pt x="948919" y="587448"/>
                      </a:moveTo>
                      <a:lnTo>
                        <a:pt x="951113" y="587500"/>
                      </a:lnTo>
                      <a:lnTo>
                        <a:pt x="952675" y="590443"/>
                      </a:lnTo>
                      <a:lnTo>
                        <a:pt x="950941" y="593571"/>
                      </a:lnTo>
                      <a:lnTo>
                        <a:pt x="950584" y="599723"/>
                      </a:lnTo>
                      <a:lnTo>
                        <a:pt x="948975" y="602719"/>
                      </a:lnTo>
                      <a:lnTo>
                        <a:pt x="947584" y="602163"/>
                      </a:lnTo>
                      <a:lnTo>
                        <a:pt x="945293" y="602466"/>
                      </a:lnTo>
                      <a:lnTo>
                        <a:pt x="943877" y="601638"/>
                      </a:lnTo>
                      <a:lnTo>
                        <a:pt x="943128" y="602583"/>
                      </a:lnTo>
                      <a:lnTo>
                        <a:pt x="942359" y="603047"/>
                      </a:lnTo>
                      <a:lnTo>
                        <a:pt x="940433" y="603400"/>
                      </a:lnTo>
                      <a:lnTo>
                        <a:pt x="939768" y="603092"/>
                      </a:lnTo>
                      <a:lnTo>
                        <a:pt x="939166" y="602702"/>
                      </a:lnTo>
                      <a:lnTo>
                        <a:pt x="937847" y="601501"/>
                      </a:lnTo>
                      <a:lnTo>
                        <a:pt x="939324" y="600697"/>
                      </a:lnTo>
                      <a:lnTo>
                        <a:pt x="939596" y="599145"/>
                      </a:lnTo>
                      <a:lnTo>
                        <a:pt x="938995" y="597490"/>
                      </a:lnTo>
                      <a:lnTo>
                        <a:pt x="937939" y="596336"/>
                      </a:lnTo>
                      <a:lnTo>
                        <a:pt x="940102" y="594691"/>
                      </a:lnTo>
                      <a:lnTo>
                        <a:pt x="940848" y="593872"/>
                      </a:lnTo>
                      <a:lnTo>
                        <a:pt x="941476" y="592819"/>
                      </a:lnTo>
                      <a:lnTo>
                        <a:pt x="941533" y="591398"/>
                      </a:lnTo>
                      <a:lnTo>
                        <a:pt x="941065" y="590269"/>
                      </a:lnTo>
                      <a:lnTo>
                        <a:pt x="941352" y="589574"/>
                      </a:lnTo>
                      <a:lnTo>
                        <a:pt x="943672" y="589356"/>
                      </a:lnTo>
                      <a:lnTo>
                        <a:pt x="946387" y="588634"/>
                      </a:lnTo>
                      <a:close/>
                      <a:moveTo>
                        <a:pt x="986169" y="586011"/>
                      </a:moveTo>
                      <a:lnTo>
                        <a:pt x="985030" y="589068"/>
                      </a:lnTo>
                      <a:lnTo>
                        <a:pt x="985350" y="591900"/>
                      </a:lnTo>
                      <a:lnTo>
                        <a:pt x="987482" y="597529"/>
                      </a:lnTo>
                      <a:lnTo>
                        <a:pt x="985910" y="597928"/>
                      </a:lnTo>
                      <a:lnTo>
                        <a:pt x="984736" y="598735"/>
                      </a:lnTo>
                      <a:lnTo>
                        <a:pt x="984274" y="600041"/>
                      </a:lnTo>
                      <a:lnTo>
                        <a:pt x="984848" y="601834"/>
                      </a:lnTo>
                      <a:lnTo>
                        <a:pt x="983776" y="602121"/>
                      </a:lnTo>
                      <a:lnTo>
                        <a:pt x="983101" y="602376"/>
                      </a:lnTo>
                      <a:lnTo>
                        <a:pt x="981473" y="603506"/>
                      </a:lnTo>
                      <a:lnTo>
                        <a:pt x="981415" y="602898"/>
                      </a:lnTo>
                      <a:lnTo>
                        <a:pt x="981239" y="602527"/>
                      </a:lnTo>
                      <a:lnTo>
                        <a:pt x="980971" y="602217"/>
                      </a:lnTo>
                      <a:lnTo>
                        <a:pt x="980655" y="601728"/>
                      </a:lnTo>
                      <a:lnTo>
                        <a:pt x="981441" y="601539"/>
                      </a:lnTo>
                      <a:lnTo>
                        <a:pt x="981479" y="601184"/>
                      </a:lnTo>
                      <a:lnTo>
                        <a:pt x="980690" y="599993"/>
                      </a:lnTo>
                      <a:lnTo>
                        <a:pt x="980164" y="598860"/>
                      </a:lnTo>
                      <a:lnTo>
                        <a:pt x="980531" y="598305"/>
                      </a:lnTo>
                      <a:lnTo>
                        <a:pt x="981197" y="597914"/>
                      </a:lnTo>
                      <a:lnTo>
                        <a:pt x="981594" y="597380"/>
                      </a:lnTo>
                      <a:lnTo>
                        <a:pt x="981777" y="596882"/>
                      </a:lnTo>
                      <a:lnTo>
                        <a:pt x="982417" y="595852"/>
                      </a:lnTo>
                      <a:lnTo>
                        <a:pt x="982574" y="595156"/>
                      </a:lnTo>
                      <a:lnTo>
                        <a:pt x="982281" y="594552"/>
                      </a:lnTo>
                      <a:lnTo>
                        <a:pt x="981064" y="593392"/>
                      </a:lnTo>
                      <a:lnTo>
                        <a:pt x="980828" y="592968"/>
                      </a:lnTo>
                      <a:lnTo>
                        <a:pt x="981594" y="590738"/>
                      </a:lnTo>
                      <a:lnTo>
                        <a:pt x="982883" y="588763"/>
                      </a:lnTo>
                      <a:lnTo>
                        <a:pt x="984470" y="587161"/>
                      </a:lnTo>
                      <a:close/>
                      <a:moveTo>
                        <a:pt x="843067" y="497730"/>
                      </a:moveTo>
                      <a:lnTo>
                        <a:pt x="845740" y="498282"/>
                      </a:lnTo>
                      <a:lnTo>
                        <a:pt x="847151" y="499773"/>
                      </a:lnTo>
                      <a:lnTo>
                        <a:pt x="847886" y="502138"/>
                      </a:lnTo>
                      <a:lnTo>
                        <a:pt x="847568" y="504938"/>
                      </a:lnTo>
                      <a:lnTo>
                        <a:pt x="847320" y="506326"/>
                      </a:lnTo>
                      <a:lnTo>
                        <a:pt x="845309" y="505836"/>
                      </a:lnTo>
                      <a:lnTo>
                        <a:pt x="842860" y="505567"/>
                      </a:lnTo>
                      <a:lnTo>
                        <a:pt x="840098" y="507769"/>
                      </a:lnTo>
                      <a:lnTo>
                        <a:pt x="838521" y="507188"/>
                      </a:lnTo>
                      <a:lnTo>
                        <a:pt x="837866" y="506419"/>
                      </a:lnTo>
                      <a:lnTo>
                        <a:pt x="839286" y="505455"/>
                      </a:lnTo>
                      <a:lnTo>
                        <a:pt x="839984" y="504526"/>
                      </a:lnTo>
                      <a:lnTo>
                        <a:pt x="841406" y="503543"/>
                      </a:lnTo>
                      <a:lnTo>
                        <a:pt x="842119" y="501885"/>
                      </a:lnTo>
                      <a:lnTo>
                        <a:pt x="841977" y="500998"/>
                      </a:lnTo>
                      <a:lnTo>
                        <a:pt x="840855" y="500802"/>
                      </a:lnTo>
                      <a:lnTo>
                        <a:pt x="840557" y="500064"/>
                      </a:lnTo>
                      <a:lnTo>
                        <a:pt x="841455" y="499801"/>
                      </a:lnTo>
                      <a:lnTo>
                        <a:pt x="842086" y="498547"/>
                      </a:lnTo>
                      <a:close/>
                      <a:moveTo>
                        <a:pt x="72832" y="497116"/>
                      </a:moveTo>
                      <a:lnTo>
                        <a:pt x="73593" y="497452"/>
                      </a:lnTo>
                      <a:lnTo>
                        <a:pt x="75802" y="498744"/>
                      </a:lnTo>
                      <a:lnTo>
                        <a:pt x="77076" y="499715"/>
                      </a:lnTo>
                      <a:lnTo>
                        <a:pt x="78295" y="500990"/>
                      </a:lnTo>
                      <a:lnTo>
                        <a:pt x="79139" y="502495"/>
                      </a:lnTo>
                      <a:lnTo>
                        <a:pt x="79476" y="504075"/>
                      </a:lnTo>
                      <a:lnTo>
                        <a:pt x="79342" y="505542"/>
                      </a:lnTo>
                      <a:lnTo>
                        <a:pt x="78476" y="506149"/>
                      </a:lnTo>
                      <a:lnTo>
                        <a:pt x="76602" y="505183"/>
                      </a:lnTo>
                      <a:lnTo>
                        <a:pt x="75905" y="503947"/>
                      </a:lnTo>
                      <a:lnTo>
                        <a:pt x="73802" y="501273"/>
                      </a:lnTo>
                      <a:lnTo>
                        <a:pt x="73165" y="500014"/>
                      </a:lnTo>
                      <a:lnTo>
                        <a:pt x="72631" y="497759"/>
                      </a:lnTo>
                      <a:close/>
                      <a:moveTo>
                        <a:pt x="63404" y="495041"/>
                      </a:moveTo>
                      <a:lnTo>
                        <a:pt x="64326" y="495205"/>
                      </a:lnTo>
                      <a:lnTo>
                        <a:pt x="65405" y="496076"/>
                      </a:lnTo>
                      <a:lnTo>
                        <a:pt x="66609" y="496598"/>
                      </a:lnTo>
                      <a:lnTo>
                        <a:pt x="72323" y="504415"/>
                      </a:lnTo>
                      <a:lnTo>
                        <a:pt x="73544" y="507332"/>
                      </a:lnTo>
                      <a:lnTo>
                        <a:pt x="74099" y="510641"/>
                      </a:lnTo>
                      <a:lnTo>
                        <a:pt x="74299" y="517609"/>
                      </a:lnTo>
                      <a:lnTo>
                        <a:pt x="73976" y="516164"/>
                      </a:lnTo>
                      <a:lnTo>
                        <a:pt x="73410" y="514914"/>
                      </a:lnTo>
                      <a:lnTo>
                        <a:pt x="72656" y="513909"/>
                      </a:lnTo>
                      <a:lnTo>
                        <a:pt x="71715" y="513212"/>
                      </a:lnTo>
                      <a:lnTo>
                        <a:pt x="69937" y="510551"/>
                      </a:lnTo>
                      <a:lnTo>
                        <a:pt x="66935" y="504252"/>
                      </a:lnTo>
                      <a:lnTo>
                        <a:pt x="64994" y="501501"/>
                      </a:lnTo>
                      <a:lnTo>
                        <a:pt x="63011" y="497257"/>
                      </a:lnTo>
                      <a:lnTo>
                        <a:pt x="62663" y="496702"/>
                      </a:lnTo>
                      <a:close/>
                      <a:moveTo>
                        <a:pt x="982156" y="368015"/>
                      </a:moveTo>
                      <a:lnTo>
                        <a:pt x="981327" y="368955"/>
                      </a:lnTo>
                      <a:lnTo>
                        <a:pt x="980990" y="369532"/>
                      </a:lnTo>
                      <a:lnTo>
                        <a:pt x="980772" y="370184"/>
                      </a:lnTo>
                      <a:lnTo>
                        <a:pt x="980868" y="369466"/>
                      </a:lnTo>
                      <a:lnTo>
                        <a:pt x="981155" y="368878"/>
                      </a:lnTo>
                      <a:lnTo>
                        <a:pt x="981626" y="368399"/>
                      </a:lnTo>
                      <a:close/>
                      <a:moveTo>
                        <a:pt x="905950" y="348352"/>
                      </a:moveTo>
                      <a:lnTo>
                        <a:pt x="907098" y="348522"/>
                      </a:lnTo>
                      <a:lnTo>
                        <a:pt x="908854" y="349059"/>
                      </a:lnTo>
                      <a:lnTo>
                        <a:pt x="910466" y="349812"/>
                      </a:lnTo>
                      <a:lnTo>
                        <a:pt x="911161" y="350651"/>
                      </a:lnTo>
                      <a:lnTo>
                        <a:pt x="911804" y="352147"/>
                      </a:lnTo>
                      <a:lnTo>
                        <a:pt x="913279" y="353096"/>
                      </a:lnTo>
                      <a:lnTo>
                        <a:pt x="914747" y="353711"/>
                      </a:lnTo>
                      <a:lnTo>
                        <a:pt x="915416" y="354247"/>
                      </a:lnTo>
                      <a:lnTo>
                        <a:pt x="915563" y="355920"/>
                      </a:lnTo>
                      <a:lnTo>
                        <a:pt x="915779" y="356655"/>
                      </a:lnTo>
                      <a:lnTo>
                        <a:pt x="915586" y="357173"/>
                      </a:lnTo>
                      <a:lnTo>
                        <a:pt x="914493" y="358163"/>
                      </a:lnTo>
                      <a:lnTo>
                        <a:pt x="913058" y="358645"/>
                      </a:lnTo>
                      <a:lnTo>
                        <a:pt x="911707" y="358481"/>
                      </a:lnTo>
                      <a:lnTo>
                        <a:pt x="910635" y="358825"/>
                      </a:lnTo>
                      <a:lnTo>
                        <a:pt x="910052" y="360776"/>
                      </a:lnTo>
                      <a:lnTo>
                        <a:pt x="911977" y="360878"/>
                      </a:lnTo>
                      <a:lnTo>
                        <a:pt x="912865" y="361982"/>
                      </a:lnTo>
                      <a:lnTo>
                        <a:pt x="913425" y="363580"/>
                      </a:lnTo>
                      <a:lnTo>
                        <a:pt x="914383" y="365250"/>
                      </a:lnTo>
                      <a:lnTo>
                        <a:pt x="912031" y="365431"/>
                      </a:lnTo>
                      <a:lnTo>
                        <a:pt x="911094" y="367019"/>
                      </a:lnTo>
                      <a:lnTo>
                        <a:pt x="910679" y="369266"/>
                      </a:lnTo>
                      <a:lnTo>
                        <a:pt x="909890" y="371285"/>
                      </a:lnTo>
                      <a:lnTo>
                        <a:pt x="908737" y="372254"/>
                      </a:lnTo>
                      <a:lnTo>
                        <a:pt x="907034" y="372981"/>
                      </a:lnTo>
                      <a:lnTo>
                        <a:pt x="905245" y="373289"/>
                      </a:lnTo>
                      <a:lnTo>
                        <a:pt x="903855" y="372916"/>
                      </a:lnTo>
                      <a:lnTo>
                        <a:pt x="904802" y="372059"/>
                      </a:lnTo>
                      <a:lnTo>
                        <a:pt x="904907" y="371278"/>
                      </a:lnTo>
                      <a:lnTo>
                        <a:pt x="904916" y="370652"/>
                      </a:lnTo>
                      <a:lnTo>
                        <a:pt x="905079" y="370060"/>
                      </a:lnTo>
                      <a:lnTo>
                        <a:pt x="905630" y="369455"/>
                      </a:lnTo>
                      <a:lnTo>
                        <a:pt x="904548" y="367763"/>
                      </a:lnTo>
                      <a:lnTo>
                        <a:pt x="902606" y="362618"/>
                      </a:lnTo>
                      <a:lnTo>
                        <a:pt x="901455" y="361405"/>
                      </a:lnTo>
                      <a:lnTo>
                        <a:pt x="898477" y="362222"/>
                      </a:lnTo>
                      <a:lnTo>
                        <a:pt x="898136" y="365212"/>
                      </a:lnTo>
                      <a:lnTo>
                        <a:pt x="898761" y="368711"/>
                      </a:lnTo>
                      <a:lnTo>
                        <a:pt x="898726" y="371060"/>
                      </a:lnTo>
                      <a:lnTo>
                        <a:pt x="894540" y="369098"/>
                      </a:lnTo>
                      <a:lnTo>
                        <a:pt x="893756" y="368028"/>
                      </a:lnTo>
                      <a:lnTo>
                        <a:pt x="893685" y="356083"/>
                      </a:lnTo>
                      <a:lnTo>
                        <a:pt x="898299" y="358398"/>
                      </a:lnTo>
                      <a:lnTo>
                        <a:pt x="899967" y="358619"/>
                      </a:lnTo>
                      <a:lnTo>
                        <a:pt x="900665" y="356618"/>
                      </a:lnTo>
                      <a:lnTo>
                        <a:pt x="901102" y="354122"/>
                      </a:lnTo>
                      <a:lnTo>
                        <a:pt x="902280" y="351494"/>
                      </a:lnTo>
                      <a:lnTo>
                        <a:pt x="903944" y="349366"/>
                      </a:lnTo>
                      <a:close/>
                      <a:moveTo>
                        <a:pt x="969926" y="348007"/>
                      </a:moveTo>
                      <a:lnTo>
                        <a:pt x="970781" y="350157"/>
                      </a:lnTo>
                      <a:lnTo>
                        <a:pt x="970575" y="353086"/>
                      </a:lnTo>
                      <a:lnTo>
                        <a:pt x="969268" y="355634"/>
                      </a:lnTo>
                      <a:lnTo>
                        <a:pt x="965484" y="357236"/>
                      </a:lnTo>
                      <a:lnTo>
                        <a:pt x="964670" y="358584"/>
                      </a:lnTo>
                      <a:lnTo>
                        <a:pt x="964447" y="360197"/>
                      </a:lnTo>
                      <a:lnTo>
                        <a:pt x="964926" y="361524"/>
                      </a:lnTo>
                      <a:lnTo>
                        <a:pt x="966324" y="362539"/>
                      </a:lnTo>
                      <a:lnTo>
                        <a:pt x="967786" y="362824"/>
                      </a:lnTo>
                      <a:lnTo>
                        <a:pt x="969233" y="362796"/>
                      </a:lnTo>
                      <a:lnTo>
                        <a:pt x="970585" y="362922"/>
                      </a:lnTo>
                      <a:lnTo>
                        <a:pt x="969727" y="363778"/>
                      </a:lnTo>
                      <a:lnTo>
                        <a:pt x="967876" y="366439"/>
                      </a:lnTo>
                      <a:lnTo>
                        <a:pt x="968857" y="368394"/>
                      </a:lnTo>
                      <a:lnTo>
                        <a:pt x="969107" y="369914"/>
                      </a:lnTo>
                      <a:lnTo>
                        <a:pt x="969544" y="371261"/>
                      </a:lnTo>
                      <a:lnTo>
                        <a:pt x="971190" y="372647"/>
                      </a:lnTo>
                      <a:lnTo>
                        <a:pt x="972840" y="373282"/>
                      </a:lnTo>
                      <a:lnTo>
                        <a:pt x="979399" y="374600"/>
                      </a:lnTo>
                      <a:lnTo>
                        <a:pt x="981550" y="374203"/>
                      </a:lnTo>
                      <a:lnTo>
                        <a:pt x="983356" y="373005"/>
                      </a:lnTo>
                      <a:lnTo>
                        <a:pt x="984608" y="371219"/>
                      </a:lnTo>
                      <a:lnTo>
                        <a:pt x="985100" y="369038"/>
                      </a:lnTo>
                      <a:lnTo>
                        <a:pt x="984832" y="368039"/>
                      </a:lnTo>
                      <a:lnTo>
                        <a:pt x="984121" y="367583"/>
                      </a:lnTo>
                      <a:lnTo>
                        <a:pt x="983158" y="367601"/>
                      </a:lnTo>
                      <a:lnTo>
                        <a:pt x="982291" y="367872"/>
                      </a:lnTo>
                      <a:lnTo>
                        <a:pt x="983034" y="367139"/>
                      </a:lnTo>
                      <a:lnTo>
                        <a:pt x="983318" y="366738"/>
                      </a:lnTo>
                      <a:lnTo>
                        <a:pt x="985239" y="361523"/>
                      </a:lnTo>
                      <a:lnTo>
                        <a:pt x="987058" y="362497"/>
                      </a:lnTo>
                      <a:lnTo>
                        <a:pt x="990912" y="362102"/>
                      </a:lnTo>
                      <a:lnTo>
                        <a:pt x="992964" y="362665"/>
                      </a:lnTo>
                      <a:lnTo>
                        <a:pt x="993674" y="363549"/>
                      </a:lnTo>
                      <a:lnTo>
                        <a:pt x="994647" y="365318"/>
                      </a:lnTo>
                      <a:lnTo>
                        <a:pt x="995431" y="367290"/>
                      </a:lnTo>
                      <a:lnTo>
                        <a:pt x="995525" y="368859"/>
                      </a:lnTo>
                      <a:lnTo>
                        <a:pt x="994408" y="370366"/>
                      </a:lnTo>
                      <a:lnTo>
                        <a:pt x="990569" y="373925"/>
                      </a:lnTo>
                      <a:lnTo>
                        <a:pt x="989213" y="375718"/>
                      </a:lnTo>
                      <a:lnTo>
                        <a:pt x="986652" y="382735"/>
                      </a:lnTo>
                      <a:lnTo>
                        <a:pt x="982496" y="381348"/>
                      </a:lnTo>
                      <a:lnTo>
                        <a:pt x="978511" y="382859"/>
                      </a:lnTo>
                      <a:lnTo>
                        <a:pt x="975549" y="386234"/>
                      </a:lnTo>
                      <a:lnTo>
                        <a:pt x="974398" y="390404"/>
                      </a:lnTo>
                      <a:lnTo>
                        <a:pt x="974761" y="392920"/>
                      </a:lnTo>
                      <a:lnTo>
                        <a:pt x="975716" y="393987"/>
                      </a:lnTo>
                      <a:lnTo>
                        <a:pt x="977067" y="394584"/>
                      </a:lnTo>
                      <a:lnTo>
                        <a:pt x="978583" y="395696"/>
                      </a:lnTo>
                      <a:lnTo>
                        <a:pt x="979011" y="395832"/>
                      </a:lnTo>
                      <a:lnTo>
                        <a:pt x="980065" y="396495"/>
                      </a:lnTo>
                      <a:lnTo>
                        <a:pt x="980696" y="397242"/>
                      </a:lnTo>
                      <a:lnTo>
                        <a:pt x="979840" y="397545"/>
                      </a:lnTo>
                      <a:lnTo>
                        <a:pt x="978691" y="397673"/>
                      </a:lnTo>
                      <a:lnTo>
                        <a:pt x="977792" y="398121"/>
                      </a:lnTo>
                      <a:lnTo>
                        <a:pt x="977163" y="398910"/>
                      </a:lnTo>
                      <a:lnTo>
                        <a:pt x="976804" y="400030"/>
                      </a:lnTo>
                      <a:lnTo>
                        <a:pt x="974884" y="399168"/>
                      </a:lnTo>
                      <a:lnTo>
                        <a:pt x="973550" y="399836"/>
                      </a:lnTo>
                      <a:lnTo>
                        <a:pt x="972926" y="401461"/>
                      </a:lnTo>
                      <a:lnTo>
                        <a:pt x="973218" y="403452"/>
                      </a:lnTo>
                      <a:lnTo>
                        <a:pt x="971895" y="401854"/>
                      </a:lnTo>
                      <a:lnTo>
                        <a:pt x="970392" y="401139"/>
                      </a:lnTo>
                      <a:lnTo>
                        <a:pt x="968791" y="401351"/>
                      </a:lnTo>
                      <a:lnTo>
                        <a:pt x="967234" y="402505"/>
                      </a:lnTo>
                      <a:lnTo>
                        <a:pt x="967860" y="404076"/>
                      </a:lnTo>
                      <a:lnTo>
                        <a:pt x="967757" y="405901"/>
                      </a:lnTo>
                      <a:lnTo>
                        <a:pt x="967110" y="409427"/>
                      </a:lnTo>
                      <a:lnTo>
                        <a:pt x="968462" y="414473"/>
                      </a:lnTo>
                      <a:lnTo>
                        <a:pt x="968710" y="416077"/>
                      </a:lnTo>
                      <a:lnTo>
                        <a:pt x="969338" y="417001"/>
                      </a:lnTo>
                      <a:lnTo>
                        <a:pt x="970956" y="417509"/>
                      </a:lnTo>
                      <a:lnTo>
                        <a:pt x="972937" y="417693"/>
                      </a:lnTo>
                      <a:lnTo>
                        <a:pt x="976526" y="417393"/>
                      </a:lnTo>
                      <a:lnTo>
                        <a:pt x="976979" y="417279"/>
                      </a:lnTo>
                      <a:lnTo>
                        <a:pt x="976747" y="416553"/>
                      </a:lnTo>
                      <a:lnTo>
                        <a:pt x="976539" y="414521"/>
                      </a:lnTo>
                      <a:lnTo>
                        <a:pt x="977699" y="412586"/>
                      </a:lnTo>
                      <a:lnTo>
                        <a:pt x="980358" y="413883"/>
                      </a:lnTo>
                      <a:lnTo>
                        <a:pt x="987945" y="420339"/>
                      </a:lnTo>
                      <a:lnTo>
                        <a:pt x="989058" y="420450"/>
                      </a:lnTo>
                      <a:lnTo>
                        <a:pt x="990576" y="419245"/>
                      </a:lnTo>
                      <a:lnTo>
                        <a:pt x="991686" y="417883"/>
                      </a:lnTo>
                      <a:lnTo>
                        <a:pt x="992613" y="416476"/>
                      </a:lnTo>
                      <a:lnTo>
                        <a:pt x="993301" y="414811"/>
                      </a:lnTo>
                      <a:lnTo>
                        <a:pt x="993740" y="412712"/>
                      </a:lnTo>
                      <a:lnTo>
                        <a:pt x="994692" y="412736"/>
                      </a:lnTo>
                      <a:lnTo>
                        <a:pt x="996002" y="413772"/>
                      </a:lnTo>
                      <a:lnTo>
                        <a:pt x="997763" y="413723"/>
                      </a:lnTo>
                      <a:lnTo>
                        <a:pt x="999689" y="413198"/>
                      </a:lnTo>
                      <a:lnTo>
                        <a:pt x="1001547" y="412911"/>
                      </a:lnTo>
                      <a:lnTo>
                        <a:pt x="1000361" y="413883"/>
                      </a:lnTo>
                      <a:lnTo>
                        <a:pt x="999376" y="415112"/>
                      </a:lnTo>
                      <a:lnTo>
                        <a:pt x="998024" y="417208"/>
                      </a:lnTo>
                      <a:lnTo>
                        <a:pt x="997518" y="417488"/>
                      </a:lnTo>
                      <a:lnTo>
                        <a:pt x="996969" y="417286"/>
                      </a:lnTo>
                      <a:lnTo>
                        <a:pt x="996528" y="417275"/>
                      </a:lnTo>
                      <a:lnTo>
                        <a:pt x="996216" y="418123"/>
                      </a:lnTo>
                      <a:lnTo>
                        <a:pt x="996260" y="419044"/>
                      </a:lnTo>
                      <a:lnTo>
                        <a:pt x="996877" y="420470"/>
                      </a:lnTo>
                      <a:lnTo>
                        <a:pt x="997016" y="421215"/>
                      </a:lnTo>
                      <a:lnTo>
                        <a:pt x="997470" y="421550"/>
                      </a:lnTo>
                      <a:lnTo>
                        <a:pt x="998309" y="422648"/>
                      </a:lnTo>
                      <a:lnTo>
                        <a:pt x="998818" y="423789"/>
                      </a:lnTo>
                      <a:lnTo>
                        <a:pt x="998277" y="424298"/>
                      </a:lnTo>
                      <a:lnTo>
                        <a:pt x="996586" y="424923"/>
                      </a:lnTo>
                      <a:lnTo>
                        <a:pt x="996148" y="426458"/>
                      </a:lnTo>
                      <a:lnTo>
                        <a:pt x="996635" y="428236"/>
                      </a:lnTo>
                      <a:lnTo>
                        <a:pt x="997786" y="429551"/>
                      </a:lnTo>
                      <a:lnTo>
                        <a:pt x="996283" y="429011"/>
                      </a:lnTo>
                      <a:lnTo>
                        <a:pt x="995457" y="429335"/>
                      </a:lnTo>
                      <a:lnTo>
                        <a:pt x="995318" y="430198"/>
                      </a:lnTo>
                      <a:lnTo>
                        <a:pt x="995963" y="431259"/>
                      </a:lnTo>
                      <a:lnTo>
                        <a:pt x="994390" y="430060"/>
                      </a:lnTo>
                      <a:lnTo>
                        <a:pt x="993016" y="429711"/>
                      </a:lnTo>
                      <a:lnTo>
                        <a:pt x="992021" y="430365"/>
                      </a:lnTo>
                      <a:lnTo>
                        <a:pt x="991650" y="432111"/>
                      </a:lnTo>
                      <a:lnTo>
                        <a:pt x="987268" y="429557"/>
                      </a:lnTo>
                      <a:lnTo>
                        <a:pt x="985235" y="428952"/>
                      </a:lnTo>
                      <a:lnTo>
                        <a:pt x="983187" y="430145"/>
                      </a:lnTo>
                      <a:lnTo>
                        <a:pt x="981833" y="428680"/>
                      </a:lnTo>
                      <a:lnTo>
                        <a:pt x="979394" y="427816"/>
                      </a:lnTo>
                      <a:lnTo>
                        <a:pt x="974112" y="427301"/>
                      </a:lnTo>
                      <a:lnTo>
                        <a:pt x="971961" y="426382"/>
                      </a:lnTo>
                      <a:lnTo>
                        <a:pt x="970390" y="426093"/>
                      </a:lnTo>
                      <a:lnTo>
                        <a:pt x="968979" y="426686"/>
                      </a:lnTo>
                      <a:lnTo>
                        <a:pt x="963717" y="429674"/>
                      </a:lnTo>
                      <a:lnTo>
                        <a:pt x="958564" y="428905"/>
                      </a:lnTo>
                      <a:lnTo>
                        <a:pt x="936253" y="420208"/>
                      </a:lnTo>
                      <a:lnTo>
                        <a:pt x="935576" y="419765"/>
                      </a:lnTo>
                      <a:lnTo>
                        <a:pt x="933397" y="417837"/>
                      </a:lnTo>
                      <a:lnTo>
                        <a:pt x="932022" y="417400"/>
                      </a:lnTo>
                      <a:lnTo>
                        <a:pt x="930669" y="417516"/>
                      </a:lnTo>
                      <a:lnTo>
                        <a:pt x="926206" y="418757"/>
                      </a:lnTo>
                      <a:lnTo>
                        <a:pt x="923211" y="421095"/>
                      </a:lnTo>
                      <a:lnTo>
                        <a:pt x="921207" y="421637"/>
                      </a:lnTo>
                      <a:lnTo>
                        <a:pt x="920774" y="421816"/>
                      </a:lnTo>
                      <a:lnTo>
                        <a:pt x="919758" y="421992"/>
                      </a:lnTo>
                      <a:lnTo>
                        <a:pt x="919038" y="421528"/>
                      </a:lnTo>
                      <a:lnTo>
                        <a:pt x="919535" y="419847"/>
                      </a:lnTo>
                      <a:lnTo>
                        <a:pt x="920483" y="418885"/>
                      </a:lnTo>
                      <a:lnTo>
                        <a:pt x="923394" y="417380"/>
                      </a:lnTo>
                      <a:lnTo>
                        <a:pt x="924668" y="416447"/>
                      </a:lnTo>
                      <a:lnTo>
                        <a:pt x="928481" y="414858"/>
                      </a:lnTo>
                      <a:lnTo>
                        <a:pt x="930139" y="413578"/>
                      </a:lnTo>
                      <a:lnTo>
                        <a:pt x="931465" y="410212"/>
                      </a:lnTo>
                      <a:lnTo>
                        <a:pt x="932672" y="408985"/>
                      </a:lnTo>
                      <a:lnTo>
                        <a:pt x="933511" y="407823"/>
                      </a:lnTo>
                      <a:lnTo>
                        <a:pt x="933063" y="406477"/>
                      </a:lnTo>
                      <a:lnTo>
                        <a:pt x="931695" y="403700"/>
                      </a:lnTo>
                      <a:lnTo>
                        <a:pt x="930901" y="399673"/>
                      </a:lnTo>
                      <a:lnTo>
                        <a:pt x="930290" y="391952"/>
                      </a:lnTo>
                      <a:lnTo>
                        <a:pt x="930520" y="387812"/>
                      </a:lnTo>
                      <a:lnTo>
                        <a:pt x="932566" y="380609"/>
                      </a:lnTo>
                      <a:lnTo>
                        <a:pt x="933123" y="376601"/>
                      </a:lnTo>
                      <a:lnTo>
                        <a:pt x="932504" y="374969"/>
                      </a:lnTo>
                      <a:lnTo>
                        <a:pt x="931276" y="372938"/>
                      </a:lnTo>
                      <a:lnTo>
                        <a:pt x="930326" y="370839"/>
                      </a:lnTo>
                      <a:lnTo>
                        <a:pt x="930662" y="369030"/>
                      </a:lnTo>
                      <a:lnTo>
                        <a:pt x="932556" y="368017"/>
                      </a:lnTo>
                      <a:lnTo>
                        <a:pt x="934480" y="368894"/>
                      </a:lnTo>
                      <a:lnTo>
                        <a:pt x="937486" y="371873"/>
                      </a:lnTo>
                      <a:lnTo>
                        <a:pt x="938504" y="371112"/>
                      </a:lnTo>
                      <a:lnTo>
                        <a:pt x="941725" y="371270"/>
                      </a:lnTo>
                      <a:lnTo>
                        <a:pt x="943541" y="371308"/>
                      </a:lnTo>
                      <a:lnTo>
                        <a:pt x="945274" y="369325"/>
                      </a:lnTo>
                      <a:lnTo>
                        <a:pt x="944533" y="367529"/>
                      </a:lnTo>
                      <a:lnTo>
                        <a:pt x="945909" y="365187"/>
                      </a:lnTo>
                      <a:lnTo>
                        <a:pt x="946656" y="365760"/>
                      </a:lnTo>
                      <a:lnTo>
                        <a:pt x="948118" y="368414"/>
                      </a:lnTo>
                      <a:lnTo>
                        <a:pt x="949729" y="369610"/>
                      </a:lnTo>
                      <a:lnTo>
                        <a:pt x="951416" y="366860"/>
                      </a:lnTo>
                      <a:lnTo>
                        <a:pt x="952042" y="367501"/>
                      </a:lnTo>
                      <a:lnTo>
                        <a:pt x="953990" y="368746"/>
                      </a:lnTo>
                      <a:lnTo>
                        <a:pt x="954051" y="365166"/>
                      </a:lnTo>
                      <a:lnTo>
                        <a:pt x="955714" y="366217"/>
                      </a:lnTo>
                      <a:lnTo>
                        <a:pt x="957569" y="365686"/>
                      </a:lnTo>
                      <a:lnTo>
                        <a:pt x="958333" y="364231"/>
                      </a:lnTo>
                      <a:lnTo>
                        <a:pt x="956742" y="362597"/>
                      </a:lnTo>
                      <a:lnTo>
                        <a:pt x="955802" y="363526"/>
                      </a:lnTo>
                      <a:lnTo>
                        <a:pt x="955163" y="361339"/>
                      </a:lnTo>
                      <a:lnTo>
                        <a:pt x="954913" y="359099"/>
                      </a:lnTo>
                      <a:lnTo>
                        <a:pt x="954028" y="357513"/>
                      </a:lnTo>
                      <a:lnTo>
                        <a:pt x="951578" y="357310"/>
                      </a:lnTo>
                      <a:lnTo>
                        <a:pt x="952441" y="356035"/>
                      </a:lnTo>
                      <a:lnTo>
                        <a:pt x="952688" y="354872"/>
                      </a:lnTo>
                      <a:lnTo>
                        <a:pt x="952167" y="354035"/>
                      </a:lnTo>
                      <a:lnTo>
                        <a:pt x="950778" y="353690"/>
                      </a:lnTo>
                      <a:lnTo>
                        <a:pt x="951435" y="352515"/>
                      </a:lnTo>
                      <a:lnTo>
                        <a:pt x="952429" y="351984"/>
                      </a:lnTo>
                      <a:lnTo>
                        <a:pt x="953692" y="351909"/>
                      </a:lnTo>
                      <a:lnTo>
                        <a:pt x="955199" y="352048"/>
                      </a:lnTo>
                      <a:lnTo>
                        <a:pt x="956895" y="352452"/>
                      </a:lnTo>
                      <a:lnTo>
                        <a:pt x="957246" y="352972"/>
                      </a:lnTo>
                      <a:lnTo>
                        <a:pt x="956991" y="353488"/>
                      </a:lnTo>
                      <a:lnTo>
                        <a:pt x="956893" y="353830"/>
                      </a:lnTo>
                      <a:lnTo>
                        <a:pt x="957006" y="354386"/>
                      </a:lnTo>
                      <a:lnTo>
                        <a:pt x="956753" y="355925"/>
                      </a:lnTo>
                      <a:lnTo>
                        <a:pt x="956847" y="356460"/>
                      </a:lnTo>
                      <a:lnTo>
                        <a:pt x="957499" y="356694"/>
                      </a:lnTo>
                      <a:lnTo>
                        <a:pt x="958161" y="356376"/>
                      </a:lnTo>
                      <a:lnTo>
                        <a:pt x="958611" y="355906"/>
                      </a:lnTo>
                      <a:lnTo>
                        <a:pt x="958585" y="355634"/>
                      </a:lnTo>
                      <a:lnTo>
                        <a:pt x="959177" y="355230"/>
                      </a:lnTo>
                      <a:lnTo>
                        <a:pt x="959672" y="354448"/>
                      </a:lnTo>
                      <a:lnTo>
                        <a:pt x="960480" y="354039"/>
                      </a:lnTo>
                      <a:lnTo>
                        <a:pt x="962047" y="354837"/>
                      </a:lnTo>
                      <a:lnTo>
                        <a:pt x="964344" y="351362"/>
                      </a:lnTo>
                      <a:lnTo>
                        <a:pt x="964695" y="350076"/>
                      </a:lnTo>
                      <a:lnTo>
                        <a:pt x="965306" y="349140"/>
                      </a:lnTo>
                      <a:lnTo>
                        <a:pt x="968430" y="349026"/>
                      </a:lnTo>
                      <a:close/>
                      <a:moveTo>
                        <a:pt x="891863" y="309477"/>
                      </a:moveTo>
                      <a:lnTo>
                        <a:pt x="894746" y="309763"/>
                      </a:lnTo>
                      <a:lnTo>
                        <a:pt x="896744" y="312900"/>
                      </a:lnTo>
                      <a:lnTo>
                        <a:pt x="898555" y="313385"/>
                      </a:lnTo>
                      <a:lnTo>
                        <a:pt x="900400" y="316198"/>
                      </a:lnTo>
                      <a:lnTo>
                        <a:pt x="902577" y="319769"/>
                      </a:lnTo>
                      <a:lnTo>
                        <a:pt x="902986" y="320633"/>
                      </a:lnTo>
                      <a:lnTo>
                        <a:pt x="903560" y="321417"/>
                      </a:lnTo>
                      <a:lnTo>
                        <a:pt x="904664" y="321836"/>
                      </a:lnTo>
                      <a:lnTo>
                        <a:pt x="905330" y="322663"/>
                      </a:lnTo>
                      <a:lnTo>
                        <a:pt x="904580" y="324610"/>
                      </a:lnTo>
                      <a:lnTo>
                        <a:pt x="901179" y="321912"/>
                      </a:lnTo>
                      <a:lnTo>
                        <a:pt x="901140" y="324541"/>
                      </a:lnTo>
                      <a:lnTo>
                        <a:pt x="899175" y="324043"/>
                      </a:lnTo>
                      <a:lnTo>
                        <a:pt x="899379" y="326155"/>
                      </a:lnTo>
                      <a:lnTo>
                        <a:pt x="900209" y="329178"/>
                      </a:lnTo>
                      <a:lnTo>
                        <a:pt x="898390" y="331999"/>
                      </a:lnTo>
                      <a:lnTo>
                        <a:pt x="897547" y="335237"/>
                      </a:lnTo>
                      <a:lnTo>
                        <a:pt x="895983" y="333522"/>
                      </a:lnTo>
                      <a:lnTo>
                        <a:pt x="896355" y="331397"/>
                      </a:lnTo>
                      <a:lnTo>
                        <a:pt x="898092" y="329190"/>
                      </a:lnTo>
                      <a:lnTo>
                        <a:pt x="897317" y="327828"/>
                      </a:lnTo>
                      <a:lnTo>
                        <a:pt x="896329" y="326857"/>
                      </a:lnTo>
                      <a:lnTo>
                        <a:pt x="895332" y="323861"/>
                      </a:lnTo>
                      <a:lnTo>
                        <a:pt x="896893" y="319114"/>
                      </a:lnTo>
                      <a:lnTo>
                        <a:pt x="896881" y="315670"/>
                      </a:lnTo>
                      <a:lnTo>
                        <a:pt x="895255" y="313767"/>
                      </a:lnTo>
                      <a:lnTo>
                        <a:pt x="894869" y="311299"/>
                      </a:lnTo>
                      <a:close/>
                      <a:moveTo>
                        <a:pt x="985911" y="146921"/>
                      </a:moveTo>
                      <a:lnTo>
                        <a:pt x="986534" y="148008"/>
                      </a:lnTo>
                      <a:lnTo>
                        <a:pt x="986777" y="150522"/>
                      </a:lnTo>
                      <a:lnTo>
                        <a:pt x="986385" y="152665"/>
                      </a:lnTo>
                      <a:lnTo>
                        <a:pt x="987364" y="154152"/>
                      </a:lnTo>
                      <a:lnTo>
                        <a:pt x="986286" y="154855"/>
                      </a:lnTo>
                      <a:lnTo>
                        <a:pt x="985278" y="154602"/>
                      </a:lnTo>
                      <a:lnTo>
                        <a:pt x="984595" y="153355"/>
                      </a:lnTo>
                      <a:lnTo>
                        <a:pt x="983314" y="150993"/>
                      </a:lnTo>
                      <a:lnTo>
                        <a:pt x="983624" y="147952"/>
                      </a:lnTo>
                      <a:close/>
                      <a:moveTo>
                        <a:pt x="422770" y="141309"/>
                      </a:moveTo>
                      <a:lnTo>
                        <a:pt x="425870" y="142801"/>
                      </a:lnTo>
                      <a:lnTo>
                        <a:pt x="426381" y="146204"/>
                      </a:lnTo>
                      <a:lnTo>
                        <a:pt x="425121" y="149118"/>
                      </a:lnTo>
                      <a:lnTo>
                        <a:pt x="422803" y="149184"/>
                      </a:lnTo>
                      <a:lnTo>
                        <a:pt x="416722" y="144763"/>
                      </a:lnTo>
                      <a:lnTo>
                        <a:pt x="417314" y="143134"/>
                      </a:lnTo>
                      <a:lnTo>
                        <a:pt x="418985" y="142092"/>
                      </a:lnTo>
                      <a:lnTo>
                        <a:pt x="421053" y="141517"/>
                      </a:lnTo>
                      <a:close/>
                      <a:moveTo>
                        <a:pt x="736463" y="137680"/>
                      </a:moveTo>
                      <a:lnTo>
                        <a:pt x="739746" y="139914"/>
                      </a:lnTo>
                      <a:lnTo>
                        <a:pt x="740386" y="140254"/>
                      </a:lnTo>
                      <a:lnTo>
                        <a:pt x="743178" y="140577"/>
                      </a:lnTo>
                      <a:lnTo>
                        <a:pt x="744571" y="141019"/>
                      </a:lnTo>
                      <a:lnTo>
                        <a:pt x="745590" y="141666"/>
                      </a:lnTo>
                      <a:lnTo>
                        <a:pt x="746409" y="144134"/>
                      </a:lnTo>
                      <a:lnTo>
                        <a:pt x="745365" y="146602"/>
                      </a:lnTo>
                      <a:lnTo>
                        <a:pt x="743213" y="148005"/>
                      </a:lnTo>
                      <a:lnTo>
                        <a:pt x="740724" y="147259"/>
                      </a:lnTo>
                      <a:lnTo>
                        <a:pt x="739432" y="145713"/>
                      </a:lnTo>
                      <a:lnTo>
                        <a:pt x="738070" y="142688"/>
                      </a:lnTo>
                      <a:close/>
                      <a:moveTo>
                        <a:pt x="749454" y="135097"/>
                      </a:moveTo>
                      <a:lnTo>
                        <a:pt x="750588" y="136389"/>
                      </a:lnTo>
                      <a:lnTo>
                        <a:pt x="753024" y="137658"/>
                      </a:lnTo>
                      <a:lnTo>
                        <a:pt x="753210" y="138338"/>
                      </a:lnTo>
                      <a:lnTo>
                        <a:pt x="748458" y="139975"/>
                      </a:lnTo>
                      <a:lnTo>
                        <a:pt x="746744" y="139392"/>
                      </a:lnTo>
                      <a:lnTo>
                        <a:pt x="744920" y="138091"/>
                      </a:lnTo>
                      <a:lnTo>
                        <a:pt x="743471" y="137510"/>
                      </a:lnTo>
                      <a:lnTo>
                        <a:pt x="743372" y="135816"/>
                      </a:lnTo>
                      <a:close/>
                      <a:moveTo>
                        <a:pt x="919153" y="132578"/>
                      </a:moveTo>
                      <a:lnTo>
                        <a:pt x="922443" y="134146"/>
                      </a:lnTo>
                      <a:lnTo>
                        <a:pt x="920678" y="137423"/>
                      </a:lnTo>
                      <a:lnTo>
                        <a:pt x="916378" y="140629"/>
                      </a:lnTo>
                      <a:lnTo>
                        <a:pt x="912074" y="142042"/>
                      </a:lnTo>
                      <a:lnTo>
                        <a:pt x="909864" y="142436"/>
                      </a:lnTo>
                      <a:lnTo>
                        <a:pt x="908546" y="143441"/>
                      </a:lnTo>
                      <a:lnTo>
                        <a:pt x="907351" y="144595"/>
                      </a:lnTo>
                      <a:lnTo>
                        <a:pt x="905508" y="145413"/>
                      </a:lnTo>
                      <a:lnTo>
                        <a:pt x="903614" y="145417"/>
                      </a:lnTo>
                      <a:lnTo>
                        <a:pt x="901282" y="144871"/>
                      </a:lnTo>
                      <a:lnTo>
                        <a:pt x="899320" y="143916"/>
                      </a:lnTo>
                      <a:lnTo>
                        <a:pt x="898531" y="142651"/>
                      </a:lnTo>
                      <a:lnTo>
                        <a:pt x="899168" y="141433"/>
                      </a:lnTo>
                      <a:lnTo>
                        <a:pt x="899299" y="140133"/>
                      </a:lnTo>
                      <a:lnTo>
                        <a:pt x="899049" y="138784"/>
                      </a:lnTo>
                      <a:lnTo>
                        <a:pt x="898602" y="137420"/>
                      </a:lnTo>
                      <a:lnTo>
                        <a:pt x="900523" y="138406"/>
                      </a:lnTo>
                      <a:lnTo>
                        <a:pt x="901689" y="139429"/>
                      </a:lnTo>
                      <a:lnTo>
                        <a:pt x="902730" y="139814"/>
                      </a:lnTo>
                      <a:lnTo>
                        <a:pt x="904233" y="138843"/>
                      </a:lnTo>
                      <a:lnTo>
                        <a:pt x="906431" y="136240"/>
                      </a:lnTo>
                      <a:lnTo>
                        <a:pt x="907644" y="135451"/>
                      </a:lnTo>
                      <a:lnTo>
                        <a:pt x="909046" y="135792"/>
                      </a:lnTo>
                      <a:lnTo>
                        <a:pt x="908688" y="136264"/>
                      </a:lnTo>
                      <a:lnTo>
                        <a:pt x="908236" y="137495"/>
                      </a:lnTo>
                      <a:lnTo>
                        <a:pt x="908084" y="138774"/>
                      </a:lnTo>
                      <a:lnTo>
                        <a:pt x="908604" y="139368"/>
                      </a:lnTo>
                      <a:lnTo>
                        <a:pt x="909805" y="139246"/>
                      </a:lnTo>
                      <a:lnTo>
                        <a:pt x="911821" y="138692"/>
                      </a:lnTo>
                      <a:lnTo>
                        <a:pt x="912940" y="138579"/>
                      </a:lnTo>
                      <a:lnTo>
                        <a:pt x="915210" y="137666"/>
                      </a:lnTo>
                      <a:lnTo>
                        <a:pt x="917773" y="133498"/>
                      </a:lnTo>
                      <a:close/>
                      <a:moveTo>
                        <a:pt x="761977" y="122823"/>
                      </a:moveTo>
                      <a:lnTo>
                        <a:pt x="765867" y="122947"/>
                      </a:lnTo>
                      <a:lnTo>
                        <a:pt x="769218" y="123618"/>
                      </a:lnTo>
                      <a:lnTo>
                        <a:pt x="770626" y="124242"/>
                      </a:lnTo>
                      <a:lnTo>
                        <a:pt x="768770" y="125807"/>
                      </a:lnTo>
                      <a:lnTo>
                        <a:pt x="765887" y="126282"/>
                      </a:lnTo>
                      <a:lnTo>
                        <a:pt x="762424" y="127148"/>
                      </a:lnTo>
                      <a:lnTo>
                        <a:pt x="760957" y="125635"/>
                      </a:lnTo>
                      <a:close/>
                      <a:moveTo>
                        <a:pt x="945994" y="110409"/>
                      </a:moveTo>
                      <a:lnTo>
                        <a:pt x="945750" y="112759"/>
                      </a:lnTo>
                      <a:lnTo>
                        <a:pt x="943252" y="119019"/>
                      </a:lnTo>
                      <a:lnTo>
                        <a:pt x="943274" y="120270"/>
                      </a:lnTo>
                      <a:lnTo>
                        <a:pt x="943695" y="121154"/>
                      </a:lnTo>
                      <a:lnTo>
                        <a:pt x="943868" y="122054"/>
                      </a:lnTo>
                      <a:lnTo>
                        <a:pt x="943186" y="123373"/>
                      </a:lnTo>
                      <a:lnTo>
                        <a:pt x="942491" y="124076"/>
                      </a:lnTo>
                      <a:lnTo>
                        <a:pt x="942033" y="124202"/>
                      </a:lnTo>
                      <a:lnTo>
                        <a:pt x="941709" y="123716"/>
                      </a:lnTo>
                      <a:lnTo>
                        <a:pt x="941437" y="122553"/>
                      </a:lnTo>
                      <a:lnTo>
                        <a:pt x="942294" y="119310"/>
                      </a:lnTo>
                      <a:lnTo>
                        <a:pt x="942515" y="115647"/>
                      </a:lnTo>
                      <a:lnTo>
                        <a:pt x="943322" y="112414"/>
                      </a:lnTo>
                      <a:close/>
                      <a:moveTo>
                        <a:pt x="961385" y="102729"/>
                      </a:moveTo>
                      <a:lnTo>
                        <a:pt x="962045" y="102890"/>
                      </a:lnTo>
                      <a:lnTo>
                        <a:pt x="961853" y="103989"/>
                      </a:lnTo>
                      <a:lnTo>
                        <a:pt x="960991" y="105418"/>
                      </a:lnTo>
                      <a:lnTo>
                        <a:pt x="958408" y="107621"/>
                      </a:lnTo>
                      <a:lnTo>
                        <a:pt x="957226" y="108897"/>
                      </a:lnTo>
                      <a:lnTo>
                        <a:pt x="956557" y="110643"/>
                      </a:lnTo>
                      <a:lnTo>
                        <a:pt x="953988" y="110012"/>
                      </a:lnTo>
                      <a:lnTo>
                        <a:pt x="949741" y="110544"/>
                      </a:lnTo>
                      <a:lnTo>
                        <a:pt x="948680" y="109520"/>
                      </a:lnTo>
                      <a:lnTo>
                        <a:pt x="949908" y="107734"/>
                      </a:lnTo>
                      <a:lnTo>
                        <a:pt x="950952" y="107319"/>
                      </a:lnTo>
                      <a:lnTo>
                        <a:pt x="953492" y="107876"/>
                      </a:lnTo>
                      <a:lnTo>
                        <a:pt x="955157" y="107423"/>
                      </a:lnTo>
                      <a:lnTo>
                        <a:pt x="956967" y="106328"/>
                      </a:lnTo>
                      <a:lnTo>
                        <a:pt x="959676" y="104044"/>
                      </a:lnTo>
                      <a:close/>
                      <a:moveTo>
                        <a:pt x="885865" y="89066"/>
                      </a:moveTo>
                      <a:lnTo>
                        <a:pt x="889819" y="90314"/>
                      </a:lnTo>
                      <a:lnTo>
                        <a:pt x="885471" y="95022"/>
                      </a:lnTo>
                      <a:lnTo>
                        <a:pt x="883460" y="97701"/>
                      </a:lnTo>
                      <a:lnTo>
                        <a:pt x="880918" y="98638"/>
                      </a:lnTo>
                      <a:lnTo>
                        <a:pt x="877078" y="97390"/>
                      </a:lnTo>
                      <a:lnTo>
                        <a:pt x="876558" y="94350"/>
                      </a:lnTo>
                      <a:lnTo>
                        <a:pt x="880331" y="91588"/>
                      </a:lnTo>
                      <a:close/>
                      <a:moveTo>
                        <a:pt x="442619" y="84857"/>
                      </a:moveTo>
                      <a:lnTo>
                        <a:pt x="444114" y="85370"/>
                      </a:lnTo>
                      <a:lnTo>
                        <a:pt x="445536" y="86155"/>
                      </a:lnTo>
                      <a:lnTo>
                        <a:pt x="446981" y="86762"/>
                      </a:lnTo>
                      <a:lnTo>
                        <a:pt x="448587" y="87004"/>
                      </a:lnTo>
                      <a:lnTo>
                        <a:pt x="452133" y="86739"/>
                      </a:lnTo>
                      <a:lnTo>
                        <a:pt x="454850" y="86477"/>
                      </a:lnTo>
                      <a:lnTo>
                        <a:pt x="455412" y="87172"/>
                      </a:lnTo>
                      <a:lnTo>
                        <a:pt x="455698" y="89347"/>
                      </a:lnTo>
                      <a:lnTo>
                        <a:pt x="455464" y="90847"/>
                      </a:lnTo>
                      <a:lnTo>
                        <a:pt x="454805" y="92423"/>
                      </a:lnTo>
                      <a:lnTo>
                        <a:pt x="453939" y="93801"/>
                      </a:lnTo>
                      <a:lnTo>
                        <a:pt x="453102" y="94679"/>
                      </a:lnTo>
                      <a:lnTo>
                        <a:pt x="450916" y="95553"/>
                      </a:lnTo>
                      <a:lnTo>
                        <a:pt x="447581" y="96162"/>
                      </a:lnTo>
                      <a:lnTo>
                        <a:pt x="444399" y="96052"/>
                      </a:lnTo>
                      <a:lnTo>
                        <a:pt x="442591" y="94728"/>
                      </a:lnTo>
                      <a:lnTo>
                        <a:pt x="440478" y="92552"/>
                      </a:lnTo>
                      <a:lnTo>
                        <a:pt x="438406" y="89866"/>
                      </a:lnTo>
                      <a:lnTo>
                        <a:pt x="437992" y="87181"/>
                      </a:lnTo>
                      <a:lnTo>
                        <a:pt x="440815" y="85043"/>
                      </a:lnTo>
                      <a:close/>
                      <a:moveTo>
                        <a:pt x="558467" y="78509"/>
                      </a:moveTo>
                      <a:lnTo>
                        <a:pt x="561164" y="78960"/>
                      </a:lnTo>
                      <a:lnTo>
                        <a:pt x="562304" y="80857"/>
                      </a:lnTo>
                      <a:lnTo>
                        <a:pt x="561027" y="82021"/>
                      </a:lnTo>
                      <a:lnTo>
                        <a:pt x="558133" y="82694"/>
                      </a:lnTo>
                      <a:lnTo>
                        <a:pt x="553049" y="83074"/>
                      </a:lnTo>
                      <a:lnTo>
                        <a:pt x="551058" y="83561"/>
                      </a:lnTo>
                      <a:lnTo>
                        <a:pt x="551349" y="84759"/>
                      </a:lnTo>
                      <a:lnTo>
                        <a:pt x="552375" y="86197"/>
                      </a:lnTo>
                      <a:lnTo>
                        <a:pt x="552654" y="87436"/>
                      </a:lnTo>
                      <a:lnTo>
                        <a:pt x="551388" y="88570"/>
                      </a:lnTo>
                      <a:lnTo>
                        <a:pt x="549729" y="89058"/>
                      </a:lnTo>
                      <a:lnTo>
                        <a:pt x="547987" y="88942"/>
                      </a:lnTo>
                      <a:lnTo>
                        <a:pt x="546473" y="88306"/>
                      </a:lnTo>
                      <a:lnTo>
                        <a:pt x="547344" y="87432"/>
                      </a:lnTo>
                      <a:lnTo>
                        <a:pt x="546247" y="84276"/>
                      </a:lnTo>
                      <a:lnTo>
                        <a:pt x="546392" y="82809"/>
                      </a:lnTo>
                      <a:lnTo>
                        <a:pt x="547835" y="82185"/>
                      </a:lnTo>
                      <a:lnTo>
                        <a:pt x="549110" y="81821"/>
                      </a:lnTo>
                      <a:lnTo>
                        <a:pt x="552659" y="79575"/>
                      </a:lnTo>
                      <a:lnTo>
                        <a:pt x="555252" y="78891"/>
                      </a:lnTo>
                      <a:close/>
                      <a:moveTo>
                        <a:pt x="944034" y="67229"/>
                      </a:moveTo>
                      <a:lnTo>
                        <a:pt x="944674" y="70232"/>
                      </a:lnTo>
                      <a:lnTo>
                        <a:pt x="943544" y="72957"/>
                      </a:lnTo>
                      <a:lnTo>
                        <a:pt x="941279" y="75200"/>
                      </a:lnTo>
                      <a:lnTo>
                        <a:pt x="934231" y="79008"/>
                      </a:lnTo>
                      <a:lnTo>
                        <a:pt x="932932" y="79303"/>
                      </a:lnTo>
                      <a:lnTo>
                        <a:pt x="932518" y="79951"/>
                      </a:lnTo>
                      <a:lnTo>
                        <a:pt x="930740" y="83705"/>
                      </a:lnTo>
                      <a:lnTo>
                        <a:pt x="924272" y="86467"/>
                      </a:lnTo>
                      <a:lnTo>
                        <a:pt x="923104" y="87651"/>
                      </a:lnTo>
                      <a:lnTo>
                        <a:pt x="922354" y="87896"/>
                      </a:lnTo>
                      <a:lnTo>
                        <a:pt x="921723" y="87695"/>
                      </a:lnTo>
                      <a:lnTo>
                        <a:pt x="921057" y="87192"/>
                      </a:lnTo>
                      <a:lnTo>
                        <a:pt x="920755" y="86613"/>
                      </a:lnTo>
                      <a:lnTo>
                        <a:pt x="919091" y="87652"/>
                      </a:lnTo>
                      <a:lnTo>
                        <a:pt x="917614" y="89455"/>
                      </a:lnTo>
                      <a:lnTo>
                        <a:pt x="915715" y="91083"/>
                      </a:lnTo>
                      <a:lnTo>
                        <a:pt x="912342" y="92068"/>
                      </a:lnTo>
                      <a:lnTo>
                        <a:pt x="912139" y="91012"/>
                      </a:lnTo>
                      <a:lnTo>
                        <a:pt x="907652" y="94548"/>
                      </a:lnTo>
                      <a:lnTo>
                        <a:pt x="905266" y="95501"/>
                      </a:lnTo>
                      <a:lnTo>
                        <a:pt x="905907" y="94815"/>
                      </a:lnTo>
                      <a:lnTo>
                        <a:pt x="906040" y="94224"/>
                      </a:lnTo>
                      <a:lnTo>
                        <a:pt x="906039" y="93578"/>
                      </a:lnTo>
                      <a:lnTo>
                        <a:pt x="907018" y="90181"/>
                      </a:lnTo>
                      <a:lnTo>
                        <a:pt x="908088" y="89327"/>
                      </a:lnTo>
                      <a:lnTo>
                        <a:pt x="909761" y="88923"/>
                      </a:lnTo>
                      <a:lnTo>
                        <a:pt x="912403" y="87694"/>
                      </a:lnTo>
                      <a:lnTo>
                        <a:pt x="913765" y="85971"/>
                      </a:lnTo>
                      <a:lnTo>
                        <a:pt x="915201" y="83365"/>
                      </a:lnTo>
                      <a:lnTo>
                        <a:pt x="916915" y="80973"/>
                      </a:lnTo>
                      <a:lnTo>
                        <a:pt x="919044" y="79964"/>
                      </a:lnTo>
                      <a:lnTo>
                        <a:pt x="919390" y="81117"/>
                      </a:lnTo>
                      <a:lnTo>
                        <a:pt x="921361" y="83386"/>
                      </a:lnTo>
                      <a:lnTo>
                        <a:pt x="923567" y="84952"/>
                      </a:lnTo>
                      <a:lnTo>
                        <a:pt x="924638" y="84016"/>
                      </a:lnTo>
                      <a:lnTo>
                        <a:pt x="925256" y="82956"/>
                      </a:lnTo>
                      <a:lnTo>
                        <a:pt x="929876" y="77563"/>
                      </a:lnTo>
                      <a:lnTo>
                        <a:pt x="930243" y="78008"/>
                      </a:lnTo>
                      <a:lnTo>
                        <a:pt x="930817" y="78384"/>
                      </a:lnTo>
                      <a:lnTo>
                        <a:pt x="931354" y="76552"/>
                      </a:lnTo>
                      <a:lnTo>
                        <a:pt x="933179" y="75153"/>
                      </a:lnTo>
                      <a:lnTo>
                        <a:pt x="936972" y="73275"/>
                      </a:lnTo>
                      <a:lnTo>
                        <a:pt x="940806" y="70774"/>
                      </a:lnTo>
                      <a:lnTo>
                        <a:pt x="942792" y="69108"/>
                      </a:lnTo>
                      <a:close/>
                      <a:moveTo>
                        <a:pt x="561367" y="62033"/>
                      </a:moveTo>
                      <a:lnTo>
                        <a:pt x="561863" y="64084"/>
                      </a:lnTo>
                      <a:lnTo>
                        <a:pt x="562898" y="65772"/>
                      </a:lnTo>
                      <a:lnTo>
                        <a:pt x="564247" y="67117"/>
                      </a:lnTo>
                      <a:lnTo>
                        <a:pt x="565709" y="68223"/>
                      </a:lnTo>
                      <a:lnTo>
                        <a:pt x="563456" y="68958"/>
                      </a:lnTo>
                      <a:lnTo>
                        <a:pt x="561226" y="68737"/>
                      </a:lnTo>
                      <a:lnTo>
                        <a:pt x="559079" y="68266"/>
                      </a:lnTo>
                      <a:lnTo>
                        <a:pt x="557024" y="68211"/>
                      </a:lnTo>
                      <a:lnTo>
                        <a:pt x="555343" y="68959"/>
                      </a:lnTo>
                      <a:lnTo>
                        <a:pt x="553505" y="70352"/>
                      </a:lnTo>
                      <a:lnTo>
                        <a:pt x="551885" y="71974"/>
                      </a:lnTo>
                      <a:lnTo>
                        <a:pt x="550920" y="73452"/>
                      </a:lnTo>
                      <a:lnTo>
                        <a:pt x="550983" y="72473"/>
                      </a:lnTo>
                      <a:lnTo>
                        <a:pt x="551148" y="71880"/>
                      </a:lnTo>
                      <a:lnTo>
                        <a:pt x="551793" y="70756"/>
                      </a:lnTo>
                      <a:lnTo>
                        <a:pt x="551938" y="69382"/>
                      </a:lnTo>
                      <a:lnTo>
                        <a:pt x="551857" y="68133"/>
                      </a:lnTo>
                      <a:lnTo>
                        <a:pt x="551503" y="67123"/>
                      </a:lnTo>
                      <a:lnTo>
                        <a:pt x="550924" y="66394"/>
                      </a:lnTo>
                      <a:lnTo>
                        <a:pt x="554617" y="65887"/>
                      </a:lnTo>
                      <a:lnTo>
                        <a:pt x="557130" y="64672"/>
                      </a:lnTo>
                      <a:lnTo>
                        <a:pt x="559176" y="63238"/>
                      </a:lnTo>
                      <a:close/>
                      <a:moveTo>
                        <a:pt x="161753" y="48082"/>
                      </a:moveTo>
                      <a:lnTo>
                        <a:pt x="162424" y="50933"/>
                      </a:lnTo>
                      <a:lnTo>
                        <a:pt x="163769" y="54353"/>
                      </a:lnTo>
                      <a:lnTo>
                        <a:pt x="165560" y="57817"/>
                      </a:lnTo>
                      <a:lnTo>
                        <a:pt x="168865" y="62782"/>
                      </a:lnTo>
                      <a:lnTo>
                        <a:pt x="168811" y="64251"/>
                      </a:lnTo>
                      <a:lnTo>
                        <a:pt x="167308" y="67353"/>
                      </a:lnTo>
                      <a:lnTo>
                        <a:pt x="166950" y="69380"/>
                      </a:lnTo>
                      <a:lnTo>
                        <a:pt x="167396" y="73902"/>
                      </a:lnTo>
                      <a:lnTo>
                        <a:pt x="168739" y="75782"/>
                      </a:lnTo>
                      <a:lnTo>
                        <a:pt x="175007" y="79827"/>
                      </a:lnTo>
                      <a:lnTo>
                        <a:pt x="177102" y="82974"/>
                      </a:lnTo>
                      <a:lnTo>
                        <a:pt x="177573" y="86548"/>
                      </a:lnTo>
                      <a:lnTo>
                        <a:pt x="177356" y="90396"/>
                      </a:lnTo>
                      <a:lnTo>
                        <a:pt x="176623" y="93816"/>
                      </a:lnTo>
                      <a:lnTo>
                        <a:pt x="175534" y="96117"/>
                      </a:lnTo>
                      <a:lnTo>
                        <a:pt x="175546" y="96992"/>
                      </a:lnTo>
                      <a:lnTo>
                        <a:pt x="176918" y="96497"/>
                      </a:lnTo>
                      <a:lnTo>
                        <a:pt x="177802" y="95918"/>
                      </a:lnTo>
                      <a:lnTo>
                        <a:pt x="178728" y="95442"/>
                      </a:lnTo>
                      <a:lnTo>
                        <a:pt x="180300" y="95225"/>
                      </a:lnTo>
                      <a:lnTo>
                        <a:pt x="181857" y="95425"/>
                      </a:lnTo>
                      <a:lnTo>
                        <a:pt x="185999" y="96597"/>
                      </a:lnTo>
                      <a:lnTo>
                        <a:pt x="186857" y="97248"/>
                      </a:lnTo>
                      <a:lnTo>
                        <a:pt x="188355" y="96762"/>
                      </a:lnTo>
                      <a:lnTo>
                        <a:pt x="191735" y="98492"/>
                      </a:lnTo>
                      <a:lnTo>
                        <a:pt x="197509" y="102700"/>
                      </a:lnTo>
                      <a:lnTo>
                        <a:pt x="199022" y="104371"/>
                      </a:lnTo>
                      <a:lnTo>
                        <a:pt x="199467" y="105102"/>
                      </a:lnTo>
                      <a:lnTo>
                        <a:pt x="199218" y="107586"/>
                      </a:lnTo>
                      <a:lnTo>
                        <a:pt x="198655" y="109784"/>
                      </a:lnTo>
                      <a:lnTo>
                        <a:pt x="197290" y="110902"/>
                      </a:lnTo>
                      <a:lnTo>
                        <a:pt x="191707" y="113285"/>
                      </a:lnTo>
                      <a:lnTo>
                        <a:pt x="185056" y="113220"/>
                      </a:lnTo>
                      <a:lnTo>
                        <a:pt x="181934" y="114498"/>
                      </a:lnTo>
                      <a:lnTo>
                        <a:pt x="178616" y="112737"/>
                      </a:lnTo>
                      <a:lnTo>
                        <a:pt x="174554" y="111127"/>
                      </a:lnTo>
                      <a:lnTo>
                        <a:pt x="170362" y="109958"/>
                      </a:lnTo>
                      <a:lnTo>
                        <a:pt x="166545" y="109553"/>
                      </a:lnTo>
                      <a:lnTo>
                        <a:pt x="164518" y="109030"/>
                      </a:lnTo>
                      <a:lnTo>
                        <a:pt x="161532" y="106641"/>
                      </a:lnTo>
                      <a:lnTo>
                        <a:pt x="159504" y="106119"/>
                      </a:lnTo>
                      <a:lnTo>
                        <a:pt x="157632" y="106459"/>
                      </a:lnTo>
                      <a:lnTo>
                        <a:pt x="154501" y="107772"/>
                      </a:lnTo>
                      <a:lnTo>
                        <a:pt x="148601" y="108841"/>
                      </a:lnTo>
                      <a:lnTo>
                        <a:pt x="137451" y="113564"/>
                      </a:lnTo>
                      <a:lnTo>
                        <a:pt x="133884" y="114026"/>
                      </a:lnTo>
                      <a:lnTo>
                        <a:pt x="129472" y="114120"/>
                      </a:lnTo>
                      <a:lnTo>
                        <a:pt x="125549" y="113570"/>
                      </a:lnTo>
                      <a:lnTo>
                        <a:pt x="123444" y="112126"/>
                      </a:lnTo>
                      <a:lnTo>
                        <a:pt x="121754" y="110111"/>
                      </a:lnTo>
                      <a:lnTo>
                        <a:pt x="121001" y="108856"/>
                      </a:lnTo>
                      <a:lnTo>
                        <a:pt x="120767" y="107809"/>
                      </a:lnTo>
                      <a:lnTo>
                        <a:pt x="121546" y="105917"/>
                      </a:lnTo>
                      <a:lnTo>
                        <a:pt x="122628" y="105486"/>
                      </a:lnTo>
                      <a:lnTo>
                        <a:pt x="125504" y="105955"/>
                      </a:lnTo>
                      <a:lnTo>
                        <a:pt x="127468" y="104922"/>
                      </a:lnTo>
                      <a:lnTo>
                        <a:pt x="127680" y="102500"/>
                      </a:lnTo>
                      <a:lnTo>
                        <a:pt x="126670" y="96709"/>
                      </a:lnTo>
                      <a:lnTo>
                        <a:pt x="127553" y="94106"/>
                      </a:lnTo>
                      <a:lnTo>
                        <a:pt x="129672" y="94373"/>
                      </a:lnTo>
                      <a:lnTo>
                        <a:pt x="133639" y="96965"/>
                      </a:lnTo>
                      <a:lnTo>
                        <a:pt x="137046" y="97518"/>
                      </a:lnTo>
                      <a:lnTo>
                        <a:pt x="139790" y="96596"/>
                      </a:lnTo>
                      <a:lnTo>
                        <a:pt x="142060" y="94485"/>
                      </a:lnTo>
                      <a:lnTo>
                        <a:pt x="144070" y="91495"/>
                      </a:lnTo>
                      <a:lnTo>
                        <a:pt x="143157" y="88650"/>
                      </a:lnTo>
                      <a:lnTo>
                        <a:pt x="141655" y="77952"/>
                      </a:lnTo>
                      <a:lnTo>
                        <a:pt x="142905" y="76207"/>
                      </a:lnTo>
                      <a:lnTo>
                        <a:pt x="143450" y="74415"/>
                      </a:lnTo>
                      <a:lnTo>
                        <a:pt x="143415" y="72708"/>
                      </a:lnTo>
                      <a:lnTo>
                        <a:pt x="142834" y="71262"/>
                      </a:lnTo>
                      <a:lnTo>
                        <a:pt x="141748" y="70160"/>
                      </a:lnTo>
                      <a:lnTo>
                        <a:pt x="140436" y="69822"/>
                      </a:lnTo>
                      <a:lnTo>
                        <a:pt x="138842" y="70054"/>
                      </a:lnTo>
                      <a:lnTo>
                        <a:pt x="136817" y="70597"/>
                      </a:lnTo>
                      <a:lnTo>
                        <a:pt x="139746" y="65161"/>
                      </a:lnTo>
                      <a:lnTo>
                        <a:pt x="141051" y="63509"/>
                      </a:lnTo>
                      <a:lnTo>
                        <a:pt x="142630" y="62205"/>
                      </a:lnTo>
                      <a:lnTo>
                        <a:pt x="145696" y="60246"/>
                      </a:lnTo>
                      <a:lnTo>
                        <a:pt x="147016" y="58949"/>
                      </a:lnTo>
                      <a:lnTo>
                        <a:pt x="150817" y="52373"/>
                      </a:lnTo>
                      <a:lnTo>
                        <a:pt x="152199" y="50971"/>
                      </a:lnTo>
                      <a:lnTo>
                        <a:pt x="154712" y="50274"/>
                      </a:lnTo>
                      <a:lnTo>
                        <a:pt x="157141" y="50205"/>
                      </a:lnTo>
                      <a:lnTo>
                        <a:pt x="159481" y="49804"/>
                      </a:lnTo>
                      <a:close/>
                      <a:moveTo>
                        <a:pt x="168513" y="26992"/>
                      </a:moveTo>
                      <a:lnTo>
                        <a:pt x="173218" y="33231"/>
                      </a:lnTo>
                      <a:lnTo>
                        <a:pt x="182293" y="42566"/>
                      </a:lnTo>
                      <a:lnTo>
                        <a:pt x="183551" y="45041"/>
                      </a:lnTo>
                      <a:lnTo>
                        <a:pt x="184764" y="44092"/>
                      </a:lnTo>
                      <a:lnTo>
                        <a:pt x="185923" y="42884"/>
                      </a:lnTo>
                      <a:lnTo>
                        <a:pt x="187219" y="41881"/>
                      </a:lnTo>
                      <a:lnTo>
                        <a:pt x="188906" y="41538"/>
                      </a:lnTo>
                      <a:lnTo>
                        <a:pt x="190846" y="42189"/>
                      </a:lnTo>
                      <a:lnTo>
                        <a:pt x="192599" y="43626"/>
                      </a:lnTo>
                      <a:lnTo>
                        <a:pt x="193795" y="45488"/>
                      </a:lnTo>
                      <a:lnTo>
                        <a:pt x="194131" y="47471"/>
                      </a:lnTo>
                      <a:lnTo>
                        <a:pt x="193098" y="49562"/>
                      </a:lnTo>
                      <a:lnTo>
                        <a:pt x="189511" y="53188"/>
                      </a:lnTo>
                      <a:lnTo>
                        <a:pt x="189083" y="55507"/>
                      </a:lnTo>
                      <a:lnTo>
                        <a:pt x="190094" y="57467"/>
                      </a:lnTo>
                      <a:lnTo>
                        <a:pt x="191581" y="57753"/>
                      </a:lnTo>
                      <a:lnTo>
                        <a:pt x="193130" y="57100"/>
                      </a:lnTo>
                      <a:lnTo>
                        <a:pt x="194241" y="56278"/>
                      </a:lnTo>
                      <a:lnTo>
                        <a:pt x="199293" y="50804"/>
                      </a:lnTo>
                      <a:lnTo>
                        <a:pt x="201764" y="49157"/>
                      </a:lnTo>
                      <a:lnTo>
                        <a:pt x="203041" y="50884"/>
                      </a:lnTo>
                      <a:lnTo>
                        <a:pt x="201244" y="55080"/>
                      </a:lnTo>
                      <a:lnTo>
                        <a:pt x="201753" y="55904"/>
                      </a:lnTo>
                      <a:lnTo>
                        <a:pt x="203114" y="56922"/>
                      </a:lnTo>
                      <a:lnTo>
                        <a:pt x="206141" y="60784"/>
                      </a:lnTo>
                      <a:lnTo>
                        <a:pt x="206657" y="62253"/>
                      </a:lnTo>
                      <a:lnTo>
                        <a:pt x="210161" y="55841"/>
                      </a:lnTo>
                      <a:lnTo>
                        <a:pt x="217921" y="53627"/>
                      </a:lnTo>
                      <a:lnTo>
                        <a:pt x="225663" y="52457"/>
                      </a:lnTo>
                      <a:lnTo>
                        <a:pt x="229164" y="49089"/>
                      </a:lnTo>
                      <a:lnTo>
                        <a:pt x="231024" y="46342"/>
                      </a:lnTo>
                      <a:lnTo>
                        <a:pt x="235214" y="45786"/>
                      </a:lnTo>
                      <a:lnTo>
                        <a:pt x="239429" y="46615"/>
                      </a:lnTo>
                      <a:lnTo>
                        <a:pt x="241323" y="48022"/>
                      </a:lnTo>
                      <a:lnTo>
                        <a:pt x="242166" y="49102"/>
                      </a:lnTo>
                      <a:lnTo>
                        <a:pt x="245772" y="50494"/>
                      </a:lnTo>
                      <a:lnTo>
                        <a:pt x="246614" y="51439"/>
                      </a:lnTo>
                      <a:lnTo>
                        <a:pt x="247816" y="57261"/>
                      </a:lnTo>
                      <a:lnTo>
                        <a:pt x="248414" y="58876"/>
                      </a:lnTo>
                      <a:lnTo>
                        <a:pt x="249185" y="57146"/>
                      </a:lnTo>
                      <a:lnTo>
                        <a:pt x="251544" y="46263"/>
                      </a:lnTo>
                      <a:lnTo>
                        <a:pt x="253183" y="45072"/>
                      </a:lnTo>
                      <a:lnTo>
                        <a:pt x="255428" y="44310"/>
                      </a:lnTo>
                      <a:lnTo>
                        <a:pt x="257929" y="43024"/>
                      </a:lnTo>
                      <a:lnTo>
                        <a:pt x="262405" y="38774"/>
                      </a:lnTo>
                      <a:lnTo>
                        <a:pt x="264762" y="37658"/>
                      </a:lnTo>
                      <a:lnTo>
                        <a:pt x="265812" y="39850"/>
                      </a:lnTo>
                      <a:lnTo>
                        <a:pt x="266068" y="42698"/>
                      </a:lnTo>
                      <a:lnTo>
                        <a:pt x="266770" y="45416"/>
                      </a:lnTo>
                      <a:lnTo>
                        <a:pt x="267862" y="47815"/>
                      </a:lnTo>
                      <a:lnTo>
                        <a:pt x="273212" y="55674"/>
                      </a:lnTo>
                      <a:lnTo>
                        <a:pt x="273390" y="56775"/>
                      </a:lnTo>
                      <a:lnTo>
                        <a:pt x="274852" y="55620"/>
                      </a:lnTo>
                      <a:lnTo>
                        <a:pt x="274557" y="53094"/>
                      </a:lnTo>
                      <a:lnTo>
                        <a:pt x="272878" y="48911"/>
                      </a:lnTo>
                      <a:lnTo>
                        <a:pt x="272772" y="47601"/>
                      </a:lnTo>
                      <a:lnTo>
                        <a:pt x="272933" y="44892"/>
                      </a:lnTo>
                      <a:lnTo>
                        <a:pt x="272828" y="43592"/>
                      </a:lnTo>
                      <a:lnTo>
                        <a:pt x="272391" y="43536"/>
                      </a:lnTo>
                      <a:lnTo>
                        <a:pt x="271550" y="43558"/>
                      </a:lnTo>
                      <a:lnTo>
                        <a:pt x="270665" y="43435"/>
                      </a:lnTo>
                      <a:lnTo>
                        <a:pt x="270182" y="42849"/>
                      </a:lnTo>
                      <a:lnTo>
                        <a:pt x="270258" y="42056"/>
                      </a:lnTo>
                      <a:lnTo>
                        <a:pt x="270899" y="40652"/>
                      </a:lnTo>
                      <a:lnTo>
                        <a:pt x="271427" y="37210"/>
                      </a:lnTo>
                      <a:lnTo>
                        <a:pt x="272617" y="34591"/>
                      </a:lnTo>
                      <a:lnTo>
                        <a:pt x="274527" y="32254"/>
                      </a:lnTo>
                      <a:lnTo>
                        <a:pt x="277046" y="30512"/>
                      </a:lnTo>
                      <a:lnTo>
                        <a:pt x="280178" y="29814"/>
                      </a:lnTo>
                      <a:lnTo>
                        <a:pt x="282431" y="30794"/>
                      </a:lnTo>
                      <a:lnTo>
                        <a:pt x="283781" y="33138"/>
                      </a:lnTo>
                      <a:lnTo>
                        <a:pt x="284145" y="36537"/>
                      </a:lnTo>
                      <a:lnTo>
                        <a:pt x="283610" y="37065"/>
                      </a:lnTo>
                      <a:lnTo>
                        <a:pt x="282606" y="38619"/>
                      </a:lnTo>
                      <a:lnTo>
                        <a:pt x="282288" y="40247"/>
                      </a:lnTo>
                      <a:lnTo>
                        <a:pt x="283728" y="40998"/>
                      </a:lnTo>
                      <a:lnTo>
                        <a:pt x="285479" y="40361"/>
                      </a:lnTo>
                      <a:lnTo>
                        <a:pt x="286246" y="38987"/>
                      </a:lnTo>
                      <a:lnTo>
                        <a:pt x="286688" y="37482"/>
                      </a:lnTo>
                      <a:lnTo>
                        <a:pt x="287501" y="36493"/>
                      </a:lnTo>
                      <a:lnTo>
                        <a:pt x="289045" y="36265"/>
                      </a:lnTo>
                      <a:lnTo>
                        <a:pt x="290122" y="36917"/>
                      </a:lnTo>
                      <a:lnTo>
                        <a:pt x="291096" y="37758"/>
                      </a:lnTo>
                      <a:lnTo>
                        <a:pt x="292378" y="38179"/>
                      </a:lnTo>
                      <a:lnTo>
                        <a:pt x="293983" y="37846"/>
                      </a:lnTo>
                      <a:lnTo>
                        <a:pt x="296549" y="36533"/>
                      </a:lnTo>
                      <a:lnTo>
                        <a:pt x="298096" y="36357"/>
                      </a:lnTo>
                      <a:lnTo>
                        <a:pt x="299818" y="37242"/>
                      </a:lnTo>
                      <a:lnTo>
                        <a:pt x="300997" y="39173"/>
                      </a:lnTo>
                      <a:lnTo>
                        <a:pt x="301392" y="41646"/>
                      </a:lnTo>
                      <a:lnTo>
                        <a:pt x="300790" y="44100"/>
                      </a:lnTo>
                      <a:lnTo>
                        <a:pt x="303466" y="44879"/>
                      </a:lnTo>
                      <a:lnTo>
                        <a:pt x="304080" y="47588"/>
                      </a:lnTo>
                      <a:lnTo>
                        <a:pt x="304140" y="50981"/>
                      </a:lnTo>
                      <a:lnTo>
                        <a:pt x="305338" y="54131"/>
                      </a:lnTo>
                      <a:lnTo>
                        <a:pt x="305951" y="55186"/>
                      </a:lnTo>
                      <a:lnTo>
                        <a:pt x="306661" y="55833"/>
                      </a:lnTo>
                      <a:lnTo>
                        <a:pt x="306977" y="54986"/>
                      </a:lnTo>
                      <a:lnTo>
                        <a:pt x="309582" y="53684"/>
                      </a:lnTo>
                      <a:lnTo>
                        <a:pt x="311462" y="53850"/>
                      </a:lnTo>
                      <a:lnTo>
                        <a:pt x="312736" y="54605"/>
                      </a:lnTo>
                      <a:lnTo>
                        <a:pt x="313494" y="55970"/>
                      </a:lnTo>
                      <a:lnTo>
                        <a:pt x="313977" y="57994"/>
                      </a:lnTo>
                      <a:lnTo>
                        <a:pt x="314208" y="62187"/>
                      </a:lnTo>
                      <a:lnTo>
                        <a:pt x="313936" y="64366"/>
                      </a:lnTo>
                      <a:lnTo>
                        <a:pt x="313158" y="65875"/>
                      </a:lnTo>
                      <a:lnTo>
                        <a:pt x="311752" y="66402"/>
                      </a:lnTo>
                      <a:lnTo>
                        <a:pt x="308858" y="65457"/>
                      </a:lnTo>
                      <a:lnTo>
                        <a:pt x="307069" y="65947"/>
                      </a:lnTo>
                      <a:lnTo>
                        <a:pt x="305604" y="68339"/>
                      </a:lnTo>
                      <a:lnTo>
                        <a:pt x="304355" y="72655"/>
                      </a:lnTo>
                      <a:lnTo>
                        <a:pt x="304051" y="77167"/>
                      </a:lnTo>
                      <a:lnTo>
                        <a:pt x="305446" y="80180"/>
                      </a:lnTo>
                      <a:lnTo>
                        <a:pt x="305438" y="79222"/>
                      </a:lnTo>
                      <a:lnTo>
                        <a:pt x="306093" y="82005"/>
                      </a:lnTo>
                      <a:lnTo>
                        <a:pt x="303790" y="83043"/>
                      </a:lnTo>
                      <a:lnTo>
                        <a:pt x="300802" y="82944"/>
                      </a:lnTo>
                      <a:lnTo>
                        <a:pt x="299292" y="82318"/>
                      </a:lnTo>
                      <a:lnTo>
                        <a:pt x="298924" y="81635"/>
                      </a:lnTo>
                      <a:lnTo>
                        <a:pt x="296263" y="79815"/>
                      </a:lnTo>
                      <a:lnTo>
                        <a:pt x="294931" y="79280"/>
                      </a:lnTo>
                      <a:lnTo>
                        <a:pt x="293859" y="80096"/>
                      </a:lnTo>
                      <a:lnTo>
                        <a:pt x="287327" y="92698"/>
                      </a:lnTo>
                      <a:lnTo>
                        <a:pt x="284427" y="95194"/>
                      </a:lnTo>
                      <a:lnTo>
                        <a:pt x="283199" y="98147"/>
                      </a:lnTo>
                      <a:lnTo>
                        <a:pt x="281785" y="98646"/>
                      </a:lnTo>
                      <a:lnTo>
                        <a:pt x="280095" y="98689"/>
                      </a:lnTo>
                      <a:lnTo>
                        <a:pt x="278646" y="98865"/>
                      </a:lnTo>
                      <a:lnTo>
                        <a:pt x="275028" y="100925"/>
                      </a:lnTo>
                      <a:lnTo>
                        <a:pt x="273271" y="102408"/>
                      </a:lnTo>
                      <a:lnTo>
                        <a:pt x="272538" y="103762"/>
                      </a:lnTo>
                      <a:lnTo>
                        <a:pt x="271594" y="104848"/>
                      </a:lnTo>
                      <a:lnTo>
                        <a:pt x="258610" y="111847"/>
                      </a:lnTo>
                      <a:lnTo>
                        <a:pt x="243605" y="124627"/>
                      </a:lnTo>
                      <a:lnTo>
                        <a:pt x="241224" y="125612"/>
                      </a:lnTo>
                      <a:lnTo>
                        <a:pt x="238700" y="124891"/>
                      </a:lnTo>
                      <a:lnTo>
                        <a:pt x="236207" y="121420"/>
                      </a:lnTo>
                      <a:lnTo>
                        <a:pt x="232705" y="118580"/>
                      </a:lnTo>
                      <a:lnTo>
                        <a:pt x="228246" y="116360"/>
                      </a:lnTo>
                      <a:lnTo>
                        <a:pt x="221655" y="114261"/>
                      </a:lnTo>
                      <a:lnTo>
                        <a:pt x="215500" y="110698"/>
                      </a:lnTo>
                      <a:lnTo>
                        <a:pt x="214523" y="110350"/>
                      </a:lnTo>
                      <a:lnTo>
                        <a:pt x="212280" y="109951"/>
                      </a:lnTo>
                      <a:lnTo>
                        <a:pt x="209387" y="108938"/>
                      </a:lnTo>
                      <a:lnTo>
                        <a:pt x="206573" y="107560"/>
                      </a:lnTo>
                      <a:lnTo>
                        <a:pt x="204516" y="106148"/>
                      </a:lnTo>
                      <a:lnTo>
                        <a:pt x="204373" y="105619"/>
                      </a:lnTo>
                      <a:lnTo>
                        <a:pt x="205442" y="104882"/>
                      </a:lnTo>
                      <a:lnTo>
                        <a:pt x="205271" y="104385"/>
                      </a:lnTo>
                      <a:lnTo>
                        <a:pt x="204602" y="104032"/>
                      </a:lnTo>
                      <a:lnTo>
                        <a:pt x="203169" y="103786"/>
                      </a:lnTo>
                      <a:lnTo>
                        <a:pt x="202669" y="103556"/>
                      </a:lnTo>
                      <a:lnTo>
                        <a:pt x="196555" y="98550"/>
                      </a:lnTo>
                      <a:lnTo>
                        <a:pt x="192639" y="96236"/>
                      </a:lnTo>
                      <a:lnTo>
                        <a:pt x="191662" y="95181"/>
                      </a:lnTo>
                      <a:lnTo>
                        <a:pt x="190234" y="92978"/>
                      </a:lnTo>
                      <a:lnTo>
                        <a:pt x="189552" y="92355"/>
                      </a:lnTo>
                      <a:lnTo>
                        <a:pt x="186921" y="91685"/>
                      </a:lnTo>
                      <a:lnTo>
                        <a:pt x="183992" y="91270"/>
                      </a:lnTo>
                      <a:lnTo>
                        <a:pt x="181646" y="90241"/>
                      </a:lnTo>
                      <a:lnTo>
                        <a:pt x="180636" y="87709"/>
                      </a:lnTo>
                      <a:lnTo>
                        <a:pt x="180131" y="79094"/>
                      </a:lnTo>
                      <a:lnTo>
                        <a:pt x="179623" y="76802"/>
                      </a:lnTo>
                      <a:lnTo>
                        <a:pt x="179162" y="76363"/>
                      </a:lnTo>
                      <a:lnTo>
                        <a:pt x="177563" y="75487"/>
                      </a:lnTo>
                      <a:lnTo>
                        <a:pt x="176997" y="75029"/>
                      </a:lnTo>
                      <a:lnTo>
                        <a:pt x="173895" y="71152"/>
                      </a:lnTo>
                      <a:lnTo>
                        <a:pt x="172925" y="69264"/>
                      </a:lnTo>
                      <a:lnTo>
                        <a:pt x="169855" y="55296"/>
                      </a:lnTo>
                      <a:lnTo>
                        <a:pt x="169634" y="52771"/>
                      </a:lnTo>
                      <a:lnTo>
                        <a:pt x="169355" y="52151"/>
                      </a:lnTo>
                      <a:lnTo>
                        <a:pt x="168768" y="51746"/>
                      </a:lnTo>
                      <a:lnTo>
                        <a:pt x="168159" y="51206"/>
                      </a:lnTo>
                      <a:lnTo>
                        <a:pt x="167875" y="50180"/>
                      </a:lnTo>
                      <a:lnTo>
                        <a:pt x="167962" y="48804"/>
                      </a:lnTo>
                      <a:lnTo>
                        <a:pt x="168235" y="47570"/>
                      </a:lnTo>
                      <a:lnTo>
                        <a:pt x="168771" y="46415"/>
                      </a:lnTo>
                      <a:lnTo>
                        <a:pt x="169535" y="45307"/>
                      </a:lnTo>
                      <a:lnTo>
                        <a:pt x="166186" y="41863"/>
                      </a:lnTo>
                      <a:lnTo>
                        <a:pt x="164849" y="39703"/>
                      </a:lnTo>
                      <a:lnTo>
                        <a:pt x="164285" y="37194"/>
                      </a:lnTo>
                      <a:lnTo>
                        <a:pt x="164424" y="33599"/>
                      </a:lnTo>
                      <a:lnTo>
                        <a:pt x="165074" y="30963"/>
                      </a:lnTo>
                      <a:lnTo>
                        <a:pt x="166366" y="28908"/>
                      </a:lnTo>
                      <a:close/>
                      <a:moveTo>
                        <a:pt x="416577" y="19821"/>
                      </a:moveTo>
                      <a:lnTo>
                        <a:pt x="416965" y="20755"/>
                      </a:lnTo>
                      <a:lnTo>
                        <a:pt x="417474" y="22917"/>
                      </a:lnTo>
                      <a:lnTo>
                        <a:pt x="421791" y="31611"/>
                      </a:lnTo>
                      <a:lnTo>
                        <a:pt x="421918" y="32214"/>
                      </a:lnTo>
                      <a:lnTo>
                        <a:pt x="421795" y="32756"/>
                      </a:lnTo>
                      <a:lnTo>
                        <a:pt x="421446" y="33465"/>
                      </a:lnTo>
                      <a:lnTo>
                        <a:pt x="422244" y="35615"/>
                      </a:lnTo>
                      <a:lnTo>
                        <a:pt x="421122" y="40399"/>
                      </a:lnTo>
                      <a:lnTo>
                        <a:pt x="422787" y="41326"/>
                      </a:lnTo>
                      <a:lnTo>
                        <a:pt x="424444" y="40379"/>
                      </a:lnTo>
                      <a:lnTo>
                        <a:pt x="425392" y="38167"/>
                      </a:lnTo>
                      <a:lnTo>
                        <a:pt x="426610" y="33435"/>
                      </a:lnTo>
                      <a:lnTo>
                        <a:pt x="429656" y="31316"/>
                      </a:lnTo>
                      <a:lnTo>
                        <a:pt x="433479" y="34063"/>
                      </a:lnTo>
                      <a:lnTo>
                        <a:pt x="436947" y="39103"/>
                      </a:lnTo>
                      <a:lnTo>
                        <a:pt x="438927" y="43839"/>
                      </a:lnTo>
                      <a:lnTo>
                        <a:pt x="438381" y="45278"/>
                      </a:lnTo>
                      <a:lnTo>
                        <a:pt x="438301" y="46340"/>
                      </a:lnTo>
                      <a:lnTo>
                        <a:pt x="438939" y="47336"/>
                      </a:lnTo>
                      <a:lnTo>
                        <a:pt x="439676" y="47446"/>
                      </a:lnTo>
                      <a:lnTo>
                        <a:pt x="440559" y="47098"/>
                      </a:lnTo>
                      <a:lnTo>
                        <a:pt x="441293" y="46627"/>
                      </a:lnTo>
                      <a:lnTo>
                        <a:pt x="441553" y="46375"/>
                      </a:lnTo>
                      <a:lnTo>
                        <a:pt x="442240" y="46903"/>
                      </a:lnTo>
                      <a:lnTo>
                        <a:pt x="443772" y="48602"/>
                      </a:lnTo>
                      <a:lnTo>
                        <a:pt x="444492" y="49619"/>
                      </a:lnTo>
                      <a:lnTo>
                        <a:pt x="445569" y="52070"/>
                      </a:lnTo>
                      <a:lnTo>
                        <a:pt x="451240" y="56010"/>
                      </a:lnTo>
                      <a:lnTo>
                        <a:pt x="453753" y="59944"/>
                      </a:lnTo>
                      <a:lnTo>
                        <a:pt x="455926" y="64973"/>
                      </a:lnTo>
                      <a:lnTo>
                        <a:pt x="459010" y="69020"/>
                      </a:lnTo>
                      <a:lnTo>
                        <a:pt x="464345" y="70009"/>
                      </a:lnTo>
                      <a:lnTo>
                        <a:pt x="467020" y="68969"/>
                      </a:lnTo>
                      <a:lnTo>
                        <a:pt x="469890" y="66929"/>
                      </a:lnTo>
                      <a:lnTo>
                        <a:pt x="472176" y="64350"/>
                      </a:lnTo>
                      <a:lnTo>
                        <a:pt x="473518" y="60681"/>
                      </a:lnTo>
                      <a:lnTo>
                        <a:pt x="474492" y="60230"/>
                      </a:lnTo>
                      <a:lnTo>
                        <a:pt x="475675" y="59925"/>
                      </a:lnTo>
                      <a:lnTo>
                        <a:pt x="476661" y="59484"/>
                      </a:lnTo>
                      <a:lnTo>
                        <a:pt x="478390" y="57938"/>
                      </a:lnTo>
                      <a:lnTo>
                        <a:pt x="478805" y="57729"/>
                      </a:lnTo>
                      <a:lnTo>
                        <a:pt x="479365" y="57373"/>
                      </a:lnTo>
                      <a:lnTo>
                        <a:pt x="479302" y="56541"/>
                      </a:lnTo>
                      <a:lnTo>
                        <a:pt x="479081" y="55646"/>
                      </a:lnTo>
                      <a:lnTo>
                        <a:pt x="479267" y="55042"/>
                      </a:lnTo>
                      <a:lnTo>
                        <a:pt x="482164" y="55117"/>
                      </a:lnTo>
                      <a:lnTo>
                        <a:pt x="485001" y="56795"/>
                      </a:lnTo>
                      <a:lnTo>
                        <a:pt x="487130" y="57476"/>
                      </a:lnTo>
                      <a:lnTo>
                        <a:pt x="487987" y="54539"/>
                      </a:lnTo>
                      <a:lnTo>
                        <a:pt x="487639" y="51459"/>
                      </a:lnTo>
                      <a:lnTo>
                        <a:pt x="486742" y="49754"/>
                      </a:lnTo>
                      <a:lnTo>
                        <a:pt x="483612" y="47161"/>
                      </a:lnTo>
                      <a:lnTo>
                        <a:pt x="484305" y="45847"/>
                      </a:lnTo>
                      <a:lnTo>
                        <a:pt x="485105" y="45647"/>
                      </a:lnTo>
                      <a:lnTo>
                        <a:pt x="486134" y="45967"/>
                      </a:lnTo>
                      <a:lnTo>
                        <a:pt x="489166" y="46334"/>
                      </a:lnTo>
                      <a:lnTo>
                        <a:pt x="489718" y="46708"/>
                      </a:lnTo>
                      <a:lnTo>
                        <a:pt x="489956" y="47290"/>
                      </a:lnTo>
                      <a:lnTo>
                        <a:pt x="490580" y="48017"/>
                      </a:lnTo>
                      <a:lnTo>
                        <a:pt x="491434" y="48410"/>
                      </a:lnTo>
                      <a:lnTo>
                        <a:pt x="492307" y="48679"/>
                      </a:lnTo>
                      <a:lnTo>
                        <a:pt x="492993" y="49156"/>
                      </a:lnTo>
                      <a:lnTo>
                        <a:pt x="493275" y="50155"/>
                      </a:lnTo>
                      <a:lnTo>
                        <a:pt x="494887" y="53440"/>
                      </a:lnTo>
                      <a:lnTo>
                        <a:pt x="495408" y="54043"/>
                      </a:lnTo>
                      <a:lnTo>
                        <a:pt x="498690" y="55577"/>
                      </a:lnTo>
                      <a:lnTo>
                        <a:pt x="501955" y="59224"/>
                      </a:lnTo>
                      <a:lnTo>
                        <a:pt x="504679" y="63581"/>
                      </a:lnTo>
                      <a:lnTo>
                        <a:pt x="506282" y="67201"/>
                      </a:lnTo>
                      <a:lnTo>
                        <a:pt x="507154" y="67200"/>
                      </a:lnTo>
                      <a:lnTo>
                        <a:pt x="508151" y="67844"/>
                      </a:lnTo>
                      <a:lnTo>
                        <a:pt x="509303" y="68363"/>
                      </a:lnTo>
                      <a:lnTo>
                        <a:pt x="510247" y="69080"/>
                      </a:lnTo>
                      <a:lnTo>
                        <a:pt x="510643" y="70329"/>
                      </a:lnTo>
                      <a:lnTo>
                        <a:pt x="509962" y="73921"/>
                      </a:lnTo>
                      <a:lnTo>
                        <a:pt x="510026" y="75608"/>
                      </a:lnTo>
                      <a:lnTo>
                        <a:pt x="513245" y="80226"/>
                      </a:lnTo>
                      <a:lnTo>
                        <a:pt x="518562" y="90133"/>
                      </a:lnTo>
                      <a:lnTo>
                        <a:pt x="519932" y="91943"/>
                      </a:lnTo>
                      <a:lnTo>
                        <a:pt x="521830" y="93941"/>
                      </a:lnTo>
                      <a:lnTo>
                        <a:pt x="524163" y="95564"/>
                      </a:lnTo>
                      <a:lnTo>
                        <a:pt x="526869" y="96239"/>
                      </a:lnTo>
                      <a:lnTo>
                        <a:pt x="533866" y="97164"/>
                      </a:lnTo>
                      <a:lnTo>
                        <a:pt x="536622" y="96050"/>
                      </a:lnTo>
                      <a:lnTo>
                        <a:pt x="537784" y="91874"/>
                      </a:lnTo>
                      <a:lnTo>
                        <a:pt x="539837" y="92354"/>
                      </a:lnTo>
                      <a:lnTo>
                        <a:pt x="543215" y="91803"/>
                      </a:lnTo>
                      <a:lnTo>
                        <a:pt x="544751" y="91877"/>
                      </a:lnTo>
                      <a:lnTo>
                        <a:pt x="547009" y="93044"/>
                      </a:lnTo>
                      <a:lnTo>
                        <a:pt x="546306" y="93939"/>
                      </a:lnTo>
                      <a:lnTo>
                        <a:pt x="544272" y="94802"/>
                      </a:lnTo>
                      <a:lnTo>
                        <a:pt x="542552" y="95770"/>
                      </a:lnTo>
                      <a:lnTo>
                        <a:pt x="541142" y="97810"/>
                      </a:lnTo>
                      <a:lnTo>
                        <a:pt x="540809" y="99664"/>
                      </a:lnTo>
                      <a:lnTo>
                        <a:pt x="541826" y="100986"/>
                      </a:lnTo>
                      <a:lnTo>
                        <a:pt x="544375" y="101487"/>
                      </a:lnTo>
                      <a:lnTo>
                        <a:pt x="547090" y="101489"/>
                      </a:lnTo>
                      <a:lnTo>
                        <a:pt x="548023" y="101188"/>
                      </a:lnTo>
                      <a:lnTo>
                        <a:pt x="548561" y="100167"/>
                      </a:lnTo>
                      <a:lnTo>
                        <a:pt x="550035" y="97992"/>
                      </a:lnTo>
                      <a:lnTo>
                        <a:pt x="551196" y="96900"/>
                      </a:lnTo>
                      <a:lnTo>
                        <a:pt x="552462" y="96432"/>
                      </a:lnTo>
                      <a:lnTo>
                        <a:pt x="553600" y="96943"/>
                      </a:lnTo>
                      <a:lnTo>
                        <a:pt x="554367" y="98870"/>
                      </a:lnTo>
                      <a:lnTo>
                        <a:pt x="553952" y="99610"/>
                      </a:lnTo>
                      <a:lnTo>
                        <a:pt x="552914" y="100317"/>
                      </a:lnTo>
                      <a:lnTo>
                        <a:pt x="552065" y="101066"/>
                      </a:lnTo>
                      <a:lnTo>
                        <a:pt x="552209" y="101930"/>
                      </a:lnTo>
                      <a:lnTo>
                        <a:pt x="553059" y="102368"/>
                      </a:lnTo>
                      <a:lnTo>
                        <a:pt x="554240" y="102484"/>
                      </a:lnTo>
                      <a:lnTo>
                        <a:pt x="556541" y="102372"/>
                      </a:lnTo>
                      <a:lnTo>
                        <a:pt x="559793" y="104375"/>
                      </a:lnTo>
                      <a:lnTo>
                        <a:pt x="561534" y="105013"/>
                      </a:lnTo>
                      <a:lnTo>
                        <a:pt x="562281" y="103722"/>
                      </a:lnTo>
                      <a:lnTo>
                        <a:pt x="563172" y="103182"/>
                      </a:lnTo>
                      <a:lnTo>
                        <a:pt x="565143" y="102498"/>
                      </a:lnTo>
                      <a:lnTo>
                        <a:pt x="567227" y="101439"/>
                      </a:lnTo>
                      <a:lnTo>
                        <a:pt x="568358" y="99691"/>
                      </a:lnTo>
                      <a:lnTo>
                        <a:pt x="569775" y="102027"/>
                      </a:lnTo>
                      <a:lnTo>
                        <a:pt x="569615" y="106192"/>
                      </a:lnTo>
                      <a:lnTo>
                        <a:pt x="568584" y="110574"/>
                      </a:lnTo>
                      <a:lnTo>
                        <a:pt x="567399" y="113665"/>
                      </a:lnTo>
                      <a:lnTo>
                        <a:pt x="568340" y="114625"/>
                      </a:lnTo>
                      <a:lnTo>
                        <a:pt x="569296" y="113002"/>
                      </a:lnTo>
                      <a:lnTo>
                        <a:pt x="570637" y="109214"/>
                      </a:lnTo>
                      <a:lnTo>
                        <a:pt x="571695" y="107643"/>
                      </a:lnTo>
                      <a:lnTo>
                        <a:pt x="574900" y="106202"/>
                      </a:lnTo>
                      <a:lnTo>
                        <a:pt x="575708" y="105975"/>
                      </a:lnTo>
                      <a:lnTo>
                        <a:pt x="577032" y="106342"/>
                      </a:lnTo>
                      <a:lnTo>
                        <a:pt x="577416" y="107145"/>
                      </a:lnTo>
                      <a:lnTo>
                        <a:pt x="577486" y="108020"/>
                      </a:lnTo>
                      <a:lnTo>
                        <a:pt x="577849" y="108604"/>
                      </a:lnTo>
                      <a:lnTo>
                        <a:pt x="578966" y="110043"/>
                      </a:lnTo>
                      <a:lnTo>
                        <a:pt x="579804" y="110483"/>
                      </a:lnTo>
                      <a:lnTo>
                        <a:pt x="581815" y="109300"/>
                      </a:lnTo>
                      <a:lnTo>
                        <a:pt x="584033" y="108973"/>
                      </a:lnTo>
                      <a:lnTo>
                        <a:pt x="584873" y="108621"/>
                      </a:lnTo>
                      <a:lnTo>
                        <a:pt x="585921" y="107374"/>
                      </a:lnTo>
                      <a:lnTo>
                        <a:pt x="587496" y="102432"/>
                      </a:lnTo>
                      <a:lnTo>
                        <a:pt x="589609" y="103177"/>
                      </a:lnTo>
                      <a:lnTo>
                        <a:pt x="591847" y="103381"/>
                      </a:lnTo>
                      <a:lnTo>
                        <a:pt x="594136" y="103128"/>
                      </a:lnTo>
                      <a:lnTo>
                        <a:pt x="596264" y="102458"/>
                      </a:lnTo>
                      <a:lnTo>
                        <a:pt x="598039" y="101026"/>
                      </a:lnTo>
                      <a:lnTo>
                        <a:pt x="602810" y="95410"/>
                      </a:lnTo>
                      <a:lnTo>
                        <a:pt x="606293" y="95422"/>
                      </a:lnTo>
                      <a:lnTo>
                        <a:pt x="607276" y="95718"/>
                      </a:lnTo>
                      <a:lnTo>
                        <a:pt x="607877" y="96344"/>
                      </a:lnTo>
                      <a:lnTo>
                        <a:pt x="608341" y="96971"/>
                      </a:lnTo>
                      <a:lnTo>
                        <a:pt x="608932" y="97254"/>
                      </a:lnTo>
                      <a:lnTo>
                        <a:pt x="611138" y="97794"/>
                      </a:lnTo>
                      <a:lnTo>
                        <a:pt x="613343" y="98584"/>
                      </a:lnTo>
                      <a:lnTo>
                        <a:pt x="615427" y="98520"/>
                      </a:lnTo>
                      <a:lnTo>
                        <a:pt x="617237" y="96414"/>
                      </a:lnTo>
                      <a:lnTo>
                        <a:pt x="619455" y="99350"/>
                      </a:lnTo>
                      <a:lnTo>
                        <a:pt x="620177" y="100978"/>
                      </a:lnTo>
                      <a:lnTo>
                        <a:pt x="619397" y="101672"/>
                      </a:lnTo>
                      <a:lnTo>
                        <a:pt x="617624" y="102039"/>
                      </a:lnTo>
                      <a:lnTo>
                        <a:pt x="616346" y="103002"/>
                      </a:lnTo>
                      <a:lnTo>
                        <a:pt x="615378" y="104414"/>
                      </a:lnTo>
                      <a:lnTo>
                        <a:pt x="614596" y="106098"/>
                      </a:lnTo>
                      <a:lnTo>
                        <a:pt x="611397" y="105335"/>
                      </a:lnTo>
                      <a:lnTo>
                        <a:pt x="608364" y="107187"/>
                      </a:lnTo>
                      <a:lnTo>
                        <a:pt x="606802" y="110336"/>
                      </a:lnTo>
                      <a:lnTo>
                        <a:pt x="608017" y="113382"/>
                      </a:lnTo>
                      <a:lnTo>
                        <a:pt x="614053" y="117551"/>
                      </a:lnTo>
                      <a:lnTo>
                        <a:pt x="620642" y="120913"/>
                      </a:lnTo>
                      <a:lnTo>
                        <a:pt x="625965" y="117824"/>
                      </a:lnTo>
                      <a:lnTo>
                        <a:pt x="628847" y="116806"/>
                      </a:lnTo>
                      <a:lnTo>
                        <a:pt x="629640" y="115311"/>
                      </a:lnTo>
                      <a:lnTo>
                        <a:pt x="630206" y="113595"/>
                      </a:lnTo>
                      <a:lnTo>
                        <a:pt x="631174" y="112288"/>
                      </a:lnTo>
                      <a:lnTo>
                        <a:pt x="633050" y="111745"/>
                      </a:lnTo>
                      <a:lnTo>
                        <a:pt x="635038" y="112172"/>
                      </a:lnTo>
                      <a:lnTo>
                        <a:pt x="636608" y="113410"/>
                      </a:lnTo>
                      <a:lnTo>
                        <a:pt x="637242" y="115309"/>
                      </a:lnTo>
                      <a:lnTo>
                        <a:pt x="637510" y="115893"/>
                      </a:lnTo>
                      <a:lnTo>
                        <a:pt x="638108" y="116355"/>
                      </a:lnTo>
                      <a:lnTo>
                        <a:pt x="638686" y="116951"/>
                      </a:lnTo>
                      <a:lnTo>
                        <a:pt x="638972" y="117963"/>
                      </a:lnTo>
                      <a:lnTo>
                        <a:pt x="638791" y="119441"/>
                      </a:lnTo>
                      <a:lnTo>
                        <a:pt x="638508" y="120523"/>
                      </a:lnTo>
                      <a:lnTo>
                        <a:pt x="638461" y="121564"/>
                      </a:lnTo>
                      <a:lnTo>
                        <a:pt x="638953" y="122827"/>
                      </a:lnTo>
                      <a:lnTo>
                        <a:pt x="644712" y="117548"/>
                      </a:lnTo>
                      <a:lnTo>
                        <a:pt x="645452" y="116667"/>
                      </a:lnTo>
                      <a:lnTo>
                        <a:pt x="646256" y="117619"/>
                      </a:lnTo>
                      <a:lnTo>
                        <a:pt x="648071" y="122015"/>
                      </a:lnTo>
                      <a:lnTo>
                        <a:pt x="648438" y="123267"/>
                      </a:lnTo>
                      <a:lnTo>
                        <a:pt x="649283" y="124199"/>
                      </a:lnTo>
                      <a:lnTo>
                        <a:pt x="651123" y="124659"/>
                      </a:lnTo>
                      <a:lnTo>
                        <a:pt x="652685" y="125439"/>
                      </a:lnTo>
                      <a:lnTo>
                        <a:pt x="652832" y="127273"/>
                      </a:lnTo>
                      <a:lnTo>
                        <a:pt x="652291" y="127436"/>
                      </a:lnTo>
                      <a:lnTo>
                        <a:pt x="650076" y="127548"/>
                      </a:lnTo>
                      <a:lnTo>
                        <a:pt x="649350" y="128043"/>
                      </a:lnTo>
                      <a:lnTo>
                        <a:pt x="649199" y="129126"/>
                      </a:lnTo>
                      <a:lnTo>
                        <a:pt x="649693" y="129983"/>
                      </a:lnTo>
                      <a:lnTo>
                        <a:pt x="650456" y="130768"/>
                      </a:lnTo>
                      <a:lnTo>
                        <a:pt x="651074" y="131637"/>
                      </a:lnTo>
                      <a:lnTo>
                        <a:pt x="651719" y="133245"/>
                      </a:lnTo>
                      <a:lnTo>
                        <a:pt x="651962" y="134465"/>
                      </a:lnTo>
                      <a:lnTo>
                        <a:pt x="651918" y="137351"/>
                      </a:lnTo>
                      <a:lnTo>
                        <a:pt x="651790" y="138287"/>
                      </a:lnTo>
                      <a:lnTo>
                        <a:pt x="651194" y="139648"/>
                      </a:lnTo>
                      <a:lnTo>
                        <a:pt x="651033" y="140845"/>
                      </a:lnTo>
                      <a:lnTo>
                        <a:pt x="651432" y="141910"/>
                      </a:lnTo>
                      <a:lnTo>
                        <a:pt x="652331" y="142208"/>
                      </a:lnTo>
                      <a:lnTo>
                        <a:pt x="653233" y="141817"/>
                      </a:lnTo>
                      <a:lnTo>
                        <a:pt x="654622" y="138826"/>
                      </a:lnTo>
                      <a:lnTo>
                        <a:pt x="659223" y="135626"/>
                      </a:lnTo>
                      <a:lnTo>
                        <a:pt x="660626" y="134323"/>
                      </a:lnTo>
                      <a:lnTo>
                        <a:pt x="661175" y="131931"/>
                      </a:lnTo>
                      <a:lnTo>
                        <a:pt x="661161" y="130275"/>
                      </a:lnTo>
                      <a:lnTo>
                        <a:pt x="661726" y="129091"/>
                      </a:lnTo>
                      <a:lnTo>
                        <a:pt x="664112" y="128138"/>
                      </a:lnTo>
                      <a:lnTo>
                        <a:pt x="671927" y="134860"/>
                      </a:lnTo>
                      <a:lnTo>
                        <a:pt x="676424" y="137758"/>
                      </a:lnTo>
                      <a:lnTo>
                        <a:pt x="682364" y="139710"/>
                      </a:lnTo>
                      <a:lnTo>
                        <a:pt x="694218" y="140682"/>
                      </a:lnTo>
                      <a:lnTo>
                        <a:pt x="699288" y="139194"/>
                      </a:lnTo>
                      <a:lnTo>
                        <a:pt x="701916" y="139030"/>
                      </a:lnTo>
                      <a:lnTo>
                        <a:pt x="703376" y="140761"/>
                      </a:lnTo>
                      <a:lnTo>
                        <a:pt x="704711" y="138867"/>
                      </a:lnTo>
                      <a:lnTo>
                        <a:pt x="708288" y="136525"/>
                      </a:lnTo>
                      <a:lnTo>
                        <a:pt x="716467" y="128570"/>
                      </a:lnTo>
                      <a:lnTo>
                        <a:pt x="717518" y="127611"/>
                      </a:lnTo>
                      <a:lnTo>
                        <a:pt x="719835" y="126561"/>
                      </a:lnTo>
                      <a:lnTo>
                        <a:pt x="722976" y="126113"/>
                      </a:lnTo>
                      <a:lnTo>
                        <a:pt x="725648" y="126036"/>
                      </a:lnTo>
                      <a:lnTo>
                        <a:pt x="726295" y="126688"/>
                      </a:lnTo>
                      <a:lnTo>
                        <a:pt x="726378" y="128147"/>
                      </a:lnTo>
                      <a:lnTo>
                        <a:pt x="726079" y="130936"/>
                      </a:lnTo>
                      <a:lnTo>
                        <a:pt x="726369" y="132106"/>
                      </a:lnTo>
                      <a:lnTo>
                        <a:pt x="727057" y="133134"/>
                      </a:lnTo>
                      <a:lnTo>
                        <a:pt x="728596" y="134900"/>
                      </a:lnTo>
                      <a:lnTo>
                        <a:pt x="729055" y="135863"/>
                      </a:lnTo>
                      <a:lnTo>
                        <a:pt x="729682" y="137723"/>
                      </a:lnTo>
                      <a:lnTo>
                        <a:pt x="730372" y="138397"/>
                      </a:lnTo>
                      <a:lnTo>
                        <a:pt x="731417" y="138283"/>
                      </a:lnTo>
                      <a:lnTo>
                        <a:pt x="732860" y="137757"/>
                      </a:lnTo>
                      <a:lnTo>
                        <a:pt x="734165" y="137666"/>
                      </a:lnTo>
                      <a:lnTo>
                        <a:pt x="734715" y="138880"/>
                      </a:lnTo>
                      <a:lnTo>
                        <a:pt x="735449" y="144483"/>
                      </a:lnTo>
                      <a:lnTo>
                        <a:pt x="736254" y="147315"/>
                      </a:lnTo>
                      <a:lnTo>
                        <a:pt x="737245" y="149055"/>
                      </a:lnTo>
                      <a:lnTo>
                        <a:pt x="739721" y="150020"/>
                      </a:lnTo>
                      <a:lnTo>
                        <a:pt x="745666" y="150190"/>
                      </a:lnTo>
                      <a:lnTo>
                        <a:pt x="747258" y="150479"/>
                      </a:lnTo>
                      <a:lnTo>
                        <a:pt x="748186" y="150937"/>
                      </a:lnTo>
                      <a:lnTo>
                        <a:pt x="750693" y="151705"/>
                      </a:lnTo>
                      <a:lnTo>
                        <a:pt x="751185" y="152222"/>
                      </a:lnTo>
                      <a:lnTo>
                        <a:pt x="751521" y="152975"/>
                      </a:lnTo>
                      <a:lnTo>
                        <a:pt x="753747" y="156305"/>
                      </a:lnTo>
                      <a:lnTo>
                        <a:pt x="754977" y="159018"/>
                      </a:lnTo>
                      <a:lnTo>
                        <a:pt x="755456" y="159742"/>
                      </a:lnTo>
                      <a:lnTo>
                        <a:pt x="759945" y="162150"/>
                      </a:lnTo>
                      <a:lnTo>
                        <a:pt x="760640" y="162930"/>
                      </a:lnTo>
                      <a:lnTo>
                        <a:pt x="760988" y="163476"/>
                      </a:lnTo>
                      <a:lnTo>
                        <a:pt x="763671" y="166437"/>
                      </a:lnTo>
                      <a:lnTo>
                        <a:pt x="764960" y="166921"/>
                      </a:lnTo>
                      <a:lnTo>
                        <a:pt x="766502" y="166544"/>
                      </a:lnTo>
                      <a:lnTo>
                        <a:pt x="769367" y="165246"/>
                      </a:lnTo>
                      <a:lnTo>
                        <a:pt x="771743" y="164463"/>
                      </a:lnTo>
                      <a:lnTo>
                        <a:pt x="773477" y="164488"/>
                      </a:lnTo>
                      <a:lnTo>
                        <a:pt x="774852" y="165744"/>
                      </a:lnTo>
                      <a:lnTo>
                        <a:pt x="776595" y="167873"/>
                      </a:lnTo>
                      <a:lnTo>
                        <a:pt x="778596" y="169261"/>
                      </a:lnTo>
                      <a:lnTo>
                        <a:pt x="780467" y="171019"/>
                      </a:lnTo>
                      <a:lnTo>
                        <a:pt x="782349" y="171909"/>
                      </a:lnTo>
                      <a:lnTo>
                        <a:pt x="784927" y="170762"/>
                      </a:lnTo>
                      <a:lnTo>
                        <a:pt x="783956" y="168571"/>
                      </a:lnTo>
                      <a:lnTo>
                        <a:pt x="778762" y="165539"/>
                      </a:lnTo>
                      <a:lnTo>
                        <a:pt x="776399" y="162535"/>
                      </a:lnTo>
                      <a:lnTo>
                        <a:pt x="781189" y="162709"/>
                      </a:lnTo>
                      <a:lnTo>
                        <a:pt x="784339" y="162501"/>
                      </a:lnTo>
                      <a:lnTo>
                        <a:pt x="787617" y="161899"/>
                      </a:lnTo>
                      <a:lnTo>
                        <a:pt x="788988" y="163547"/>
                      </a:lnTo>
                      <a:lnTo>
                        <a:pt x="790730" y="165551"/>
                      </a:lnTo>
                      <a:lnTo>
                        <a:pt x="793111" y="166693"/>
                      </a:lnTo>
                      <a:lnTo>
                        <a:pt x="795863" y="165597"/>
                      </a:lnTo>
                      <a:lnTo>
                        <a:pt x="797729" y="165060"/>
                      </a:lnTo>
                      <a:lnTo>
                        <a:pt x="799156" y="163840"/>
                      </a:lnTo>
                      <a:lnTo>
                        <a:pt x="799181" y="162600"/>
                      </a:lnTo>
                      <a:lnTo>
                        <a:pt x="796538" y="163638"/>
                      </a:lnTo>
                      <a:lnTo>
                        <a:pt x="793523" y="163229"/>
                      </a:lnTo>
                      <a:lnTo>
                        <a:pt x="791645" y="162215"/>
                      </a:lnTo>
                      <a:lnTo>
                        <a:pt x="788392" y="160193"/>
                      </a:lnTo>
                      <a:lnTo>
                        <a:pt x="785499" y="159910"/>
                      </a:lnTo>
                      <a:lnTo>
                        <a:pt x="783128" y="157899"/>
                      </a:lnTo>
                      <a:lnTo>
                        <a:pt x="785032" y="156433"/>
                      </a:lnTo>
                      <a:lnTo>
                        <a:pt x="788558" y="156352"/>
                      </a:lnTo>
                      <a:lnTo>
                        <a:pt x="793880" y="153731"/>
                      </a:lnTo>
                      <a:lnTo>
                        <a:pt x="794713" y="153242"/>
                      </a:lnTo>
                      <a:lnTo>
                        <a:pt x="795883" y="152029"/>
                      </a:lnTo>
                      <a:lnTo>
                        <a:pt x="796053" y="151479"/>
                      </a:lnTo>
                      <a:lnTo>
                        <a:pt x="794149" y="150968"/>
                      </a:lnTo>
                      <a:lnTo>
                        <a:pt x="793405" y="149968"/>
                      </a:lnTo>
                      <a:lnTo>
                        <a:pt x="796194" y="147774"/>
                      </a:lnTo>
                      <a:lnTo>
                        <a:pt x="799598" y="147075"/>
                      </a:lnTo>
                      <a:lnTo>
                        <a:pt x="801505" y="144871"/>
                      </a:lnTo>
                      <a:lnTo>
                        <a:pt x="804391" y="145404"/>
                      </a:lnTo>
                      <a:lnTo>
                        <a:pt x="807711" y="144529"/>
                      </a:lnTo>
                      <a:lnTo>
                        <a:pt x="808040" y="144957"/>
                      </a:lnTo>
                      <a:lnTo>
                        <a:pt x="806887" y="147293"/>
                      </a:lnTo>
                      <a:lnTo>
                        <a:pt x="809390" y="148561"/>
                      </a:lnTo>
                      <a:lnTo>
                        <a:pt x="813413" y="148368"/>
                      </a:lnTo>
                      <a:lnTo>
                        <a:pt x="816558" y="147452"/>
                      </a:lnTo>
                      <a:lnTo>
                        <a:pt x="819144" y="146469"/>
                      </a:lnTo>
                      <a:lnTo>
                        <a:pt x="820490" y="144011"/>
                      </a:lnTo>
                      <a:lnTo>
                        <a:pt x="820507" y="142280"/>
                      </a:lnTo>
                      <a:lnTo>
                        <a:pt x="823147" y="141945"/>
                      </a:lnTo>
                      <a:lnTo>
                        <a:pt x="823000" y="144293"/>
                      </a:lnTo>
                      <a:lnTo>
                        <a:pt x="827586" y="146495"/>
                      </a:lnTo>
                      <a:lnTo>
                        <a:pt x="829664" y="146694"/>
                      </a:lnTo>
                      <a:lnTo>
                        <a:pt x="834052" y="142867"/>
                      </a:lnTo>
                      <a:lnTo>
                        <a:pt x="834647" y="142459"/>
                      </a:lnTo>
                      <a:lnTo>
                        <a:pt x="837486" y="141223"/>
                      </a:lnTo>
                      <a:lnTo>
                        <a:pt x="838402" y="140707"/>
                      </a:lnTo>
                      <a:lnTo>
                        <a:pt x="845556" y="136697"/>
                      </a:lnTo>
                      <a:lnTo>
                        <a:pt x="844313" y="135318"/>
                      </a:lnTo>
                      <a:lnTo>
                        <a:pt x="837887" y="136791"/>
                      </a:lnTo>
                      <a:lnTo>
                        <a:pt x="835855" y="137186"/>
                      </a:lnTo>
                      <a:lnTo>
                        <a:pt x="830365" y="141204"/>
                      </a:lnTo>
                      <a:lnTo>
                        <a:pt x="828853" y="141430"/>
                      </a:lnTo>
                      <a:lnTo>
                        <a:pt x="827755" y="139704"/>
                      </a:lnTo>
                      <a:lnTo>
                        <a:pt x="826960" y="137297"/>
                      </a:lnTo>
                      <a:lnTo>
                        <a:pt x="827627" y="133348"/>
                      </a:lnTo>
                      <a:lnTo>
                        <a:pt x="830443" y="129619"/>
                      </a:lnTo>
                      <a:lnTo>
                        <a:pt x="831480" y="128562"/>
                      </a:lnTo>
                      <a:lnTo>
                        <a:pt x="834216" y="128324"/>
                      </a:lnTo>
                      <a:lnTo>
                        <a:pt x="834998" y="128649"/>
                      </a:lnTo>
                      <a:lnTo>
                        <a:pt x="835324" y="129248"/>
                      </a:lnTo>
                      <a:lnTo>
                        <a:pt x="835845" y="129851"/>
                      </a:lnTo>
                      <a:lnTo>
                        <a:pt x="837197" y="130122"/>
                      </a:lnTo>
                      <a:lnTo>
                        <a:pt x="838391" y="129912"/>
                      </a:lnTo>
                      <a:lnTo>
                        <a:pt x="838945" y="129275"/>
                      </a:lnTo>
                      <a:lnTo>
                        <a:pt x="839371" y="128438"/>
                      </a:lnTo>
                      <a:lnTo>
                        <a:pt x="840291" y="127547"/>
                      </a:lnTo>
                      <a:lnTo>
                        <a:pt x="842105" y="126482"/>
                      </a:lnTo>
                      <a:lnTo>
                        <a:pt x="844279" y="125674"/>
                      </a:lnTo>
                      <a:lnTo>
                        <a:pt x="846671" y="125620"/>
                      </a:lnTo>
                      <a:lnTo>
                        <a:pt x="849141" y="126901"/>
                      </a:lnTo>
                      <a:lnTo>
                        <a:pt x="853740" y="124144"/>
                      </a:lnTo>
                      <a:lnTo>
                        <a:pt x="858196" y="120449"/>
                      </a:lnTo>
                      <a:lnTo>
                        <a:pt x="861647" y="118467"/>
                      </a:lnTo>
                      <a:lnTo>
                        <a:pt x="862204" y="117872"/>
                      </a:lnTo>
                      <a:lnTo>
                        <a:pt x="862733" y="116069"/>
                      </a:lnTo>
                      <a:lnTo>
                        <a:pt x="863961" y="115538"/>
                      </a:lnTo>
                      <a:lnTo>
                        <a:pt x="865392" y="115448"/>
                      </a:lnTo>
                      <a:lnTo>
                        <a:pt x="866590" y="114959"/>
                      </a:lnTo>
                      <a:lnTo>
                        <a:pt x="868115" y="112267"/>
                      </a:lnTo>
                      <a:lnTo>
                        <a:pt x="867656" y="109967"/>
                      </a:lnTo>
                      <a:lnTo>
                        <a:pt x="866494" y="107634"/>
                      </a:lnTo>
                      <a:lnTo>
                        <a:pt x="865845" y="104820"/>
                      </a:lnTo>
                      <a:lnTo>
                        <a:pt x="867105" y="103498"/>
                      </a:lnTo>
                      <a:lnTo>
                        <a:pt x="869928" y="103923"/>
                      </a:lnTo>
                      <a:lnTo>
                        <a:pt x="872866" y="105163"/>
                      </a:lnTo>
                      <a:lnTo>
                        <a:pt x="874530" y="106287"/>
                      </a:lnTo>
                      <a:lnTo>
                        <a:pt x="872603" y="111241"/>
                      </a:lnTo>
                      <a:lnTo>
                        <a:pt x="870166" y="115536"/>
                      </a:lnTo>
                      <a:lnTo>
                        <a:pt x="862135" y="123559"/>
                      </a:lnTo>
                      <a:lnTo>
                        <a:pt x="858275" y="128389"/>
                      </a:lnTo>
                      <a:lnTo>
                        <a:pt x="856020" y="129893"/>
                      </a:lnTo>
                      <a:lnTo>
                        <a:pt x="851540" y="130577"/>
                      </a:lnTo>
                      <a:lnTo>
                        <a:pt x="850612" y="131218"/>
                      </a:lnTo>
                      <a:lnTo>
                        <a:pt x="850051" y="132209"/>
                      </a:lnTo>
                      <a:lnTo>
                        <a:pt x="846204" y="134728"/>
                      </a:lnTo>
                      <a:lnTo>
                        <a:pt x="847075" y="135731"/>
                      </a:lnTo>
                      <a:lnTo>
                        <a:pt x="852288" y="133955"/>
                      </a:lnTo>
                      <a:lnTo>
                        <a:pt x="855071" y="133127"/>
                      </a:lnTo>
                      <a:lnTo>
                        <a:pt x="863299" y="132394"/>
                      </a:lnTo>
                      <a:lnTo>
                        <a:pt x="865334" y="131909"/>
                      </a:lnTo>
                      <a:lnTo>
                        <a:pt x="869200" y="129945"/>
                      </a:lnTo>
                      <a:lnTo>
                        <a:pt x="871623" y="129916"/>
                      </a:lnTo>
                      <a:lnTo>
                        <a:pt x="871612" y="130707"/>
                      </a:lnTo>
                      <a:lnTo>
                        <a:pt x="869860" y="131770"/>
                      </a:lnTo>
                      <a:lnTo>
                        <a:pt x="863754" y="133277"/>
                      </a:lnTo>
                      <a:lnTo>
                        <a:pt x="860376" y="135292"/>
                      </a:lnTo>
                      <a:lnTo>
                        <a:pt x="855805" y="139214"/>
                      </a:lnTo>
                      <a:lnTo>
                        <a:pt x="852265" y="143645"/>
                      </a:lnTo>
                      <a:lnTo>
                        <a:pt x="847813" y="147384"/>
                      </a:lnTo>
                      <a:lnTo>
                        <a:pt x="846207" y="148219"/>
                      </a:lnTo>
                      <a:lnTo>
                        <a:pt x="842663" y="150890"/>
                      </a:lnTo>
                      <a:lnTo>
                        <a:pt x="839878" y="153078"/>
                      </a:lnTo>
                      <a:lnTo>
                        <a:pt x="837469" y="155271"/>
                      </a:lnTo>
                      <a:lnTo>
                        <a:pt x="837676" y="160231"/>
                      </a:lnTo>
                      <a:lnTo>
                        <a:pt x="839772" y="164601"/>
                      </a:lnTo>
                      <a:lnTo>
                        <a:pt x="842269" y="166374"/>
                      </a:lnTo>
                      <a:lnTo>
                        <a:pt x="844137" y="168263"/>
                      </a:lnTo>
                      <a:lnTo>
                        <a:pt x="845381" y="169770"/>
                      </a:lnTo>
                      <a:lnTo>
                        <a:pt x="847650" y="174248"/>
                      </a:lnTo>
                      <a:lnTo>
                        <a:pt x="850233" y="169080"/>
                      </a:lnTo>
                      <a:lnTo>
                        <a:pt x="851969" y="167359"/>
                      </a:lnTo>
                      <a:lnTo>
                        <a:pt x="853707" y="168222"/>
                      </a:lnTo>
                      <a:lnTo>
                        <a:pt x="854646" y="168238"/>
                      </a:lnTo>
                      <a:lnTo>
                        <a:pt x="855705" y="164629"/>
                      </a:lnTo>
                      <a:lnTo>
                        <a:pt x="857314" y="162312"/>
                      </a:lnTo>
                      <a:lnTo>
                        <a:pt x="862509" y="158681"/>
                      </a:lnTo>
                      <a:lnTo>
                        <a:pt x="866724" y="154108"/>
                      </a:lnTo>
                      <a:lnTo>
                        <a:pt x="867849" y="153440"/>
                      </a:lnTo>
                      <a:lnTo>
                        <a:pt x="868711" y="153997"/>
                      </a:lnTo>
                      <a:lnTo>
                        <a:pt x="869564" y="155221"/>
                      </a:lnTo>
                      <a:lnTo>
                        <a:pt x="870168" y="156587"/>
                      </a:lnTo>
                      <a:lnTo>
                        <a:pt x="870404" y="157539"/>
                      </a:lnTo>
                      <a:lnTo>
                        <a:pt x="870800" y="158109"/>
                      </a:lnTo>
                      <a:lnTo>
                        <a:pt x="871743" y="157115"/>
                      </a:lnTo>
                      <a:lnTo>
                        <a:pt x="873115" y="154931"/>
                      </a:lnTo>
                      <a:lnTo>
                        <a:pt x="873650" y="153606"/>
                      </a:lnTo>
                      <a:lnTo>
                        <a:pt x="874892" y="153545"/>
                      </a:lnTo>
                      <a:lnTo>
                        <a:pt x="876440" y="153740"/>
                      </a:lnTo>
                      <a:lnTo>
                        <a:pt x="877874" y="153235"/>
                      </a:lnTo>
                      <a:lnTo>
                        <a:pt x="885703" y="145564"/>
                      </a:lnTo>
                      <a:lnTo>
                        <a:pt x="888898" y="143342"/>
                      </a:lnTo>
                      <a:lnTo>
                        <a:pt x="888339" y="145707"/>
                      </a:lnTo>
                      <a:lnTo>
                        <a:pt x="886598" y="148280"/>
                      </a:lnTo>
                      <a:lnTo>
                        <a:pt x="884532" y="150346"/>
                      </a:lnTo>
                      <a:lnTo>
                        <a:pt x="883093" y="151195"/>
                      </a:lnTo>
                      <a:lnTo>
                        <a:pt x="882581" y="151623"/>
                      </a:lnTo>
                      <a:lnTo>
                        <a:pt x="881159" y="153598"/>
                      </a:lnTo>
                      <a:lnTo>
                        <a:pt x="880861" y="154165"/>
                      </a:lnTo>
                      <a:lnTo>
                        <a:pt x="880615" y="155547"/>
                      </a:lnTo>
                      <a:lnTo>
                        <a:pt x="880027" y="156224"/>
                      </a:lnTo>
                      <a:lnTo>
                        <a:pt x="876037" y="158516"/>
                      </a:lnTo>
                      <a:lnTo>
                        <a:pt x="874722" y="159483"/>
                      </a:lnTo>
                      <a:lnTo>
                        <a:pt x="873839" y="160634"/>
                      </a:lnTo>
                      <a:lnTo>
                        <a:pt x="873643" y="162173"/>
                      </a:lnTo>
                      <a:lnTo>
                        <a:pt x="874271" y="163185"/>
                      </a:lnTo>
                      <a:lnTo>
                        <a:pt x="875099" y="163929"/>
                      </a:lnTo>
                      <a:lnTo>
                        <a:pt x="875524" y="164667"/>
                      </a:lnTo>
                      <a:lnTo>
                        <a:pt x="876361" y="167840"/>
                      </a:lnTo>
                      <a:lnTo>
                        <a:pt x="878519" y="168786"/>
                      </a:lnTo>
                      <a:lnTo>
                        <a:pt x="881122" y="168250"/>
                      </a:lnTo>
                      <a:lnTo>
                        <a:pt x="883371" y="167021"/>
                      </a:lnTo>
                      <a:lnTo>
                        <a:pt x="885093" y="165781"/>
                      </a:lnTo>
                      <a:lnTo>
                        <a:pt x="887434" y="164668"/>
                      </a:lnTo>
                      <a:lnTo>
                        <a:pt x="889467" y="164842"/>
                      </a:lnTo>
                      <a:lnTo>
                        <a:pt x="890311" y="167537"/>
                      </a:lnTo>
                      <a:lnTo>
                        <a:pt x="889743" y="168996"/>
                      </a:lnTo>
                      <a:lnTo>
                        <a:pt x="888547" y="169567"/>
                      </a:lnTo>
                      <a:lnTo>
                        <a:pt x="887335" y="169763"/>
                      </a:lnTo>
                      <a:lnTo>
                        <a:pt x="886803" y="170128"/>
                      </a:lnTo>
                      <a:lnTo>
                        <a:pt x="886591" y="171208"/>
                      </a:lnTo>
                      <a:lnTo>
                        <a:pt x="885002" y="174910"/>
                      </a:lnTo>
                      <a:lnTo>
                        <a:pt x="880374" y="180234"/>
                      </a:lnTo>
                      <a:lnTo>
                        <a:pt x="879708" y="181410"/>
                      </a:lnTo>
                      <a:lnTo>
                        <a:pt x="879763" y="182662"/>
                      </a:lnTo>
                      <a:lnTo>
                        <a:pt x="880043" y="184262"/>
                      </a:lnTo>
                      <a:lnTo>
                        <a:pt x="880699" y="185306"/>
                      </a:lnTo>
                      <a:lnTo>
                        <a:pt x="881778" y="184951"/>
                      </a:lnTo>
                      <a:lnTo>
                        <a:pt x="883318" y="184094"/>
                      </a:lnTo>
                      <a:lnTo>
                        <a:pt x="883613" y="185225"/>
                      </a:lnTo>
                      <a:lnTo>
                        <a:pt x="883092" y="187988"/>
                      </a:lnTo>
                      <a:lnTo>
                        <a:pt x="883581" y="190802"/>
                      </a:lnTo>
                      <a:lnTo>
                        <a:pt x="884383" y="193371"/>
                      </a:lnTo>
                      <a:lnTo>
                        <a:pt x="885729" y="194710"/>
                      </a:lnTo>
                      <a:lnTo>
                        <a:pt x="887786" y="193758"/>
                      </a:lnTo>
                      <a:lnTo>
                        <a:pt x="888361" y="192518"/>
                      </a:lnTo>
                      <a:lnTo>
                        <a:pt x="888440" y="191237"/>
                      </a:lnTo>
                      <a:lnTo>
                        <a:pt x="888856" y="190244"/>
                      </a:lnTo>
                      <a:lnTo>
                        <a:pt x="890473" y="189879"/>
                      </a:lnTo>
                      <a:lnTo>
                        <a:pt x="891182" y="190132"/>
                      </a:lnTo>
                      <a:lnTo>
                        <a:pt x="891545" y="190754"/>
                      </a:lnTo>
                      <a:lnTo>
                        <a:pt x="891793" y="191468"/>
                      </a:lnTo>
                      <a:lnTo>
                        <a:pt x="892178" y="192090"/>
                      </a:lnTo>
                      <a:lnTo>
                        <a:pt x="892977" y="192533"/>
                      </a:lnTo>
                      <a:lnTo>
                        <a:pt x="893662" y="192317"/>
                      </a:lnTo>
                      <a:lnTo>
                        <a:pt x="894380" y="191934"/>
                      </a:lnTo>
                      <a:lnTo>
                        <a:pt x="899412" y="191031"/>
                      </a:lnTo>
                      <a:lnTo>
                        <a:pt x="900392" y="191029"/>
                      </a:lnTo>
                      <a:lnTo>
                        <a:pt x="901394" y="191758"/>
                      </a:lnTo>
                      <a:lnTo>
                        <a:pt x="902912" y="194019"/>
                      </a:lnTo>
                      <a:lnTo>
                        <a:pt x="903453" y="194499"/>
                      </a:lnTo>
                      <a:lnTo>
                        <a:pt x="906306" y="194336"/>
                      </a:lnTo>
                      <a:lnTo>
                        <a:pt x="909009" y="193796"/>
                      </a:lnTo>
                      <a:lnTo>
                        <a:pt x="913526" y="192073"/>
                      </a:lnTo>
                      <a:lnTo>
                        <a:pt x="917610" y="188914"/>
                      </a:lnTo>
                      <a:lnTo>
                        <a:pt x="920211" y="184839"/>
                      </a:lnTo>
                      <a:lnTo>
                        <a:pt x="924101" y="174808"/>
                      </a:lnTo>
                      <a:lnTo>
                        <a:pt x="927994" y="168718"/>
                      </a:lnTo>
                      <a:lnTo>
                        <a:pt x="928565" y="166551"/>
                      </a:lnTo>
                      <a:lnTo>
                        <a:pt x="927946" y="164422"/>
                      </a:lnTo>
                      <a:lnTo>
                        <a:pt x="926283" y="162845"/>
                      </a:lnTo>
                      <a:lnTo>
                        <a:pt x="924064" y="161860"/>
                      </a:lnTo>
                      <a:lnTo>
                        <a:pt x="921691" y="161561"/>
                      </a:lnTo>
                      <a:lnTo>
                        <a:pt x="920052" y="161882"/>
                      </a:lnTo>
                      <a:lnTo>
                        <a:pt x="917095" y="162317"/>
                      </a:lnTo>
                      <a:lnTo>
                        <a:pt x="914809" y="162367"/>
                      </a:lnTo>
                      <a:lnTo>
                        <a:pt x="911696" y="162583"/>
                      </a:lnTo>
                      <a:lnTo>
                        <a:pt x="910483" y="160082"/>
                      </a:lnTo>
                      <a:lnTo>
                        <a:pt x="909166" y="159555"/>
                      </a:lnTo>
                      <a:lnTo>
                        <a:pt x="905800" y="160020"/>
                      </a:lnTo>
                      <a:lnTo>
                        <a:pt x="904762" y="159447"/>
                      </a:lnTo>
                      <a:lnTo>
                        <a:pt x="904411" y="157272"/>
                      </a:lnTo>
                      <a:lnTo>
                        <a:pt x="905108" y="156223"/>
                      </a:lnTo>
                      <a:lnTo>
                        <a:pt x="906791" y="155714"/>
                      </a:lnTo>
                      <a:lnTo>
                        <a:pt x="910490" y="155205"/>
                      </a:lnTo>
                      <a:lnTo>
                        <a:pt x="911336" y="152449"/>
                      </a:lnTo>
                      <a:lnTo>
                        <a:pt x="918139" y="144083"/>
                      </a:lnTo>
                      <a:lnTo>
                        <a:pt x="920317" y="142210"/>
                      </a:lnTo>
                      <a:lnTo>
                        <a:pt x="922846" y="142043"/>
                      </a:lnTo>
                      <a:lnTo>
                        <a:pt x="924021" y="142370"/>
                      </a:lnTo>
                      <a:lnTo>
                        <a:pt x="924871" y="142221"/>
                      </a:lnTo>
                      <a:lnTo>
                        <a:pt x="928170" y="138892"/>
                      </a:lnTo>
                      <a:lnTo>
                        <a:pt x="931204" y="136621"/>
                      </a:lnTo>
                      <a:lnTo>
                        <a:pt x="935436" y="132647"/>
                      </a:lnTo>
                      <a:lnTo>
                        <a:pt x="936880" y="131615"/>
                      </a:lnTo>
                      <a:lnTo>
                        <a:pt x="938283" y="131228"/>
                      </a:lnTo>
                      <a:lnTo>
                        <a:pt x="939627" y="128738"/>
                      </a:lnTo>
                      <a:lnTo>
                        <a:pt x="941447" y="129222"/>
                      </a:lnTo>
                      <a:lnTo>
                        <a:pt x="943443" y="129890"/>
                      </a:lnTo>
                      <a:lnTo>
                        <a:pt x="947464" y="128710"/>
                      </a:lnTo>
                      <a:lnTo>
                        <a:pt x="949219" y="126320"/>
                      </a:lnTo>
                      <a:lnTo>
                        <a:pt x="952685" y="125668"/>
                      </a:lnTo>
                      <a:lnTo>
                        <a:pt x="954333" y="124802"/>
                      </a:lnTo>
                      <a:lnTo>
                        <a:pt x="954176" y="122555"/>
                      </a:lnTo>
                      <a:lnTo>
                        <a:pt x="955172" y="123202"/>
                      </a:lnTo>
                      <a:lnTo>
                        <a:pt x="956338" y="124571"/>
                      </a:lnTo>
                      <a:lnTo>
                        <a:pt x="955870" y="125818"/>
                      </a:lnTo>
                      <a:lnTo>
                        <a:pt x="953943" y="127127"/>
                      </a:lnTo>
                      <a:lnTo>
                        <a:pt x="952016" y="128616"/>
                      </a:lnTo>
                      <a:lnTo>
                        <a:pt x="949454" y="129825"/>
                      </a:lnTo>
                      <a:lnTo>
                        <a:pt x="947904" y="130155"/>
                      </a:lnTo>
                      <a:lnTo>
                        <a:pt x="945710" y="130920"/>
                      </a:lnTo>
                      <a:lnTo>
                        <a:pt x="943341" y="130874"/>
                      </a:lnTo>
                      <a:lnTo>
                        <a:pt x="941962" y="131922"/>
                      </a:lnTo>
                      <a:lnTo>
                        <a:pt x="942025" y="134435"/>
                      </a:lnTo>
                      <a:lnTo>
                        <a:pt x="942915" y="136516"/>
                      </a:lnTo>
                      <a:lnTo>
                        <a:pt x="944456" y="137083"/>
                      </a:lnTo>
                      <a:lnTo>
                        <a:pt x="946386" y="135415"/>
                      </a:lnTo>
                      <a:lnTo>
                        <a:pt x="948306" y="134734"/>
                      </a:lnTo>
                      <a:lnTo>
                        <a:pt x="950028" y="135484"/>
                      </a:lnTo>
                      <a:lnTo>
                        <a:pt x="951871" y="141346"/>
                      </a:lnTo>
                      <a:lnTo>
                        <a:pt x="953267" y="146571"/>
                      </a:lnTo>
                      <a:lnTo>
                        <a:pt x="956625" y="147171"/>
                      </a:lnTo>
                      <a:lnTo>
                        <a:pt x="955946" y="150832"/>
                      </a:lnTo>
                      <a:lnTo>
                        <a:pt x="955891" y="155490"/>
                      </a:lnTo>
                      <a:lnTo>
                        <a:pt x="956941" y="158824"/>
                      </a:lnTo>
                      <a:lnTo>
                        <a:pt x="959635" y="161226"/>
                      </a:lnTo>
                      <a:lnTo>
                        <a:pt x="960852" y="163287"/>
                      </a:lnTo>
                      <a:lnTo>
                        <a:pt x="964350" y="166932"/>
                      </a:lnTo>
                      <a:lnTo>
                        <a:pt x="965424" y="169501"/>
                      </a:lnTo>
                      <a:lnTo>
                        <a:pt x="966028" y="170473"/>
                      </a:lnTo>
                      <a:lnTo>
                        <a:pt x="969417" y="173012"/>
                      </a:lnTo>
                      <a:lnTo>
                        <a:pt x="973037" y="172909"/>
                      </a:lnTo>
                      <a:lnTo>
                        <a:pt x="976408" y="170997"/>
                      </a:lnTo>
                      <a:lnTo>
                        <a:pt x="979062" y="168089"/>
                      </a:lnTo>
                      <a:lnTo>
                        <a:pt x="978276" y="166861"/>
                      </a:lnTo>
                      <a:lnTo>
                        <a:pt x="977434" y="165892"/>
                      </a:lnTo>
                      <a:lnTo>
                        <a:pt x="974321" y="165065"/>
                      </a:lnTo>
                      <a:lnTo>
                        <a:pt x="972252" y="163323"/>
                      </a:lnTo>
                      <a:lnTo>
                        <a:pt x="970915" y="161237"/>
                      </a:lnTo>
                      <a:lnTo>
                        <a:pt x="968165" y="162977"/>
                      </a:lnTo>
                      <a:lnTo>
                        <a:pt x="969015" y="160395"/>
                      </a:lnTo>
                      <a:lnTo>
                        <a:pt x="972557" y="160642"/>
                      </a:lnTo>
                      <a:lnTo>
                        <a:pt x="974576" y="159068"/>
                      </a:lnTo>
                      <a:lnTo>
                        <a:pt x="978599" y="158070"/>
                      </a:lnTo>
                      <a:lnTo>
                        <a:pt x="981001" y="159097"/>
                      </a:lnTo>
                      <a:lnTo>
                        <a:pt x="984446" y="162087"/>
                      </a:lnTo>
                      <a:lnTo>
                        <a:pt x="986604" y="164586"/>
                      </a:lnTo>
                      <a:lnTo>
                        <a:pt x="989693" y="164736"/>
                      </a:lnTo>
                      <a:lnTo>
                        <a:pt x="993134" y="165969"/>
                      </a:lnTo>
                      <a:lnTo>
                        <a:pt x="996894" y="170974"/>
                      </a:lnTo>
                      <a:lnTo>
                        <a:pt x="999403" y="174522"/>
                      </a:lnTo>
                      <a:lnTo>
                        <a:pt x="1000243" y="178821"/>
                      </a:lnTo>
                      <a:lnTo>
                        <a:pt x="999381" y="182211"/>
                      </a:lnTo>
                      <a:lnTo>
                        <a:pt x="1002098" y="183161"/>
                      </a:lnTo>
                      <a:lnTo>
                        <a:pt x="1004740" y="181948"/>
                      </a:lnTo>
                      <a:lnTo>
                        <a:pt x="1006476" y="181939"/>
                      </a:lnTo>
                      <a:lnTo>
                        <a:pt x="1004880" y="184527"/>
                      </a:lnTo>
                      <a:lnTo>
                        <a:pt x="1003873" y="185336"/>
                      </a:lnTo>
                      <a:lnTo>
                        <a:pt x="1002927" y="185625"/>
                      </a:lnTo>
                      <a:lnTo>
                        <a:pt x="1001870" y="185786"/>
                      </a:lnTo>
                      <a:lnTo>
                        <a:pt x="999336" y="185797"/>
                      </a:lnTo>
                      <a:lnTo>
                        <a:pt x="996862" y="187273"/>
                      </a:lnTo>
                      <a:lnTo>
                        <a:pt x="990791" y="192980"/>
                      </a:lnTo>
                      <a:lnTo>
                        <a:pt x="982031" y="203204"/>
                      </a:lnTo>
                      <a:lnTo>
                        <a:pt x="980638" y="205508"/>
                      </a:lnTo>
                      <a:lnTo>
                        <a:pt x="979083" y="206373"/>
                      </a:lnTo>
                      <a:lnTo>
                        <a:pt x="978746" y="204215"/>
                      </a:lnTo>
                      <a:lnTo>
                        <a:pt x="980281" y="202109"/>
                      </a:lnTo>
                      <a:lnTo>
                        <a:pt x="982946" y="198940"/>
                      </a:lnTo>
                      <a:lnTo>
                        <a:pt x="983196" y="198310"/>
                      </a:lnTo>
                      <a:lnTo>
                        <a:pt x="983559" y="197016"/>
                      </a:lnTo>
                      <a:lnTo>
                        <a:pt x="983624" y="195599"/>
                      </a:lnTo>
                      <a:lnTo>
                        <a:pt x="983023" y="194490"/>
                      </a:lnTo>
                      <a:lnTo>
                        <a:pt x="981656" y="194144"/>
                      </a:lnTo>
                      <a:lnTo>
                        <a:pt x="980580" y="194775"/>
                      </a:lnTo>
                      <a:lnTo>
                        <a:pt x="979709" y="195693"/>
                      </a:lnTo>
                      <a:lnTo>
                        <a:pt x="979070" y="196147"/>
                      </a:lnTo>
                      <a:lnTo>
                        <a:pt x="975304" y="197872"/>
                      </a:lnTo>
                      <a:lnTo>
                        <a:pt x="974955" y="201993"/>
                      </a:lnTo>
                      <a:lnTo>
                        <a:pt x="975708" y="207116"/>
                      </a:lnTo>
                      <a:lnTo>
                        <a:pt x="977757" y="210562"/>
                      </a:lnTo>
                      <a:lnTo>
                        <a:pt x="975277" y="210396"/>
                      </a:lnTo>
                      <a:lnTo>
                        <a:pt x="974007" y="210981"/>
                      </a:lnTo>
                      <a:lnTo>
                        <a:pt x="970048" y="215738"/>
                      </a:lnTo>
                      <a:lnTo>
                        <a:pt x="967144" y="222737"/>
                      </a:lnTo>
                      <a:lnTo>
                        <a:pt x="969372" y="226280"/>
                      </a:lnTo>
                      <a:lnTo>
                        <a:pt x="968438" y="228148"/>
                      </a:lnTo>
                      <a:lnTo>
                        <a:pt x="965915" y="227051"/>
                      </a:lnTo>
                      <a:lnTo>
                        <a:pt x="960551" y="226573"/>
                      </a:lnTo>
                      <a:lnTo>
                        <a:pt x="958081" y="228123"/>
                      </a:lnTo>
                      <a:lnTo>
                        <a:pt x="957216" y="230502"/>
                      </a:lnTo>
                      <a:lnTo>
                        <a:pt x="958086" y="232733"/>
                      </a:lnTo>
                      <a:lnTo>
                        <a:pt x="959668" y="234448"/>
                      </a:lnTo>
                      <a:lnTo>
                        <a:pt x="959723" y="237339"/>
                      </a:lnTo>
                      <a:lnTo>
                        <a:pt x="959485" y="238606"/>
                      </a:lnTo>
                      <a:lnTo>
                        <a:pt x="959760" y="239968"/>
                      </a:lnTo>
                      <a:lnTo>
                        <a:pt x="959572" y="241435"/>
                      </a:lnTo>
                      <a:lnTo>
                        <a:pt x="958125" y="242914"/>
                      </a:lnTo>
                      <a:lnTo>
                        <a:pt x="956444" y="242991"/>
                      </a:lnTo>
                      <a:lnTo>
                        <a:pt x="955049" y="241906"/>
                      </a:lnTo>
                      <a:lnTo>
                        <a:pt x="954483" y="240005"/>
                      </a:lnTo>
                      <a:lnTo>
                        <a:pt x="954238" y="237986"/>
                      </a:lnTo>
                      <a:lnTo>
                        <a:pt x="953058" y="234455"/>
                      </a:lnTo>
                      <a:lnTo>
                        <a:pt x="952783" y="232926"/>
                      </a:lnTo>
                      <a:lnTo>
                        <a:pt x="952525" y="232263"/>
                      </a:lnTo>
                      <a:lnTo>
                        <a:pt x="951789" y="231860"/>
                      </a:lnTo>
                      <a:lnTo>
                        <a:pt x="950803" y="231661"/>
                      </a:lnTo>
                      <a:lnTo>
                        <a:pt x="949795" y="231586"/>
                      </a:lnTo>
                      <a:lnTo>
                        <a:pt x="948460" y="232183"/>
                      </a:lnTo>
                      <a:lnTo>
                        <a:pt x="947722" y="232990"/>
                      </a:lnTo>
                      <a:lnTo>
                        <a:pt x="947492" y="234835"/>
                      </a:lnTo>
                      <a:lnTo>
                        <a:pt x="948309" y="236186"/>
                      </a:lnTo>
                      <a:lnTo>
                        <a:pt x="948495" y="237937"/>
                      </a:lnTo>
                      <a:lnTo>
                        <a:pt x="948269" y="239371"/>
                      </a:lnTo>
                      <a:lnTo>
                        <a:pt x="945668" y="239425"/>
                      </a:lnTo>
                      <a:lnTo>
                        <a:pt x="943750" y="236187"/>
                      </a:lnTo>
                      <a:lnTo>
                        <a:pt x="941614" y="234388"/>
                      </a:lnTo>
                      <a:lnTo>
                        <a:pt x="940640" y="235285"/>
                      </a:lnTo>
                      <a:lnTo>
                        <a:pt x="940870" y="237647"/>
                      </a:lnTo>
                      <a:lnTo>
                        <a:pt x="941936" y="241968"/>
                      </a:lnTo>
                      <a:lnTo>
                        <a:pt x="942171" y="244111"/>
                      </a:lnTo>
                      <a:lnTo>
                        <a:pt x="942772" y="245188"/>
                      </a:lnTo>
                      <a:lnTo>
                        <a:pt x="947346" y="249107"/>
                      </a:lnTo>
                      <a:lnTo>
                        <a:pt x="949806" y="248046"/>
                      </a:lnTo>
                      <a:lnTo>
                        <a:pt x="949899" y="250531"/>
                      </a:lnTo>
                      <a:lnTo>
                        <a:pt x="949689" y="253301"/>
                      </a:lnTo>
                      <a:lnTo>
                        <a:pt x="951175" y="253189"/>
                      </a:lnTo>
                      <a:lnTo>
                        <a:pt x="952534" y="253240"/>
                      </a:lnTo>
                      <a:lnTo>
                        <a:pt x="958176" y="256804"/>
                      </a:lnTo>
                      <a:lnTo>
                        <a:pt x="961183" y="258957"/>
                      </a:lnTo>
                      <a:lnTo>
                        <a:pt x="961603" y="261660"/>
                      </a:lnTo>
                      <a:lnTo>
                        <a:pt x="963695" y="264246"/>
                      </a:lnTo>
                      <a:lnTo>
                        <a:pt x="963577" y="265636"/>
                      </a:lnTo>
                      <a:lnTo>
                        <a:pt x="962964" y="266498"/>
                      </a:lnTo>
                      <a:lnTo>
                        <a:pt x="961688" y="265864"/>
                      </a:lnTo>
                      <a:lnTo>
                        <a:pt x="960502" y="264793"/>
                      </a:lnTo>
                      <a:lnTo>
                        <a:pt x="960139" y="264284"/>
                      </a:lnTo>
                      <a:lnTo>
                        <a:pt x="959125" y="263301"/>
                      </a:lnTo>
                      <a:lnTo>
                        <a:pt x="958995" y="262484"/>
                      </a:lnTo>
                      <a:lnTo>
                        <a:pt x="958588" y="262099"/>
                      </a:lnTo>
                      <a:lnTo>
                        <a:pt x="956710" y="262369"/>
                      </a:lnTo>
                      <a:lnTo>
                        <a:pt x="954068" y="266375"/>
                      </a:lnTo>
                      <a:lnTo>
                        <a:pt x="951994" y="266028"/>
                      </a:lnTo>
                      <a:lnTo>
                        <a:pt x="951942" y="261925"/>
                      </a:lnTo>
                      <a:lnTo>
                        <a:pt x="950825" y="259852"/>
                      </a:lnTo>
                      <a:lnTo>
                        <a:pt x="948908" y="259564"/>
                      </a:lnTo>
                      <a:lnTo>
                        <a:pt x="948841" y="259855"/>
                      </a:lnTo>
                      <a:lnTo>
                        <a:pt x="948017" y="261140"/>
                      </a:lnTo>
                      <a:lnTo>
                        <a:pt x="947929" y="261389"/>
                      </a:lnTo>
                      <a:lnTo>
                        <a:pt x="947211" y="261299"/>
                      </a:lnTo>
                      <a:lnTo>
                        <a:pt x="946114" y="260336"/>
                      </a:lnTo>
                      <a:lnTo>
                        <a:pt x="945433" y="260384"/>
                      </a:lnTo>
                      <a:lnTo>
                        <a:pt x="943401" y="261153"/>
                      </a:lnTo>
                      <a:lnTo>
                        <a:pt x="942958" y="261790"/>
                      </a:lnTo>
                      <a:lnTo>
                        <a:pt x="942789" y="263413"/>
                      </a:lnTo>
                      <a:lnTo>
                        <a:pt x="943000" y="264357"/>
                      </a:lnTo>
                      <a:lnTo>
                        <a:pt x="943530" y="265359"/>
                      </a:lnTo>
                      <a:lnTo>
                        <a:pt x="944228" y="266157"/>
                      </a:lnTo>
                      <a:lnTo>
                        <a:pt x="944902" y="266485"/>
                      </a:lnTo>
                      <a:lnTo>
                        <a:pt x="946523" y="266793"/>
                      </a:lnTo>
                      <a:lnTo>
                        <a:pt x="946709" y="267465"/>
                      </a:lnTo>
                      <a:lnTo>
                        <a:pt x="946540" y="268316"/>
                      </a:lnTo>
                      <a:lnTo>
                        <a:pt x="947986" y="270877"/>
                      </a:lnTo>
                      <a:lnTo>
                        <a:pt x="952143" y="271989"/>
                      </a:lnTo>
                      <a:lnTo>
                        <a:pt x="948525" y="277554"/>
                      </a:lnTo>
                      <a:lnTo>
                        <a:pt x="947399" y="284304"/>
                      </a:lnTo>
                      <a:lnTo>
                        <a:pt x="945135" y="282723"/>
                      </a:lnTo>
                      <a:lnTo>
                        <a:pt x="942528" y="283393"/>
                      </a:lnTo>
                      <a:lnTo>
                        <a:pt x="941045" y="285623"/>
                      </a:lnTo>
                      <a:lnTo>
                        <a:pt x="940587" y="288886"/>
                      </a:lnTo>
                      <a:lnTo>
                        <a:pt x="940514" y="293454"/>
                      </a:lnTo>
                      <a:lnTo>
                        <a:pt x="939762" y="295326"/>
                      </a:lnTo>
                      <a:lnTo>
                        <a:pt x="937854" y="296339"/>
                      </a:lnTo>
                      <a:lnTo>
                        <a:pt x="937914" y="295098"/>
                      </a:lnTo>
                      <a:lnTo>
                        <a:pt x="937727" y="294030"/>
                      </a:lnTo>
                      <a:lnTo>
                        <a:pt x="937060" y="291939"/>
                      </a:lnTo>
                      <a:lnTo>
                        <a:pt x="936217" y="291920"/>
                      </a:lnTo>
                      <a:lnTo>
                        <a:pt x="935041" y="293345"/>
                      </a:lnTo>
                      <a:lnTo>
                        <a:pt x="930527" y="295080"/>
                      </a:lnTo>
                      <a:lnTo>
                        <a:pt x="929127" y="297903"/>
                      </a:lnTo>
                      <a:lnTo>
                        <a:pt x="926408" y="302124"/>
                      </a:lnTo>
                      <a:lnTo>
                        <a:pt x="924586" y="303708"/>
                      </a:lnTo>
                      <a:lnTo>
                        <a:pt x="923214" y="305123"/>
                      </a:lnTo>
                      <a:lnTo>
                        <a:pt x="921760" y="304892"/>
                      </a:lnTo>
                      <a:lnTo>
                        <a:pt x="921985" y="303663"/>
                      </a:lnTo>
                      <a:lnTo>
                        <a:pt x="920637" y="303331"/>
                      </a:lnTo>
                      <a:lnTo>
                        <a:pt x="920553" y="301788"/>
                      </a:lnTo>
                      <a:lnTo>
                        <a:pt x="923562" y="299976"/>
                      </a:lnTo>
                      <a:lnTo>
                        <a:pt x="923198" y="298546"/>
                      </a:lnTo>
                      <a:lnTo>
                        <a:pt x="922386" y="297094"/>
                      </a:lnTo>
                      <a:lnTo>
                        <a:pt x="922715" y="295764"/>
                      </a:lnTo>
                      <a:lnTo>
                        <a:pt x="924483" y="295795"/>
                      </a:lnTo>
                      <a:lnTo>
                        <a:pt x="926241" y="296648"/>
                      </a:lnTo>
                      <a:lnTo>
                        <a:pt x="928338" y="295452"/>
                      </a:lnTo>
                      <a:lnTo>
                        <a:pt x="929164" y="292968"/>
                      </a:lnTo>
                      <a:lnTo>
                        <a:pt x="928393" y="291345"/>
                      </a:lnTo>
                      <a:lnTo>
                        <a:pt x="926551" y="288951"/>
                      </a:lnTo>
                      <a:lnTo>
                        <a:pt x="927120" y="285164"/>
                      </a:lnTo>
                      <a:lnTo>
                        <a:pt x="926311" y="283302"/>
                      </a:lnTo>
                      <a:lnTo>
                        <a:pt x="926894" y="276236"/>
                      </a:lnTo>
                      <a:lnTo>
                        <a:pt x="927386" y="272365"/>
                      </a:lnTo>
                      <a:lnTo>
                        <a:pt x="926635" y="271035"/>
                      </a:lnTo>
                      <a:lnTo>
                        <a:pt x="923876" y="269918"/>
                      </a:lnTo>
                      <a:lnTo>
                        <a:pt x="922523" y="269893"/>
                      </a:lnTo>
                      <a:lnTo>
                        <a:pt x="920700" y="271932"/>
                      </a:lnTo>
                      <a:lnTo>
                        <a:pt x="919603" y="273578"/>
                      </a:lnTo>
                      <a:lnTo>
                        <a:pt x="918812" y="275471"/>
                      </a:lnTo>
                      <a:lnTo>
                        <a:pt x="918997" y="277424"/>
                      </a:lnTo>
                      <a:lnTo>
                        <a:pt x="920873" y="279395"/>
                      </a:lnTo>
                      <a:lnTo>
                        <a:pt x="919673" y="281542"/>
                      </a:lnTo>
                      <a:lnTo>
                        <a:pt x="919646" y="283594"/>
                      </a:lnTo>
                      <a:lnTo>
                        <a:pt x="919199" y="284682"/>
                      </a:lnTo>
                      <a:lnTo>
                        <a:pt x="916878" y="285009"/>
                      </a:lnTo>
                      <a:lnTo>
                        <a:pt x="914790" y="284288"/>
                      </a:lnTo>
                      <a:lnTo>
                        <a:pt x="913276" y="280271"/>
                      </a:lnTo>
                      <a:lnTo>
                        <a:pt x="911793" y="280282"/>
                      </a:lnTo>
                      <a:lnTo>
                        <a:pt x="910294" y="281420"/>
                      </a:lnTo>
                      <a:lnTo>
                        <a:pt x="909593" y="282919"/>
                      </a:lnTo>
                      <a:lnTo>
                        <a:pt x="910106" y="284995"/>
                      </a:lnTo>
                      <a:lnTo>
                        <a:pt x="911013" y="287048"/>
                      </a:lnTo>
                      <a:lnTo>
                        <a:pt x="911171" y="288909"/>
                      </a:lnTo>
                      <a:lnTo>
                        <a:pt x="909481" y="290398"/>
                      </a:lnTo>
                      <a:lnTo>
                        <a:pt x="908566" y="289690"/>
                      </a:lnTo>
                      <a:lnTo>
                        <a:pt x="907669" y="289818"/>
                      </a:lnTo>
                      <a:lnTo>
                        <a:pt x="907008" y="290682"/>
                      </a:lnTo>
                      <a:lnTo>
                        <a:pt x="906790" y="292096"/>
                      </a:lnTo>
                      <a:lnTo>
                        <a:pt x="906802" y="291303"/>
                      </a:lnTo>
                      <a:lnTo>
                        <a:pt x="906259" y="293306"/>
                      </a:lnTo>
                      <a:lnTo>
                        <a:pt x="904587" y="293680"/>
                      </a:lnTo>
                      <a:lnTo>
                        <a:pt x="902508" y="293680"/>
                      </a:lnTo>
                      <a:lnTo>
                        <a:pt x="900081" y="297128"/>
                      </a:lnTo>
                      <a:lnTo>
                        <a:pt x="898767" y="294022"/>
                      </a:lnTo>
                      <a:lnTo>
                        <a:pt x="897673" y="289892"/>
                      </a:lnTo>
                      <a:lnTo>
                        <a:pt x="900045" y="285534"/>
                      </a:lnTo>
                      <a:lnTo>
                        <a:pt x="900031" y="282258"/>
                      </a:lnTo>
                      <a:lnTo>
                        <a:pt x="898954" y="279076"/>
                      </a:lnTo>
                      <a:lnTo>
                        <a:pt x="897550" y="279423"/>
                      </a:lnTo>
                      <a:lnTo>
                        <a:pt x="893369" y="283653"/>
                      </a:lnTo>
                      <a:lnTo>
                        <a:pt x="891003" y="288856"/>
                      </a:lnTo>
                      <a:lnTo>
                        <a:pt x="890948" y="292763"/>
                      </a:lnTo>
                      <a:lnTo>
                        <a:pt x="889799" y="292847"/>
                      </a:lnTo>
                      <a:lnTo>
                        <a:pt x="888196" y="291751"/>
                      </a:lnTo>
                      <a:lnTo>
                        <a:pt x="887482" y="292009"/>
                      </a:lnTo>
                      <a:lnTo>
                        <a:pt x="886856" y="292665"/>
                      </a:lnTo>
                      <a:lnTo>
                        <a:pt x="886694" y="294613"/>
                      </a:lnTo>
                      <a:lnTo>
                        <a:pt x="887453" y="300700"/>
                      </a:lnTo>
                      <a:lnTo>
                        <a:pt x="886708" y="303159"/>
                      </a:lnTo>
                      <a:lnTo>
                        <a:pt x="885845" y="303142"/>
                      </a:lnTo>
                      <a:lnTo>
                        <a:pt x="885026" y="299934"/>
                      </a:lnTo>
                      <a:lnTo>
                        <a:pt x="884714" y="296464"/>
                      </a:lnTo>
                      <a:lnTo>
                        <a:pt x="883932" y="293444"/>
                      </a:lnTo>
                      <a:lnTo>
                        <a:pt x="881170" y="290689"/>
                      </a:lnTo>
                      <a:lnTo>
                        <a:pt x="879030" y="291147"/>
                      </a:lnTo>
                      <a:lnTo>
                        <a:pt x="877255" y="292726"/>
                      </a:lnTo>
                      <a:lnTo>
                        <a:pt x="875937" y="298276"/>
                      </a:lnTo>
                      <a:lnTo>
                        <a:pt x="874539" y="299863"/>
                      </a:lnTo>
                      <a:lnTo>
                        <a:pt x="873962" y="296701"/>
                      </a:lnTo>
                      <a:lnTo>
                        <a:pt x="872828" y="295745"/>
                      </a:lnTo>
                      <a:lnTo>
                        <a:pt x="870428" y="297066"/>
                      </a:lnTo>
                      <a:lnTo>
                        <a:pt x="868771" y="299267"/>
                      </a:lnTo>
                      <a:lnTo>
                        <a:pt x="868241" y="301612"/>
                      </a:lnTo>
                      <a:lnTo>
                        <a:pt x="865194" y="304532"/>
                      </a:lnTo>
                      <a:lnTo>
                        <a:pt x="865131" y="309858"/>
                      </a:lnTo>
                      <a:lnTo>
                        <a:pt x="868837" y="310798"/>
                      </a:lnTo>
                      <a:lnTo>
                        <a:pt x="869847" y="311249"/>
                      </a:lnTo>
                      <a:lnTo>
                        <a:pt x="870398" y="312382"/>
                      </a:lnTo>
                      <a:lnTo>
                        <a:pt x="870489" y="313954"/>
                      </a:lnTo>
                      <a:lnTo>
                        <a:pt x="869229" y="314602"/>
                      </a:lnTo>
                      <a:lnTo>
                        <a:pt x="870003" y="316076"/>
                      </a:lnTo>
                      <a:lnTo>
                        <a:pt x="871733" y="316319"/>
                      </a:lnTo>
                      <a:lnTo>
                        <a:pt x="874654" y="316164"/>
                      </a:lnTo>
                      <a:lnTo>
                        <a:pt x="875302" y="316176"/>
                      </a:lnTo>
                      <a:lnTo>
                        <a:pt x="875892" y="317536"/>
                      </a:lnTo>
                      <a:lnTo>
                        <a:pt x="875644" y="318877"/>
                      </a:lnTo>
                      <a:lnTo>
                        <a:pt x="875242" y="320537"/>
                      </a:lnTo>
                      <a:lnTo>
                        <a:pt x="872874" y="320149"/>
                      </a:lnTo>
                      <a:lnTo>
                        <a:pt x="871725" y="320702"/>
                      </a:lnTo>
                      <a:lnTo>
                        <a:pt x="869568" y="322350"/>
                      </a:lnTo>
                      <a:lnTo>
                        <a:pt x="867032" y="318931"/>
                      </a:lnTo>
                      <a:lnTo>
                        <a:pt x="864659" y="317900"/>
                      </a:lnTo>
                      <a:lnTo>
                        <a:pt x="862137" y="318849"/>
                      </a:lnTo>
                      <a:lnTo>
                        <a:pt x="861361" y="321162"/>
                      </a:lnTo>
                      <a:lnTo>
                        <a:pt x="862110" y="324274"/>
                      </a:lnTo>
                      <a:lnTo>
                        <a:pt x="862069" y="327394"/>
                      </a:lnTo>
                      <a:lnTo>
                        <a:pt x="863068" y="331941"/>
                      </a:lnTo>
                      <a:lnTo>
                        <a:pt x="862925" y="333441"/>
                      </a:lnTo>
                      <a:lnTo>
                        <a:pt x="862360" y="334183"/>
                      </a:lnTo>
                      <a:lnTo>
                        <a:pt x="861522" y="334711"/>
                      </a:lnTo>
                      <a:lnTo>
                        <a:pt x="860680" y="335447"/>
                      </a:lnTo>
                      <a:lnTo>
                        <a:pt x="860231" y="336827"/>
                      </a:lnTo>
                      <a:lnTo>
                        <a:pt x="859866" y="339627"/>
                      </a:lnTo>
                      <a:lnTo>
                        <a:pt x="860845" y="341627"/>
                      </a:lnTo>
                      <a:lnTo>
                        <a:pt x="863044" y="346497"/>
                      </a:lnTo>
                      <a:lnTo>
                        <a:pt x="864780" y="348260"/>
                      </a:lnTo>
                      <a:lnTo>
                        <a:pt x="868785" y="346687"/>
                      </a:lnTo>
                      <a:lnTo>
                        <a:pt x="869054" y="347267"/>
                      </a:lnTo>
                      <a:lnTo>
                        <a:pt x="869496" y="348736"/>
                      </a:lnTo>
                      <a:lnTo>
                        <a:pt x="869610" y="349406"/>
                      </a:lnTo>
                      <a:lnTo>
                        <a:pt x="865882" y="350987"/>
                      </a:lnTo>
                      <a:lnTo>
                        <a:pt x="864957" y="354269"/>
                      </a:lnTo>
                      <a:lnTo>
                        <a:pt x="866760" y="357538"/>
                      </a:lnTo>
                      <a:lnTo>
                        <a:pt x="871202" y="359070"/>
                      </a:lnTo>
                      <a:lnTo>
                        <a:pt x="875390" y="358135"/>
                      </a:lnTo>
                      <a:lnTo>
                        <a:pt x="878791" y="355672"/>
                      </a:lnTo>
                      <a:lnTo>
                        <a:pt x="883463" y="349665"/>
                      </a:lnTo>
                      <a:lnTo>
                        <a:pt x="883880" y="348534"/>
                      </a:lnTo>
                      <a:lnTo>
                        <a:pt x="883860" y="347720"/>
                      </a:lnTo>
                      <a:lnTo>
                        <a:pt x="884055" y="347024"/>
                      </a:lnTo>
                      <a:lnTo>
                        <a:pt x="885237" y="346191"/>
                      </a:lnTo>
                      <a:lnTo>
                        <a:pt x="886337" y="345982"/>
                      </a:lnTo>
                      <a:lnTo>
                        <a:pt x="887361" y="346211"/>
                      </a:lnTo>
                      <a:lnTo>
                        <a:pt x="888217" y="346666"/>
                      </a:lnTo>
                      <a:lnTo>
                        <a:pt x="888735" y="347062"/>
                      </a:lnTo>
                      <a:lnTo>
                        <a:pt x="889150" y="348187"/>
                      </a:lnTo>
                      <a:lnTo>
                        <a:pt x="888365" y="349257"/>
                      </a:lnTo>
                      <a:lnTo>
                        <a:pt x="886025" y="351394"/>
                      </a:lnTo>
                      <a:lnTo>
                        <a:pt x="885210" y="353059"/>
                      </a:lnTo>
                      <a:lnTo>
                        <a:pt x="883326" y="359297"/>
                      </a:lnTo>
                      <a:lnTo>
                        <a:pt x="879701" y="365366"/>
                      </a:lnTo>
                      <a:lnTo>
                        <a:pt x="880667" y="366690"/>
                      </a:lnTo>
                      <a:lnTo>
                        <a:pt x="880642" y="368453"/>
                      </a:lnTo>
                      <a:lnTo>
                        <a:pt x="879614" y="371566"/>
                      </a:lnTo>
                      <a:lnTo>
                        <a:pt x="879205" y="372153"/>
                      </a:lnTo>
                      <a:lnTo>
                        <a:pt x="878633" y="372644"/>
                      </a:lnTo>
                      <a:lnTo>
                        <a:pt x="878090" y="373364"/>
                      </a:lnTo>
                      <a:lnTo>
                        <a:pt x="877867" y="374655"/>
                      </a:lnTo>
                      <a:lnTo>
                        <a:pt x="877959" y="377674"/>
                      </a:lnTo>
                      <a:lnTo>
                        <a:pt x="877812" y="378548"/>
                      </a:lnTo>
                      <a:lnTo>
                        <a:pt x="874379" y="382942"/>
                      </a:lnTo>
                      <a:lnTo>
                        <a:pt x="869111" y="385904"/>
                      </a:lnTo>
                      <a:lnTo>
                        <a:pt x="866311" y="408459"/>
                      </a:lnTo>
                      <a:lnTo>
                        <a:pt x="866974" y="416094"/>
                      </a:lnTo>
                      <a:lnTo>
                        <a:pt x="864527" y="415319"/>
                      </a:lnTo>
                      <a:lnTo>
                        <a:pt x="861975" y="415596"/>
                      </a:lnTo>
                      <a:lnTo>
                        <a:pt x="859964" y="416688"/>
                      </a:lnTo>
                      <a:lnTo>
                        <a:pt x="859145" y="418229"/>
                      </a:lnTo>
                      <a:lnTo>
                        <a:pt x="858447" y="419011"/>
                      </a:lnTo>
                      <a:lnTo>
                        <a:pt x="855493" y="419522"/>
                      </a:lnTo>
                      <a:lnTo>
                        <a:pt x="854824" y="419907"/>
                      </a:lnTo>
                      <a:lnTo>
                        <a:pt x="854240" y="419897"/>
                      </a:lnTo>
                      <a:lnTo>
                        <a:pt x="851792" y="421650"/>
                      </a:lnTo>
                      <a:lnTo>
                        <a:pt x="851428" y="422020"/>
                      </a:lnTo>
                      <a:lnTo>
                        <a:pt x="847954" y="424759"/>
                      </a:lnTo>
                      <a:lnTo>
                        <a:pt x="844759" y="428902"/>
                      </a:lnTo>
                      <a:lnTo>
                        <a:pt x="837189" y="442644"/>
                      </a:lnTo>
                      <a:lnTo>
                        <a:pt x="836204" y="445334"/>
                      </a:lnTo>
                      <a:lnTo>
                        <a:pt x="833991" y="446480"/>
                      </a:lnTo>
                      <a:lnTo>
                        <a:pt x="830789" y="445797"/>
                      </a:lnTo>
                      <a:lnTo>
                        <a:pt x="828835" y="448460"/>
                      </a:lnTo>
                      <a:lnTo>
                        <a:pt x="821809" y="460300"/>
                      </a:lnTo>
                      <a:lnTo>
                        <a:pt x="818950" y="464798"/>
                      </a:lnTo>
                      <a:lnTo>
                        <a:pt x="817090" y="469313"/>
                      </a:lnTo>
                      <a:lnTo>
                        <a:pt x="817634" y="473821"/>
                      </a:lnTo>
                      <a:lnTo>
                        <a:pt x="815208" y="475215"/>
                      </a:lnTo>
                      <a:lnTo>
                        <a:pt x="812173" y="476213"/>
                      </a:lnTo>
                      <a:lnTo>
                        <a:pt x="808945" y="478065"/>
                      </a:lnTo>
                      <a:lnTo>
                        <a:pt x="807619" y="479873"/>
                      </a:lnTo>
                      <a:lnTo>
                        <a:pt x="807191" y="481444"/>
                      </a:lnTo>
                      <a:lnTo>
                        <a:pt x="806425" y="482519"/>
                      </a:lnTo>
                      <a:lnTo>
                        <a:pt x="804156" y="482767"/>
                      </a:lnTo>
                      <a:lnTo>
                        <a:pt x="802661" y="482253"/>
                      </a:lnTo>
                      <a:lnTo>
                        <a:pt x="801016" y="481477"/>
                      </a:lnTo>
                      <a:lnTo>
                        <a:pt x="799435" y="481349"/>
                      </a:lnTo>
                      <a:lnTo>
                        <a:pt x="798155" y="482678"/>
                      </a:lnTo>
                      <a:lnTo>
                        <a:pt x="800141" y="483073"/>
                      </a:lnTo>
                      <a:lnTo>
                        <a:pt x="801027" y="484914"/>
                      </a:lnTo>
                      <a:lnTo>
                        <a:pt x="801504" y="489810"/>
                      </a:lnTo>
                      <a:lnTo>
                        <a:pt x="802510" y="494433"/>
                      </a:lnTo>
                      <a:lnTo>
                        <a:pt x="807846" y="507657"/>
                      </a:lnTo>
                      <a:lnTo>
                        <a:pt x="810529" y="511773"/>
                      </a:lnTo>
                      <a:lnTo>
                        <a:pt x="820630" y="521064"/>
                      </a:lnTo>
                      <a:lnTo>
                        <a:pt x="824353" y="523276"/>
                      </a:lnTo>
                      <a:lnTo>
                        <a:pt x="828614" y="524662"/>
                      </a:lnTo>
                      <a:lnTo>
                        <a:pt x="829930" y="524600"/>
                      </a:lnTo>
                      <a:lnTo>
                        <a:pt x="832433" y="523931"/>
                      </a:lnTo>
                      <a:lnTo>
                        <a:pt x="833306" y="524259"/>
                      </a:lnTo>
                      <a:lnTo>
                        <a:pt x="835406" y="527335"/>
                      </a:lnTo>
                      <a:lnTo>
                        <a:pt x="838844" y="530058"/>
                      </a:lnTo>
                      <a:lnTo>
                        <a:pt x="840262" y="531461"/>
                      </a:lnTo>
                      <a:lnTo>
                        <a:pt x="841312" y="533643"/>
                      </a:lnTo>
                      <a:lnTo>
                        <a:pt x="843663" y="533056"/>
                      </a:lnTo>
                      <a:lnTo>
                        <a:pt x="846494" y="533857"/>
                      </a:lnTo>
                      <a:lnTo>
                        <a:pt x="848906" y="535352"/>
                      </a:lnTo>
                      <a:lnTo>
                        <a:pt x="849885" y="536812"/>
                      </a:lnTo>
                      <a:lnTo>
                        <a:pt x="851082" y="537951"/>
                      </a:lnTo>
                      <a:lnTo>
                        <a:pt x="859142" y="541858"/>
                      </a:lnTo>
                      <a:lnTo>
                        <a:pt x="862468" y="544981"/>
                      </a:lnTo>
                      <a:lnTo>
                        <a:pt x="866191" y="549440"/>
                      </a:lnTo>
                      <a:lnTo>
                        <a:pt x="870316" y="553426"/>
                      </a:lnTo>
                      <a:lnTo>
                        <a:pt x="874868" y="555227"/>
                      </a:lnTo>
                      <a:lnTo>
                        <a:pt x="876712" y="555722"/>
                      </a:lnTo>
                      <a:lnTo>
                        <a:pt x="881719" y="558432"/>
                      </a:lnTo>
                      <a:lnTo>
                        <a:pt x="883802" y="559936"/>
                      </a:lnTo>
                      <a:lnTo>
                        <a:pt x="887542" y="563459"/>
                      </a:lnTo>
                      <a:lnTo>
                        <a:pt x="888848" y="564426"/>
                      </a:lnTo>
                      <a:lnTo>
                        <a:pt x="890224" y="565018"/>
                      </a:lnTo>
                      <a:lnTo>
                        <a:pt x="893220" y="565872"/>
                      </a:lnTo>
                      <a:lnTo>
                        <a:pt x="896846" y="568810"/>
                      </a:lnTo>
                      <a:lnTo>
                        <a:pt x="901844" y="571045"/>
                      </a:lnTo>
                      <a:lnTo>
                        <a:pt x="904136" y="572619"/>
                      </a:lnTo>
                      <a:lnTo>
                        <a:pt x="905670" y="574010"/>
                      </a:lnTo>
                      <a:lnTo>
                        <a:pt x="906035" y="574645"/>
                      </a:lnTo>
                      <a:lnTo>
                        <a:pt x="908091" y="580700"/>
                      </a:lnTo>
                      <a:lnTo>
                        <a:pt x="909254" y="590251"/>
                      </a:lnTo>
                      <a:lnTo>
                        <a:pt x="909884" y="592125"/>
                      </a:lnTo>
                      <a:lnTo>
                        <a:pt x="911261" y="593629"/>
                      </a:lnTo>
                      <a:lnTo>
                        <a:pt x="916976" y="598048"/>
                      </a:lnTo>
                      <a:lnTo>
                        <a:pt x="919149" y="599308"/>
                      </a:lnTo>
                      <a:lnTo>
                        <a:pt x="925059" y="599876"/>
                      </a:lnTo>
                      <a:lnTo>
                        <a:pt x="927629" y="600477"/>
                      </a:lnTo>
                      <a:lnTo>
                        <a:pt x="933935" y="607394"/>
                      </a:lnTo>
                      <a:lnTo>
                        <a:pt x="937114" y="609495"/>
                      </a:lnTo>
                      <a:lnTo>
                        <a:pt x="938978" y="611431"/>
                      </a:lnTo>
                      <a:lnTo>
                        <a:pt x="941381" y="613316"/>
                      </a:lnTo>
                      <a:lnTo>
                        <a:pt x="944504" y="614036"/>
                      </a:lnTo>
                      <a:lnTo>
                        <a:pt x="945627" y="613581"/>
                      </a:lnTo>
                      <a:lnTo>
                        <a:pt x="946872" y="612752"/>
                      </a:lnTo>
                      <a:lnTo>
                        <a:pt x="948210" y="612197"/>
                      </a:lnTo>
                      <a:lnTo>
                        <a:pt x="949648" y="612461"/>
                      </a:lnTo>
                      <a:lnTo>
                        <a:pt x="950097" y="613392"/>
                      </a:lnTo>
                      <a:lnTo>
                        <a:pt x="950998" y="616855"/>
                      </a:lnTo>
                      <a:lnTo>
                        <a:pt x="951704" y="618137"/>
                      </a:lnTo>
                      <a:lnTo>
                        <a:pt x="957375" y="622528"/>
                      </a:lnTo>
                      <a:lnTo>
                        <a:pt x="958869" y="624018"/>
                      </a:lnTo>
                      <a:lnTo>
                        <a:pt x="962988" y="630320"/>
                      </a:lnTo>
                      <a:lnTo>
                        <a:pt x="964299" y="631241"/>
                      </a:lnTo>
                      <a:lnTo>
                        <a:pt x="965253" y="632290"/>
                      </a:lnTo>
                      <a:lnTo>
                        <a:pt x="964589" y="634575"/>
                      </a:lnTo>
                      <a:lnTo>
                        <a:pt x="963394" y="637172"/>
                      </a:lnTo>
                      <a:lnTo>
                        <a:pt x="962841" y="639041"/>
                      </a:lnTo>
                      <a:lnTo>
                        <a:pt x="964158" y="641741"/>
                      </a:lnTo>
                      <a:lnTo>
                        <a:pt x="966462" y="642132"/>
                      </a:lnTo>
                      <a:lnTo>
                        <a:pt x="968706" y="640890"/>
                      </a:lnTo>
                      <a:lnTo>
                        <a:pt x="969720" y="638801"/>
                      </a:lnTo>
                      <a:lnTo>
                        <a:pt x="970761" y="637383"/>
                      </a:lnTo>
                      <a:lnTo>
                        <a:pt x="973133" y="637400"/>
                      </a:lnTo>
                      <a:lnTo>
                        <a:pt x="978239" y="638615"/>
                      </a:lnTo>
                      <a:lnTo>
                        <a:pt x="982174" y="638526"/>
                      </a:lnTo>
                      <a:lnTo>
                        <a:pt x="983407" y="638746"/>
                      </a:lnTo>
                      <a:lnTo>
                        <a:pt x="984608" y="639519"/>
                      </a:lnTo>
                      <a:lnTo>
                        <a:pt x="987073" y="641873"/>
                      </a:lnTo>
                      <a:lnTo>
                        <a:pt x="987926" y="642366"/>
                      </a:lnTo>
                      <a:lnTo>
                        <a:pt x="990301" y="642228"/>
                      </a:lnTo>
                      <a:lnTo>
                        <a:pt x="990347" y="641455"/>
                      </a:lnTo>
                      <a:lnTo>
                        <a:pt x="989934" y="639833"/>
                      </a:lnTo>
                      <a:lnTo>
                        <a:pt x="990940" y="637181"/>
                      </a:lnTo>
                      <a:lnTo>
                        <a:pt x="992558" y="635967"/>
                      </a:lnTo>
                      <a:lnTo>
                        <a:pt x="997657" y="633578"/>
                      </a:lnTo>
                      <a:lnTo>
                        <a:pt x="998745" y="633387"/>
                      </a:lnTo>
                      <a:lnTo>
                        <a:pt x="1000689" y="636995"/>
                      </a:lnTo>
                      <a:lnTo>
                        <a:pt x="1005318" y="641031"/>
                      </a:lnTo>
                      <a:lnTo>
                        <a:pt x="1010783" y="644316"/>
                      </a:lnTo>
                      <a:lnTo>
                        <a:pt x="1016277" y="646160"/>
                      </a:lnTo>
                      <a:lnTo>
                        <a:pt x="1018587" y="648044"/>
                      </a:lnTo>
                      <a:lnTo>
                        <a:pt x="1019419" y="648475"/>
                      </a:lnTo>
                      <a:lnTo>
                        <a:pt x="1021785" y="648739"/>
                      </a:lnTo>
                      <a:lnTo>
                        <a:pt x="1022963" y="649075"/>
                      </a:lnTo>
                      <a:lnTo>
                        <a:pt x="1024077" y="649556"/>
                      </a:lnTo>
                      <a:lnTo>
                        <a:pt x="1030475" y="654359"/>
                      </a:lnTo>
                      <a:lnTo>
                        <a:pt x="1031606" y="655438"/>
                      </a:lnTo>
                      <a:lnTo>
                        <a:pt x="1032249" y="657005"/>
                      </a:lnTo>
                      <a:lnTo>
                        <a:pt x="1035490" y="661094"/>
                      </a:lnTo>
                      <a:lnTo>
                        <a:pt x="1043974" y="667805"/>
                      </a:lnTo>
                      <a:lnTo>
                        <a:pt x="1046282" y="668709"/>
                      </a:lnTo>
                      <a:lnTo>
                        <a:pt x="1049107" y="668718"/>
                      </a:lnTo>
                      <a:lnTo>
                        <a:pt x="1050404" y="669101"/>
                      </a:lnTo>
                      <a:lnTo>
                        <a:pt x="1050957" y="670122"/>
                      </a:lnTo>
                      <a:lnTo>
                        <a:pt x="1051420" y="671497"/>
                      </a:lnTo>
                      <a:lnTo>
                        <a:pt x="1052620" y="671741"/>
                      </a:lnTo>
                      <a:lnTo>
                        <a:pt x="1053991" y="671551"/>
                      </a:lnTo>
                      <a:lnTo>
                        <a:pt x="1055083" y="671594"/>
                      </a:lnTo>
                      <a:lnTo>
                        <a:pt x="1057990" y="674517"/>
                      </a:lnTo>
                      <a:lnTo>
                        <a:pt x="1059249" y="675234"/>
                      </a:lnTo>
                      <a:lnTo>
                        <a:pt x="1060742" y="675405"/>
                      </a:lnTo>
                      <a:lnTo>
                        <a:pt x="1063471" y="674722"/>
                      </a:lnTo>
                      <a:lnTo>
                        <a:pt x="1064823" y="674522"/>
                      </a:lnTo>
                      <a:lnTo>
                        <a:pt x="1067353" y="674902"/>
                      </a:lnTo>
                      <a:lnTo>
                        <a:pt x="1080954" y="680386"/>
                      </a:lnTo>
                      <a:lnTo>
                        <a:pt x="1084479" y="683049"/>
                      </a:lnTo>
                      <a:lnTo>
                        <a:pt x="1089463" y="684829"/>
                      </a:lnTo>
                      <a:lnTo>
                        <a:pt x="1091408" y="685958"/>
                      </a:lnTo>
                      <a:lnTo>
                        <a:pt x="1095465" y="692630"/>
                      </a:lnTo>
                      <a:lnTo>
                        <a:pt x="1095981" y="694636"/>
                      </a:lnTo>
                      <a:lnTo>
                        <a:pt x="1103163" y="705432"/>
                      </a:lnTo>
                      <a:lnTo>
                        <a:pt x="1103670" y="706925"/>
                      </a:lnTo>
                      <a:lnTo>
                        <a:pt x="1105785" y="710219"/>
                      </a:lnTo>
                      <a:lnTo>
                        <a:pt x="1111353" y="715616"/>
                      </a:lnTo>
                      <a:lnTo>
                        <a:pt x="1115843" y="719995"/>
                      </a:lnTo>
                      <a:lnTo>
                        <a:pt x="1121961" y="724200"/>
                      </a:lnTo>
                      <a:lnTo>
                        <a:pt x="1121963" y="724201"/>
                      </a:lnTo>
                      <a:lnTo>
                        <a:pt x="1121918" y="725851"/>
                      </a:lnTo>
                      <a:lnTo>
                        <a:pt x="1120883" y="763800"/>
                      </a:lnTo>
                      <a:lnTo>
                        <a:pt x="1119837" y="801770"/>
                      </a:lnTo>
                      <a:lnTo>
                        <a:pt x="1118780" y="839741"/>
                      </a:lnTo>
                      <a:lnTo>
                        <a:pt x="1117711" y="877719"/>
                      </a:lnTo>
                      <a:lnTo>
                        <a:pt x="1116632" y="915698"/>
                      </a:lnTo>
                      <a:lnTo>
                        <a:pt x="1115541" y="953697"/>
                      </a:lnTo>
                      <a:lnTo>
                        <a:pt x="1114438" y="991703"/>
                      </a:lnTo>
                      <a:lnTo>
                        <a:pt x="1113326" y="1029702"/>
                      </a:lnTo>
                      <a:lnTo>
                        <a:pt x="1112202" y="1067706"/>
                      </a:lnTo>
                      <a:lnTo>
                        <a:pt x="1111066" y="1105731"/>
                      </a:lnTo>
                      <a:lnTo>
                        <a:pt x="1109920" y="1143760"/>
                      </a:lnTo>
                      <a:lnTo>
                        <a:pt x="1108762" y="1181782"/>
                      </a:lnTo>
                      <a:lnTo>
                        <a:pt x="1107594" y="1219809"/>
                      </a:lnTo>
                      <a:lnTo>
                        <a:pt x="1106414" y="1257841"/>
                      </a:lnTo>
                      <a:lnTo>
                        <a:pt x="1105224" y="1295884"/>
                      </a:lnTo>
                      <a:lnTo>
                        <a:pt x="1104022" y="1333931"/>
                      </a:lnTo>
                      <a:lnTo>
                        <a:pt x="1102809" y="1371989"/>
                      </a:lnTo>
                      <a:lnTo>
                        <a:pt x="1101585" y="1410038"/>
                      </a:lnTo>
                      <a:lnTo>
                        <a:pt x="1100350" y="1448097"/>
                      </a:lnTo>
                      <a:lnTo>
                        <a:pt x="1099105" y="1486153"/>
                      </a:lnTo>
                      <a:lnTo>
                        <a:pt x="1097848" y="1524212"/>
                      </a:lnTo>
                      <a:lnTo>
                        <a:pt x="1096581" y="1562286"/>
                      </a:lnTo>
                      <a:lnTo>
                        <a:pt x="1095302" y="1600364"/>
                      </a:lnTo>
                      <a:lnTo>
                        <a:pt x="1094012" y="1638431"/>
                      </a:lnTo>
                      <a:lnTo>
                        <a:pt x="1092711" y="1676499"/>
                      </a:lnTo>
                      <a:lnTo>
                        <a:pt x="1091399" y="1714583"/>
                      </a:lnTo>
                      <a:lnTo>
                        <a:pt x="1090077" y="1752668"/>
                      </a:lnTo>
                      <a:lnTo>
                        <a:pt x="1088743" y="1790741"/>
                      </a:lnTo>
                      <a:lnTo>
                        <a:pt x="1087399" y="1828815"/>
                      </a:lnTo>
                      <a:lnTo>
                        <a:pt x="1086044" y="1866904"/>
                      </a:lnTo>
                      <a:lnTo>
                        <a:pt x="1084677" y="1904993"/>
                      </a:lnTo>
                      <a:lnTo>
                        <a:pt x="1083300" y="1943069"/>
                      </a:lnTo>
                      <a:lnTo>
                        <a:pt x="1050727" y="1941911"/>
                      </a:lnTo>
                      <a:lnTo>
                        <a:pt x="1018151" y="1940825"/>
                      </a:lnTo>
                      <a:lnTo>
                        <a:pt x="985568" y="1939809"/>
                      </a:lnTo>
                      <a:lnTo>
                        <a:pt x="952985" y="1938865"/>
                      </a:lnTo>
                      <a:lnTo>
                        <a:pt x="920385" y="1937991"/>
                      </a:lnTo>
                      <a:lnTo>
                        <a:pt x="887802" y="1937188"/>
                      </a:lnTo>
                      <a:lnTo>
                        <a:pt x="855201" y="1936457"/>
                      </a:lnTo>
                      <a:lnTo>
                        <a:pt x="822605" y="1935796"/>
                      </a:lnTo>
                      <a:lnTo>
                        <a:pt x="789998" y="1935207"/>
                      </a:lnTo>
                      <a:lnTo>
                        <a:pt x="757397" y="1934689"/>
                      </a:lnTo>
                      <a:lnTo>
                        <a:pt x="724786" y="1934241"/>
                      </a:lnTo>
                      <a:lnTo>
                        <a:pt x="692180" y="1933865"/>
                      </a:lnTo>
                      <a:lnTo>
                        <a:pt x="659566" y="1933559"/>
                      </a:lnTo>
                      <a:lnTo>
                        <a:pt x="626953" y="1933325"/>
                      </a:lnTo>
                      <a:lnTo>
                        <a:pt x="594343" y="1933162"/>
                      </a:lnTo>
                      <a:lnTo>
                        <a:pt x="561732" y="1933070"/>
                      </a:lnTo>
                      <a:lnTo>
                        <a:pt x="529117" y="1933048"/>
                      </a:lnTo>
                      <a:lnTo>
                        <a:pt x="496500" y="1933098"/>
                      </a:lnTo>
                      <a:lnTo>
                        <a:pt x="491312" y="1933112"/>
                      </a:lnTo>
                      <a:lnTo>
                        <a:pt x="463890" y="1933218"/>
                      </a:lnTo>
                      <a:lnTo>
                        <a:pt x="431281" y="1933410"/>
                      </a:lnTo>
                      <a:lnTo>
                        <a:pt x="398667" y="1933673"/>
                      </a:lnTo>
                      <a:lnTo>
                        <a:pt x="366053" y="1934007"/>
                      </a:lnTo>
                      <a:lnTo>
                        <a:pt x="333448" y="1934411"/>
                      </a:lnTo>
                      <a:lnTo>
                        <a:pt x="300845" y="1934887"/>
                      </a:lnTo>
                      <a:lnTo>
                        <a:pt x="268237" y="1935434"/>
                      </a:lnTo>
                      <a:lnTo>
                        <a:pt x="235633" y="1936051"/>
                      </a:lnTo>
                      <a:lnTo>
                        <a:pt x="203037" y="1936740"/>
                      </a:lnTo>
                      <a:lnTo>
                        <a:pt x="170444" y="1937500"/>
                      </a:lnTo>
                      <a:lnTo>
                        <a:pt x="137849" y="1938331"/>
                      </a:lnTo>
                      <a:lnTo>
                        <a:pt x="105258" y="1939233"/>
                      </a:lnTo>
                      <a:lnTo>
                        <a:pt x="72677" y="1940206"/>
                      </a:lnTo>
                      <a:lnTo>
                        <a:pt x="40089" y="1941250"/>
                      </a:lnTo>
                      <a:lnTo>
                        <a:pt x="38622" y="1896387"/>
                      </a:lnTo>
                      <a:lnTo>
                        <a:pt x="37169" y="1851511"/>
                      </a:lnTo>
                      <a:lnTo>
                        <a:pt x="35729" y="1806637"/>
                      </a:lnTo>
                      <a:lnTo>
                        <a:pt x="34304" y="1761776"/>
                      </a:lnTo>
                      <a:lnTo>
                        <a:pt x="32892" y="1716918"/>
                      </a:lnTo>
                      <a:lnTo>
                        <a:pt x="31494" y="1672049"/>
                      </a:lnTo>
                      <a:lnTo>
                        <a:pt x="30109" y="1627189"/>
                      </a:lnTo>
                      <a:lnTo>
                        <a:pt x="28738" y="1582332"/>
                      </a:lnTo>
                      <a:lnTo>
                        <a:pt x="27381" y="1537486"/>
                      </a:lnTo>
                      <a:lnTo>
                        <a:pt x="26038" y="1492636"/>
                      </a:lnTo>
                      <a:lnTo>
                        <a:pt x="24708" y="1447784"/>
                      </a:lnTo>
                      <a:lnTo>
                        <a:pt x="23393" y="1402950"/>
                      </a:lnTo>
                      <a:lnTo>
                        <a:pt x="22091" y="1358115"/>
                      </a:lnTo>
                      <a:lnTo>
                        <a:pt x="20804" y="1313285"/>
                      </a:lnTo>
                      <a:lnTo>
                        <a:pt x="19529" y="1268454"/>
                      </a:lnTo>
                      <a:lnTo>
                        <a:pt x="18269" y="1223643"/>
                      </a:lnTo>
                      <a:lnTo>
                        <a:pt x="17023" y="1178839"/>
                      </a:lnTo>
                      <a:lnTo>
                        <a:pt x="15791" y="1134029"/>
                      </a:lnTo>
                      <a:lnTo>
                        <a:pt x="14572" y="1089226"/>
                      </a:lnTo>
                      <a:lnTo>
                        <a:pt x="13368" y="1044445"/>
                      </a:lnTo>
                      <a:lnTo>
                        <a:pt x="12177" y="999672"/>
                      </a:lnTo>
                      <a:lnTo>
                        <a:pt x="11001" y="954895"/>
                      </a:lnTo>
                      <a:lnTo>
                        <a:pt x="9838" y="910126"/>
                      </a:lnTo>
                      <a:lnTo>
                        <a:pt x="8690" y="865381"/>
                      </a:lnTo>
                      <a:lnTo>
                        <a:pt x="7555" y="820646"/>
                      </a:lnTo>
                      <a:lnTo>
                        <a:pt x="6435" y="775908"/>
                      </a:lnTo>
                      <a:lnTo>
                        <a:pt x="5328" y="731188"/>
                      </a:lnTo>
                      <a:lnTo>
                        <a:pt x="4236" y="686479"/>
                      </a:lnTo>
                      <a:lnTo>
                        <a:pt x="3158" y="641789"/>
                      </a:lnTo>
                      <a:lnTo>
                        <a:pt x="2094" y="597110"/>
                      </a:lnTo>
                      <a:lnTo>
                        <a:pt x="1044" y="552444"/>
                      </a:lnTo>
                      <a:lnTo>
                        <a:pt x="8" y="507778"/>
                      </a:lnTo>
                      <a:lnTo>
                        <a:pt x="0" y="507413"/>
                      </a:lnTo>
                      <a:lnTo>
                        <a:pt x="0" y="507409"/>
                      </a:lnTo>
                      <a:lnTo>
                        <a:pt x="1212" y="507491"/>
                      </a:lnTo>
                      <a:lnTo>
                        <a:pt x="6411" y="508759"/>
                      </a:lnTo>
                      <a:lnTo>
                        <a:pt x="11598" y="510927"/>
                      </a:lnTo>
                      <a:lnTo>
                        <a:pt x="12903" y="511810"/>
                      </a:lnTo>
                      <a:lnTo>
                        <a:pt x="14094" y="513113"/>
                      </a:lnTo>
                      <a:lnTo>
                        <a:pt x="14614" y="514457"/>
                      </a:lnTo>
                      <a:lnTo>
                        <a:pt x="14839" y="515873"/>
                      </a:lnTo>
                      <a:lnTo>
                        <a:pt x="15271" y="517010"/>
                      </a:lnTo>
                      <a:lnTo>
                        <a:pt x="16332" y="517440"/>
                      </a:lnTo>
                      <a:lnTo>
                        <a:pt x="19644" y="517835"/>
                      </a:lnTo>
                      <a:lnTo>
                        <a:pt x="21945" y="519181"/>
                      </a:lnTo>
                      <a:lnTo>
                        <a:pt x="23338" y="521336"/>
                      </a:lnTo>
                      <a:lnTo>
                        <a:pt x="23831" y="524240"/>
                      </a:lnTo>
                      <a:lnTo>
                        <a:pt x="23441" y="526374"/>
                      </a:lnTo>
                      <a:lnTo>
                        <a:pt x="22729" y="528757"/>
                      </a:lnTo>
                      <a:lnTo>
                        <a:pt x="22509" y="531210"/>
                      </a:lnTo>
                      <a:lnTo>
                        <a:pt x="23608" y="533500"/>
                      </a:lnTo>
                      <a:lnTo>
                        <a:pt x="25432" y="536251"/>
                      </a:lnTo>
                      <a:lnTo>
                        <a:pt x="25639" y="538681"/>
                      </a:lnTo>
                      <a:lnTo>
                        <a:pt x="24776" y="541090"/>
                      </a:lnTo>
                      <a:lnTo>
                        <a:pt x="22359" y="545980"/>
                      </a:lnTo>
                      <a:lnTo>
                        <a:pt x="20114" y="552508"/>
                      </a:lnTo>
                      <a:lnTo>
                        <a:pt x="22538" y="552198"/>
                      </a:lnTo>
                      <a:lnTo>
                        <a:pt x="25873" y="545106"/>
                      </a:lnTo>
                      <a:lnTo>
                        <a:pt x="28565" y="545322"/>
                      </a:lnTo>
                      <a:lnTo>
                        <a:pt x="27522" y="547422"/>
                      </a:lnTo>
                      <a:lnTo>
                        <a:pt x="27004" y="549811"/>
                      </a:lnTo>
                      <a:lnTo>
                        <a:pt x="27067" y="552131"/>
                      </a:lnTo>
                      <a:lnTo>
                        <a:pt x="27842" y="554043"/>
                      </a:lnTo>
                      <a:lnTo>
                        <a:pt x="31184" y="538011"/>
                      </a:lnTo>
                      <a:lnTo>
                        <a:pt x="33589" y="537201"/>
                      </a:lnTo>
                      <a:lnTo>
                        <a:pt x="33582" y="535016"/>
                      </a:lnTo>
                      <a:lnTo>
                        <a:pt x="32450" y="527414"/>
                      </a:lnTo>
                      <a:lnTo>
                        <a:pt x="31934" y="525766"/>
                      </a:lnTo>
                      <a:lnTo>
                        <a:pt x="30846" y="524511"/>
                      </a:lnTo>
                      <a:lnTo>
                        <a:pt x="30242" y="521496"/>
                      </a:lnTo>
                      <a:lnTo>
                        <a:pt x="29688" y="515301"/>
                      </a:lnTo>
                      <a:lnTo>
                        <a:pt x="27907" y="506548"/>
                      </a:lnTo>
                      <a:lnTo>
                        <a:pt x="27645" y="503440"/>
                      </a:lnTo>
                      <a:lnTo>
                        <a:pt x="28543" y="502526"/>
                      </a:lnTo>
                      <a:lnTo>
                        <a:pt x="30522" y="503442"/>
                      </a:lnTo>
                      <a:lnTo>
                        <a:pt x="32396" y="505752"/>
                      </a:lnTo>
                      <a:lnTo>
                        <a:pt x="32976" y="508987"/>
                      </a:lnTo>
                      <a:lnTo>
                        <a:pt x="33762" y="508965"/>
                      </a:lnTo>
                      <a:lnTo>
                        <a:pt x="36185" y="505563"/>
                      </a:lnTo>
                      <a:lnTo>
                        <a:pt x="40588" y="505462"/>
                      </a:lnTo>
                      <a:lnTo>
                        <a:pt x="44836" y="507593"/>
                      </a:lnTo>
                      <a:lnTo>
                        <a:pt x="46779" y="510801"/>
                      </a:lnTo>
                      <a:lnTo>
                        <a:pt x="59838" y="514151"/>
                      </a:lnTo>
                      <a:lnTo>
                        <a:pt x="62303" y="516563"/>
                      </a:lnTo>
                      <a:lnTo>
                        <a:pt x="62621" y="517161"/>
                      </a:lnTo>
                      <a:lnTo>
                        <a:pt x="64586" y="523560"/>
                      </a:lnTo>
                      <a:lnTo>
                        <a:pt x="66136" y="524638"/>
                      </a:lnTo>
                      <a:lnTo>
                        <a:pt x="69725" y="526300"/>
                      </a:lnTo>
                      <a:lnTo>
                        <a:pt x="71070" y="527342"/>
                      </a:lnTo>
                      <a:lnTo>
                        <a:pt x="72147" y="529227"/>
                      </a:lnTo>
                      <a:lnTo>
                        <a:pt x="73744" y="533609"/>
                      </a:lnTo>
                      <a:lnTo>
                        <a:pt x="75067" y="535613"/>
                      </a:lnTo>
                      <a:lnTo>
                        <a:pt x="75528" y="537295"/>
                      </a:lnTo>
                      <a:lnTo>
                        <a:pt x="74297" y="541948"/>
                      </a:lnTo>
                      <a:lnTo>
                        <a:pt x="74046" y="544088"/>
                      </a:lnTo>
                      <a:lnTo>
                        <a:pt x="79494" y="540048"/>
                      </a:lnTo>
                      <a:lnTo>
                        <a:pt x="81498" y="539432"/>
                      </a:lnTo>
                      <a:lnTo>
                        <a:pt x="83561" y="539819"/>
                      </a:lnTo>
                      <a:lnTo>
                        <a:pt x="84187" y="541058"/>
                      </a:lnTo>
                      <a:lnTo>
                        <a:pt x="84227" y="544633"/>
                      </a:lnTo>
                      <a:lnTo>
                        <a:pt x="84924" y="546968"/>
                      </a:lnTo>
                      <a:lnTo>
                        <a:pt x="85629" y="547577"/>
                      </a:lnTo>
                      <a:lnTo>
                        <a:pt x="88121" y="546992"/>
                      </a:lnTo>
                      <a:lnTo>
                        <a:pt x="90461" y="546975"/>
                      </a:lnTo>
                      <a:lnTo>
                        <a:pt x="91841" y="546711"/>
                      </a:lnTo>
                      <a:lnTo>
                        <a:pt x="92312" y="545758"/>
                      </a:lnTo>
                      <a:lnTo>
                        <a:pt x="91965" y="543634"/>
                      </a:lnTo>
                      <a:lnTo>
                        <a:pt x="91085" y="542328"/>
                      </a:lnTo>
                      <a:lnTo>
                        <a:pt x="83073" y="533611"/>
                      </a:lnTo>
                      <a:lnTo>
                        <a:pt x="82164" y="531961"/>
                      </a:lnTo>
                      <a:lnTo>
                        <a:pt x="79250" y="524654"/>
                      </a:lnTo>
                      <a:lnTo>
                        <a:pt x="77768" y="516757"/>
                      </a:lnTo>
                      <a:lnTo>
                        <a:pt x="76793" y="514837"/>
                      </a:lnTo>
                      <a:lnTo>
                        <a:pt x="77767" y="513631"/>
                      </a:lnTo>
                      <a:lnTo>
                        <a:pt x="79548" y="510314"/>
                      </a:lnTo>
                      <a:lnTo>
                        <a:pt x="80188" y="508604"/>
                      </a:lnTo>
                      <a:lnTo>
                        <a:pt x="80755" y="501638"/>
                      </a:lnTo>
                      <a:lnTo>
                        <a:pt x="81194" y="500614"/>
                      </a:lnTo>
                      <a:lnTo>
                        <a:pt x="83160" y="500992"/>
                      </a:lnTo>
                      <a:lnTo>
                        <a:pt x="86315" y="502774"/>
                      </a:lnTo>
                      <a:lnTo>
                        <a:pt x="88127" y="503147"/>
                      </a:lnTo>
                      <a:lnTo>
                        <a:pt x="91960" y="503051"/>
                      </a:lnTo>
                      <a:lnTo>
                        <a:pt x="96340" y="503811"/>
                      </a:lnTo>
                      <a:lnTo>
                        <a:pt x="98360" y="503887"/>
                      </a:lnTo>
                      <a:lnTo>
                        <a:pt x="100222" y="503643"/>
                      </a:lnTo>
                      <a:lnTo>
                        <a:pt x="103235" y="502776"/>
                      </a:lnTo>
                      <a:lnTo>
                        <a:pt x="106122" y="501181"/>
                      </a:lnTo>
                      <a:lnTo>
                        <a:pt x="107025" y="500929"/>
                      </a:lnTo>
                      <a:lnTo>
                        <a:pt x="108430" y="500760"/>
                      </a:lnTo>
                      <a:lnTo>
                        <a:pt x="108840" y="500363"/>
                      </a:lnTo>
                      <a:lnTo>
                        <a:pt x="108970" y="499671"/>
                      </a:lnTo>
                      <a:lnTo>
                        <a:pt x="109585" y="498673"/>
                      </a:lnTo>
                      <a:lnTo>
                        <a:pt x="114985" y="494334"/>
                      </a:lnTo>
                      <a:lnTo>
                        <a:pt x="115930" y="494114"/>
                      </a:lnTo>
                      <a:lnTo>
                        <a:pt x="116936" y="493410"/>
                      </a:lnTo>
                      <a:lnTo>
                        <a:pt x="119237" y="494225"/>
                      </a:lnTo>
                      <a:lnTo>
                        <a:pt x="122883" y="496168"/>
                      </a:lnTo>
                      <a:lnTo>
                        <a:pt x="122538" y="492894"/>
                      </a:lnTo>
                      <a:lnTo>
                        <a:pt x="124065" y="485753"/>
                      </a:lnTo>
                      <a:lnTo>
                        <a:pt x="122665" y="483820"/>
                      </a:lnTo>
                      <a:lnTo>
                        <a:pt x="121785" y="487749"/>
                      </a:lnTo>
                      <a:lnTo>
                        <a:pt x="119361" y="489791"/>
                      </a:lnTo>
                      <a:lnTo>
                        <a:pt x="111607" y="492062"/>
                      </a:lnTo>
                      <a:lnTo>
                        <a:pt x="99874" y="498112"/>
                      </a:lnTo>
                      <a:lnTo>
                        <a:pt x="95384" y="498577"/>
                      </a:lnTo>
                      <a:lnTo>
                        <a:pt x="99409" y="492887"/>
                      </a:lnTo>
                      <a:lnTo>
                        <a:pt x="99534" y="491389"/>
                      </a:lnTo>
                      <a:lnTo>
                        <a:pt x="98493" y="491394"/>
                      </a:lnTo>
                      <a:lnTo>
                        <a:pt x="94382" y="494139"/>
                      </a:lnTo>
                      <a:lnTo>
                        <a:pt x="92089" y="494895"/>
                      </a:lnTo>
                      <a:lnTo>
                        <a:pt x="90481" y="494987"/>
                      </a:lnTo>
                      <a:lnTo>
                        <a:pt x="88894" y="494274"/>
                      </a:lnTo>
                      <a:lnTo>
                        <a:pt x="83596" y="490331"/>
                      </a:lnTo>
                      <a:lnTo>
                        <a:pt x="82951" y="488654"/>
                      </a:lnTo>
                      <a:lnTo>
                        <a:pt x="83949" y="486434"/>
                      </a:lnTo>
                      <a:lnTo>
                        <a:pt x="81256" y="484934"/>
                      </a:lnTo>
                      <a:lnTo>
                        <a:pt x="78089" y="482683"/>
                      </a:lnTo>
                      <a:lnTo>
                        <a:pt x="75475" y="480064"/>
                      </a:lnTo>
                      <a:lnTo>
                        <a:pt x="73272" y="474446"/>
                      </a:lnTo>
                      <a:lnTo>
                        <a:pt x="72981" y="472666"/>
                      </a:lnTo>
                      <a:lnTo>
                        <a:pt x="73803" y="471861"/>
                      </a:lnTo>
                      <a:lnTo>
                        <a:pt x="75547" y="471722"/>
                      </a:lnTo>
                      <a:lnTo>
                        <a:pt x="80156" y="470821"/>
                      </a:lnTo>
                      <a:lnTo>
                        <a:pt x="86080" y="470882"/>
                      </a:lnTo>
                      <a:lnTo>
                        <a:pt x="89188" y="470000"/>
                      </a:lnTo>
                      <a:lnTo>
                        <a:pt x="90509" y="467459"/>
                      </a:lnTo>
                      <a:lnTo>
                        <a:pt x="91612" y="466428"/>
                      </a:lnTo>
                      <a:lnTo>
                        <a:pt x="96597" y="463109"/>
                      </a:lnTo>
                      <a:lnTo>
                        <a:pt x="98039" y="461538"/>
                      </a:lnTo>
                      <a:lnTo>
                        <a:pt x="95366" y="461728"/>
                      </a:lnTo>
                      <a:lnTo>
                        <a:pt x="92259" y="462745"/>
                      </a:lnTo>
                      <a:lnTo>
                        <a:pt x="89385" y="464195"/>
                      </a:lnTo>
                      <a:lnTo>
                        <a:pt x="85235" y="467287"/>
                      </a:lnTo>
                      <a:lnTo>
                        <a:pt x="82829" y="467525"/>
                      </a:lnTo>
                      <a:lnTo>
                        <a:pt x="77651" y="466496"/>
                      </a:lnTo>
                      <a:lnTo>
                        <a:pt x="76363" y="466445"/>
                      </a:lnTo>
                      <a:lnTo>
                        <a:pt x="73783" y="466720"/>
                      </a:lnTo>
                      <a:lnTo>
                        <a:pt x="72506" y="466627"/>
                      </a:lnTo>
                      <a:lnTo>
                        <a:pt x="71835" y="466289"/>
                      </a:lnTo>
                      <a:lnTo>
                        <a:pt x="71149" y="465721"/>
                      </a:lnTo>
                      <a:lnTo>
                        <a:pt x="70148" y="465183"/>
                      </a:lnTo>
                      <a:lnTo>
                        <a:pt x="68539" y="464995"/>
                      </a:lnTo>
                      <a:lnTo>
                        <a:pt x="66193" y="464094"/>
                      </a:lnTo>
                      <a:lnTo>
                        <a:pt x="58545" y="458150"/>
                      </a:lnTo>
                      <a:lnTo>
                        <a:pt x="57961" y="458061"/>
                      </a:lnTo>
                      <a:lnTo>
                        <a:pt x="56574" y="458297"/>
                      </a:lnTo>
                      <a:lnTo>
                        <a:pt x="55971" y="458218"/>
                      </a:lnTo>
                      <a:lnTo>
                        <a:pt x="55767" y="457785"/>
                      </a:lnTo>
                      <a:lnTo>
                        <a:pt x="55201" y="456076"/>
                      </a:lnTo>
                      <a:lnTo>
                        <a:pt x="54987" y="455611"/>
                      </a:lnTo>
                      <a:lnTo>
                        <a:pt x="54443" y="455406"/>
                      </a:lnTo>
                      <a:lnTo>
                        <a:pt x="52840" y="455021"/>
                      </a:lnTo>
                      <a:lnTo>
                        <a:pt x="52407" y="454802"/>
                      </a:lnTo>
                      <a:lnTo>
                        <a:pt x="51971" y="454020"/>
                      </a:lnTo>
                      <a:lnTo>
                        <a:pt x="51468" y="452361"/>
                      </a:lnTo>
                      <a:lnTo>
                        <a:pt x="51056" y="451735"/>
                      </a:lnTo>
                      <a:lnTo>
                        <a:pt x="44782" y="448393"/>
                      </a:lnTo>
                      <a:lnTo>
                        <a:pt x="43591" y="447161"/>
                      </a:lnTo>
                      <a:lnTo>
                        <a:pt x="45241" y="436907"/>
                      </a:lnTo>
                      <a:lnTo>
                        <a:pt x="45706" y="436142"/>
                      </a:lnTo>
                      <a:lnTo>
                        <a:pt x="48944" y="432419"/>
                      </a:lnTo>
                      <a:lnTo>
                        <a:pt x="49703" y="431051"/>
                      </a:lnTo>
                      <a:lnTo>
                        <a:pt x="49870" y="429636"/>
                      </a:lnTo>
                      <a:lnTo>
                        <a:pt x="49871" y="428194"/>
                      </a:lnTo>
                      <a:lnTo>
                        <a:pt x="50116" y="426651"/>
                      </a:lnTo>
                      <a:lnTo>
                        <a:pt x="51020" y="424328"/>
                      </a:lnTo>
                      <a:lnTo>
                        <a:pt x="52170" y="422553"/>
                      </a:lnTo>
                      <a:lnTo>
                        <a:pt x="57524" y="417020"/>
                      </a:lnTo>
                      <a:lnTo>
                        <a:pt x="58970" y="415007"/>
                      </a:lnTo>
                      <a:lnTo>
                        <a:pt x="59878" y="412790"/>
                      </a:lnTo>
                      <a:lnTo>
                        <a:pt x="60163" y="410129"/>
                      </a:lnTo>
                      <a:lnTo>
                        <a:pt x="60075" y="405681"/>
                      </a:lnTo>
                      <a:lnTo>
                        <a:pt x="59730" y="404332"/>
                      </a:lnTo>
                      <a:lnTo>
                        <a:pt x="58415" y="402016"/>
                      </a:lnTo>
                      <a:lnTo>
                        <a:pt x="58261" y="400944"/>
                      </a:lnTo>
                      <a:lnTo>
                        <a:pt x="59059" y="400443"/>
                      </a:lnTo>
                      <a:lnTo>
                        <a:pt x="60544" y="401396"/>
                      </a:lnTo>
                      <a:lnTo>
                        <a:pt x="62389" y="402069"/>
                      </a:lnTo>
                      <a:lnTo>
                        <a:pt x="64280" y="400787"/>
                      </a:lnTo>
                      <a:lnTo>
                        <a:pt x="64721" y="401904"/>
                      </a:lnTo>
                      <a:lnTo>
                        <a:pt x="64995" y="403338"/>
                      </a:lnTo>
                      <a:lnTo>
                        <a:pt x="65460" y="404538"/>
                      </a:lnTo>
                      <a:lnTo>
                        <a:pt x="66514" y="405033"/>
                      </a:lnTo>
                      <a:lnTo>
                        <a:pt x="68089" y="404491"/>
                      </a:lnTo>
                      <a:lnTo>
                        <a:pt x="69508" y="403671"/>
                      </a:lnTo>
                      <a:lnTo>
                        <a:pt x="70616" y="403758"/>
                      </a:lnTo>
                      <a:lnTo>
                        <a:pt x="71323" y="405870"/>
                      </a:lnTo>
                      <a:lnTo>
                        <a:pt x="73702" y="402383"/>
                      </a:lnTo>
                      <a:lnTo>
                        <a:pt x="73148" y="398512"/>
                      </a:lnTo>
                      <a:lnTo>
                        <a:pt x="72255" y="395234"/>
                      </a:lnTo>
                      <a:lnTo>
                        <a:pt x="73667" y="393537"/>
                      </a:lnTo>
                      <a:lnTo>
                        <a:pt x="74174" y="397535"/>
                      </a:lnTo>
                      <a:lnTo>
                        <a:pt x="77140" y="398327"/>
                      </a:lnTo>
                      <a:lnTo>
                        <a:pt x="84395" y="396840"/>
                      </a:lnTo>
                      <a:lnTo>
                        <a:pt x="87782" y="395534"/>
                      </a:lnTo>
                      <a:lnTo>
                        <a:pt x="89999" y="392430"/>
                      </a:lnTo>
                      <a:lnTo>
                        <a:pt x="91217" y="388473"/>
                      </a:lnTo>
                      <a:lnTo>
                        <a:pt x="91567" y="384694"/>
                      </a:lnTo>
                      <a:lnTo>
                        <a:pt x="90983" y="382359"/>
                      </a:lnTo>
                      <a:lnTo>
                        <a:pt x="89718" y="381116"/>
                      </a:lnTo>
                      <a:lnTo>
                        <a:pt x="88265" y="380045"/>
                      </a:lnTo>
                      <a:lnTo>
                        <a:pt x="87124" y="378224"/>
                      </a:lnTo>
                      <a:lnTo>
                        <a:pt x="87235" y="376540"/>
                      </a:lnTo>
                      <a:lnTo>
                        <a:pt x="88101" y="374514"/>
                      </a:lnTo>
                      <a:lnTo>
                        <a:pt x="90378" y="371137"/>
                      </a:lnTo>
                      <a:lnTo>
                        <a:pt x="97142" y="365773"/>
                      </a:lnTo>
                      <a:lnTo>
                        <a:pt x="99580" y="362707"/>
                      </a:lnTo>
                      <a:lnTo>
                        <a:pt x="97998" y="360354"/>
                      </a:lnTo>
                      <a:lnTo>
                        <a:pt x="97582" y="361147"/>
                      </a:lnTo>
                      <a:lnTo>
                        <a:pt x="96679" y="362297"/>
                      </a:lnTo>
                      <a:lnTo>
                        <a:pt x="96240" y="363028"/>
                      </a:lnTo>
                      <a:lnTo>
                        <a:pt x="95447" y="362243"/>
                      </a:lnTo>
                      <a:lnTo>
                        <a:pt x="96169" y="360221"/>
                      </a:lnTo>
                      <a:lnTo>
                        <a:pt x="96030" y="358146"/>
                      </a:lnTo>
                      <a:lnTo>
                        <a:pt x="95295" y="353810"/>
                      </a:lnTo>
                      <a:lnTo>
                        <a:pt x="95545" y="351737"/>
                      </a:lnTo>
                      <a:lnTo>
                        <a:pt x="98475" y="343878"/>
                      </a:lnTo>
                      <a:lnTo>
                        <a:pt x="100618" y="339672"/>
                      </a:lnTo>
                      <a:lnTo>
                        <a:pt x="101027" y="337866"/>
                      </a:lnTo>
                      <a:lnTo>
                        <a:pt x="101039" y="333836"/>
                      </a:lnTo>
                      <a:lnTo>
                        <a:pt x="101251" y="331900"/>
                      </a:lnTo>
                      <a:lnTo>
                        <a:pt x="101758" y="330395"/>
                      </a:lnTo>
                      <a:lnTo>
                        <a:pt x="102964" y="329406"/>
                      </a:lnTo>
                      <a:lnTo>
                        <a:pt x="104423" y="328892"/>
                      </a:lnTo>
                      <a:lnTo>
                        <a:pt x="105623" y="328133"/>
                      </a:lnTo>
                      <a:lnTo>
                        <a:pt x="106406" y="324712"/>
                      </a:lnTo>
                      <a:lnTo>
                        <a:pt x="107284" y="322614"/>
                      </a:lnTo>
                      <a:lnTo>
                        <a:pt x="108353" y="320898"/>
                      </a:lnTo>
                      <a:lnTo>
                        <a:pt x="109354" y="320509"/>
                      </a:lnTo>
                      <a:lnTo>
                        <a:pt x="110305" y="322042"/>
                      </a:lnTo>
                      <a:lnTo>
                        <a:pt x="110582" y="324385"/>
                      </a:lnTo>
                      <a:lnTo>
                        <a:pt x="110445" y="328928"/>
                      </a:lnTo>
                      <a:lnTo>
                        <a:pt x="111473" y="330282"/>
                      </a:lnTo>
                      <a:lnTo>
                        <a:pt x="113792" y="331325"/>
                      </a:lnTo>
                      <a:lnTo>
                        <a:pt x="118353" y="332567"/>
                      </a:lnTo>
                      <a:lnTo>
                        <a:pt x="119982" y="331643"/>
                      </a:lnTo>
                      <a:lnTo>
                        <a:pt x="127673" y="329027"/>
                      </a:lnTo>
                      <a:lnTo>
                        <a:pt x="130063" y="327555"/>
                      </a:lnTo>
                      <a:lnTo>
                        <a:pt x="136339" y="321739"/>
                      </a:lnTo>
                      <a:lnTo>
                        <a:pt x="139033" y="323204"/>
                      </a:lnTo>
                      <a:lnTo>
                        <a:pt x="142735" y="319513"/>
                      </a:lnTo>
                      <a:lnTo>
                        <a:pt x="149013" y="310092"/>
                      </a:lnTo>
                      <a:lnTo>
                        <a:pt x="151831" y="306850"/>
                      </a:lnTo>
                      <a:lnTo>
                        <a:pt x="153936" y="305293"/>
                      </a:lnTo>
                      <a:lnTo>
                        <a:pt x="156331" y="304596"/>
                      </a:lnTo>
                      <a:lnTo>
                        <a:pt x="158764" y="305715"/>
                      </a:lnTo>
                      <a:lnTo>
                        <a:pt x="161868" y="307634"/>
                      </a:lnTo>
                      <a:lnTo>
                        <a:pt x="163847" y="307980"/>
                      </a:lnTo>
                      <a:lnTo>
                        <a:pt x="162807" y="304463"/>
                      </a:lnTo>
                      <a:lnTo>
                        <a:pt x="161462" y="303176"/>
                      </a:lnTo>
                      <a:lnTo>
                        <a:pt x="159013" y="301786"/>
                      </a:lnTo>
                      <a:lnTo>
                        <a:pt x="156199" y="300696"/>
                      </a:lnTo>
                      <a:lnTo>
                        <a:pt x="153643" y="300290"/>
                      </a:lnTo>
                      <a:lnTo>
                        <a:pt x="152376" y="299502"/>
                      </a:lnTo>
                      <a:lnTo>
                        <a:pt x="150919" y="297675"/>
                      </a:lnTo>
                      <a:lnTo>
                        <a:pt x="148766" y="294172"/>
                      </a:lnTo>
                      <a:lnTo>
                        <a:pt x="141797" y="286014"/>
                      </a:lnTo>
                      <a:lnTo>
                        <a:pt x="141163" y="285611"/>
                      </a:lnTo>
                      <a:lnTo>
                        <a:pt x="138106" y="285541"/>
                      </a:lnTo>
                      <a:lnTo>
                        <a:pt x="137009" y="285241"/>
                      </a:lnTo>
                      <a:lnTo>
                        <a:pt x="136479" y="284167"/>
                      </a:lnTo>
                      <a:lnTo>
                        <a:pt x="136288" y="270180"/>
                      </a:lnTo>
                      <a:lnTo>
                        <a:pt x="136722" y="268293"/>
                      </a:lnTo>
                      <a:lnTo>
                        <a:pt x="137624" y="266708"/>
                      </a:lnTo>
                      <a:lnTo>
                        <a:pt x="138177" y="263932"/>
                      </a:lnTo>
                      <a:lnTo>
                        <a:pt x="137551" y="260148"/>
                      </a:lnTo>
                      <a:lnTo>
                        <a:pt x="137463" y="256499"/>
                      </a:lnTo>
                      <a:lnTo>
                        <a:pt x="139588" y="254022"/>
                      </a:lnTo>
                      <a:lnTo>
                        <a:pt x="141092" y="254053"/>
                      </a:lnTo>
                      <a:lnTo>
                        <a:pt x="142321" y="253578"/>
                      </a:lnTo>
                      <a:lnTo>
                        <a:pt x="143245" y="252630"/>
                      </a:lnTo>
                      <a:lnTo>
                        <a:pt x="143853" y="251303"/>
                      </a:lnTo>
                      <a:lnTo>
                        <a:pt x="145421" y="252772"/>
                      </a:lnTo>
                      <a:lnTo>
                        <a:pt x="145963" y="254502"/>
                      </a:lnTo>
                      <a:lnTo>
                        <a:pt x="146850" y="255902"/>
                      </a:lnTo>
                      <a:lnTo>
                        <a:pt x="149516" y="256441"/>
                      </a:lnTo>
                      <a:lnTo>
                        <a:pt x="152246" y="255831"/>
                      </a:lnTo>
                      <a:lnTo>
                        <a:pt x="156856" y="253337"/>
                      </a:lnTo>
                      <a:lnTo>
                        <a:pt x="159012" y="252740"/>
                      </a:lnTo>
                      <a:lnTo>
                        <a:pt x="161282" y="251578"/>
                      </a:lnTo>
                      <a:lnTo>
                        <a:pt x="163333" y="248898"/>
                      </a:lnTo>
                      <a:lnTo>
                        <a:pt x="164815" y="245791"/>
                      </a:lnTo>
                      <a:lnTo>
                        <a:pt x="165366" y="243349"/>
                      </a:lnTo>
                      <a:lnTo>
                        <a:pt x="165138" y="235459"/>
                      </a:lnTo>
                      <a:lnTo>
                        <a:pt x="166319" y="231576"/>
                      </a:lnTo>
                      <a:lnTo>
                        <a:pt x="165626" y="229192"/>
                      </a:lnTo>
                      <a:lnTo>
                        <a:pt x="164570" y="226752"/>
                      </a:lnTo>
                      <a:lnTo>
                        <a:pt x="164227" y="224475"/>
                      </a:lnTo>
                      <a:lnTo>
                        <a:pt x="165370" y="221511"/>
                      </a:lnTo>
                      <a:lnTo>
                        <a:pt x="167032" y="221551"/>
                      </a:lnTo>
                      <a:lnTo>
                        <a:pt x="169027" y="222575"/>
                      </a:lnTo>
                      <a:lnTo>
                        <a:pt x="171194" y="222584"/>
                      </a:lnTo>
                      <a:lnTo>
                        <a:pt x="171418" y="221756"/>
                      </a:lnTo>
                      <a:lnTo>
                        <a:pt x="171397" y="220266"/>
                      </a:lnTo>
                      <a:lnTo>
                        <a:pt x="171574" y="218833"/>
                      </a:lnTo>
                      <a:lnTo>
                        <a:pt x="172380" y="218192"/>
                      </a:lnTo>
                      <a:lnTo>
                        <a:pt x="173788" y="217789"/>
                      </a:lnTo>
                      <a:lnTo>
                        <a:pt x="175837" y="215998"/>
                      </a:lnTo>
                      <a:lnTo>
                        <a:pt x="177161" y="215471"/>
                      </a:lnTo>
                      <a:lnTo>
                        <a:pt x="178869" y="215866"/>
                      </a:lnTo>
                      <a:lnTo>
                        <a:pt x="183543" y="218144"/>
                      </a:lnTo>
                      <a:lnTo>
                        <a:pt x="185843" y="218809"/>
                      </a:lnTo>
                      <a:lnTo>
                        <a:pt x="183949" y="216134"/>
                      </a:lnTo>
                      <a:lnTo>
                        <a:pt x="183099" y="214377"/>
                      </a:lnTo>
                      <a:lnTo>
                        <a:pt x="183251" y="212581"/>
                      </a:lnTo>
                      <a:lnTo>
                        <a:pt x="184566" y="211451"/>
                      </a:lnTo>
                      <a:lnTo>
                        <a:pt x="185848" y="212355"/>
                      </a:lnTo>
                      <a:lnTo>
                        <a:pt x="191253" y="222201"/>
                      </a:lnTo>
                      <a:lnTo>
                        <a:pt x="192478" y="222836"/>
                      </a:lnTo>
                      <a:lnTo>
                        <a:pt x="193843" y="223092"/>
                      </a:lnTo>
                      <a:lnTo>
                        <a:pt x="194823" y="223773"/>
                      </a:lnTo>
                      <a:lnTo>
                        <a:pt x="194849" y="225712"/>
                      </a:lnTo>
                      <a:lnTo>
                        <a:pt x="196303" y="224976"/>
                      </a:lnTo>
                      <a:lnTo>
                        <a:pt x="197380" y="225280"/>
                      </a:lnTo>
                      <a:lnTo>
                        <a:pt x="198421" y="225980"/>
                      </a:lnTo>
                      <a:lnTo>
                        <a:pt x="199870" y="226350"/>
                      </a:lnTo>
                      <a:lnTo>
                        <a:pt x="199959" y="226077"/>
                      </a:lnTo>
                      <a:lnTo>
                        <a:pt x="200374" y="225507"/>
                      </a:lnTo>
                      <a:lnTo>
                        <a:pt x="200996" y="224912"/>
                      </a:lnTo>
                      <a:lnTo>
                        <a:pt x="201766" y="224637"/>
                      </a:lnTo>
                      <a:lnTo>
                        <a:pt x="202511" y="224780"/>
                      </a:lnTo>
                      <a:lnTo>
                        <a:pt x="203849" y="225403"/>
                      </a:lnTo>
                      <a:lnTo>
                        <a:pt x="204717" y="225533"/>
                      </a:lnTo>
                      <a:lnTo>
                        <a:pt x="206140" y="225435"/>
                      </a:lnTo>
                      <a:lnTo>
                        <a:pt x="207424" y="225089"/>
                      </a:lnTo>
                      <a:lnTo>
                        <a:pt x="208323" y="224364"/>
                      </a:lnTo>
                      <a:lnTo>
                        <a:pt x="208648" y="223169"/>
                      </a:lnTo>
                      <a:lnTo>
                        <a:pt x="198151" y="220323"/>
                      </a:lnTo>
                      <a:lnTo>
                        <a:pt x="198278" y="220602"/>
                      </a:lnTo>
                      <a:lnTo>
                        <a:pt x="197798" y="220986"/>
                      </a:lnTo>
                      <a:lnTo>
                        <a:pt x="197049" y="221281"/>
                      </a:lnTo>
                      <a:lnTo>
                        <a:pt x="196356" y="221231"/>
                      </a:lnTo>
                      <a:lnTo>
                        <a:pt x="196104" y="220923"/>
                      </a:lnTo>
                      <a:lnTo>
                        <a:pt x="195482" y="219756"/>
                      </a:lnTo>
                      <a:lnTo>
                        <a:pt x="195107" y="219502"/>
                      </a:lnTo>
                      <a:lnTo>
                        <a:pt x="194915" y="218995"/>
                      </a:lnTo>
                      <a:lnTo>
                        <a:pt x="193245" y="216836"/>
                      </a:lnTo>
                      <a:lnTo>
                        <a:pt x="192838" y="216447"/>
                      </a:lnTo>
                      <a:lnTo>
                        <a:pt x="192303" y="215832"/>
                      </a:lnTo>
                      <a:lnTo>
                        <a:pt x="191410" y="215410"/>
                      </a:lnTo>
                      <a:lnTo>
                        <a:pt x="191239" y="214955"/>
                      </a:lnTo>
                      <a:lnTo>
                        <a:pt x="192808" y="214227"/>
                      </a:lnTo>
                      <a:lnTo>
                        <a:pt x="193860" y="214176"/>
                      </a:lnTo>
                      <a:lnTo>
                        <a:pt x="194885" y="214449"/>
                      </a:lnTo>
                      <a:lnTo>
                        <a:pt x="195971" y="214607"/>
                      </a:lnTo>
                      <a:lnTo>
                        <a:pt x="197130" y="214148"/>
                      </a:lnTo>
                      <a:lnTo>
                        <a:pt x="198435" y="212935"/>
                      </a:lnTo>
                      <a:lnTo>
                        <a:pt x="198611" y="212150"/>
                      </a:lnTo>
                      <a:lnTo>
                        <a:pt x="198281" y="211343"/>
                      </a:lnTo>
                      <a:lnTo>
                        <a:pt x="198018" y="210190"/>
                      </a:lnTo>
                      <a:lnTo>
                        <a:pt x="197331" y="209702"/>
                      </a:lnTo>
                      <a:lnTo>
                        <a:pt x="194299" y="209883"/>
                      </a:lnTo>
                      <a:lnTo>
                        <a:pt x="193611" y="209395"/>
                      </a:lnTo>
                      <a:lnTo>
                        <a:pt x="193722" y="207693"/>
                      </a:lnTo>
                      <a:lnTo>
                        <a:pt x="196751" y="199454"/>
                      </a:lnTo>
                      <a:lnTo>
                        <a:pt x="196766" y="197274"/>
                      </a:lnTo>
                      <a:lnTo>
                        <a:pt x="194927" y="194097"/>
                      </a:lnTo>
                      <a:lnTo>
                        <a:pt x="195189" y="192800"/>
                      </a:lnTo>
                      <a:lnTo>
                        <a:pt x="196074" y="191762"/>
                      </a:lnTo>
                      <a:lnTo>
                        <a:pt x="198695" y="190755"/>
                      </a:lnTo>
                      <a:lnTo>
                        <a:pt x="198028" y="189558"/>
                      </a:lnTo>
                      <a:lnTo>
                        <a:pt x="195918" y="187845"/>
                      </a:lnTo>
                      <a:lnTo>
                        <a:pt x="195378" y="187563"/>
                      </a:lnTo>
                      <a:lnTo>
                        <a:pt x="193316" y="187017"/>
                      </a:lnTo>
                      <a:lnTo>
                        <a:pt x="193305" y="186225"/>
                      </a:lnTo>
                      <a:lnTo>
                        <a:pt x="196761" y="184264"/>
                      </a:lnTo>
                      <a:lnTo>
                        <a:pt x="201239" y="183829"/>
                      </a:lnTo>
                      <a:lnTo>
                        <a:pt x="205469" y="184921"/>
                      </a:lnTo>
                      <a:lnTo>
                        <a:pt x="208199" y="187625"/>
                      </a:lnTo>
                      <a:lnTo>
                        <a:pt x="210352" y="187212"/>
                      </a:lnTo>
                      <a:lnTo>
                        <a:pt x="213748" y="187758"/>
                      </a:lnTo>
                      <a:lnTo>
                        <a:pt x="217170" y="188866"/>
                      </a:lnTo>
                      <a:lnTo>
                        <a:pt x="219436" y="190141"/>
                      </a:lnTo>
                      <a:lnTo>
                        <a:pt x="218177" y="192633"/>
                      </a:lnTo>
                      <a:lnTo>
                        <a:pt x="218148" y="194542"/>
                      </a:lnTo>
                      <a:lnTo>
                        <a:pt x="219543" y="198875"/>
                      </a:lnTo>
                      <a:lnTo>
                        <a:pt x="219712" y="206775"/>
                      </a:lnTo>
                      <a:lnTo>
                        <a:pt x="220456" y="209358"/>
                      </a:lnTo>
                      <a:lnTo>
                        <a:pt x="221178" y="207605"/>
                      </a:lnTo>
                      <a:lnTo>
                        <a:pt x="221322" y="205893"/>
                      </a:lnTo>
                      <a:lnTo>
                        <a:pt x="221696" y="204343"/>
                      </a:lnTo>
                      <a:lnTo>
                        <a:pt x="223045" y="203195"/>
                      </a:lnTo>
                      <a:lnTo>
                        <a:pt x="227135" y="205941"/>
                      </a:lnTo>
                      <a:lnTo>
                        <a:pt x="231587" y="213270"/>
                      </a:lnTo>
                      <a:lnTo>
                        <a:pt x="234469" y="216132"/>
                      </a:lnTo>
                      <a:lnTo>
                        <a:pt x="234238" y="214082"/>
                      </a:lnTo>
                      <a:lnTo>
                        <a:pt x="234035" y="213397"/>
                      </a:lnTo>
                      <a:lnTo>
                        <a:pt x="233644" y="212715"/>
                      </a:lnTo>
                      <a:lnTo>
                        <a:pt x="235583" y="210734"/>
                      </a:lnTo>
                      <a:lnTo>
                        <a:pt x="238293" y="211389"/>
                      </a:lnTo>
                      <a:lnTo>
                        <a:pt x="243157" y="214315"/>
                      </a:lnTo>
                      <a:lnTo>
                        <a:pt x="241744" y="210761"/>
                      </a:lnTo>
                      <a:lnTo>
                        <a:pt x="238672" y="208495"/>
                      </a:lnTo>
                      <a:lnTo>
                        <a:pt x="235193" y="206518"/>
                      </a:lnTo>
                      <a:lnTo>
                        <a:pt x="232592" y="203912"/>
                      </a:lnTo>
                      <a:lnTo>
                        <a:pt x="231293" y="201432"/>
                      </a:lnTo>
                      <a:lnTo>
                        <a:pt x="230967" y="200019"/>
                      </a:lnTo>
                      <a:lnTo>
                        <a:pt x="231858" y="199421"/>
                      </a:lnTo>
                      <a:lnTo>
                        <a:pt x="234274" y="199434"/>
                      </a:lnTo>
                      <a:lnTo>
                        <a:pt x="236821" y="199987"/>
                      </a:lnTo>
                      <a:lnTo>
                        <a:pt x="240767" y="202082"/>
                      </a:lnTo>
                      <a:lnTo>
                        <a:pt x="243027" y="202870"/>
                      </a:lnTo>
                      <a:lnTo>
                        <a:pt x="242218" y="200651"/>
                      </a:lnTo>
                      <a:lnTo>
                        <a:pt x="240939" y="198983"/>
                      </a:lnTo>
                      <a:lnTo>
                        <a:pt x="238173" y="196379"/>
                      </a:lnTo>
                      <a:lnTo>
                        <a:pt x="237240" y="196039"/>
                      </a:lnTo>
                      <a:lnTo>
                        <a:pt x="234730" y="195976"/>
                      </a:lnTo>
                      <a:lnTo>
                        <a:pt x="234229" y="195546"/>
                      </a:lnTo>
                      <a:lnTo>
                        <a:pt x="233949" y="194571"/>
                      </a:lnTo>
                      <a:lnTo>
                        <a:pt x="233370" y="193569"/>
                      </a:lnTo>
                      <a:lnTo>
                        <a:pt x="232019" y="192027"/>
                      </a:lnTo>
                      <a:lnTo>
                        <a:pt x="229996" y="191195"/>
                      </a:lnTo>
                      <a:lnTo>
                        <a:pt x="228614" y="192302"/>
                      </a:lnTo>
                      <a:lnTo>
                        <a:pt x="227054" y="193172"/>
                      </a:lnTo>
                      <a:lnTo>
                        <a:pt x="224641" y="191711"/>
                      </a:lnTo>
                      <a:lnTo>
                        <a:pt x="224276" y="190591"/>
                      </a:lnTo>
                      <a:lnTo>
                        <a:pt x="224862" y="189456"/>
                      </a:lnTo>
                      <a:lnTo>
                        <a:pt x="225319" y="187958"/>
                      </a:lnTo>
                      <a:lnTo>
                        <a:pt x="224569" y="185677"/>
                      </a:lnTo>
                      <a:lnTo>
                        <a:pt x="228875" y="184647"/>
                      </a:lnTo>
                      <a:lnTo>
                        <a:pt x="227450" y="182898"/>
                      </a:lnTo>
                      <a:lnTo>
                        <a:pt x="228425" y="181443"/>
                      </a:lnTo>
                      <a:lnTo>
                        <a:pt x="232306" y="179358"/>
                      </a:lnTo>
                      <a:lnTo>
                        <a:pt x="233224" y="178374"/>
                      </a:lnTo>
                      <a:lnTo>
                        <a:pt x="233420" y="177568"/>
                      </a:lnTo>
                      <a:lnTo>
                        <a:pt x="233724" y="177000"/>
                      </a:lnTo>
                      <a:lnTo>
                        <a:pt x="234941" y="176689"/>
                      </a:lnTo>
                      <a:lnTo>
                        <a:pt x="236120" y="176774"/>
                      </a:lnTo>
                      <a:lnTo>
                        <a:pt x="236746" y="177285"/>
                      </a:lnTo>
                      <a:lnTo>
                        <a:pt x="237312" y="177932"/>
                      </a:lnTo>
                      <a:lnTo>
                        <a:pt x="238350" y="178448"/>
                      </a:lnTo>
                      <a:lnTo>
                        <a:pt x="249953" y="180111"/>
                      </a:lnTo>
                      <a:lnTo>
                        <a:pt x="253287" y="181717"/>
                      </a:lnTo>
                      <a:lnTo>
                        <a:pt x="253322" y="179195"/>
                      </a:lnTo>
                      <a:lnTo>
                        <a:pt x="252591" y="177507"/>
                      </a:lnTo>
                      <a:lnTo>
                        <a:pt x="250524" y="174693"/>
                      </a:lnTo>
                      <a:lnTo>
                        <a:pt x="250029" y="172887"/>
                      </a:lnTo>
                      <a:lnTo>
                        <a:pt x="250433" y="166346"/>
                      </a:lnTo>
                      <a:lnTo>
                        <a:pt x="249724" y="163929"/>
                      </a:lnTo>
                      <a:lnTo>
                        <a:pt x="246729" y="160401"/>
                      </a:lnTo>
                      <a:lnTo>
                        <a:pt x="246025" y="158504"/>
                      </a:lnTo>
                      <a:lnTo>
                        <a:pt x="246513" y="155933"/>
                      </a:lnTo>
                      <a:lnTo>
                        <a:pt x="247857" y="153953"/>
                      </a:lnTo>
                      <a:lnTo>
                        <a:pt x="249779" y="152788"/>
                      </a:lnTo>
                      <a:lnTo>
                        <a:pt x="252022" y="152639"/>
                      </a:lnTo>
                      <a:lnTo>
                        <a:pt x="253185" y="153174"/>
                      </a:lnTo>
                      <a:lnTo>
                        <a:pt x="255562" y="154920"/>
                      </a:lnTo>
                      <a:lnTo>
                        <a:pt x="256384" y="155283"/>
                      </a:lnTo>
                      <a:lnTo>
                        <a:pt x="257311" y="154852"/>
                      </a:lnTo>
                      <a:lnTo>
                        <a:pt x="258687" y="152936"/>
                      </a:lnTo>
                      <a:lnTo>
                        <a:pt x="259924" y="152521"/>
                      </a:lnTo>
                      <a:lnTo>
                        <a:pt x="261258" y="153606"/>
                      </a:lnTo>
                      <a:lnTo>
                        <a:pt x="262594" y="155629"/>
                      </a:lnTo>
                      <a:lnTo>
                        <a:pt x="264025" y="157109"/>
                      </a:lnTo>
                      <a:lnTo>
                        <a:pt x="267178" y="155959"/>
                      </a:lnTo>
                      <a:lnTo>
                        <a:pt x="270438" y="159351"/>
                      </a:lnTo>
                      <a:lnTo>
                        <a:pt x="272662" y="160299"/>
                      </a:lnTo>
                      <a:lnTo>
                        <a:pt x="274055" y="161113"/>
                      </a:lnTo>
                      <a:lnTo>
                        <a:pt x="274766" y="162802"/>
                      </a:lnTo>
                      <a:lnTo>
                        <a:pt x="276091" y="164107"/>
                      </a:lnTo>
                      <a:lnTo>
                        <a:pt x="279273" y="163771"/>
                      </a:lnTo>
                      <a:lnTo>
                        <a:pt x="276917" y="160719"/>
                      </a:lnTo>
                      <a:lnTo>
                        <a:pt x="276541" y="159369"/>
                      </a:lnTo>
                      <a:lnTo>
                        <a:pt x="276903" y="158323"/>
                      </a:lnTo>
                      <a:lnTo>
                        <a:pt x="278765" y="156213"/>
                      </a:lnTo>
                      <a:lnTo>
                        <a:pt x="279191" y="155394"/>
                      </a:lnTo>
                      <a:lnTo>
                        <a:pt x="279246" y="152643"/>
                      </a:lnTo>
                      <a:lnTo>
                        <a:pt x="279497" y="150795"/>
                      </a:lnTo>
                      <a:lnTo>
                        <a:pt x="280839" y="146119"/>
                      </a:lnTo>
                      <a:lnTo>
                        <a:pt x="281049" y="142084"/>
                      </a:lnTo>
                      <a:lnTo>
                        <a:pt x="281565" y="140858"/>
                      </a:lnTo>
                      <a:lnTo>
                        <a:pt x="282856" y="139528"/>
                      </a:lnTo>
                      <a:lnTo>
                        <a:pt x="283979" y="139075"/>
                      </a:lnTo>
                      <a:lnTo>
                        <a:pt x="284791" y="139606"/>
                      </a:lnTo>
                      <a:lnTo>
                        <a:pt x="285400" y="142598"/>
                      </a:lnTo>
                      <a:lnTo>
                        <a:pt x="286563" y="144198"/>
                      </a:lnTo>
                      <a:lnTo>
                        <a:pt x="286835" y="145632"/>
                      </a:lnTo>
                      <a:lnTo>
                        <a:pt x="286889" y="151372"/>
                      </a:lnTo>
                      <a:lnTo>
                        <a:pt x="288174" y="157128"/>
                      </a:lnTo>
                      <a:lnTo>
                        <a:pt x="290623" y="161493"/>
                      </a:lnTo>
                      <a:lnTo>
                        <a:pt x="294079" y="164918"/>
                      </a:lnTo>
                      <a:lnTo>
                        <a:pt x="298313" y="167896"/>
                      </a:lnTo>
                      <a:lnTo>
                        <a:pt x="300786" y="169241"/>
                      </a:lnTo>
                      <a:lnTo>
                        <a:pt x="303525" y="170311"/>
                      </a:lnTo>
                      <a:lnTo>
                        <a:pt x="306404" y="171026"/>
                      </a:lnTo>
                      <a:lnTo>
                        <a:pt x="309270" y="171262"/>
                      </a:lnTo>
                      <a:lnTo>
                        <a:pt x="312026" y="170895"/>
                      </a:lnTo>
                      <a:lnTo>
                        <a:pt x="317380" y="169540"/>
                      </a:lnTo>
                      <a:lnTo>
                        <a:pt x="320170" y="169382"/>
                      </a:lnTo>
                      <a:lnTo>
                        <a:pt x="321693" y="169761"/>
                      </a:lnTo>
                      <a:lnTo>
                        <a:pt x="324493" y="170938"/>
                      </a:lnTo>
                      <a:lnTo>
                        <a:pt x="325936" y="170567"/>
                      </a:lnTo>
                      <a:lnTo>
                        <a:pt x="336426" y="168951"/>
                      </a:lnTo>
                      <a:lnTo>
                        <a:pt x="346255" y="167349"/>
                      </a:lnTo>
                      <a:lnTo>
                        <a:pt x="350783" y="165647"/>
                      </a:lnTo>
                      <a:lnTo>
                        <a:pt x="353264" y="164247"/>
                      </a:lnTo>
                      <a:lnTo>
                        <a:pt x="356369" y="161539"/>
                      </a:lnTo>
                      <a:lnTo>
                        <a:pt x="357646" y="160860"/>
                      </a:lnTo>
                      <a:lnTo>
                        <a:pt x="359060" y="160388"/>
                      </a:lnTo>
                      <a:lnTo>
                        <a:pt x="360517" y="160228"/>
                      </a:lnTo>
                      <a:lnTo>
                        <a:pt x="361491" y="160719"/>
                      </a:lnTo>
                      <a:lnTo>
                        <a:pt x="361871" y="161914"/>
                      </a:lnTo>
                      <a:lnTo>
                        <a:pt x="362151" y="163349"/>
                      </a:lnTo>
                      <a:lnTo>
                        <a:pt x="362717" y="164584"/>
                      </a:lnTo>
                      <a:lnTo>
                        <a:pt x="365241" y="166332"/>
                      </a:lnTo>
                      <a:lnTo>
                        <a:pt x="370741" y="168075"/>
                      </a:lnTo>
                      <a:lnTo>
                        <a:pt x="373916" y="169934"/>
                      </a:lnTo>
                      <a:lnTo>
                        <a:pt x="376865" y="170408"/>
                      </a:lnTo>
                      <a:lnTo>
                        <a:pt x="379478" y="171772"/>
                      </a:lnTo>
                      <a:lnTo>
                        <a:pt x="381028" y="171676"/>
                      </a:lnTo>
                      <a:lnTo>
                        <a:pt x="383636" y="170508"/>
                      </a:lnTo>
                      <a:lnTo>
                        <a:pt x="388333" y="167626"/>
                      </a:lnTo>
                      <a:lnTo>
                        <a:pt x="392799" y="163840"/>
                      </a:lnTo>
                      <a:lnTo>
                        <a:pt x="394770" y="161106"/>
                      </a:lnTo>
                      <a:lnTo>
                        <a:pt x="395367" y="160726"/>
                      </a:lnTo>
                      <a:lnTo>
                        <a:pt x="401087" y="158934"/>
                      </a:lnTo>
                      <a:lnTo>
                        <a:pt x="401826" y="157699"/>
                      </a:lnTo>
                      <a:lnTo>
                        <a:pt x="402800" y="154046"/>
                      </a:lnTo>
                      <a:lnTo>
                        <a:pt x="403579" y="152790"/>
                      </a:lnTo>
                      <a:lnTo>
                        <a:pt x="405500" y="152235"/>
                      </a:lnTo>
                      <a:lnTo>
                        <a:pt x="406892" y="153329"/>
                      </a:lnTo>
                      <a:lnTo>
                        <a:pt x="407740" y="155355"/>
                      </a:lnTo>
                      <a:lnTo>
                        <a:pt x="408009" y="157572"/>
                      </a:lnTo>
                      <a:lnTo>
                        <a:pt x="408979" y="161410"/>
                      </a:lnTo>
                      <a:lnTo>
                        <a:pt x="411315" y="161197"/>
                      </a:lnTo>
                      <a:lnTo>
                        <a:pt x="414408" y="159249"/>
                      </a:lnTo>
                      <a:lnTo>
                        <a:pt x="417567" y="157947"/>
                      </a:lnTo>
                      <a:lnTo>
                        <a:pt x="419511" y="158018"/>
                      </a:lnTo>
                      <a:lnTo>
                        <a:pt x="420848" y="158614"/>
                      </a:lnTo>
                      <a:lnTo>
                        <a:pt x="421877" y="159765"/>
                      </a:lnTo>
                      <a:lnTo>
                        <a:pt x="425971" y="167054"/>
                      </a:lnTo>
                      <a:lnTo>
                        <a:pt x="426613" y="169812"/>
                      </a:lnTo>
                      <a:lnTo>
                        <a:pt x="426966" y="170362"/>
                      </a:lnTo>
                      <a:lnTo>
                        <a:pt x="427228" y="170955"/>
                      </a:lnTo>
                      <a:lnTo>
                        <a:pt x="427170" y="171955"/>
                      </a:lnTo>
                      <a:lnTo>
                        <a:pt x="426646" y="172688"/>
                      </a:lnTo>
                      <a:lnTo>
                        <a:pt x="425007" y="173593"/>
                      </a:lnTo>
                      <a:lnTo>
                        <a:pt x="424422" y="174639"/>
                      </a:lnTo>
                      <a:lnTo>
                        <a:pt x="423311" y="175792"/>
                      </a:lnTo>
                      <a:lnTo>
                        <a:pt x="422920" y="176419"/>
                      </a:lnTo>
                      <a:lnTo>
                        <a:pt x="422791" y="177452"/>
                      </a:lnTo>
                      <a:lnTo>
                        <a:pt x="422939" y="180796"/>
                      </a:lnTo>
                      <a:lnTo>
                        <a:pt x="425180" y="177948"/>
                      </a:lnTo>
                      <a:lnTo>
                        <a:pt x="428555" y="174469"/>
                      </a:lnTo>
                      <a:lnTo>
                        <a:pt x="430750" y="170518"/>
                      </a:lnTo>
                      <a:lnTo>
                        <a:pt x="427345" y="161733"/>
                      </a:lnTo>
                      <a:lnTo>
                        <a:pt x="427488" y="156366"/>
                      </a:lnTo>
                      <a:lnTo>
                        <a:pt x="429434" y="151896"/>
                      </a:lnTo>
                      <a:lnTo>
                        <a:pt x="432800" y="150002"/>
                      </a:lnTo>
                      <a:lnTo>
                        <a:pt x="435693" y="149403"/>
                      </a:lnTo>
                      <a:lnTo>
                        <a:pt x="442764" y="144616"/>
                      </a:lnTo>
                      <a:lnTo>
                        <a:pt x="445213" y="143708"/>
                      </a:lnTo>
                      <a:lnTo>
                        <a:pt x="446910" y="144012"/>
                      </a:lnTo>
                      <a:lnTo>
                        <a:pt x="450654" y="146329"/>
                      </a:lnTo>
                      <a:lnTo>
                        <a:pt x="455015" y="148122"/>
                      </a:lnTo>
                      <a:lnTo>
                        <a:pt x="459860" y="149435"/>
                      </a:lnTo>
                      <a:lnTo>
                        <a:pt x="464889" y="149853"/>
                      </a:lnTo>
                      <a:lnTo>
                        <a:pt x="469842" y="148960"/>
                      </a:lnTo>
                      <a:lnTo>
                        <a:pt x="468506" y="148360"/>
                      </a:lnTo>
                      <a:lnTo>
                        <a:pt x="465961" y="148328"/>
                      </a:lnTo>
                      <a:lnTo>
                        <a:pt x="464552" y="148104"/>
                      </a:lnTo>
                      <a:lnTo>
                        <a:pt x="463309" y="147526"/>
                      </a:lnTo>
                      <a:lnTo>
                        <a:pt x="462148" y="146280"/>
                      </a:lnTo>
                      <a:lnTo>
                        <a:pt x="461081" y="145493"/>
                      </a:lnTo>
                      <a:lnTo>
                        <a:pt x="456013" y="142576"/>
                      </a:lnTo>
                      <a:lnTo>
                        <a:pt x="454175" y="140542"/>
                      </a:lnTo>
                      <a:lnTo>
                        <a:pt x="453234" y="137567"/>
                      </a:lnTo>
                      <a:lnTo>
                        <a:pt x="453187" y="132504"/>
                      </a:lnTo>
                      <a:lnTo>
                        <a:pt x="456197" y="114764"/>
                      </a:lnTo>
                      <a:lnTo>
                        <a:pt x="456336" y="112556"/>
                      </a:lnTo>
                      <a:lnTo>
                        <a:pt x="455958" y="110599"/>
                      </a:lnTo>
                      <a:lnTo>
                        <a:pt x="454886" y="108730"/>
                      </a:lnTo>
                      <a:lnTo>
                        <a:pt x="449653" y="105358"/>
                      </a:lnTo>
                      <a:lnTo>
                        <a:pt x="448779" y="104383"/>
                      </a:lnTo>
                      <a:lnTo>
                        <a:pt x="449736" y="102129"/>
                      </a:lnTo>
                      <a:lnTo>
                        <a:pt x="454838" y="96921"/>
                      </a:lnTo>
                      <a:lnTo>
                        <a:pt x="456573" y="94664"/>
                      </a:lnTo>
                      <a:lnTo>
                        <a:pt x="458127" y="90243"/>
                      </a:lnTo>
                      <a:lnTo>
                        <a:pt x="459336" y="88957"/>
                      </a:lnTo>
                      <a:lnTo>
                        <a:pt x="461793" y="88447"/>
                      </a:lnTo>
                      <a:lnTo>
                        <a:pt x="461790" y="87573"/>
                      </a:lnTo>
                      <a:lnTo>
                        <a:pt x="455935" y="85295"/>
                      </a:lnTo>
                      <a:lnTo>
                        <a:pt x="451204" y="84608"/>
                      </a:lnTo>
                      <a:lnTo>
                        <a:pt x="448961" y="83598"/>
                      </a:lnTo>
                      <a:lnTo>
                        <a:pt x="446903" y="82202"/>
                      </a:lnTo>
                      <a:lnTo>
                        <a:pt x="445156" y="80659"/>
                      </a:lnTo>
                      <a:lnTo>
                        <a:pt x="443479" y="78689"/>
                      </a:lnTo>
                      <a:lnTo>
                        <a:pt x="443372" y="77690"/>
                      </a:lnTo>
                      <a:lnTo>
                        <a:pt x="443960" y="76750"/>
                      </a:lnTo>
                      <a:lnTo>
                        <a:pt x="444337" y="74905"/>
                      </a:lnTo>
                      <a:lnTo>
                        <a:pt x="443359" y="73713"/>
                      </a:lnTo>
                      <a:lnTo>
                        <a:pt x="441395" y="72911"/>
                      </a:lnTo>
                      <a:lnTo>
                        <a:pt x="440021" y="71689"/>
                      </a:lnTo>
                      <a:lnTo>
                        <a:pt x="440760" y="69249"/>
                      </a:lnTo>
                      <a:lnTo>
                        <a:pt x="438278" y="68887"/>
                      </a:lnTo>
                      <a:lnTo>
                        <a:pt x="436199" y="65004"/>
                      </a:lnTo>
                      <a:lnTo>
                        <a:pt x="428474" y="61278"/>
                      </a:lnTo>
                      <a:lnTo>
                        <a:pt x="426001" y="60511"/>
                      </a:lnTo>
                      <a:lnTo>
                        <a:pt x="420175" y="59828"/>
                      </a:lnTo>
                      <a:lnTo>
                        <a:pt x="417250" y="60263"/>
                      </a:lnTo>
                      <a:lnTo>
                        <a:pt x="412718" y="63268"/>
                      </a:lnTo>
                      <a:lnTo>
                        <a:pt x="409853" y="63225"/>
                      </a:lnTo>
                      <a:lnTo>
                        <a:pt x="406809" y="62642"/>
                      </a:lnTo>
                      <a:lnTo>
                        <a:pt x="404089" y="62473"/>
                      </a:lnTo>
                      <a:lnTo>
                        <a:pt x="402700" y="62847"/>
                      </a:lnTo>
                      <a:lnTo>
                        <a:pt x="401883" y="63425"/>
                      </a:lnTo>
                      <a:lnTo>
                        <a:pt x="401066" y="64170"/>
                      </a:lnTo>
                      <a:lnTo>
                        <a:pt x="399743" y="65054"/>
                      </a:lnTo>
                      <a:lnTo>
                        <a:pt x="398608" y="66447"/>
                      </a:lnTo>
                      <a:lnTo>
                        <a:pt x="398009" y="66889"/>
                      </a:lnTo>
                      <a:lnTo>
                        <a:pt x="397116" y="66885"/>
                      </a:lnTo>
                      <a:lnTo>
                        <a:pt x="396429" y="66390"/>
                      </a:lnTo>
                      <a:lnTo>
                        <a:pt x="395763" y="66031"/>
                      </a:lnTo>
                      <a:lnTo>
                        <a:pt x="394873" y="66475"/>
                      </a:lnTo>
                      <a:lnTo>
                        <a:pt x="391215" y="69542"/>
                      </a:lnTo>
                      <a:lnTo>
                        <a:pt x="388940" y="70788"/>
                      </a:lnTo>
                      <a:lnTo>
                        <a:pt x="386640" y="71337"/>
                      </a:lnTo>
                      <a:lnTo>
                        <a:pt x="383866" y="70703"/>
                      </a:lnTo>
                      <a:lnTo>
                        <a:pt x="381990" y="69219"/>
                      </a:lnTo>
                      <a:lnTo>
                        <a:pt x="380580" y="67711"/>
                      </a:lnTo>
                      <a:lnTo>
                        <a:pt x="379176" y="67035"/>
                      </a:lnTo>
                      <a:lnTo>
                        <a:pt x="378497" y="66416"/>
                      </a:lnTo>
                      <a:lnTo>
                        <a:pt x="377763" y="65006"/>
                      </a:lnTo>
                      <a:lnTo>
                        <a:pt x="377172" y="63387"/>
                      </a:lnTo>
                      <a:lnTo>
                        <a:pt x="376937" y="62171"/>
                      </a:lnTo>
                      <a:lnTo>
                        <a:pt x="377557" y="61666"/>
                      </a:lnTo>
                      <a:lnTo>
                        <a:pt x="378864" y="61479"/>
                      </a:lnTo>
                      <a:lnTo>
                        <a:pt x="380086" y="61114"/>
                      </a:lnTo>
                      <a:lnTo>
                        <a:pt x="380391" y="60029"/>
                      </a:lnTo>
                      <a:lnTo>
                        <a:pt x="378179" y="58038"/>
                      </a:lnTo>
                      <a:lnTo>
                        <a:pt x="374768" y="58681"/>
                      </a:lnTo>
                      <a:lnTo>
                        <a:pt x="371780" y="58915"/>
                      </a:lnTo>
                      <a:lnTo>
                        <a:pt x="370702" y="55676"/>
                      </a:lnTo>
                      <a:lnTo>
                        <a:pt x="369924" y="55683"/>
                      </a:lnTo>
                      <a:lnTo>
                        <a:pt x="368652" y="56507"/>
                      </a:lnTo>
                      <a:lnTo>
                        <a:pt x="367268" y="56248"/>
                      </a:lnTo>
                      <a:lnTo>
                        <a:pt x="366307" y="55049"/>
                      </a:lnTo>
                      <a:lnTo>
                        <a:pt x="366336" y="53092"/>
                      </a:lnTo>
                      <a:lnTo>
                        <a:pt x="369063" y="52381"/>
                      </a:lnTo>
                      <a:lnTo>
                        <a:pt x="370334" y="51433"/>
                      </a:lnTo>
                      <a:lnTo>
                        <a:pt x="369886" y="49490"/>
                      </a:lnTo>
                      <a:lnTo>
                        <a:pt x="368542" y="48700"/>
                      </a:lnTo>
                      <a:lnTo>
                        <a:pt x="365234" y="49708"/>
                      </a:lnTo>
                      <a:lnTo>
                        <a:pt x="363719" y="49545"/>
                      </a:lnTo>
                      <a:lnTo>
                        <a:pt x="363056" y="48250"/>
                      </a:lnTo>
                      <a:lnTo>
                        <a:pt x="363452" y="46831"/>
                      </a:lnTo>
                      <a:lnTo>
                        <a:pt x="363414" y="45665"/>
                      </a:lnTo>
                      <a:lnTo>
                        <a:pt x="361592" y="45192"/>
                      </a:lnTo>
                      <a:lnTo>
                        <a:pt x="359659" y="44929"/>
                      </a:lnTo>
                      <a:lnTo>
                        <a:pt x="356433" y="43773"/>
                      </a:lnTo>
                      <a:lnTo>
                        <a:pt x="354552" y="43510"/>
                      </a:lnTo>
                      <a:lnTo>
                        <a:pt x="353370" y="43802"/>
                      </a:lnTo>
                      <a:lnTo>
                        <a:pt x="350500" y="45017"/>
                      </a:lnTo>
                      <a:lnTo>
                        <a:pt x="349392" y="45308"/>
                      </a:lnTo>
                      <a:lnTo>
                        <a:pt x="343249" y="44568"/>
                      </a:lnTo>
                      <a:lnTo>
                        <a:pt x="343028" y="44113"/>
                      </a:lnTo>
                      <a:lnTo>
                        <a:pt x="344090" y="43123"/>
                      </a:lnTo>
                      <a:lnTo>
                        <a:pt x="345943" y="42168"/>
                      </a:lnTo>
                      <a:lnTo>
                        <a:pt x="347986" y="41918"/>
                      </a:lnTo>
                      <a:lnTo>
                        <a:pt x="346031" y="38472"/>
                      </a:lnTo>
                      <a:lnTo>
                        <a:pt x="347413" y="38458"/>
                      </a:lnTo>
                      <a:lnTo>
                        <a:pt x="350164" y="39743"/>
                      </a:lnTo>
                      <a:lnTo>
                        <a:pt x="352318" y="40211"/>
                      </a:lnTo>
                      <a:lnTo>
                        <a:pt x="353334" y="38400"/>
                      </a:lnTo>
                      <a:lnTo>
                        <a:pt x="352196" y="35986"/>
                      </a:lnTo>
                      <a:lnTo>
                        <a:pt x="350483" y="33276"/>
                      </a:lnTo>
                      <a:lnTo>
                        <a:pt x="349728" y="30536"/>
                      </a:lnTo>
                      <a:lnTo>
                        <a:pt x="350716" y="30838"/>
                      </a:lnTo>
                      <a:lnTo>
                        <a:pt x="353484" y="31228"/>
                      </a:lnTo>
                      <a:lnTo>
                        <a:pt x="354475" y="31770"/>
                      </a:lnTo>
                      <a:lnTo>
                        <a:pt x="356051" y="32931"/>
                      </a:lnTo>
                      <a:lnTo>
                        <a:pt x="356847" y="32309"/>
                      </a:lnTo>
                      <a:lnTo>
                        <a:pt x="357099" y="31120"/>
                      </a:lnTo>
                      <a:lnTo>
                        <a:pt x="357054" y="30465"/>
                      </a:lnTo>
                      <a:lnTo>
                        <a:pt x="356206" y="29599"/>
                      </a:lnTo>
                      <a:lnTo>
                        <a:pt x="356766" y="27866"/>
                      </a:lnTo>
                      <a:lnTo>
                        <a:pt x="357797" y="26670"/>
                      </a:lnTo>
                      <a:lnTo>
                        <a:pt x="358343" y="27362"/>
                      </a:lnTo>
                      <a:lnTo>
                        <a:pt x="358785" y="28263"/>
                      </a:lnTo>
                      <a:lnTo>
                        <a:pt x="360699" y="30213"/>
                      </a:lnTo>
                      <a:lnTo>
                        <a:pt x="364695" y="36171"/>
                      </a:lnTo>
                      <a:lnTo>
                        <a:pt x="365238" y="36759"/>
                      </a:lnTo>
                      <a:lnTo>
                        <a:pt x="366088" y="36565"/>
                      </a:lnTo>
                      <a:lnTo>
                        <a:pt x="368057" y="35611"/>
                      </a:lnTo>
                      <a:lnTo>
                        <a:pt x="370703" y="33495"/>
                      </a:lnTo>
                      <a:lnTo>
                        <a:pt x="370607" y="31342"/>
                      </a:lnTo>
                      <a:lnTo>
                        <a:pt x="369419" y="28917"/>
                      </a:lnTo>
                      <a:lnTo>
                        <a:pt x="368788" y="26008"/>
                      </a:lnTo>
                      <a:lnTo>
                        <a:pt x="371102" y="27133"/>
                      </a:lnTo>
                      <a:lnTo>
                        <a:pt x="371491" y="26120"/>
                      </a:lnTo>
                      <a:lnTo>
                        <a:pt x="370509" y="23371"/>
                      </a:lnTo>
                      <a:lnTo>
                        <a:pt x="370422" y="21196"/>
                      </a:lnTo>
                      <a:lnTo>
                        <a:pt x="370931" y="21078"/>
                      </a:lnTo>
                      <a:lnTo>
                        <a:pt x="372277" y="21867"/>
                      </a:lnTo>
                      <a:lnTo>
                        <a:pt x="374607" y="22378"/>
                      </a:lnTo>
                      <a:lnTo>
                        <a:pt x="375622" y="23327"/>
                      </a:lnTo>
                      <a:lnTo>
                        <a:pt x="376850" y="25419"/>
                      </a:lnTo>
                      <a:lnTo>
                        <a:pt x="378503" y="27507"/>
                      </a:lnTo>
                      <a:lnTo>
                        <a:pt x="382751" y="29075"/>
                      </a:lnTo>
                      <a:lnTo>
                        <a:pt x="382270" y="32347"/>
                      </a:lnTo>
                      <a:lnTo>
                        <a:pt x="383817" y="33729"/>
                      </a:lnTo>
                      <a:lnTo>
                        <a:pt x="385123" y="33178"/>
                      </a:lnTo>
                      <a:lnTo>
                        <a:pt x="386393" y="31752"/>
                      </a:lnTo>
                      <a:lnTo>
                        <a:pt x="387450" y="31120"/>
                      </a:lnTo>
                      <a:lnTo>
                        <a:pt x="388176" y="32821"/>
                      </a:lnTo>
                      <a:lnTo>
                        <a:pt x="387950" y="33634"/>
                      </a:lnTo>
                      <a:lnTo>
                        <a:pt x="386727" y="35871"/>
                      </a:lnTo>
                      <a:lnTo>
                        <a:pt x="386451" y="36768"/>
                      </a:lnTo>
                      <a:lnTo>
                        <a:pt x="386602" y="37870"/>
                      </a:lnTo>
                      <a:lnTo>
                        <a:pt x="387194" y="39822"/>
                      </a:lnTo>
                      <a:lnTo>
                        <a:pt x="387347" y="41133"/>
                      </a:lnTo>
                      <a:lnTo>
                        <a:pt x="386578" y="44979"/>
                      </a:lnTo>
                      <a:lnTo>
                        <a:pt x="386609" y="46884"/>
                      </a:lnTo>
                      <a:lnTo>
                        <a:pt x="387819" y="47666"/>
                      </a:lnTo>
                      <a:lnTo>
                        <a:pt x="388484" y="47900"/>
                      </a:lnTo>
                      <a:lnTo>
                        <a:pt x="388850" y="48282"/>
                      </a:lnTo>
                      <a:lnTo>
                        <a:pt x="389234" y="48362"/>
                      </a:lnTo>
                      <a:lnTo>
                        <a:pt x="390000" y="47649"/>
                      </a:lnTo>
                      <a:lnTo>
                        <a:pt x="390119" y="46773"/>
                      </a:lnTo>
                      <a:lnTo>
                        <a:pt x="389719" y="45736"/>
                      </a:lnTo>
                      <a:lnTo>
                        <a:pt x="389671" y="44529"/>
                      </a:lnTo>
                      <a:lnTo>
                        <a:pt x="390848" y="43198"/>
                      </a:lnTo>
                      <a:lnTo>
                        <a:pt x="392441" y="46121"/>
                      </a:lnTo>
                      <a:lnTo>
                        <a:pt x="392211" y="49880"/>
                      </a:lnTo>
                      <a:lnTo>
                        <a:pt x="392418" y="53584"/>
                      </a:lnTo>
                      <a:lnTo>
                        <a:pt x="395256" y="56342"/>
                      </a:lnTo>
                      <a:lnTo>
                        <a:pt x="398986" y="56815"/>
                      </a:lnTo>
                      <a:lnTo>
                        <a:pt x="398881" y="54432"/>
                      </a:lnTo>
                      <a:lnTo>
                        <a:pt x="397401" y="51216"/>
                      </a:lnTo>
                      <a:lnTo>
                        <a:pt x="396965" y="49272"/>
                      </a:lnTo>
                      <a:lnTo>
                        <a:pt x="398916" y="49040"/>
                      </a:lnTo>
                      <a:lnTo>
                        <a:pt x="400542" y="50183"/>
                      </a:lnTo>
                      <a:lnTo>
                        <a:pt x="401894" y="50850"/>
                      </a:lnTo>
                      <a:lnTo>
                        <a:pt x="403070" y="49228"/>
                      </a:lnTo>
                      <a:lnTo>
                        <a:pt x="402991" y="47720"/>
                      </a:lnTo>
                      <a:lnTo>
                        <a:pt x="402049" y="46353"/>
                      </a:lnTo>
                      <a:lnTo>
                        <a:pt x="399639" y="44080"/>
                      </a:lnTo>
                      <a:lnTo>
                        <a:pt x="398858" y="43711"/>
                      </a:lnTo>
                      <a:lnTo>
                        <a:pt x="398162" y="43924"/>
                      </a:lnTo>
                      <a:lnTo>
                        <a:pt x="397520" y="43960"/>
                      </a:lnTo>
                      <a:lnTo>
                        <a:pt x="396934" y="43152"/>
                      </a:lnTo>
                      <a:lnTo>
                        <a:pt x="396984" y="42663"/>
                      </a:lnTo>
                      <a:lnTo>
                        <a:pt x="397663" y="41461"/>
                      </a:lnTo>
                      <a:lnTo>
                        <a:pt x="397877" y="40616"/>
                      </a:lnTo>
                      <a:lnTo>
                        <a:pt x="397930" y="38649"/>
                      </a:lnTo>
                      <a:lnTo>
                        <a:pt x="397735" y="37089"/>
                      </a:lnTo>
                      <a:lnTo>
                        <a:pt x="397145" y="35563"/>
                      </a:lnTo>
                      <a:lnTo>
                        <a:pt x="396013" y="33636"/>
                      </a:lnTo>
                      <a:lnTo>
                        <a:pt x="397190" y="32087"/>
                      </a:lnTo>
                      <a:lnTo>
                        <a:pt x="396241" y="29430"/>
                      </a:lnTo>
                      <a:lnTo>
                        <a:pt x="394420" y="26924"/>
                      </a:lnTo>
                      <a:lnTo>
                        <a:pt x="392971" y="25811"/>
                      </a:lnTo>
                      <a:lnTo>
                        <a:pt x="391624" y="24510"/>
                      </a:lnTo>
                      <a:lnTo>
                        <a:pt x="391692" y="21950"/>
                      </a:lnTo>
                      <a:lnTo>
                        <a:pt x="393367" y="20199"/>
                      </a:lnTo>
                      <a:lnTo>
                        <a:pt x="396824" y="21329"/>
                      </a:lnTo>
                      <a:lnTo>
                        <a:pt x="398184" y="23130"/>
                      </a:lnTo>
                      <a:lnTo>
                        <a:pt x="399193" y="25432"/>
                      </a:lnTo>
                      <a:lnTo>
                        <a:pt x="400450" y="27442"/>
                      </a:lnTo>
                      <a:lnTo>
                        <a:pt x="402585" y="28281"/>
                      </a:lnTo>
                      <a:lnTo>
                        <a:pt x="403588" y="29429"/>
                      </a:lnTo>
                      <a:lnTo>
                        <a:pt x="405432" y="35036"/>
                      </a:lnTo>
                      <a:lnTo>
                        <a:pt x="406585" y="37058"/>
                      </a:lnTo>
                      <a:lnTo>
                        <a:pt x="409272" y="38601"/>
                      </a:lnTo>
                      <a:lnTo>
                        <a:pt x="409608" y="36933"/>
                      </a:lnTo>
                      <a:lnTo>
                        <a:pt x="408287" y="32238"/>
                      </a:lnTo>
                      <a:lnTo>
                        <a:pt x="407577" y="26977"/>
                      </a:lnTo>
                      <a:lnTo>
                        <a:pt x="408232" y="25016"/>
                      </a:lnTo>
                      <a:lnTo>
                        <a:pt x="410867" y="23854"/>
                      </a:lnTo>
                      <a:lnTo>
                        <a:pt x="412417" y="24010"/>
                      </a:lnTo>
                      <a:lnTo>
                        <a:pt x="412982" y="24683"/>
                      </a:lnTo>
                      <a:lnTo>
                        <a:pt x="413606" y="24929"/>
                      </a:lnTo>
                      <a:lnTo>
                        <a:pt x="415233" y="23826"/>
                      </a:lnTo>
                      <a:lnTo>
                        <a:pt x="415188" y="23118"/>
                      </a:lnTo>
                      <a:lnTo>
                        <a:pt x="415804" y="21200"/>
                      </a:lnTo>
                      <a:close/>
                      <a:moveTo>
                        <a:pt x="981198" y="11535"/>
                      </a:moveTo>
                      <a:lnTo>
                        <a:pt x="981312" y="14194"/>
                      </a:lnTo>
                      <a:lnTo>
                        <a:pt x="979091" y="20962"/>
                      </a:lnTo>
                      <a:lnTo>
                        <a:pt x="977277" y="26584"/>
                      </a:lnTo>
                      <a:lnTo>
                        <a:pt x="975472" y="31247"/>
                      </a:lnTo>
                      <a:lnTo>
                        <a:pt x="974946" y="35305"/>
                      </a:lnTo>
                      <a:lnTo>
                        <a:pt x="973880" y="35707"/>
                      </a:lnTo>
                      <a:lnTo>
                        <a:pt x="973421" y="35957"/>
                      </a:lnTo>
                      <a:lnTo>
                        <a:pt x="973141" y="35919"/>
                      </a:lnTo>
                      <a:lnTo>
                        <a:pt x="970261" y="37345"/>
                      </a:lnTo>
                      <a:lnTo>
                        <a:pt x="968754" y="41537"/>
                      </a:lnTo>
                      <a:lnTo>
                        <a:pt x="964915" y="45303"/>
                      </a:lnTo>
                      <a:lnTo>
                        <a:pt x="963298" y="50908"/>
                      </a:lnTo>
                      <a:lnTo>
                        <a:pt x="961343" y="51373"/>
                      </a:lnTo>
                      <a:lnTo>
                        <a:pt x="958463" y="56880"/>
                      </a:lnTo>
                      <a:lnTo>
                        <a:pt x="952358" y="63385"/>
                      </a:lnTo>
                      <a:lnTo>
                        <a:pt x="951366" y="65092"/>
                      </a:lnTo>
                      <a:lnTo>
                        <a:pt x="949998" y="65548"/>
                      </a:lnTo>
                      <a:lnTo>
                        <a:pt x="949717" y="64585"/>
                      </a:lnTo>
                      <a:lnTo>
                        <a:pt x="948943" y="63901"/>
                      </a:lnTo>
                      <a:lnTo>
                        <a:pt x="948064" y="64269"/>
                      </a:lnTo>
                      <a:lnTo>
                        <a:pt x="946092" y="66535"/>
                      </a:lnTo>
                      <a:lnTo>
                        <a:pt x="944056" y="65543"/>
                      </a:lnTo>
                      <a:lnTo>
                        <a:pt x="946216" y="63950"/>
                      </a:lnTo>
                      <a:lnTo>
                        <a:pt x="946914" y="62334"/>
                      </a:lnTo>
                      <a:lnTo>
                        <a:pt x="944687" y="61050"/>
                      </a:lnTo>
                      <a:lnTo>
                        <a:pt x="946654" y="59263"/>
                      </a:lnTo>
                      <a:lnTo>
                        <a:pt x="950772" y="56555"/>
                      </a:lnTo>
                      <a:lnTo>
                        <a:pt x="954760" y="53873"/>
                      </a:lnTo>
                      <a:lnTo>
                        <a:pt x="955183" y="52726"/>
                      </a:lnTo>
                      <a:lnTo>
                        <a:pt x="957336" y="50410"/>
                      </a:lnTo>
                      <a:lnTo>
                        <a:pt x="957196" y="47374"/>
                      </a:lnTo>
                      <a:lnTo>
                        <a:pt x="958097" y="44994"/>
                      </a:lnTo>
                      <a:lnTo>
                        <a:pt x="962157" y="38835"/>
                      </a:lnTo>
                      <a:lnTo>
                        <a:pt x="966997" y="32592"/>
                      </a:lnTo>
                      <a:lnTo>
                        <a:pt x="971375" y="31558"/>
                      </a:lnTo>
                      <a:lnTo>
                        <a:pt x="972983" y="26796"/>
                      </a:lnTo>
                      <a:lnTo>
                        <a:pt x="974277" y="24328"/>
                      </a:lnTo>
                      <a:lnTo>
                        <a:pt x="974504" y="21265"/>
                      </a:lnTo>
                      <a:lnTo>
                        <a:pt x="976012" y="19992"/>
                      </a:lnTo>
                      <a:lnTo>
                        <a:pt x="977062" y="19106"/>
                      </a:lnTo>
                      <a:lnTo>
                        <a:pt x="977570" y="17197"/>
                      </a:lnTo>
                      <a:lnTo>
                        <a:pt x="975542" y="15437"/>
                      </a:lnTo>
                      <a:lnTo>
                        <a:pt x="978131" y="12795"/>
                      </a:lnTo>
                      <a:lnTo>
                        <a:pt x="978614" y="13202"/>
                      </a:lnTo>
                      <a:lnTo>
                        <a:pt x="979016" y="13410"/>
                      </a:lnTo>
                      <a:lnTo>
                        <a:pt x="979429" y="13555"/>
                      </a:lnTo>
                      <a:lnTo>
                        <a:pt x="979862" y="13794"/>
                      </a:lnTo>
                      <a:lnTo>
                        <a:pt x="980360" y="12473"/>
                      </a:lnTo>
                      <a:close/>
                      <a:moveTo>
                        <a:pt x="449248" y="0"/>
                      </a:moveTo>
                      <a:lnTo>
                        <a:pt x="448765" y="1698"/>
                      </a:lnTo>
                      <a:lnTo>
                        <a:pt x="447088" y="4016"/>
                      </a:lnTo>
                      <a:lnTo>
                        <a:pt x="446719" y="5671"/>
                      </a:lnTo>
                      <a:lnTo>
                        <a:pt x="446983" y="7335"/>
                      </a:lnTo>
                      <a:lnTo>
                        <a:pt x="447612" y="9070"/>
                      </a:lnTo>
                      <a:lnTo>
                        <a:pt x="449286" y="12215"/>
                      </a:lnTo>
                      <a:lnTo>
                        <a:pt x="448486" y="12218"/>
                      </a:lnTo>
                      <a:lnTo>
                        <a:pt x="449310" y="13380"/>
                      </a:lnTo>
                      <a:lnTo>
                        <a:pt x="450179" y="14978"/>
                      </a:lnTo>
                      <a:lnTo>
                        <a:pt x="450839" y="16620"/>
                      </a:lnTo>
                      <a:lnTo>
                        <a:pt x="451124" y="17950"/>
                      </a:lnTo>
                      <a:lnTo>
                        <a:pt x="450755" y="19731"/>
                      </a:lnTo>
                      <a:lnTo>
                        <a:pt x="449871" y="19975"/>
                      </a:lnTo>
                      <a:lnTo>
                        <a:pt x="448698" y="19980"/>
                      </a:lnTo>
                      <a:lnTo>
                        <a:pt x="447578" y="21026"/>
                      </a:lnTo>
                      <a:lnTo>
                        <a:pt x="447119" y="23671"/>
                      </a:lnTo>
                      <a:lnTo>
                        <a:pt x="449023" y="24349"/>
                      </a:lnTo>
                      <a:lnTo>
                        <a:pt x="451768" y="24691"/>
                      </a:lnTo>
                      <a:lnTo>
                        <a:pt x="453768" y="26243"/>
                      </a:lnTo>
                      <a:lnTo>
                        <a:pt x="451029" y="27784"/>
                      </a:lnTo>
                      <a:lnTo>
                        <a:pt x="451034" y="29481"/>
                      </a:lnTo>
                      <a:lnTo>
                        <a:pt x="452173" y="31869"/>
                      </a:lnTo>
                      <a:lnTo>
                        <a:pt x="452923" y="35488"/>
                      </a:lnTo>
                      <a:lnTo>
                        <a:pt x="452247" y="38821"/>
                      </a:lnTo>
                      <a:lnTo>
                        <a:pt x="449573" y="44412"/>
                      </a:lnTo>
                      <a:lnTo>
                        <a:pt x="449398" y="48160"/>
                      </a:lnTo>
                      <a:lnTo>
                        <a:pt x="445033" y="43808"/>
                      </a:lnTo>
                      <a:lnTo>
                        <a:pt x="444468" y="39461"/>
                      </a:lnTo>
                      <a:lnTo>
                        <a:pt x="443063" y="35565"/>
                      </a:lnTo>
                      <a:lnTo>
                        <a:pt x="441077" y="32077"/>
                      </a:lnTo>
                      <a:lnTo>
                        <a:pt x="435755" y="25455"/>
                      </a:lnTo>
                      <a:lnTo>
                        <a:pt x="435293" y="24583"/>
                      </a:lnTo>
                      <a:lnTo>
                        <a:pt x="435850" y="23373"/>
                      </a:lnTo>
                      <a:lnTo>
                        <a:pt x="436889" y="22889"/>
                      </a:lnTo>
                      <a:lnTo>
                        <a:pt x="438042" y="22592"/>
                      </a:lnTo>
                      <a:lnTo>
                        <a:pt x="438850" y="21942"/>
                      </a:lnTo>
                      <a:lnTo>
                        <a:pt x="438917" y="20360"/>
                      </a:lnTo>
                      <a:lnTo>
                        <a:pt x="438078" y="15203"/>
                      </a:lnTo>
                      <a:lnTo>
                        <a:pt x="437513" y="14103"/>
                      </a:lnTo>
                      <a:lnTo>
                        <a:pt x="436014" y="13560"/>
                      </a:lnTo>
                      <a:lnTo>
                        <a:pt x="434949" y="12244"/>
                      </a:lnTo>
                      <a:lnTo>
                        <a:pt x="434069" y="10646"/>
                      </a:lnTo>
                      <a:lnTo>
                        <a:pt x="433097" y="9267"/>
                      </a:lnTo>
                      <a:lnTo>
                        <a:pt x="432509" y="7959"/>
                      </a:lnTo>
                      <a:lnTo>
                        <a:pt x="434341" y="8230"/>
                      </a:lnTo>
                      <a:lnTo>
                        <a:pt x="436736" y="9217"/>
                      </a:lnTo>
                      <a:lnTo>
                        <a:pt x="437936" y="10116"/>
                      </a:lnTo>
                      <a:lnTo>
                        <a:pt x="438900" y="9310"/>
                      </a:lnTo>
                      <a:lnTo>
                        <a:pt x="441020" y="8914"/>
                      </a:lnTo>
                      <a:lnTo>
                        <a:pt x="443139" y="8217"/>
                      </a:lnTo>
                      <a:lnTo>
                        <a:pt x="444111" y="6600"/>
                      </a:lnTo>
                      <a:lnTo>
                        <a:pt x="444311" y="4091"/>
                      </a:lnTo>
                      <a:lnTo>
                        <a:pt x="445083" y="1778"/>
                      </a:lnTo>
                      <a:lnTo>
                        <a:pt x="446639" y="241"/>
                      </a:lnTo>
                      <a:close/>
                    </a:path>
                  </a:pathLst>
                </a:custGeom>
                <a:grpFill/>
                <a:ln w="3175"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n-AU" sz="1600" dirty="0">
                    <a:solidFill>
                      <a:schemeClr val="tx1"/>
                    </a:solidFill>
                    <a:latin typeface="Arial" panose="020B0604020202020204" pitchFamily="34" charset="0"/>
                    <a:cs typeface="Arial" panose="020B0604020202020204" pitchFamily="34" charset="0"/>
                  </a:endParaRPr>
                </a:p>
              </p:txBody>
            </p:sp>
            <p:sp>
              <p:nvSpPr>
                <p:cNvPr id="21" name="Freeform 33">
                  <a:extLst>
                    <a:ext uri="{FF2B5EF4-FFF2-40B4-BE49-F238E27FC236}">
                      <a16:creationId xmlns:a16="http://schemas.microsoft.com/office/drawing/2014/main" id="{790D4561-7709-F803-CA29-684EF99331AB}"/>
                    </a:ext>
                  </a:extLst>
                </p:cNvPr>
                <p:cNvSpPr>
                  <a:spLocks noChangeAspect="1"/>
                </p:cNvSpPr>
                <p:nvPr>
                  <p:custDataLst>
                    <p:tags r:id="rId3"/>
                  </p:custDataLst>
                </p:nvPr>
              </p:nvSpPr>
              <p:spPr>
                <a:xfrm>
                  <a:off x="2231296" y="2257208"/>
                  <a:ext cx="1880655" cy="2852327"/>
                </a:xfrm>
                <a:custGeom>
                  <a:avLst/>
                  <a:gdLst/>
                  <a:ahLst/>
                  <a:cxnLst/>
                  <a:rect l="l" t="t" r="r" b="b"/>
                  <a:pathLst>
                    <a:path w="1880655" h="2852327">
                      <a:moveTo>
                        <a:pt x="436829" y="2494865"/>
                      </a:moveTo>
                      <a:lnTo>
                        <a:pt x="437704" y="2497798"/>
                      </a:lnTo>
                      <a:lnTo>
                        <a:pt x="440163" y="2503142"/>
                      </a:lnTo>
                      <a:lnTo>
                        <a:pt x="440846" y="2506049"/>
                      </a:lnTo>
                      <a:lnTo>
                        <a:pt x="439042" y="2505694"/>
                      </a:lnTo>
                      <a:lnTo>
                        <a:pt x="438512" y="2505494"/>
                      </a:lnTo>
                      <a:lnTo>
                        <a:pt x="437718" y="2502570"/>
                      </a:lnTo>
                      <a:lnTo>
                        <a:pt x="436398" y="2499468"/>
                      </a:lnTo>
                      <a:lnTo>
                        <a:pt x="435722" y="2496720"/>
                      </a:lnTo>
                      <a:close/>
                      <a:moveTo>
                        <a:pt x="419134" y="2476950"/>
                      </a:moveTo>
                      <a:lnTo>
                        <a:pt x="421193" y="2477465"/>
                      </a:lnTo>
                      <a:lnTo>
                        <a:pt x="422346" y="2478106"/>
                      </a:lnTo>
                      <a:lnTo>
                        <a:pt x="420391" y="2479990"/>
                      </a:lnTo>
                      <a:lnTo>
                        <a:pt x="418722" y="2481164"/>
                      </a:lnTo>
                      <a:lnTo>
                        <a:pt x="416017" y="2480740"/>
                      </a:lnTo>
                      <a:lnTo>
                        <a:pt x="412737" y="2481739"/>
                      </a:lnTo>
                      <a:lnTo>
                        <a:pt x="410649" y="2481899"/>
                      </a:lnTo>
                      <a:lnTo>
                        <a:pt x="412347" y="2480051"/>
                      </a:lnTo>
                      <a:lnTo>
                        <a:pt x="414953" y="2479818"/>
                      </a:lnTo>
                      <a:lnTo>
                        <a:pt x="415685" y="2477704"/>
                      </a:lnTo>
                      <a:close/>
                      <a:moveTo>
                        <a:pt x="152197" y="2047625"/>
                      </a:moveTo>
                      <a:lnTo>
                        <a:pt x="150579" y="2049912"/>
                      </a:lnTo>
                      <a:lnTo>
                        <a:pt x="149111" y="2052684"/>
                      </a:lnTo>
                      <a:lnTo>
                        <a:pt x="147863" y="2054187"/>
                      </a:lnTo>
                      <a:lnTo>
                        <a:pt x="147134" y="2055826"/>
                      </a:lnTo>
                      <a:lnTo>
                        <a:pt x="146223" y="2056333"/>
                      </a:lnTo>
                      <a:lnTo>
                        <a:pt x="145502" y="2054054"/>
                      </a:lnTo>
                      <a:lnTo>
                        <a:pt x="144965" y="2052035"/>
                      </a:lnTo>
                      <a:lnTo>
                        <a:pt x="147514" y="2051124"/>
                      </a:lnTo>
                      <a:lnTo>
                        <a:pt x="148220" y="2049779"/>
                      </a:lnTo>
                      <a:lnTo>
                        <a:pt x="148961" y="2048211"/>
                      </a:lnTo>
                      <a:lnTo>
                        <a:pt x="150607" y="2047876"/>
                      </a:lnTo>
                      <a:close/>
                      <a:moveTo>
                        <a:pt x="3725" y="1681945"/>
                      </a:moveTo>
                      <a:lnTo>
                        <a:pt x="5042" y="1683294"/>
                      </a:lnTo>
                      <a:lnTo>
                        <a:pt x="6681" y="1682868"/>
                      </a:lnTo>
                      <a:lnTo>
                        <a:pt x="8291" y="1682189"/>
                      </a:lnTo>
                      <a:lnTo>
                        <a:pt x="9488" y="1682826"/>
                      </a:lnTo>
                      <a:lnTo>
                        <a:pt x="9507" y="1683931"/>
                      </a:lnTo>
                      <a:lnTo>
                        <a:pt x="10008" y="1687433"/>
                      </a:lnTo>
                      <a:lnTo>
                        <a:pt x="10419" y="1690181"/>
                      </a:lnTo>
                      <a:lnTo>
                        <a:pt x="12724" y="1694600"/>
                      </a:lnTo>
                      <a:lnTo>
                        <a:pt x="16183" y="1699403"/>
                      </a:lnTo>
                      <a:lnTo>
                        <a:pt x="17974" y="1705877"/>
                      </a:lnTo>
                      <a:lnTo>
                        <a:pt x="18822" y="1710531"/>
                      </a:lnTo>
                      <a:lnTo>
                        <a:pt x="21664" y="1714026"/>
                      </a:lnTo>
                      <a:lnTo>
                        <a:pt x="24758" y="1720006"/>
                      </a:lnTo>
                      <a:lnTo>
                        <a:pt x="28966" y="1726118"/>
                      </a:lnTo>
                      <a:lnTo>
                        <a:pt x="31971" y="1730766"/>
                      </a:lnTo>
                      <a:lnTo>
                        <a:pt x="30484" y="1737862"/>
                      </a:lnTo>
                      <a:lnTo>
                        <a:pt x="31033" y="1741154"/>
                      </a:lnTo>
                      <a:lnTo>
                        <a:pt x="34480" y="1741354"/>
                      </a:lnTo>
                      <a:lnTo>
                        <a:pt x="33826" y="1740608"/>
                      </a:lnTo>
                      <a:lnTo>
                        <a:pt x="32984" y="1739376"/>
                      </a:lnTo>
                      <a:lnTo>
                        <a:pt x="32511" y="1738882"/>
                      </a:lnTo>
                      <a:lnTo>
                        <a:pt x="33987" y="1738419"/>
                      </a:lnTo>
                      <a:lnTo>
                        <a:pt x="35406" y="1739839"/>
                      </a:lnTo>
                      <a:lnTo>
                        <a:pt x="36849" y="1742029"/>
                      </a:lnTo>
                      <a:lnTo>
                        <a:pt x="38435" y="1743863"/>
                      </a:lnTo>
                      <a:lnTo>
                        <a:pt x="39446" y="1744778"/>
                      </a:lnTo>
                      <a:lnTo>
                        <a:pt x="41251" y="1746878"/>
                      </a:lnTo>
                      <a:lnTo>
                        <a:pt x="42241" y="1747785"/>
                      </a:lnTo>
                      <a:lnTo>
                        <a:pt x="43066" y="1748912"/>
                      </a:lnTo>
                      <a:lnTo>
                        <a:pt x="43878" y="1751774"/>
                      </a:lnTo>
                      <a:lnTo>
                        <a:pt x="44561" y="1752838"/>
                      </a:lnTo>
                      <a:lnTo>
                        <a:pt x="45809" y="1754930"/>
                      </a:lnTo>
                      <a:lnTo>
                        <a:pt x="46324" y="1757883"/>
                      </a:lnTo>
                      <a:lnTo>
                        <a:pt x="46044" y="1760640"/>
                      </a:lnTo>
                      <a:lnTo>
                        <a:pt x="44911" y="1762264"/>
                      </a:lnTo>
                      <a:lnTo>
                        <a:pt x="43604" y="1761978"/>
                      </a:lnTo>
                      <a:lnTo>
                        <a:pt x="41262" y="1760975"/>
                      </a:lnTo>
                      <a:lnTo>
                        <a:pt x="39858" y="1756840"/>
                      </a:lnTo>
                      <a:lnTo>
                        <a:pt x="37391" y="1752136"/>
                      </a:lnTo>
                      <a:lnTo>
                        <a:pt x="34704" y="1749843"/>
                      </a:lnTo>
                      <a:lnTo>
                        <a:pt x="33615" y="1748726"/>
                      </a:lnTo>
                      <a:lnTo>
                        <a:pt x="27358" y="1742034"/>
                      </a:lnTo>
                      <a:lnTo>
                        <a:pt x="22712" y="1739414"/>
                      </a:lnTo>
                      <a:lnTo>
                        <a:pt x="16988" y="1727781"/>
                      </a:lnTo>
                      <a:lnTo>
                        <a:pt x="10537" y="1722063"/>
                      </a:lnTo>
                      <a:lnTo>
                        <a:pt x="8907" y="1719548"/>
                      </a:lnTo>
                      <a:lnTo>
                        <a:pt x="9740" y="1718164"/>
                      </a:lnTo>
                      <a:lnTo>
                        <a:pt x="9632" y="1716976"/>
                      </a:lnTo>
                      <a:lnTo>
                        <a:pt x="7494" y="1709784"/>
                      </a:lnTo>
                      <a:lnTo>
                        <a:pt x="2181" y="1701914"/>
                      </a:lnTo>
                      <a:lnTo>
                        <a:pt x="1117" y="1694882"/>
                      </a:lnTo>
                      <a:lnTo>
                        <a:pt x="1051" y="1692493"/>
                      </a:lnTo>
                      <a:lnTo>
                        <a:pt x="0" y="1687984"/>
                      </a:lnTo>
                      <a:lnTo>
                        <a:pt x="1073" y="1685614"/>
                      </a:lnTo>
                      <a:lnTo>
                        <a:pt x="2387" y="1683399"/>
                      </a:lnTo>
                      <a:close/>
                      <a:moveTo>
                        <a:pt x="12394" y="1617987"/>
                      </a:moveTo>
                      <a:lnTo>
                        <a:pt x="12275" y="1622665"/>
                      </a:lnTo>
                      <a:lnTo>
                        <a:pt x="12579" y="1625049"/>
                      </a:lnTo>
                      <a:lnTo>
                        <a:pt x="13207" y="1625993"/>
                      </a:lnTo>
                      <a:lnTo>
                        <a:pt x="12379" y="1627297"/>
                      </a:lnTo>
                      <a:lnTo>
                        <a:pt x="12510" y="1630042"/>
                      </a:lnTo>
                      <a:lnTo>
                        <a:pt x="13325" y="1635153"/>
                      </a:lnTo>
                      <a:lnTo>
                        <a:pt x="12992" y="1637337"/>
                      </a:lnTo>
                      <a:lnTo>
                        <a:pt x="11630" y="1642053"/>
                      </a:lnTo>
                      <a:lnTo>
                        <a:pt x="11498" y="1643990"/>
                      </a:lnTo>
                      <a:lnTo>
                        <a:pt x="12288" y="1648792"/>
                      </a:lnTo>
                      <a:lnTo>
                        <a:pt x="12418" y="1651139"/>
                      </a:lnTo>
                      <a:lnTo>
                        <a:pt x="12128" y="1653339"/>
                      </a:lnTo>
                      <a:lnTo>
                        <a:pt x="11424" y="1653451"/>
                      </a:lnTo>
                      <a:lnTo>
                        <a:pt x="10585" y="1652369"/>
                      </a:lnTo>
                      <a:lnTo>
                        <a:pt x="10302" y="1651822"/>
                      </a:lnTo>
                      <a:lnTo>
                        <a:pt x="9346" y="1648919"/>
                      </a:lnTo>
                      <a:lnTo>
                        <a:pt x="10770" y="1639457"/>
                      </a:lnTo>
                      <a:lnTo>
                        <a:pt x="10933" y="1635040"/>
                      </a:lnTo>
                      <a:lnTo>
                        <a:pt x="9031" y="1625529"/>
                      </a:lnTo>
                      <a:lnTo>
                        <a:pt x="9435" y="1621052"/>
                      </a:lnTo>
                      <a:close/>
                      <a:moveTo>
                        <a:pt x="11359" y="1584593"/>
                      </a:moveTo>
                      <a:lnTo>
                        <a:pt x="12584" y="1587045"/>
                      </a:lnTo>
                      <a:lnTo>
                        <a:pt x="13005" y="1590421"/>
                      </a:lnTo>
                      <a:lnTo>
                        <a:pt x="12074" y="1602511"/>
                      </a:lnTo>
                      <a:lnTo>
                        <a:pt x="12683" y="1605739"/>
                      </a:lnTo>
                      <a:lnTo>
                        <a:pt x="14685" y="1606712"/>
                      </a:lnTo>
                      <a:lnTo>
                        <a:pt x="12711" y="1610899"/>
                      </a:lnTo>
                      <a:lnTo>
                        <a:pt x="12074" y="1613357"/>
                      </a:lnTo>
                      <a:lnTo>
                        <a:pt x="12116" y="1616148"/>
                      </a:lnTo>
                      <a:lnTo>
                        <a:pt x="11931" y="1614929"/>
                      </a:lnTo>
                      <a:lnTo>
                        <a:pt x="11623" y="1613838"/>
                      </a:lnTo>
                      <a:lnTo>
                        <a:pt x="11212" y="1612817"/>
                      </a:lnTo>
                      <a:lnTo>
                        <a:pt x="10670" y="1611870"/>
                      </a:lnTo>
                      <a:lnTo>
                        <a:pt x="10088" y="1590970"/>
                      </a:lnTo>
                      <a:close/>
                      <a:moveTo>
                        <a:pt x="208867" y="1017443"/>
                      </a:moveTo>
                      <a:lnTo>
                        <a:pt x="209735" y="1019142"/>
                      </a:lnTo>
                      <a:lnTo>
                        <a:pt x="210287" y="1023499"/>
                      </a:lnTo>
                      <a:lnTo>
                        <a:pt x="211392" y="1025209"/>
                      </a:lnTo>
                      <a:lnTo>
                        <a:pt x="212340" y="1027185"/>
                      </a:lnTo>
                      <a:lnTo>
                        <a:pt x="211731" y="1029584"/>
                      </a:lnTo>
                      <a:lnTo>
                        <a:pt x="209494" y="1033889"/>
                      </a:lnTo>
                      <a:lnTo>
                        <a:pt x="209490" y="1034936"/>
                      </a:lnTo>
                      <a:lnTo>
                        <a:pt x="209716" y="1036102"/>
                      </a:lnTo>
                      <a:lnTo>
                        <a:pt x="209658" y="1037103"/>
                      </a:lnTo>
                      <a:lnTo>
                        <a:pt x="208754" y="1037663"/>
                      </a:lnTo>
                      <a:lnTo>
                        <a:pt x="208359" y="1038047"/>
                      </a:lnTo>
                      <a:lnTo>
                        <a:pt x="207181" y="1039690"/>
                      </a:lnTo>
                      <a:lnTo>
                        <a:pt x="206961" y="1040147"/>
                      </a:lnTo>
                      <a:lnTo>
                        <a:pt x="206581" y="1042067"/>
                      </a:lnTo>
                      <a:lnTo>
                        <a:pt x="205278" y="1043557"/>
                      </a:lnTo>
                      <a:lnTo>
                        <a:pt x="201864" y="1045749"/>
                      </a:lnTo>
                      <a:lnTo>
                        <a:pt x="200980" y="1044245"/>
                      </a:lnTo>
                      <a:lnTo>
                        <a:pt x="199417" y="1043132"/>
                      </a:lnTo>
                      <a:lnTo>
                        <a:pt x="197946" y="1042712"/>
                      </a:lnTo>
                      <a:lnTo>
                        <a:pt x="197372" y="1043238"/>
                      </a:lnTo>
                      <a:lnTo>
                        <a:pt x="197153" y="1044945"/>
                      </a:lnTo>
                      <a:lnTo>
                        <a:pt x="196217" y="1045969"/>
                      </a:lnTo>
                      <a:lnTo>
                        <a:pt x="194863" y="1045865"/>
                      </a:lnTo>
                      <a:lnTo>
                        <a:pt x="193393" y="1044227"/>
                      </a:lnTo>
                      <a:lnTo>
                        <a:pt x="193901" y="1042406"/>
                      </a:lnTo>
                      <a:lnTo>
                        <a:pt x="194229" y="1036935"/>
                      </a:lnTo>
                      <a:lnTo>
                        <a:pt x="196048" y="1032950"/>
                      </a:lnTo>
                      <a:lnTo>
                        <a:pt x="203112" y="1021550"/>
                      </a:lnTo>
                      <a:lnTo>
                        <a:pt x="206242" y="1017892"/>
                      </a:lnTo>
                      <a:close/>
                      <a:moveTo>
                        <a:pt x="1246007" y="212280"/>
                      </a:moveTo>
                      <a:lnTo>
                        <a:pt x="1247499" y="213047"/>
                      </a:lnTo>
                      <a:lnTo>
                        <a:pt x="1248381" y="214482"/>
                      </a:lnTo>
                      <a:lnTo>
                        <a:pt x="1247856" y="215816"/>
                      </a:lnTo>
                      <a:lnTo>
                        <a:pt x="1246574" y="217061"/>
                      </a:lnTo>
                      <a:lnTo>
                        <a:pt x="1246039" y="218164"/>
                      </a:lnTo>
                      <a:lnTo>
                        <a:pt x="1247674" y="218996"/>
                      </a:lnTo>
                      <a:lnTo>
                        <a:pt x="1246120" y="220289"/>
                      </a:lnTo>
                      <a:lnTo>
                        <a:pt x="1244749" y="220081"/>
                      </a:lnTo>
                      <a:lnTo>
                        <a:pt x="1243366" y="219454"/>
                      </a:lnTo>
                      <a:lnTo>
                        <a:pt x="1241726" y="219367"/>
                      </a:lnTo>
                      <a:lnTo>
                        <a:pt x="1241281" y="219836"/>
                      </a:lnTo>
                      <a:lnTo>
                        <a:pt x="1240925" y="220677"/>
                      </a:lnTo>
                      <a:lnTo>
                        <a:pt x="1240368" y="221530"/>
                      </a:lnTo>
                      <a:lnTo>
                        <a:pt x="1239317" y="222079"/>
                      </a:lnTo>
                      <a:lnTo>
                        <a:pt x="1238849" y="221856"/>
                      </a:lnTo>
                      <a:lnTo>
                        <a:pt x="1234960" y="220673"/>
                      </a:lnTo>
                      <a:lnTo>
                        <a:pt x="1234181" y="219925"/>
                      </a:lnTo>
                      <a:lnTo>
                        <a:pt x="1233978" y="219518"/>
                      </a:lnTo>
                      <a:lnTo>
                        <a:pt x="1233948" y="218890"/>
                      </a:lnTo>
                      <a:lnTo>
                        <a:pt x="1240031" y="217123"/>
                      </a:lnTo>
                      <a:lnTo>
                        <a:pt x="1242943" y="215765"/>
                      </a:lnTo>
                      <a:lnTo>
                        <a:pt x="1244078" y="213376"/>
                      </a:lnTo>
                      <a:lnTo>
                        <a:pt x="1244637" y="212323"/>
                      </a:lnTo>
                      <a:close/>
                      <a:moveTo>
                        <a:pt x="1262790" y="210949"/>
                      </a:moveTo>
                      <a:lnTo>
                        <a:pt x="1262186" y="212570"/>
                      </a:lnTo>
                      <a:lnTo>
                        <a:pt x="1260735" y="217937"/>
                      </a:lnTo>
                      <a:lnTo>
                        <a:pt x="1261022" y="219052"/>
                      </a:lnTo>
                      <a:lnTo>
                        <a:pt x="1262252" y="219050"/>
                      </a:lnTo>
                      <a:lnTo>
                        <a:pt x="1263913" y="219357"/>
                      </a:lnTo>
                      <a:lnTo>
                        <a:pt x="1264925" y="220324"/>
                      </a:lnTo>
                      <a:lnTo>
                        <a:pt x="1264205" y="222298"/>
                      </a:lnTo>
                      <a:lnTo>
                        <a:pt x="1267515" y="223502"/>
                      </a:lnTo>
                      <a:lnTo>
                        <a:pt x="1271043" y="228899"/>
                      </a:lnTo>
                      <a:lnTo>
                        <a:pt x="1273856" y="229725"/>
                      </a:lnTo>
                      <a:lnTo>
                        <a:pt x="1272080" y="231029"/>
                      </a:lnTo>
                      <a:lnTo>
                        <a:pt x="1261540" y="235788"/>
                      </a:lnTo>
                      <a:lnTo>
                        <a:pt x="1259337" y="236448"/>
                      </a:lnTo>
                      <a:lnTo>
                        <a:pt x="1257953" y="235967"/>
                      </a:lnTo>
                      <a:lnTo>
                        <a:pt x="1257205" y="234344"/>
                      </a:lnTo>
                      <a:lnTo>
                        <a:pt x="1257489" y="233068"/>
                      </a:lnTo>
                      <a:lnTo>
                        <a:pt x="1258398" y="232560"/>
                      </a:lnTo>
                      <a:lnTo>
                        <a:pt x="1259608" y="233220"/>
                      </a:lnTo>
                      <a:lnTo>
                        <a:pt x="1261899" y="229711"/>
                      </a:lnTo>
                      <a:lnTo>
                        <a:pt x="1263417" y="228327"/>
                      </a:lnTo>
                      <a:lnTo>
                        <a:pt x="1265308" y="227519"/>
                      </a:lnTo>
                      <a:lnTo>
                        <a:pt x="1263787" y="227580"/>
                      </a:lnTo>
                      <a:lnTo>
                        <a:pt x="1259699" y="227066"/>
                      </a:lnTo>
                      <a:lnTo>
                        <a:pt x="1258556" y="227388"/>
                      </a:lnTo>
                      <a:lnTo>
                        <a:pt x="1257192" y="228616"/>
                      </a:lnTo>
                      <a:lnTo>
                        <a:pt x="1255914" y="229062"/>
                      </a:lnTo>
                      <a:lnTo>
                        <a:pt x="1256718" y="226368"/>
                      </a:lnTo>
                      <a:lnTo>
                        <a:pt x="1254776" y="228639"/>
                      </a:lnTo>
                      <a:lnTo>
                        <a:pt x="1253277" y="228732"/>
                      </a:lnTo>
                      <a:lnTo>
                        <a:pt x="1251807" y="227743"/>
                      </a:lnTo>
                      <a:lnTo>
                        <a:pt x="1249830" y="226795"/>
                      </a:lnTo>
                      <a:lnTo>
                        <a:pt x="1251227" y="225428"/>
                      </a:lnTo>
                      <a:lnTo>
                        <a:pt x="1251469" y="224122"/>
                      </a:lnTo>
                      <a:lnTo>
                        <a:pt x="1251283" y="223011"/>
                      </a:lnTo>
                      <a:lnTo>
                        <a:pt x="1251336" y="222210"/>
                      </a:lnTo>
                      <a:lnTo>
                        <a:pt x="1252167" y="221110"/>
                      </a:lnTo>
                      <a:lnTo>
                        <a:pt x="1253052" y="220509"/>
                      </a:lnTo>
                      <a:lnTo>
                        <a:pt x="1254129" y="220715"/>
                      </a:lnTo>
                      <a:lnTo>
                        <a:pt x="1255571" y="221948"/>
                      </a:lnTo>
                      <a:lnTo>
                        <a:pt x="1254988" y="220830"/>
                      </a:lnTo>
                      <a:lnTo>
                        <a:pt x="1254845" y="219748"/>
                      </a:lnTo>
                      <a:lnTo>
                        <a:pt x="1255250" y="218653"/>
                      </a:lnTo>
                      <a:lnTo>
                        <a:pt x="1256292" y="217497"/>
                      </a:lnTo>
                      <a:lnTo>
                        <a:pt x="1253677" y="217659"/>
                      </a:lnTo>
                      <a:lnTo>
                        <a:pt x="1254999" y="215961"/>
                      </a:lnTo>
                      <a:lnTo>
                        <a:pt x="1260744" y="211746"/>
                      </a:lnTo>
                      <a:close/>
                      <a:moveTo>
                        <a:pt x="1305333" y="168713"/>
                      </a:moveTo>
                      <a:lnTo>
                        <a:pt x="1305866" y="169688"/>
                      </a:lnTo>
                      <a:lnTo>
                        <a:pt x="1306354" y="171023"/>
                      </a:lnTo>
                      <a:lnTo>
                        <a:pt x="1306507" y="172398"/>
                      </a:lnTo>
                      <a:lnTo>
                        <a:pt x="1306006" y="173476"/>
                      </a:lnTo>
                      <a:lnTo>
                        <a:pt x="1305244" y="174862"/>
                      </a:lnTo>
                      <a:lnTo>
                        <a:pt x="1305836" y="175782"/>
                      </a:lnTo>
                      <a:lnTo>
                        <a:pt x="1306838" y="176321"/>
                      </a:lnTo>
                      <a:lnTo>
                        <a:pt x="1307386" y="176509"/>
                      </a:lnTo>
                      <a:lnTo>
                        <a:pt x="1307683" y="178578"/>
                      </a:lnTo>
                      <a:lnTo>
                        <a:pt x="1307317" y="180162"/>
                      </a:lnTo>
                      <a:lnTo>
                        <a:pt x="1306178" y="180638"/>
                      </a:lnTo>
                      <a:lnTo>
                        <a:pt x="1304175" y="179339"/>
                      </a:lnTo>
                      <a:lnTo>
                        <a:pt x="1303715" y="178643"/>
                      </a:lnTo>
                      <a:lnTo>
                        <a:pt x="1302631" y="176526"/>
                      </a:lnTo>
                      <a:lnTo>
                        <a:pt x="1302229" y="175941"/>
                      </a:lnTo>
                      <a:lnTo>
                        <a:pt x="1301409" y="175843"/>
                      </a:lnTo>
                      <a:lnTo>
                        <a:pt x="1299433" y="176253"/>
                      </a:lnTo>
                      <a:lnTo>
                        <a:pt x="1298826" y="176142"/>
                      </a:lnTo>
                      <a:lnTo>
                        <a:pt x="1297957" y="173823"/>
                      </a:lnTo>
                      <a:lnTo>
                        <a:pt x="1298819" y="171727"/>
                      </a:lnTo>
                      <a:lnTo>
                        <a:pt x="1300736" y="171111"/>
                      </a:lnTo>
                      <a:lnTo>
                        <a:pt x="1302962" y="173245"/>
                      </a:lnTo>
                      <a:lnTo>
                        <a:pt x="1303273" y="172021"/>
                      </a:lnTo>
                      <a:lnTo>
                        <a:pt x="1303770" y="170859"/>
                      </a:lnTo>
                      <a:lnTo>
                        <a:pt x="1304454" y="169771"/>
                      </a:lnTo>
                      <a:close/>
                      <a:moveTo>
                        <a:pt x="1706487" y="162770"/>
                      </a:moveTo>
                      <a:lnTo>
                        <a:pt x="1709124" y="164590"/>
                      </a:lnTo>
                      <a:lnTo>
                        <a:pt x="1709961" y="169016"/>
                      </a:lnTo>
                      <a:lnTo>
                        <a:pt x="1710113" y="169419"/>
                      </a:lnTo>
                      <a:lnTo>
                        <a:pt x="1710608" y="170301"/>
                      </a:lnTo>
                      <a:lnTo>
                        <a:pt x="1711720" y="170742"/>
                      </a:lnTo>
                      <a:lnTo>
                        <a:pt x="1712890" y="171077"/>
                      </a:lnTo>
                      <a:lnTo>
                        <a:pt x="1713666" y="171520"/>
                      </a:lnTo>
                      <a:lnTo>
                        <a:pt x="1714699" y="173963"/>
                      </a:lnTo>
                      <a:lnTo>
                        <a:pt x="1715298" y="177175"/>
                      </a:lnTo>
                      <a:lnTo>
                        <a:pt x="1715158" y="180203"/>
                      </a:lnTo>
                      <a:lnTo>
                        <a:pt x="1713960" y="182130"/>
                      </a:lnTo>
                      <a:lnTo>
                        <a:pt x="1713320" y="181085"/>
                      </a:lnTo>
                      <a:lnTo>
                        <a:pt x="1712316" y="180117"/>
                      </a:lnTo>
                      <a:lnTo>
                        <a:pt x="1711010" y="179285"/>
                      </a:lnTo>
                      <a:lnTo>
                        <a:pt x="1709517" y="178700"/>
                      </a:lnTo>
                      <a:lnTo>
                        <a:pt x="1707203" y="176764"/>
                      </a:lnTo>
                      <a:lnTo>
                        <a:pt x="1706165" y="175274"/>
                      </a:lnTo>
                      <a:lnTo>
                        <a:pt x="1705897" y="173337"/>
                      </a:lnTo>
                      <a:lnTo>
                        <a:pt x="1705580" y="164225"/>
                      </a:lnTo>
                      <a:close/>
                      <a:moveTo>
                        <a:pt x="1733725" y="140179"/>
                      </a:moveTo>
                      <a:lnTo>
                        <a:pt x="1735992" y="140749"/>
                      </a:lnTo>
                      <a:lnTo>
                        <a:pt x="1737701" y="142929"/>
                      </a:lnTo>
                      <a:lnTo>
                        <a:pt x="1740936" y="149659"/>
                      </a:lnTo>
                      <a:lnTo>
                        <a:pt x="1741830" y="151082"/>
                      </a:lnTo>
                      <a:lnTo>
                        <a:pt x="1743533" y="152269"/>
                      </a:lnTo>
                      <a:lnTo>
                        <a:pt x="1744649" y="155191"/>
                      </a:lnTo>
                      <a:lnTo>
                        <a:pt x="1745168" y="158688"/>
                      </a:lnTo>
                      <a:lnTo>
                        <a:pt x="1745173" y="161575"/>
                      </a:lnTo>
                      <a:lnTo>
                        <a:pt x="1741612" y="159060"/>
                      </a:lnTo>
                      <a:lnTo>
                        <a:pt x="1734581" y="151341"/>
                      </a:lnTo>
                      <a:lnTo>
                        <a:pt x="1733636" y="148340"/>
                      </a:lnTo>
                      <a:lnTo>
                        <a:pt x="1733099" y="141968"/>
                      </a:lnTo>
                      <a:close/>
                      <a:moveTo>
                        <a:pt x="1332026" y="102988"/>
                      </a:moveTo>
                      <a:lnTo>
                        <a:pt x="1333446" y="103253"/>
                      </a:lnTo>
                      <a:lnTo>
                        <a:pt x="1334247" y="104779"/>
                      </a:lnTo>
                      <a:lnTo>
                        <a:pt x="1334384" y="105830"/>
                      </a:lnTo>
                      <a:lnTo>
                        <a:pt x="1334781" y="106499"/>
                      </a:lnTo>
                      <a:lnTo>
                        <a:pt x="1335469" y="106837"/>
                      </a:lnTo>
                      <a:lnTo>
                        <a:pt x="1336513" y="106883"/>
                      </a:lnTo>
                      <a:lnTo>
                        <a:pt x="1337948" y="107242"/>
                      </a:lnTo>
                      <a:lnTo>
                        <a:pt x="1338287" y="108261"/>
                      </a:lnTo>
                      <a:lnTo>
                        <a:pt x="1337418" y="112019"/>
                      </a:lnTo>
                      <a:lnTo>
                        <a:pt x="1335217" y="115213"/>
                      </a:lnTo>
                      <a:lnTo>
                        <a:pt x="1334741" y="116256"/>
                      </a:lnTo>
                      <a:lnTo>
                        <a:pt x="1335258" y="117600"/>
                      </a:lnTo>
                      <a:lnTo>
                        <a:pt x="1337629" y="120746"/>
                      </a:lnTo>
                      <a:lnTo>
                        <a:pt x="1338423" y="122598"/>
                      </a:lnTo>
                      <a:lnTo>
                        <a:pt x="1336932" y="123049"/>
                      </a:lnTo>
                      <a:lnTo>
                        <a:pt x="1334106" y="125168"/>
                      </a:lnTo>
                      <a:lnTo>
                        <a:pt x="1333564" y="125157"/>
                      </a:lnTo>
                      <a:lnTo>
                        <a:pt x="1333059" y="124808"/>
                      </a:lnTo>
                      <a:lnTo>
                        <a:pt x="1332099" y="125261"/>
                      </a:lnTo>
                      <a:lnTo>
                        <a:pt x="1331309" y="126103"/>
                      </a:lnTo>
                      <a:lnTo>
                        <a:pt x="1331430" y="126997"/>
                      </a:lnTo>
                      <a:lnTo>
                        <a:pt x="1331972" y="127972"/>
                      </a:lnTo>
                      <a:lnTo>
                        <a:pt x="1331794" y="128821"/>
                      </a:lnTo>
                      <a:lnTo>
                        <a:pt x="1331153" y="129570"/>
                      </a:lnTo>
                      <a:lnTo>
                        <a:pt x="1330289" y="130090"/>
                      </a:lnTo>
                      <a:lnTo>
                        <a:pt x="1328887" y="127644"/>
                      </a:lnTo>
                      <a:lnTo>
                        <a:pt x="1328018" y="126447"/>
                      </a:lnTo>
                      <a:lnTo>
                        <a:pt x="1327100" y="125965"/>
                      </a:lnTo>
                      <a:lnTo>
                        <a:pt x="1325900" y="126327"/>
                      </a:lnTo>
                      <a:lnTo>
                        <a:pt x="1325003" y="126808"/>
                      </a:lnTo>
                      <a:lnTo>
                        <a:pt x="1324386" y="126686"/>
                      </a:lnTo>
                      <a:lnTo>
                        <a:pt x="1324078" y="125257"/>
                      </a:lnTo>
                      <a:lnTo>
                        <a:pt x="1324562" y="121604"/>
                      </a:lnTo>
                      <a:lnTo>
                        <a:pt x="1324607" y="117713"/>
                      </a:lnTo>
                      <a:lnTo>
                        <a:pt x="1325275" y="116386"/>
                      </a:lnTo>
                      <a:lnTo>
                        <a:pt x="1326921" y="116701"/>
                      </a:lnTo>
                      <a:lnTo>
                        <a:pt x="1328713" y="117783"/>
                      </a:lnTo>
                      <a:lnTo>
                        <a:pt x="1329794" y="118706"/>
                      </a:lnTo>
                      <a:lnTo>
                        <a:pt x="1329451" y="116441"/>
                      </a:lnTo>
                      <a:lnTo>
                        <a:pt x="1329703" y="112361"/>
                      </a:lnTo>
                      <a:lnTo>
                        <a:pt x="1328663" y="112609"/>
                      </a:lnTo>
                      <a:lnTo>
                        <a:pt x="1326709" y="110876"/>
                      </a:lnTo>
                      <a:lnTo>
                        <a:pt x="1327528" y="108817"/>
                      </a:lnTo>
                      <a:lnTo>
                        <a:pt x="1329711" y="106860"/>
                      </a:lnTo>
                      <a:lnTo>
                        <a:pt x="1331782" y="105390"/>
                      </a:lnTo>
                      <a:lnTo>
                        <a:pt x="1331080" y="103796"/>
                      </a:lnTo>
                      <a:close/>
                      <a:moveTo>
                        <a:pt x="1500131" y="21348"/>
                      </a:moveTo>
                      <a:lnTo>
                        <a:pt x="1504018" y="21731"/>
                      </a:lnTo>
                      <a:lnTo>
                        <a:pt x="1508048" y="22695"/>
                      </a:lnTo>
                      <a:lnTo>
                        <a:pt x="1511253" y="23833"/>
                      </a:lnTo>
                      <a:lnTo>
                        <a:pt x="1511284" y="24710"/>
                      </a:lnTo>
                      <a:lnTo>
                        <a:pt x="1509768" y="25314"/>
                      </a:lnTo>
                      <a:lnTo>
                        <a:pt x="1508118" y="24993"/>
                      </a:lnTo>
                      <a:lnTo>
                        <a:pt x="1506294" y="24408"/>
                      </a:lnTo>
                      <a:lnTo>
                        <a:pt x="1504318" y="24155"/>
                      </a:lnTo>
                      <a:lnTo>
                        <a:pt x="1502309" y="24719"/>
                      </a:lnTo>
                      <a:lnTo>
                        <a:pt x="1500617" y="25551"/>
                      </a:lnTo>
                      <a:lnTo>
                        <a:pt x="1499272" y="25761"/>
                      </a:lnTo>
                      <a:lnTo>
                        <a:pt x="1498303" y="24436"/>
                      </a:lnTo>
                      <a:lnTo>
                        <a:pt x="1498007" y="23885"/>
                      </a:lnTo>
                      <a:lnTo>
                        <a:pt x="1497351" y="21844"/>
                      </a:lnTo>
                      <a:close/>
                      <a:moveTo>
                        <a:pt x="1553539" y="0"/>
                      </a:moveTo>
                      <a:lnTo>
                        <a:pt x="1556852" y="3766"/>
                      </a:lnTo>
                      <a:lnTo>
                        <a:pt x="1558786" y="5261"/>
                      </a:lnTo>
                      <a:lnTo>
                        <a:pt x="1561080" y="5799"/>
                      </a:lnTo>
                      <a:lnTo>
                        <a:pt x="1562213" y="6587"/>
                      </a:lnTo>
                      <a:lnTo>
                        <a:pt x="1562492" y="8561"/>
                      </a:lnTo>
                      <a:lnTo>
                        <a:pt x="1562557" y="12762"/>
                      </a:lnTo>
                      <a:lnTo>
                        <a:pt x="1564584" y="11420"/>
                      </a:lnTo>
                      <a:lnTo>
                        <a:pt x="1566210" y="10994"/>
                      </a:lnTo>
                      <a:lnTo>
                        <a:pt x="1566903" y="11822"/>
                      </a:lnTo>
                      <a:lnTo>
                        <a:pt x="1566123" y="14354"/>
                      </a:lnTo>
                      <a:lnTo>
                        <a:pt x="1568727" y="12768"/>
                      </a:lnTo>
                      <a:lnTo>
                        <a:pt x="1569033" y="14616"/>
                      </a:lnTo>
                      <a:lnTo>
                        <a:pt x="1568134" y="17896"/>
                      </a:lnTo>
                      <a:lnTo>
                        <a:pt x="1567110" y="20461"/>
                      </a:lnTo>
                      <a:lnTo>
                        <a:pt x="1570841" y="19850"/>
                      </a:lnTo>
                      <a:lnTo>
                        <a:pt x="1571961" y="21883"/>
                      </a:lnTo>
                      <a:lnTo>
                        <a:pt x="1572345" y="25245"/>
                      </a:lnTo>
                      <a:lnTo>
                        <a:pt x="1573928" y="28576"/>
                      </a:lnTo>
                      <a:lnTo>
                        <a:pt x="1576792" y="30367"/>
                      </a:lnTo>
                      <a:lnTo>
                        <a:pt x="1578361" y="28826"/>
                      </a:lnTo>
                      <a:lnTo>
                        <a:pt x="1579712" y="25882"/>
                      </a:lnTo>
                      <a:lnTo>
                        <a:pt x="1581969" y="23402"/>
                      </a:lnTo>
                      <a:lnTo>
                        <a:pt x="1580815" y="22887"/>
                      </a:lnTo>
                      <a:lnTo>
                        <a:pt x="1580251" y="21875"/>
                      </a:lnTo>
                      <a:lnTo>
                        <a:pt x="1580248" y="20516"/>
                      </a:lnTo>
                      <a:lnTo>
                        <a:pt x="1580898" y="18993"/>
                      </a:lnTo>
                      <a:lnTo>
                        <a:pt x="1582973" y="20160"/>
                      </a:lnTo>
                      <a:lnTo>
                        <a:pt x="1583756" y="21602"/>
                      </a:lnTo>
                      <a:lnTo>
                        <a:pt x="1583756" y="25460"/>
                      </a:lnTo>
                      <a:lnTo>
                        <a:pt x="1584196" y="27386"/>
                      </a:lnTo>
                      <a:lnTo>
                        <a:pt x="1585167" y="27649"/>
                      </a:lnTo>
                      <a:lnTo>
                        <a:pt x="1586269" y="26870"/>
                      </a:lnTo>
                      <a:lnTo>
                        <a:pt x="1587209" y="25827"/>
                      </a:lnTo>
                      <a:lnTo>
                        <a:pt x="1588679" y="21740"/>
                      </a:lnTo>
                      <a:lnTo>
                        <a:pt x="1589949" y="20087"/>
                      </a:lnTo>
                      <a:lnTo>
                        <a:pt x="1591794" y="20731"/>
                      </a:lnTo>
                      <a:lnTo>
                        <a:pt x="1596561" y="25750"/>
                      </a:lnTo>
                      <a:lnTo>
                        <a:pt x="1598498" y="27102"/>
                      </a:lnTo>
                      <a:lnTo>
                        <a:pt x="1602280" y="28463"/>
                      </a:lnTo>
                      <a:lnTo>
                        <a:pt x="1602028" y="26267"/>
                      </a:lnTo>
                      <a:lnTo>
                        <a:pt x="1600817" y="22897"/>
                      </a:lnTo>
                      <a:lnTo>
                        <a:pt x="1601735" y="20758"/>
                      </a:lnTo>
                      <a:lnTo>
                        <a:pt x="1603508" y="21124"/>
                      </a:lnTo>
                      <a:lnTo>
                        <a:pt x="1604692" y="22644"/>
                      </a:lnTo>
                      <a:lnTo>
                        <a:pt x="1605635" y="24289"/>
                      </a:lnTo>
                      <a:lnTo>
                        <a:pt x="1606579" y="25024"/>
                      </a:lnTo>
                      <a:lnTo>
                        <a:pt x="1608327" y="25203"/>
                      </a:lnTo>
                      <a:lnTo>
                        <a:pt x="1609352" y="25904"/>
                      </a:lnTo>
                      <a:lnTo>
                        <a:pt x="1609990" y="26996"/>
                      </a:lnTo>
                      <a:lnTo>
                        <a:pt x="1610575" y="28363"/>
                      </a:lnTo>
                      <a:lnTo>
                        <a:pt x="1611352" y="28332"/>
                      </a:lnTo>
                      <a:lnTo>
                        <a:pt x="1611616" y="27558"/>
                      </a:lnTo>
                      <a:lnTo>
                        <a:pt x="1612988" y="25557"/>
                      </a:lnTo>
                      <a:lnTo>
                        <a:pt x="1614539" y="27021"/>
                      </a:lnTo>
                      <a:lnTo>
                        <a:pt x="1615899" y="28963"/>
                      </a:lnTo>
                      <a:lnTo>
                        <a:pt x="1616939" y="31169"/>
                      </a:lnTo>
                      <a:lnTo>
                        <a:pt x="1617507" y="33352"/>
                      </a:lnTo>
                      <a:lnTo>
                        <a:pt x="1617504" y="34607"/>
                      </a:lnTo>
                      <a:lnTo>
                        <a:pt x="1616904" y="39117"/>
                      </a:lnTo>
                      <a:lnTo>
                        <a:pt x="1617428" y="40193"/>
                      </a:lnTo>
                      <a:lnTo>
                        <a:pt x="1620024" y="41709"/>
                      </a:lnTo>
                      <a:lnTo>
                        <a:pt x="1621317" y="42849"/>
                      </a:lnTo>
                      <a:lnTo>
                        <a:pt x="1622341" y="40131"/>
                      </a:lnTo>
                      <a:lnTo>
                        <a:pt x="1624251" y="40985"/>
                      </a:lnTo>
                      <a:lnTo>
                        <a:pt x="1626333" y="43150"/>
                      </a:lnTo>
                      <a:lnTo>
                        <a:pt x="1627843" y="44345"/>
                      </a:lnTo>
                      <a:lnTo>
                        <a:pt x="1629764" y="44917"/>
                      </a:lnTo>
                      <a:lnTo>
                        <a:pt x="1633358" y="48036"/>
                      </a:lnTo>
                      <a:lnTo>
                        <a:pt x="1635330" y="49297"/>
                      </a:lnTo>
                      <a:lnTo>
                        <a:pt x="1635926" y="49357"/>
                      </a:lnTo>
                      <a:lnTo>
                        <a:pt x="1637312" y="49124"/>
                      </a:lnTo>
                      <a:lnTo>
                        <a:pt x="1637907" y="49195"/>
                      </a:lnTo>
                      <a:lnTo>
                        <a:pt x="1638472" y="49612"/>
                      </a:lnTo>
                      <a:lnTo>
                        <a:pt x="1639676" y="50882"/>
                      </a:lnTo>
                      <a:lnTo>
                        <a:pt x="1645007" y="54658"/>
                      </a:lnTo>
                      <a:lnTo>
                        <a:pt x="1645671" y="57047"/>
                      </a:lnTo>
                      <a:lnTo>
                        <a:pt x="1647237" y="59527"/>
                      </a:lnTo>
                      <a:lnTo>
                        <a:pt x="1649269" y="61822"/>
                      </a:lnTo>
                      <a:lnTo>
                        <a:pt x="1656688" y="67883"/>
                      </a:lnTo>
                      <a:lnTo>
                        <a:pt x="1657441" y="69172"/>
                      </a:lnTo>
                      <a:lnTo>
                        <a:pt x="1661223" y="78282"/>
                      </a:lnTo>
                      <a:lnTo>
                        <a:pt x="1662136" y="78728"/>
                      </a:lnTo>
                      <a:lnTo>
                        <a:pt x="1664560" y="79159"/>
                      </a:lnTo>
                      <a:lnTo>
                        <a:pt x="1665542" y="79875"/>
                      </a:lnTo>
                      <a:lnTo>
                        <a:pt x="1665861" y="80992"/>
                      </a:lnTo>
                      <a:lnTo>
                        <a:pt x="1665709" y="85662"/>
                      </a:lnTo>
                      <a:lnTo>
                        <a:pt x="1666167" y="87025"/>
                      </a:lnTo>
                      <a:lnTo>
                        <a:pt x="1667077" y="87754"/>
                      </a:lnTo>
                      <a:lnTo>
                        <a:pt x="1667969" y="87845"/>
                      </a:lnTo>
                      <a:lnTo>
                        <a:pt x="1668351" y="87266"/>
                      </a:lnTo>
                      <a:lnTo>
                        <a:pt x="1668516" y="85555"/>
                      </a:lnTo>
                      <a:lnTo>
                        <a:pt x="1669128" y="84424"/>
                      </a:lnTo>
                      <a:lnTo>
                        <a:pt x="1670224" y="84152"/>
                      </a:lnTo>
                      <a:lnTo>
                        <a:pt x="1671699" y="84996"/>
                      </a:lnTo>
                      <a:lnTo>
                        <a:pt x="1672762" y="87152"/>
                      </a:lnTo>
                      <a:lnTo>
                        <a:pt x="1669825" y="90547"/>
                      </a:lnTo>
                      <a:lnTo>
                        <a:pt x="1670231" y="92937"/>
                      </a:lnTo>
                      <a:lnTo>
                        <a:pt x="1672230" y="91073"/>
                      </a:lnTo>
                      <a:lnTo>
                        <a:pt x="1673869" y="91545"/>
                      </a:lnTo>
                      <a:lnTo>
                        <a:pt x="1676261" y="94467"/>
                      </a:lnTo>
                      <a:lnTo>
                        <a:pt x="1680676" y="97063"/>
                      </a:lnTo>
                      <a:lnTo>
                        <a:pt x="1682554" y="98782"/>
                      </a:lnTo>
                      <a:lnTo>
                        <a:pt x="1681209" y="99637"/>
                      </a:lnTo>
                      <a:lnTo>
                        <a:pt x="1680675" y="100264"/>
                      </a:lnTo>
                      <a:lnTo>
                        <a:pt x="1680775" y="101620"/>
                      </a:lnTo>
                      <a:lnTo>
                        <a:pt x="1681226" y="103088"/>
                      </a:lnTo>
                      <a:lnTo>
                        <a:pt x="1681761" y="103988"/>
                      </a:lnTo>
                      <a:lnTo>
                        <a:pt x="1683067" y="104672"/>
                      </a:lnTo>
                      <a:lnTo>
                        <a:pt x="1684250" y="104586"/>
                      </a:lnTo>
                      <a:lnTo>
                        <a:pt x="1687407" y="103194"/>
                      </a:lnTo>
                      <a:lnTo>
                        <a:pt x="1688179" y="102350"/>
                      </a:lnTo>
                      <a:lnTo>
                        <a:pt x="1689001" y="102121"/>
                      </a:lnTo>
                      <a:lnTo>
                        <a:pt x="1690686" y="103220"/>
                      </a:lnTo>
                      <a:lnTo>
                        <a:pt x="1693637" y="105768"/>
                      </a:lnTo>
                      <a:lnTo>
                        <a:pt x="1694278" y="106080"/>
                      </a:lnTo>
                      <a:lnTo>
                        <a:pt x="1695244" y="107006"/>
                      </a:lnTo>
                      <a:lnTo>
                        <a:pt x="1695966" y="109093"/>
                      </a:lnTo>
                      <a:lnTo>
                        <a:pt x="1696912" y="111181"/>
                      </a:lnTo>
                      <a:lnTo>
                        <a:pt x="1698682" y="112058"/>
                      </a:lnTo>
                      <a:lnTo>
                        <a:pt x="1700642" y="112050"/>
                      </a:lnTo>
                      <a:lnTo>
                        <a:pt x="1702027" y="112314"/>
                      </a:lnTo>
                      <a:lnTo>
                        <a:pt x="1703415" y="113069"/>
                      </a:lnTo>
                      <a:lnTo>
                        <a:pt x="1708732" y="117815"/>
                      </a:lnTo>
                      <a:lnTo>
                        <a:pt x="1710785" y="119028"/>
                      </a:lnTo>
                      <a:lnTo>
                        <a:pt x="1713491" y="119434"/>
                      </a:lnTo>
                      <a:lnTo>
                        <a:pt x="1714973" y="119183"/>
                      </a:lnTo>
                      <a:lnTo>
                        <a:pt x="1715721" y="118916"/>
                      </a:lnTo>
                      <a:lnTo>
                        <a:pt x="1716329" y="119093"/>
                      </a:lnTo>
                      <a:lnTo>
                        <a:pt x="1717401" y="120248"/>
                      </a:lnTo>
                      <a:lnTo>
                        <a:pt x="1717868" y="121319"/>
                      </a:lnTo>
                      <a:lnTo>
                        <a:pt x="1717984" y="122570"/>
                      </a:lnTo>
                      <a:lnTo>
                        <a:pt x="1717833" y="123768"/>
                      </a:lnTo>
                      <a:lnTo>
                        <a:pt x="1717520" y="124636"/>
                      </a:lnTo>
                      <a:lnTo>
                        <a:pt x="1715715" y="123549"/>
                      </a:lnTo>
                      <a:lnTo>
                        <a:pt x="1713716" y="123191"/>
                      </a:lnTo>
                      <a:lnTo>
                        <a:pt x="1712114" y="123939"/>
                      </a:lnTo>
                      <a:lnTo>
                        <a:pt x="1711501" y="126157"/>
                      </a:lnTo>
                      <a:lnTo>
                        <a:pt x="1711801" y="128185"/>
                      </a:lnTo>
                      <a:lnTo>
                        <a:pt x="1713456" y="132750"/>
                      </a:lnTo>
                      <a:lnTo>
                        <a:pt x="1713604" y="134805"/>
                      </a:lnTo>
                      <a:lnTo>
                        <a:pt x="1713162" y="135835"/>
                      </a:lnTo>
                      <a:lnTo>
                        <a:pt x="1711929" y="136214"/>
                      </a:lnTo>
                      <a:lnTo>
                        <a:pt x="1709626" y="136327"/>
                      </a:lnTo>
                      <a:lnTo>
                        <a:pt x="1707962" y="136586"/>
                      </a:lnTo>
                      <a:lnTo>
                        <a:pt x="1706653" y="137218"/>
                      </a:lnTo>
                      <a:lnTo>
                        <a:pt x="1704150" y="139233"/>
                      </a:lnTo>
                      <a:lnTo>
                        <a:pt x="1706626" y="140274"/>
                      </a:lnTo>
                      <a:lnTo>
                        <a:pt x="1706162" y="144485"/>
                      </a:lnTo>
                      <a:lnTo>
                        <a:pt x="1703674" y="152891"/>
                      </a:lnTo>
                      <a:lnTo>
                        <a:pt x="1703364" y="154566"/>
                      </a:lnTo>
                      <a:lnTo>
                        <a:pt x="1701793" y="157761"/>
                      </a:lnTo>
                      <a:lnTo>
                        <a:pt x="1701295" y="159599"/>
                      </a:lnTo>
                      <a:lnTo>
                        <a:pt x="1701315" y="162141"/>
                      </a:lnTo>
                      <a:lnTo>
                        <a:pt x="1701594" y="164119"/>
                      </a:lnTo>
                      <a:lnTo>
                        <a:pt x="1701443" y="165945"/>
                      </a:lnTo>
                      <a:lnTo>
                        <a:pt x="1699388" y="169660"/>
                      </a:lnTo>
                      <a:lnTo>
                        <a:pt x="1698881" y="171928"/>
                      </a:lnTo>
                      <a:lnTo>
                        <a:pt x="1698766" y="174318"/>
                      </a:lnTo>
                      <a:lnTo>
                        <a:pt x="1699140" y="176366"/>
                      </a:lnTo>
                      <a:lnTo>
                        <a:pt x="1700671" y="179072"/>
                      </a:lnTo>
                      <a:lnTo>
                        <a:pt x="1701142" y="180583"/>
                      </a:lnTo>
                      <a:lnTo>
                        <a:pt x="1700401" y="193878"/>
                      </a:lnTo>
                      <a:lnTo>
                        <a:pt x="1699797" y="195177"/>
                      </a:lnTo>
                      <a:lnTo>
                        <a:pt x="1698522" y="195799"/>
                      </a:lnTo>
                      <a:lnTo>
                        <a:pt x="1696338" y="195848"/>
                      </a:lnTo>
                      <a:lnTo>
                        <a:pt x="1700183" y="205481"/>
                      </a:lnTo>
                      <a:lnTo>
                        <a:pt x="1700439" y="210170"/>
                      </a:lnTo>
                      <a:lnTo>
                        <a:pt x="1698542" y="215253"/>
                      </a:lnTo>
                      <a:lnTo>
                        <a:pt x="1694225" y="219913"/>
                      </a:lnTo>
                      <a:lnTo>
                        <a:pt x="1693589" y="221098"/>
                      </a:lnTo>
                      <a:lnTo>
                        <a:pt x="1694789" y="222215"/>
                      </a:lnTo>
                      <a:lnTo>
                        <a:pt x="1697415" y="220967"/>
                      </a:lnTo>
                      <a:lnTo>
                        <a:pt x="1700237" y="218729"/>
                      </a:lnTo>
                      <a:lnTo>
                        <a:pt x="1702064" y="216882"/>
                      </a:lnTo>
                      <a:lnTo>
                        <a:pt x="1704138" y="212621"/>
                      </a:lnTo>
                      <a:lnTo>
                        <a:pt x="1705413" y="207069"/>
                      </a:lnTo>
                      <a:lnTo>
                        <a:pt x="1705944" y="201054"/>
                      </a:lnTo>
                      <a:lnTo>
                        <a:pt x="1705726" y="195505"/>
                      </a:lnTo>
                      <a:lnTo>
                        <a:pt x="1703337" y="187618"/>
                      </a:lnTo>
                      <a:lnTo>
                        <a:pt x="1704569" y="186925"/>
                      </a:lnTo>
                      <a:lnTo>
                        <a:pt x="1704597" y="185417"/>
                      </a:lnTo>
                      <a:lnTo>
                        <a:pt x="1704296" y="183733"/>
                      </a:lnTo>
                      <a:lnTo>
                        <a:pt x="1704504" y="182469"/>
                      </a:lnTo>
                      <a:lnTo>
                        <a:pt x="1706232" y="181361"/>
                      </a:lnTo>
                      <a:lnTo>
                        <a:pt x="1707423" y="182040"/>
                      </a:lnTo>
                      <a:lnTo>
                        <a:pt x="1708558" y="183307"/>
                      </a:lnTo>
                      <a:lnTo>
                        <a:pt x="1712506" y="185153"/>
                      </a:lnTo>
                      <a:lnTo>
                        <a:pt x="1718915" y="190952"/>
                      </a:lnTo>
                      <a:lnTo>
                        <a:pt x="1720237" y="192757"/>
                      </a:lnTo>
                      <a:lnTo>
                        <a:pt x="1720700" y="193693"/>
                      </a:lnTo>
                      <a:lnTo>
                        <a:pt x="1722985" y="197243"/>
                      </a:lnTo>
                      <a:lnTo>
                        <a:pt x="1726322" y="206554"/>
                      </a:lnTo>
                      <a:lnTo>
                        <a:pt x="1726731" y="208883"/>
                      </a:lnTo>
                      <a:lnTo>
                        <a:pt x="1727514" y="208856"/>
                      </a:lnTo>
                      <a:lnTo>
                        <a:pt x="1728127" y="197826"/>
                      </a:lnTo>
                      <a:lnTo>
                        <a:pt x="1727428" y="194576"/>
                      </a:lnTo>
                      <a:lnTo>
                        <a:pt x="1725724" y="192187"/>
                      </a:lnTo>
                      <a:lnTo>
                        <a:pt x="1720959" y="187950"/>
                      </a:lnTo>
                      <a:lnTo>
                        <a:pt x="1719540" y="186284"/>
                      </a:lnTo>
                      <a:lnTo>
                        <a:pt x="1718194" y="183967"/>
                      </a:lnTo>
                      <a:lnTo>
                        <a:pt x="1717633" y="181361"/>
                      </a:lnTo>
                      <a:lnTo>
                        <a:pt x="1718571" y="178848"/>
                      </a:lnTo>
                      <a:lnTo>
                        <a:pt x="1718735" y="178110"/>
                      </a:lnTo>
                      <a:lnTo>
                        <a:pt x="1717640" y="172729"/>
                      </a:lnTo>
                      <a:lnTo>
                        <a:pt x="1716852" y="171846"/>
                      </a:lnTo>
                      <a:lnTo>
                        <a:pt x="1715969" y="171281"/>
                      </a:lnTo>
                      <a:lnTo>
                        <a:pt x="1715276" y="170521"/>
                      </a:lnTo>
                      <a:lnTo>
                        <a:pt x="1714615" y="164958"/>
                      </a:lnTo>
                      <a:lnTo>
                        <a:pt x="1716995" y="160386"/>
                      </a:lnTo>
                      <a:lnTo>
                        <a:pt x="1723430" y="153537"/>
                      </a:lnTo>
                      <a:lnTo>
                        <a:pt x="1723790" y="153284"/>
                      </a:lnTo>
                      <a:lnTo>
                        <a:pt x="1724760" y="152989"/>
                      </a:lnTo>
                      <a:lnTo>
                        <a:pt x="1725199" y="152607"/>
                      </a:lnTo>
                      <a:lnTo>
                        <a:pt x="1725295" y="152018"/>
                      </a:lnTo>
                      <a:lnTo>
                        <a:pt x="1725040" y="150500"/>
                      </a:lnTo>
                      <a:lnTo>
                        <a:pt x="1725126" y="149901"/>
                      </a:lnTo>
                      <a:lnTo>
                        <a:pt x="1726583" y="147590"/>
                      </a:lnTo>
                      <a:lnTo>
                        <a:pt x="1728805" y="144940"/>
                      </a:lnTo>
                      <a:lnTo>
                        <a:pt x="1730016" y="145641"/>
                      </a:lnTo>
                      <a:lnTo>
                        <a:pt x="1731009" y="148891"/>
                      </a:lnTo>
                      <a:lnTo>
                        <a:pt x="1732869" y="159726"/>
                      </a:lnTo>
                      <a:lnTo>
                        <a:pt x="1733841" y="161774"/>
                      </a:lnTo>
                      <a:lnTo>
                        <a:pt x="1735722" y="162850"/>
                      </a:lnTo>
                      <a:lnTo>
                        <a:pt x="1734891" y="158757"/>
                      </a:lnTo>
                      <a:lnTo>
                        <a:pt x="1734748" y="156837"/>
                      </a:lnTo>
                      <a:lnTo>
                        <a:pt x="1735510" y="154876"/>
                      </a:lnTo>
                      <a:lnTo>
                        <a:pt x="1739963" y="159838"/>
                      </a:lnTo>
                      <a:lnTo>
                        <a:pt x="1742337" y="161797"/>
                      </a:lnTo>
                      <a:lnTo>
                        <a:pt x="1745626" y="162512"/>
                      </a:lnTo>
                      <a:lnTo>
                        <a:pt x="1746377" y="162037"/>
                      </a:lnTo>
                      <a:lnTo>
                        <a:pt x="1747051" y="160916"/>
                      </a:lnTo>
                      <a:lnTo>
                        <a:pt x="1747505" y="159561"/>
                      </a:lnTo>
                      <a:lnTo>
                        <a:pt x="1747658" y="158416"/>
                      </a:lnTo>
                      <a:lnTo>
                        <a:pt x="1747440" y="156729"/>
                      </a:lnTo>
                      <a:lnTo>
                        <a:pt x="1747042" y="155895"/>
                      </a:lnTo>
                      <a:lnTo>
                        <a:pt x="1746477" y="155328"/>
                      </a:lnTo>
                      <a:lnTo>
                        <a:pt x="1745845" y="154523"/>
                      </a:lnTo>
                      <a:lnTo>
                        <a:pt x="1742612" y="148985"/>
                      </a:lnTo>
                      <a:lnTo>
                        <a:pt x="1741837" y="145884"/>
                      </a:lnTo>
                      <a:lnTo>
                        <a:pt x="1740607" y="143290"/>
                      </a:lnTo>
                      <a:lnTo>
                        <a:pt x="1740316" y="141909"/>
                      </a:lnTo>
                      <a:lnTo>
                        <a:pt x="1740447" y="139896"/>
                      </a:lnTo>
                      <a:lnTo>
                        <a:pt x="1740996" y="139470"/>
                      </a:lnTo>
                      <a:lnTo>
                        <a:pt x="1741843" y="139472"/>
                      </a:lnTo>
                      <a:lnTo>
                        <a:pt x="1742864" y="138747"/>
                      </a:lnTo>
                      <a:lnTo>
                        <a:pt x="1743671" y="138040"/>
                      </a:lnTo>
                      <a:lnTo>
                        <a:pt x="1744245" y="137770"/>
                      </a:lnTo>
                      <a:lnTo>
                        <a:pt x="1744326" y="137328"/>
                      </a:lnTo>
                      <a:lnTo>
                        <a:pt x="1743578" y="136098"/>
                      </a:lnTo>
                      <a:lnTo>
                        <a:pt x="1742828" y="135475"/>
                      </a:lnTo>
                      <a:lnTo>
                        <a:pt x="1740666" y="134680"/>
                      </a:lnTo>
                      <a:lnTo>
                        <a:pt x="1739681" y="134034"/>
                      </a:lnTo>
                      <a:lnTo>
                        <a:pt x="1737842" y="131576"/>
                      </a:lnTo>
                      <a:lnTo>
                        <a:pt x="1738734" y="130594"/>
                      </a:lnTo>
                      <a:lnTo>
                        <a:pt x="1744347" y="129923"/>
                      </a:lnTo>
                      <a:lnTo>
                        <a:pt x="1749206" y="128117"/>
                      </a:lnTo>
                      <a:lnTo>
                        <a:pt x="1751612" y="126834"/>
                      </a:lnTo>
                      <a:lnTo>
                        <a:pt x="1753234" y="125599"/>
                      </a:lnTo>
                      <a:lnTo>
                        <a:pt x="1755703" y="124482"/>
                      </a:lnTo>
                      <a:lnTo>
                        <a:pt x="1758456" y="125143"/>
                      </a:lnTo>
                      <a:lnTo>
                        <a:pt x="1763105" y="127469"/>
                      </a:lnTo>
                      <a:lnTo>
                        <a:pt x="1773748" y="128379"/>
                      </a:lnTo>
                      <a:lnTo>
                        <a:pt x="1778518" y="129481"/>
                      </a:lnTo>
                      <a:lnTo>
                        <a:pt x="1783012" y="133051"/>
                      </a:lnTo>
                      <a:lnTo>
                        <a:pt x="1785320" y="132371"/>
                      </a:lnTo>
                      <a:lnTo>
                        <a:pt x="1788211" y="132971"/>
                      </a:lnTo>
                      <a:lnTo>
                        <a:pt x="1791203" y="133975"/>
                      </a:lnTo>
                      <a:lnTo>
                        <a:pt x="1793773" y="134470"/>
                      </a:lnTo>
                      <a:lnTo>
                        <a:pt x="1804495" y="134141"/>
                      </a:lnTo>
                      <a:lnTo>
                        <a:pt x="1807081" y="134836"/>
                      </a:lnTo>
                      <a:lnTo>
                        <a:pt x="1811291" y="136967"/>
                      </a:lnTo>
                      <a:lnTo>
                        <a:pt x="1813605" y="137369"/>
                      </a:lnTo>
                      <a:lnTo>
                        <a:pt x="1814641" y="137439"/>
                      </a:lnTo>
                      <a:lnTo>
                        <a:pt x="1814641" y="137443"/>
                      </a:lnTo>
                      <a:lnTo>
                        <a:pt x="1814649" y="137808"/>
                      </a:lnTo>
                      <a:lnTo>
                        <a:pt x="1815685" y="182474"/>
                      </a:lnTo>
                      <a:lnTo>
                        <a:pt x="1816735" y="227140"/>
                      </a:lnTo>
                      <a:lnTo>
                        <a:pt x="1817799" y="271819"/>
                      </a:lnTo>
                      <a:lnTo>
                        <a:pt x="1818877" y="316509"/>
                      </a:lnTo>
                      <a:lnTo>
                        <a:pt x="1819969" y="361218"/>
                      </a:lnTo>
                      <a:lnTo>
                        <a:pt x="1821076" y="405938"/>
                      </a:lnTo>
                      <a:lnTo>
                        <a:pt x="1822196" y="450676"/>
                      </a:lnTo>
                      <a:lnTo>
                        <a:pt x="1823331" y="495411"/>
                      </a:lnTo>
                      <a:lnTo>
                        <a:pt x="1824479" y="540156"/>
                      </a:lnTo>
                      <a:lnTo>
                        <a:pt x="1825642" y="584925"/>
                      </a:lnTo>
                      <a:lnTo>
                        <a:pt x="1826818" y="629702"/>
                      </a:lnTo>
                      <a:lnTo>
                        <a:pt x="1828009" y="674475"/>
                      </a:lnTo>
                      <a:lnTo>
                        <a:pt x="1829213" y="719256"/>
                      </a:lnTo>
                      <a:lnTo>
                        <a:pt x="1830432" y="764059"/>
                      </a:lnTo>
                      <a:lnTo>
                        <a:pt x="1831664" y="808869"/>
                      </a:lnTo>
                      <a:lnTo>
                        <a:pt x="1832910" y="853673"/>
                      </a:lnTo>
                      <a:lnTo>
                        <a:pt x="1834170" y="898484"/>
                      </a:lnTo>
                      <a:lnTo>
                        <a:pt x="1835445" y="943315"/>
                      </a:lnTo>
                      <a:lnTo>
                        <a:pt x="1836732" y="988145"/>
                      </a:lnTo>
                      <a:lnTo>
                        <a:pt x="1838034" y="1032980"/>
                      </a:lnTo>
                      <a:lnTo>
                        <a:pt x="1839349" y="1077814"/>
                      </a:lnTo>
                      <a:lnTo>
                        <a:pt x="1840679" y="1122666"/>
                      </a:lnTo>
                      <a:lnTo>
                        <a:pt x="1842022" y="1167516"/>
                      </a:lnTo>
                      <a:lnTo>
                        <a:pt x="1843379" y="1212362"/>
                      </a:lnTo>
                      <a:lnTo>
                        <a:pt x="1844750" y="1257219"/>
                      </a:lnTo>
                      <a:lnTo>
                        <a:pt x="1846135" y="1302079"/>
                      </a:lnTo>
                      <a:lnTo>
                        <a:pt x="1847533" y="1346948"/>
                      </a:lnTo>
                      <a:lnTo>
                        <a:pt x="1848945" y="1391806"/>
                      </a:lnTo>
                      <a:lnTo>
                        <a:pt x="1850370" y="1436667"/>
                      </a:lnTo>
                      <a:lnTo>
                        <a:pt x="1851810" y="1481541"/>
                      </a:lnTo>
                      <a:lnTo>
                        <a:pt x="1853263" y="1526417"/>
                      </a:lnTo>
                      <a:lnTo>
                        <a:pt x="1854730" y="1571280"/>
                      </a:lnTo>
                      <a:lnTo>
                        <a:pt x="1856245" y="1617183"/>
                      </a:lnTo>
                      <a:lnTo>
                        <a:pt x="1857774" y="1663093"/>
                      </a:lnTo>
                      <a:lnTo>
                        <a:pt x="1859317" y="1708994"/>
                      </a:lnTo>
                      <a:lnTo>
                        <a:pt x="1860874" y="1754889"/>
                      </a:lnTo>
                      <a:lnTo>
                        <a:pt x="1862446" y="1800781"/>
                      </a:lnTo>
                      <a:lnTo>
                        <a:pt x="1864032" y="1846679"/>
                      </a:lnTo>
                      <a:lnTo>
                        <a:pt x="1865633" y="1892580"/>
                      </a:lnTo>
                      <a:lnTo>
                        <a:pt x="1867247" y="1938472"/>
                      </a:lnTo>
                      <a:lnTo>
                        <a:pt x="1868875" y="1984360"/>
                      </a:lnTo>
                      <a:lnTo>
                        <a:pt x="1870518" y="2030238"/>
                      </a:lnTo>
                      <a:lnTo>
                        <a:pt x="1872174" y="2076112"/>
                      </a:lnTo>
                      <a:lnTo>
                        <a:pt x="1873846" y="2121987"/>
                      </a:lnTo>
                      <a:lnTo>
                        <a:pt x="1875531" y="2167864"/>
                      </a:lnTo>
                      <a:lnTo>
                        <a:pt x="1877230" y="2213729"/>
                      </a:lnTo>
                      <a:lnTo>
                        <a:pt x="1878943" y="2259587"/>
                      </a:lnTo>
                      <a:lnTo>
                        <a:pt x="1880655" y="2305012"/>
                      </a:lnTo>
                      <a:lnTo>
                        <a:pt x="1880651" y="2305013"/>
                      </a:lnTo>
                      <a:lnTo>
                        <a:pt x="1879551" y="2305219"/>
                      </a:lnTo>
                      <a:lnTo>
                        <a:pt x="1873233" y="2307709"/>
                      </a:lnTo>
                      <a:lnTo>
                        <a:pt x="1855929" y="2317385"/>
                      </a:lnTo>
                      <a:lnTo>
                        <a:pt x="1854332" y="2319429"/>
                      </a:lnTo>
                      <a:lnTo>
                        <a:pt x="1850932" y="2320846"/>
                      </a:lnTo>
                      <a:lnTo>
                        <a:pt x="1843634" y="2326559"/>
                      </a:lnTo>
                      <a:lnTo>
                        <a:pt x="1796827" y="2350589"/>
                      </a:lnTo>
                      <a:lnTo>
                        <a:pt x="1775192" y="2360094"/>
                      </a:lnTo>
                      <a:lnTo>
                        <a:pt x="1748014" y="2366312"/>
                      </a:lnTo>
                      <a:lnTo>
                        <a:pt x="1728713" y="2374846"/>
                      </a:lnTo>
                      <a:lnTo>
                        <a:pt x="1726562" y="2375241"/>
                      </a:lnTo>
                      <a:lnTo>
                        <a:pt x="1725427" y="2375840"/>
                      </a:lnTo>
                      <a:lnTo>
                        <a:pt x="1723630" y="2378278"/>
                      </a:lnTo>
                      <a:lnTo>
                        <a:pt x="1723019" y="2378854"/>
                      </a:lnTo>
                      <a:lnTo>
                        <a:pt x="1696922" y="2388115"/>
                      </a:lnTo>
                      <a:lnTo>
                        <a:pt x="1677601" y="2391663"/>
                      </a:lnTo>
                      <a:lnTo>
                        <a:pt x="1675472" y="2392716"/>
                      </a:lnTo>
                      <a:lnTo>
                        <a:pt x="1674679" y="2391873"/>
                      </a:lnTo>
                      <a:lnTo>
                        <a:pt x="1671453" y="2393320"/>
                      </a:lnTo>
                      <a:lnTo>
                        <a:pt x="1658667" y="2393579"/>
                      </a:lnTo>
                      <a:lnTo>
                        <a:pt x="1646203" y="2395536"/>
                      </a:lnTo>
                      <a:lnTo>
                        <a:pt x="1642671" y="2394419"/>
                      </a:lnTo>
                      <a:lnTo>
                        <a:pt x="1639629" y="2395906"/>
                      </a:lnTo>
                      <a:lnTo>
                        <a:pt x="1630688" y="2397113"/>
                      </a:lnTo>
                      <a:lnTo>
                        <a:pt x="1597174" y="2394603"/>
                      </a:lnTo>
                      <a:lnTo>
                        <a:pt x="1586647" y="2391773"/>
                      </a:lnTo>
                      <a:lnTo>
                        <a:pt x="1583391" y="2390067"/>
                      </a:lnTo>
                      <a:lnTo>
                        <a:pt x="1578447" y="2389953"/>
                      </a:lnTo>
                      <a:lnTo>
                        <a:pt x="1576448" y="2389291"/>
                      </a:lnTo>
                      <a:lnTo>
                        <a:pt x="1575216" y="2389930"/>
                      </a:lnTo>
                      <a:lnTo>
                        <a:pt x="1571342" y="2391251"/>
                      </a:lnTo>
                      <a:lnTo>
                        <a:pt x="1570210" y="2392190"/>
                      </a:lnTo>
                      <a:lnTo>
                        <a:pt x="1568588" y="2394358"/>
                      </a:lnTo>
                      <a:lnTo>
                        <a:pt x="1567861" y="2395074"/>
                      </a:lnTo>
                      <a:lnTo>
                        <a:pt x="1565201" y="2396157"/>
                      </a:lnTo>
                      <a:lnTo>
                        <a:pt x="1557390" y="2395694"/>
                      </a:lnTo>
                      <a:lnTo>
                        <a:pt x="1554203" y="2397302"/>
                      </a:lnTo>
                      <a:lnTo>
                        <a:pt x="1548880" y="2400545"/>
                      </a:lnTo>
                      <a:lnTo>
                        <a:pt x="1542928" y="2404272"/>
                      </a:lnTo>
                      <a:lnTo>
                        <a:pt x="1536012" y="2410061"/>
                      </a:lnTo>
                      <a:lnTo>
                        <a:pt x="1522649" y="2421815"/>
                      </a:lnTo>
                      <a:lnTo>
                        <a:pt x="1508678" y="2434259"/>
                      </a:lnTo>
                      <a:lnTo>
                        <a:pt x="1501980" y="2436690"/>
                      </a:lnTo>
                      <a:lnTo>
                        <a:pt x="1487536" y="2442496"/>
                      </a:lnTo>
                      <a:lnTo>
                        <a:pt x="1479047" y="2447919"/>
                      </a:lnTo>
                      <a:lnTo>
                        <a:pt x="1462430" y="2458479"/>
                      </a:lnTo>
                      <a:lnTo>
                        <a:pt x="1456092" y="2461203"/>
                      </a:lnTo>
                      <a:lnTo>
                        <a:pt x="1454087" y="2461624"/>
                      </a:lnTo>
                      <a:lnTo>
                        <a:pt x="1452261" y="2462412"/>
                      </a:lnTo>
                      <a:lnTo>
                        <a:pt x="1442567" y="2475555"/>
                      </a:lnTo>
                      <a:lnTo>
                        <a:pt x="1435562" y="2480447"/>
                      </a:lnTo>
                      <a:lnTo>
                        <a:pt x="1426287" y="2484266"/>
                      </a:lnTo>
                      <a:lnTo>
                        <a:pt x="1422407" y="2486056"/>
                      </a:lnTo>
                      <a:lnTo>
                        <a:pt x="1402103" y="2490603"/>
                      </a:lnTo>
                      <a:lnTo>
                        <a:pt x="1384934" y="2495095"/>
                      </a:lnTo>
                      <a:lnTo>
                        <a:pt x="1380545" y="2497137"/>
                      </a:lnTo>
                      <a:lnTo>
                        <a:pt x="1378689" y="2498834"/>
                      </a:lnTo>
                      <a:lnTo>
                        <a:pt x="1374569" y="2503704"/>
                      </a:lnTo>
                      <a:lnTo>
                        <a:pt x="1373357" y="2504743"/>
                      </a:lnTo>
                      <a:lnTo>
                        <a:pt x="1371226" y="2505545"/>
                      </a:lnTo>
                      <a:lnTo>
                        <a:pt x="1369043" y="2507310"/>
                      </a:lnTo>
                      <a:lnTo>
                        <a:pt x="1365445" y="2511460"/>
                      </a:lnTo>
                      <a:lnTo>
                        <a:pt x="1360825" y="2518745"/>
                      </a:lnTo>
                      <a:lnTo>
                        <a:pt x="1358847" y="2523322"/>
                      </a:lnTo>
                      <a:lnTo>
                        <a:pt x="1357810" y="2527954"/>
                      </a:lnTo>
                      <a:lnTo>
                        <a:pt x="1357621" y="2533439"/>
                      </a:lnTo>
                      <a:lnTo>
                        <a:pt x="1357214" y="2536126"/>
                      </a:lnTo>
                      <a:lnTo>
                        <a:pt x="1356179" y="2538355"/>
                      </a:lnTo>
                      <a:lnTo>
                        <a:pt x="1354972" y="2540313"/>
                      </a:lnTo>
                      <a:lnTo>
                        <a:pt x="1351722" y="2549575"/>
                      </a:lnTo>
                      <a:lnTo>
                        <a:pt x="1351676" y="2550590"/>
                      </a:lnTo>
                      <a:lnTo>
                        <a:pt x="1351791" y="2551414"/>
                      </a:lnTo>
                      <a:lnTo>
                        <a:pt x="1351842" y="2552527"/>
                      </a:lnTo>
                      <a:lnTo>
                        <a:pt x="1351624" y="2553999"/>
                      </a:lnTo>
                      <a:lnTo>
                        <a:pt x="1350878" y="2556987"/>
                      </a:lnTo>
                      <a:lnTo>
                        <a:pt x="1350522" y="2560218"/>
                      </a:lnTo>
                      <a:lnTo>
                        <a:pt x="1349071" y="2566043"/>
                      </a:lnTo>
                      <a:lnTo>
                        <a:pt x="1348735" y="2568662"/>
                      </a:lnTo>
                      <a:lnTo>
                        <a:pt x="1348788" y="2574792"/>
                      </a:lnTo>
                      <a:lnTo>
                        <a:pt x="1348087" y="2577460"/>
                      </a:lnTo>
                      <a:lnTo>
                        <a:pt x="1346245" y="2578678"/>
                      </a:lnTo>
                      <a:lnTo>
                        <a:pt x="1343765" y="2579314"/>
                      </a:lnTo>
                      <a:lnTo>
                        <a:pt x="1341802" y="2580647"/>
                      </a:lnTo>
                      <a:lnTo>
                        <a:pt x="1340250" y="2582466"/>
                      </a:lnTo>
                      <a:lnTo>
                        <a:pt x="1339061" y="2584530"/>
                      </a:lnTo>
                      <a:lnTo>
                        <a:pt x="1339125" y="2584757"/>
                      </a:lnTo>
                      <a:lnTo>
                        <a:pt x="1339274" y="2585167"/>
                      </a:lnTo>
                      <a:lnTo>
                        <a:pt x="1339346" y="2585688"/>
                      </a:lnTo>
                      <a:lnTo>
                        <a:pt x="1339208" y="2586215"/>
                      </a:lnTo>
                      <a:lnTo>
                        <a:pt x="1338735" y="2586822"/>
                      </a:lnTo>
                      <a:lnTo>
                        <a:pt x="1334413" y="2590323"/>
                      </a:lnTo>
                      <a:lnTo>
                        <a:pt x="1328805" y="2597988"/>
                      </a:lnTo>
                      <a:lnTo>
                        <a:pt x="1327616" y="2601181"/>
                      </a:lnTo>
                      <a:lnTo>
                        <a:pt x="1326956" y="2603816"/>
                      </a:lnTo>
                      <a:lnTo>
                        <a:pt x="1326822" y="2604966"/>
                      </a:lnTo>
                      <a:lnTo>
                        <a:pt x="1327189" y="2606739"/>
                      </a:lnTo>
                      <a:lnTo>
                        <a:pt x="1327698" y="2607647"/>
                      </a:lnTo>
                      <a:lnTo>
                        <a:pt x="1327784" y="2608421"/>
                      </a:lnTo>
                      <a:lnTo>
                        <a:pt x="1326866" y="2609907"/>
                      </a:lnTo>
                      <a:lnTo>
                        <a:pt x="1325050" y="2611527"/>
                      </a:lnTo>
                      <a:lnTo>
                        <a:pt x="1320533" y="2614038"/>
                      </a:lnTo>
                      <a:lnTo>
                        <a:pt x="1318818" y="2615409"/>
                      </a:lnTo>
                      <a:lnTo>
                        <a:pt x="1318068" y="2616608"/>
                      </a:lnTo>
                      <a:lnTo>
                        <a:pt x="1316817" y="2619334"/>
                      </a:lnTo>
                      <a:lnTo>
                        <a:pt x="1316356" y="2620035"/>
                      </a:lnTo>
                      <a:lnTo>
                        <a:pt x="1315218" y="2620221"/>
                      </a:lnTo>
                      <a:lnTo>
                        <a:pt x="1311898" y="2620342"/>
                      </a:lnTo>
                      <a:lnTo>
                        <a:pt x="1310456" y="2621513"/>
                      </a:lnTo>
                      <a:lnTo>
                        <a:pt x="1306820" y="2628841"/>
                      </a:lnTo>
                      <a:lnTo>
                        <a:pt x="1305192" y="2629100"/>
                      </a:lnTo>
                      <a:lnTo>
                        <a:pt x="1303186" y="2628178"/>
                      </a:lnTo>
                      <a:lnTo>
                        <a:pt x="1301445" y="2626717"/>
                      </a:lnTo>
                      <a:lnTo>
                        <a:pt x="1300636" y="2625328"/>
                      </a:lnTo>
                      <a:lnTo>
                        <a:pt x="1299238" y="2624472"/>
                      </a:lnTo>
                      <a:lnTo>
                        <a:pt x="1290981" y="2623949"/>
                      </a:lnTo>
                      <a:lnTo>
                        <a:pt x="1286897" y="2625921"/>
                      </a:lnTo>
                      <a:lnTo>
                        <a:pt x="1284081" y="2629667"/>
                      </a:lnTo>
                      <a:lnTo>
                        <a:pt x="1279687" y="2637279"/>
                      </a:lnTo>
                      <a:lnTo>
                        <a:pt x="1276167" y="2639419"/>
                      </a:lnTo>
                      <a:lnTo>
                        <a:pt x="1275812" y="2639259"/>
                      </a:lnTo>
                      <a:lnTo>
                        <a:pt x="1275253" y="2638884"/>
                      </a:lnTo>
                      <a:lnTo>
                        <a:pt x="1274569" y="2638583"/>
                      </a:lnTo>
                      <a:lnTo>
                        <a:pt x="1273878" y="2638652"/>
                      </a:lnTo>
                      <a:lnTo>
                        <a:pt x="1273329" y="2639130"/>
                      </a:lnTo>
                      <a:lnTo>
                        <a:pt x="1272194" y="2640344"/>
                      </a:lnTo>
                      <a:lnTo>
                        <a:pt x="1271513" y="2640623"/>
                      </a:lnTo>
                      <a:lnTo>
                        <a:pt x="1268043" y="2641232"/>
                      </a:lnTo>
                      <a:lnTo>
                        <a:pt x="1267140" y="2640359"/>
                      </a:lnTo>
                      <a:lnTo>
                        <a:pt x="1264865" y="2632376"/>
                      </a:lnTo>
                      <a:lnTo>
                        <a:pt x="1262398" y="2628101"/>
                      </a:lnTo>
                      <a:lnTo>
                        <a:pt x="1259026" y="2625001"/>
                      </a:lnTo>
                      <a:lnTo>
                        <a:pt x="1254778" y="2623369"/>
                      </a:lnTo>
                      <a:lnTo>
                        <a:pt x="1252217" y="2623282"/>
                      </a:lnTo>
                      <a:lnTo>
                        <a:pt x="1250595" y="2623800"/>
                      </a:lnTo>
                      <a:lnTo>
                        <a:pt x="1249142" y="2624515"/>
                      </a:lnTo>
                      <a:lnTo>
                        <a:pt x="1245011" y="2625483"/>
                      </a:lnTo>
                      <a:lnTo>
                        <a:pt x="1237110" y="2629321"/>
                      </a:lnTo>
                      <a:lnTo>
                        <a:pt x="1233325" y="2630505"/>
                      </a:lnTo>
                      <a:lnTo>
                        <a:pt x="1230891" y="2630823"/>
                      </a:lnTo>
                      <a:lnTo>
                        <a:pt x="1229744" y="2630354"/>
                      </a:lnTo>
                      <a:lnTo>
                        <a:pt x="1227397" y="2628078"/>
                      </a:lnTo>
                      <a:lnTo>
                        <a:pt x="1226145" y="2627618"/>
                      </a:lnTo>
                      <a:lnTo>
                        <a:pt x="1224770" y="2628045"/>
                      </a:lnTo>
                      <a:lnTo>
                        <a:pt x="1221955" y="2629833"/>
                      </a:lnTo>
                      <a:lnTo>
                        <a:pt x="1212636" y="2630467"/>
                      </a:lnTo>
                      <a:lnTo>
                        <a:pt x="1208353" y="2631545"/>
                      </a:lnTo>
                      <a:lnTo>
                        <a:pt x="1205057" y="2633918"/>
                      </a:lnTo>
                      <a:lnTo>
                        <a:pt x="1206256" y="2635511"/>
                      </a:lnTo>
                      <a:lnTo>
                        <a:pt x="1206293" y="2637197"/>
                      </a:lnTo>
                      <a:lnTo>
                        <a:pt x="1205486" y="2638832"/>
                      </a:lnTo>
                      <a:lnTo>
                        <a:pt x="1204162" y="2640270"/>
                      </a:lnTo>
                      <a:lnTo>
                        <a:pt x="1201861" y="2638143"/>
                      </a:lnTo>
                      <a:lnTo>
                        <a:pt x="1201377" y="2637859"/>
                      </a:lnTo>
                      <a:lnTo>
                        <a:pt x="1200728" y="2637653"/>
                      </a:lnTo>
                      <a:lnTo>
                        <a:pt x="1200212" y="2637214"/>
                      </a:lnTo>
                      <a:lnTo>
                        <a:pt x="1199704" y="2637027"/>
                      </a:lnTo>
                      <a:lnTo>
                        <a:pt x="1197776" y="2639069"/>
                      </a:lnTo>
                      <a:lnTo>
                        <a:pt x="1196366" y="2638943"/>
                      </a:lnTo>
                      <a:lnTo>
                        <a:pt x="1185490" y="2636327"/>
                      </a:lnTo>
                      <a:lnTo>
                        <a:pt x="1181196" y="2636655"/>
                      </a:lnTo>
                      <a:lnTo>
                        <a:pt x="1177321" y="2638256"/>
                      </a:lnTo>
                      <a:lnTo>
                        <a:pt x="1174120" y="2641221"/>
                      </a:lnTo>
                      <a:lnTo>
                        <a:pt x="1173038" y="2643106"/>
                      </a:lnTo>
                      <a:lnTo>
                        <a:pt x="1172794" y="2644650"/>
                      </a:lnTo>
                      <a:lnTo>
                        <a:pt x="1173453" y="2648856"/>
                      </a:lnTo>
                      <a:lnTo>
                        <a:pt x="1172812" y="2651281"/>
                      </a:lnTo>
                      <a:lnTo>
                        <a:pt x="1170866" y="2650700"/>
                      </a:lnTo>
                      <a:lnTo>
                        <a:pt x="1168881" y="2648982"/>
                      </a:lnTo>
                      <a:lnTo>
                        <a:pt x="1168158" y="2647982"/>
                      </a:lnTo>
                      <a:lnTo>
                        <a:pt x="1167114" y="2648617"/>
                      </a:lnTo>
                      <a:lnTo>
                        <a:pt x="1166383" y="2649911"/>
                      </a:lnTo>
                      <a:lnTo>
                        <a:pt x="1165817" y="2651189"/>
                      </a:lnTo>
                      <a:lnTo>
                        <a:pt x="1165294" y="2651797"/>
                      </a:lnTo>
                      <a:lnTo>
                        <a:pt x="1155440" y="2652514"/>
                      </a:lnTo>
                      <a:lnTo>
                        <a:pt x="1153128" y="2652118"/>
                      </a:lnTo>
                      <a:lnTo>
                        <a:pt x="1153029" y="2651166"/>
                      </a:lnTo>
                      <a:lnTo>
                        <a:pt x="1155774" y="2647422"/>
                      </a:lnTo>
                      <a:lnTo>
                        <a:pt x="1155878" y="2645320"/>
                      </a:lnTo>
                      <a:lnTo>
                        <a:pt x="1152891" y="2640814"/>
                      </a:lnTo>
                      <a:lnTo>
                        <a:pt x="1151546" y="2636312"/>
                      </a:lnTo>
                      <a:lnTo>
                        <a:pt x="1150619" y="2634465"/>
                      </a:lnTo>
                      <a:lnTo>
                        <a:pt x="1149865" y="2633774"/>
                      </a:lnTo>
                      <a:lnTo>
                        <a:pt x="1147381" y="2632106"/>
                      </a:lnTo>
                      <a:lnTo>
                        <a:pt x="1144419" y="2628390"/>
                      </a:lnTo>
                      <a:lnTo>
                        <a:pt x="1143300" y="2627893"/>
                      </a:lnTo>
                      <a:lnTo>
                        <a:pt x="1142231" y="2628215"/>
                      </a:lnTo>
                      <a:lnTo>
                        <a:pt x="1140826" y="2629172"/>
                      </a:lnTo>
                      <a:lnTo>
                        <a:pt x="1136095" y="2629619"/>
                      </a:lnTo>
                      <a:lnTo>
                        <a:pt x="1133750" y="2631110"/>
                      </a:lnTo>
                      <a:lnTo>
                        <a:pt x="1130504" y="2635488"/>
                      </a:lnTo>
                      <a:lnTo>
                        <a:pt x="1129055" y="2636503"/>
                      </a:lnTo>
                      <a:lnTo>
                        <a:pt x="1127371" y="2637119"/>
                      </a:lnTo>
                      <a:lnTo>
                        <a:pt x="1123802" y="2639405"/>
                      </a:lnTo>
                      <a:lnTo>
                        <a:pt x="1121778" y="2639863"/>
                      </a:lnTo>
                      <a:lnTo>
                        <a:pt x="1119775" y="2639200"/>
                      </a:lnTo>
                      <a:lnTo>
                        <a:pt x="1116069" y="2636618"/>
                      </a:lnTo>
                      <a:lnTo>
                        <a:pt x="1114346" y="2636139"/>
                      </a:lnTo>
                      <a:lnTo>
                        <a:pt x="1113129" y="2636119"/>
                      </a:lnTo>
                      <a:lnTo>
                        <a:pt x="1110967" y="2635715"/>
                      </a:lnTo>
                      <a:lnTo>
                        <a:pt x="1109888" y="2635682"/>
                      </a:lnTo>
                      <a:lnTo>
                        <a:pt x="1108637" y="2636174"/>
                      </a:lnTo>
                      <a:lnTo>
                        <a:pt x="1107667" y="2637071"/>
                      </a:lnTo>
                      <a:lnTo>
                        <a:pt x="1106882" y="2638057"/>
                      </a:lnTo>
                      <a:lnTo>
                        <a:pt x="1106173" y="2638707"/>
                      </a:lnTo>
                      <a:lnTo>
                        <a:pt x="1103911" y="2638895"/>
                      </a:lnTo>
                      <a:lnTo>
                        <a:pt x="1102283" y="2637447"/>
                      </a:lnTo>
                      <a:lnTo>
                        <a:pt x="1100749" y="2635715"/>
                      </a:lnTo>
                      <a:lnTo>
                        <a:pt x="1098736" y="2634991"/>
                      </a:lnTo>
                      <a:lnTo>
                        <a:pt x="1097876" y="2634811"/>
                      </a:lnTo>
                      <a:lnTo>
                        <a:pt x="1094982" y="2633709"/>
                      </a:lnTo>
                      <a:lnTo>
                        <a:pt x="1092950" y="2632576"/>
                      </a:lnTo>
                      <a:lnTo>
                        <a:pt x="1091732" y="2632643"/>
                      </a:lnTo>
                      <a:lnTo>
                        <a:pt x="1089305" y="2633262"/>
                      </a:lnTo>
                      <a:lnTo>
                        <a:pt x="1071700" y="2634120"/>
                      </a:lnTo>
                      <a:lnTo>
                        <a:pt x="1069684" y="2634882"/>
                      </a:lnTo>
                      <a:lnTo>
                        <a:pt x="1066075" y="2636968"/>
                      </a:lnTo>
                      <a:lnTo>
                        <a:pt x="1060831" y="2638131"/>
                      </a:lnTo>
                      <a:lnTo>
                        <a:pt x="1059123" y="2639054"/>
                      </a:lnTo>
                      <a:lnTo>
                        <a:pt x="1054659" y="2642691"/>
                      </a:lnTo>
                      <a:lnTo>
                        <a:pt x="1054214" y="2642778"/>
                      </a:lnTo>
                      <a:lnTo>
                        <a:pt x="1053583" y="2642313"/>
                      </a:lnTo>
                      <a:lnTo>
                        <a:pt x="1050833" y="2640973"/>
                      </a:lnTo>
                      <a:lnTo>
                        <a:pt x="1048167" y="2640218"/>
                      </a:lnTo>
                      <a:lnTo>
                        <a:pt x="1046987" y="2640158"/>
                      </a:lnTo>
                      <a:lnTo>
                        <a:pt x="1045109" y="2640731"/>
                      </a:lnTo>
                      <a:lnTo>
                        <a:pt x="1041047" y="2642871"/>
                      </a:lnTo>
                      <a:lnTo>
                        <a:pt x="1038931" y="2643649"/>
                      </a:lnTo>
                      <a:lnTo>
                        <a:pt x="1036206" y="2643929"/>
                      </a:lnTo>
                      <a:lnTo>
                        <a:pt x="1034984" y="2644256"/>
                      </a:lnTo>
                      <a:lnTo>
                        <a:pt x="1033886" y="2645131"/>
                      </a:lnTo>
                      <a:lnTo>
                        <a:pt x="1031544" y="2644250"/>
                      </a:lnTo>
                      <a:lnTo>
                        <a:pt x="1028337" y="2643978"/>
                      </a:lnTo>
                      <a:lnTo>
                        <a:pt x="1022745" y="2644431"/>
                      </a:lnTo>
                      <a:lnTo>
                        <a:pt x="1020162" y="2645706"/>
                      </a:lnTo>
                      <a:lnTo>
                        <a:pt x="1017587" y="2647636"/>
                      </a:lnTo>
                      <a:lnTo>
                        <a:pt x="1014978" y="2649127"/>
                      </a:lnTo>
                      <a:lnTo>
                        <a:pt x="1012278" y="2649081"/>
                      </a:lnTo>
                      <a:lnTo>
                        <a:pt x="1010453" y="2650236"/>
                      </a:lnTo>
                      <a:lnTo>
                        <a:pt x="991903" y="2652281"/>
                      </a:lnTo>
                      <a:lnTo>
                        <a:pt x="990854" y="2652584"/>
                      </a:lnTo>
                      <a:lnTo>
                        <a:pt x="989941" y="2653221"/>
                      </a:lnTo>
                      <a:lnTo>
                        <a:pt x="989246" y="2654439"/>
                      </a:lnTo>
                      <a:lnTo>
                        <a:pt x="989278" y="2655517"/>
                      </a:lnTo>
                      <a:lnTo>
                        <a:pt x="989488" y="2656479"/>
                      </a:lnTo>
                      <a:lnTo>
                        <a:pt x="989326" y="2657323"/>
                      </a:lnTo>
                      <a:lnTo>
                        <a:pt x="987826" y="2658606"/>
                      </a:lnTo>
                      <a:lnTo>
                        <a:pt x="977234" y="2664054"/>
                      </a:lnTo>
                      <a:lnTo>
                        <a:pt x="974283" y="2664881"/>
                      </a:lnTo>
                      <a:lnTo>
                        <a:pt x="972763" y="2663584"/>
                      </a:lnTo>
                      <a:lnTo>
                        <a:pt x="961466" y="2661695"/>
                      </a:lnTo>
                      <a:lnTo>
                        <a:pt x="950787" y="2661900"/>
                      </a:lnTo>
                      <a:lnTo>
                        <a:pt x="948672" y="2662620"/>
                      </a:lnTo>
                      <a:lnTo>
                        <a:pt x="945109" y="2665016"/>
                      </a:lnTo>
                      <a:lnTo>
                        <a:pt x="942794" y="2665526"/>
                      </a:lnTo>
                      <a:lnTo>
                        <a:pt x="941032" y="2665138"/>
                      </a:lnTo>
                      <a:lnTo>
                        <a:pt x="937685" y="2663304"/>
                      </a:lnTo>
                      <a:lnTo>
                        <a:pt x="935857" y="2662744"/>
                      </a:lnTo>
                      <a:lnTo>
                        <a:pt x="933840" y="2662766"/>
                      </a:lnTo>
                      <a:lnTo>
                        <a:pt x="931965" y="2663304"/>
                      </a:lnTo>
                      <a:lnTo>
                        <a:pt x="930265" y="2664194"/>
                      </a:lnTo>
                      <a:lnTo>
                        <a:pt x="928776" y="2665303"/>
                      </a:lnTo>
                      <a:lnTo>
                        <a:pt x="926207" y="2667849"/>
                      </a:lnTo>
                      <a:lnTo>
                        <a:pt x="924738" y="2668904"/>
                      </a:lnTo>
                      <a:lnTo>
                        <a:pt x="922694" y="2669547"/>
                      </a:lnTo>
                      <a:lnTo>
                        <a:pt x="917449" y="2670391"/>
                      </a:lnTo>
                      <a:lnTo>
                        <a:pt x="912138" y="2673208"/>
                      </a:lnTo>
                      <a:lnTo>
                        <a:pt x="910943" y="2674403"/>
                      </a:lnTo>
                      <a:lnTo>
                        <a:pt x="905158" y="2682284"/>
                      </a:lnTo>
                      <a:lnTo>
                        <a:pt x="902456" y="2684533"/>
                      </a:lnTo>
                      <a:lnTo>
                        <a:pt x="896254" y="2688085"/>
                      </a:lnTo>
                      <a:lnTo>
                        <a:pt x="893642" y="2690730"/>
                      </a:lnTo>
                      <a:lnTo>
                        <a:pt x="894855" y="2691620"/>
                      </a:lnTo>
                      <a:lnTo>
                        <a:pt x="894452" y="2692833"/>
                      </a:lnTo>
                      <a:lnTo>
                        <a:pt x="893311" y="2693940"/>
                      </a:lnTo>
                      <a:lnTo>
                        <a:pt x="890858" y="2695029"/>
                      </a:lnTo>
                      <a:lnTo>
                        <a:pt x="889937" y="2696217"/>
                      </a:lnTo>
                      <a:lnTo>
                        <a:pt x="887540" y="2705237"/>
                      </a:lnTo>
                      <a:lnTo>
                        <a:pt x="887018" y="2706263"/>
                      </a:lnTo>
                      <a:lnTo>
                        <a:pt x="883630" y="2709595"/>
                      </a:lnTo>
                      <a:lnTo>
                        <a:pt x="882682" y="2712368"/>
                      </a:lnTo>
                      <a:lnTo>
                        <a:pt x="882076" y="2715888"/>
                      </a:lnTo>
                      <a:lnTo>
                        <a:pt x="881959" y="2719487"/>
                      </a:lnTo>
                      <a:lnTo>
                        <a:pt x="882381" y="2722388"/>
                      </a:lnTo>
                      <a:lnTo>
                        <a:pt x="884232" y="2725112"/>
                      </a:lnTo>
                      <a:lnTo>
                        <a:pt x="886890" y="2725875"/>
                      </a:lnTo>
                      <a:lnTo>
                        <a:pt x="889833" y="2726149"/>
                      </a:lnTo>
                      <a:lnTo>
                        <a:pt x="892592" y="2727421"/>
                      </a:lnTo>
                      <a:lnTo>
                        <a:pt x="891331" y="2728171"/>
                      </a:lnTo>
                      <a:lnTo>
                        <a:pt x="889957" y="2728585"/>
                      </a:lnTo>
                      <a:lnTo>
                        <a:pt x="887789" y="2729845"/>
                      </a:lnTo>
                      <a:lnTo>
                        <a:pt x="884537" y="2731072"/>
                      </a:lnTo>
                      <a:lnTo>
                        <a:pt x="880124" y="2727660"/>
                      </a:lnTo>
                      <a:lnTo>
                        <a:pt x="876475" y="2727513"/>
                      </a:lnTo>
                      <a:lnTo>
                        <a:pt x="874254" y="2729705"/>
                      </a:lnTo>
                      <a:lnTo>
                        <a:pt x="873807" y="2733259"/>
                      </a:lnTo>
                      <a:lnTo>
                        <a:pt x="874876" y="2736838"/>
                      </a:lnTo>
                      <a:lnTo>
                        <a:pt x="877238" y="2738991"/>
                      </a:lnTo>
                      <a:lnTo>
                        <a:pt x="876192" y="2739708"/>
                      </a:lnTo>
                      <a:lnTo>
                        <a:pt x="874005" y="2742129"/>
                      </a:lnTo>
                      <a:lnTo>
                        <a:pt x="873878" y="2742749"/>
                      </a:lnTo>
                      <a:lnTo>
                        <a:pt x="874061" y="2743545"/>
                      </a:lnTo>
                      <a:lnTo>
                        <a:pt x="873901" y="2744115"/>
                      </a:lnTo>
                      <a:lnTo>
                        <a:pt x="872739" y="2744061"/>
                      </a:lnTo>
                      <a:lnTo>
                        <a:pt x="872270" y="2743607"/>
                      </a:lnTo>
                      <a:lnTo>
                        <a:pt x="871141" y="2741702"/>
                      </a:lnTo>
                      <a:lnTo>
                        <a:pt x="869979" y="2738952"/>
                      </a:lnTo>
                      <a:lnTo>
                        <a:pt x="868336" y="2738232"/>
                      </a:lnTo>
                      <a:lnTo>
                        <a:pt x="866486" y="2738578"/>
                      </a:lnTo>
                      <a:lnTo>
                        <a:pt x="864852" y="2739641"/>
                      </a:lnTo>
                      <a:lnTo>
                        <a:pt x="863862" y="2740777"/>
                      </a:lnTo>
                      <a:lnTo>
                        <a:pt x="863478" y="2741619"/>
                      </a:lnTo>
                      <a:lnTo>
                        <a:pt x="863283" y="2744285"/>
                      </a:lnTo>
                      <a:lnTo>
                        <a:pt x="863729" y="2747193"/>
                      </a:lnTo>
                      <a:lnTo>
                        <a:pt x="863483" y="2748878"/>
                      </a:lnTo>
                      <a:lnTo>
                        <a:pt x="862158" y="2749768"/>
                      </a:lnTo>
                      <a:lnTo>
                        <a:pt x="860436" y="2750545"/>
                      </a:lnTo>
                      <a:lnTo>
                        <a:pt x="859455" y="2750619"/>
                      </a:lnTo>
                      <a:lnTo>
                        <a:pt x="858897" y="2749751"/>
                      </a:lnTo>
                      <a:lnTo>
                        <a:pt x="858495" y="2748100"/>
                      </a:lnTo>
                      <a:lnTo>
                        <a:pt x="857788" y="2747102"/>
                      </a:lnTo>
                      <a:lnTo>
                        <a:pt x="856798" y="2746519"/>
                      </a:lnTo>
                      <a:lnTo>
                        <a:pt x="855500" y="2746100"/>
                      </a:lnTo>
                      <a:lnTo>
                        <a:pt x="854325" y="2746028"/>
                      </a:lnTo>
                      <a:lnTo>
                        <a:pt x="852409" y="2746659"/>
                      </a:lnTo>
                      <a:lnTo>
                        <a:pt x="851126" y="2746621"/>
                      </a:lnTo>
                      <a:lnTo>
                        <a:pt x="850121" y="2746125"/>
                      </a:lnTo>
                      <a:lnTo>
                        <a:pt x="848270" y="2744573"/>
                      </a:lnTo>
                      <a:lnTo>
                        <a:pt x="847528" y="2744291"/>
                      </a:lnTo>
                      <a:lnTo>
                        <a:pt x="827615" y="2743226"/>
                      </a:lnTo>
                      <a:lnTo>
                        <a:pt x="826613" y="2743602"/>
                      </a:lnTo>
                      <a:lnTo>
                        <a:pt x="824870" y="2744982"/>
                      </a:lnTo>
                      <a:lnTo>
                        <a:pt x="824262" y="2745311"/>
                      </a:lnTo>
                      <a:lnTo>
                        <a:pt x="818686" y="2745182"/>
                      </a:lnTo>
                      <a:lnTo>
                        <a:pt x="818044" y="2745261"/>
                      </a:lnTo>
                      <a:lnTo>
                        <a:pt x="823142" y="2749611"/>
                      </a:lnTo>
                      <a:lnTo>
                        <a:pt x="823911" y="2750792"/>
                      </a:lnTo>
                      <a:lnTo>
                        <a:pt x="822734" y="2751722"/>
                      </a:lnTo>
                      <a:lnTo>
                        <a:pt x="815853" y="2753475"/>
                      </a:lnTo>
                      <a:lnTo>
                        <a:pt x="813956" y="2754409"/>
                      </a:lnTo>
                      <a:lnTo>
                        <a:pt x="810574" y="2757947"/>
                      </a:lnTo>
                      <a:lnTo>
                        <a:pt x="809236" y="2758834"/>
                      </a:lnTo>
                      <a:lnTo>
                        <a:pt x="808075" y="2760252"/>
                      </a:lnTo>
                      <a:lnTo>
                        <a:pt x="808077" y="2762972"/>
                      </a:lnTo>
                      <a:lnTo>
                        <a:pt x="809326" y="2765357"/>
                      </a:lnTo>
                      <a:lnTo>
                        <a:pt x="812030" y="2765694"/>
                      </a:lnTo>
                      <a:lnTo>
                        <a:pt x="809205" y="2770270"/>
                      </a:lnTo>
                      <a:lnTo>
                        <a:pt x="807419" y="2772042"/>
                      </a:lnTo>
                      <a:lnTo>
                        <a:pt x="803424" y="2773726"/>
                      </a:lnTo>
                      <a:lnTo>
                        <a:pt x="800260" y="2776870"/>
                      </a:lnTo>
                      <a:lnTo>
                        <a:pt x="798390" y="2778154"/>
                      </a:lnTo>
                      <a:lnTo>
                        <a:pt x="789287" y="2781563"/>
                      </a:lnTo>
                      <a:lnTo>
                        <a:pt x="784965" y="2783890"/>
                      </a:lnTo>
                      <a:lnTo>
                        <a:pt x="781484" y="2787325"/>
                      </a:lnTo>
                      <a:lnTo>
                        <a:pt x="780445" y="2789358"/>
                      </a:lnTo>
                      <a:lnTo>
                        <a:pt x="778945" y="2794023"/>
                      </a:lnTo>
                      <a:lnTo>
                        <a:pt x="777967" y="2796294"/>
                      </a:lnTo>
                      <a:lnTo>
                        <a:pt x="777262" y="2799084"/>
                      </a:lnTo>
                      <a:lnTo>
                        <a:pt x="777837" y="2801669"/>
                      </a:lnTo>
                      <a:lnTo>
                        <a:pt x="779633" y="2805482"/>
                      </a:lnTo>
                      <a:lnTo>
                        <a:pt x="779785" y="2808567"/>
                      </a:lnTo>
                      <a:lnTo>
                        <a:pt x="778526" y="2809694"/>
                      </a:lnTo>
                      <a:lnTo>
                        <a:pt x="774026" y="2809828"/>
                      </a:lnTo>
                      <a:lnTo>
                        <a:pt x="765970" y="2811671"/>
                      </a:lnTo>
                      <a:lnTo>
                        <a:pt x="763988" y="2812636"/>
                      </a:lnTo>
                      <a:lnTo>
                        <a:pt x="760009" y="2816080"/>
                      </a:lnTo>
                      <a:lnTo>
                        <a:pt x="756451" y="2816972"/>
                      </a:lnTo>
                      <a:lnTo>
                        <a:pt x="755784" y="2817441"/>
                      </a:lnTo>
                      <a:lnTo>
                        <a:pt x="755786" y="2818898"/>
                      </a:lnTo>
                      <a:lnTo>
                        <a:pt x="756573" y="2819435"/>
                      </a:lnTo>
                      <a:lnTo>
                        <a:pt x="757604" y="2819568"/>
                      </a:lnTo>
                      <a:lnTo>
                        <a:pt x="758310" y="2819786"/>
                      </a:lnTo>
                      <a:lnTo>
                        <a:pt x="759835" y="2821899"/>
                      </a:lnTo>
                      <a:lnTo>
                        <a:pt x="761032" y="2824202"/>
                      </a:lnTo>
                      <a:lnTo>
                        <a:pt x="761129" y="2826072"/>
                      </a:lnTo>
                      <a:lnTo>
                        <a:pt x="759334" y="2826876"/>
                      </a:lnTo>
                      <a:lnTo>
                        <a:pt x="757978" y="2826466"/>
                      </a:lnTo>
                      <a:lnTo>
                        <a:pt x="752283" y="2823327"/>
                      </a:lnTo>
                      <a:lnTo>
                        <a:pt x="751695" y="2824285"/>
                      </a:lnTo>
                      <a:lnTo>
                        <a:pt x="750856" y="2823511"/>
                      </a:lnTo>
                      <a:lnTo>
                        <a:pt x="749514" y="2824567"/>
                      </a:lnTo>
                      <a:lnTo>
                        <a:pt x="744820" y="2826961"/>
                      </a:lnTo>
                      <a:lnTo>
                        <a:pt x="743809" y="2827677"/>
                      </a:lnTo>
                      <a:lnTo>
                        <a:pt x="743065" y="2828029"/>
                      </a:lnTo>
                      <a:lnTo>
                        <a:pt x="742056" y="2828288"/>
                      </a:lnTo>
                      <a:lnTo>
                        <a:pt x="741147" y="2828278"/>
                      </a:lnTo>
                      <a:lnTo>
                        <a:pt x="738979" y="2827879"/>
                      </a:lnTo>
                      <a:lnTo>
                        <a:pt x="737971" y="2827850"/>
                      </a:lnTo>
                      <a:lnTo>
                        <a:pt x="737230" y="2828106"/>
                      </a:lnTo>
                      <a:lnTo>
                        <a:pt x="735528" y="2828998"/>
                      </a:lnTo>
                      <a:lnTo>
                        <a:pt x="734546" y="2829265"/>
                      </a:lnTo>
                      <a:lnTo>
                        <a:pt x="733890" y="2829148"/>
                      </a:lnTo>
                      <a:lnTo>
                        <a:pt x="733358" y="2828824"/>
                      </a:lnTo>
                      <a:lnTo>
                        <a:pt x="732729" y="2828544"/>
                      </a:lnTo>
                      <a:lnTo>
                        <a:pt x="731879" y="2828644"/>
                      </a:lnTo>
                      <a:lnTo>
                        <a:pt x="731534" y="2829009"/>
                      </a:lnTo>
                      <a:lnTo>
                        <a:pt x="730877" y="2830297"/>
                      </a:lnTo>
                      <a:lnTo>
                        <a:pt x="730779" y="2830576"/>
                      </a:lnTo>
                      <a:lnTo>
                        <a:pt x="724789" y="2831936"/>
                      </a:lnTo>
                      <a:lnTo>
                        <a:pt x="723457" y="2832877"/>
                      </a:lnTo>
                      <a:lnTo>
                        <a:pt x="723374" y="2834772"/>
                      </a:lnTo>
                      <a:lnTo>
                        <a:pt x="724869" y="2836459"/>
                      </a:lnTo>
                      <a:lnTo>
                        <a:pt x="726776" y="2837667"/>
                      </a:lnTo>
                      <a:lnTo>
                        <a:pt x="729980" y="2838598"/>
                      </a:lnTo>
                      <a:lnTo>
                        <a:pt x="730891" y="2838446"/>
                      </a:lnTo>
                      <a:lnTo>
                        <a:pt x="731107" y="2837269"/>
                      </a:lnTo>
                      <a:lnTo>
                        <a:pt x="730667" y="2836220"/>
                      </a:lnTo>
                      <a:lnTo>
                        <a:pt x="730005" y="2835072"/>
                      </a:lnTo>
                      <a:lnTo>
                        <a:pt x="729766" y="2834029"/>
                      </a:lnTo>
                      <a:lnTo>
                        <a:pt x="730521" y="2833291"/>
                      </a:lnTo>
                      <a:lnTo>
                        <a:pt x="732319" y="2833758"/>
                      </a:lnTo>
                      <a:lnTo>
                        <a:pt x="734754" y="2837921"/>
                      </a:lnTo>
                      <a:lnTo>
                        <a:pt x="736698" y="2838741"/>
                      </a:lnTo>
                      <a:lnTo>
                        <a:pt x="740423" y="2837629"/>
                      </a:lnTo>
                      <a:lnTo>
                        <a:pt x="741826" y="2837893"/>
                      </a:lnTo>
                      <a:lnTo>
                        <a:pt x="741584" y="2839956"/>
                      </a:lnTo>
                      <a:lnTo>
                        <a:pt x="740091" y="2839608"/>
                      </a:lnTo>
                      <a:lnTo>
                        <a:pt x="738893" y="2840338"/>
                      </a:lnTo>
                      <a:lnTo>
                        <a:pt x="736866" y="2842358"/>
                      </a:lnTo>
                      <a:lnTo>
                        <a:pt x="735287" y="2842958"/>
                      </a:lnTo>
                      <a:lnTo>
                        <a:pt x="730816" y="2843149"/>
                      </a:lnTo>
                      <a:lnTo>
                        <a:pt x="727519" y="2842464"/>
                      </a:lnTo>
                      <a:lnTo>
                        <a:pt x="721545" y="2838354"/>
                      </a:lnTo>
                      <a:lnTo>
                        <a:pt x="714646" y="2836646"/>
                      </a:lnTo>
                      <a:lnTo>
                        <a:pt x="707996" y="2836867"/>
                      </a:lnTo>
                      <a:lnTo>
                        <a:pt x="706278" y="2837457"/>
                      </a:lnTo>
                      <a:lnTo>
                        <a:pt x="703800" y="2839384"/>
                      </a:lnTo>
                      <a:lnTo>
                        <a:pt x="702656" y="2842017"/>
                      </a:lnTo>
                      <a:lnTo>
                        <a:pt x="702531" y="2845388"/>
                      </a:lnTo>
                      <a:lnTo>
                        <a:pt x="703019" y="2849507"/>
                      </a:lnTo>
                      <a:lnTo>
                        <a:pt x="699600" y="2848356"/>
                      </a:lnTo>
                      <a:lnTo>
                        <a:pt x="693704" y="2844779"/>
                      </a:lnTo>
                      <a:lnTo>
                        <a:pt x="689889" y="2844121"/>
                      </a:lnTo>
                      <a:lnTo>
                        <a:pt x="686432" y="2844117"/>
                      </a:lnTo>
                      <a:lnTo>
                        <a:pt x="685210" y="2843813"/>
                      </a:lnTo>
                      <a:lnTo>
                        <a:pt x="678639" y="2840844"/>
                      </a:lnTo>
                      <a:lnTo>
                        <a:pt x="677179" y="2839944"/>
                      </a:lnTo>
                      <a:lnTo>
                        <a:pt x="673745" y="2838567"/>
                      </a:lnTo>
                      <a:lnTo>
                        <a:pt x="671646" y="2838020"/>
                      </a:lnTo>
                      <a:lnTo>
                        <a:pt x="670780" y="2838180"/>
                      </a:lnTo>
                      <a:lnTo>
                        <a:pt x="670214" y="2840197"/>
                      </a:lnTo>
                      <a:lnTo>
                        <a:pt x="668177" y="2840111"/>
                      </a:lnTo>
                      <a:lnTo>
                        <a:pt x="663921" y="2838688"/>
                      </a:lnTo>
                      <a:lnTo>
                        <a:pt x="662024" y="2838840"/>
                      </a:lnTo>
                      <a:lnTo>
                        <a:pt x="661073" y="2839066"/>
                      </a:lnTo>
                      <a:lnTo>
                        <a:pt x="660444" y="2839589"/>
                      </a:lnTo>
                      <a:lnTo>
                        <a:pt x="659504" y="2840059"/>
                      </a:lnTo>
                      <a:lnTo>
                        <a:pt x="658256" y="2839707"/>
                      </a:lnTo>
                      <a:lnTo>
                        <a:pt x="656967" y="2839084"/>
                      </a:lnTo>
                      <a:lnTo>
                        <a:pt x="655938" y="2838810"/>
                      </a:lnTo>
                      <a:lnTo>
                        <a:pt x="653969" y="2839837"/>
                      </a:lnTo>
                      <a:lnTo>
                        <a:pt x="652928" y="2841834"/>
                      </a:lnTo>
                      <a:lnTo>
                        <a:pt x="651697" y="2846630"/>
                      </a:lnTo>
                      <a:lnTo>
                        <a:pt x="650269" y="2845952"/>
                      </a:lnTo>
                      <a:lnTo>
                        <a:pt x="647716" y="2843980"/>
                      </a:lnTo>
                      <a:lnTo>
                        <a:pt x="646469" y="2843693"/>
                      </a:lnTo>
                      <a:lnTo>
                        <a:pt x="644606" y="2843663"/>
                      </a:lnTo>
                      <a:lnTo>
                        <a:pt x="641779" y="2842838"/>
                      </a:lnTo>
                      <a:lnTo>
                        <a:pt x="640465" y="2842732"/>
                      </a:lnTo>
                      <a:lnTo>
                        <a:pt x="639231" y="2843191"/>
                      </a:lnTo>
                      <a:lnTo>
                        <a:pt x="637937" y="2843882"/>
                      </a:lnTo>
                      <a:lnTo>
                        <a:pt x="636676" y="2844281"/>
                      </a:lnTo>
                      <a:lnTo>
                        <a:pt x="635546" y="2843862"/>
                      </a:lnTo>
                      <a:lnTo>
                        <a:pt x="634307" y="2843235"/>
                      </a:lnTo>
                      <a:lnTo>
                        <a:pt x="632597" y="2842918"/>
                      </a:lnTo>
                      <a:lnTo>
                        <a:pt x="630904" y="2843047"/>
                      </a:lnTo>
                      <a:lnTo>
                        <a:pt x="629729" y="2843829"/>
                      </a:lnTo>
                      <a:lnTo>
                        <a:pt x="627985" y="2846610"/>
                      </a:lnTo>
                      <a:lnTo>
                        <a:pt x="626407" y="2848516"/>
                      </a:lnTo>
                      <a:lnTo>
                        <a:pt x="624221" y="2849408"/>
                      </a:lnTo>
                      <a:lnTo>
                        <a:pt x="620703" y="2849143"/>
                      </a:lnTo>
                      <a:lnTo>
                        <a:pt x="619125" y="2848618"/>
                      </a:lnTo>
                      <a:lnTo>
                        <a:pt x="614512" y="2846354"/>
                      </a:lnTo>
                      <a:lnTo>
                        <a:pt x="610035" y="2845832"/>
                      </a:lnTo>
                      <a:lnTo>
                        <a:pt x="608565" y="2845399"/>
                      </a:lnTo>
                      <a:lnTo>
                        <a:pt x="608147" y="2846365"/>
                      </a:lnTo>
                      <a:lnTo>
                        <a:pt x="607909" y="2846826"/>
                      </a:lnTo>
                      <a:lnTo>
                        <a:pt x="607895" y="2847234"/>
                      </a:lnTo>
                      <a:lnTo>
                        <a:pt x="608203" y="2848139"/>
                      </a:lnTo>
                      <a:lnTo>
                        <a:pt x="600877" y="2849176"/>
                      </a:lnTo>
                      <a:lnTo>
                        <a:pt x="599902" y="2850659"/>
                      </a:lnTo>
                      <a:lnTo>
                        <a:pt x="599200" y="2852327"/>
                      </a:lnTo>
                      <a:lnTo>
                        <a:pt x="596956" y="2851707"/>
                      </a:lnTo>
                      <a:lnTo>
                        <a:pt x="593091" y="2849387"/>
                      </a:lnTo>
                      <a:lnTo>
                        <a:pt x="587427" y="2849352"/>
                      </a:lnTo>
                      <a:lnTo>
                        <a:pt x="585271" y="2848262"/>
                      </a:lnTo>
                      <a:lnTo>
                        <a:pt x="584170" y="2847875"/>
                      </a:lnTo>
                      <a:lnTo>
                        <a:pt x="582794" y="2847976"/>
                      </a:lnTo>
                      <a:lnTo>
                        <a:pt x="580227" y="2848536"/>
                      </a:lnTo>
                      <a:lnTo>
                        <a:pt x="579466" y="2848165"/>
                      </a:lnTo>
                      <a:lnTo>
                        <a:pt x="576509" y="2845494"/>
                      </a:lnTo>
                      <a:lnTo>
                        <a:pt x="571885" y="2843020"/>
                      </a:lnTo>
                      <a:lnTo>
                        <a:pt x="569482" y="2841167"/>
                      </a:lnTo>
                      <a:lnTo>
                        <a:pt x="570126" y="2840059"/>
                      </a:lnTo>
                      <a:lnTo>
                        <a:pt x="579341" y="2840603"/>
                      </a:lnTo>
                      <a:lnTo>
                        <a:pt x="581506" y="2841146"/>
                      </a:lnTo>
                      <a:lnTo>
                        <a:pt x="582499" y="2841068"/>
                      </a:lnTo>
                      <a:lnTo>
                        <a:pt x="582972" y="2840083"/>
                      </a:lnTo>
                      <a:lnTo>
                        <a:pt x="582430" y="2838804"/>
                      </a:lnTo>
                      <a:lnTo>
                        <a:pt x="581096" y="2837832"/>
                      </a:lnTo>
                      <a:lnTo>
                        <a:pt x="579526" y="2837224"/>
                      </a:lnTo>
                      <a:lnTo>
                        <a:pt x="575887" y="2836679"/>
                      </a:lnTo>
                      <a:lnTo>
                        <a:pt x="573979" y="2835159"/>
                      </a:lnTo>
                      <a:lnTo>
                        <a:pt x="572325" y="2833336"/>
                      </a:lnTo>
                      <a:lnTo>
                        <a:pt x="570549" y="2831936"/>
                      </a:lnTo>
                      <a:lnTo>
                        <a:pt x="569811" y="2831551"/>
                      </a:lnTo>
                      <a:lnTo>
                        <a:pt x="569205" y="2831340"/>
                      </a:lnTo>
                      <a:lnTo>
                        <a:pt x="568574" y="2831516"/>
                      </a:lnTo>
                      <a:lnTo>
                        <a:pt x="567771" y="2832337"/>
                      </a:lnTo>
                      <a:lnTo>
                        <a:pt x="571349" y="2837117"/>
                      </a:lnTo>
                      <a:lnTo>
                        <a:pt x="569258" y="2839191"/>
                      </a:lnTo>
                      <a:lnTo>
                        <a:pt x="564446" y="2839267"/>
                      </a:lnTo>
                      <a:lnTo>
                        <a:pt x="559825" y="2837960"/>
                      </a:lnTo>
                      <a:lnTo>
                        <a:pt x="555140" y="2836002"/>
                      </a:lnTo>
                      <a:lnTo>
                        <a:pt x="538493" y="2833325"/>
                      </a:lnTo>
                      <a:lnTo>
                        <a:pt x="530348" y="2833304"/>
                      </a:lnTo>
                      <a:lnTo>
                        <a:pt x="529302" y="2833586"/>
                      </a:lnTo>
                      <a:lnTo>
                        <a:pt x="527319" y="2834445"/>
                      </a:lnTo>
                      <a:lnTo>
                        <a:pt x="526188" y="2834740"/>
                      </a:lnTo>
                      <a:lnTo>
                        <a:pt x="525592" y="2834123"/>
                      </a:lnTo>
                      <a:lnTo>
                        <a:pt x="525520" y="2832583"/>
                      </a:lnTo>
                      <a:lnTo>
                        <a:pt x="525787" y="2830310"/>
                      </a:lnTo>
                      <a:lnTo>
                        <a:pt x="524439" y="2828082"/>
                      </a:lnTo>
                      <a:lnTo>
                        <a:pt x="521207" y="2825214"/>
                      </a:lnTo>
                      <a:lnTo>
                        <a:pt x="519121" y="2820936"/>
                      </a:lnTo>
                      <a:lnTo>
                        <a:pt x="516827" y="2818560"/>
                      </a:lnTo>
                      <a:lnTo>
                        <a:pt x="513280" y="2815857"/>
                      </a:lnTo>
                      <a:lnTo>
                        <a:pt x="495638" y="2800463"/>
                      </a:lnTo>
                      <a:lnTo>
                        <a:pt x="479728" y="2790449"/>
                      </a:lnTo>
                      <a:lnTo>
                        <a:pt x="474924" y="2788390"/>
                      </a:lnTo>
                      <a:lnTo>
                        <a:pt x="471057" y="2788139"/>
                      </a:lnTo>
                      <a:lnTo>
                        <a:pt x="470088" y="2787815"/>
                      </a:lnTo>
                      <a:lnTo>
                        <a:pt x="469116" y="2786699"/>
                      </a:lnTo>
                      <a:lnTo>
                        <a:pt x="468373" y="2785485"/>
                      </a:lnTo>
                      <a:lnTo>
                        <a:pt x="467586" y="2784533"/>
                      </a:lnTo>
                      <a:lnTo>
                        <a:pt x="466563" y="2784259"/>
                      </a:lnTo>
                      <a:lnTo>
                        <a:pt x="465508" y="2784206"/>
                      </a:lnTo>
                      <a:lnTo>
                        <a:pt x="447896" y="2777956"/>
                      </a:lnTo>
                      <a:lnTo>
                        <a:pt x="443036" y="2777072"/>
                      </a:lnTo>
                      <a:lnTo>
                        <a:pt x="440047" y="2777091"/>
                      </a:lnTo>
                      <a:lnTo>
                        <a:pt x="431856" y="2778789"/>
                      </a:lnTo>
                      <a:lnTo>
                        <a:pt x="430067" y="2780168"/>
                      </a:lnTo>
                      <a:lnTo>
                        <a:pt x="428082" y="2785692"/>
                      </a:lnTo>
                      <a:lnTo>
                        <a:pt x="426425" y="2787727"/>
                      </a:lnTo>
                      <a:lnTo>
                        <a:pt x="424918" y="2785453"/>
                      </a:lnTo>
                      <a:lnTo>
                        <a:pt x="413649" y="2776379"/>
                      </a:lnTo>
                      <a:lnTo>
                        <a:pt x="412499" y="2774308"/>
                      </a:lnTo>
                      <a:lnTo>
                        <a:pt x="411764" y="2770950"/>
                      </a:lnTo>
                      <a:lnTo>
                        <a:pt x="411180" y="2765832"/>
                      </a:lnTo>
                      <a:lnTo>
                        <a:pt x="410642" y="2763815"/>
                      </a:lnTo>
                      <a:lnTo>
                        <a:pt x="409479" y="2761574"/>
                      </a:lnTo>
                      <a:lnTo>
                        <a:pt x="405359" y="2755248"/>
                      </a:lnTo>
                      <a:lnTo>
                        <a:pt x="404799" y="2754124"/>
                      </a:lnTo>
                      <a:lnTo>
                        <a:pt x="404685" y="2751377"/>
                      </a:lnTo>
                      <a:lnTo>
                        <a:pt x="401451" y="2733583"/>
                      </a:lnTo>
                      <a:lnTo>
                        <a:pt x="399582" y="2728504"/>
                      </a:lnTo>
                      <a:lnTo>
                        <a:pt x="398859" y="2725658"/>
                      </a:lnTo>
                      <a:lnTo>
                        <a:pt x="398778" y="2723494"/>
                      </a:lnTo>
                      <a:lnTo>
                        <a:pt x="399445" y="2717538"/>
                      </a:lnTo>
                      <a:lnTo>
                        <a:pt x="400009" y="2715135"/>
                      </a:lnTo>
                      <a:lnTo>
                        <a:pt x="397672" y="2712239"/>
                      </a:lnTo>
                      <a:lnTo>
                        <a:pt x="395568" y="2707774"/>
                      </a:lnTo>
                      <a:lnTo>
                        <a:pt x="394514" y="2702985"/>
                      </a:lnTo>
                      <a:lnTo>
                        <a:pt x="395392" y="2699108"/>
                      </a:lnTo>
                      <a:lnTo>
                        <a:pt x="397718" y="2695735"/>
                      </a:lnTo>
                      <a:lnTo>
                        <a:pt x="398045" y="2693830"/>
                      </a:lnTo>
                      <a:lnTo>
                        <a:pt x="397448" y="2691093"/>
                      </a:lnTo>
                      <a:lnTo>
                        <a:pt x="394946" y="2684427"/>
                      </a:lnTo>
                      <a:lnTo>
                        <a:pt x="394338" y="2681777"/>
                      </a:lnTo>
                      <a:lnTo>
                        <a:pt x="395830" y="2681546"/>
                      </a:lnTo>
                      <a:lnTo>
                        <a:pt x="400707" y="2682915"/>
                      </a:lnTo>
                      <a:lnTo>
                        <a:pt x="403905" y="2685916"/>
                      </a:lnTo>
                      <a:lnTo>
                        <a:pt x="406655" y="2689339"/>
                      </a:lnTo>
                      <a:lnTo>
                        <a:pt x="410129" y="2691902"/>
                      </a:lnTo>
                      <a:lnTo>
                        <a:pt x="414341" y="2693376"/>
                      </a:lnTo>
                      <a:lnTo>
                        <a:pt x="418721" y="2694290"/>
                      </a:lnTo>
                      <a:lnTo>
                        <a:pt x="423324" y="2694443"/>
                      </a:lnTo>
                      <a:lnTo>
                        <a:pt x="428119" y="2693647"/>
                      </a:lnTo>
                      <a:lnTo>
                        <a:pt x="432291" y="2692113"/>
                      </a:lnTo>
                      <a:lnTo>
                        <a:pt x="436599" y="2689809"/>
                      </a:lnTo>
                      <a:lnTo>
                        <a:pt x="440334" y="2687059"/>
                      </a:lnTo>
                      <a:lnTo>
                        <a:pt x="442883" y="2684147"/>
                      </a:lnTo>
                      <a:lnTo>
                        <a:pt x="449875" y="2672163"/>
                      </a:lnTo>
                      <a:lnTo>
                        <a:pt x="454238" y="2660237"/>
                      </a:lnTo>
                      <a:lnTo>
                        <a:pt x="456134" y="2652440"/>
                      </a:lnTo>
                      <a:lnTo>
                        <a:pt x="456592" y="2645950"/>
                      </a:lnTo>
                      <a:lnTo>
                        <a:pt x="457084" y="2644207"/>
                      </a:lnTo>
                      <a:lnTo>
                        <a:pt x="458062" y="2642905"/>
                      </a:lnTo>
                      <a:lnTo>
                        <a:pt x="459059" y="2642907"/>
                      </a:lnTo>
                      <a:lnTo>
                        <a:pt x="460380" y="2643331"/>
                      </a:lnTo>
                      <a:lnTo>
                        <a:pt x="462490" y="2643403"/>
                      </a:lnTo>
                      <a:lnTo>
                        <a:pt x="464862" y="2641617"/>
                      </a:lnTo>
                      <a:lnTo>
                        <a:pt x="465209" y="2638088"/>
                      </a:lnTo>
                      <a:lnTo>
                        <a:pt x="463674" y="2630129"/>
                      </a:lnTo>
                      <a:lnTo>
                        <a:pt x="463024" y="2628128"/>
                      </a:lnTo>
                      <a:lnTo>
                        <a:pt x="462305" y="2628320"/>
                      </a:lnTo>
                      <a:lnTo>
                        <a:pt x="461825" y="2629932"/>
                      </a:lnTo>
                      <a:lnTo>
                        <a:pt x="462066" y="2634584"/>
                      </a:lnTo>
                      <a:lnTo>
                        <a:pt x="461704" y="2640844"/>
                      </a:lnTo>
                      <a:lnTo>
                        <a:pt x="460981" y="2640952"/>
                      </a:lnTo>
                      <a:lnTo>
                        <a:pt x="458038" y="2619406"/>
                      </a:lnTo>
                      <a:lnTo>
                        <a:pt x="456342" y="2607092"/>
                      </a:lnTo>
                      <a:lnTo>
                        <a:pt x="452998" y="2596167"/>
                      </a:lnTo>
                      <a:lnTo>
                        <a:pt x="446631" y="2580489"/>
                      </a:lnTo>
                      <a:lnTo>
                        <a:pt x="443644" y="2569970"/>
                      </a:lnTo>
                      <a:lnTo>
                        <a:pt x="442001" y="2565813"/>
                      </a:lnTo>
                      <a:lnTo>
                        <a:pt x="441002" y="2561584"/>
                      </a:lnTo>
                      <a:lnTo>
                        <a:pt x="441414" y="2556406"/>
                      </a:lnTo>
                      <a:lnTo>
                        <a:pt x="442635" y="2552221"/>
                      </a:lnTo>
                      <a:lnTo>
                        <a:pt x="446377" y="2544111"/>
                      </a:lnTo>
                      <a:lnTo>
                        <a:pt x="448610" y="2540892"/>
                      </a:lnTo>
                      <a:lnTo>
                        <a:pt x="448615" y="2546114"/>
                      </a:lnTo>
                      <a:lnTo>
                        <a:pt x="444061" y="2554140"/>
                      </a:lnTo>
                      <a:lnTo>
                        <a:pt x="445030" y="2560355"/>
                      </a:lnTo>
                      <a:lnTo>
                        <a:pt x="449564" y="2569382"/>
                      </a:lnTo>
                      <a:lnTo>
                        <a:pt x="452847" y="2574153"/>
                      </a:lnTo>
                      <a:lnTo>
                        <a:pt x="455499" y="2575056"/>
                      </a:lnTo>
                      <a:lnTo>
                        <a:pt x="456101" y="2572774"/>
                      </a:lnTo>
                      <a:lnTo>
                        <a:pt x="455023" y="2570021"/>
                      </a:lnTo>
                      <a:lnTo>
                        <a:pt x="452189" y="2565388"/>
                      </a:lnTo>
                      <a:lnTo>
                        <a:pt x="450413" y="2563938"/>
                      </a:lnTo>
                      <a:lnTo>
                        <a:pt x="449882" y="2562838"/>
                      </a:lnTo>
                      <a:lnTo>
                        <a:pt x="449523" y="2560815"/>
                      </a:lnTo>
                      <a:lnTo>
                        <a:pt x="449124" y="2559654"/>
                      </a:lnTo>
                      <a:lnTo>
                        <a:pt x="448363" y="2558000"/>
                      </a:lnTo>
                      <a:lnTo>
                        <a:pt x="446925" y="2557056"/>
                      </a:lnTo>
                      <a:lnTo>
                        <a:pt x="446492" y="2556403"/>
                      </a:lnTo>
                      <a:lnTo>
                        <a:pt x="447225" y="2555546"/>
                      </a:lnTo>
                      <a:lnTo>
                        <a:pt x="448283" y="2555390"/>
                      </a:lnTo>
                      <a:lnTo>
                        <a:pt x="450328" y="2556522"/>
                      </a:lnTo>
                      <a:lnTo>
                        <a:pt x="451513" y="2556712"/>
                      </a:lnTo>
                      <a:lnTo>
                        <a:pt x="456249" y="2556121"/>
                      </a:lnTo>
                      <a:lnTo>
                        <a:pt x="457562" y="2554666"/>
                      </a:lnTo>
                      <a:lnTo>
                        <a:pt x="457728" y="2551303"/>
                      </a:lnTo>
                      <a:lnTo>
                        <a:pt x="456576" y="2548411"/>
                      </a:lnTo>
                      <a:lnTo>
                        <a:pt x="454623" y="2547521"/>
                      </a:lnTo>
                      <a:lnTo>
                        <a:pt x="452718" y="2547276"/>
                      </a:lnTo>
                      <a:lnTo>
                        <a:pt x="451714" y="2546268"/>
                      </a:lnTo>
                      <a:lnTo>
                        <a:pt x="450553" y="2543774"/>
                      </a:lnTo>
                      <a:lnTo>
                        <a:pt x="450297" y="2542442"/>
                      </a:lnTo>
                      <a:lnTo>
                        <a:pt x="450458" y="2541444"/>
                      </a:lnTo>
                      <a:lnTo>
                        <a:pt x="451459" y="2539017"/>
                      </a:lnTo>
                      <a:lnTo>
                        <a:pt x="451840" y="2537720"/>
                      </a:lnTo>
                      <a:lnTo>
                        <a:pt x="452193" y="2532831"/>
                      </a:lnTo>
                      <a:lnTo>
                        <a:pt x="451458" y="2528080"/>
                      </a:lnTo>
                      <a:lnTo>
                        <a:pt x="449554" y="2524314"/>
                      </a:lnTo>
                      <a:lnTo>
                        <a:pt x="446422" y="2522355"/>
                      </a:lnTo>
                      <a:lnTo>
                        <a:pt x="448515" y="2518933"/>
                      </a:lnTo>
                      <a:lnTo>
                        <a:pt x="448675" y="2517240"/>
                      </a:lnTo>
                      <a:lnTo>
                        <a:pt x="447444" y="2515034"/>
                      </a:lnTo>
                      <a:lnTo>
                        <a:pt x="445763" y="2513697"/>
                      </a:lnTo>
                      <a:lnTo>
                        <a:pt x="442552" y="2512488"/>
                      </a:lnTo>
                      <a:lnTo>
                        <a:pt x="440807" y="2510529"/>
                      </a:lnTo>
                      <a:lnTo>
                        <a:pt x="445732" y="2509784"/>
                      </a:lnTo>
                      <a:lnTo>
                        <a:pt x="447278" y="2508402"/>
                      </a:lnTo>
                      <a:lnTo>
                        <a:pt x="447484" y="2505471"/>
                      </a:lnTo>
                      <a:lnTo>
                        <a:pt x="447446" y="2502908"/>
                      </a:lnTo>
                      <a:lnTo>
                        <a:pt x="447930" y="2497946"/>
                      </a:lnTo>
                      <a:lnTo>
                        <a:pt x="447351" y="2495119"/>
                      </a:lnTo>
                      <a:lnTo>
                        <a:pt x="446650" y="2493895"/>
                      </a:lnTo>
                      <a:lnTo>
                        <a:pt x="445058" y="2492287"/>
                      </a:lnTo>
                      <a:lnTo>
                        <a:pt x="444465" y="2491068"/>
                      </a:lnTo>
                      <a:lnTo>
                        <a:pt x="444782" y="2489053"/>
                      </a:lnTo>
                      <a:lnTo>
                        <a:pt x="444727" y="2487455"/>
                      </a:lnTo>
                      <a:lnTo>
                        <a:pt x="444063" y="2486129"/>
                      </a:lnTo>
                      <a:lnTo>
                        <a:pt x="442737" y="2484108"/>
                      </a:lnTo>
                      <a:lnTo>
                        <a:pt x="442176" y="2481621"/>
                      </a:lnTo>
                      <a:lnTo>
                        <a:pt x="441311" y="2465008"/>
                      </a:lnTo>
                      <a:lnTo>
                        <a:pt x="435811" y="2445401"/>
                      </a:lnTo>
                      <a:lnTo>
                        <a:pt x="431958" y="2435249"/>
                      </a:lnTo>
                      <a:lnTo>
                        <a:pt x="428887" y="2430100"/>
                      </a:lnTo>
                      <a:lnTo>
                        <a:pt x="418697" y="2418168"/>
                      </a:lnTo>
                      <a:lnTo>
                        <a:pt x="410599" y="2404646"/>
                      </a:lnTo>
                      <a:lnTo>
                        <a:pt x="397583" y="2389292"/>
                      </a:lnTo>
                      <a:lnTo>
                        <a:pt x="386424" y="2368620"/>
                      </a:lnTo>
                      <a:lnTo>
                        <a:pt x="375947" y="2351341"/>
                      </a:lnTo>
                      <a:lnTo>
                        <a:pt x="365607" y="2338114"/>
                      </a:lnTo>
                      <a:lnTo>
                        <a:pt x="358314" y="2332430"/>
                      </a:lnTo>
                      <a:lnTo>
                        <a:pt x="355507" y="2324768"/>
                      </a:lnTo>
                      <a:lnTo>
                        <a:pt x="355244" y="2323447"/>
                      </a:lnTo>
                      <a:lnTo>
                        <a:pt x="354531" y="2321785"/>
                      </a:lnTo>
                      <a:lnTo>
                        <a:pt x="345713" y="2308785"/>
                      </a:lnTo>
                      <a:lnTo>
                        <a:pt x="345254" y="2307771"/>
                      </a:lnTo>
                      <a:lnTo>
                        <a:pt x="344498" y="2305322"/>
                      </a:lnTo>
                      <a:lnTo>
                        <a:pt x="339081" y="2295157"/>
                      </a:lnTo>
                      <a:lnTo>
                        <a:pt x="338323" y="2293041"/>
                      </a:lnTo>
                      <a:lnTo>
                        <a:pt x="337597" y="2288143"/>
                      </a:lnTo>
                      <a:lnTo>
                        <a:pt x="336938" y="2285679"/>
                      </a:lnTo>
                      <a:lnTo>
                        <a:pt x="333106" y="2276026"/>
                      </a:lnTo>
                      <a:lnTo>
                        <a:pt x="331245" y="2272382"/>
                      </a:lnTo>
                      <a:lnTo>
                        <a:pt x="330833" y="2271790"/>
                      </a:lnTo>
                      <a:lnTo>
                        <a:pt x="329669" y="2270560"/>
                      </a:lnTo>
                      <a:lnTo>
                        <a:pt x="329339" y="2269966"/>
                      </a:lnTo>
                      <a:lnTo>
                        <a:pt x="329358" y="2268988"/>
                      </a:lnTo>
                      <a:lnTo>
                        <a:pt x="330217" y="2267518"/>
                      </a:lnTo>
                      <a:lnTo>
                        <a:pt x="330347" y="2266662"/>
                      </a:lnTo>
                      <a:lnTo>
                        <a:pt x="330027" y="2263815"/>
                      </a:lnTo>
                      <a:lnTo>
                        <a:pt x="329692" y="2262375"/>
                      </a:lnTo>
                      <a:lnTo>
                        <a:pt x="329135" y="2261365"/>
                      </a:lnTo>
                      <a:lnTo>
                        <a:pt x="328047" y="2260692"/>
                      </a:lnTo>
                      <a:lnTo>
                        <a:pt x="325486" y="2259608"/>
                      </a:lnTo>
                      <a:lnTo>
                        <a:pt x="324585" y="2259079"/>
                      </a:lnTo>
                      <a:lnTo>
                        <a:pt x="323475" y="2256877"/>
                      </a:lnTo>
                      <a:lnTo>
                        <a:pt x="323391" y="2253962"/>
                      </a:lnTo>
                      <a:lnTo>
                        <a:pt x="323641" y="2250803"/>
                      </a:lnTo>
                      <a:lnTo>
                        <a:pt x="323588" y="2247852"/>
                      </a:lnTo>
                      <a:lnTo>
                        <a:pt x="323153" y="2246641"/>
                      </a:lnTo>
                      <a:lnTo>
                        <a:pt x="321725" y="2244153"/>
                      </a:lnTo>
                      <a:lnTo>
                        <a:pt x="320619" y="2241274"/>
                      </a:lnTo>
                      <a:lnTo>
                        <a:pt x="319517" y="2240164"/>
                      </a:lnTo>
                      <a:lnTo>
                        <a:pt x="318355" y="2239256"/>
                      </a:lnTo>
                      <a:lnTo>
                        <a:pt x="317516" y="2238374"/>
                      </a:lnTo>
                      <a:lnTo>
                        <a:pt x="316260" y="2233844"/>
                      </a:lnTo>
                      <a:lnTo>
                        <a:pt x="316390" y="2216881"/>
                      </a:lnTo>
                      <a:lnTo>
                        <a:pt x="315746" y="2214103"/>
                      </a:lnTo>
                      <a:lnTo>
                        <a:pt x="313434" y="2209743"/>
                      </a:lnTo>
                      <a:lnTo>
                        <a:pt x="312752" y="2207883"/>
                      </a:lnTo>
                      <a:lnTo>
                        <a:pt x="310280" y="2196929"/>
                      </a:lnTo>
                      <a:lnTo>
                        <a:pt x="309150" y="2185774"/>
                      </a:lnTo>
                      <a:lnTo>
                        <a:pt x="309259" y="2175494"/>
                      </a:lnTo>
                      <a:lnTo>
                        <a:pt x="310117" y="2167848"/>
                      </a:lnTo>
                      <a:lnTo>
                        <a:pt x="309950" y="2165042"/>
                      </a:lnTo>
                      <a:lnTo>
                        <a:pt x="309194" y="2162282"/>
                      </a:lnTo>
                      <a:lnTo>
                        <a:pt x="305443" y="2156184"/>
                      </a:lnTo>
                      <a:lnTo>
                        <a:pt x="303088" y="2151013"/>
                      </a:lnTo>
                      <a:lnTo>
                        <a:pt x="302095" y="2148138"/>
                      </a:lnTo>
                      <a:lnTo>
                        <a:pt x="301485" y="2145484"/>
                      </a:lnTo>
                      <a:lnTo>
                        <a:pt x="300775" y="2143499"/>
                      </a:lnTo>
                      <a:lnTo>
                        <a:pt x="298158" y="2139183"/>
                      </a:lnTo>
                      <a:lnTo>
                        <a:pt x="295223" y="2131923"/>
                      </a:lnTo>
                      <a:lnTo>
                        <a:pt x="286812" y="2116699"/>
                      </a:lnTo>
                      <a:lnTo>
                        <a:pt x="285334" y="2114744"/>
                      </a:lnTo>
                      <a:lnTo>
                        <a:pt x="261947" y="2094586"/>
                      </a:lnTo>
                      <a:lnTo>
                        <a:pt x="261269" y="2093358"/>
                      </a:lnTo>
                      <a:lnTo>
                        <a:pt x="256643" y="2088158"/>
                      </a:lnTo>
                      <a:lnTo>
                        <a:pt x="255077" y="2085895"/>
                      </a:lnTo>
                      <a:lnTo>
                        <a:pt x="253049" y="2080826"/>
                      </a:lnTo>
                      <a:lnTo>
                        <a:pt x="251104" y="2079448"/>
                      </a:lnTo>
                      <a:lnTo>
                        <a:pt x="252369" y="2074404"/>
                      </a:lnTo>
                      <a:lnTo>
                        <a:pt x="251696" y="2068378"/>
                      </a:lnTo>
                      <a:lnTo>
                        <a:pt x="249898" y="2062587"/>
                      </a:lnTo>
                      <a:lnTo>
                        <a:pt x="240734" y="2046378"/>
                      </a:lnTo>
                      <a:lnTo>
                        <a:pt x="237617" y="2042699"/>
                      </a:lnTo>
                      <a:lnTo>
                        <a:pt x="226310" y="2032562"/>
                      </a:lnTo>
                      <a:lnTo>
                        <a:pt x="218808" y="2023402"/>
                      </a:lnTo>
                      <a:lnTo>
                        <a:pt x="218025" y="2021697"/>
                      </a:lnTo>
                      <a:lnTo>
                        <a:pt x="216829" y="2019711"/>
                      </a:lnTo>
                      <a:lnTo>
                        <a:pt x="210375" y="2012465"/>
                      </a:lnTo>
                      <a:lnTo>
                        <a:pt x="208592" y="2011590"/>
                      </a:lnTo>
                      <a:lnTo>
                        <a:pt x="204369" y="2010103"/>
                      </a:lnTo>
                      <a:lnTo>
                        <a:pt x="202377" y="2008724"/>
                      </a:lnTo>
                      <a:lnTo>
                        <a:pt x="191890" y="1999022"/>
                      </a:lnTo>
                      <a:lnTo>
                        <a:pt x="189994" y="1995534"/>
                      </a:lnTo>
                      <a:lnTo>
                        <a:pt x="189196" y="1994401"/>
                      </a:lnTo>
                      <a:lnTo>
                        <a:pt x="188849" y="1993541"/>
                      </a:lnTo>
                      <a:lnTo>
                        <a:pt x="188040" y="1989175"/>
                      </a:lnTo>
                      <a:lnTo>
                        <a:pt x="187661" y="1988053"/>
                      </a:lnTo>
                      <a:lnTo>
                        <a:pt x="181142" y="1973935"/>
                      </a:lnTo>
                      <a:lnTo>
                        <a:pt x="179417" y="1968745"/>
                      </a:lnTo>
                      <a:lnTo>
                        <a:pt x="178469" y="1963176"/>
                      </a:lnTo>
                      <a:lnTo>
                        <a:pt x="178638" y="1960313"/>
                      </a:lnTo>
                      <a:lnTo>
                        <a:pt x="179891" y="1955070"/>
                      </a:lnTo>
                      <a:lnTo>
                        <a:pt x="179919" y="1952487"/>
                      </a:lnTo>
                      <a:lnTo>
                        <a:pt x="180092" y="1951139"/>
                      </a:lnTo>
                      <a:lnTo>
                        <a:pt x="181309" y="1948179"/>
                      </a:lnTo>
                      <a:lnTo>
                        <a:pt x="181478" y="1946800"/>
                      </a:lnTo>
                      <a:lnTo>
                        <a:pt x="181057" y="1945393"/>
                      </a:lnTo>
                      <a:lnTo>
                        <a:pt x="168521" y="1915573"/>
                      </a:lnTo>
                      <a:lnTo>
                        <a:pt x="158974" y="1899644"/>
                      </a:lnTo>
                      <a:lnTo>
                        <a:pt x="146103" y="1882622"/>
                      </a:lnTo>
                      <a:lnTo>
                        <a:pt x="123252" y="1852748"/>
                      </a:lnTo>
                      <a:lnTo>
                        <a:pt x="108063" y="1836296"/>
                      </a:lnTo>
                      <a:lnTo>
                        <a:pt x="98876" y="1824537"/>
                      </a:lnTo>
                      <a:lnTo>
                        <a:pt x="91208" y="1818819"/>
                      </a:lnTo>
                      <a:lnTo>
                        <a:pt x="82450" y="1811471"/>
                      </a:lnTo>
                      <a:lnTo>
                        <a:pt x="68190" y="1800257"/>
                      </a:lnTo>
                      <a:lnTo>
                        <a:pt x="66333" y="1798949"/>
                      </a:lnTo>
                      <a:lnTo>
                        <a:pt x="62370" y="1795998"/>
                      </a:lnTo>
                      <a:lnTo>
                        <a:pt x="60322" y="1793858"/>
                      </a:lnTo>
                      <a:lnTo>
                        <a:pt x="59877" y="1790936"/>
                      </a:lnTo>
                      <a:lnTo>
                        <a:pt x="58786" y="1788293"/>
                      </a:lnTo>
                      <a:lnTo>
                        <a:pt x="59339" y="1786270"/>
                      </a:lnTo>
                      <a:lnTo>
                        <a:pt x="57265" y="1783958"/>
                      </a:lnTo>
                      <a:lnTo>
                        <a:pt x="55147" y="1780244"/>
                      </a:lnTo>
                      <a:lnTo>
                        <a:pt x="51173" y="1774533"/>
                      </a:lnTo>
                      <a:lnTo>
                        <a:pt x="47122" y="1771876"/>
                      </a:lnTo>
                      <a:lnTo>
                        <a:pt x="42191" y="1767668"/>
                      </a:lnTo>
                      <a:lnTo>
                        <a:pt x="39501" y="1764742"/>
                      </a:lnTo>
                      <a:lnTo>
                        <a:pt x="39770" y="1763116"/>
                      </a:lnTo>
                      <a:lnTo>
                        <a:pt x="42958" y="1764732"/>
                      </a:lnTo>
                      <a:lnTo>
                        <a:pt x="45967" y="1766690"/>
                      </a:lnTo>
                      <a:lnTo>
                        <a:pt x="48157" y="1767147"/>
                      </a:lnTo>
                      <a:lnTo>
                        <a:pt x="51615" y="1767250"/>
                      </a:lnTo>
                      <a:lnTo>
                        <a:pt x="52785" y="1770410"/>
                      </a:lnTo>
                      <a:lnTo>
                        <a:pt x="54603" y="1773292"/>
                      </a:lnTo>
                      <a:lnTo>
                        <a:pt x="54206" y="1768428"/>
                      </a:lnTo>
                      <a:lnTo>
                        <a:pt x="54250" y="1764200"/>
                      </a:lnTo>
                      <a:lnTo>
                        <a:pt x="54408" y="1759601"/>
                      </a:lnTo>
                      <a:lnTo>
                        <a:pt x="53168" y="1754868"/>
                      </a:lnTo>
                      <a:lnTo>
                        <a:pt x="52097" y="1750108"/>
                      </a:lnTo>
                      <a:lnTo>
                        <a:pt x="52138" y="1745879"/>
                      </a:lnTo>
                      <a:lnTo>
                        <a:pt x="53270" y="1742008"/>
                      </a:lnTo>
                      <a:lnTo>
                        <a:pt x="57421" y="1757900"/>
                      </a:lnTo>
                      <a:lnTo>
                        <a:pt x="60667" y="1772348"/>
                      </a:lnTo>
                      <a:lnTo>
                        <a:pt x="61277" y="1777522"/>
                      </a:lnTo>
                      <a:lnTo>
                        <a:pt x="62824" y="1782027"/>
                      </a:lnTo>
                      <a:lnTo>
                        <a:pt x="64562" y="1784392"/>
                      </a:lnTo>
                      <a:lnTo>
                        <a:pt x="66766" y="1787562"/>
                      </a:lnTo>
                      <a:lnTo>
                        <a:pt x="67858" y="1790204"/>
                      </a:lnTo>
                      <a:lnTo>
                        <a:pt x="69784" y="1790428"/>
                      </a:lnTo>
                      <a:lnTo>
                        <a:pt x="68148" y="1786465"/>
                      </a:lnTo>
                      <a:lnTo>
                        <a:pt x="65125" y="1781313"/>
                      </a:lnTo>
                      <a:lnTo>
                        <a:pt x="64135" y="1777073"/>
                      </a:lnTo>
                      <a:lnTo>
                        <a:pt x="64395" y="1770878"/>
                      </a:lnTo>
                      <a:lnTo>
                        <a:pt x="65540" y="1768237"/>
                      </a:lnTo>
                      <a:lnTo>
                        <a:pt x="63701" y="1753932"/>
                      </a:lnTo>
                      <a:lnTo>
                        <a:pt x="59883" y="1746964"/>
                      </a:lnTo>
                      <a:lnTo>
                        <a:pt x="59978" y="1743079"/>
                      </a:lnTo>
                      <a:lnTo>
                        <a:pt x="63781" y="1748820"/>
                      </a:lnTo>
                      <a:lnTo>
                        <a:pt x="67070" y="1763603"/>
                      </a:lnTo>
                      <a:lnTo>
                        <a:pt x="68499" y="1760567"/>
                      </a:lnTo>
                      <a:lnTo>
                        <a:pt x="69701" y="1760555"/>
                      </a:lnTo>
                      <a:lnTo>
                        <a:pt x="72944" y="1760400"/>
                      </a:lnTo>
                      <a:lnTo>
                        <a:pt x="73587" y="1765747"/>
                      </a:lnTo>
                      <a:lnTo>
                        <a:pt x="75013" y="1768336"/>
                      </a:lnTo>
                      <a:lnTo>
                        <a:pt x="75899" y="1771887"/>
                      </a:lnTo>
                      <a:lnTo>
                        <a:pt x="77503" y="1773393"/>
                      </a:lnTo>
                      <a:lnTo>
                        <a:pt x="78399" y="1775888"/>
                      </a:lnTo>
                      <a:lnTo>
                        <a:pt x="79745" y="1777961"/>
                      </a:lnTo>
                      <a:lnTo>
                        <a:pt x="81275" y="1781235"/>
                      </a:lnTo>
                      <a:lnTo>
                        <a:pt x="83083" y="1787453"/>
                      </a:lnTo>
                      <a:lnTo>
                        <a:pt x="82043" y="1790781"/>
                      </a:lnTo>
                      <a:lnTo>
                        <a:pt x="83059" y="1795192"/>
                      </a:lnTo>
                      <a:lnTo>
                        <a:pt x="82309" y="1800410"/>
                      </a:lnTo>
                      <a:lnTo>
                        <a:pt x="83280" y="1801135"/>
                      </a:lnTo>
                      <a:lnTo>
                        <a:pt x="85420" y="1799389"/>
                      </a:lnTo>
                      <a:lnTo>
                        <a:pt x="84738" y="1794926"/>
                      </a:lnTo>
                      <a:lnTo>
                        <a:pt x="84266" y="1791837"/>
                      </a:lnTo>
                      <a:lnTo>
                        <a:pt x="84597" y="1789499"/>
                      </a:lnTo>
                      <a:lnTo>
                        <a:pt x="85180" y="1784311"/>
                      </a:lnTo>
                      <a:lnTo>
                        <a:pt x="82497" y="1779110"/>
                      </a:lnTo>
                      <a:lnTo>
                        <a:pt x="82661" y="1776800"/>
                      </a:lnTo>
                      <a:lnTo>
                        <a:pt x="82243" y="1774055"/>
                      </a:lnTo>
                      <a:lnTo>
                        <a:pt x="83957" y="1772908"/>
                      </a:lnTo>
                      <a:lnTo>
                        <a:pt x="85859" y="1775244"/>
                      </a:lnTo>
                      <a:lnTo>
                        <a:pt x="86870" y="1777369"/>
                      </a:lnTo>
                      <a:lnTo>
                        <a:pt x="87766" y="1779863"/>
                      </a:lnTo>
                      <a:lnTo>
                        <a:pt x="89154" y="1783334"/>
                      </a:lnTo>
                      <a:lnTo>
                        <a:pt x="88776" y="1787610"/>
                      </a:lnTo>
                      <a:lnTo>
                        <a:pt x="90164" y="1791082"/>
                      </a:lnTo>
                      <a:lnTo>
                        <a:pt x="91657" y="1795240"/>
                      </a:lnTo>
                      <a:lnTo>
                        <a:pt x="90984" y="1798684"/>
                      </a:lnTo>
                      <a:lnTo>
                        <a:pt x="92550" y="1801075"/>
                      </a:lnTo>
                      <a:lnTo>
                        <a:pt x="93313" y="1806051"/>
                      </a:lnTo>
                      <a:lnTo>
                        <a:pt x="93850" y="1810717"/>
                      </a:lnTo>
                      <a:lnTo>
                        <a:pt x="95690" y="1810431"/>
                      </a:lnTo>
                      <a:lnTo>
                        <a:pt x="96797" y="1808672"/>
                      </a:lnTo>
                      <a:lnTo>
                        <a:pt x="96843" y="1806730"/>
                      </a:lnTo>
                      <a:lnTo>
                        <a:pt x="96618" y="1804127"/>
                      </a:lnTo>
                      <a:lnTo>
                        <a:pt x="97079" y="1802647"/>
                      </a:lnTo>
                      <a:lnTo>
                        <a:pt x="98866" y="1799727"/>
                      </a:lnTo>
                      <a:lnTo>
                        <a:pt x="98164" y="1797377"/>
                      </a:lnTo>
                      <a:lnTo>
                        <a:pt x="97385" y="1794512"/>
                      </a:lnTo>
                      <a:lnTo>
                        <a:pt x="98091" y="1793521"/>
                      </a:lnTo>
                      <a:lnTo>
                        <a:pt x="101081" y="1798499"/>
                      </a:lnTo>
                      <a:lnTo>
                        <a:pt x="101449" y="1800902"/>
                      </a:lnTo>
                      <a:lnTo>
                        <a:pt x="101805" y="1804362"/>
                      </a:lnTo>
                      <a:lnTo>
                        <a:pt x="102252" y="1807280"/>
                      </a:lnTo>
                      <a:lnTo>
                        <a:pt x="101718" y="1810531"/>
                      </a:lnTo>
                      <a:lnTo>
                        <a:pt x="102510" y="1812341"/>
                      </a:lnTo>
                      <a:lnTo>
                        <a:pt x="101631" y="1813853"/>
                      </a:lnTo>
                      <a:lnTo>
                        <a:pt x="103469" y="1814125"/>
                      </a:lnTo>
                      <a:lnTo>
                        <a:pt x="105454" y="1813635"/>
                      </a:lnTo>
                      <a:lnTo>
                        <a:pt x="106246" y="1815445"/>
                      </a:lnTo>
                      <a:lnTo>
                        <a:pt x="107143" y="1817942"/>
                      </a:lnTo>
                      <a:lnTo>
                        <a:pt x="107318" y="1820202"/>
                      </a:lnTo>
                      <a:lnTo>
                        <a:pt x="109225" y="1820080"/>
                      </a:lnTo>
                      <a:lnTo>
                        <a:pt x="108909" y="1817134"/>
                      </a:lnTo>
                      <a:lnTo>
                        <a:pt x="109404" y="1814768"/>
                      </a:lnTo>
                      <a:lnTo>
                        <a:pt x="111170" y="1813960"/>
                      </a:lnTo>
                      <a:lnTo>
                        <a:pt x="113666" y="1812335"/>
                      </a:lnTo>
                      <a:lnTo>
                        <a:pt x="116409" y="1811198"/>
                      </a:lnTo>
                      <a:lnTo>
                        <a:pt x="117591" y="1809957"/>
                      </a:lnTo>
                      <a:lnTo>
                        <a:pt x="118784" y="1811586"/>
                      </a:lnTo>
                      <a:lnTo>
                        <a:pt x="122351" y="1810788"/>
                      </a:lnTo>
                      <a:lnTo>
                        <a:pt x="121808" y="1806127"/>
                      </a:lnTo>
                      <a:lnTo>
                        <a:pt x="123802" y="1804582"/>
                      </a:lnTo>
                      <a:lnTo>
                        <a:pt x="125795" y="1803036"/>
                      </a:lnTo>
                      <a:lnTo>
                        <a:pt x="127357" y="1799804"/>
                      </a:lnTo>
                      <a:lnTo>
                        <a:pt x="128621" y="1795740"/>
                      </a:lnTo>
                      <a:lnTo>
                        <a:pt x="128404" y="1792086"/>
                      </a:lnTo>
                      <a:lnTo>
                        <a:pt x="126894" y="1786706"/>
                      </a:lnTo>
                      <a:lnTo>
                        <a:pt x="125251" y="1783804"/>
                      </a:lnTo>
                      <a:lnTo>
                        <a:pt x="126029" y="1781049"/>
                      </a:lnTo>
                      <a:lnTo>
                        <a:pt x="125489" y="1776396"/>
                      </a:lnTo>
                      <a:lnTo>
                        <a:pt x="123176" y="1773602"/>
                      </a:lnTo>
                      <a:lnTo>
                        <a:pt x="119636" y="1771096"/>
                      </a:lnTo>
                      <a:lnTo>
                        <a:pt x="116038" y="1767839"/>
                      </a:lnTo>
                      <a:lnTo>
                        <a:pt x="111872" y="1765133"/>
                      </a:lnTo>
                      <a:lnTo>
                        <a:pt x="108141" y="1765333"/>
                      </a:lnTo>
                      <a:lnTo>
                        <a:pt x="100451" y="1764299"/>
                      </a:lnTo>
                      <a:lnTo>
                        <a:pt x="99571" y="1761692"/>
                      </a:lnTo>
                      <a:lnTo>
                        <a:pt x="99240" y="1759498"/>
                      </a:lnTo>
                      <a:lnTo>
                        <a:pt x="97517" y="1757439"/>
                      </a:lnTo>
                      <a:lnTo>
                        <a:pt x="94853" y="1754312"/>
                      </a:lnTo>
                      <a:lnTo>
                        <a:pt x="89736" y="1749445"/>
                      </a:lnTo>
                      <a:lnTo>
                        <a:pt x="85767" y="1749124"/>
                      </a:lnTo>
                      <a:lnTo>
                        <a:pt x="84464" y="1745076"/>
                      </a:lnTo>
                      <a:lnTo>
                        <a:pt x="83612" y="1742494"/>
                      </a:lnTo>
                      <a:lnTo>
                        <a:pt x="84087" y="1738759"/>
                      </a:lnTo>
                      <a:lnTo>
                        <a:pt x="82335" y="1737853"/>
                      </a:lnTo>
                      <a:lnTo>
                        <a:pt x="80783" y="1734436"/>
                      </a:lnTo>
                      <a:lnTo>
                        <a:pt x="80628" y="1730329"/>
                      </a:lnTo>
                      <a:lnTo>
                        <a:pt x="75813" y="1728250"/>
                      </a:lnTo>
                      <a:lnTo>
                        <a:pt x="75836" y="1724588"/>
                      </a:lnTo>
                      <a:lnTo>
                        <a:pt x="74741" y="1721926"/>
                      </a:lnTo>
                      <a:lnTo>
                        <a:pt x="73735" y="1719841"/>
                      </a:lnTo>
                      <a:lnTo>
                        <a:pt x="72174" y="1718667"/>
                      </a:lnTo>
                      <a:lnTo>
                        <a:pt x="70524" y="1716918"/>
                      </a:lnTo>
                      <a:lnTo>
                        <a:pt x="68753" y="1715895"/>
                      </a:lnTo>
                      <a:lnTo>
                        <a:pt x="67832" y="1714385"/>
                      </a:lnTo>
                      <a:lnTo>
                        <a:pt x="67683" y="1712637"/>
                      </a:lnTo>
                      <a:lnTo>
                        <a:pt x="66400" y="1710846"/>
                      </a:lnTo>
                      <a:lnTo>
                        <a:pt x="64701" y="1709554"/>
                      </a:lnTo>
                      <a:lnTo>
                        <a:pt x="60950" y="1705307"/>
                      </a:lnTo>
                      <a:lnTo>
                        <a:pt x="59614" y="1702060"/>
                      </a:lnTo>
                      <a:lnTo>
                        <a:pt x="59818" y="1699221"/>
                      </a:lnTo>
                      <a:lnTo>
                        <a:pt x="59720" y="1695781"/>
                      </a:lnTo>
                      <a:lnTo>
                        <a:pt x="60545" y="1692845"/>
                      </a:lnTo>
                      <a:lnTo>
                        <a:pt x="62036" y="1688728"/>
                      </a:lnTo>
                      <a:lnTo>
                        <a:pt x="62874" y="1684494"/>
                      </a:lnTo>
                      <a:lnTo>
                        <a:pt x="65221" y="1680459"/>
                      </a:lnTo>
                      <a:lnTo>
                        <a:pt x="66059" y="1676225"/>
                      </a:lnTo>
                      <a:lnTo>
                        <a:pt x="67409" y="1675369"/>
                      </a:lnTo>
                      <a:lnTo>
                        <a:pt x="68429" y="1679317"/>
                      </a:lnTo>
                      <a:lnTo>
                        <a:pt x="69783" y="1684077"/>
                      </a:lnTo>
                      <a:lnTo>
                        <a:pt x="69820" y="1687096"/>
                      </a:lnTo>
                      <a:lnTo>
                        <a:pt x="71530" y="1689114"/>
                      </a:lnTo>
                      <a:lnTo>
                        <a:pt x="73079" y="1688786"/>
                      </a:lnTo>
                      <a:lnTo>
                        <a:pt x="74171" y="1688873"/>
                      </a:lnTo>
                      <a:lnTo>
                        <a:pt x="75152" y="1690300"/>
                      </a:lnTo>
                      <a:lnTo>
                        <a:pt x="77644" y="1689988"/>
                      </a:lnTo>
                      <a:lnTo>
                        <a:pt x="79343" y="1694257"/>
                      </a:lnTo>
                      <a:lnTo>
                        <a:pt x="81724" y="1698850"/>
                      </a:lnTo>
                      <a:lnTo>
                        <a:pt x="84967" y="1702603"/>
                      </a:lnTo>
                      <a:lnTo>
                        <a:pt x="88590" y="1703822"/>
                      </a:lnTo>
                      <a:lnTo>
                        <a:pt x="90842" y="1707569"/>
                      </a:lnTo>
                      <a:lnTo>
                        <a:pt x="93976" y="1708531"/>
                      </a:lnTo>
                      <a:lnTo>
                        <a:pt x="97099" y="1708531"/>
                      </a:lnTo>
                      <a:lnTo>
                        <a:pt x="97117" y="1712845"/>
                      </a:lnTo>
                      <a:lnTo>
                        <a:pt x="96849" y="1715258"/>
                      </a:lnTo>
                      <a:lnTo>
                        <a:pt x="97856" y="1717816"/>
                      </a:lnTo>
                      <a:lnTo>
                        <a:pt x="98538" y="1718527"/>
                      </a:lnTo>
                      <a:lnTo>
                        <a:pt x="100605" y="1719197"/>
                      </a:lnTo>
                      <a:lnTo>
                        <a:pt x="102140" y="1719605"/>
                      </a:lnTo>
                      <a:lnTo>
                        <a:pt x="102935" y="1722068"/>
                      </a:lnTo>
                      <a:lnTo>
                        <a:pt x="102429" y="1724302"/>
                      </a:lnTo>
                      <a:lnTo>
                        <a:pt x="100657" y="1726518"/>
                      </a:lnTo>
                      <a:lnTo>
                        <a:pt x="101449" y="1728982"/>
                      </a:lnTo>
                      <a:lnTo>
                        <a:pt x="102024" y="1732771"/>
                      </a:lnTo>
                      <a:lnTo>
                        <a:pt x="101647" y="1735848"/>
                      </a:lnTo>
                      <a:lnTo>
                        <a:pt x="100683" y="1739233"/>
                      </a:lnTo>
                      <a:lnTo>
                        <a:pt x="101412" y="1741275"/>
                      </a:lnTo>
                      <a:lnTo>
                        <a:pt x="101162" y="1745197"/>
                      </a:lnTo>
                      <a:lnTo>
                        <a:pt x="101817" y="1750918"/>
                      </a:lnTo>
                      <a:lnTo>
                        <a:pt x="101298" y="1754450"/>
                      </a:lnTo>
                      <a:lnTo>
                        <a:pt x="104611" y="1758245"/>
                      </a:lnTo>
                      <a:lnTo>
                        <a:pt x="104930" y="1760355"/>
                      </a:lnTo>
                      <a:lnTo>
                        <a:pt x="108841" y="1759738"/>
                      </a:lnTo>
                      <a:lnTo>
                        <a:pt x="109508" y="1761359"/>
                      </a:lnTo>
                      <a:lnTo>
                        <a:pt x="112738" y="1760419"/>
                      </a:lnTo>
                      <a:lnTo>
                        <a:pt x="117046" y="1748526"/>
                      </a:lnTo>
                      <a:lnTo>
                        <a:pt x="118480" y="1742697"/>
                      </a:lnTo>
                      <a:lnTo>
                        <a:pt x="119013" y="1737872"/>
                      </a:lnTo>
                      <a:lnTo>
                        <a:pt x="116533" y="1732462"/>
                      </a:lnTo>
                      <a:lnTo>
                        <a:pt x="116089" y="1731144"/>
                      </a:lnTo>
                      <a:lnTo>
                        <a:pt x="114679" y="1729030"/>
                      </a:lnTo>
                      <a:lnTo>
                        <a:pt x="114252" y="1727817"/>
                      </a:lnTo>
                      <a:lnTo>
                        <a:pt x="114076" y="1726007"/>
                      </a:lnTo>
                      <a:lnTo>
                        <a:pt x="114342" y="1725515"/>
                      </a:lnTo>
                      <a:lnTo>
                        <a:pt x="114859" y="1725693"/>
                      </a:lnTo>
                      <a:lnTo>
                        <a:pt x="115538" y="1725814"/>
                      </a:lnTo>
                      <a:lnTo>
                        <a:pt x="118001" y="1725939"/>
                      </a:lnTo>
                      <a:lnTo>
                        <a:pt x="121203" y="1728695"/>
                      </a:lnTo>
                      <a:lnTo>
                        <a:pt x="121238" y="1731706"/>
                      </a:lnTo>
                      <a:lnTo>
                        <a:pt x="121464" y="1735980"/>
                      </a:lnTo>
                      <a:lnTo>
                        <a:pt x="123608" y="1743186"/>
                      </a:lnTo>
                      <a:lnTo>
                        <a:pt x="123558" y="1747204"/>
                      </a:lnTo>
                      <a:lnTo>
                        <a:pt x="126416" y="1749213"/>
                      </a:lnTo>
                      <a:lnTo>
                        <a:pt x="128710" y="1749070"/>
                      </a:lnTo>
                      <a:lnTo>
                        <a:pt x="128292" y="1756034"/>
                      </a:lnTo>
                      <a:lnTo>
                        <a:pt x="129819" y="1760540"/>
                      </a:lnTo>
                      <a:lnTo>
                        <a:pt x="131899" y="1764529"/>
                      </a:lnTo>
                      <a:lnTo>
                        <a:pt x="132553" y="1767447"/>
                      </a:lnTo>
                      <a:lnTo>
                        <a:pt x="133889" y="1770691"/>
                      </a:lnTo>
                      <a:lnTo>
                        <a:pt x="134904" y="1773497"/>
                      </a:lnTo>
                      <a:lnTo>
                        <a:pt x="141874" y="1780236"/>
                      </a:lnTo>
                      <a:lnTo>
                        <a:pt x="148128" y="1785305"/>
                      </a:lnTo>
                      <a:lnTo>
                        <a:pt x="150206" y="1786490"/>
                      </a:lnTo>
                      <a:lnTo>
                        <a:pt x="152264" y="1786165"/>
                      </a:lnTo>
                      <a:lnTo>
                        <a:pt x="154173" y="1783489"/>
                      </a:lnTo>
                      <a:lnTo>
                        <a:pt x="156114" y="1781026"/>
                      </a:lnTo>
                      <a:lnTo>
                        <a:pt x="157167" y="1778270"/>
                      </a:lnTo>
                      <a:lnTo>
                        <a:pt x="160029" y="1776310"/>
                      </a:lnTo>
                      <a:lnTo>
                        <a:pt x="162575" y="1775047"/>
                      </a:lnTo>
                      <a:lnTo>
                        <a:pt x="162991" y="1770881"/>
                      </a:lnTo>
                      <a:lnTo>
                        <a:pt x="164502" y="1766976"/>
                      </a:lnTo>
                      <a:lnTo>
                        <a:pt x="162018" y="1761756"/>
                      </a:lnTo>
                      <a:lnTo>
                        <a:pt x="159825" y="1758433"/>
                      </a:lnTo>
                      <a:lnTo>
                        <a:pt x="158662" y="1754947"/>
                      </a:lnTo>
                      <a:lnTo>
                        <a:pt x="157390" y="1752128"/>
                      </a:lnTo>
                      <a:lnTo>
                        <a:pt x="157462" y="1748453"/>
                      </a:lnTo>
                      <a:lnTo>
                        <a:pt x="157869" y="1745588"/>
                      </a:lnTo>
                      <a:lnTo>
                        <a:pt x="158548" y="1740050"/>
                      </a:lnTo>
                      <a:lnTo>
                        <a:pt x="159137" y="1739306"/>
                      </a:lnTo>
                      <a:lnTo>
                        <a:pt x="159307" y="1737713"/>
                      </a:lnTo>
                      <a:lnTo>
                        <a:pt x="159216" y="1735944"/>
                      </a:lnTo>
                      <a:lnTo>
                        <a:pt x="158931" y="1734581"/>
                      </a:lnTo>
                      <a:lnTo>
                        <a:pt x="157415" y="1731966"/>
                      </a:lnTo>
                      <a:lnTo>
                        <a:pt x="153721" y="1727372"/>
                      </a:lnTo>
                      <a:lnTo>
                        <a:pt x="152654" y="1724228"/>
                      </a:lnTo>
                      <a:lnTo>
                        <a:pt x="152981" y="1723115"/>
                      </a:lnTo>
                      <a:lnTo>
                        <a:pt x="154161" y="1723698"/>
                      </a:lnTo>
                      <a:lnTo>
                        <a:pt x="156018" y="1725543"/>
                      </a:lnTo>
                      <a:lnTo>
                        <a:pt x="156740" y="1725960"/>
                      </a:lnTo>
                      <a:lnTo>
                        <a:pt x="158211" y="1725640"/>
                      </a:lnTo>
                      <a:lnTo>
                        <a:pt x="159757" y="1724988"/>
                      </a:lnTo>
                      <a:lnTo>
                        <a:pt x="160682" y="1724407"/>
                      </a:lnTo>
                      <a:lnTo>
                        <a:pt x="160967" y="1724290"/>
                      </a:lnTo>
                      <a:lnTo>
                        <a:pt x="162159" y="1724185"/>
                      </a:lnTo>
                      <a:lnTo>
                        <a:pt x="160869" y="1721953"/>
                      </a:lnTo>
                      <a:lnTo>
                        <a:pt x="159291" y="1720839"/>
                      </a:lnTo>
                      <a:lnTo>
                        <a:pt x="157879" y="1719571"/>
                      </a:lnTo>
                      <a:lnTo>
                        <a:pt x="157089" y="1716760"/>
                      </a:lnTo>
                      <a:lnTo>
                        <a:pt x="157586" y="1714227"/>
                      </a:lnTo>
                      <a:lnTo>
                        <a:pt x="158594" y="1711047"/>
                      </a:lnTo>
                      <a:lnTo>
                        <a:pt x="159147" y="1707851"/>
                      </a:lnTo>
                      <a:lnTo>
                        <a:pt x="158237" y="1705305"/>
                      </a:lnTo>
                      <a:lnTo>
                        <a:pt x="156189" y="1703896"/>
                      </a:lnTo>
                      <a:lnTo>
                        <a:pt x="150056" y="1701303"/>
                      </a:lnTo>
                      <a:lnTo>
                        <a:pt x="145522" y="1700347"/>
                      </a:lnTo>
                      <a:lnTo>
                        <a:pt x="144460" y="1698328"/>
                      </a:lnTo>
                      <a:lnTo>
                        <a:pt x="143720" y="1696304"/>
                      </a:lnTo>
                      <a:lnTo>
                        <a:pt x="142125" y="1695612"/>
                      </a:lnTo>
                      <a:lnTo>
                        <a:pt x="142319" y="1693392"/>
                      </a:lnTo>
                      <a:lnTo>
                        <a:pt x="141145" y="1691187"/>
                      </a:lnTo>
                      <a:lnTo>
                        <a:pt x="139317" y="1689553"/>
                      </a:lnTo>
                      <a:lnTo>
                        <a:pt x="137510" y="1689033"/>
                      </a:lnTo>
                      <a:lnTo>
                        <a:pt x="137079" y="1688540"/>
                      </a:lnTo>
                      <a:lnTo>
                        <a:pt x="136213" y="1686181"/>
                      </a:lnTo>
                      <a:lnTo>
                        <a:pt x="135438" y="1685740"/>
                      </a:lnTo>
                      <a:lnTo>
                        <a:pt x="130775" y="1683744"/>
                      </a:lnTo>
                      <a:lnTo>
                        <a:pt x="129578" y="1682165"/>
                      </a:lnTo>
                      <a:lnTo>
                        <a:pt x="125478" y="1674349"/>
                      </a:lnTo>
                      <a:lnTo>
                        <a:pt x="116674" y="1665083"/>
                      </a:lnTo>
                      <a:lnTo>
                        <a:pt x="113277" y="1660404"/>
                      </a:lnTo>
                      <a:lnTo>
                        <a:pt x="102929" y="1642569"/>
                      </a:lnTo>
                      <a:lnTo>
                        <a:pt x="102055" y="1639717"/>
                      </a:lnTo>
                      <a:lnTo>
                        <a:pt x="101193" y="1637722"/>
                      </a:lnTo>
                      <a:lnTo>
                        <a:pt x="95970" y="1631241"/>
                      </a:lnTo>
                      <a:lnTo>
                        <a:pt x="94492" y="1627966"/>
                      </a:lnTo>
                      <a:lnTo>
                        <a:pt x="93646" y="1626721"/>
                      </a:lnTo>
                      <a:lnTo>
                        <a:pt x="91932" y="1625470"/>
                      </a:lnTo>
                      <a:lnTo>
                        <a:pt x="86690" y="1623150"/>
                      </a:lnTo>
                      <a:lnTo>
                        <a:pt x="82558" y="1622241"/>
                      </a:lnTo>
                      <a:lnTo>
                        <a:pt x="79796" y="1620067"/>
                      </a:lnTo>
                      <a:lnTo>
                        <a:pt x="77721" y="1617272"/>
                      </a:lnTo>
                      <a:lnTo>
                        <a:pt x="76106" y="1613019"/>
                      </a:lnTo>
                      <a:lnTo>
                        <a:pt x="74081" y="1610506"/>
                      </a:lnTo>
                      <a:lnTo>
                        <a:pt x="73202" y="1607891"/>
                      </a:lnTo>
                      <a:lnTo>
                        <a:pt x="72366" y="1606409"/>
                      </a:lnTo>
                      <a:lnTo>
                        <a:pt x="72103" y="1605460"/>
                      </a:lnTo>
                      <a:lnTo>
                        <a:pt x="72242" y="1604343"/>
                      </a:lnTo>
                      <a:lnTo>
                        <a:pt x="73459" y="1602210"/>
                      </a:lnTo>
                      <a:lnTo>
                        <a:pt x="73862" y="1601127"/>
                      </a:lnTo>
                      <a:lnTo>
                        <a:pt x="73638" y="1598378"/>
                      </a:lnTo>
                      <a:lnTo>
                        <a:pt x="72250" y="1595723"/>
                      </a:lnTo>
                      <a:lnTo>
                        <a:pt x="69827" y="1594003"/>
                      </a:lnTo>
                      <a:lnTo>
                        <a:pt x="66440" y="1594076"/>
                      </a:lnTo>
                      <a:lnTo>
                        <a:pt x="65932" y="1591328"/>
                      </a:lnTo>
                      <a:lnTo>
                        <a:pt x="65074" y="1588667"/>
                      </a:lnTo>
                      <a:lnTo>
                        <a:pt x="64636" y="1586134"/>
                      </a:lnTo>
                      <a:lnTo>
                        <a:pt x="65338" y="1583854"/>
                      </a:lnTo>
                      <a:lnTo>
                        <a:pt x="65785" y="1581378"/>
                      </a:lnTo>
                      <a:lnTo>
                        <a:pt x="65043" y="1578140"/>
                      </a:lnTo>
                      <a:lnTo>
                        <a:pt x="63768" y="1575027"/>
                      </a:lnTo>
                      <a:lnTo>
                        <a:pt x="62606" y="1572951"/>
                      </a:lnTo>
                      <a:lnTo>
                        <a:pt x="53918" y="1563099"/>
                      </a:lnTo>
                      <a:lnTo>
                        <a:pt x="40013" y="1550644"/>
                      </a:lnTo>
                      <a:lnTo>
                        <a:pt x="36743" y="1546509"/>
                      </a:lnTo>
                      <a:lnTo>
                        <a:pt x="34095" y="1541677"/>
                      </a:lnTo>
                      <a:lnTo>
                        <a:pt x="32247" y="1536117"/>
                      </a:lnTo>
                      <a:lnTo>
                        <a:pt x="28424" y="1514977"/>
                      </a:lnTo>
                      <a:lnTo>
                        <a:pt x="28498" y="1512149"/>
                      </a:lnTo>
                      <a:lnTo>
                        <a:pt x="29138" y="1510243"/>
                      </a:lnTo>
                      <a:lnTo>
                        <a:pt x="31622" y="1506740"/>
                      </a:lnTo>
                      <a:lnTo>
                        <a:pt x="32456" y="1503923"/>
                      </a:lnTo>
                      <a:lnTo>
                        <a:pt x="31872" y="1501091"/>
                      </a:lnTo>
                      <a:lnTo>
                        <a:pt x="29614" y="1495702"/>
                      </a:lnTo>
                      <a:lnTo>
                        <a:pt x="28345" y="1491385"/>
                      </a:lnTo>
                      <a:lnTo>
                        <a:pt x="28035" y="1488660"/>
                      </a:lnTo>
                      <a:lnTo>
                        <a:pt x="28667" y="1486413"/>
                      </a:lnTo>
                      <a:lnTo>
                        <a:pt x="29941" y="1484624"/>
                      </a:lnTo>
                      <a:lnTo>
                        <a:pt x="30962" y="1482682"/>
                      </a:lnTo>
                      <a:lnTo>
                        <a:pt x="31630" y="1480343"/>
                      </a:lnTo>
                      <a:lnTo>
                        <a:pt x="31796" y="1477319"/>
                      </a:lnTo>
                      <a:lnTo>
                        <a:pt x="31248" y="1474320"/>
                      </a:lnTo>
                      <a:lnTo>
                        <a:pt x="30586" y="1472123"/>
                      </a:lnTo>
                      <a:lnTo>
                        <a:pt x="30638" y="1469890"/>
                      </a:lnTo>
                      <a:lnTo>
                        <a:pt x="33633" y="1464387"/>
                      </a:lnTo>
                      <a:lnTo>
                        <a:pt x="34456" y="1461703"/>
                      </a:lnTo>
                      <a:lnTo>
                        <a:pt x="35621" y="1449899"/>
                      </a:lnTo>
                      <a:lnTo>
                        <a:pt x="36701" y="1447584"/>
                      </a:lnTo>
                      <a:lnTo>
                        <a:pt x="39004" y="1446370"/>
                      </a:lnTo>
                      <a:lnTo>
                        <a:pt x="41651" y="1431709"/>
                      </a:lnTo>
                      <a:lnTo>
                        <a:pt x="42045" y="1430425"/>
                      </a:lnTo>
                      <a:lnTo>
                        <a:pt x="42746" y="1429748"/>
                      </a:lnTo>
                      <a:lnTo>
                        <a:pt x="43711" y="1429171"/>
                      </a:lnTo>
                      <a:lnTo>
                        <a:pt x="44509" y="1428361"/>
                      </a:lnTo>
                      <a:lnTo>
                        <a:pt x="44698" y="1426914"/>
                      </a:lnTo>
                      <a:lnTo>
                        <a:pt x="45221" y="1426266"/>
                      </a:lnTo>
                      <a:lnTo>
                        <a:pt x="47817" y="1424441"/>
                      </a:lnTo>
                      <a:lnTo>
                        <a:pt x="50213" y="1423237"/>
                      </a:lnTo>
                      <a:lnTo>
                        <a:pt x="50822" y="1421834"/>
                      </a:lnTo>
                      <a:lnTo>
                        <a:pt x="51151" y="1420281"/>
                      </a:lnTo>
                      <a:lnTo>
                        <a:pt x="51725" y="1419033"/>
                      </a:lnTo>
                      <a:lnTo>
                        <a:pt x="55663" y="1415460"/>
                      </a:lnTo>
                      <a:lnTo>
                        <a:pt x="56806" y="1413257"/>
                      </a:lnTo>
                      <a:lnTo>
                        <a:pt x="56869" y="1409737"/>
                      </a:lnTo>
                      <a:lnTo>
                        <a:pt x="57025" y="1408930"/>
                      </a:lnTo>
                      <a:lnTo>
                        <a:pt x="57916" y="1407055"/>
                      </a:lnTo>
                      <a:lnTo>
                        <a:pt x="58021" y="1405955"/>
                      </a:lnTo>
                      <a:lnTo>
                        <a:pt x="57044" y="1397118"/>
                      </a:lnTo>
                      <a:lnTo>
                        <a:pt x="57383" y="1391688"/>
                      </a:lnTo>
                      <a:lnTo>
                        <a:pt x="57246" y="1388843"/>
                      </a:lnTo>
                      <a:lnTo>
                        <a:pt x="54113" y="1377982"/>
                      </a:lnTo>
                      <a:lnTo>
                        <a:pt x="50981" y="1370502"/>
                      </a:lnTo>
                      <a:lnTo>
                        <a:pt x="50317" y="1368155"/>
                      </a:lnTo>
                      <a:lnTo>
                        <a:pt x="50509" y="1364959"/>
                      </a:lnTo>
                      <a:lnTo>
                        <a:pt x="50432" y="1363640"/>
                      </a:lnTo>
                      <a:lnTo>
                        <a:pt x="50698" y="1362365"/>
                      </a:lnTo>
                      <a:lnTo>
                        <a:pt x="51625" y="1361259"/>
                      </a:lnTo>
                      <a:lnTo>
                        <a:pt x="52813" y="1360231"/>
                      </a:lnTo>
                      <a:lnTo>
                        <a:pt x="53908" y="1359014"/>
                      </a:lnTo>
                      <a:lnTo>
                        <a:pt x="55339" y="1355901"/>
                      </a:lnTo>
                      <a:lnTo>
                        <a:pt x="55670" y="1352717"/>
                      </a:lnTo>
                      <a:lnTo>
                        <a:pt x="53035" y="1337188"/>
                      </a:lnTo>
                      <a:lnTo>
                        <a:pt x="51835" y="1333312"/>
                      </a:lnTo>
                      <a:lnTo>
                        <a:pt x="49547" y="1330373"/>
                      </a:lnTo>
                      <a:lnTo>
                        <a:pt x="47926" y="1327655"/>
                      </a:lnTo>
                      <a:lnTo>
                        <a:pt x="44976" y="1319697"/>
                      </a:lnTo>
                      <a:lnTo>
                        <a:pt x="38765" y="1314399"/>
                      </a:lnTo>
                      <a:lnTo>
                        <a:pt x="37410" y="1313831"/>
                      </a:lnTo>
                      <a:lnTo>
                        <a:pt x="35901" y="1313404"/>
                      </a:lnTo>
                      <a:lnTo>
                        <a:pt x="34144" y="1313284"/>
                      </a:lnTo>
                      <a:lnTo>
                        <a:pt x="32156" y="1313595"/>
                      </a:lnTo>
                      <a:lnTo>
                        <a:pt x="32964" y="1308514"/>
                      </a:lnTo>
                      <a:lnTo>
                        <a:pt x="32639" y="1305730"/>
                      </a:lnTo>
                      <a:lnTo>
                        <a:pt x="31098" y="1303323"/>
                      </a:lnTo>
                      <a:lnTo>
                        <a:pt x="30674" y="1302346"/>
                      </a:lnTo>
                      <a:lnTo>
                        <a:pt x="30008" y="1298003"/>
                      </a:lnTo>
                      <a:lnTo>
                        <a:pt x="29417" y="1296450"/>
                      </a:lnTo>
                      <a:lnTo>
                        <a:pt x="28561" y="1295507"/>
                      </a:lnTo>
                      <a:lnTo>
                        <a:pt x="28055" y="1294424"/>
                      </a:lnTo>
                      <a:lnTo>
                        <a:pt x="28423" y="1292383"/>
                      </a:lnTo>
                      <a:lnTo>
                        <a:pt x="29274" y="1291030"/>
                      </a:lnTo>
                      <a:lnTo>
                        <a:pt x="31641" y="1289374"/>
                      </a:lnTo>
                      <a:lnTo>
                        <a:pt x="32720" y="1288138"/>
                      </a:lnTo>
                      <a:lnTo>
                        <a:pt x="34717" y="1282128"/>
                      </a:lnTo>
                      <a:lnTo>
                        <a:pt x="36204" y="1280251"/>
                      </a:lnTo>
                      <a:lnTo>
                        <a:pt x="36411" y="1278996"/>
                      </a:lnTo>
                      <a:lnTo>
                        <a:pt x="36354" y="1273103"/>
                      </a:lnTo>
                      <a:lnTo>
                        <a:pt x="36730" y="1269882"/>
                      </a:lnTo>
                      <a:lnTo>
                        <a:pt x="37685" y="1267217"/>
                      </a:lnTo>
                      <a:lnTo>
                        <a:pt x="41033" y="1262090"/>
                      </a:lnTo>
                      <a:lnTo>
                        <a:pt x="42055" y="1259759"/>
                      </a:lnTo>
                      <a:lnTo>
                        <a:pt x="47763" y="1229925"/>
                      </a:lnTo>
                      <a:lnTo>
                        <a:pt x="48006" y="1227015"/>
                      </a:lnTo>
                      <a:lnTo>
                        <a:pt x="47936" y="1224312"/>
                      </a:lnTo>
                      <a:lnTo>
                        <a:pt x="48155" y="1221739"/>
                      </a:lnTo>
                      <a:lnTo>
                        <a:pt x="50477" y="1216633"/>
                      </a:lnTo>
                      <a:lnTo>
                        <a:pt x="52238" y="1208394"/>
                      </a:lnTo>
                      <a:lnTo>
                        <a:pt x="58209" y="1195311"/>
                      </a:lnTo>
                      <a:lnTo>
                        <a:pt x="60687" y="1192031"/>
                      </a:lnTo>
                      <a:lnTo>
                        <a:pt x="64042" y="1189061"/>
                      </a:lnTo>
                      <a:lnTo>
                        <a:pt x="66166" y="1187817"/>
                      </a:lnTo>
                      <a:lnTo>
                        <a:pt x="68603" y="1187106"/>
                      </a:lnTo>
                      <a:lnTo>
                        <a:pt x="70907" y="1186115"/>
                      </a:lnTo>
                      <a:lnTo>
                        <a:pt x="72745" y="1184688"/>
                      </a:lnTo>
                      <a:lnTo>
                        <a:pt x="74385" y="1183977"/>
                      </a:lnTo>
                      <a:lnTo>
                        <a:pt x="76100" y="1185184"/>
                      </a:lnTo>
                      <a:lnTo>
                        <a:pt x="76873" y="1187600"/>
                      </a:lnTo>
                      <a:lnTo>
                        <a:pt x="75916" y="1189433"/>
                      </a:lnTo>
                      <a:lnTo>
                        <a:pt x="74522" y="1191126"/>
                      </a:lnTo>
                      <a:lnTo>
                        <a:pt x="73969" y="1193136"/>
                      </a:lnTo>
                      <a:lnTo>
                        <a:pt x="73906" y="1195706"/>
                      </a:lnTo>
                      <a:lnTo>
                        <a:pt x="72907" y="1201425"/>
                      </a:lnTo>
                      <a:lnTo>
                        <a:pt x="72375" y="1225684"/>
                      </a:lnTo>
                      <a:lnTo>
                        <a:pt x="71391" y="1230352"/>
                      </a:lnTo>
                      <a:lnTo>
                        <a:pt x="71340" y="1234937"/>
                      </a:lnTo>
                      <a:lnTo>
                        <a:pt x="73839" y="1239136"/>
                      </a:lnTo>
                      <a:lnTo>
                        <a:pt x="75103" y="1240611"/>
                      </a:lnTo>
                      <a:lnTo>
                        <a:pt x="77881" y="1245165"/>
                      </a:lnTo>
                      <a:lnTo>
                        <a:pt x="78537" y="1247031"/>
                      </a:lnTo>
                      <a:lnTo>
                        <a:pt x="77646" y="1252007"/>
                      </a:lnTo>
                      <a:lnTo>
                        <a:pt x="77781" y="1254474"/>
                      </a:lnTo>
                      <a:lnTo>
                        <a:pt x="79591" y="1254958"/>
                      </a:lnTo>
                      <a:lnTo>
                        <a:pt x="80259" y="1253488"/>
                      </a:lnTo>
                      <a:lnTo>
                        <a:pt x="80628" y="1250936"/>
                      </a:lnTo>
                      <a:lnTo>
                        <a:pt x="81569" y="1249114"/>
                      </a:lnTo>
                      <a:lnTo>
                        <a:pt x="83878" y="1249847"/>
                      </a:lnTo>
                      <a:lnTo>
                        <a:pt x="84760" y="1251669"/>
                      </a:lnTo>
                      <a:lnTo>
                        <a:pt x="85006" y="1254398"/>
                      </a:lnTo>
                      <a:lnTo>
                        <a:pt x="84529" y="1256719"/>
                      </a:lnTo>
                      <a:lnTo>
                        <a:pt x="83172" y="1257240"/>
                      </a:lnTo>
                      <a:lnTo>
                        <a:pt x="80304" y="1261757"/>
                      </a:lnTo>
                      <a:lnTo>
                        <a:pt x="79882" y="1263106"/>
                      </a:lnTo>
                      <a:lnTo>
                        <a:pt x="80188" y="1264958"/>
                      </a:lnTo>
                      <a:lnTo>
                        <a:pt x="81501" y="1268045"/>
                      </a:lnTo>
                      <a:lnTo>
                        <a:pt x="80445" y="1273411"/>
                      </a:lnTo>
                      <a:lnTo>
                        <a:pt x="82251" y="1276629"/>
                      </a:lnTo>
                      <a:lnTo>
                        <a:pt x="85552" y="1278416"/>
                      </a:lnTo>
                      <a:lnTo>
                        <a:pt x="89242" y="1277915"/>
                      </a:lnTo>
                      <a:lnTo>
                        <a:pt x="90939" y="1275822"/>
                      </a:lnTo>
                      <a:lnTo>
                        <a:pt x="91816" y="1272950"/>
                      </a:lnTo>
                      <a:lnTo>
                        <a:pt x="93248" y="1270242"/>
                      </a:lnTo>
                      <a:lnTo>
                        <a:pt x="96584" y="1268661"/>
                      </a:lnTo>
                      <a:lnTo>
                        <a:pt x="97739" y="1267945"/>
                      </a:lnTo>
                      <a:lnTo>
                        <a:pt x="98991" y="1266711"/>
                      </a:lnTo>
                      <a:lnTo>
                        <a:pt x="100382" y="1265951"/>
                      </a:lnTo>
                      <a:lnTo>
                        <a:pt x="102033" y="1266567"/>
                      </a:lnTo>
                      <a:lnTo>
                        <a:pt x="103077" y="1268087"/>
                      </a:lnTo>
                      <a:lnTo>
                        <a:pt x="103882" y="1269770"/>
                      </a:lnTo>
                      <a:lnTo>
                        <a:pt x="105017" y="1271105"/>
                      </a:lnTo>
                      <a:lnTo>
                        <a:pt x="107178" y="1271615"/>
                      </a:lnTo>
                      <a:lnTo>
                        <a:pt x="109325" y="1270274"/>
                      </a:lnTo>
                      <a:lnTo>
                        <a:pt x="110373" y="1269103"/>
                      </a:lnTo>
                      <a:lnTo>
                        <a:pt x="110603" y="1267398"/>
                      </a:lnTo>
                      <a:lnTo>
                        <a:pt x="110303" y="1264463"/>
                      </a:lnTo>
                      <a:lnTo>
                        <a:pt x="110410" y="1263290"/>
                      </a:lnTo>
                      <a:lnTo>
                        <a:pt x="111212" y="1260549"/>
                      </a:lnTo>
                      <a:lnTo>
                        <a:pt x="111265" y="1258966"/>
                      </a:lnTo>
                      <a:lnTo>
                        <a:pt x="111049" y="1255997"/>
                      </a:lnTo>
                      <a:lnTo>
                        <a:pt x="111237" y="1253142"/>
                      </a:lnTo>
                      <a:lnTo>
                        <a:pt x="113713" y="1244952"/>
                      </a:lnTo>
                      <a:lnTo>
                        <a:pt x="114042" y="1241316"/>
                      </a:lnTo>
                      <a:lnTo>
                        <a:pt x="114915" y="1237676"/>
                      </a:lnTo>
                      <a:lnTo>
                        <a:pt x="115272" y="1236692"/>
                      </a:lnTo>
                      <a:lnTo>
                        <a:pt x="117532" y="1232285"/>
                      </a:lnTo>
                      <a:lnTo>
                        <a:pt x="117440" y="1230756"/>
                      </a:lnTo>
                      <a:lnTo>
                        <a:pt x="116638" y="1229072"/>
                      </a:lnTo>
                      <a:lnTo>
                        <a:pt x="116957" y="1227870"/>
                      </a:lnTo>
                      <a:lnTo>
                        <a:pt x="117963" y="1227168"/>
                      </a:lnTo>
                      <a:lnTo>
                        <a:pt x="119300" y="1226922"/>
                      </a:lnTo>
                      <a:lnTo>
                        <a:pt x="120349" y="1226246"/>
                      </a:lnTo>
                      <a:lnTo>
                        <a:pt x="120649" y="1221298"/>
                      </a:lnTo>
                      <a:lnTo>
                        <a:pt x="121845" y="1216210"/>
                      </a:lnTo>
                      <a:lnTo>
                        <a:pt x="121639" y="1213638"/>
                      </a:lnTo>
                      <a:lnTo>
                        <a:pt x="121076" y="1212594"/>
                      </a:lnTo>
                      <a:lnTo>
                        <a:pt x="119422" y="1211225"/>
                      </a:lnTo>
                      <a:lnTo>
                        <a:pt x="118778" y="1210450"/>
                      </a:lnTo>
                      <a:lnTo>
                        <a:pt x="118393" y="1209585"/>
                      </a:lnTo>
                      <a:lnTo>
                        <a:pt x="117677" y="1207203"/>
                      </a:lnTo>
                      <a:lnTo>
                        <a:pt x="117427" y="1205718"/>
                      </a:lnTo>
                      <a:lnTo>
                        <a:pt x="118173" y="1204497"/>
                      </a:lnTo>
                      <a:lnTo>
                        <a:pt x="120456" y="1206140"/>
                      </a:lnTo>
                      <a:lnTo>
                        <a:pt x="122963" y="1208543"/>
                      </a:lnTo>
                      <a:lnTo>
                        <a:pt x="124464" y="1209634"/>
                      </a:lnTo>
                      <a:lnTo>
                        <a:pt x="128725" y="1197718"/>
                      </a:lnTo>
                      <a:lnTo>
                        <a:pt x="129658" y="1193538"/>
                      </a:lnTo>
                      <a:lnTo>
                        <a:pt x="129944" y="1193272"/>
                      </a:lnTo>
                      <a:lnTo>
                        <a:pt x="130370" y="1193179"/>
                      </a:lnTo>
                      <a:lnTo>
                        <a:pt x="130804" y="1192989"/>
                      </a:lnTo>
                      <a:lnTo>
                        <a:pt x="131152" y="1192447"/>
                      </a:lnTo>
                      <a:lnTo>
                        <a:pt x="131347" y="1191691"/>
                      </a:lnTo>
                      <a:lnTo>
                        <a:pt x="131615" y="1189683"/>
                      </a:lnTo>
                      <a:lnTo>
                        <a:pt x="131660" y="1184324"/>
                      </a:lnTo>
                      <a:lnTo>
                        <a:pt x="132490" y="1182365"/>
                      </a:lnTo>
                      <a:lnTo>
                        <a:pt x="135066" y="1181271"/>
                      </a:lnTo>
                      <a:lnTo>
                        <a:pt x="136045" y="1180703"/>
                      </a:lnTo>
                      <a:lnTo>
                        <a:pt x="137333" y="1178273"/>
                      </a:lnTo>
                      <a:lnTo>
                        <a:pt x="138240" y="1177063"/>
                      </a:lnTo>
                      <a:lnTo>
                        <a:pt x="147013" y="1172151"/>
                      </a:lnTo>
                      <a:lnTo>
                        <a:pt x="163231" y="1158382"/>
                      </a:lnTo>
                      <a:lnTo>
                        <a:pt x="167952" y="1156161"/>
                      </a:lnTo>
                      <a:lnTo>
                        <a:pt x="172632" y="1156963"/>
                      </a:lnTo>
                      <a:lnTo>
                        <a:pt x="177806" y="1154062"/>
                      </a:lnTo>
                      <a:lnTo>
                        <a:pt x="179116" y="1152843"/>
                      </a:lnTo>
                      <a:lnTo>
                        <a:pt x="180153" y="1151534"/>
                      </a:lnTo>
                      <a:lnTo>
                        <a:pt x="181363" y="1150446"/>
                      </a:lnTo>
                      <a:lnTo>
                        <a:pt x="182541" y="1150283"/>
                      </a:lnTo>
                      <a:lnTo>
                        <a:pt x="183507" y="1151785"/>
                      </a:lnTo>
                      <a:lnTo>
                        <a:pt x="196434" y="1141279"/>
                      </a:lnTo>
                      <a:lnTo>
                        <a:pt x="222295" y="1126584"/>
                      </a:lnTo>
                      <a:lnTo>
                        <a:pt x="224921" y="1124572"/>
                      </a:lnTo>
                      <a:lnTo>
                        <a:pt x="225853" y="1122107"/>
                      </a:lnTo>
                      <a:lnTo>
                        <a:pt x="226276" y="1119785"/>
                      </a:lnTo>
                      <a:lnTo>
                        <a:pt x="227642" y="1117507"/>
                      </a:lnTo>
                      <a:lnTo>
                        <a:pt x="230567" y="1113737"/>
                      </a:lnTo>
                      <a:lnTo>
                        <a:pt x="237142" y="1102237"/>
                      </a:lnTo>
                      <a:lnTo>
                        <a:pt x="239559" y="1099084"/>
                      </a:lnTo>
                      <a:lnTo>
                        <a:pt x="243483" y="1095420"/>
                      </a:lnTo>
                      <a:lnTo>
                        <a:pt x="259541" y="1085076"/>
                      </a:lnTo>
                      <a:lnTo>
                        <a:pt x="260877" y="1083629"/>
                      </a:lnTo>
                      <a:lnTo>
                        <a:pt x="261735" y="1078937"/>
                      </a:lnTo>
                      <a:lnTo>
                        <a:pt x="264583" y="1073854"/>
                      </a:lnTo>
                      <a:lnTo>
                        <a:pt x="266180" y="1068425"/>
                      </a:lnTo>
                      <a:lnTo>
                        <a:pt x="269026" y="1064039"/>
                      </a:lnTo>
                      <a:lnTo>
                        <a:pt x="272335" y="1060254"/>
                      </a:lnTo>
                      <a:lnTo>
                        <a:pt x="274700" y="1058536"/>
                      </a:lnTo>
                      <a:lnTo>
                        <a:pt x="276558" y="1057845"/>
                      </a:lnTo>
                      <a:lnTo>
                        <a:pt x="282027" y="1054079"/>
                      </a:lnTo>
                      <a:lnTo>
                        <a:pt x="285803" y="1052180"/>
                      </a:lnTo>
                      <a:lnTo>
                        <a:pt x="287436" y="1051050"/>
                      </a:lnTo>
                      <a:lnTo>
                        <a:pt x="288963" y="1049508"/>
                      </a:lnTo>
                      <a:lnTo>
                        <a:pt x="293132" y="1048029"/>
                      </a:lnTo>
                      <a:lnTo>
                        <a:pt x="296480" y="1045441"/>
                      </a:lnTo>
                      <a:lnTo>
                        <a:pt x="298756" y="1041617"/>
                      </a:lnTo>
                      <a:lnTo>
                        <a:pt x="299799" y="1036396"/>
                      </a:lnTo>
                      <a:lnTo>
                        <a:pt x="299326" y="1030507"/>
                      </a:lnTo>
                      <a:lnTo>
                        <a:pt x="299981" y="1028855"/>
                      </a:lnTo>
                      <a:lnTo>
                        <a:pt x="302570" y="1027999"/>
                      </a:lnTo>
                      <a:lnTo>
                        <a:pt x="304010" y="1028336"/>
                      </a:lnTo>
                      <a:lnTo>
                        <a:pt x="306000" y="1029201"/>
                      </a:lnTo>
                      <a:lnTo>
                        <a:pt x="308471" y="1029822"/>
                      </a:lnTo>
                      <a:lnTo>
                        <a:pt x="311273" y="1029548"/>
                      </a:lnTo>
                      <a:lnTo>
                        <a:pt x="313442" y="1028268"/>
                      </a:lnTo>
                      <a:lnTo>
                        <a:pt x="316170" y="1024988"/>
                      </a:lnTo>
                      <a:lnTo>
                        <a:pt x="317727" y="1024182"/>
                      </a:lnTo>
                      <a:lnTo>
                        <a:pt x="322937" y="1023432"/>
                      </a:lnTo>
                      <a:lnTo>
                        <a:pt x="327942" y="1022072"/>
                      </a:lnTo>
                      <a:lnTo>
                        <a:pt x="329823" y="1020832"/>
                      </a:lnTo>
                      <a:lnTo>
                        <a:pt x="333162" y="1017532"/>
                      </a:lnTo>
                      <a:lnTo>
                        <a:pt x="334276" y="1016794"/>
                      </a:lnTo>
                      <a:lnTo>
                        <a:pt x="334944" y="1016454"/>
                      </a:lnTo>
                      <a:lnTo>
                        <a:pt x="335835" y="1015638"/>
                      </a:lnTo>
                      <a:lnTo>
                        <a:pt x="336595" y="1014540"/>
                      </a:lnTo>
                      <a:lnTo>
                        <a:pt x="337111" y="1011588"/>
                      </a:lnTo>
                      <a:lnTo>
                        <a:pt x="338181" y="1010888"/>
                      </a:lnTo>
                      <a:lnTo>
                        <a:pt x="340654" y="1010630"/>
                      </a:lnTo>
                      <a:lnTo>
                        <a:pt x="344799" y="1008543"/>
                      </a:lnTo>
                      <a:lnTo>
                        <a:pt x="357080" y="997067"/>
                      </a:lnTo>
                      <a:lnTo>
                        <a:pt x="361691" y="990934"/>
                      </a:lnTo>
                      <a:lnTo>
                        <a:pt x="365198" y="983087"/>
                      </a:lnTo>
                      <a:lnTo>
                        <a:pt x="367158" y="981321"/>
                      </a:lnTo>
                      <a:lnTo>
                        <a:pt x="366221" y="979648"/>
                      </a:lnTo>
                      <a:lnTo>
                        <a:pt x="367990" y="978663"/>
                      </a:lnTo>
                      <a:lnTo>
                        <a:pt x="368932" y="978376"/>
                      </a:lnTo>
                      <a:lnTo>
                        <a:pt x="370129" y="978271"/>
                      </a:lnTo>
                      <a:lnTo>
                        <a:pt x="371439" y="978482"/>
                      </a:lnTo>
                      <a:lnTo>
                        <a:pt x="372497" y="978915"/>
                      </a:lnTo>
                      <a:lnTo>
                        <a:pt x="372778" y="979413"/>
                      </a:lnTo>
                      <a:lnTo>
                        <a:pt x="371581" y="979795"/>
                      </a:lnTo>
                      <a:lnTo>
                        <a:pt x="369939" y="981148"/>
                      </a:lnTo>
                      <a:lnTo>
                        <a:pt x="369522" y="983830"/>
                      </a:lnTo>
                      <a:lnTo>
                        <a:pt x="369647" y="989053"/>
                      </a:lnTo>
                      <a:lnTo>
                        <a:pt x="369127" y="990140"/>
                      </a:lnTo>
                      <a:lnTo>
                        <a:pt x="367354" y="992436"/>
                      </a:lnTo>
                      <a:lnTo>
                        <a:pt x="366966" y="993932"/>
                      </a:lnTo>
                      <a:lnTo>
                        <a:pt x="367111" y="995533"/>
                      </a:lnTo>
                      <a:lnTo>
                        <a:pt x="367608" y="996398"/>
                      </a:lnTo>
                      <a:lnTo>
                        <a:pt x="373961" y="1000851"/>
                      </a:lnTo>
                      <a:lnTo>
                        <a:pt x="376394" y="1001573"/>
                      </a:lnTo>
                      <a:lnTo>
                        <a:pt x="379284" y="1001344"/>
                      </a:lnTo>
                      <a:lnTo>
                        <a:pt x="381539" y="1000417"/>
                      </a:lnTo>
                      <a:lnTo>
                        <a:pt x="384075" y="998827"/>
                      </a:lnTo>
                      <a:lnTo>
                        <a:pt x="386130" y="997042"/>
                      </a:lnTo>
                      <a:lnTo>
                        <a:pt x="386895" y="995490"/>
                      </a:lnTo>
                      <a:lnTo>
                        <a:pt x="387867" y="994401"/>
                      </a:lnTo>
                      <a:lnTo>
                        <a:pt x="399784" y="986878"/>
                      </a:lnTo>
                      <a:lnTo>
                        <a:pt x="400844" y="986600"/>
                      </a:lnTo>
                      <a:lnTo>
                        <a:pt x="403259" y="988158"/>
                      </a:lnTo>
                      <a:lnTo>
                        <a:pt x="403926" y="988428"/>
                      </a:lnTo>
                      <a:lnTo>
                        <a:pt x="405349" y="987968"/>
                      </a:lnTo>
                      <a:lnTo>
                        <a:pt x="406495" y="987105"/>
                      </a:lnTo>
                      <a:lnTo>
                        <a:pt x="409336" y="983813"/>
                      </a:lnTo>
                      <a:lnTo>
                        <a:pt x="410342" y="982287"/>
                      </a:lnTo>
                      <a:lnTo>
                        <a:pt x="411069" y="982199"/>
                      </a:lnTo>
                      <a:lnTo>
                        <a:pt x="412004" y="983043"/>
                      </a:lnTo>
                      <a:lnTo>
                        <a:pt x="412258" y="983768"/>
                      </a:lnTo>
                      <a:lnTo>
                        <a:pt x="412235" y="984580"/>
                      </a:lnTo>
                      <a:lnTo>
                        <a:pt x="412354" y="985693"/>
                      </a:lnTo>
                      <a:lnTo>
                        <a:pt x="411746" y="987640"/>
                      </a:lnTo>
                      <a:lnTo>
                        <a:pt x="411734" y="988450"/>
                      </a:lnTo>
                      <a:lnTo>
                        <a:pt x="412122" y="989063"/>
                      </a:lnTo>
                      <a:lnTo>
                        <a:pt x="413375" y="990039"/>
                      </a:lnTo>
                      <a:lnTo>
                        <a:pt x="413679" y="990407"/>
                      </a:lnTo>
                      <a:lnTo>
                        <a:pt x="414648" y="991854"/>
                      </a:lnTo>
                      <a:lnTo>
                        <a:pt x="416727" y="992944"/>
                      </a:lnTo>
                      <a:lnTo>
                        <a:pt x="426042" y="995642"/>
                      </a:lnTo>
                      <a:lnTo>
                        <a:pt x="430828" y="996355"/>
                      </a:lnTo>
                      <a:lnTo>
                        <a:pt x="435924" y="996383"/>
                      </a:lnTo>
                      <a:lnTo>
                        <a:pt x="445827" y="994532"/>
                      </a:lnTo>
                      <a:lnTo>
                        <a:pt x="454652" y="991357"/>
                      </a:lnTo>
                      <a:lnTo>
                        <a:pt x="458084" y="989155"/>
                      </a:lnTo>
                      <a:lnTo>
                        <a:pt x="461952" y="985370"/>
                      </a:lnTo>
                      <a:lnTo>
                        <a:pt x="464635" y="983778"/>
                      </a:lnTo>
                      <a:lnTo>
                        <a:pt x="467145" y="984036"/>
                      </a:lnTo>
                      <a:lnTo>
                        <a:pt x="468785" y="985375"/>
                      </a:lnTo>
                      <a:lnTo>
                        <a:pt x="470545" y="985019"/>
                      </a:lnTo>
                      <a:lnTo>
                        <a:pt x="471655" y="983507"/>
                      </a:lnTo>
                      <a:lnTo>
                        <a:pt x="471968" y="982918"/>
                      </a:lnTo>
                      <a:lnTo>
                        <a:pt x="472758" y="983346"/>
                      </a:lnTo>
                      <a:lnTo>
                        <a:pt x="473430" y="984150"/>
                      </a:lnTo>
                      <a:lnTo>
                        <a:pt x="473426" y="984682"/>
                      </a:lnTo>
                      <a:lnTo>
                        <a:pt x="475177" y="983956"/>
                      </a:lnTo>
                      <a:lnTo>
                        <a:pt x="479665" y="981189"/>
                      </a:lnTo>
                      <a:lnTo>
                        <a:pt x="480579" y="982061"/>
                      </a:lnTo>
                      <a:lnTo>
                        <a:pt x="482074" y="980738"/>
                      </a:lnTo>
                      <a:lnTo>
                        <a:pt x="486303" y="978503"/>
                      </a:lnTo>
                      <a:lnTo>
                        <a:pt x="488906" y="976490"/>
                      </a:lnTo>
                      <a:lnTo>
                        <a:pt x="491337" y="975772"/>
                      </a:lnTo>
                      <a:lnTo>
                        <a:pt x="492317" y="975266"/>
                      </a:lnTo>
                      <a:lnTo>
                        <a:pt x="493354" y="973871"/>
                      </a:lnTo>
                      <a:lnTo>
                        <a:pt x="494429" y="970823"/>
                      </a:lnTo>
                      <a:lnTo>
                        <a:pt x="495100" y="969588"/>
                      </a:lnTo>
                      <a:lnTo>
                        <a:pt x="496338" y="968042"/>
                      </a:lnTo>
                      <a:lnTo>
                        <a:pt x="497115" y="967665"/>
                      </a:lnTo>
                      <a:lnTo>
                        <a:pt x="500140" y="966966"/>
                      </a:lnTo>
                      <a:lnTo>
                        <a:pt x="500967" y="966201"/>
                      </a:lnTo>
                      <a:lnTo>
                        <a:pt x="502318" y="963815"/>
                      </a:lnTo>
                      <a:lnTo>
                        <a:pt x="502629" y="962716"/>
                      </a:lnTo>
                      <a:lnTo>
                        <a:pt x="502136" y="960159"/>
                      </a:lnTo>
                      <a:lnTo>
                        <a:pt x="502192" y="958962"/>
                      </a:lnTo>
                      <a:lnTo>
                        <a:pt x="502788" y="957852"/>
                      </a:lnTo>
                      <a:lnTo>
                        <a:pt x="524393" y="938329"/>
                      </a:lnTo>
                      <a:lnTo>
                        <a:pt x="526146" y="937355"/>
                      </a:lnTo>
                      <a:lnTo>
                        <a:pt x="527436" y="936965"/>
                      </a:lnTo>
                      <a:lnTo>
                        <a:pt x="528266" y="936404"/>
                      </a:lnTo>
                      <a:lnTo>
                        <a:pt x="529167" y="935963"/>
                      </a:lnTo>
                      <a:lnTo>
                        <a:pt x="530584" y="935962"/>
                      </a:lnTo>
                      <a:lnTo>
                        <a:pt x="531009" y="936774"/>
                      </a:lnTo>
                      <a:lnTo>
                        <a:pt x="531119" y="938100"/>
                      </a:lnTo>
                      <a:lnTo>
                        <a:pt x="531623" y="938723"/>
                      </a:lnTo>
                      <a:lnTo>
                        <a:pt x="533210" y="937450"/>
                      </a:lnTo>
                      <a:lnTo>
                        <a:pt x="535899" y="938284"/>
                      </a:lnTo>
                      <a:lnTo>
                        <a:pt x="537927" y="937292"/>
                      </a:lnTo>
                      <a:lnTo>
                        <a:pt x="539699" y="935691"/>
                      </a:lnTo>
                      <a:lnTo>
                        <a:pt x="541611" y="934723"/>
                      </a:lnTo>
                      <a:lnTo>
                        <a:pt x="542879" y="934316"/>
                      </a:lnTo>
                      <a:lnTo>
                        <a:pt x="545213" y="932823"/>
                      </a:lnTo>
                      <a:lnTo>
                        <a:pt x="546384" y="932416"/>
                      </a:lnTo>
                      <a:lnTo>
                        <a:pt x="547981" y="932641"/>
                      </a:lnTo>
                      <a:lnTo>
                        <a:pt x="548524" y="933568"/>
                      </a:lnTo>
                      <a:lnTo>
                        <a:pt x="548999" y="934715"/>
                      </a:lnTo>
                      <a:lnTo>
                        <a:pt x="550436" y="935521"/>
                      </a:lnTo>
                      <a:lnTo>
                        <a:pt x="552284" y="935198"/>
                      </a:lnTo>
                      <a:lnTo>
                        <a:pt x="557111" y="932623"/>
                      </a:lnTo>
                      <a:lnTo>
                        <a:pt x="573685" y="927534"/>
                      </a:lnTo>
                      <a:lnTo>
                        <a:pt x="573555" y="927622"/>
                      </a:lnTo>
                      <a:lnTo>
                        <a:pt x="574027" y="927613"/>
                      </a:lnTo>
                      <a:lnTo>
                        <a:pt x="575301" y="927357"/>
                      </a:lnTo>
                      <a:lnTo>
                        <a:pt x="575881" y="927038"/>
                      </a:lnTo>
                      <a:lnTo>
                        <a:pt x="576158" y="926753"/>
                      </a:lnTo>
                      <a:lnTo>
                        <a:pt x="576490" y="926515"/>
                      </a:lnTo>
                      <a:lnTo>
                        <a:pt x="580043" y="925277"/>
                      </a:lnTo>
                      <a:lnTo>
                        <a:pt x="581276" y="924993"/>
                      </a:lnTo>
                      <a:lnTo>
                        <a:pt x="582658" y="925033"/>
                      </a:lnTo>
                      <a:lnTo>
                        <a:pt x="583460" y="925391"/>
                      </a:lnTo>
                      <a:lnTo>
                        <a:pt x="584137" y="925890"/>
                      </a:lnTo>
                      <a:lnTo>
                        <a:pt x="585119" y="926282"/>
                      </a:lnTo>
                      <a:lnTo>
                        <a:pt x="586933" y="926413"/>
                      </a:lnTo>
                      <a:lnTo>
                        <a:pt x="589258" y="926117"/>
                      </a:lnTo>
                      <a:lnTo>
                        <a:pt x="591592" y="925099"/>
                      </a:lnTo>
                      <a:lnTo>
                        <a:pt x="595604" y="921321"/>
                      </a:lnTo>
                      <a:lnTo>
                        <a:pt x="598246" y="920526"/>
                      </a:lnTo>
                      <a:lnTo>
                        <a:pt x="601042" y="920001"/>
                      </a:lnTo>
                      <a:lnTo>
                        <a:pt x="603566" y="919006"/>
                      </a:lnTo>
                      <a:lnTo>
                        <a:pt x="606464" y="916212"/>
                      </a:lnTo>
                      <a:lnTo>
                        <a:pt x="608544" y="912668"/>
                      </a:lnTo>
                      <a:lnTo>
                        <a:pt x="611417" y="905708"/>
                      </a:lnTo>
                      <a:lnTo>
                        <a:pt x="619788" y="894218"/>
                      </a:lnTo>
                      <a:lnTo>
                        <a:pt x="620772" y="889945"/>
                      </a:lnTo>
                      <a:lnTo>
                        <a:pt x="621039" y="887075"/>
                      </a:lnTo>
                      <a:lnTo>
                        <a:pt x="622250" y="885674"/>
                      </a:lnTo>
                      <a:lnTo>
                        <a:pt x="623917" y="884712"/>
                      </a:lnTo>
                      <a:lnTo>
                        <a:pt x="625563" y="883201"/>
                      </a:lnTo>
                      <a:lnTo>
                        <a:pt x="629420" y="881393"/>
                      </a:lnTo>
                      <a:lnTo>
                        <a:pt x="630343" y="880808"/>
                      </a:lnTo>
                      <a:lnTo>
                        <a:pt x="630796" y="879615"/>
                      </a:lnTo>
                      <a:lnTo>
                        <a:pt x="631085" y="878248"/>
                      </a:lnTo>
                      <a:lnTo>
                        <a:pt x="631509" y="877165"/>
                      </a:lnTo>
                      <a:lnTo>
                        <a:pt x="634552" y="874744"/>
                      </a:lnTo>
                      <a:lnTo>
                        <a:pt x="637356" y="875085"/>
                      </a:lnTo>
                      <a:lnTo>
                        <a:pt x="642947" y="879162"/>
                      </a:lnTo>
                      <a:lnTo>
                        <a:pt x="642584" y="875723"/>
                      </a:lnTo>
                      <a:lnTo>
                        <a:pt x="642688" y="873826"/>
                      </a:lnTo>
                      <a:lnTo>
                        <a:pt x="643681" y="872927"/>
                      </a:lnTo>
                      <a:lnTo>
                        <a:pt x="646100" y="872514"/>
                      </a:lnTo>
                      <a:lnTo>
                        <a:pt x="648532" y="872557"/>
                      </a:lnTo>
                      <a:lnTo>
                        <a:pt x="658370" y="874638"/>
                      </a:lnTo>
                      <a:lnTo>
                        <a:pt x="663408" y="875037"/>
                      </a:lnTo>
                      <a:lnTo>
                        <a:pt x="666264" y="874869"/>
                      </a:lnTo>
                      <a:lnTo>
                        <a:pt x="668647" y="875036"/>
                      </a:lnTo>
                      <a:lnTo>
                        <a:pt x="673676" y="876330"/>
                      </a:lnTo>
                      <a:lnTo>
                        <a:pt x="675973" y="876538"/>
                      </a:lnTo>
                      <a:lnTo>
                        <a:pt x="677061" y="876130"/>
                      </a:lnTo>
                      <a:lnTo>
                        <a:pt x="678410" y="874667"/>
                      </a:lnTo>
                      <a:lnTo>
                        <a:pt x="679091" y="874438"/>
                      </a:lnTo>
                      <a:lnTo>
                        <a:pt x="680464" y="875017"/>
                      </a:lnTo>
                      <a:lnTo>
                        <a:pt x="681103" y="875990"/>
                      </a:lnTo>
                      <a:lnTo>
                        <a:pt x="681541" y="877132"/>
                      </a:lnTo>
                      <a:lnTo>
                        <a:pt x="682341" y="878142"/>
                      </a:lnTo>
                      <a:lnTo>
                        <a:pt x="686955" y="880562"/>
                      </a:lnTo>
                      <a:lnTo>
                        <a:pt x="689860" y="881622"/>
                      </a:lnTo>
                      <a:lnTo>
                        <a:pt x="692324" y="882049"/>
                      </a:lnTo>
                      <a:lnTo>
                        <a:pt x="695076" y="881387"/>
                      </a:lnTo>
                      <a:lnTo>
                        <a:pt x="698868" y="878438"/>
                      </a:lnTo>
                      <a:lnTo>
                        <a:pt x="700567" y="877673"/>
                      </a:lnTo>
                      <a:lnTo>
                        <a:pt x="701129" y="877118"/>
                      </a:lnTo>
                      <a:lnTo>
                        <a:pt x="703448" y="873324"/>
                      </a:lnTo>
                      <a:lnTo>
                        <a:pt x="704307" y="872994"/>
                      </a:lnTo>
                      <a:lnTo>
                        <a:pt x="706637" y="873574"/>
                      </a:lnTo>
                      <a:lnTo>
                        <a:pt x="708031" y="873275"/>
                      </a:lnTo>
                      <a:lnTo>
                        <a:pt x="709708" y="871814"/>
                      </a:lnTo>
                      <a:lnTo>
                        <a:pt x="709768" y="870463"/>
                      </a:lnTo>
                      <a:lnTo>
                        <a:pt x="709251" y="869180"/>
                      </a:lnTo>
                      <a:lnTo>
                        <a:pt x="709199" y="867904"/>
                      </a:lnTo>
                      <a:lnTo>
                        <a:pt x="711270" y="866318"/>
                      </a:lnTo>
                      <a:lnTo>
                        <a:pt x="713807" y="865873"/>
                      </a:lnTo>
                      <a:lnTo>
                        <a:pt x="719464" y="865900"/>
                      </a:lnTo>
                      <a:lnTo>
                        <a:pt x="731794" y="862173"/>
                      </a:lnTo>
                      <a:lnTo>
                        <a:pt x="751243" y="857017"/>
                      </a:lnTo>
                      <a:lnTo>
                        <a:pt x="771263" y="853144"/>
                      </a:lnTo>
                      <a:lnTo>
                        <a:pt x="786510" y="846515"/>
                      </a:lnTo>
                      <a:lnTo>
                        <a:pt x="819394" y="829911"/>
                      </a:lnTo>
                      <a:lnTo>
                        <a:pt x="837126" y="819785"/>
                      </a:lnTo>
                      <a:lnTo>
                        <a:pt x="854703" y="809825"/>
                      </a:lnTo>
                      <a:lnTo>
                        <a:pt x="874569" y="793352"/>
                      </a:lnTo>
                      <a:lnTo>
                        <a:pt x="878772" y="788285"/>
                      </a:lnTo>
                      <a:lnTo>
                        <a:pt x="880398" y="787516"/>
                      </a:lnTo>
                      <a:lnTo>
                        <a:pt x="881978" y="786425"/>
                      </a:lnTo>
                      <a:lnTo>
                        <a:pt x="895084" y="769904"/>
                      </a:lnTo>
                      <a:lnTo>
                        <a:pt x="906470" y="751712"/>
                      </a:lnTo>
                      <a:lnTo>
                        <a:pt x="917521" y="731028"/>
                      </a:lnTo>
                      <a:lnTo>
                        <a:pt x="919467" y="723597"/>
                      </a:lnTo>
                      <a:lnTo>
                        <a:pt x="921446" y="720365"/>
                      </a:lnTo>
                      <a:lnTo>
                        <a:pt x="922062" y="718454"/>
                      </a:lnTo>
                      <a:lnTo>
                        <a:pt x="922165" y="715796"/>
                      </a:lnTo>
                      <a:lnTo>
                        <a:pt x="922380" y="714394"/>
                      </a:lnTo>
                      <a:lnTo>
                        <a:pt x="923087" y="713183"/>
                      </a:lnTo>
                      <a:lnTo>
                        <a:pt x="924817" y="711145"/>
                      </a:lnTo>
                      <a:lnTo>
                        <a:pt x="925494" y="709799"/>
                      </a:lnTo>
                      <a:lnTo>
                        <a:pt x="926929" y="703681"/>
                      </a:lnTo>
                      <a:lnTo>
                        <a:pt x="928858" y="698196"/>
                      </a:lnTo>
                      <a:lnTo>
                        <a:pt x="930035" y="696313"/>
                      </a:lnTo>
                      <a:lnTo>
                        <a:pt x="930553" y="693155"/>
                      </a:lnTo>
                      <a:lnTo>
                        <a:pt x="930584" y="691928"/>
                      </a:lnTo>
                      <a:lnTo>
                        <a:pt x="930045" y="690243"/>
                      </a:lnTo>
                      <a:lnTo>
                        <a:pt x="928985" y="689214"/>
                      </a:lnTo>
                      <a:lnTo>
                        <a:pt x="927792" y="688398"/>
                      </a:lnTo>
                      <a:lnTo>
                        <a:pt x="926844" y="687391"/>
                      </a:lnTo>
                      <a:lnTo>
                        <a:pt x="925565" y="684017"/>
                      </a:lnTo>
                      <a:lnTo>
                        <a:pt x="926913" y="683660"/>
                      </a:lnTo>
                      <a:lnTo>
                        <a:pt x="929327" y="684288"/>
                      </a:lnTo>
                      <a:lnTo>
                        <a:pt x="931227" y="683863"/>
                      </a:lnTo>
                      <a:lnTo>
                        <a:pt x="932151" y="683014"/>
                      </a:lnTo>
                      <a:lnTo>
                        <a:pt x="933400" y="682528"/>
                      </a:lnTo>
                      <a:lnTo>
                        <a:pt x="937919" y="681829"/>
                      </a:lnTo>
                      <a:lnTo>
                        <a:pt x="938880" y="681199"/>
                      </a:lnTo>
                      <a:lnTo>
                        <a:pt x="943995" y="675313"/>
                      </a:lnTo>
                      <a:lnTo>
                        <a:pt x="944834" y="673100"/>
                      </a:lnTo>
                      <a:lnTo>
                        <a:pt x="944982" y="670281"/>
                      </a:lnTo>
                      <a:lnTo>
                        <a:pt x="944219" y="668646"/>
                      </a:lnTo>
                      <a:lnTo>
                        <a:pt x="942580" y="667592"/>
                      </a:lnTo>
                      <a:lnTo>
                        <a:pt x="938741" y="665847"/>
                      </a:lnTo>
                      <a:lnTo>
                        <a:pt x="941964" y="662980"/>
                      </a:lnTo>
                      <a:lnTo>
                        <a:pt x="943567" y="660861"/>
                      </a:lnTo>
                      <a:lnTo>
                        <a:pt x="945796" y="653057"/>
                      </a:lnTo>
                      <a:lnTo>
                        <a:pt x="947330" y="649774"/>
                      </a:lnTo>
                      <a:lnTo>
                        <a:pt x="948778" y="648261"/>
                      </a:lnTo>
                      <a:lnTo>
                        <a:pt x="950479" y="648625"/>
                      </a:lnTo>
                      <a:lnTo>
                        <a:pt x="952176" y="649507"/>
                      </a:lnTo>
                      <a:lnTo>
                        <a:pt x="954164" y="650270"/>
                      </a:lnTo>
                      <a:lnTo>
                        <a:pt x="956869" y="650182"/>
                      </a:lnTo>
                      <a:lnTo>
                        <a:pt x="959439" y="649009"/>
                      </a:lnTo>
                      <a:lnTo>
                        <a:pt x="972350" y="637609"/>
                      </a:lnTo>
                      <a:lnTo>
                        <a:pt x="974824" y="634274"/>
                      </a:lnTo>
                      <a:lnTo>
                        <a:pt x="975648" y="630442"/>
                      </a:lnTo>
                      <a:lnTo>
                        <a:pt x="976668" y="628871"/>
                      </a:lnTo>
                      <a:lnTo>
                        <a:pt x="983730" y="624880"/>
                      </a:lnTo>
                      <a:lnTo>
                        <a:pt x="986048" y="622858"/>
                      </a:lnTo>
                      <a:lnTo>
                        <a:pt x="987854" y="620634"/>
                      </a:lnTo>
                      <a:lnTo>
                        <a:pt x="990620" y="615476"/>
                      </a:lnTo>
                      <a:lnTo>
                        <a:pt x="991015" y="616003"/>
                      </a:lnTo>
                      <a:lnTo>
                        <a:pt x="991790" y="616542"/>
                      </a:lnTo>
                      <a:lnTo>
                        <a:pt x="992407" y="617093"/>
                      </a:lnTo>
                      <a:lnTo>
                        <a:pt x="993793" y="613376"/>
                      </a:lnTo>
                      <a:lnTo>
                        <a:pt x="994885" y="611486"/>
                      </a:lnTo>
                      <a:lnTo>
                        <a:pt x="998490" y="609847"/>
                      </a:lnTo>
                      <a:lnTo>
                        <a:pt x="1007130" y="604466"/>
                      </a:lnTo>
                      <a:lnTo>
                        <a:pt x="1009692" y="600457"/>
                      </a:lnTo>
                      <a:lnTo>
                        <a:pt x="1011367" y="596024"/>
                      </a:lnTo>
                      <a:lnTo>
                        <a:pt x="1011907" y="592862"/>
                      </a:lnTo>
                      <a:lnTo>
                        <a:pt x="1011407" y="588011"/>
                      </a:lnTo>
                      <a:lnTo>
                        <a:pt x="1010331" y="584734"/>
                      </a:lnTo>
                      <a:lnTo>
                        <a:pt x="1008156" y="582682"/>
                      </a:lnTo>
                      <a:lnTo>
                        <a:pt x="1004346" y="581488"/>
                      </a:lnTo>
                      <a:lnTo>
                        <a:pt x="1000584" y="580860"/>
                      </a:lnTo>
                      <a:lnTo>
                        <a:pt x="996287" y="580760"/>
                      </a:lnTo>
                      <a:lnTo>
                        <a:pt x="992512" y="582201"/>
                      </a:lnTo>
                      <a:lnTo>
                        <a:pt x="990327" y="586150"/>
                      </a:lnTo>
                      <a:lnTo>
                        <a:pt x="989571" y="586211"/>
                      </a:lnTo>
                      <a:lnTo>
                        <a:pt x="989064" y="585366"/>
                      </a:lnTo>
                      <a:lnTo>
                        <a:pt x="988420" y="584712"/>
                      </a:lnTo>
                      <a:lnTo>
                        <a:pt x="987696" y="584201"/>
                      </a:lnTo>
                      <a:lnTo>
                        <a:pt x="986808" y="583777"/>
                      </a:lnTo>
                      <a:lnTo>
                        <a:pt x="989747" y="579282"/>
                      </a:lnTo>
                      <a:lnTo>
                        <a:pt x="990887" y="574774"/>
                      </a:lnTo>
                      <a:lnTo>
                        <a:pt x="990490" y="569873"/>
                      </a:lnTo>
                      <a:lnTo>
                        <a:pt x="988210" y="561328"/>
                      </a:lnTo>
                      <a:lnTo>
                        <a:pt x="988125" y="553124"/>
                      </a:lnTo>
                      <a:lnTo>
                        <a:pt x="988334" y="551896"/>
                      </a:lnTo>
                      <a:lnTo>
                        <a:pt x="988748" y="550440"/>
                      </a:lnTo>
                      <a:lnTo>
                        <a:pt x="988872" y="548976"/>
                      </a:lnTo>
                      <a:lnTo>
                        <a:pt x="988189" y="547734"/>
                      </a:lnTo>
                      <a:lnTo>
                        <a:pt x="986567" y="545640"/>
                      </a:lnTo>
                      <a:lnTo>
                        <a:pt x="985015" y="543088"/>
                      </a:lnTo>
                      <a:lnTo>
                        <a:pt x="984579" y="541953"/>
                      </a:lnTo>
                      <a:lnTo>
                        <a:pt x="983807" y="538758"/>
                      </a:lnTo>
                      <a:lnTo>
                        <a:pt x="981887" y="534897"/>
                      </a:lnTo>
                      <a:lnTo>
                        <a:pt x="981535" y="533671"/>
                      </a:lnTo>
                      <a:lnTo>
                        <a:pt x="980312" y="531704"/>
                      </a:lnTo>
                      <a:lnTo>
                        <a:pt x="980000" y="530623"/>
                      </a:lnTo>
                      <a:lnTo>
                        <a:pt x="978846" y="517131"/>
                      </a:lnTo>
                      <a:lnTo>
                        <a:pt x="978869" y="501945"/>
                      </a:lnTo>
                      <a:lnTo>
                        <a:pt x="980640" y="495871"/>
                      </a:lnTo>
                      <a:lnTo>
                        <a:pt x="980969" y="491378"/>
                      </a:lnTo>
                      <a:lnTo>
                        <a:pt x="981645" y="489132"/>
                      </a:lnTo>
                      <a:lnTo>
                        <a:pt x="982969" y="487257"/>
                      </a:lnTo>
                      <a:lnTo>
                        <a:pt x="985040" y="486344"/>
                      </a:lnTo>
                      <a:lnTo>
                        <a:pt x="985712" y="484488"/>
                      </a:lnTo>
                      <a:lnTo>
                        <a:pt x="991688" y="476218"/>
                      </a:lnTo>
                      <a:lnTo>
                        <a:pt x="993164" y="474627"/>
                      </a:lnTo>
                      <a:lnTo>
                        <a:pt x="992343" y="473280"/>
                      </a:lnTo>
                      <a:lnTo>
                        <a:pt x="990955" y="473116"/>
                      </a:lnTo>
                      <a:lnTo>
                        <a:pt x="990184" y="472535"/>
                      </a:lnTo>
                      <a:lnTo>
                        <a:pt x="991188" y="469864"/>
                      </a:lnTo>
                      <a:lnTo>
                        <a:pt x="992309" y="468227"/>
                      </a:lnTo>
                      <a:lnTo>
                        <a:pt x="1008164" y="451900"/>
                      </a:lnTo>
                      <a:lnTo>
                        <a:pt x="1012689" y="448663"/>
                      </a:lnTo>
                      <a:lnTo>
                        <a:pt x="1012038" y="451104"/>
                      </a:lnTo>
                      <a:lnTo>
                        <a:pt x="1012922" y="452678"/>
                      </a:lnTo>
                      <a:lnTo>
                        <a:pt x="1014571" y="452834"/>
                      </a:lnTo>
                      <a:lnTo>
                        <a:pt x="1016209" y="451043"/>
                      </a:lnTo>
                      <a:lnTo>
                        <a:pt x="1016450" y="448308"/>
                      </a:lnTo>
                      <a:lnTo>
                        <a:pt x="1015527" y="446105"/>
                      </a:lnTo>
                      <a:lnTo>
                        <a:pt x="1015137" y="444556"/>
                      </a:lnTo>
                      <a:lnTo>
                        <a:pt x="1016994" y="443833"/>
                      </a:lnTo>
                      <a:lnTo>
                        <a:pt x="1019219" y="444166"/>
                      </a:lnTo>
                      <a:lnTo>
                        <a:pt x="1020440" y="445336"/>
                      </a:lnTo>
                      <a:lnTo>
                        <a:pt x="1021270" y="446861"/>
                      </a:lnTo>
                      <a:lnTo>
                        <a:pt x="1022380" y="448355"/>
                      </a:lnTo>
                      <a:lnTo>
                        <a:pt x="1024089" y="449129"/>
                      </a:lnTo>
                      <a:lnTo>
                        <a:pt x="1030569" y="449936"/>
                      </a:lnTo>
                      <a:lnTo>
                        <a:pt x="1028859" y="448162"/>
                      </a:lnTo>
                      <a:lnTo>
                        <a:pt x="1025809" y="442342"/>
                      </a:lnTo>
                      <a:lnTo>
                        <a:pt x="1021848" y="438057"/>
                      </a:lnTo>
                      <a:lnTo>
                        <a:pt x="1021218" y="436526"/>
                      </a:lnTo>
                      <a:lnTo>
                        <a:pt x="1021297" y="435036"/>
                      </a:lnTo>
                      <a:lnTo>
                        <a:pt x="1021708" y="434215"/>
                      </a:lnTo>
                      <a:lnTo>
                        <a:pt x="1022257" y="433646"/>
                      </a:lnTo>
                      <a:lnTo>
                        <a:pt x="1022742" y="432872"/>
                      </a:lnTo>
                      <a:lnTo>
                        <a:pt x="1022938" y="433257"/>
                      </a:lnTo>
                      <a:lnTo>
                        <a:pt x="1023501" y="433413"/>
                      </a:lnTo>
                      <a:lnTo>
                        <a:pt x="1024090" y="433168"/>
                      </a:lnTo>
                      <a:lnTo>
                        <a:pt x="1024338" y="432307"/>
                      </a:lnTo>
                      <a:lnTo>
                        <a:pt x="1024119" y="430555"/>
                      </a:lnTo>
                      <a:lnTo>
                        <a:pt x="1024201" y="430106"/>
                      </a:lnTo>
                      <a:lnTo>
                        <a:pt x="1025111" y="428205"/>
                      </a:lnTo>
                      <a:lnTo>
                        <a:pt x="1026104" y="426676"/>
                      </a:lnTo>
                      <a:lnTo>
                        <a:pt x="1027486" y="425412"/>
                      </a:lnTo>
                      <a:lnTo>
                        <a:pt x="1029755" y="424291"/>
                      </a:lnTo>
                      <a:lnTo>
                        <a:pt x="1030533" y="426126"/>
                      </a:lnTo>
                      <a:lnTo>
                        <a:pt x="1031568" y="427237"/>
                      </a:lnTo>
                      <a:lnTo>
                        <a:pt x="1033026" y="427683"/>
                      </a:lnTo>
                      <a:lnTo>
                        <a:pt x="1035100" y="427504"/>
                      </a:lnTo>
                      <a:lnTo>
                        <a:pt x="1035981" y="427100"/>
                      </a:lnTo>
                      <a:lnTo>
                        <a:pt x="1037684" y="425792"/>
                      </a:lnTo>
                      <a:lnTo>
                        <a:pt x="1038782" y="425477"/>
                      </a:lnTo>
                      <a:lnTo>
                        <a:pt x="1041708" y="425381"/>
                      </a:lnTo>
                      <a:lnTo>
                        <a:pt x="1042563" y="425190"/>
                      </a:lnTo>
                      <a:lnTo>
                        <a:pt x="1044307" y="424048"/>
                      </a:lnTo>
                      <a:lnTo>
                        <a:pt x="1045473" y="422707"/>
                      </a:lnTo>
                      <a:lnTo>
                        <a:pt x="1046825" y="421584"/>
                      </a:lnTo>
                      <a:lnTo>
                        <a:pt x="1049062" y="421079"/>
                      </a:lnTo>
                      <a:lnTo>
                        <a:pt x="1050920" y="421318"/>
                      </a:lnTo>
                      <a:lnTo>
                        <a:pt x="1056889" y="423206"/>
                      </a:lnTo>
                      <a:lnTo>
                        <a:pt x="1049379" y="417350"/>
                      </a:lnTo>
                      <a:lnTo>
                        <a:pt x="1047060" y="414010"/>
                      </a:lnTo>
                      <a:lnTo>
                        <a:pt x="1046681" y="409766"/>
                      </a:lnTo>
                      <a:lnTo>
                        <a:pt x="1047014" y="408772"/>
                      </a:lnTo>
                      <a:lnTo>
                        <a:pt x="1047974" y="406658"/>
                      </a:lnTo>
                      <a:lnTo>
                        <a:pt x="1048125" y="405647"/>
                      </a:lnTo>
                      <a:lnTo>
                        <a:pt x="1047857" y="401216"/>
                      </a:lnTo>
                      <a:lnTo>
                        <a:pt x="1048228" y="399863"/>
                      </a:lnTo>
                      <a:lnTo>
                        <a:pt x="1049227" y="397862"/>
                      </a:lnTo>
                      <a:lnTo>
                        <a:pt x="1050659" y="396018"/>
                      </a:lnTo>
                      <a:lnTo>
                        <a:pt x="1052242" y="395163"/>
                      </a:lnTo>
                      <a:lnTo>
                        <a:pt x="1055769" y="395278"/>
                      </a:lnTo>
                      <a:lnTo>
                        <a:pt x="1057224" y="394980"/>
                      </a:lnTo>
                      <a:lnTo>
                        <a:pt x="1058575" y="393785"/>
                      </a:lnTo>
                      <a:lnTo>
                        <a:pt x="1059356" y="392180"/>
                      </a:lnTo>
                      <a:lnTo>
                        <a:pt x="1059956" y="390400"/>
                      </a:lnTo>
                      <a:lnTo>
                        <a:pt x="1060957" y="388905"/>
                      </a:lnTo>
                      <a:lnTo>
                        <a:pt x="1062892" y="388182"/>
                      </a:lnTo>
                      <a:lnTo>
                        <a:pt x="1063741" y="385510"/>
                      </a:lnTo>
                      <a:lnTo>
                        <a:pt x="1064449" y="380093"/>
                      </a:lnTo>
                      <a:lnTo>
                        <a:pt x="1065833" y="375509"/>
                      </a:lnTo>
                      <a:lnTo>
                        <a:pt x="1068558" y="375329"/>
                      </a:lnTo>
                      <a:lnTo>
                        <a:pt x="1076687" y="369345"/>
                      </a:lnTo>
                      <a:lnTo>
                        <a:pt x="1078438" y="370269"/>
                      </a:lnTo>
                      <a:lnTo>
                        <a:pt x="1078268" y="372027"/>
                      </a:lnTo>
                      <a:lnTo>
                        <a:pt x="1076039" y="375662"/>
                      </a:lnTo>
                      <a:lnTo>
                        <a:pt x="1081503" y="377608"/>
                      </a:lnTo>
                      <a:lnTo>
                        <a:pt x="1083677" y="379058"/>
                      </a:lnTo>
                      <a:lnTo>
                        <a:pt x="1083233" y="381300"/>
                      </a:lnTo>
                      <a:lnTo>
                        <a:pt x="1081691" y="382380"/>
                      </a:lnTo>
                      <a:lnTo>
                        <a:pt x="1080147" y="382377"/>
                      </a:lnTo>
                      <a:lnTo>
                        <a:pt x="1078579" y="381976"/>
                      </a:lnTo>
                      <a:lnTo>
                        <a:pt x="1076922" y="381761"/>
                      </a:lnTo>
                      <a:lnTo>
                        <a:pt x="1075385" y="382231"/>
                      </a:lnTo>
                      <a:lnTo>
                        <a:pt x="1074810" y="383263"/>
                      </a:lnTo>
                      <a:lnTo>
                        <a:pt x="1074131" y="386468"/>
                      </a:lnTo>
                      <a:lnTo>
                        <a:pt x="1075859" y="389413"/>
                      </a:lnTo>
                      <a:lnTo>
                        <a:pt x="1072471" y="396269"/>
                      </a:lnTo>
                      <a:lnTo>
                        <a:pt x="1074043" y="397942"/>
                      </a:lnTo>
                      <a:lnTo>
                        <a:pt x="1074836" y="400766"/>
                      </a:lnTo>
                      <a:lnTo>
                        <a:pt x="1075396" y="401882"/>
                      </a:lnTo>
                      <a:lnTo>
                        <a:pt x="1076417" y="402270"/>
                      </a:lnTo>
                      <a:lnTo>
                        <a:pt x="1078825" y="400525"/>
                      </a:lnTo>
                      <a:lnTo>
                        <a:pt x="1080282" y="400092"/>
                      </a:lnTo>
                      <a:lnTo>
                        <a:pt x="1081030" y="401489"/>
                      </a:lnTo>
                      <a:lnTo>
                        <a:pt x="1081249" y="404513"/>
                      </a:lnTo>
                      <a:lnTo>
                        <a:pt x="1081956" y="407965"/>
                      </a:lnTo>
                      <a:lnTo>
                        <a:pt x="1083566" y="409951"/>
                      </a:lnTo>
                      <a:lnTo>
                        <a:pt x="1086529" y="408577"/>
                      </a:lnTo>
                      <a:lnTo>
                        <a:pt x="1088465" y="410982"/>
                      </a:lnTo>
                      <a:lnTo>
                        <a:pt x="1089537" y="411735"/>
                      </a:lnTo>
                      <a:lnTo>
                        <a:pt x="1091021" y="411942"/>
                      </a:lnTo>
                      <a:lnTo>
                        <a:pt x="1092298" y="411544"/>
                      </a:lnTo>
                      <a:lnTo>
                        <a:pt x="1092803" y="410708"/>
                      </a:lnTo>
                      <a:lnTo>
                        <a:pt x="1093093" y="409635"/>
                      </a:lnTo>
                      <a:lnTo>
                        <a:pt x="1093752" y="408493"/>
                      </a:lnTo>
                      <a:lnTo>
                        <a:pt x="1094540" y="408352"/>
                      </a:lnTo>
                      <a:lnTo>
                        <a:pt x="1094790" y="409701"/>
                      </a:lnTo>
                      <a:lnTo>
                        <a:pt x="1094586" y="411546"/>
                      </a:lnTo>
                      <a:lnTo>
                        <a:pt x="1094010" y="412893"/>
                      </a:lnTo>
                      <a:lnTo>
                        <a:pt x="1092725" y="413828"/>
                      </a:lnTo>
                      <a:lnTo>
                        <a:pt x="1091771" y="414065"/>
                      </a:lnTo>
                      <a:lnTo>
                        <a:pt x="1091024" y="414562"/>
                      </a:lnTo>
                      <a:lnTo>
                        <a:pt x="1090352" y="416336"/>
                      </a:lnTo>
                      <a:lnTo>
                        <a:pt x="1090521" y="419374"/>
                      </a:lnTo>
                      <a:lnTo>
                        <a:pt x="1092125" y="421467"/>
                      </a:lnTo>
                      <a:lnTo>
                        <a:pt x="1094341" y="422652"/>
                      </a:lnTo>
                      <a:lnTo>
                        <a:pt x="1096293" y="422952"/>
                      </a:lnTo>
                      <a:lnTo>
                        <a:pt x="1097764" y="423814"/>
                      </a:lnTo>
                      <a:lnTo>
                        <a:pt x="1098555" y="425965"/>
                      </a:lnTo>
                      <a:lnTo>
                        <a:pt x="1098876" y="428351"/>
                      </a:lnTo>
                      <a:lnTo>
                        <a:pt x="1098847" y="429921"/>
                      </a:lnTo>
                      <a:lnTo>
                        <a:pt x="1097502" y="434774"/>
                      </a:lnTo>
                      <a:lnTo>
                        <a:pt x="1097634" y="437532"/>
                      </a:lnTo>
                      <a:lnTo>
                        <a:pt x="1099780" y="438586"/>
                      </a:lnTo>
                      <a:lnTo>
                        <a:pt x="1102732" y="439129"/>
                      </a:lnTo>
                      <a:lnTo>
                        <a:pt x="1104622" y="440823"/>
                      </a:lnTo>
                      <a:lnTo>
                        <a:pt x="1107329" y="445099"/>
                      </a:lnTo>
                      <a:lnTo>
                        <a:pt x="1112819" y="449491"/>
                      </a:lnTo>
                      <a:lnTo>
                        <a:pt x="1113690" y="451322"/>
                      </a:lnTo>
                      <a:lnTo>
                        <a:pt x="1114113" y="456478"/>
                      </a:lnTo>
                      <a:lnTo>
                        <a:pt x="1114745" y="458516"/>
                      </a:lnTo>
                      <a:lnTo>
                        <a:pt x="1115914" y="460452"/>
                      </a:lnTo>
                      <a:lnTo>
                        <a:pt x="1120518" y="464910"/>
                      </a:lnTo>
                      <a:lnTo>
                        <a:pt x="1122952" y="467850"/>
                      </a:lnTo>
                      <a:lnTo>
                        <a:pt x="1124130" y="470985"/>
                      </a:lnTo>
                      <a:lnTo>
                        <a:pt x="1125363" y="473149"/>
                      </a:lnTo>
                      <a:lnTo>
                        <a:pt x="1127682" y="476056"/>
                      </a:lnTo>
                      <a:lnTo>
                        <a:pt x="1129261" y="479352"/>
                      </a:lnTo>
                      <a:lnTo>
                        <a:pt x="1128245" y="482613"/>
                      </a:lnTo>
                      <a:lnTo>
                        <a:pt x="1130768" y="487105"/>
                      </a:lnTo>
                      <a:lnTo>
                        <a:pt x="1132311" y="488762"/>
                      </a:lnTo>
                      <a:lnTo>
                        <a:pt x="1136695" y="490409"/>
                      </a:lnTo>
                      <a:lnTo>
                        <a:pt x="1138529" y="492940"/>
                      </a:lnTo>
                      <a:lnTo>
                        <a:pt x="1139863" y="495350"/>
                      </a:lnTo>
                      <a:lnTo>
                        <a:pt x="1140890" y="495920"/>
                      </a:lnTo>
                      <a:lnTo>
                        <a:pt x="1142390" y="497897"/>
                      </a:lnTo>
                      <a:lnTo>
                        <a:pt x="1144112" y="499175"/>
                      </a:lnTo>
                      <a:lnTo>
                        <a:pt x="1145571" y="500819"/>
                      </a:lnTo>
                      <a:lnTo>
                        <a:pt x="1147144" y="506148"/>
                      </a:lnTo>
                      <a:lnTo>
                        <a:pt x="1150902" y="509703"/>
                      </a:lnTo>
                      <a:lnTo>
                        <a:pt x="1152681" y="511851"/>
                      </a:lnTo>
                      <a:lnTo>
                        <a:pt x="1153589" y="514018"/>
                      </a:lnTo>
                      <a:lnTo>
                        <a:pt x="1154697" y="519128"/>
                      </a:lnTo>
                      <a:lnTo>
                        <a:pt x="1154898" y="521060"/>
                      </a:lnTo>
                      <a:lnTo>
                        <a:pt x="1155316" y="521515"/>
                      </a:lnTo>
                      <a:lnTo>
                        <a:pt x="1156150" y="520857"/>
                      </a:lnTo>
                      <a:lnTo>
                        <a:pt x="1156948" y="519570"/>
                      </a:lnTo>
                      <a:lnTo>
                        <a:pt x="1157260" y="518201"/>
                      </a:lnTo>
                      <a:lnTo>
                        <a:pt x="1156789" y="511058"/>
                      </a:lnTo>
                      <a:lnTo>
                        <a:pt x="1156603" y="510093"/>
                      </a:lnTo>
                      <a:lnTo>
                        <a:pt x="1155841" y="508189"/>
                      </a:lnTo>
                      <a:lnTo>
                        <a:pt x="1153375" y="503869"/>
                      </a:lnTo>
                      <a:lnTo>
                        <a:pt x="1152989" y="502571"/>
                      </a:lnTo>
                      <a:lnTo>
                        <a:pt x="1152782" y="497041"/>
                      </a:lnTo>
                      <a:lnTo>
                        <a:pt x="1153197" y="491520"/>
                      </a:lnTo>
                      <a:lnTo>
                        <a:pt x="1153800" y="489953"/>
                      </a:lnTo>
                      <a:lnTo>
                        <a:pt x="1155668" y="486793"/>
                      </a:lnTo>
                      <a:lnTo>
                        <a:pt x="1156201" y="485052"/>
                      </a:lnTo>
                      <a:lnTo>
                        <a:pt x="1156151" y="483646"/>
                      </a:lnTo>
                      <a:lnTo>
                        <a:pt x="1155921" y="482084"/>
                      </a:lnTo>
                      <a:lnTo>
                        <a:pt x="1155876" y="480572"/>
                      </a:lnTo>
                      <a:lnTo>
                        <a:pt x="1156297" y="479344"/>
                      </a:lnTo>
                      <a:lnTo>
                        <a:pt x="1156962" y="478140"/>
                      </a:lnTo>
                      <a:lnTo>
                        <a:pt x="1157300" y="476844"/>
                      </a:lnTo>
                      <a:lnTo>
                        <a:pt x="1157326" y="473939"/>
                      </a:lnTo>
                      <a:lnTo>
                        <a:pt x="1157675" y="472305"/>
                      </a:lnTo>
                      <a:lnTo>
                        <a:pt x="1158579" y="471233"/>
                      </a:lnTo>
                      <a:lnTo>
                        <a:pt x="1159651" y="470464"/>
                      </a:lnTo>
                      <a:lnTo>
                        <a:pt x="1160245" y="470297"/>
                      </a:lnTo>
                      <a:lnTo>
                        <a:pt x="1160555" y="470444"/>
                      </a:lnTo>
                      <a:lnTo>
                        <a:pt x="1161341" y="470495"/>
                      </a:lnTo>
                      <a:lnTo>
                        <a:pt x="1161324" y="468045"/>
                      </a:lnTo>
                      <a:lnTo>
                        <a:pt x="1160666" y="466545"/>
                      </a:lnTo>
                      <a:lnTo>
                        <a:pt x="1158470" y="464519"/>
                      </a:lnTo>
                      <a:lnTo>
                        <a:pt x="1152699" y="456916"/>
                      </a:lnTo>
                      <a:lnTo>
                        <a:pt x="1151695" y="450381"/>
                      </a:lnTo>
                      <a:lnTo>
                        <a:pt x="1151959" y="448112"/>
                      </a:lnTo>
                      <a:lnTo>
                        <a:pt x="1153457" y="444706"/>
                      </a:lnTo>
                      <a:lnTo>
                        <a:pt x="1153800" y="442768"/>
                      </a:lnTo>
                      <a:lnTo>
                        <a:pt x="1155255" y="444118"/>
                      </a:lnTo>
                      <a:lnTo>
                        <a:pt x="1156400" y="444060"/>
                      </a:lnTo>
                      <a:lnTo>
                        <a:pt x="1157514" y="443478"/>
                      </a:lnTo>
                      <a:lnTo>
                        <a:pt x="1158889" y="443225"/>
                      </a:lnTo>
                      <a:lnTo>
                        <a:pt x="1160691" y="443427"/>
                      </a:lnTo>
                      <a:lnTo>
                        <a:pt x="1161396" y="443620"/>
                      </a:lnTo>
                      <a:lnTo>
                        <a:pt x="1162871" y="445159"/>
                      </a:lnTo>
                      <a:lnTo>
                        <a:pt x="1163254" y="446068"/>
                      </a:lnTo>
                      <a:lnTo>
                        <a:pt x="1164839" y="451722"/>
                      </a:lnTo>
                      <a:lnTo>
                        <a:pt x="1165573" y="451356"/>
                      </a:lnTo>
                      <a:lnTo>
                        <a:pt x="1166363" y="450376"/>
                      </a:lnTo>
                      <a:lnTo>
                        <a:pt x="1166935" y="449811"/>
                      </a:lnTo>
                      <a:lnTo>
                        <a:pt x="1168794" y="450483"/>
                      </a:lnTo>
                      <a:lnTo>
                        <a:pt x="1171434" y="452016"/>
                      </a:lnTo>
                      <a:lnTo>
                        <a:pt x="1173778" y="453990"/>
                      </a:lnTo>
                      <a:lnTo>
                        <a:pt x="1174869" y="455882"/>
                      </a:lnTo>
                      <a:lnTo>
                        <a:pt x="1175142" y="457178"/>
                      </a:lnTo>
                      <a:lnTo>
                        <a:pt x="1175752" y="458377"/>
                      </a:lnTo>
                      <a:lnTo>
                        <a:pt x="1176524" y="459418"/>
                      </a:lnTo>
                      <a:lnTo>
                        <a:pt x="1177291" y="460186"/>
                      </a:lnTo>
                      <a:lnTo>
                        <a:pt x="1178803" y="461156"/>
                      </a:lnTo>
                      <a:lnTo>
                        <a:pt x="1181657" y="462224"/>
                      </a:lnTo>
                      <a:lnTo>
                        <a:pt x="1182928" y="462842"/>
                      </a:lnTo>
                      <a:lnTo>
                        <a:pt x="1184633" y="464756"/>
                      </a:lnTo>
                      <a:lnTo>
                        <a:pt x="1186263" y="467316"/>
                      </a:lnTo>
                      <a:lnTo>
                        <a:pt x="1188154" y="469523"/>
                      </a:lnTo>
                      <a:lnTo>
                        <a:pt x="1190531" y="470340"/>
                      </a:lnTo>
                      <a:lnTo>
                        <a:pt x="1193359" y="470223"/>
                      </a:lnTo>
                      <a:lnTo>
                        <a:pt x="1194650" y="469758"/>
                      </a:lnTo>
                      <a:lnTo>
                        <a:pt x="1195133" y="468674"/>
                      </a:lnTo>
                      <a:lnTo>
                        <a:pt x="1194622" y="467615"/>
                      </a:lnTo>
                      <a:lnTo>
                        <a:pt x="1193460" y="467314"/>
                      </a:lnTo>
                      <a:lnTo>
                        <a:pt x="1192047" y="467210"/>
                      </a:lnTo>
                      <a:lnTo>
                        <a:pt x="1190738" y="466803"/>
                      </a:lnTo>
                      <a:lnTo>
                        <a:pt x="1186947" y="463516"/>
                      </a:lnTo>
                      <a:lnTo>
                        <a:pt x="1184674" y="459684"/>
                      </a:lnTo>
                      <a:lnTo>
                        <a:pt x="1181356" y="449710"/>
                      </a:lnTo>
                      <a:lnTo>
                        <a:pt x="1179161" y="445506"/>
                      </a:lnTo>
                      <a:lnTo>
                        <a:pt x="1178501" y="443006"/>
                      </a:lnTo>
                      <a:lnTo>
                        <a:pt x="1179651" y="441803"/>
                      </a:lnTo>
                      <a:lnTo>
                        <a:pt x="1181309" y="442311"/>
                      </a:lnTo>
                      <a:lnTo>
                        <a:pt x="1185949" y="444878"/>
                      </a:lnTo>
                      <a:lnTo>
                        <a:pt x="1187112" y="445714"/>
                      </a:lnTo>
                      <a:lnTo>
                        <a:pt x="1187776" y="442967"/>
                      </a:lnTo>
                      <a:lnTo>
                        <a:pt x="1186331" y="441383"/>
                      </a:lnTo>
                      <a:lnTo>
                        <a:pt x="1184328" y="439919"/>
                      </a:lnTo>
                      <a:lnTo>
                        <a:pt x="1183224" y="437597"/>
                      </a:lnTo>
                      <a:lnTo>
                        <a:pt x="1183916" y="435721"/>
                      </a:lnTo>
                      <a:lnTo>
                        <a:pt x="1187265" y="432530"/>
                      </a:lnTo>
                      <a:lnTo>
                        <a:pt x="1188000" y="431072"/>
                      </a:lnTo>
                      <a:lnTo>
                        <a:pt x="1188762" y="428981"/>
                      </a:lnTo>
                      <a:lnTo>
                        <a:pt x="1190778" y="427521"/>
                      </a:lnTo>
                      <a:lnTo>
                        <a:pt x="1193208" y="426286"/>
                      </a:lnTo>
                      <a:lnTo>
                        <a:pt x="1195182" y="424798"/>
                      </a:lnTo>
                      <a:lnTo>
                        <a:pt x="1196415" y="422476"/>
                      </a:lnTo>
                      <a:lnTo>
                        <a:pt x="1196855" y="419609"/>
                      </a:lnTo>
                      <a:lnTo>
                        <a:pt x="1196139" y="417166"/>
                      </a:lnTo>
                      <a:lnTo>
                        <a:pt x="1193957" y="416145"/>
                      </a:lnTo>
                      <a:lnTo>
                        <a:pt x="1193262" y="421173"/>
                      </a:lnTo>
                      <a:lnTo>
                        <a:pt x="1190814" y="423944"/>
                      </a:lnTo>
                      <a:lnTo>
                        <a:pt x="1182664" y="427405"/>
                      </a:lnTo>
                      <a:lnTo>
                        <a:pt x="1177462" y="428946"/>
                      </a:lnTo>
                      <a:lnTo>
                        <a:pt x="1174365" y="427579"/>
                      </a:lnTo>
                      <a:lnTo>
                        <a:pt x="1169540" y="419560"/>
                      </a:lnTo>
                      <a:lnTo>
                        <a:pt x="1168603" y="417374"/>
                      </a:lnTo>
                      <a:lnTo>
                        <a:pt x="1167181" y="412425"/>
                      </a:lnTo>
                      <a:lnTo>
                        <a:pt x="1166016" y="410497"/>
                      </a:lnTo>
                      <a:lnTo>
                        <a:pt x="1164063" y="409085"/>
                      </a:lnTo>
                      <a:lnTo>
                        <a:pt x="1159786" y="407381"/>
                      </a:lnTo>
                      <a:lnTo>
                        <a:pt x="1157733" y="406177"/>
                      </a:lnTo>
                      <a:lnTo>
                        <a:pt x="1153599" y="402550"/>
                      </a:lnTo>
                      <a:lnTo>
                        <a:pt x="1151560" y="401598"/>
                      </a:lnTo>
                      <a:lnTo>
                        <a:pt x="1140912" y="400866"/>
                      </a:lnTo>
                      <a:lnTo>
                        <a:pt x="1140782" y="400349"/>
                      </a:lnTo>
                      <a:lnTo>
                        <a:pt x="1141197" y="399311"/>
                      </a:lnTo>
                      <a:lnTo>
                        <a:pt x="1143146" y="397934"/>
                      </a:lnTo>
                      <a:lnTo>
                        <a:pt x="1145965" y="396939"/>
                      </a:lnTo>
                      <a:lnTo>
                        <a:pt x="1147579" y="395502"/>
                      </a:lnTo>
                      <a:lnTo>
                        <a:pt x="1145915" y="392800"/>
                      </a:lnTo>
                      <a:lnTo>
                        <a:pt x="1150851" y="389966"/>
                      </a:lnTo>
                      <a:lnTo>
                        <a:pt x="1152511" y="388432"/>
                      </a:lnTo>
                      <a:lnTo>
                        <a:pt x="1152396" y="386169"/>
                      </a:lnTo>
                      <a:lnTo>
                        <a:pt x="1150743" y="384938"/>
                      </a:lnTo>
                      <a:lnTo>
                        <a:pt x="1145674" y="385783"/>
                      </a:lnTo>
                      <a:lnTo>
                        <a:pt x="1142936" y="384995"/>
                      </a:lnTo>
                      <a:lnTo>
                        <a:pt x="1144674" y="388817"/>
                      </a:lnTo>
                      <a:lnTo>
                        <a:pt x="1144423" y="389392"/>
                      </a:lnTo>
                      <a:lnTo>
                        <a:pt x="1140602" y="389616"/>
                      </a:lnTo>
                      <a:lnTo>
                        <a:pt x="1138839" y="389129"/>
                      </a:lnTo>
                      <a:lnTo>
                        <a:pt x="1138008" y="387610"/>
                      </a:lnTo>
                      <a:lnTo>
                        <a:pt x="1137412" y="386895"/>
                      </a:lnTo>
                      <a:lnTo>
                        <a:pt x="1133634" y="384846"/>
                      </a:lnTo>
                      <a:lnTo>
                        <a:pt x="1133665" y="384675"/>
                      </a:lnTo>
                      <a:lnTo>
                        <a:pt x="1131987" y="383195"/>
                      </a:lnTo>
                      <a:lnTo>
                        <a:pt x="1131827" y="383206"/>
                      </a:lnTo>
                      <a:lnTo>
                        <a:pt x="1131151" y="382686"/>
                      </a:lnTo>
                      <a:lnTo>
                        <a:pt x="1130373" y="382309"/>
                      </a:lnTo>
                      <a:lnTo>
                        <a:pt x="1129624" y="381741"/>
                      </a:lnTo>
                      <a:lnTo>
                        <a:pt x="1129140" y="380661"/>
                      </a:lnTo>
                      <a:lnTo>
                        <a:pt x="1134830" y="381881"/>
                      </a:lnTo>
                      <a:lnTo>
                        <a:pt x="1136471" y="381998"/>
                      </a:lnTo>
                      <a:lnTo>
                        <a:pt x="1137650" y="381242"/>
                      </a:lnTo>
                      <a:lnTo>
                        <a:pt x="1136770" y="379769"/>
                      </a:lnTo>
                      <a:lnTo>
                        <a:pt x="1134089" y="376781"/>
                      </a:lnTo>
                      <a:lnTo>
                        <a:pt x="1137052" y="377237"/>
                      </a:lnTo>
                      <a:lnTo>
                        <a:pt x="1141558" y="380739"/>
                      </a:lnTo>
                      <a:lnTo>
                        <a:pt x="1143981" y="381474"/>
                      </a:lnTo>
                      <a:lnTo>
                        <a:pt x="1147006" y="381979"/>
                      </a:lnTo>
                      <a:lnTo>
                        <a:pt x="1150213" y="383198"/>
                      </a:lnTo>
                      <a:lnTo>
                        <a:pt x="1153415" y="383986"/>
                      </a:lnTo>
                      <a:lnTo>
                        <a:pt x="1156463" y="383261"/>
                      </a:lnTo>
                      <a:lnTo>
                        <a:pt x="1155372" y="381969"/>
                      </a:lnTo>
                      <a:lnTo>
                        <a:pt x="1153547" y="381444"/>
                      </a:lnTo>
                      <a:lnTo>
                        <a:pt x="1149500" y="381092"/>
                      </a:lnTo>
                      <a:lnTo>
                        <a:pt x="1151802" y="379461"/>
                      </a:lnTo>
                      <a:lnTo>
                        <a:pt x="1155570" y="378613"/>
                      </a:lnTo>
                      <a:lnTo>
                        <a:pt x="1157495" y="377829"/>
                      </a:lnTo>
                      <a:lnTo>
                        <a:pt x="1142831" y="371346"/>
                      </a:lnTo>
                      <a:lnTo>
                        <a:pt x="1138723" y="370297"/>
                      </a:lnTo>
                      <a:lnTo>
                        <a:pt x="1138665" y="369250"/>
                      </a:lnTo>
                      <a:lnTo>
                        <a:pt x="1142636" y="369836"/>
                      </a:lnTo>
                      <a:lnTo>
                        <a:pt x="1144034" y="369381"/>
                      </a:lnTo>
                      <a:lnTo>
                        <a:pt x="1144491" y="367247"/>
                      </a:lnTo>
                      <a:lnTo>
                        <a:pt x="1156400" y="370588"/>
                      </a:lnTo>
                      <a:lnTo>
                        <a:pt x="1164230" y="370305"/>
                      </a:lnTo>
                      <a:lnTo>
                        <a:pt x="1161169" y="367697"/>
                      </a:lnTo>
                      <a:lnTo>
                        <a:pt x="1159547" y="366662"/>
                      </a:lnTo>
                      <a:lnTo>
                        <a:pt x="1157651" y="366340"/>
                      </a:lnTo>
                      <a:lnTo>
                        <a:pt x="1156572" y="366015"/>
                      </a:lnTo>
                      <a:lnTo>
                        <a:pt x="1155556" y="365159"/>
                      </a:lnTo>
                      <a:lnTo>
                        <a:pt x="1154029" y="363456"/>
                      </a:lnTo>
                      <a:lnTo>
                        <a:pt x="1153870" y="362605"/>
                      </a:lnTo>
                      <a:lnTo>
                        <a:pt x="1154938" y="362006"/>
                      </a:lnTo>
                      <a:lnTo>
                        <a:pt x="1156315" y="361870"/>
                      </a:lnTo>
                      <a:lnTo>
                        <a:pt x="1157963" y="362997"/>
                      </a:lnTo>
                      <a:lnTo>
                        <a:pt x="1160100" y="363671"/>
                      </a:lnTo>
                      <a:lnTo>
                        <a:pt x="1162408" y="364133"/>
                      </a:lnTo>
                      <a:lnTo>
                        <a:pt x="1163889" y="364064"/>
                      </a:lnTo>
                      <a:lnTo>
                        <a:pt x="1164256" y="363030"/>
                      </a:lnTo>
                      <a:lnTo>
                        <a:pt x="1164334" y="361112"/>
                      </a:lnTo>
                      <a:lnTo>
                        <a:pt x="1164106" y="359151"/>
                      </a:lnTo>
                      <a:lnTo>
                        <a:pt x="1163554" y="357928"/>
                      </a:lnTo>
                      <a:lnTo>
                        <a:pt x="1161868" y="357580"/>
                      </a:lnTo>
                      <a:lnTo>
                        <a:pt x="1156870" y="357628"/>
                      </a:lnTo>
                      <a:lnTo>
                        <a:pt x="1155803" y="357133"/>
                      </a:lnTo>
                      <a:lnTo>
                        <a:pt x="1155273" y="356140"/>
                      </a:lnTo>
                      <a:lnTo>
                        <a:pt x="1154115" y="354926"/>
                      </a:lnTo>
                      <a:lnTo>
                        <a:pt x="1152816" y="353912"/>
                      </a:lnTo>
                      <a:lnTo>
                        <a:pt x="1151824" y="353507"/>
                      </a:lnTo>
                      <a:lnTo>
                        <a:pt x="1150721" y="353846"/>
                      </a:lnTo>
                      <a:lnTo>
                        <a:pt x="1149919" y="354490"/>
                      </a:lnTo>
                      <a:lnTo>
                        <a:pt x="1149889" y="355059"/>
                      </a:lnTo>
                      <a:lnTo>
                        <a:pt x="1151072" y="355251"/>
                      </a:lnTo>
                      <a:lnTo>
                        <a:pt x="1151531" y="355514"/>
                      </a:lnTo>
                      <a:lnTo>
                        <a:pt x="1151454" y="356150"/>
                      </a:lnTo>
                      <a:lnTo>
                        <a:pt x="1150894" y="356798"/>
                      </a:lnTo>
                      <a:lnTo>
                        <a:pt x="1149870" y="357099"/>
                      </a:lnTo>
                      <a:lnTo>
                        <a:pt x="1148892" y="356768"/>
                      </a:lnTo>
                      <a:lnTo>
                        <a:pt x="1148204" y="356027"/>
                      </a:lnTo>
                      <a:lnTo>
                        <a:pt x="1147656" y="355245"/>
                      </a:lnTo>
                      <a:lnTo>
                        <a:pt x="1147192" y="354709"/>
                      </a:lnTo>
                      <a:lnTo>
                        <a:pt x="1144259" y="353199"/>
                      </a:lnTo>
                      <a:lnTo>
                        <a:pt x="1142834" y="352109"/>
                      </a:lnTo>
                      <a:lnTo>
                        <a:pt x="1141801" y="350594"/>
                      </a:lnTo>
                      <a:lnTo>
                        <a:pt x="1145163" y="349804"/>
                      </a:lnTo>
                      <a:lnTo>
                        <a:pt x="1146180" y="347348"/>
                      </a:lnTo>
                      <a:lnTo>
                        <a:pt x="1145319" y="344748"/>
                      </a:lnTo>
                      <a:lnTo>
                        <a:pt x="1143175" y="343446"/>
                      </a:lnTo>
                      <a:lnTo>
                        <a:pt x="1144204" y="340106"/>
                      </a:lnTo>
                      <a:lnTo>
                        <a:pt x="1144941" y="338973"/>
                      </a:lnTo>
                      <a:lnTo>
                        <a:pt x="1146269" y="337935"/>
                      </a:lnTo>
                      <a:lnTo>
                        <a:pt x="1146814" y="338465"/>
                      </a:lnTo>
                      <a:lnTo>
                        <a:pt x="1148238" y="338987"/>
                      </a:lnTo>
                      <a:lnTo>
                        <a:pt x="1149041" y="338511"/>
                      </a:lnTo>
                      <a:lnTo>
                        <a:pt x="1147865" y="336060"/>
                      </a:lnTo>
                      <a:lnTo>
                        <a:pt x="1159693" y="334314"/>
                      </a:lnTo>
                      <a:lnTo>
                        <a:pt x="1163230" y="335009"/>
                      </a:lnTo>
                      <a:lnTo>
                        <a:pt x="1163718" y="332443"/>
                      </a:lnTo>
                      <a:lnTo>
                        <a:pt x="1164800" y="332979"/>
                      </a:lnTo>
                      <a:lnTo>
                        <a:pt x="1166045" y="334681"/>
                      </a:lnTo>
                      <a:lnTo>
                        <a:pt x="1167046" y="335633"/>
                      </a:lnTo>
                      <a:lnTo>
                        <a:pt x="1169710" y="335526"/>
                      </a:lnTo>
                      <a:lnTo>
                        <a:pt x="1170039" y="335430"/>
                      </a:lnTo>
                      <a:lnTo>
                        <a:pt x="1170666" y="335987"/>
                      </a:lnTo>
                      <a:lnTo>
                        <a:pt x="1171663" y="337600"/>
                      </a:lnTo>
                      <a:lnTo>
                        <a:pt x="1172266" y="337928"/>
                      </a:lnTo>
                      <a:lnTo>
                        <a:pt x="1173410" y="338134"/>
                      </a:lnTo>
                      <a:lnTo>
                        <a:pt x="1174345" y="338796"/>
                      </a:lnTo>
                      <a:lnTo>
                        <a:pt x="1174701" y="339781"/>
                      </a:lnTo>
                      <a:lnTo>
                        <a:pt x="1174156" y="340921"/>
                      </a:lnTo>
                      <a:lnTo>
                        <a:pt x="1173128" y="341158"/>
                      </a:lnTo>
                      <a:lnTo>
                        <a:pt x="1170380" y="340461"/>
                      </a:lnTo>
                      <a:lnTo>
                        <a:pt x="1169480" y="340837"/>
                      </a:lnTo>
                      <a:lnTo>
                        <a:pt x="1169867" y="342387"/>
                      </a:lnTo>
                      <a:lnTo>
                        <a:pt x="1172225" y="343363"/>
                      </a:lnTo>
                      <a:lnTo>
                        <a:pt x="1175159" y="343795"/>
                      </a:lnTo>
                      <a:lnTo>
                        <a:pt x="1177281" y="343769"/>
                      </a:lnTo>
                      <a:lnTo>
                        <a:pt x="1175541" y="345809"/>
                      </a:lnTo>
                      <a:lnTo>
                        <a:pt x="1172316" y="346740"/>
                      </a:lnTo>
                      <a:lnTo>
                        <a:pt x="1168665" y="347260"/>
                      </a:lnTo>
                      <a:lnTo>
                        <a:pt x="1165630" y="348150"/>
                      </a:lnTo>
                      <a:lnTo>
                        <a:pt x="1174733" y="353891"/>
                      </a:lnTo>
                      <a:lnTo>
                        <a:pt x="1177894" y="355191"/>
                      </a:lnTo>
                      <a:lnTo>
                        <a:pt x="1179655" y="355409"/>
                      </a:lnTo>
                      <a:lnTo>
                        <a:pt x="1181059" y="355420"/>
                      </a:lnTo>
                      <a:lnTo>
                        <a:pt x="1182184" y="355860"/>
                      </a:lnTo>
                      <a:lnTo>
                        <a:pt x="1183100" y="357490"/>
                      </a:lnTo>
                      <a:lnTo>
                        <a:pt x="1183372" y="359563"/>
                      </a:lnTo>
                      <a:lnTo>
                        <a:pt x="1182888" y="361077"/>
                      </a:lnTo>
                      <a:lnTo>
                        <a:pt x="1181921" y="361489"/>
                      </a:lnTo>
                      <a:lnTo>
                        <a:pt x="1180704" y="360278"/>
                      </a:lnTo>
                      <a:lnTo>
                        <a:pt x="1179075" y="361354"/>
                      </a:lnTo>
                      <a:lnTo>
                        <a:pt x="1181639" y="367340"/>
                      </a:lnTo>
                      <a:lnTo>
                        <a:pt x="1182942" y="369039"/>
                      </a:lnTo>
                      <a:lnTo>
                        <a:pt x="1183623" y="367228"/>
                      </a:lnTo>
                      <a:lnTo>
                        <a:pt x="1184538" y="367167"/>
                      </a:lnTo>
                      <a:lnTo>
                        <a:pt x="1184882" y="367732"/>
                      </a:lnTo>
                      <a:lnTo>
                        <a:pt x="1185625" y="368239"/>
                      </a:lnTo>
                      <a:lnTo>
                        <a:pt x="1186232" y="368819"/>
                      </a:lnTo>
                      <a:lnTo>
                        <a:pt x="1186719" y="366201"/>
                      </a:lnTo>
                      <a:lnTo>
                        <a:pt x="1186030" y="361088"/>
                      </a:lnTo>
                      <a:lnTo>
                        <a:pt x="1186645" y="358997"/>
                      </a:lnTo>
                      <a:lnTo>
                        <a:pt x="1185877" y="357094"/>
                      </a:lnTo>
                      <a:lnTo>
                        <a:pt x="1187718" y="356950"/>
                      </a:lnTo>
                      <a:lnTo>
                        <a:pt x="1190487" y="357733"/>
                      </a:lnTo>
                      <a:lnTo>
                        <a:pt x="1192564" y="358603"/>
                      </a:lnTo>
                      <a:lnTo>
                        <a:pt x="1193260" y="359334"/>
                      </a:lnTo>
                      <a:lnTo>
                        <a:pt x="1195413" y="361062"/>
                      </a:lnTo>
                      <a:lnTo>
                        <a:pt x="1197667" y="362237"/>
                      </a:lnTo>
                      <a:lnTo>
                        <a:pt x="1198637" y="361290"/>
                      </a:lnTo>
                      <a:lnTo>
                        <a:pt x="1193909" y="354248"/>
                      </a:lnTo>
                      <a:lnTo>
                        <a:pt x="1192938" y="350792"/>
                      </a:lnTo>
                      <a:lnTo>
                        <a:pt x="1197169" y="349567"/>
                      </a:lnTo>
                      <a:lnTo>
                        <a:pt x="1197118" y="348614"/>
                      </a:lnTo>
                      <a:lnTo>
                        <a:pt x="1194399" y="347470"/>
                      </a:lnTo>
                      <a:lnTo>
                        <a:pt x="1191542" y="345621"/>
                      </a:lnTo>
                      <a:lnTo>
                        <a:pt x="1189062" y="343454"/>
                      </a:lnTo>
                      <a:lnTo>
                        <a:pt x="1187402" y="341326"/>
                      </a:lnTo>
                      <a:lnTo>
                        <a:pt x="1190151" y="341700"/>
                      </a:lnTo>
                      <a:lnTo>
                        <a:pt x="1195144" y="343775"/>
                      </a:lnTo>
                      <a:lnTo>
                        <a:pt x="1198156" y="344143"/>
                      </a:lnTo>
                      <a:lnTo>
                        <a:pt x="1200965" y="344116"/>
                      </a:lnTo>
                      <a:lnTo>
                        <a:pt x="1202275" y="344449"/>
                      </a:lnTo>
                      <a:lnTo>
                        <a:pt x="1202883" y="345218"/>
                      </a:lnTo>
                      <a:lnTo>
                        <a:pt x="1203429" y="346202"/>
                      </a:lnTo>
                      <a:lnTo>
                        <a:pt x="1204639" y="346143"/>
                      </a:lnTo>
                      <a:lnTo>
                        <a:pt x="1207197" y="345377"/>
                      </a:lnTo>
                      <a:lnTo>
                        <a:pt x="1212095" y="345886"/>
                      </a:lnTo>
                      <a:lnTo>
                        <a:pt x="1214427" y="346617"/>
                      </a:lnTo>
                      <a:lnTo>
                        <a:pt x="1217224" y="348504"/>
                      </a:lnTo>
                      <a:lnTo>
                        <a:pt x="1219660" y="349470"/>
                      </a:lnTo>
                      <a:lnTo>
                        <a:pt x="1220163" y="350215"/>
                      </a:lnTo>
                      <a:lnTo>
                        <a:pt x="1224168" y="359263"/>
                      </a:lnTo>
                      <a:lnTo>
                        <a:pt x="1225573" y="361042"/>
                      </a:lnTo>
                      <a:lnTo>
                        <a:pt x="1227183" y="361716"/>
                      </a:lnTo>
                      <a:lnTo>
                        <a:pt x="1236873" y="361976"/>
                      </a:lnTo>
                      <a:lnTo>
                        <a:pt x="1240830" y="362711"/>
                      </a:lnTo>
                      <a:lnTo>
                        <a:pt x="1242044" y="362361"/>
                      </a:lnTo>
                      <a:lnTo>
                        <a:pt x="1244769" y="356578"/>
                      </a:lnTo>
                      <a:lnTo>
                        <a:pt x="1247110" y="354708"/>
                      </a:lnTo>
                      <a:lnTo>
                        <a:pt x="1248864" y="354849"/>
                      </a:lnTo>
                      <a:lnTo>
                        <a:pt x="1252054" y="357399"/>
                      </a:lnTo>
                      <a:lnTo>
                        <a:pt x="1255157" y="358821"/>
                      </a:lnTo>
                      <a:lnTo>
                        <a:pt x="1258219" y="359449"/>
                      </a:lnTo>
                      <a:lnTo>
                        <a:pt x="1272972" y="359560"/>
                      </a:lnTo>
                      <a:lnTo>
                        <a:pt x="1276780" y="359157"/>
                      </a:lnTo>
                      <a:lnTo>
                        <a:pt x="1280028" y="357424"/>
                      </a:lnTo>
                      <a:lnTo>
                        <a:pt x="1280982" y="358331"/>
                      </a:lnTo>
                      <a:lnTo>
                        <a:pt x="1283879" y="357041"/>
                      </a:lnTo>
                      <a:lnTo>
                        <a:pt x="1289350" y="356129"/>
                      </a:lnTo>
                      <a:lnTo>
                        <a:pt x="1294686" y="356173"/>
                      </a:lnTo>
                      <a:lnTo>
                        <a:pt x="1297138" y="357788"/>
                      </a:lnTo>
                      <a:lnTo>
                        <a:pt x="1299221" y="360141"/>
                      </a:lnTo>
                      <a:lnTo>
                        <a:pt x="1303720" y="360836"/>
                      </a:lnTo>
                      <a:lnTo>
                        <a:pt x="1308543" y="359896"/>
                      </a:lnTo>
                      <a:lnTo>
                        <a:pt x="1311533" y="357366"/>
                      </a:lnTo>
                      <a:lnTo>
                        <a:pt x="1309044" y="357094"/>
                      </a:lnTo>
                      <a:lnTo>
                        <a:pt x="1303733" y="358189"/>
                      </a:lnTo>
                      <a:lnTo>
                        <a:pt x="1301761" y="357510"/>
                      </a:lnTo>
                      <a:lnTo>
                        <a:pt x="1299737" y="356162"/>
                      </a:lnTo>
                      <a:lnTo>
                        <a:pt x="1297465" y="355564"/>
                      </a:lnTo>
                      <a:lnTo>
                        <a:pt x="1292694" y="354887"/>
                      </a:lnTo>
                      <a:lnTo>
                        <a:pt x="1285584" y="351445"/>
                      </a:lnTo>
                      <a:lnTo>
                        <a:pt x="1272959" y="349920"/>
                      </a:lnTo>
                      <a:lnTo>
                        <a:pt x="1270114" y="350002"/>
                      </a:lnTo>
                      <a:lnTo>
                        <a:pt x="1261020" y="351838"/>
                      </a:lnTo>
                      <a:lnTo>
                        <a:pt x="1259380" y="353200"/>
                      </a:lnTo>
                      <a:lnTo>
                        <a:pt x="1258257" y="353575"/>
                      </a:lnTo>
                      <a:lnTo>
                        <a:pt x="1255745" y="351853"/>
                      </a:lnTo>
                      <a:lnTo>
                        <a:pt x="1255334" y="352110"/>
                      </a:lnTo>
                      <a:lnTo>
                        <a:pt x="1254933" y="352576"/>
                      </a:lnTo>
                      <a:lnTo>
                        <a:pt x="1254281" y="352869"/>
                      </a:lnTo>
                      <a:lnTo>
                        <a:pt x="1252317" y="353003"/>
                      </a:lnTo>
                      <a:lnTo>
                        <a:pt x="1250389" y="352820"/>
                      </a:lnTo>
                      <a:lnTo>
                        <a:pt x="1248881" y="351771"/>
                      </a:lnTo>
                      <a:lnTo>
                        <a:pt x="1247849" y="347961"/>
                      </a:lnTo>
                      <a:lnTo>
                        <a:pt x="1247212" y="347150"/>
                      </a:lnTo>
                      <a:lnTo>
                        <a:pt x="1246617" y="346568"/>
                      </a:lnTo>
                      <a:lnTo>
                        <a:pt x="1246321" y="345915"/>
                      </a:lnTo>
                      <a:lnTo>
                        <a:pt x="1246482" y="344298"/>
                      </a:lnTo>
                      <a:lnTo>
                        <a:pt x="1247527" y="341574"/>
                      </a:lnTo>
                      <a:lnTo>
                        <a:pt x="1247707" y="340135"/>
                      </a:lnTo>
                      <a:lnTo>
                        <a:pt x="1247062" y="338968"/>
                      </a:lnTo>
                      <a:lnTo>
                        <a:pt x="1245902" y="338232"/>
                      </a:lnTo>
                      <a:lnTo>
                        <a:pt x="1245276" y="337243"/>
                      </a:lnTo>
                      <a:lnTo>
                        <a:pt x="1246191" y="335337"/>
                      </a:lnTo>
                      <a:lnTo>
                        <a:pt x="1246766" y="333694"/>
                      </a:lnTo>
                      <a:lnTo>
                        <a:pt x="1246687" y="332123"/>
                      </a:lnTo>
                      <a:lnTo>
                        <a:pt x="1246959" y="330899"/>
                      </a:lnTo>
                      <a:lnTo>
                        <a:pt x="1249854" y="329939"/>
                      </a:lnTo>
                      <a:lnTo>
                        <a:pt x="1250716" y="328982"/>
                      </a:lnTo>
                      <a:lnTo>
                        <a:pt x="1251155" y="327442"/>
                      </a:lnTo>
                      <a:lnTo>
                        <a:pt x="1250845" y="318190"/>
                      </a:lnTo>
                      <a:lnTo>
                        <a:pt x="1251190" y="316593"/>
                      </a:lnTo>
                      <a:lnTo>
                        <a:pt x="1252242" y="315761"/>
                      </a:lnTo>
                      <a:lnTo>
                        <a:pt x="1253630" y="315779"/>
                      </a:lnTo>
                      <a:lnTo>
                        <a:pt x="1255112" y="316694"/>
                      </a:lnTo>
                      <a:lnTo>
                        <a:pt x="1256012" y="318317"/>
                      </a:lnTo>
                      <a:lnTo>
                        <a:pt x="1256134" y="320158"/>
                      </a:lnTo>
                      <a:lnTo>
                        <a:pt x="1256022" y="321971"/>
                      </a:lnTo>
                      <a:lnTo>
                        <a:pt x="1256308" y="323654"/>
                      </a:lnTo>
                      <a:lnTo>
                        <a:pt x="1256868" y="324333"/>
                      </a:lnTo>
                      <a:lnTo>
                        <a:pt x="1259851" y="326950"/>
                      </a:lnTo>
                      <a:lnTo>
                        <a:pt x="1261325" y="328927"/>
                      </a:lnTo>
                      <a:lnTo>
                        <a:pt x="1262610" y="331189"/>
                      </a:lnTo>
                      <a:lnTo>
                        <a:pt x="1263612" y="328354"/>
                      </a:lnTo>
                      <a:lnTo>
                        <a:pt x="1265570" y="324768"/>
                      </a:lnTo>
                      <a:lnTo>
                        <a:pt x="1268299" y="322258"/>
                      </a:lnTo>
                      <a:lnTo>
                        <a:pt x="1271619" y="322704"/>
                      </a:lnTo>
                      <a:lnTo>
                        <a:pt x="1270722" y="320071"/>
                      </a:lnTo>
                      <a:lnTo>
                        <a:pt x="1270205" y="311190"/>
                      </a:lnTo>
                      <a:lnTo>
                        <a:pt x="1269281" y="306575"/>
                      </a:lnTo>
                      <a:lnTo>
                        <a:pt x="1270127" y="305033"/>
                      </a:lnTo>
                      <a:lnTo>
                        <a:pt x="1273206" y="304833"/>
                      </a:lnTo>
                      <a:lnTo>
                        <a:pt x="1272053" y="302374"/>
                      </a:lnTo>
                      <a:lnTo>
                        <a:pt x="1271751" y="299705"/>
                      </a:lnTo>
                      <a:lnTo>
                        <a:pt x="1271937" y="294781"/>
                      </a:lnTo>
                      <a:lnTo>
                        <a:pt x="1273095" y="292548"/>
                      </a:lnTo>
                      <a:lnTo>
                        <a:pt x="1275812" y="290282"/>
                      </a:lnTo>
                      <a:lnTo>
                        <a:pt x="1278676" y="289572"/>
                      </a:lnTo>
                      <a:lnTo>
                        <a:pt x="1280302" y="291992"/>
                      </a:lnTo>
                      <a:lnTo>
                        <a:pt x="1281080" y="291944"/>
                      </a:lnTo>
                      <a:lnTo>
                        <a:pt x="1282210" y="288695"/>
                      </a:lnTo>
                      <a:lnTo>
                        <a:pt x="1282666" y="286149"/>
                      </a:lnTo>
                      <a:lnTo>
                        <a:pt x="1283749" y="284005"/>
                      </a:lnTo>
                      <a:lnTo>
                        <a:pt x="1286633" y="282004"/>
                      </a:lnTo>
                      <a:lnTo>
                        <a:pt x="1282140" y="280660"/>
                      </a:lnTo>
                      <a:lnTo>
                        <a:pt x="1279861" y="280494"/>
                      </a:lnTo>
                      <a:lnTo>
                        <a:pt x="1274015" y="281176"/>
                      </a:lnTo>
                      <a:lnTo>
                        <a:pt x="1272814" y="281712"/>
                      </a:lnTo>
                      <a:lnTo>
                        <a:pt x="1271363" y="282934"/>
                      </a:lnTo>
                      <a:lnTo>
                        <a:pt x="1268761" y="288416"/>
                      </a:lnTo>
                      <a:lnTo>
                        <a:pt x="1265425" y="292117"/>
                      </a:lnTo>
                      <a:lnTo>
                        <a:pt x="1260653" y="304695"/>
                      </a:lnTo>
                      <a:lnTo>
                        <a:pt x="1257259" y="308538"/>
                      </a:lnTo>
                      <a:lnTo>
                        <a:pt x="1256844" y="306916"/>
                      </a:lnTo>
                      <a:lnTo>
                        <a:pt x="1257151" y="305542"/>
                      </a:lnTo>
                      <a:lnTo>
                        <a:pt x="1257668" y="304103"/>
                      </a:lnTo>
                      <a:lnTo>
                        <a:pt x="1257803" y="302331"/>
                      </a:lnTo>
                      <a:lnTo>
                        <a:pt x="1257277" y="301104"/>
                      </a:lnTo>
                      <a:lnTo>
                        <a:pt x="1256352" y="300427"/>
                      </a:lnTo>
                      <a:lnTo>
                        <a:pt x="1255475" y="299495"/>
                      </a:lnTo>
                      <a:lnTo>
                        <a:pt x="1254518" y="295502"/>
                      </a:lnTo>
                      <a:lnTo>
                        <a:pt x="1251820" y="288868"/>
                      </a:lnTo>
                      <a:lnTo>
                        <a:pt x="1250228" y="286794"/>
                      </a:lnTo>
                      <a:lnTo>
                        <a:pt x="1250490" y="288416"/>
                      </a:lnTo>
                      <a:lnTo>
                        <a:pt x="1250407" y="289796"/>
                      </a:lnTo>
                      <a:lnTo>
                        <a:pt x="1249869" y="290596"/>
                      </a:lnTo>
                      <a:lnTo>
                        <a:pt x="1248708" y="290491"/>
                      </a:lnTo>
                      <a:lnTo>
                        <a:pt x="1248264" y="291337"/>
                      </a:lnTo>
                      <a:lnTo>
                        <a:pt x="1247776" y="291914"/>
                      </a:lnTo>
                      <a:lnTo>
                        <a:pt x="1246294" y="293288"/>
                      </a:lnTo>
                      <a:lnTo>
                        <a:pt x="1245211" y="284327"/>
                      </a:lnTo>
                      <a:lnTo>
                        <a:pt x="1244392" y="282321"/>
                      </a:lnTo>
                      <a:lnTo>
                        <a:pt x="1243179" y="280151"/>
                      </a:lnTo>
                      <a:lnTo>
                        <a:pt x="1242659" y="277223"/>
                      </a:lnTo>
                      <a:lnTo>
                        <a:pt x="1242769" y="274529"/>
                      </a:lnTo>
                      <a:lnTo>
                        <a:pt x="1243511" y="273118"/>
                      </a:lnTo>
                      <a:lnTo>
                        <a:pt x="1241825" y="269382"/>
                      </a:lnTo>
                      <a:lnTo>
                        <a:pt x="1241572" y="267970"/>
                      </a:lnTo>
                      <a:lnTo>
                        <a:pt x="1241634" y="266769"/>
                      </a:lnTo>
                      <a:lnTo>
                        <a:pt x="1242013" y="266431"/>
                      </a:lnTo>
                      <a:lnTo>
                        <a:pt x="1242610" y="266813"/>
                      </a:lnTo>
                      <a:lnTo>
                        <a:pt x="1243251" y="267864"/>
                      </a:lnTo>
                      <a:lnTo>
                        <a:pt x="1244100" y="267811"/>
                      </a:lnTo>
                      <a:lnTo>
                        <a:pt x="1243881" y="266250"/>
                      </a:lnTo>
                      <a:lnTo>
                        <a:pt x="1243938" y="264735"/>
                      </a:lnTo>
                      <a:lnTo>
                        <a:pt x="1244249" y="263424"/>
                      </a:lnTo>
                      <a:lnTo>
                        <a:pt x="1244770" y="262479"/>
                      </a:lnTo>
                      <a:lnTo>
                        <a:pt x="1246686" y="266767"/>
                      </a:lnTo>
                      <a:lnTo>
                        <a:pt x="1247579" y="263898"/>
                      </a:lnTo>
                      <a:lnTo>
                        <a:pt x="1247566" y="260540"/>
                      </a:lnTo>
                      <a:lnTo>
                        <a:pt x="1246334" y="258371"/>
                      </a:lnTo>
                      <a:lnTo>
                        <a:pt x="1243668" y="259042"/>
                      </a:lnTo>
                      <a:lnTo>
                        <a:pt x="1244169" y="252723"/>
                      </a:lnTo>
                      <a:lnTo>
                        <a:pt x="1243253" y="250189"/>
                      </a:lnTo>
                      <a:lnTo>
                        <a:pt x="1240615" y="248570"/>
                      </a:lnTo>
                      <a:lnTo>
                        <a:pt x="1242267" y="248109"/>
                      </a:lnTo>
                      <a:lnTo>
                        <a:pt x="1244305" y="248685"/>
                      </a:lnTo>
                      <a:lnTo>
                        <a:pt x="1245986" y="249430"/>
                      </a:lnTo>
                      <a:lnTo>
                        <a:pt x="1246691" y="249511"/>
                      </a:lnTo>
                      <a:lnTo>
                        <a:pt x="1247175" y="248820"/>
                      </a:lnTo>
                      <a:lnTo>
                        <a:pt x="1249479" y="247983"/>
                      </a:lnTo>
                      <a:lnTo>
                        <a:pt x="1249984" y="247511"/>
                      </a:lnTo>
                      <a:lnTo>
                        <a:pt x="1249793" y="243588"/>
                      </a:lnTo>
                      <a:lnTo>
                        <a:pt x="1252253" y="240538"/>
                      </a:lnTo>
                      <a:lnTo>
                        <a:pt x="1256144" y="240140"/>
                      </a:lnTo>
                      <a:lnTo>
                        <a:pt x="1260377" y="241589"/>
                      </a:lnTo>
                      <a:lnTo>
                        <a:pt x="1263948" y="244055"/>
                      </a:lnTo>
                      <a:lnTo>
                        <a:pt x="1265580" y="244647"/>
                      </a:lnTo>
                      <a:lnTo>
                        <a:pt x="1268069" y="244883"/>
                      </a:lnTo>
                      <a:lnTo>
                        <a:pt x="1270516" y="244681"/>
                      </a:lnTo>
                      <a:lnTo>
                        <a:pt x="1271976" y="244004"/>
                      </a:lnTo>
                      <a:lnTo>
                        <a:pt x="1271532" y="234693"/>
                      </a:lnTo>
                      <a:lnTo>
                        <a:pt x="1271671" y="233771"/>
                      </a:lnTo>
                      <a:lnTo>
                        <a:pt x="1272068" y="232918"/>
                      </a:lnTo>
                      <a:lnTo>
                        <a:pt x="1272737" y="232479"/>
                      </a:lnTo>
                      <a:lnTo>
                        <a:pt x="1273575" y="232806"/>
                      </a:lnTo>
                      <a:lnTo>
                        <a:pt x="1273958" y="233810"/>
                      </a:lnTo>
                      <a:lnTo>
                        <a:pt x="1273258" y="236371"/>
                      </a:lnTo>
                      <a:lnTo>
                        <a:pt x="1273384" y="237749"/>
                      </a:lnTo>
                      <a:lnTo>
                        <a:pt x="1274814" y="239624"/>
                      </a:lnTo>
                      <a:lnTo>
                        <a:pt x="1276664" y="240298"/>
                      </a:lnTo>
                      <a:lnTo>
                        <a:pt x="1278377" y="239607"/>
                      </a:lnTo>
                      <a:lnTo>
                        <a:pt x="1279409" y="237383"/>
                      </a:lnTo>
                      <a:lnTo>
                        <a:pt x="1276972" y="235663"/>
                      </a:lnTo>
                      <a:lnTo>
                        <a:pt x="1276792" y="232526"/>
                      </a:lnTo>
                      <a:lnTo>
                        <a:pt x="1277982" y="229118"/>
                      </a:lnTo>
                      <a:lnTo>
                        <a:pt x="1279684" y="226644"/>
                      </a:lnTo>
                      <a:lnTo>
                        <a:pt x="1283315" y="224788"/>
                      </a:lnTo>
                      <a:lnTo>
                        <a:pt x="1283901" y="224270"/>
                      </a:lnTo>
                      <a:lnTo>
                        <a:pt x="1283264" y="223029"/>
                      </a:lnTo>
                      <a:lnTo>
                        <a:pt x="1280820" y="222924"/>
                      </a:lnTo>
                      <a:lnTo>
                        <a:pt x="1280348" y="221316"/>
                      </a:lnTo>
                      <a:lnTo>
                        <a:pt x="1277420" y="223665"/>
                      </a:lnTo>
                      <a:lnTo>
                        <a:pt x="1276027" y="224075"/>
                      </a:lnTo>
                      <a:lnTo>
                        <a:pt x="1275212" y="222508"/>
                      </a:lnTo>
                      <a:lnTo>
                        <a:pt x="1275523" y="220507"/>
                      </a:lnTo>
                      <a:lnTo>
                        <a:pt x="1276779" y="220000"/>
                      </a:lnTo>
                      <a:lnTo>
                        <a:pt x="1278266" y="219837"/>
                      </a:lnTo>
                      <a:lnTo>
                        <a:pt x="1279316" y="218819"/>
                      </a:lnTo>
                      <a:lnTo>
                        <a:pt x="1279218" y="216937"/>
                      </a:lnTo>
                      <a:lnTo>
                        <a:pt x="1277814" y="216497"/>
                      </a:lnTo>
                      <a:lnTo>
                        <a:pt x="1276071" y="216602"/>
                      </a:lnTo>
                      <a:lnTo>
                        <a:pt x="1274921" y="216357"/>
                      </a:lnTo>
                      <a:lnTo>
                        <a:pt x="1274446" y="215337"/>
                      </a:lnTo>
                      <a:lnTo>
                        <a:pt x="1274367" y="214104"/>
                      </a:lnTo>
                      <a:lnTo>
                        <a:pt x="1274670" y="211022"/>
                      </a:lnTo>
                      <a:lnTo>
                        <a:pt x="1277053" y="212200"/>
                      </a:lnTo>
                      <a:lnTo>
                        <a:pt x="1277786" y="212428"/>
                      </a:lnTo>
                      <a:lnTo>
                        <a:pt x="1279024" y="212605"/>
                      </a:lnTo>
                      <a:lnTo>
                        <a:pt x="1278764" y="212264"/>
                      </a:lnTo>
                      <a:lnTo>
                        <a:pt x="1278977" y="211622"/>
                      </a:lnTo>
                      <a:lnTo>
                        <a:pt x="1279528" y="211001"/>
                      </a:lnTo>
                      <a:lnTo>
                        <a:pt x="1280276" y="210683"/>
                      </a:lnTo>
                      <a:lnTo>
                        <a:pt x="1280669" y="211058"/>
                      </a:lnTo>
                      <a:lnTo>
                        <a:pt x="1280923" y="212994"/>
                      </a:lnTo>
                      <a:lnTo>
                        <a:pt x="1281273" y="213739"/>
                      </a:lnTo>
                      <a:lnTo>
                        <a:pt x="1281876" y="213797"/>
                      </a:lnTo>
                      <a:lnTo>
                        <a:pt x="1286446" y="214802"/>
                      </a:lnTo>
                      <a:lnTo>
                        <a:pt x="1287096" y="215655"/>
                      </a:lnTo>
                      <a:lnTo>
                        <a:pt x="1286368" y="217712"/>
                      </a:lnTo>
                      <a:lnTo>
                        <a:pt x="1284604" y="221060"/>
                      </a:lnTo>
                      <a:lnTo>
                        <a:pt x="1285409" y="221326"/>
                      </a:lnTo>
                      <a:lnTo>
                        <a:pt x="1289736" y="216692"/>
                      </a:lnTo>
                      <a:lnTo>
                        <a:pt x="1291625" y="215352"/>
                      </a:lnTo>
                      <a:lnTo>
                        <a:pt x="1292405" y="215725"/>
                      </a:lnTo>
                      <a:lnTo>
                        <a:pt x="1293943" y="217522"/>
                      </a:lnTo>
                      <a:lnTo>
                        <a:pt x="1295158" y="217869"/>
                      </a:lnTo>
                      <a:lnTo>
                        <a:pt x="1296464" y="218431"/>
                      </a:lnTo>
                      <a:lnTo>
                        <a:pt x="1296453" y="219942"/>
                      </a:lnTo>
                      <a:lnTo>
                        <a:pt x="1295764" y="221735"/>
                      </a:lnTo>
                      <a:lnTo>
                        <a:pt x="1295007" y="223165"/>
                      </a:lnTo>
                      <a:lnTo>
                        <a:pt x="1297665" y="222839"/>
                      </a:lnTo>
                      <a:lnTo>
                        <a:pt x="1300858" y="221999"/>
                      </a:lnTo>
                      <a:lnTo>
                        <a:pt x="1302618" y="221832"/>
                      </a:lnTo>
                      <a:lnTo>
                        <a:pt x="1305390" y="222235"/>
                      </a:lnTo>
                      <a:lnTo>
                        <a:pt x="1307300" y="223328"/>
                      </a:lnTo>
                      <a:lnTo>
                        <a:pt x="1310595" y="226722"/>
                      </a:lnTo>
                      <a:lnTo>
                        <a:pt x="1311152" y="227570"/>
                      </a:lnTo>
                      <a:lnTo>
                        <a:pt x="1311494" y="228368"/>
                      </a:lnTo>
                      <a:lnTo>
                        <a:pt x="1312190" y="228946"/>
                      </a:lnTo>
                      <a:lnTo>
                        <a:pt x="1314541" y="229249"/>
                      </a:lnTo>
                      <a:lnTo>
                        <a:pt x="1315453" y="229657"/>
                      </a:lnTo>
                      <a:lnTo>
                        <a:pt x="1316251" y="230198"/>
                      </a:lnTo>
                      <a:lnTo>
                        <a:pt x="1316740" y="230673"/>
                      </a:lnTo>
                      <a:lnTo>
                        <a:pt x="1316811" y="232704"/>
                      </a:lnTo>
                      <a:lnTo>
                        <a:pt x="1314888" y="236823"/>
                      </a:lnTo>
                      <a:lnTo>
                        <a:pt x="1315372" y="237886"/>
                      </a:lnTo>
                      <a:lnTo>
                        <a:pt x="1316864" y="237861"/>
                      </a:lnTo>
                      <a:lnTo>
                        <a:pt x="1317958" y="237126"/>
                      </a:lnTo>
                      <a:lnTo>
                        <a:pt x="1318893" y="236243"/>
                      </a:lnTo>
                      <a:lnTo>
                        <a:pt x="1319998" y="235769"/>
                      </a:lnTo>
                      <a:lnTo>
                        <a:pt x="1321264" y="236136"/>
                      </a:lnTo>
                      <a:lnTo>
                        <a:pt x="1321250" y="237176"/>
                      </a:lnTo>
                      <a:lnTo>
                        <a:pt x="1320971" y="238388"/>
                      </a:lnTo>
                      <a:lnTo>
                        <a:pt x="1321407" y="239275"/>
                      </a:lnTo>
                      <a:lnTo>
                        <a:pt x="1324213" y="240024"/>
                      </a:lnTo>
                      <a:lnTo>
                        <a:pt x="1324657" y="238394"/>
                      </a:lnTo>
                      <a:lnTo>
                        <a:pt x="1324489" y="235802"/>
                      </a:lnTo>
                      <a:lnTo>
                        <a:pt x="1325409" y="233693"/>
                      </a:lnTo>
                      <a:lnTo>
                        <a:pt x="1328539" y="234173"/>
                      </a:lnTo>
                      <a:lnTo>
                        <a:pt x="1337713" y="240138"/>
                      </a:lnTo>
                      <a:lnTo>
                        <a:pt x="1341179" y="241576"/>
                      </a:lnTo>
                      <a:lnTo>
                        <a:pt x="1339490" y="239680"/>
                      </a:lnTo>
                      <a:lnTo>
                        <a:pt x="1334310" y="236033"/>
                      </a:lnTo>
                      <a:lnTo>
                        <a:pt x="1333190" y="234597"/>
                      </a:lnTo>
                      <a:lnTo>
                        <a:pt x="1326578" y="229661"/>
                      </a:lnTo>
                      <a:lnTo>
                        <a:pt x="1326633" y="228190"/>
                      </a:lnTo>
                      <a:lnTo>
                        <a:pt x="1328291" y="220333"/>
                      </a:lnTo>
                      <a:lnTo>
                        <a:pt x="1329394" y="219084"/>
                      </a:lnTo>
                      <a:lnTo>
                        <a:pt x="1331107" y="217853"/>
                      </a:lnTo>
                      <a:lnTo>
                        <a:pt x="1333085" y="216848"/>
                      </a:lnTo>
                      <a:lnTo>
                        <a:pt x="1334943" y="216343"/>
                      </a:lnTo>
                      <a:lnTo>
                        <a:pt x="1334907" y="215548"/>
                      </a:lnTo>
                      <a:lnTo>
                        <a:pt x="1332833" y="215751"/>
                      </a:lnTo>
                      <a:lnTo>
                        <a:pt x="1331161" y="215197"/>
                      </a:lnTo>
                      <a:lnTo>
                        <a:pt x="1329806" y="213995"/>
                      </a:lnTo>
                      <a:lnTo>
                        <a:pt x="1328785" y="212314"/>
                      </a:lnTo>
                      <a:lnTo>
                        <a:pt x="1328160" y="214908"/>
                      </a:lnTo>
                      <a:lnTo>
                        <a:pt x="1325966" y="214951"/>
                      </a:lnTo>
                      <a:lnTo>
                        <a:pt x="1323366" y="213654"/>
                      </a:lnTo>
                      <a:lnTo>
                        <a:pt x="1321493" y="212242"/>
                      </a:lnTo>
                      <a:lnTo>
                        <a:pt x="1320078" y="212649"/>
                      </a:lnTo>
                      <a:lnTo>
                        <a:pt x="1314980" y="216585"/>
                      </a:lnTo>
                      <a:lnTo>
                        <a:pt x="1310948" y="218216"/>
                      </a:lnTo>
                      <a:lnTo>
                        <a:pt x="1308220" y="220327"/>
                      </a:lnTo>
                      <a:lnTo>
                        <a:pt x="1306840" y="220618"/>
                      </a:lnTo>
                      <a:lnTo>
                        <a:pt x="1305413" y="219852"/>
                      </a:lnTo>
                      <a:lnTo>
                        <a:pt x="1304730" y="218497"/>
                      </a:lnTo>
                      <a:lnTo>
                        <a:pt x="1304038" y="215581"/>
                      </a:lnTo>
                      <a:lnTo>
                        <a:pt x="1303610" y="215333"/>
                      </a:lnTo>
                      <a:lnTo>
                        <a:pt x="1303057" y="215460"/>
                      </a:lnTo>
                      <a:lnTo>
                        <a:pt x="1302542" y="215333"/>
                      </a:lnTo>
                      <a:lnTo>
                        <a:pt x="1302272" y="214300"/>
                      </a:lnTo>
                      <a:lnTo>
                        <a:pt x="1302354" y="213236"/>
                      </a:lnTo>
                      <a:lnTo>
                        <a:pt x="1302690" y="212577"/>
                      </a:lnTo>
                      <a:lnTo>
                        <a:pt x="1303834" y="211125"/>
                      </a:lnTo>
                      <a:lnTo>
                        <a:pt x="1305019" y="210153"/>
                      </a:lnTo>
                      <a:lnTo>
                        <a:pt x="1306451" y="209460"/>
                      </a:lnTo>
                      <a:lnTo>
                        <a:pt x="1307157" y="208664"/>
                      </a:lnTo>
                      <a:lnTo>
                        <a:pt x="1306238" y="207459"/>
                      </a:lnTo>
                      <a:lnTo>
                        <a:pt x="1307052" y="206362"/>
                      </a:lnTo>
                      <a:lnTo>
                        <a:pt x="1308454" y="205420"/>
                      </a:lnTo>
                      <a:lnTo>
                        <a:pt x="1309887" y="204738"/>
                      </a:lnTo>
                      <a:lnTo>
                        <a:pt x="1312059" y="203982"/>
                      </a:lnTo>
                      <a:lnTo>
                        <a:pt x="1312647" y="203266"/>
                      </a:lnTo>
                      <a:lnTo>
                        <a:pt x="1313428" y="203221"/>
                      </a:lnTo>
                      <a:lnTo>
                        <a:pt x="1315132" y="204694"/>
                      </a:lnTo>
                      <a:lnTo>
                        <a:pt x="1317209" y="204741"/>
                      </a:lnTo>
                      <a:lnTo>
                        <a:pt x="1319501" y="202343"/>
                      </a:lnTo>
                      <a:lnTo>
                        <a:pt x="1322965" y="196805"/>
                      </a:lnTo>
                      <a:lnTo>
                        <a:pt x="1321857" y="196365"/>
                      </a:lnTo>
                      <a:lnTo>
                        <a:pt x="1319127" y="195831"/>
                      </a:lnTo>
                      <a:lnTo>
                        <a:pt x="1317701" y="195348"/>
                      </a:lnTo>
                      <a:lnTo>
                        <a:pt x="1316873" y="199119"/>
                      </a:lnTo>
                      <a:lnTo>
                        <a:pt x="1316617" y="199721"/>
                      </a:lnTo>
                      <a:lnTo>
                        <a:pt x="1315374" y="199709"/>
                      </a:lnTo>
                      <a:lnTo>
                        <a:pt x="1314445" y="199386"/>
                      </a:lnTo>
                      <a:lnTo>
                        <a:pt x="1313831" y="198656"/>
                      </a:lnTo>
                      <a:lnTo>
                        <a:pt x="1313528" y="197352"/>
                      </a:lnTo>
                      <a:lnTo>
                        <a:pt x="1312831" y="198138"/>
                      </a:lnTo>
                      <a:lnTo>
                        <a:pt x="1311659" y="200555"/>
                      </a:lnTo>
                      <a:lnTo>
                        <a:pt x="1311560" y="201064"/>
                      </a:lnTo>
                      <a:lnTo>
                        <a:pt x="1310606" y="201330"/>
                      </a:lnTo>
                      <a:lnTo>
                        <a:pt x="1307802" y="202962"/>
                      </a:lnTo>
                      <a:lnTo>
                        <a:pt x="1302448" y="207976"/>
                      </a:lnTo>
                      <a:lnTo>
                        <a:pt x="1300352" y="209484"/>
                      </a:lnTo>
                      <a:lnTo>
                        <a:pt x="1300284" y="207349"/>
                      </a:lnTo>
                      <a:lnTo>
                        <a:pt x="1300517" y="206664"/>
                      </a:lnTo>
                      <a:lnTo>
                        <a:pt x="1301046" y="206003"/>
                      </a:lnTo>
                      <a:lnTo>
                        <a:pt x="1300150" y="205091"/>
                      </a:lnTo>
                      <a:lnTo>
                        <a:pt x="1299379" y="206899"/>
                      </a:lnTo>
                      <a:lnTo>
                        <a:pt x="1298527" y="206949"/>
                      </a:lnTo>
                      <a:lnTo>
                        <a:pt x="1298678" y="205598"/>
                      </a:lnTo>
                      <a:lnTo>
                        <a:pt x="1298412" y="202908"/>
                      </a:lnTo>
                      <a:lnTo>
                        <a:pt x="1298321" y="202473"/>
                      </a:lnTo>
                      <a:lnTo>
                        <a:pt x="1298725" y="201306"/>
                      </a:lnTo>
                      <a:lnTo>
                        <a:pt x="1299690" y="199728"/>
                      </a:lnTo>
                      <a:lnTo>
                        <a:pt x="1299853" y="198627"/>
                      </a:lnTo>
                      <a:lnTo>
                        <a:pt x="1298791" y="198292"/>
                      </a:lnTo>
                      <a:lnTo>
                        <a:pt x="1296767" y="198978"/>
                      </a:lnTo>
                      <a:lnTo>
                        <a:pt x="1295403" y="198734"/>
                      </a:lnTo>
                      <a:lnTo>
                        <a:pt x="1296228" y="195654"/>
                      </a:lnTo>
                      <a:lnTo>
                        <a:pt x="1296422" y="195684"/>
                      </a:lnTo>
                      <a:lnTo>
                        <a:pt x="1297966" y="194743"/>
                      </a:lnTo>
                      <a:lnTo>
                        <a:pt x="1298178" y="194259"/>
                      </a:lnTo>
                      <a:lnTo>
                        <a:pt x="1298410" y="192651"/>
                      </a:lnTo>
                      <a:lnTo>
                        <a:pt x="1298698" y="192057"/>
                      </a:lnTo>
                      <a:lnTo>
                        <a:pt x="1299733" y="191335"/>
                      </a:lnTo>
                      <a:lnTo>
                        <a:pt x="1301209" y="190661"/>
                      </a:lnTo>
                      <a:lnTo>
                        <a:pt x="1302814" y="190147"/>
                      </a:lnTo>
                      <a:lnTo>
                        <a:pt x="1304186" y="189909"/>
                      </a:lnTo>
                      <a:lnTo>
                        <a:pt x="1305356" y="190123"/>
                      </a:lnTo>
                      <a:lnTo>
                        <a:pt x="1307118" y="191278"/>
                      </a:lnTo>
                      <a:lnTo>
                        <a:pt x="1309860" y="191589"/>
                      </a:lnTo>
                      <a:lnTo>
                        <a:pt x="1310816" y="192048"/>
                      </a:lnTo>
                      <a:lnTo>
                        <a:pt x="1312517" y="193888"/>
                      </a:lnTo>
                      <a:lnTo>
                        <a:pt x="1315317" y="188954"/>
                      </a:lnTo>
                      <a:lnTo>
                        <a:pt x="1317230" y="187133"/>
                      </a:lnTo>
                      <a:lnTo>
                        <a:pt x="1318345" y="189082"/>
                      </a:lnTo>
                      <a:lnTo>
                        <a:pt x="1319046" y="187018"/>
                      </a:lnTo>
                      <a:lnTo>
                        <a:pt x="1319401" y="184040"/>
                      </a:lnTo>
                      <a:lnTo>
                        <a:pt x="1318825" y="181410"/>
                      </a:lnTo>
                      <a:lnTo>
                        <a:pt x="1316601" y="180376"/>
                      </a:lnTo>
                      <a:lnTo>
                        <a:pt x="1316837" y="179303"/>
                      </a:lnTo>
                      <a:lnTo>
                        <a:pt x="1316639" y="176924"/>
                      </a:lnTo>
                      <a:lnTo>
                        <a:pt x="1316033" y="174306"/>
                      </a:lnTo>
                      <a:lnTo>
                        <a:pt x="1314967" y="172544"/>
                      </a:lnTo>
                      <a:lnTo>
                        <a:pt x="1316632" y="172668"/>
                      </a:lnTo>
                      <a:lnTo>
                        <a:pt x="1317929" y="173190"/>
                      </a:lnTo>
                      <a:lnTo>
                        <a:pt x="1320275" y="174889"/>
                      </a:lnTo>
                      <a:lnTo>
                        <a:pt x="1321006" y="173672"/>
                      </a:lnTo>
                      <a:lnTo>
                        <a:pt x="1322393" y="172366"/>
                      </a:lnTo>
                      <a:lnTo>
                        <a:pt x="1323956" y="171783"/>
                      </a:lnTo>
                      <a:lnTo>
                        <a:pt x="1325221" y="172759"/>
                      </a:lnTo>
                      <a:lnTo>
                        <a:pt x="1325459" y="174884"/>
                      </a:lnTo>
                      <a:lnTo>
                        <a:pt x="1323086" y="177641"/>
                      </a:lnTo>
                      <a:lnTo>
                        <a:pt x="1322998" y="180005"/>
                      </a:lnTo>
                      <a:lnTo>
                        <a:pt x="1323883" y="179074"/>
                      </a:lnTo>
                      <a:lnTo>
                        <a:pt x="1324934" y="183490"/>
                      </a:lnTo>
                      <a:lnTo>
                        <a:pt x="1326317" y="182299"/>
                      </a:lnTo>
                      <a:lnTo>
                        <a:pt x="1327561" y="179376"/>
                      </a:lnTo>
                      <a:lnTo>
                        <a:pt x="1328991" y="178780"/>
                      </a:lnTo>
                      <a:lnTo>
                        <a:pt x="1329045" y="179092"/>
                      </a:lnTo>
                      <a:lnTo>
                        <a:pt x="1329706" y="179746"/>
                      </a:lnTo>
                      <a:lnTo>
                        <a:pt x="1330474" y="180320"/>
                      </a:lnTo>
                      <a:lnTo>
                        <a:pt x="1330775" y="180439"/>
                      </a:lnTo>
                      <a:lnTo>
                        <a:pt x="1331141" y="181802"/>
                      </a:lnTo>
                      <a:lnTo>
                        <a:pt x="1330818" y="182565"/>
                      </a:lnTo>
                      <a:lnTo>
                        <a:pt x="1330309" y="183265"/>
                      </a:lnTo>
                      <a:lnTo>
                        <a:pt x="1330097" y="184441"/>
                      </a:lnTo>
                      <a:lnTo>
                        <a:pt x="1332304" y="189253"/>
                      </a:lnTo>
                      <a:lnTo>
                        <a:pt x="1332494" y="190091"/>
                      </a:lnTo>
                      <a:lnTo>
                        <a:pt x="1333330" y="190809"/>
                      </a:lnTo>
                      <a:lnTo>
                        <a:pt x="1335225" y="194559"/>
                      </a:lnTo>
                      <a:lnTo>
                        <a:pt x="1336664" y="196018"/>
                      </a:lnTo>
                      <a:lnTo>
                        <a:pt x="1337410" y="195168"/>
                      </a:lnTo>
                      <a:lnTo>
                        <a:pt x="1336837" y="194404"/>
                      </a:lnTo>
                      <a:lnTo>
                        <a:pt x="1336669" y="193386"/>
                      </a:lnTo>
                      <a:lnTo>
                        <a:pt x="1336955" y="192259"/>
                      </a:lnTo>
                      <a:lnTo>
                        <a:pt x="1337606" y="191089"/>
                      </a:lnTo>
                      <a:lnTo>
                        <a:pt x="1337753" y="190033"/>
                      </a:lnTo>
                      <a:lnTo>
                        <a:pt x="1335298" y="183274"/>
                      </a:lnTo>
                      <a:lnTo>
                        <a:pt x="1333835" y="181051"/>
                      </a:lnTo>
                      <a:lnTo>
                        <a:pt x="1333465" y="178902"/>
                      </a:lnTo>
                      <a:lnTo>
                        <a:pt x="1335809" y="176629"/>
                      </a:lnTo>
                      <a:lnTo>
                        <a:pt x="1335895" y="179277"/>
                      </a:lnTo>
                      <a:lnTo>
                        <a:pt x="1336910" y="180834"/>
                      </a:lnTo>
                      <a:lnTo>
                        <a:pt x="1338600" y="181534"/>
                      </a:lnTo>
                      <a:lnTo>
                        <a:pt x="1340610" y="181640"/>
                      </a:lnTo>
                      <a:lnTo>
                        <a:pt x="1342345" y="182203"/>
                      </a:lnTo>
                      <a:lnTo>
                        <a:pt x="1343201" y="183381"/>
                      </a:lnTo>
                      <a:lnTo>
                        <a:pt x="1344197" y="184048"/>
                      </a:lnTo>
                      <a:lnTo>
                        <a:pt x="1346262" y="183082"/>
                      </a:lnTo>
                      <a:lnTo>
                        <a:pt x="1346736" y="184617"/>
                      </a:lnTo>
                      <a:lnTo>
                        <a:pt x="1347505" y="185455"/>
                      </a:lnTo>
                      <a:lnTo>
                        <a:pt x="1348341" y="185953"/>
                      </a:lnTo>
                      <a:lnTo>
                        <a:pt x="1350758" y="188175"/>
                      </a:lnTo>
                      <a:lnTo>
                        <a:pt x="1350912" y="188911"/>
                      </a:lnTo>
                      <a:lnTo>
                        <a:pt x="1350614" y="189767"/>
                      </a:lnTo>
                      <a:lnTo>
                        <a:pt x="1350020" y="190859"/>
                      </a:lnTo>
                      <a:lnTo>
                        <a:pt x="1351877" y="192358"/>
                      </a:lnTo>
                      <a:lnTo>
                        <a:pt x="1354744" y="193498"/>
                      </a:lnTo>
                      <a:lnTo>
                        <a:pt x="1357000" y="193644"/>
                      </a:lnTo>
                      <a:lnTo>
                        <a:pt x="1356975" y="192157"/>
                      </a:lnTo>
                      <a:lnTo>
                        <a:pt x="1360442" y="191356"/>
                      </a:lnTo>
                      <a:lnTo>
                        <a:pt x="1368348" y="192574"/>
                      </a:lnTo>
                      <a:lnTo>
                        <a:pt x="1369808" y="191026"/>
                      </a:lnTo>
                      <a:lnTo>
                        <a:pt x="1369530" y="188798"/>
                      </a:lnTo>
                      <a:lnTo>
                        <a:pt x="1368816" y="188271"/>
                      </a:lnTo>
                      <a:lnTo>
                        <a:pt x="1364962" y="189071"/>
                      </a:lnTo>
                      <a:lnTo>
                        <a:pt x="1363449" y="188662"/>
                      </a:lnTo>
                      <a:lnTo>
                        <a:pt x="1362362" y="187528"/>
                      </a:lnTo>
                      <a:lnTo>
                        <a:pt x="1361753" y="186125"/>
                      </a:lnTo>
                      <a:lnTo>
                        <a:pt x="1361708" y="184849"/>
                      </a:lnTo>
                      <a:lnTo>
                        <a:pt x="1362177" y="184634"/>
                      </a:lnTo>
                      <a:lnTo>
                        <a:pt x="1363055" y="184460"/>
                      </a:lnTo>
                      <a:lnTo>
                        <a:pt x="1363926" y="184118"/>
                      </a:lnTo>
                      <a:lnTo>
                        <a:pt x="1364293" y="183427"/>
                      </a:lnTo>
                      <a:lnTo>
                        <a:pt x="1363841" y="182362"/>
                      </a:lnTo>
                      <a:lnTo>
                        <a:pt x="1362925" y="182150"/>
                      </a:lnTo>
                      <a:lnTo>
                        <a:pt x="1362006" y="182065"/>
                      </a:lnTo>
                      <a:lnTo>
                        <a:pt x="1361561" y="181419"/>
                      </a:lnTo>
                      <a:lnTo>
                        <a:pt x="1361138" y="180363"/>
                      </a:lnTo>
                      <a:lnTo>
                        <a:pt x="1361484" y="179872"/>
                      </a:lnTo>
                      <a:lnTo>
                        <a:pt x="1362876" y="179585"/>
                      </a:lnTo>
                      <a:lnTo>
                        <a:pt x="1363894" y="179110"/>
                      </a:lnTo>
                      <a:lnTo>
                        <a:pt x="1365917" y="177132"/>
                      </a:lnTo>
                      <a:lnTo>
                        <a:pt x="1368999" y="175840"/>
                      </a:lnTo>
                      <a:lnTo>
                        <a:pt x="1368778" y="174480"/>
                      </a:lnTo>
                      <a:lnTo>
                        <a:pt x="1367237" y="173684"/>
                      </a:lnTo>
                      <a:lnTo>
                        <a:pt x="1363126" y="175421"/>
                      </a:lnTo>
                      <a:lnTo>
                        <a:pt x="1360962" y="174828"/>
                      </a:lnTo>
                      <a:lnTo>
                        <a:pt x="1359328" y="173053"/>
                      </a:lnTo>
                      <a:lnTo>
                        <a:pt x="1358346" y="173411"/>
                      </a:lnTo>
                      <a:lnTo>
                        <a:pt x="1356952" y="173678"/>
                      </a:lnTo>
                      <a:lnTo>
                        <a:pt x="1356273" y="173527"/>
                      </a:lnTo>
                      <a:lnTo>
                        <a:pt x="1355843" y="172283"/>
                      </a:lnTo>
                      <a:lnTo>
                        <a:pt x="1355170" y="172016"/>
                      </a:lnTo>
                      <a:lnTo>
                        <a:pt x="1354617" y="172183"/>
                      </a:lnTo>
                      <a:lnTo>
                        <a:pt x="1353897" y="172496"/>
                      </a:lnTo>
                      <a:lnTo>
                        <a:pt x="1353453" y="172835"/>
                      </a:lnTo>
                      <a:lnTo>
                        <a:pt x="1353582" y="172996"/>
                      </a:lnTo>
                      <a:lnTo>
                        <a:pt x="1352227" y="173197"/>
                      </a:lnTo>
                      <a:lnTo>
                        <a:pt x="1351102" y="173575"/>
                      </a:lnTo>
                      <a:lnTo>
                        <a:pt x="1350142" y="173503"/>
                      </a:lnTo>
                      <a:lnTo>
                        <a:pt x="1349216" y="172349"/>
                      </a:lnTo>
                      <a:lnTo>
                        <a:pt x="1349142" y="171337"/>
                      </a:lnTo>
                      <a:lnTo>
                        <a:pt x="1349594" y="170253"/>
                      </a:lnTo>
                      <a:lnTo>
                        <a:pt x="1350768" y="168677"/>
                      </a:lnTo>
                      <a:lnTo>
                        <a:pt x="1349289" y="168855"/>
                      </a:lnTo>
                      <a:lnTo>
                        <a:pt x="1347874" y="169584"/>
                      </a:lnTo>
                      <a:lnTo>
                        <a:pt x="1346850" y="170375"/>
                      </a:lnTo>
                      <a:lnTo>
                        <a:pt x="1346580" y="170737"/>
                      </a:lnTo>
                      <a:lnTo>
                        <a:pt x="1345236" y="170257"/>
                      </a:lnTo>
                      <a:lnTo>
                        <a:pt x="1344572" y="168585"/>
                      </a:lnTo>
                      <a:lnTo>
                        <a:pt x="1343448" y="168282"/>
                      </a:lnTo>
                      <a:lnTo>
                        <a:pt x="1342514" y="168586"/>
                      </a:lnTo>
                      <a:lnTo>
                        <a:pt x="1342108" y="169091"/>
                      </a:lnTo>
                      <a:lnTo>
                        <a:pt x="1341604" y="169434"/>
                      </a:lnTo>
                      <a:lnTo>
                        <a:pt x="1340446" y="169259"/>
                      </a:lnTo>
                      <a:lnTo>
                        <a:pt x="1339438" y="168813"/>
                      </a:lnTo>
                      <a:lnTo>
                        <a:pt x="1338119" y="168007"/>
                      </a:lnTo>
                      <a:lnTo>
                        <a:pt x="1337606" y="167218"/>
                      </a:lnTo>
                      <a:lnTo>
                        <a:pt x="1339104" y="166767"/>
                      </a:lnTo>
                      <a:lnTo>
                        <a:pt x="1340229" y="166158"/>
                      </a:lnTo>
                      <a:lnTo>
                        <a:pt x="1340763" y="164870"/>
                      </a:lnTo>
                      <a:lnTo>
                        <a:pt x="1341097" y="163624"/>
                      </a:lnTo>
                      <a:lnTo>
                        <a:pt x="1341539" y="163033"/>
                      </a:lnTo>
                      <a:lnTo>
                        <a:pt x="1342954" y="162765"/>
                      </a:lnTo>
                      <a:lnTo>
                        <a:pt x="1345097" y="161921"/>
                      </a:lnTo>
                      <a:lnTo>
                        <a:pt x="1346196" y="161890"/>
                      </a:lnTo>
                      <a:lnTo>
                        <a:pt x="1346564" y="162373"/>
                      </a:lnTo>
                      <a:lnTo>
                        <a:pt x="1346805" y="163250"/>
                      </a:lnTo>
                      <a:lnTo>
                        <a:pt x="1347513" y="164080"/>
                      </a:lnTo>
                      <a:lnTo>
                        <a:pt x="1349298" y="164358"/>
                      </a:lnTo>
                      <a:lnTo>
                        <a:pt x="1350833" y="164020"/>
                      </a:lnTo>
                      <a:lnTo>
                        <a:pt x="1351433" y="163295"/>
                      </a:lnTo>
                      <a:lnTo>
                        <a:pt x="1351283" y="162182"/>
                      </a:lnTo>
                      <a:lnTo>
                        <a:pt x="1350427" y="160773"/>
                      </a:lnTo>
                      <a:lnTo>
                        <a:pt x="1353026" y="159380"/>
                      </a:lnTo>
                      <a:lnTo>
                        <a:pt x="1351531" y="157315"/>
                      </a:lnTo>
                      <a:lnTo>
                        <a:pt x="1347713" y="155967"/>
                      </a:lnTo>
                      <a:lnTo>
                        <a:pt x="1343406" y="156765"/>
                      </a:lnTo>
                      <a:lnTo>
                        <a:pt x="1342699" y="155474"/>
                      </a:lnTo>
                      <a:lnTo>
                        <a:pt x="1339476" y="154964"/>
                      </a:lnTo>
                      <a:lnTo>
                        <a:pt x="1338066" y="153482"/>
                      </a:lnTo>
                      <a:lnTo>
                        <a:pt x="1337433" y="146653"/>
                      </a:lnTo>
                      <a:lnTo>
                        <a:pt x="1336476" y="145743"/>
                      </a:lnTo>
                      <a:lnTo>
                        <a:pt x="1334846" y="146464"/>
                      </a:lnTo>
                      <a:lnTo>
                        <a:pt x="1333950" y="146725"/>
                      </a:lnTo>
                      <a:lnTo>
                        <a:pt x="1333555" y="146307"/>
                      </a:lnTo>
                      <a:lnTo>
                        <a:pt x="1333121" y="144770"/>
                      </a:lnTo>
                      <a:lnTo>
                        <a:pt x="1332258" y="144410"/>
                      </a:lnTo>
                      <a:lnTo>
                        <a:pt x="1331405" y="144480"/>
                      </a:lnTo>
                      <a:lnTo>
                        <a:pt x="1330904" y="144204"/>
                      </a:lnTo>
                      <a:lnTo>
                        <a:pt x="1330599" y="141444"/>
                      </a:lnTo>
                      <a:lnTo>
                        <a:pt x="1331595" y="140423"/>
                      </a:lnTo>
                      <a:lnTo>
                        <a:pt x="1333133" y="140367"/>
                      </a:lnTo>
                      <a:lnTo>
                        <a:pt x="1334626" y="140482"/>
                      </a:lnTo>
                      <a:lnTo>
                        <a:pt x="1335740" y="140062"/>
                      </a:lnTo>
                      <a:lnTo>
                        <a:pt x="1335673" y="139227"/>
                      </a:lnTo>
                      <a:lnTo>
                        <a:pt x="1335223" y="138236"/>
                      </a:lnTo>
                      <a:lnTo>
                        <a:pt x="1335254" y="137323"/>
                      </a:lnTo>
                      <a:lnTo>
                        <a:pt x="1336099" y="136352"/>
                      </a:lnTo>
                      <a:lnTo>
                        <a:pt x="1336554" y="136264"/>
                      </a:lnTo>
                      <a:lnTo>
                        <a:pt x="1336995" y="136553"/>
                      </a:lnTo>
                      <a:lnTo>
                        <a:pt x="1337797" y="136707"/>
                      </a:lnTo>
                      <a:lnTo>
                        <a:pt x="1339834" y="136403"/>
                      </a:lnTo>
                      <a:lnTo>
                        <a:pt x="1338485" y="134436"/>
                      </a:lnTo>
                      <a:lnTo>
                        <a:pt x="1338839" y="132247"/>
                      </a:lnTo>
                      <a:lnTo>
                        <a:pt x="1340423" y="131602"/>
                      </a:lnTo>
                      <a:lnTo>
                        <a:pt x="1344890" y="132524"/>
                      </a:lnTo>
                      <a:lnTo>
                        <a:pt x="1345778" y="132296"/>
                      </a:lnTo>
                      <a:lnTo>
                        <a:pt x="1346046" y="129986"/>
                      </a:lnTo>
                      <a:lnTo>
                        <a:pt x="1347068" y="129552"/>
                      </a:lnTo>
                      <a:lnTo>
                        <a:pt x="1348667" y="129232"/>
                      </a:lnTo>
                      <a:lnTo>
                        <a:pt x="1350705" y="127274"/>
                      </a:lnTo>
                      <a:lnTo>
                        <a:pt x="1348215" y="126784"/>
                      </a:lnTo>
                      <a:lnTo>
                        <a:pt x="1345289" y="127325"/>
                      </a:lnTo>
                      <a:lnTo>
                        <a:pt x="1342901" y="127302"/>
                      </a:lnTo>
                      <a:lnTo>
                        <a:pt x="1342042" y="125118"/>
                      </a:lnTo>
                      <a:lnTo>
                        <a:pt x="1343275" y="122471"/>
                      </a:lnTo>
                      <a:lnTo>
                        <a:pt x="1345953" y="119932"/>
                      </a:lnTo>
                      <a:lnTo>
                        <a:pt x="1348986" y="118547"/>
                      </a:lnTo>
                      <a:lnTo>
                        <a:pt x="1351285" y="119320"/>
                      </a:lnTo>
                      <a:lnTo>
                        <a:pt x="1352059" y="119277"/>
                      </a:lnTo>
                      <a:lnTo>
                        <a:pt x="1352934" y="117280"/>
                      </a:lnTo>
                      <a:lnTo>
                        <a:pt x="1353708" y="116262"/>
                      </a:lnTo>
                      <a:lnTo>
                        <a:pt x="1354238" y="115290"/>
                      </a:lnTo>
                      <a:lnTo>
                        <a:pt x="1354509" y="111556"/>
                      </a:lnTo>
                      <a:lnTo>
                        <a:pt x="1354968" y="110095"/>
                      </a:lnTo>
                      <a:lnTo>
                        <a:pt x="1355769" y="109485"/>
                      </a:lnTo>
                      <a:lnTo>
                        <a:pt x="1356900" y="110145"/>
                      </a:lnTo>
                      <a:lnTo>
                        <a:pt x="1357105" y="118651"/>
                      </a:lnTo>
                      <a:lnTo>
                        <a:pt x="1356795" y="120251"/>
                      </a:lnTo>
                      <a:lnTo>
                        <a:pt x="1355747" y="123473"/>
                      </a:lnTo>
                      <a:lnTo>
                        <a:pt x="1357249" y="120833"/>
                      </a:lnTo>
                      <a:lnTo>
                        <a:pt x="1359436" y="118963"/>
                      </a:lnTo>
                      <a:lnTo>
                        <a:pt x="1361173" y="117075"/>
                      </a:lnTo>
                      <a:lnTo>
                        <a:pt x="1361366" y="114383"/>
                      </a:lnTo>
                      <a:lnTo>
                        <a:pt x="1363152" y="116086"/>
                      </a:lnTo>
                      <a:lnTo>
                        <a:pt x="1367791" y="125973"/>
                      </a:lnTo>
                      <a:lnTo>
                        <a:pt x="1368012" y="126852"/>
                      </a:lnTo>
                      <a:lnTo>
                        <a:pt x="1368153" y="126561"/>
                      </a:lnTo>
                      <a:lnTo>
                        <a:pt x="1368625" y="124440"/>
                      </a:lnTo>
                      <a:lnTo>
                        <a:pt x="1367818" y="121708"/>
                      </a:lnTo>
                      <a:lnTo>
                        <a:pt x="1368143" y="120464"/>
                      </a:lnTo>
                      <a:lnTo>
                        <a:pt x="1370271" y="120830"/>
                      </a:lnTo>
                      <a:lnTo>
                        <a:pt x="1370056" y="119354"/>
                      </a:lnTo>
                      <a:lnTo>
                        <a:pt x="1370211" y="117931"/>
                      </a:lnTo>
                      <a:lnTo>
                        <a:pt x="1370770" y="116643"/>
                      </a:lnTo>
                      <a:lnTo>
                        <a:pt x="1371767" y="115573"/>
                      </a:lnTo>
                      <a:lnTo>
                        <a:pt x="1370866" y="115014"/>
                      </a:lnTo>
                      <a:lnTo>
                        <a:pt x="1370424" y="114221"/>
                      </a:lnTo>
                      <a:lnTo>
                        <a:pt x="1370383" y="113218"/>
                      </a:lnTo>
                      <a:lnTo>
                        <a:pt x="1370762" y="112024"/>
                      </a:lnTo>
                      <a:lnTo>
                        <a:pt x="1374293" y="114471"/>
                      </a:lnTo>
                      <a:lnTo>
                        <a:pt x="1373331" y="110941"/>
                      </a:lnTo>
                      <a:lnTo>
                        <a:pt x="1373182" y="109085"/>
                      </a:lnTo>
                      <a:lnTo>
                        <a:pt x="1374003" y="107448"/>
                      </a:lnTo>
                      <a:lnTo>
                        <a:pt x="1374937" y="106831"/>
                      </a:lnTo>
                      <a:lnTo>
                        <a:pt x="1375933" y="106714"/>
                      </a:lnTo>
                      <a:lnTo>
                        <a:pt x="1376905" y="107007"/>
                      </a:lnTo>
                      <a:lnTo>
                        <a:pt x="1377872" y="107678"/>
                      </a:lnTo>
                      <a:lnTo>
                        <a:pt x="1378900" y="108094"/>
                      </a:lnTo>
                      <a:lnTo>
                        <a:pt x="1381156" y="107815"/>
                      </a:lnTo>
                      <a:lnTo>
                        <a:pt x="1381721" y="107910"/>
                      </a:lnTo>
                      <a:lnTo>
                        <a:pt x="1381858" y="110008"/>
                      </a:lnTo>
                      <a:lnTo>
                        <a:pt x="1380585" y="111826"/>
                      </a:lnTo>
                      <a:lnTo>
                        <a:pt x="1379082" y="113269"/>
                      </a:lnTo>
                      <a:lnTo>
                        <a:pt x="1378571" y="114239"/>
                      </a:lnTo>
                      <a:lnTo>
                        <a:pt x="1380080" y="115185"/>
                      </a:lnTo>
                      <a:lnTo>
                        <a:pt x="1382366" y="115145"/>
                      </a:lnTo>
                      <a:lnTo>
                        <a:pt x="1384648" y="114561"/>
                      </a:lnTo>
                      <a:lnTo>
                        <a:pt x="1386252" y="113826"/>
                      </a:lnTo>
                      <a:lnTo>
                        <a:pt x="1385544" y="112502"/>
                      </a:lnTo>
                      <a:lnTo>
                        <a:pt x="1385481" y="111447"/>
                      </a:lnTo>
                      <a:lnTo>
                        <a:pt x="1386072" y="109436"/>
                      </a:lnTo>
                      <a:lnTo>
                        <a:pt x="1386313" y="109339"/>
                      </a:lnTo>
                      <a:lnTo>
                        <a:pt x="1386883" y="109298"/>
                      </a:lnTo>
                      <a:lnTo>
                        <a:pt x="1387456" y="109068"/>
                      </a:lnTo>
                      <a:lnTo>
                        <a:pt x="1387829" y="108462"/>
                      </a:lnTo>
                      <a:lnTo>
                        <a:pt x="1387774" y="107857"/>
                      </a:lnTo>
                      <a:lnTo>
                        <a:pt x="1387080" y="107119"/>
                      </a:lnTo>
                      <a:lnTo>
                        <a:pt x="1386884" y="106313"/>
                      </a:lnTo>
                      <a:lnTo>
                        <a:pt x="1387733" y="99313"/>
                      </a:lnTo>
                      <a:lnTo>
                        <a:pt x="1388774" y="96282"/>
                      </a:lnTo>
                      <a:lnTo>
                        <a:pt x="1389004" y="95139"/>
                      </a:lnTo>
                      <a:lnTo>
                        <a:pt x="1388090" y="93020"/>
                      </a:lnTo>
                      <a:lnTo>
                        <a:pt x="1386380" y="90901"/>
                      </a:lnTo>
                      <a:lnTo>
                        <a:pt x="1385132" y="88873"/>
                      </a:lnTo>
                      <a:lnTo>
                        <a:pt x="1385638" y="86982"/>
                      </a:lnTo>
                      <a:lnTo>
                        <a:pt x="1385462" y="85672"/>
                      </a:lnTo>
                      <a:lnTo>
                        <a:pt x="1384664" y="83369"/>
                      </a:lnTo>
                      <a:lnTo>
                        <a:pt x="1384374" y="80766"/>
                      </a:lnTo>
                      <a:lnTo>
                        <a:pt x="1385756" y="78535"/>
                      </a:lnTo>
                      <a:lnTo>
                        <a:pt x="1385724" y="77751"/>
                      </a:lnTo>
                      <a:lnTo>
                        <a:pt x="1384269" y="76646"/>
                      </a:lnTo>
                      <a:lnTo>
                        <a:pt x="1384238" y="75370"/>
                      </a:lnTo>
                      <a:lnTo>
                        <a:pt x="1385331" y="74568"/>
                      </a:lnTo>
                      <a:lnTo>
                        <a:pt x="1387328" y="74932"/>
                      </a:lnTo>
                      <a:lnTo>
                        <a:pt x="1386683" y="73124"/>
                      </a:lnTo>
                      <a:lnTo>
                        <a:pt x="1388205" y="72330"/>
                      </a:lnTo>
                      <a:lnTo>
                        <a:pt x="1390389" y="73219"/>
                      </a:lnTo>
                      <a:lnTo>
                        <a:pt x="1391664" y="76461"/>
                      </a:lnTo>
                      <a:lnTo>
                        <a:pt x="1392603" y="76411"/>
                      </a:lnTo>
                      <a:lnTo>
                        <a:pt x="1392567" y="75533"/>
                      </a:lnTo>
                      <a:lnTo>
                        <a:pt x="1393343" y="75492"/>
                      </a:lnTo>
                      <a:lnTo>
                        <a:pt x="1394322" y="77220"/>
                      </a:lnTo>
                      <a:lnTo>
                        <a:pt x="1397953" y="79039"/>
                      </a:lnTo>
                      <a:lnTo>
                        <a:pt x="1399634" y="80437"/>
                      </a:lnTo>
                      <a:lnTo>
                        <a:pt x="1399868" y="79398"/>
                      </a:lnTo>
                      <a:lnTo>
                        <a:pt x="1400334" y="78494"/>
                      </a:lnTo>
                      <a:lnTo>
                        <a:pt x="1401058" y="77692"/>
                      </a:lnTo>
                      <a:lnTo>
                        <a:pt x="1402069" y="76884"/>
                      </a:lnTo>
                      <a:lnTo>
                        <a:pt x="1402865" y="77628"/>
                      </a:lnTo>
                      <a:lnTo>
                        <a:pt x="1402082" y="78769"/>
                      </a:lnTo>
                      <a:lnTo>
                        <a:pt x="1400480" y="82152"/>
                      </a:lnTo>
                      <a:lnTo>
                        <a:pt x="1401361" y="83236"/>
                      </a:lnTo>
                      <a:lnTo>
                        <a:pt x="1401292" y="84580"/>
                      </a:lnTo>
                      <a:lnTo>
                        <a:pt x="1400401" y="85831"/>
                      </a:lnTo>
                      <a:lnTo>
                        <a:pt x="1398944" y="86714"/>
                      </a:lnTo>
                      <a:lnTo>
                        <a:pt x="1397637" y="86490"/>
                      </a:lnTo>
                      <a:lnTo>
                        <a:pt x="1396680" y="85557"/>
                      </a:lnTo>
                      <a:lnTo>
                        <a:pt x="1395555" y="85030"/>
                      </a:lnTo>
                      <a:lnTo>
                        <a:pt x="1393769" y="86109"/>
                      </a:lnTo>
                      <a:lnTo>
                        <a:pt x="1394504" y="87096"/>
                      </a:lnTo>
                      <a:lnTo>
                        <a:pt x="1394450" y="88042"/>
                      </a:lnTo>
                      <a:lnTo>
                        <a:pt x="1394085" y="88899"/>
                      </a:lnTo>
                      <a:lnTo>
                        <a:pt x="1393909" y="89599"/>
                      </a:lnTo>
                      <a:lnTo>
                        <a:pt x="1396241" y="102085"/>
                      </a:lnTo>
                      <a:lnTo>
                        <a:pt x="1397493" y="103988"/>
                      </a:lnTo>
                      <a:lnTo>
                        <a:pt x="1397960" y="108236"/>
                      </a:lnTo>
                      <a:lnTo>
                        <a:pt x="1392506" y="120279"/>
                      </a:lnTo>
                      <a:lnTo>
                        <a:pt x="1392790" y="124977"/>
                      </a:lnTo>
                      <a:lnTo>
                        <a:pt x="1394557" y="123281"/>
                      </a:lnTo>
                      <a:lnTo>
                        <a:pt x="1399414" y="107845"/>
                      </a:lnTo>
                      <a:lnTo>
                        <a:pt x="1400576" y="106495"/>
                      </a:lnTo>
                      <a:lnTo>
                        <a:pt x="1401076" y="103453"/>
                      </a:lnTo>
                      <a:lnTo>
                        <a:pt x="1401099" y="97660"/>
                      </a:lnTo>
                      <a:lnTo>
                        <a:pt x="1401828" y="94417"/>
                      </a:lnTo>
                      <a:lnTo>
                        <a:pt x="1403487" y="94015"/>
                      </a:lnTo>
                      <a:lnTo>
                        <a:pt x="1404567" y="95487"/>
                      </a:lnTo>
                      <a:lnTo>
                        <a:pt x="1403675" y="97964"/>
                      </a:lnTo>
                      <a:lnTo>
                        <a:pt x="1404989" y="98628"/>
                      </a:lnTo>
                      <a:lnTo>
                        <a:pt x="1405130" y="99877"/>
                      </a:lnTo>
                      <a:lnTo>
                        <a:pt x="1403885" y="103210"/>
                      </a:lnTo>
                      <a:lnTo>
                        <a:pt x="1408245" y="102133"/>
                      </a:lnTo>
                      <a:lnTo>
                        <a:pt x="1409966" y="101258"/>
                      </a:lnTo>
                      <a:lnTo>
                        <a:pt x="1410610" y="99747"/>
                      </a:lnTo>
                      <a:lnTo>
                        <a:pt x="1410963" y="98598"/>
                      </a:lnTo>
                      <a:lnTo>
                        <a:pt x="1411838" y="98249"/>
                      </a:lnTo>
                      <a:lnTo>
                        <a:pt x="1412741" y="98599"/>
                      </a:lnTo>
                      <a:lnTo>
                        <a:pt x="1413179" y="99613"/>
                      </a:lnTo>
                      <a:lnTo>
                        <a:pt x="1412962" y="100557"/>
                      </a:lnTo>
                      <a:lnTo>
                        <a:pt x="1412634" y="101055"/>
                      </a:lnTo>
                      <a:lnTo>
                        <a:pt x="1412851" y="101379"/>
                      </a:lnTo>
                      <a:lnTo>
                        <a:pt x="1414195" y="101791"/>
                      </a:lnTo>
                      <a:lnTo>
                        <a:pt x="1414979" y="101478"/>
                      </a:lnTo>
                      <a:lnTo>
                        <a:pt x="1415607" y="100555"/>
                      </a:lnTo>
                      <a:lnTo>
                        <a:pt x="1416340" y="99732"/>
                      </a:lnTo>
                      <a:lnTo>
                        <a:pt x="1417477" y="99798"/>
                      </a:lnTo>
                      <a:lnTo>
                        <a:pt x="1418448" y="100837"/>
                      </a:lnTo>
                      <a:lnTo>
                        <a:pt x="1418371" y="102014"/>
                      </a:lnTo>
                      <a:lnTo>
                        <a:pt x="1417552" y="102999"/>
                      </a:lnTo>
                      <a:lnTo>
                        <a:pt x="1416364" y="103438"/>
                      </a:lnTo>
                      <a:lnTo>
                        <a:pt x="1414485" y="104478"/>
                      </a:lnTo>
                      <a:lnTo>
                        <a:pt x="1416641" y="108890"/>
                      </a:lnTo>
                      <a:lnTo>
                        <a:pt x="1415328" y="110529"/>
                      </a:lnTo>
                      <a:lnTo>
                        <a:pt x="1415366" y="111491"/>
                      </a:lnTo>
                      <a:lnTo>
                        <a:pt x="1417301" y="112155"/>
                      </a:lnTo>
                      <a:lnTo>
                        <a:pt x="1417330" y="113148"/>
                      </a:lnTo>
                      <a:lnTo>
                        <a:pt x="1416613" y="114379"/>
                      </a:lnTo>
                      <a:lnTo>
                        <a:pt x="1416395" y="115815"/>
                      </a:lnTo>
                      <a:lnTo>
                        <a:pt x="1416972" y="117251"/>
                      </a:lnTo>
                      <a:lnTo>
                        <a:pt x="1417880" y="118524"/>
                      </a:lnTo>
                      <a:lnTo>
                        <a:pt x="1418930" y="119265"/>
                      </a:lnTo>
                      <a:lnTo>
                        <a:pt x="1420018" y="119146"/>
                      </a:lnTo>
                      <a:lnTo>
                        <a:pt x="1424276" y="122319"/>
                      </a:lnTo>
                      <a:lnTo>
                        <a:pt x="1426814" y="123801"/>
                      </a:lnTo>
                      <a:lnTo>
                        <a:pt x="1427896" y="123536"/>
                      </a:lnTo>
                      <a:lnTo>
                        <a:pt x="1428555" y="118234"/>
                      </a:lnTo>
                      <a:lnTo>
                        <a:pt x="1428283" y="117557"/>
                      </a:lnTo>
                      <a:lnTo>
                        <a:pt x="1427695" y="116844"/>
                      </a:lnTo>
                      <a:lnTo>
                        <a:pt x="1426343" y="115709"/>
                      </a:lnTo>
                      <a:lnTo>
                        <a:pt x="1425758" y="114859"/>
                      </a:lnTo>
                      <a:lnTo>
                        <a:pt x="1425956" y="114158"/>
                      </a:lnTo>
                      <a:lnTo>
                        <a:pt x="1426467" y="113660"/>
                      </a:lnTo>
                      <a:lnTo>
                        <a:pt x="1426714" y="113459"/>
                      </a:lnTo>
                      <a:lnTo>
                        <a:pt x="1427126" y="110673"/>
                      </a:lnTo>
                      <a:lnTo>
                        <a:pt x="1427578" y="109163"/>
                      </a:lnTo>
                      <a:lnTo>
                        <a:pt x="1428162" y="108190"/>
                      </a:lnTo>
                      <a:lnTo>
                        <a:pt x="1432499" y="108115"/>
                      </a:lnTo>
                      <a:lnTo>
                        <a:pt x="1433303" y="108315"/>
                      </a:lnTo>
                      <a:lnTo>
                        <a:pt x="1433592" y="108918"/>
                      </a:lnTo>
                      <a:lnTo>
                        <a:pt x="1435034" y="110834"/>
                      </a:lnTo>
                      <a:lnTo>
                        <a:pt x="1435601" y="111245"/>
                      </a:lnTo>
                      <a:lnTo>
                        <a:pt x="1437384" y="110610"/>
                      </a:lnTo>
                      <a:lnTo>
                        <a:pt x="1437517" y="109294"/>
                      </a:lnTo>
                      <a:lnTo>
                        <a:pt x="1437186" y="107855"/>
                      </a:lnTo>
                      <a:lnTo>
                        <a:pt x="1437602" y="106745"/>
                      </a:lnTo>
                      <a:lnTo>
                        <a:pt x="1438909" y="106491"/>
                      </a:lnTo>
                      <a:lnTo>
                        <a:pt x="1440897" y="107709"/>
                      </a:lnTo>
                      <a:lnTo>
                        <a:pt x="1441919" y="107490"/>
                      </a:lnTo>
                      <a:lnTo>
                        <a:pt x="1442665" y="106175"/>
                      </a:lnTo>
                      <a:lnTo>
                        <a:pt x="1442518" y="104737"/>
                      </a:lnTo>
                      <a:lnTo>
                        <a:pt x="1442011" y="103224"/>
                      </a:lnTo>
                      <a:lnTo>
                        <a:pt x="1441697" y="101700"/>
                      </a:lnTo>
                      <a:lnTo>
                        <a:pt x="1441245" y="100310"/>
                      </a:lnTo>
                      <a:lnTo>
                        <a:pt x="1439397" y="98487"/>
                      </a:lnTo>
                      <a:lnTo>
                        <a:pt x="1438958" y="97410"/>
                      </a:lnTo>
                      <a:lnTo>
                        <a:pt x="1438692" y="95528"/>
                      </a:lnTo>
                      <a:lnTo>
                        <a:pt x="1438115" y="94877"/>
                      </a:lnTo>
                      <a:lnTo>
                        <a:pt x="1437265" y="94553"/>
                      </a:lnTo>
                      <a:lnTo>
                        <a:pt x="1436238" y="93642"/>
                      </a:lnTo>
                      <a:lnTo>
                        <a:pt x="1435534" y="93133"/>
                      </a:lnTo>
                      <a:lnTo>
                        <a:pt x="1434721" y="92693"/>
                      </a:lnTo>
                      <a:lnTo>
                        <a:pt x="1434206" y="91819"/>
                      </a:lnTo>
                      <a:lnTo>
                        <a:pt x="1434386" y="90134"/>
                      </a:lnTo>
                      <a:lnTo>
                        <a:pt x="1435080" y="90371"/>
                      </a:lnTo>
                      <a:lnTo>
                        <a:pt x="1436809" y="89613"/>
                      </a:lnTo>
                      <a:lnTo>
                        <a:pt x="1438284" y="88649"/>
                      </a:lnTo>
                      <a:lnTo>
                        <a:pt x="1438174" y="88183"/>
                      </a:lnTo>
                      <a:lnTo>
                        <a:pt x="1438888" y="87865"/>
                      </a:lnTo>
                      <a:lnTo>
                        <a:pt x="1441116" y="86558"/>
                      </a:lnTo>
                      <a:lnTo>
                        <a:pt x="1444343" y="85673"/>
                      </a:lnTo>
                      <a:lnTo>
                        <a:pt x="1444750" y="84564"/>
                      </a:lnTo>
                      <a:lnTo>
                        <a:pt x="1444472" y="83154"/>
                      </a:lnTo>
                      <a:lnTo>
                        <a:pt x="1444366" y="81736"/>
                      </a:lnTo>
                      <a:lnTo>
                        <a:pt x="1444757" y="80722"/>
                      </a:lnTo>
                      <a:lnTo>
                        <a:pt x="1445785" y="79529"/>
                      </a:lnTo>
                      <a:lnTo>
                        <a:pt x="1445952" y="78526"/>
                      </a:lnTo>
                      <a:lnTo>
                        <a:pt x="1445646" y="77474"/>
                      </a:lnTo>
                      <a:lnTo>
                        <a:pt x="1444383" y="75433"/>
                      </a:lnTo>
                      <a:lnTo>
                        <a:pt x="1444082" y="74234"/>
                      </a:lnTo>
                      <a:lnTo>
                        <a:pt x="1443925" y="72546"/>
                      </a:lnTo>
                      <a:lnTo>
                        <a:pt x="1444050" y="70969"/>
                      </a:lnTo>
                      <a:lnTo>
                        <a:pt x="1445109" y="69765"/>
                      </a:lnTo>
                      <a:lnTo>
                        <a:pt x="1448885" y="69031"/>
                      </a:lnTo>
                      <a:lnTo>
                        <a:pt x="1449643" y="68784"/>
                      </a:lnTo>
                      <a:lnTo>
                        <a:pt x="1450694" y="68167"/>
                      </a:lnTo>
                      <a:lnTo>
                        <a:pt x="1453677" y="65328"/>
                      </a:lnTo>
                      <a:lnTo>
                        <a:pt x="1454114" y="65275"/>
                      </a:lnTo>
                      <a:lnTo>
                        <a:pt x="1454221" y="62915"/>
                      </a:lnTo>
                      <a:lnTo>
                        <a:pt x="1453570" y="60571"/>
                      </a:lnTo>
                      <a:lnTo>
                        <a:pt x="1453312" y="58595"/>
                      </a:lnTo>
                      <a:lnTo>
                        <a:pt x="1454677" y="57334"/>
                      </a:lnTo>
                      <a:lnTo>
                        <a:pt x="1452336" y="52458"/>
                      </a:lnTo>
                      <a:lnTo>
                        <a:pt x="1448830" y="50654"/>
                      </a:lnTo>
                      <a:lnTo>
                        <a:pt x="1436206" y="51120"/>
                      </a:lnTo>
                      <a:lnTo>
                        <a:pt x="1434396" y="50343"/>
                      </a:lnTo>
                      <a:lnTo>
                        <a:pt x="1433573" y="48343"/>
                      </a:lnTo>
                      <a:lnTo>
                        <a:pt x="1433238" y="47083"/>
                      </a:lnTo>
                      <a:lnTo>
                        <a:pt x="1432002" y="45251"/>
                      </a:lnTo>
                      <a:lnTo>
                        <a:pt x="1431690" y="44042"/>
                      </a:lnTo>
                      <a:lnTo>
                        <a:pt x="1431783" y="43012"/>
                      </a:lnTo>
                      <a:lnTo>
                        <a:pt x="1432366" y="41371"/>
                      </a:lnTo>
                      <a:lnTo>
                        <a:pt x="1432468" y="40015"/>
                      </a:lnTo>
                      <a:lnTo>
                        <a:pt x="1434036" y="41129"/>
                      </a:lnTo>
                      <a:lnTo>
                        <a:pt x="1436382" y="44402"/>
                      </a:lnTo>
                      <a:lnTo>
                        <a:pt x="1437728" y="45087"/>
                      </a:lnTo>
                      <a:lnTo>
                        <a:pt x="1439388" y="44564"/>
                      </a:lnTo>
                      <a:lnTo>
                        <a:pt x="1439501" y="43240"/>
                      </a:lnTo>
                      <a:lnTo>
                        <a:pt x="1439158" y="41467"/>
                      </a:lnTo>
                      <a:lnTo>
                        <a:pt x="1439336" y="39669"/>
                      </a:lnTo>
                      <a:lnTo>
                        <a:pt x="1440869" y="38775"/>
                      </a:lnTo>
                      <a:lnTo>
                        <a:pt x="1444424" y="43998"/>
                      </a:lnTo>
                      <a:lnTo>
                        <a:pt x="1447219" y="43733"/>
                      </a:lnTo>
                      <a:lnTo>
                        <a:pt x="1446576" y="42708"/>
                      </a:lnTo>
                      <a:lnTo>
                        <a:pt x="1446459" y="41458"/>
                      </a:lnTo>
                      <a:lnTo>
                        <a:pt x="1446467" y="40034"/>
                      </a:lnTo>
                      <a:lnTo>
                        <a:pt x="1446233" y="38444"/>
                      </a:lnTo>
                      <a:lnTo>
                        <a:pt x="1445644" y="36653"/>
                      </a:lnTo>
                      <a:lnTo>
                        <a:pt x="1445109" y="36052"/>
                      </a:lnTo>
                      <a:lnTo>
                        <a:pt x="1444240" y="35813"/>
                      </a:lnTo>
                      <a:lnTo>
                        <a:pt x="1439226" y="33489"/>
                      </a:lnTo>
                      <a:lnTo>
                        <a:pt x="1438204" y="32703"/>
                      </a:lnTo>
                      <a:lnTo>
                        <a:pt x="1436797" y="31005"/>
                      </a:lnTo>
                      <a:lnTo>
                        <a:pt x="1437158" y="30799"/>
                      </a:lnTo>
                      <a:lnTo>
                        <a:pt x="1438580" y="31261"/>
                      </a:lnTo>
                      <a:lnTo>
                        <a:pt x="1442212" y="31989"/>
                      </a:lnTo>
                      <a:lnTo>
                        <a:pt x="1442989" y="31417"/>
                      </a:lnTo>
                      <a:lnTo>
                        <a:pt x="1443249" y="29332"/>
                      </a:lnTo>
                      <a:lnTo>
                        <a:pt x="1443865" y="27700"/>
                      </a:lnTo>
                      <a:lnTo>
                        <a:pt x="1445321" y="26382"/>
                      </a:lnTo>
                      <a:lnTo>
                        <a:pt x="1446815" y="26046"/>
                      </a:lnTo>
                      <a:lnTo>
                        <a:pt x="1447539" y="27329"/>
                      </a:lnTo>
                      <a:lnTo>
                        <a:pt x="1447042" y="28850"/>
                      </a:lnTo>
                      <a:lnTo>
                        <a:pt x="1446178" y="30127"/>
                      </a:lnTo>
                      <a:lnTo>
                        <a:pt x="1446138" y="30967"/>
                      </a:lnTo>
                      <a:lnTo>
                        <a:pt x="1449746" y="31310"/>
                      </a:lnTo>
                      <a:lnTo>
                        <a:pt x="1450904" y="31588"/>
                      </a:lnTo>
                      <a:lnTo>
                        <a:pt x="1452053" y="31384"/>
                      </a:lnTo>
                      <a:lnTo>
                        <a:pt x="1453668" y="30174"/>
                      </a:lnTo>
                      <a:lnTo>
                        <a:pt x="1453464" y="31555"/>
                      </a:lnTo>
                      <a:lnTo>
                        <a:pt x="1452839" y="32685"/>
                      </a:lnTo>
                      <a:lnTo>
                        <a:pt x="1451162" y="34683"/>
                      </a:lnTo>
                      <a:lnTo>
                        <a:pt x="1451885" y="34846"/>
                      </a:lnTo>
                      <a:lnTo>
                        <a:pt x="1453121" y="35308"/>
                      </a:lnTo>
                      <a:lnTo>
                        <a:pt x="1453862" y="35428"/>
                      </a:lnTo>
                      <a:lnTo>
                        <a:pt x="1453895" y="36306"/>
                      </a:lnTo>
                      <a:lnTo>
                        <a:pt x="1452083" y="37160"/>
                      </a:lnTo>
                      <a:lnTo>
                        <a:pt x="1450604" y="38677"/>
                      </a:lnTo>
                      <a:lnTo>
                        <a:pt x="1449519" y="40615"/>
                      </a:lnTo>
                      <a:lnTo>
                        <a:pt x="1448972" y="42703"/>
                      </a:lnTo>
                      <a:lnTo>
                        <a:pt x="1451183" y="41871"/>
                      </a:lnTo>
                      <a:lnTo>
                        <a:pt x="1452998" y="40547"/>
                      </a:lnTo>
                      <a:lnTo>
                        <a:pt x="1456506" y="37129"/>
                      </a:lnTo>
                      <a:lnTo>
                        <a:pt x="1457671" y="36235"/>
                      </a:lnTo>
                      <a:lnTo>
                        <a:pt x="1458996" y="35489"/>
                      </a:lnTo>
                      <a:lnTo>
                        <a:pt x="1462479" y="34126"/>
                      </a:lnTo>
                      <a:lnTo>
                        <a:pt x="1461217" y="36835"/>
                      </a:lnTo>
                      <a:lnTo>
                        <a:pt x="1457380" y="39409"/>
                      </a:lnTo>
                      <a:lnTo>
                        <a:pt x="1455879" y="41482"/>
                      </a:lnTo>
                      <a:lnTo>
                        <a:pt x="1459227" y="41767"/>
                      </a:lnTo>
                      <a:lnTo>
                        <a:pt x="1461584" y="43221"/>
                      </a:lnTo>
                      <a:lnTo>
                        <a:pt x="1462086" y="44871"/>
                      </a:lnTo>
                      <a:lnTo>
                        <a:pt x="1459866" y="45754"/>
                      </a:lnTo>
                      <a:lnTo>
                        <a:pt x="1456469" y="46351"/>
                      </a:lnTo>
                      <a:lnTo>
                        <a:pt x="1455980" y="47505"/>
                      </a:lnTo>
                      <a:lnTo>
                        <a:pt x="1456520" y="49122"/>
                      </a:lnTo>
                      <a:lnTo>
                        <a:pt x="1456234" y="51040"/>
                      </a:lnTo>
                      <a:lnTo>
                        <a:pt x="1460264" y="49869"/>
                      </a:lnTo>
                      <a:lnTo>
                        <a:pt x="1462039" y="50252"/>
                      </a:lnTo>
                      <a:lnTo>
                        <a:pt x="1462298" y="52584"/>
                      </a:lnTo>
                      <a:lnTo>
                        <a:pt x="1459128" y="55670"/>
                      </a:lnTo>
                      <a:lnTo>
                        <a:pt x="1458280" y="57093"/>
                      </a:lnTo>
                      <a:lnTo>
                        <a:pt x="1460711" y="56157"/>
                      </a:lnTo>
                      <a:lnTo>
                        <a:pt x="1459754" y="60412"/>
                      </a:lnTo>
                      <a:lnTo>
                        <a:pt x="1462771" y="62304"/>
                      </a:lnTo>
                      <a:lnTo>
                        <a:pt x="1466196" y="63382"/>
                      </a:lnTo>
                      <a:lnTo>
                        <a:pt x="1466578" y="65132"/>
                      </a:lnTo>
                      <a:lnTo>
                        <a:pt x="1465759" y="65675"/>
                      </a:lnTo>
                      <a:lnTo>
                        <a:pt x="1465067" y="65761"/>
                      </a:lnTo>
                      <a:lnTo>
                        <a:pt x="1464605" y="65993"/>
                      </a:lnTo>
                      <a:lnTo>
                        <a:pt x="1464460" y="67047"/>
                      </a:lnTo>
                      <a:lnTo>
                        <a:pt x="1464867" y="67278"/>
                      </a:lnTo>
                      <a:lnTo>
                        <a:pt x="1466645" y="68049"/>
                      </a:lnTo>
                      <a:lnTo>
                        <a:pt x="1467164" y="68233"/>
                      </a:lnTo>
                      <a:lnTo>
                        <a:pt x="1468583" y="67368"/>
                      </a:lnTo>
                      <a:lnTo>
                        <a:pt x="1470073" y="66165"/>
                      </a:lnTo>
                      <a:lnTo>
                        <a:pt x="1471402" y="66142"/>
                      </a:lnTo>
                      <a:lnTo>
                        <a:pt x="1472351" y="68859"/>
                      </a:lnTo>
                      <a:lnTo>
                        <a:pt x="1473199" y="68818"/>
                      </a:lnTo>
                      <a:lnTo>
                        <a:pt x="1473379" y="66779"/>
                      </a:lnTo>
                      <a:lnTo>
                        <a:pt x="1473869" y="65081"/>
                      </a:lnTo>
                      <a:lnTo>
                        <a:pt x="1474930" y="63878"/>
                      </a:lnTo>
                      <a:lnTo>
                        <a:pt x="1479194" y="62688"/>
                      </a:lnTo>
                      <a:lnTo>
                        <a:pt x="1479196" y="61349"/>
                      </a:lnTo>
                      <a:lnTo>
                        <a:pt x="1477942" y="59776"/>
                      </a:lnTo>
                      <a:lnTo>
                        <a:pt x="1475781" y="57767"/>
                      </a:lnTo>
                      <a:lnTo>
                        <a:pt x="1475061" y="57383"/>
                      </a:lnTo>
                      <a:lnTo>
                        <a:pt x="1474250" y="57286"/>
                      </a:lnTo>
                      <a:lnTo>
                        <a:pt x="1473166" y="57307"/>
                      </a:lnTo>
                      <a:lnTo>
                        <a:pt x="1472523" y="56815"/>
                      </a:lnTo>
                      <a:lnTo>
                        <a:pt x="1473022" y="55619"/>
                      </a:lnTo>
                      <a:lnTo>
                        <a:pt x="1474367" y="53754"/>
                      </a:lnTo>
                      <a:lnTo>
                        <a:pt x="1474667" y="51605"/>
                      </a:lnTo>
                      <a:lnTo>
                        <a:pt x="1475080" y="50308"/>
                      </a:lnTo>
                      <a:lnTo>
                        <a:pt x="1476132" y="49399"/>
                      </a:lnTo>
                      <a:lnTo>
                        <a:pt x="1478448" y="48356"/>
                      </a:lnTo>
                      <a:lnTo>
                        <a:pt x="1477841" y="47956"/>
                      </a:lnTo>
                      <a:lnTo>
                        <a:pt x="1477176" y="47151"/>
                      </a:lnTo>
                      <a:lnTo>
                        <a:pt x="1476607" y="46687"/>
                      </a:lnTo>
                      <a:lnTo>
                        <a:pt x="1478362" y="44834"/>
                      </a:lnTo>
                      <a:lnTo>
                        <a:pt x="1480630" y="44703"/>
                      </a:lnTo>
                      <a:lnTo>
                        <a:pt x="1482570" y="44265"/>
                      </a:lnTo>
                      <a:lnTo>
                        <a:pt x="1484042" y="39361"/>
                      </a:lnTo>
                      <a:lnTo>
                        <a:pt x="1487873" y="36259"/>
                      </a:lnTo>
                      <a:lnTo>
                        <a:pt x="1489135" y="34598"/>
                      </a:lnTo>
                      <a:lnTo>
                        <a:pt x="1491474" y="37302"/>
                      </a:lnTo>
                      <a:lnTo>
                        <a:pt x="1493990" y="37204"/>
                      </a:lnTo>
                      <a:lnTo>
                        <a:pt x="1496213" y="35488"/>
                      </a:lnTo>
                      <a:lnTo>
                        <a:pt x="1497755" y="33312"/>
                      </a:lnTo>
                      <a:lnTo>
                        <a:pt x="1499643" y="29928"/>
                      </a:lnTo>
                      <a:lnTo>
                        <a:pt x="1500935" y="28779"/>
                      </a:lnTo>
                      <a:lnTo>
                        <a:pt x="1502750" y="29134"/>
                      </a:lnTo>
                      <a:lnTo>
                        <a:pt x="1506229" y="30206"/>
                      </a:lnTo>
                      <a:lnTo>
                        <a:pt x="1504571" y="30796"/>
                      </a:lnTo>
                      <a:lnTo>
                        <a:pt x="1502621" y="31881"/>
                      </a:lnTo>
                      <a:lnTo>
                        <a:pt x="1501008" y="33212"/>
                      </a:lnTo>
                      <a:lnTo>
                        <a:pt x="1500379" y="34539"/>
                      </a:lnTo>
                      <a:lnTo>
                        <a:pt x="1500117" y="35848"/>
                      </a:lnTo>
                      <a:lnTo>
                        <a:pt x="1499403" y="36509"/>
                      </a:lnTo>
                      <a:lnTo>
                        <a:pt x="1498559" y="36967"/>
                      </a:lnTo>
                      <a:lnTo>
                        <a:pt x="1497909" y="37699"/>
                      </a:lnTo>
                      <a:lnTo>
                        <a:pt x="1497446" y="41111"/>
                      </a:lnTo>
                      <a:lnTo>
                        <a:pt x="1497146" y="42192"/>
                      </a:lnTo>
                      <a:lnTo>
                        <a:pt x="1493676" y="45944"/>
                      </a:lnTo>
                      <a:lnTo>
                        <a:pt x="1492286" y="48291"/>
                      </a:lnTo>
                      <a:lnTo>
                        <a:pt x="1493506" y="49238"/>
                      </a:lnTo>
                      <a:lnTo>
                        <a:pt x="1496084" y="48614"/>
                      </a:lnTo>
                      <a:lnTo>
                        <a:pt x="1500116" y="46834"/>
                      </a:lnTo>
                      <a:lnTo>
                        <a:pt x="1501604" y="47256"/>
                      </a:lnTo>
                      <a:lnTo>
                        <a:pt x="1497517" y="52648"/>
                      </a:lnTo>
                      <a:lnTo>
                        <a:pt x="1498570" y="53488"/>
                      </a:lnTo>
                      <a:lnTo>
                        <a:pt x="1500188" y="56122"/>
                      </a:lnTo>
                      <a:lnTo>
                        <a:pt x="1501165" y="56850"/>
                      </a:lnTo>
                      <a:lnTo>
                        <a:pt x="1502999" y="56607"/>
                      </a:lnTo>
                      <a:lnTo>
                        <a:pt x="1504500" y="55669"/>
                      </a:lnTo>
                      <a:lnTo>
                        <a:pt x="1505798" y="55033"/>
                      </a:lnTo>
                      <a:lnTo>
                        <a:pt x="1507121" y="55693"/>
                      </a:lnTo>
                      <a:lnTo>
                        <a:pt x="1507528" y="57097"/>
                      </a:lnTo>
                      <a:lnTo>
                        <a:pt x="1507250" y="61117"/>
                      </a:lnTo>
                      <a:lnTo>
                        <a:pt x="1507368" y="62713"/>
                      </a:lnTo>
                      <a:lnTo>
                        <a:pt x="1508282" y="64554"/>
                      </a:lnTo>
                      <a:lnTo>
                        <a:pt x="1509169" y="65046"/>
                      </a:lnTo>
                      <a:lnTo>
                        <a:pt x="1510276" y="65434"/>
                      </a:lnTo>
                      <a:lnTo>
                        <a:pt x="1511834" y="66984"/>
                      </a:lnTo>
                      <a:lnTo>
                        <a:pt x="1511673" y="63266"/>
                      </a:lnTo>
                      <a:lnTo>
                        <a:pt x="1511867" y="61478"/>
                      </a:lnTo>
                      <a:lnTo>
                        <a:pt x="1512508" y="59921"/>
                      </a:lnTo>
                      <a:lnTo>
                        <a:pt x="1513736" y="59069"/>
                      </a:lnTo>
                      <a:lnTo>
                        <a:pt x="1515433" y="58446"/>
                      </a:lnTo>
                      <a:lnTo>
                        <a:pt x="1516935" y="57498"/>
                      </a:lnTo>
                      <a:lnTo>
                        <a:pt x="1517516" y="55651"/>
                      </a:lnTo>
                      <a:lnTo>
                        <a:pt x="1517220" y="54200"/>
                      </a:lnTo>
                      <a:lnTo>
                        <a:pt x="1516811" y="53026"/>
                      </a:lnTo>
                      <a:lnTo>
                        <a:pt x="1516812" y="51854"/>
                      </a:lnTo>
                      <a:lnTo>
                        <a:pt x="1517763" y="50387"/>
                      </a:lnTo>
                      <a:lnTo>
                        <a:pt x="1517943" y="49375"/>
                      </a:lnTo>
                      <a:lnTo>
                        <a:pt x="1517243" y="48361"/>
                      </a:lnTo>
                      <a:lnTo>
                        <a:pt x="1516639" y="47185"/>
                      </a:lnTo>
                      <a:lnTo>
                        <a:pt x="1517170" y="45654"/>
                      </a:lnTo>
                      <a:lnTo>
                        <a:pt x="1518052" y="46294"/>
                      </a:lnTo>
                      <a:lnTo>
                        <a:pt x="1519961" y="47357"/>
                      </a:lnTo>
                      <a:lnTo>
                        <a:pt x="1520669" y="47973"/>
                      </a:lnTo>
                      <a:lnTo>
                        <a:pt x="1521252" y="49160"/>
                      </a:lnTo>
                      <a:lnTo>
                        <a:pt x="1521925" y="51766"/>
                      </a:lnTo>
                      <a:lnTo>
                        <a:pt x="1522542" y="52438"/>
                      </a:lnTo>
                      <a:lnTo>
                        <a:pt x="1524053" y="52024"/>
                      </a:lnTo>
                      <a:lnTo>
                        <a:pt x="1525865" y="47830"/>
                      </a:lnTo>
                      <a:lnTo>
                        <a:pt x="1527482" y="46062"/>
                      </a:lnTo>
                      <a:lnTo>
                        <a:pt x="1526549" y="44232"/>
                      </a:lnTo>
                      <a:lnTo>
                        <a:pt x="1527380" y="42457"/>
                      </a:lnTo>
                      <a:lnTo>
                        <a:pt x="1528633" y="40476"/>
                      </a:lnTo>
                      <a:lnTo>
                        <a:pt x="1528928" y="38025"/>
                      </a:lnTo>
                      <a:lnTo>
                        <a:pt x="1528151" y="38060"/>
                      </a:lnTo>
                      <a:lnTo>
                        <a:pt x="1527670" y="38961"/>
                      </a:lnTo>
                      <a:lnTo>
                        <a:pt x="1527037" y="39628"/>
                      </a:lnTo>
                      <a:lnTo>
                        <a:pt x="1525605" y="40875"/>
                      </a:lnTo>
                      <a:lnTo>
                        <a:pt x="1524084" y="39500"/>
                      </a:lnTo>
                      <a:lnTo>
                        <a:pt x="1523104" y="37798"/>
                      </a:lnTo>
                      <a:lnTo>
                        <a:pt x="1522903" y="36102"/>
                      </a:lnTo>
                      <a:lnTo>
                        <a:pt x="1523758" y="34745"/>
                      </a:lnTo>
                      <a:lnTo>
                        <a:pt x="1524513" y="34679"/>
                      </a:lnTo>
                      <a:lnTo>
                        <a:pt x="1527170" y="35395"/>
                      </a:lnTo>
                      <a:lnTo>
                        <a:pt x="1528839" y="35393"/>
                      </a:lnTo>
                      <a:lnTo>
                        <a:pt x="1529277" y="34128"/>
                      </a:lnTo>
                      <a:lnTo>
                        <a:pt x="1530549" y="32679"/>
                      </a:lnTo>
                      <a:lnTo>
                        <a:pt x="1532145" y="33224"/>
                      </a:lnTo>
                      <a:lnTo>
                        <a:pt x="1533895" y="32874"/>
                      </a:lnTo>
                      <a:lnTo>
                        <a:pt x="1533965" y="32525"/>
                      </a:lnTo>
                      <a:lnTo>
                        <a:pt x="1537496" y="33967"/>
                      </a:lnTo>
                      <a:lnTo>
                        <a:pt x="1539154" y="33924"/>
                      </a:lnTo>
                      <a:lnTo>
                        <a:pt x="1540766" y="32221"/>
                      </a:lnTo>
                      <a:lnTo>
                        <a:pt x="1538355" y="31481"/>
                      </a:lnTo>
                      <a:lnTo>
                        <a:pt x="1536967" y="30728"/>
                      </a:lnTo>
                      <a:lnTo>
                        <a:pt x="1536536" y="29774"/>
                      </a:lnTo>
                      <a:lnTo>
                        <a:pt x="1537530" y="28861"/>
                      </a:lnTo>
                      <a:lnTo>
                        <a:pt x="1539149" y="28894"/>
                      </a:lnTo>
                      <a:lnTo>
                        <a:pt x="1542469" y="29509"/>
                      </a:lnTo>
                      <a:lnTo>
                        <a:pt x="1541709" y="28256"/>
                      </a:lnTo>
                      <a:lnTo>
                        <a:pt x="1540821" y="27438"/>
                      </a:lnTo>
                      <a:lnTo>
                        <a:pt x="1539547" y="27004"/>
                      </a:lnTo>
                      <a:lnTo>
                        <a:pt x="1537669" y="26931"/>
                      </a:lnTo>
                      <a:lnTo>
                        <a:pt x="1536148" y="26465"/>
                      </a:lnTo>
                      <a:lnTo>
                        <a:pt x="1535181" y="25139"/>
                      </a:lnTo>
                      <a:lnTo>
                        <a:pt x="1534660" y="23342"/>
                      </a:lnTo>
                      <a:lnTo>
                        <a:pt x="1534453" y="21458"/>
                      </a:lnTo>
                      <a:lnTo>
                        <a:pt x="1533953" y="20602"/>
                      </a:lnTo>
                      <a:lnTo>
                        <a:pt x="1531556" y="17886"/>
                      </a:lnTo>
                      <a:lnTo>
                        <a:pt x="1530781" y="16791"/>
                      </a:lnTo>
                      <a:lnTo>
                        <a:pt x="1529057" y="11546"/>
                      </a:lnTo>
                      <a:lnTo>
                        <a:pt x="1527976" y="9900"/>
                      </a:lnTo>
                      <a:lnTo>
                        <a:pt x="1530142" y="9677"/>
                      </a:lnTo>
                      <a:lnTo>
                        <a:pt x="1532737" y="9121"/>
                      </a:lnTo>
                      <a:lnTo>
                        <a:pt x="1534907" y="8082"/>
                      </a:lnTo>
                      <a:lnTo>
                        <a:pt x="1535755" y="6455"/>
                      </a:lnTo>
                      <a:lnTo>
                        <a:pt x="1536310" y="6514"/>
                      </a:lnTo>
                      <a:lnTo>
                        <a:pt x="1537389" y="7511"/>
                      </a:lnTo>
                      <a:lnTo>
                        <a:pt x="1538097" y="9362"/>
                      </a:lnTo>
                      <a:lnTo>
                        <a:pt x="1537604" y="12103"/>
                      </a:lnTo>
                      <a:lnTo>
                        <a:pt x="1538818" y="12540"/>
                      </a:lnTo>
                      <a:lnTo>
                        <a:pt x="1540118" y="12796"/>
                      </a:lnTo>
                      <a:lnTo>
                        <a:pt x="1540430" y="11370"/>
                      </a:lnTo>
                      <a:lnTo>
                        <a:pt x="1541333" y="10483"/>
                      </a:lnTo>
                      <a:lnTo>
                        <a:pt x="1542683" y="10047"/>
                      </a:lnTo>
                      <a:lnTo>
                        <a:pt x="1544330" y="9974"/>
                      </a:lnTo>
                      <a:lnTo>
                        <a:pt x="1544304" y="9170"/>
                      </a:lnTo>
                      <a:lnTo>
                        <a:pt x="1542055" y="8130"/>
                      </a:lnTo>
                      <a:lnTo>
                        <a:pt x="1540337" y="6418"/>
                      </a:lnTo>
                      <a:lnTo>
                        <a:pt x="1540142" y="4544"/>
                      </a:lnTo>
                      <a:lnTo>
                        <a:pt x="1542378" y="3033"/>
                      </a:lnTo>
                      <a:lnTo>
                        <a:pt x="1544693" y="3244"/>
                      </a:lnTo>
                      <a:lnTo>
                        <a:pt x="1546745" y="4523"/>
                      </a:lnTo>
                      <a:lnTo>
                        <a:pt x="1548784" y="5395"/>
                      </a:lnTo>
                      <a:lnTo>
                        <a:pt x="1551101" y="4478"/>
                      </a:lnTo>
                      <a:lnTo>
                        <a:pt x="1548594" y="3072"/>
                      </a:lnTo>
                      <a:lnTo>
                        <a:pt x="1547600" y="2802"/>
                      </a:lnTo>
                      <a:lnTo>
                        <a:pt x="1548890" y="1793"/>
                      </a:lnTo>
                      <a:lnTo>
                        <a:pt x="1550405" y="1079"/>
                      </a:lnTo>
                      <a:close/>
                    </a:path>
                  </a:pathLst>
                </a:custGeom>
                <a:grpFill/>
                <a:ln w="3175"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n-AU" sz="1600" dirty="0">
                    <a:solidFill>
                      <a:schemeClr val="tx1"/>
                    </a:solidFill>
                    <a:latin typeface="Arial" panose="020B0604020202020204" pitchFamily="34" charset="0"/>
                    <a:cs typeface="Arial" panose="020B0604020202020204" pitchFamily="34" charset="0"/>
                  </a:endParaRPr>
                </a:p>
              </p:txBody>
            </p:sp>
            <p:sp>
              <p:nvSpPr>
                <p:cNvPr id="22" name="Freeform 48">
                  <a:extLst>
                    <a:ext uri="{FF2B5EF4-FFF2-40B4-BE49-F238E27FC236}">
                      <a16:creationId xmlns:a16="http://schemas.microsoft.com/office/drawing/2014/main" id="{01D8D3F4-42DC-6B8C-6698-BC4C5BD109D6}"/>
                    </a:ext>
                  </a:extLst>
                </p:cNvPr>
                <p:cNvSpPr>
                  <a:spLocks noChangeAspect="1"/>
                </p:cNvSpPr>
                <p:nvPr>
                  <p:custDataLst>
                    <p:tags r:id="rId4"/>
                  </p:custDataLst>
                </p:nvPr>
              </p:nvSpPr>
              <p:spPr>
                <a:xfrm>
                  <a:off x="6202535" y="5109673"/>
                  <a:ext cx="71773" cy="98830"/>
                </a:xfrm>
                <a:custGeom>
                  <a:avLst/>
                  <a:gdLst/>
                  <a:ahLst/>
                  <a:cxnLst/>
                  <a:rect l="0" t="0" r="0" b="0"/>
                  <a:pathLst>
                    <a:path w="71773" h="98830">
                      <a:moveTo>
                        <a:pt x="65496" y="31363"/>
                      </a:moveTo>
                      <a:lnTo>
                        <a:pt x="58191" y="28995"/>
                      </a:lnTo>
                      <a:lnTo>
                        <a:pt x="57302" y="29056"/>
                      </a:lnTo>
                      <a:lnTo>
                        <a:pt x="56654" y="29171"/>
                      </a:lnTo>
                      <a:lnTo>
                        <a:pt x="54905" y="30833"/>
                      </a:lnTo>
                      <a:lnTo>
                        <a:pt x="54209" y="32125"/>
                      </a:lnTo>
                      <a:lnTo>
                        <a:pt x="53737" y="32446"/>
                      </a:lnTo>
                      <a:lnTo>
                        <a:pt x="52896" y="32656"/>
                      </a:lnTo>
                      <a:lnTo>
                        <a:pt x="52363" y="32381"/>
                      </a:lnTo>
                      <a:lnTo>
                        <a:pt x="50984" y="31110"/>
                      </a:lnTo>
                      <a:lnTo>
                        <a:pt x="50374" y="30912"/>
                      </a:lnTo>
                      <a:lnTo>
                        <a:pt x="49727" y="30925"/>
                      </a:lnTo>
                      <a:lnTo>
                        <a:pt x="49127" y="31128"/>
                      </a:lnTo>
                      <a:lnTo>
                        <a:pt x="48154" y="31767"/>
                      </a:lnTo>
                      <a:lnTo>
                        <a:pt x="47593" y="32421"/>
                      </a:lnTo>
                      <a:lnTo>
                        <a:pt x="45517" y="35257"/>
                      </a:lnTo>
                      <a:lnTo>
                        <a:pt x="44684" y="36206"/>
                      </a:lnTo>
                      <a:lnTo>
                        <a:pt x="43955" y="36885"/>
                      </a:lnTo>
                      <a:lnTo>
                        <a:pt x="43395" y="37194"/>
                      </a:lnTo>
                      <a:lnTo>
                        <a:pt x="42913" y="37555"/>
                      </a:lnTo>
                      <a:lnTo>
                        <a:pt x="42531" y="38051"/>
                      </a:lnTo>
                      <a:lnTo>
                        <a:pt x="42344" y="38627"/>
                      </a:lnTo>
                      <a:lnTo>
                        <a:pt x="42559" y="39434"/>
                      </a:lnTo>
                      <a:lnTo>
                        <a:pt x="42646" y="40150"/>
                      </a:lnTo>
                      <a:lnTo>
                        <a:pt x="42653" y="40895"/>
                      </a:lnTo>
                      <a:lnTo>
                        <a:pt x="41552" y="42368"/>
                      </a:lnTo>
                      <a:lnTo>
                        <a:pt x="41259" y="42998"/>
                      </a:lnTo>
                      <a:lnTo>
                        <a:pt x="41168" y="43311"/>
                      </a:lnTo>
                      <a:lnTo>
                        <a:pt x="41328" y="44895"/>
                      </a:lnTo>
                      <a:lnTo>
                        <a:pt x="41696" y="45851"/>
                      </a:lnTo>
                      <a:lnTo>
                        <a:pt x="41811" y="46380"/>
                      </a:lnTo>
                      <a:lnTo>
                        <a:pt x="41946" y="47846"/>
                      </a:lnTo>
                      <a:lnTo>
                        <a:pt x="41672" y="48884"/>
                      </a:lnTo>
                      <a:lnTo>
                        <a:pt x="41095" y="50186"/>
                      </a:lnTo>
                      <a:lnTo>
                        <a:pt x="39136" y="53707"/>
                      </a:lnTo>
                      <a:lnTo>
                        <a:pt x="38732" y="54768"/>
                      </a:lnTo>
                      <a:lnTo>
                        <a:pt x="38663" y="55502"/>
                      </a:lnTo>
                      <a:lnTo>
                        <a:pt x="37941" y="56723"/>
                      </a:lnTo>
                      <a:lnTo>
                        <a:pt x="34805" y="57536"/>
                      </a:lnTo>
                      <a:lnTo>
                        <a:pt x="33881" y="58506"/>
                      </a:lnTo>
                      <a:lnTo>
                        <a:pt x="33263" y="59762"/>
                      </a:lnTo>
                      <a:lnTo>
                        <a:pt x="32948" y="62383"/>
                      </a:lnTo>
                      <a:lnTo>
                        <a:pt x="33162" y="69519"/>
                      </a:lnTo>
                      <a:lnTo>
                        <a:pt x="33076" y="73477"/>
                      </a:lnTo>
                      <a:lnTo>
                        <a:pt x="32694" y="75535"/>
                      </a:lnTo>
                      <a:lnTo>
                        <a:pt x="31303" y="79052"/>
                      </a:lnTo>
                      <a:lnTo>
                        <a:pt x="31111" y="79770"/>
                      </a:lnTo>
                      <a:lnTo>
                        <a:pt x="31011" y="81264"/>
                      </a:lnTo>
                      <a:lnTo>
                        <a:pt x="31236" y="86345"/>
                      </a:lnTo>
                      <a:lnTo>
                        <a:pt x="31050" y="87909"/>
                      </a:lnTo>
                      <a:lnTo>
                        <a:pt x="30615" y="89459"/>
                      </a:lnTo>
                      <a:lnTo>
                        <a:pt x="30062" y="90932"/>
                      </a:lnTo>
                      <a:lnTo>
                        <a:pt x="29748" y="91580"/>
                      </a:lnTo>
                      <a:lnTo>
                        <a:pt x="29370" y="92137"/>
                      </a:lnTo>
                      <a:lnTo>
                        <a:pt x="28839" y="92511"/>
                      </a:lnTo>
                      <a:lnTo>
                        <a:pt x="27735" y="93105"/>
                      </a:lnTo>
                      <a:lnTo>
                        <a:pt x="27202" y="93458"/>
                      </a:lnTo>
                      <a:lnTo>
                        <a:pt x="26729" y="93881"/>
                      </a:lnTo>
                      <a:lnTo>
                        <a:pt x="26330" y="94354"/>
                      </a:lnTo>
                      <a:lnTo>
                        <a:pt x="25525" y="95455"/>
                      </a:lnTo>
                      <a:lnTo>
                        <a:pt x="24557" y="97286"/>
                      </a:lnTo>
                      <a:lnTo>
                        <a:pt x="24175" y="97863"/>
                      </a:lnTo>
                      <a:lnTo>
                        <a:pt x="23756" y="98360"/>
                      </a:lnTo>
                      <a:lnTo>
                        <a:pt x="23231" y="98694"/>
                      </a:lnTo>
                      <a:lnTo>
                        <a:pt x="22623" y="98829"/>
                      </a:lnTo>
                      <a:lnTo>
                        <a:pt x="21968" y="98706"/>
                      </a:lnTo>
                      <a:lnTo>
                        <a:pt x="21420" y="98389"/>
                      </a:lnTo>
                      <a:lnTo>
                        <a:pt x="19193" y="96282"/>
                      </a:lnTo>
                      <a:lnTo>
                        <a:pt x="13532" y="93452"/>
                      </a:lnTo>
                      <a:lnTo>
                        <a:pt x="12576" y="92601"/>
                      </a:lnTo>
                      <a:lnTo>
                        <a:pt x="12203" y="92145"/>
                      </a:lnTo>
                      <a:lnTo>
                        <a:pt x="11860" y="91646"/>
                      </a:lnTo>
                      <a:lnTo>
                        <a:pt x="11307" y="90504"/>
                      </a:lnTo>
                      <a:lnTo>
                        <a:pt x="10284" y="86723"/>
                      </a:lnTo>
                      <a:lnTo>
                        <a:pt x="10022" y="83938"/>
                      </a:lnTo>
                      <a:lnTo>
                        <a:pt x="10211" y="76576"/>
                      </a:lnTo>
                      <a:lnTo>
                        <a:pt x="10515" y="74028"/>
                      </a:lnTo>
                      <a:lnTo>
                        <a:pt x="10329" y="72786"/>
                      </a:lnTo>
                      <a:lnTo>
                        <a:pt x="9935" y="72044"/>
                      </a:lnTo>
                      <a:lnTo>
                        <a:pt x="9268" y="71914"/>
                      </a:lnTo>
                      <a:lnTo>
                        <a:pt x="8602" y="72001"/>
                      </a:lnTo>
                      <a:lnTo>
                        <a:pt x="8091" y="72345"/>
                      </a:lnTo>
                      <a:lnTo>
                        <a:pt x="7659" y="72828"/>
                      </a:lnTo>
                      <a:lnTo>
                        <a:pt x="6930" y="73968"/>
                      </a:lnTo>
                      <a:lnTo>
                        <a:pt x="6475" y="74353"/>
                      </a:lnTo>
                      <a:lnTo>
                        <a:pt x="5902" y="74459"/>
                      </a:lnTo>
                      <a:lnTo>
                        <a:pt x="5332" y="74241"/>
                      </a:lnTo>
                      <a:lnTo>
                        <a:pt x="4828" y="73897"/>
                      </a:lnTo>
                      <a:lnTo>
                        <a:pt x="4392" y="73433"/>
                      </a:lnTo>
                      <a:lnTo>
                        <a:pt x="1499" y="69507"/>
                      </a:lnTo>
                      <a:lnTo>
                        <a:pt x="1193" y="68892"/>
                      </a:lnTo>
                      <a:lnTo>
                        <a:pt x="1000" y="68157"/>
                      </a:lnTo>
                      <a:lnTo>
                        <a:pt x="991" y="67128"/>
                      </a:lnTo>
                      <a:lnTo>
                        <a:pt x="1108" y="66211"/>
                      </a:lnTo>
                      <a:lnTo>
                        <a:pt x="1446" y="64621"/>
                      </a:lnTo>
                      <a:lnTo>
                        <a:pt x="1476" y="63909"/>
                      </a:lnTo>
                      <a:lnTo>
                        <a:pt x="1275" y="63288"/>
                      </a:lnTo>
                      <a:lnTo>
                        <a:pt x="72" y="61824"/>
                      </a:lnTo>
                      <a:lnTo>
                        <a:pt x="0" y="60679"/>
                      </a:lnTo>
                      <a:lnTo>
                        <a:pt x="317" y="58930"/>
                      </a:lnTo>
                      <a:lnTo>
                        <a:pt x="1637" y="55119"/>
                      </a:lnTo>
                      <a:lnTo>
                        <a:pt x="2134" y="53231"/>
                      </a:lnTo>
                      <a:lnTo>
                        <a:pt x="2391" y="51840"/>
                      </a:lnTo>
                      <a:lnTo>
                        <a:pt x="1941" y="47644"/>
                      </a:lnTo>
                      <a:lnTo>
                        <a:pt x="2463" y="42091"/>
                      </a:lnTo>
                      <a:lnTo>
                        <a:pt x="2828" y="40416"/>
                      </a:lnTo>
                      <a:lnTo>
                        <a:pt x="5085" y="34761"/>
                      </a:lnTo>
                      <a:lnTo>
                        <a:pt x="5937" y="31583"/>
                      </a:lnTo>
                      <a:lnTo>
                        <a:pt x="6386" y="30554"/>
                      </a:lnTo>
                      <a:lnTo>
                        <a:pt x="8297" y="27145"/>
                      </a:lnTo>
                      <a:lnTo>
                        <a:pt x="8726" y="25884"/>
                      </a:lnTo>
                      <a:lnTo>
                        <a:pt x="8867" y="24942"/>
                      </a:lnTo>
                      <a:lnTo>
                        <a:pt x="8765" y="24246"/>
                      </a:lnTo>
                      <a:lnTo>
                        <a:pt x="8710" y="23516"/>
                      </a:lnTo>
                      <a:lnTo>
                        <a:pt x="8721" y="22780"/>
                      </a:lnTo>
                      <a:lnTo>
                        <a:pt x="8907" y="21980"/>
                      </a:lnTo>
                      <a:lnTo>
                        <a:pt x="9269" y="21170"/>
                      </a:lnTo>
                      <a:lnTo>
                        <a:pt x="9972" y="20122"/>
                      </a:lnTo>
                      <a:lnTo>
                        <a:pt x="11041" y="18905"/>
                      </a:lnTo>
                      <a:lnTo>
                        <a:pt x="12037" y="18104"/>
                      </a:lnTo>
                      <a:lnTo>
                        <a:pt x="25074" y="11383"/>
                      </a:lnTo>
                      <a:lnTo>
                        <a:pt x="44054" y="476"/>
                      </a:lnTo>
                      <a:lnTo>
                        <a:pt x="46693" y="0"/>
                      </a:lnTo>
                      <a:lnTo>
                        <a:pt x="51588" y="4721"/>
                      </a:lnTo>
                      <a:lnTo>
                        <a:pt x="52035" y="5242"/>
                      </a:lnTo>
                      <a:lnTo>
                        <a:pt x="52381" y="5878"/>
                      </a:lnTo>
                      <a:lnTo>
                        <a:pt x="52565" y="6836"/>
                      </a:lnTo>
                      <a:lnTo>
                        <a:pt x="52532" y="7684"/>
                      </a:lnTo>
                      <a:lnTo>
                        <a:pt x="52211" y="9075"/>
                      </a:lnTo>
                      <a:lnTo>
                        <a:pt x="52146" y="9499"/>
                      </a:lnTo>
                      <a:lnTo>
                        <a:pt x="52121" y="10159"/>
                      </a:lnTo>
                      <a:lnTo>
                        <a:pt x="52214" y="10766"/>
                      </a:lnTo>
                      <a:lnTo>
                        <a:pt x="52603" y="11455"/>
                      </a:lnTo>
                      <a:lnTo>
                        <a:pt x="53270" y="12033"/>
                      </a:lnTo>
                      <a:lnTo>
                        <a:pt x="54639" y="12753"/>
                      </a:lnTo>
                      <a:lnTo>
                        <a:pt x="55548" y="12938"/>
                      </a:lnTo>
                      <a:lnTo>
                        <a:pt x="56342" y="13222"/>
                      </a:lnTo>
                      <a:lnTo>
                        <a:pt x="56842" y="13717"/>
                      </a:lnTo>
                      <a:lnTo>
                        <a:pt x="57032" y="14724"/>
                      </a:lnTo>
                      <a:lnTo>
                        <a:pt x="56920" y="15453"/>
                      </a:lnTo>
                      <a:lnTo>
                        <a:pt x="56696" y="16166"/>
                      </a:lnTo>
                      <a:lnTo>
                        <a:pt x="56583" y="16902"/>
                      </a:lnTo>
                      <a:lnTo>
                        <a:pt x="56960" y="17684"/>
                      </a:lnTo>
                      <a:lnTo>
                        <a:pt x="57757" y="18490"/>
                      </a:lnTo>
                      <a:lnTo>
                        <a:pt x="62609" y="21758"/>
                      </a:lnTo>
                      <a:lnTo>
                        <a:pt x="63566" y="22193"/>
                      </a:lnTo>
                      <a:lnTo>
                        <a:pt x="64444" y="22463"/>
                      </a:lnTo>
                      <a:lnTo>
                        <a:pt x="66648" y="23719"/>
                      </a:lnTo>
                      <a:lnTo>
                        <a:pt x="71292" y="27167"/>
                      </a:lnTo>
                      <a:lnTo>
                        <a:pt x="71704" y="27575"/>
                      </a:lnTo>
                      <a:lnTo>
                        <a:pt x="71772" y="28092"/>
                      </a:lnTo>
                      <a:lnTo>
                        <a:pt x="71727" y="28384"/>
                      </a:lnTo>
                      <a:lnTo>
                        <a:pt x="70344" y="29567"/>
                      </a:lnTo>
                      <a:lnTo>
                        <a:pt x="69009" y="30439"/>
                      </a:lnTo>
                      <a:lnTo>
                        <a:pt x="67312" y="31329"/>
                      </a:lnTo>
                      <a:lnTo>
                        <a:pt x="66502" y="31441"/>
                      </a:lnTo>
                      <a:close/>
                    </a:path>
                  </a:pathLst>
                </a:custGeom>
                <a:grpFill/>
                <a:ln w="3175"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n-AU" sz="1600" dirty="0">
                    <a:solidFill>
                      <a:schemeClr val="tx1"/>
                    </a:solidFill>
                    <a:latin typeface="Arial" panose="020B0604020202020204" pitchFamily="34" charset="0"/>
                    <a:cs typeface="Arial" panose="020B0604020202020204" pitchFamily="34" charset="0"/>
                  </a:endParaRPr>
                </a:p>
              </p:txBody>
            </p:sp>
            <p:sp>
              <p:nvSpPr>
                <p:cNvPr id="23" name="Freeform 49">
                  <a:extLst>
                    <a:ext uri="{FF2B5EF4-FFF2-40B4-BE49-F238E27FC236}">
                      <a16:creationId xmlns:a16="http://schemas.microsoft.com/office/drawing/2014/main" id="{B08C6706-1505-FCFB-0AFC-7B5A4A902BCD}"/>
                    </a:ext>
                  </a:extLst>
                </p:cNvPr>
                <p:cNvSpPr>
                  <a:spLocks noChangeAspect="1"/>
                </p:cNvSpPr>
                <p:nvPr>
                  <p:custDataLst>
                    <p:tags r:id="rId5"/>
                  </p:custDataLst>
                </p:nvPr>
              </p:nvSpPr>
              <p:spPr>
                <a:xfrm>
                  <a:off x="5408346" y="4234075"/>
                  <a:ext cx="1462173" cy="1191351"/>
                </a:xfrm>
                <a:custGeom>
                  <a:avLst/>
                  <a:gdLst/>
                  <a:ahLst/>
                  <a:cxnLst/>
                  <a:rect l="l" t="t" r="r" b="b"/>
                  <a:pathLst>
                    <a:path w="1462173" h="1191351">
                      <a:moveTo>
                        <a:pt x="840883" y="875599"/>
                      </a:moveTo>
                      <a:lnTo>
                        <a:pt x="838244" y="876075"/>
                      </a:lnTo>
                      <a:lnTo>
                        <a:pt x="819264" y="886982"/>
                      </a:lnTo>
                      <a:lnTo>
                        <a:pt x="806227" y="893703"/>
                      </a:lnTo>
                      <a:lnTo>
                        <a:pt x="805231" y="894504"/>
                      </a:lnTo>
                      <a:lnTo>
                        <a:pt x="804162" y="895721"/>
                      </a:lnTo>
                      <a:lnTo>
                        <a:pt x="803459" y="896769"/>
                      </a:lnTo>
                      <a:lnTo>
                        <a:pt x="803097" y="897579"/>
                      </a:lnTo>
                      <a:lnTo>
                        <a:pt x="802911" y="898379"/>
                      </a:lnTo>
                      <a:lnTo>
                        <a:pt x="802900" y="899115"/>
                      </a:lnTo>
                      <a:lnTo>
                        <a:pt x="802955" y="899845"/>
                      </a:lnTo>
                      <a:lnTo>
                        <a:pt x="803057" y="900541"/>
                      </a:lnTo>
                      <a:lnTo>
                        <a:pt x="802916" y="901483"/>
                      </a:lnTo>
                      <a:lnTo>
                        <a:pt x="802487" y="902744"/>
                      </a:lnTo>
                      <a:lnTo>
                        <a:pt x="800576" y="906153"/>
                      </a:lnTo>
                      <a:lnTo>
                        <a:pt x="800127" y="907182"/>
                      </a:lnTo>
                      <a:lnTo>
                        <a:pt x="799275" y="910360"/>
                      </a:lnTo>
                      <a:lnTo>
                        <a:pt x="797018" y="916015"/>
                      </a:lnTo>
                      <a:lnTo>
                        <a:pt x="796653" y="917690"/>
                      </a:lnTo>
                      <a:lnTo>
                        <a:pt x="796131" y="923243"/>
                      </a:lnTo>
                      <a:lnTo>
                        <a:pt x="796581" y="927439"/>
                      </a:lnTo>
                      <a:lnTo>
                        <a:pt x="796324" y="928830"/>
                      </a:lnTo>
                      <a:lnTo>
                        <a:pt x="795827" y="930718"/>
                      </a:lnTo>
                      <a:lnTo>
                        <a:pt x="794507" y="934529"/>
                      </a:lnTo>
                      <a:lnTo>
                        <a:pt x="794190" y="936278"/>
                      </a:lnTo>
                      <a:lnTo>
                        <a:pt x="794262" y="937423"/>
                      </a:lnTo>
                      <a:lnTo>
                        <a:pt x="795465" y="938887"/>
                      </a:lnTo>
                      <a:lnTo>
                        <a:pt x="795666" y="939508"/>
                      </a:lnTo>
                      <a:lnTo>
                        <a:pt x="795636" y="940220"/>
                      </a:lnTo>
                      <a:lnTo>
                        <a:pt x="795298" y="941810"/>
                      </a:lnTo>
                      <a:lnTo>
                        <a:pt x="795181" y="942727"/>
                      </a:lnTo>
                      <a:lnTo>
                        <a:pt x="795190" y="943756"/>
                      </a:lnTo>
                      <a:lnTo>
                        <a:pt x="795383" y="944491"/>
                      </a:lnTo>
                      <a:lnTo>
                        <a:pt x="795689" y="945106"/>
                      </a:lnTo>
                      <a:lnTo>
                        <a:pt x="798582" y="949032"/>
                      </a:lnTo>
                      <a:lnTo>
                        <a:pt x="799018" y="949496"/>
                      </a:lnTo>
                      <a:lnTo>
                        <a:pt x="799522" y="949840"/>
                      </a:lnTo>
                      <a:lnTo>
                        <a:pt x="800092" y="950058"/>
                      </a:lnTo>
                      <a:lnTo>
                        <a:pt x="800665" y="949952"/>
                      </a:lnTo>
                      <a:lnTo>
                        <a:pt x="801120" y="949567"/>
                      </a:lnTo>
                      <a:lnTo>
                        <a:pt x="801849" y="948427"/>
                      </a:lnTo>
                      <a:lnTo>
                        <a:pt x="802281" y="947944"/>
                      </a:lnTo>
                      <a:lnTo>
                        <a:pt x="802792" y="947600"/>
                      </a:lnTo>
                      <a:lnTo>
                        <a:pt x="803458" y="947513"/>
                      </a:lnTo>
                      <a:lnTo>
                        <a:pt x="804125" y="947643"/>
                      </a:lnTo>
                      <a:lnTo>
                        <a:pt x="804519" y="948385"/>
                      </a:lnTo>
                      <a:lnTo>
                        <a:pt x="804705" y="949627"/>
                      </a:lnTo>
                      <a:lnTo>
                        <a:pt x="804401" y="952175"/>
                      </a:lnTo>
                      <a:lnTo>
                        <a:pt x="804212" y="959537"/>
                      </a:lnTo>
                      <a:lnTo>
                        <a:pt x="804474" y="962322"/>
                      </a:lnTo>
                      <a:lnTo>
                        <a:pt x="805497" y="966103"/>
                      </a:lnTo>
                      <a:lnTo>
                        <a:pt x="806050" y="967245"/>
                      </a:lnTo>
                      <a:lnTo>
                        <a:pt x="806393" y="967744"/>
                      </a:lnTo>
                      <a:lnTo>
                        <a:pt x="806766" y="968200"/>
                      </a:lnTo>
                      <a:lnTo>
                        <a:pt x="807722" y="969051"/>
                      </a:lnTo>
                      <a:lnTo>
                        <a:pt x="813383" y="971881"/>
                      </a:lnTo>
                      <a:lnTo>
                        <a:pt x="815610" y="973988"/>
                      </a:lnTo>
                      <a:lnTo>
                        <a:pt x="816158" y="974305"/>
                      </a:lnTo>
                      <a:lnTo>
                        <a:pt x="816813" y="974428"/>
                      </a:lnTo>
                      <a:lnTo>
                        <a:pt x="817421" y="974293"/>
                      </a:lnTo>
                      <a:lnTo>
                        <a:pt x="817946" y="973959"/>
                      </a:lnTo>
                      <a:lnTo>
                        <a:pt x="818365" y="973462"/>
                      </a:lnTo>
                      <a:lnTo>
                        <a:pt x="818747" y="972885"/>
                      </a:lnTo>
                      <a:lnTo>
                        <a:pt x="819715" y="971054"/>
                      </a:lnTo>
                      <a:lnTo>
                        <a:pt x="820520" y="969953"/>
                      </a:lnTo>
                      <a:lnTo>
                        <a:pt x="820919" y="969480"/>
                      </a:lnTo>
                      <a:lnTo>
                        <a:pt x="821392" y="969057"/>
                      </a:lnTo>
                      <a:lnTo>
                        <a:pt x="821925" y="968704"/>
                      </a:lnTo>
                      <a:lnTo>
                        <a:pt x="823029" y="968110"/>
                      </a:lnTo>
                      <a:lnTo>
                        <a:pt x="823560" y="967736"/>
                      </a:lnTo>
                      <a:lnTo>
                        <a:pt x="823938" y="967179"/>
                      </a:lnTo>
                      <a:lnTo>
                        <a:pt x="824252" y="966531"/>
                      </a:lnTo>
                      <a:lnTo>
                        <a:pt x="824805" y="965058"/>
                      </a:lnTo>
                      <a:lnTo>
                        <a:pt x="825240" y="963508"/>
                      </a:lnTo>
                      <a:lnTo>
                        <a:pt x="825426" y="961944"/>
                      </a:lnTo>
                      <a:lnTo>
                        <a:pt x="825201" y="956863"/>
                      </a:lnTo>
                      <a:lnTo>
                        <a:pt x="825301" y="955369"/>
                      </a:lnTo>
                      <a:lnTo>
                        <a:pt x="825493" y="954651"/>
                      </a:lnTo>
                      <a:lnTo>
                        <a:pt x="826884" y="951134"/>
                      </a:lnTo>
                      <a:lnTo>
                        <a:pt x="827266" y="949076"/>
                      </a:lnTo>
                      <a:lnTo>
                        <a:pt x="827352" y="945118"/>
                      </a:lnTo>
                      <a:lnTo>
                        <a:pt x="827138" y="937982"/>
                      </a:lnTo>
                      <a:lnTo>
                        <a:pt x="827453" y="935361"/>
                      </a:lnTo>
                      <a:lnTo>
                        <a:pt x="828071" y="934105"/>
                      </a:lnTo>
                      <a:lnTo>
                        <a:pt x="828995" y="933135"/>
                      </a:lnTo>
                      <a:lnTo>
                        <a:pt x="832131" y="932322"/>
                      </a:lnTo>
                      <a:lnTo>
                        <a:pt x="832853" y="931101"/>
                      </a:lnTo>
                      <a:lnTo>
                        <a:pt x="832922" y="930367"/>
                      </a:lnTo>
                      <a:lnTo>
                        <a:pt x="833326" y="929306"/>
                      </a:lnTo>
                      <a:lnTo>
                        <a:pt x="835285" y="925785"/>
                      </a:lnTo>
                      <a:lnTo>
                        <a:pt x="835862" y="924483"/>
                      </a:lnTo>
                      <a:lnTo>
                        <a:pt x="836136" y="923445"/>
                      </a:lnTo>
                      <a:lnTo>
                        <a:pt x="836001" y="921979"/>
                      </a:lnTo>
                      <a:lnTo>
                        <a:pt x="835886" y="921450"/>
                      </a:lnTo>
                      <a:lnTo>
                        <a:pt x="835518" y="920494"/>
                      </a:lnTo>
                      <a:lnTo>
                        <a:pt x="835358" y="918910"/>
                      </a:lnTo>
                      <a:lnTo>
                        <a:pt x="835449" y="918597"/>
                      </a:lnTo>
                      <a:lnTo>
                        <a:pt x="835742" y="917967"/>
                      </a:lnTo>
                      <a:lnTo>
                        <a:pt x="836843" y="916494"/>
                      </a:lnTo>
                      <a:lnTo>
                        <a:pt x="836836" y="915749"/>
                      </a:lnTo>
                      <a:lnTo>
                        <a:pt x="836749" y="915033"/>
                      </a:lnTo>
                      <a:lnTo>
                        <a:pt x="836534" y="914226"/>
                      </a:lnTo>
                      <a:lnTo>
                        <a:pt x="836721" y="913650"/>
                      </a:lnTo>
                      <a:lnTo>
                        <a:pt x="837103" y="913154"/>
                      </a:lnTo>
                      <a:lnTo>
                        <a:pt x="837585" y="912793"/>
                      </a:lnTo>
                      <a:lnTo>
                        <a:pt x="838145" y="912484"/>
                      </a:lnTo>
                      <a:lnTo>
                        <a:pt x="838874" y="911805"/>
                      </a:lnTo>
                      <a:lnTo>
                        <a:pt x="839707" y="910856"/>
                      </a:lnTo>
                      <a:lnTo>
                        <a:pt x="841783" y="908020"/>
                      </a:lnTo>
                      <a:lnTo>
                        <a:pt x="842344" y="907366"/>
                      </a:lnTo>
                      <a:lnTo>
                        <a:pt x="843317" y="906727"/>
                      </a:lnTo>
                      <a:lnTo>
                        <a:pt x="843917" y="906524"/>
                      </a:lnTo>
                      <a:lnTo>
                        <a:pt x="844564" y="906511"/>
                      </a:lnTo>
                      <a:lnTo>
                        <a:pt x="845174" y="906709"/>
                      </a:lnTo>
                      <a:lnTo>
                        <a:pt x="846553" y="907980"/>
                      </a:lnTo>
                      <a:lnTo>
                        <a:pt x="847086" y="908255"/>
                      </a:lnTo>
                      <a:lnTo>
                        <a:pt x="847927" y="908045"/>
                      </a:lnTo>
                      <a:lnTo>
                        <a:pt x="848399" y="907724"/>
                      </a:lnTo>
                      <a:lnTo>
                        <a:pt x="849095" y="906432"/>
                      </a:lnTo>
                      <a:lnTo>
                        <a:pt x="850844" y="904770"/>
                      </a:lnTo>
                      <a:lnTo>
                        <a:pt x="851492" y="904655"/>
                      </a:lnTo>
                      <a:lnTo>
                        <a:pt x="852381" y="904594"/>
                      </a:lnTo>
                      <a:lnTo>
                        <a:pt x="859686" y="906962"/>
                      </a:lnTo>
                      <a:lnTo>
                        <a:pt x="860692" y="907040"/>
                      </a:lnTo>
                      <a:lnTo>
                        <a:pt x="861502" y="906928"/>
                      </a:lnTo>
                      <a:lnTo>
                        <a:pt x="863199" y="906038"/>
                      </a:lnTo>
                      <a:lnTo>
                        <a:pt x="864534" y="905166"/>
                      </a:lnTo>
                      <a:lnTo>
                        <a:pt x="865917" y="903983"/>
                      </a:lnTo>
                      <a:lnTo>
                        <a:pt x="865962" y="903691"/>
                      </a:lnTo>
                      <a:lnTo>
                        <a:pt x="865894" y="903174"/>
                      </a:lnTo>
                      <a:lnTo>
                        <a:pt x="865482" y="902766"/>
                      </a:lnTo>
                      <a:lnTo>
                        <a:pt x="860838" y="899318"/>
                      </a:lnTo>
                      <a:lnTo>
                        <a:pt x="858634" y="898062"/>
                      </a:lnTo>
                      <a:lnTo>
                        <a:pt x="857756" y="897792"/>
                      </a:lnTo>
                      <a:lnTo>
                        <a:pt x="856799" y="897357"/>
                      </a:lnTo>
                      <a:lnTo>
                        <a:pt x="851947" y="894089"/>
                      </a:lnTo>
                      <a:lnTo>
                        <a:pt x="851150" y="893283"/>
                      </a:lnTo>
                      <a:lnTo>
                        <a:pt x="850773" y="892501"/>
                      </a:lnTo>
                      <a:lnTo>
                        <a:pt x="850886" y="891765"/>
                      </a:lnTo>
                      <a:lnTo>
                        <a:pt x="851110" y="891052"/>
                      </a:lnTo>
                      <a:lnTo>
                        <a:pt x="851222" y="890323"/>
                      </a:lnTo>
                      <a:lnTo>
                        <a:pt x="851032" y="889316"/>
                      </a:lnTo>
                      <a:lnTo>
                        <a:pt x="850532" y="888821"/>
                      </a:lnTo>
                      <a:lnTo>
                        <a:pt x="849738" y="888537"/>
                      </a:lnTo>
                      <a:lnTo>
                        <a:pt x="848829" y="888352"/>
                      </a:lnTo>
                      <a:lnTo>
                        <a:pt x="847460" y="887632"/>
                      </a:lnTo>
                      <a:lnTo>
                        <a:pt x="846793" y="887054"/>
                      </a:lnTo>
                      <a:lnTo>
                        <a:pt x="846404" y="886365"/>
                      </a:lnTo>
                      <a:lnTo>
                        <a:pt x="846311" y="885758"/>
                      </a:lnTo>
                      <a:lnTo>
                        <a:pt x="846336" y="885098"/>
                      </a:lnTo>
                      <a:lnTo>
                        <a:pt x="846401" y="884674"/>
                      </a:lnTo>
                      <a:lnTo>
                        <a:pt x="846722" y="883283"/>
                      </a:lnTo>
                      <a:lnTo>
                        <a:pt x="846755" y="882435"/>
                      </a:lnTo>
                      <a:lnTo>
                        <a:pt x="846571" y="881477"/>
                      </a:lnTo>
                      <a:lnTo>
                        <a:pt x="846225" y="880841"/>
                      </a:lnTo>
                      <a:lnTo>
                        <a:pt x="845778" y="880320"/>
                      </a:lnTo>
                      <a:close/>
                      <a:moveTo>
                        <a:pt x="44035" y="0"/>
                      </a:moveTo>
                      <a:lnTo>
                        <a:pt x="98643" y="3474"/>
                      </a:lnTo>
                      <a:lnTo>
                        <a:pt x="153229" y="7159"/>
                      </a:lnTo>
                      <a:lnTo>
                        <a:pt x="207778" y="11057"/>
                      </a:lnTo>
                      <a:lnTo>
                        <a:pt x="262299" y="15166"/>
                      </a:lnTo>
                      <a:lnTo>
                        <a:pt x="316780" y="19488"/>
                      </a:lnTo>
                      <a:lnTo>
                        <a:pt x="371235" y="24022"/>
                      </a:lnTo>
                      <a:lnTo>
                        <a:pt x="425664" y="28769"/>
                      </a:lnTo>
                      <a:lnTo>
                        <a:pt x="480044" y="33728"/>
                      </a:lnTo>
                      <a:lnTo>
                        <a:pt x="534387" y="38899"/>
                      </a:lnTo>
                      <a:lnTo>
                        <a:pt x="588687" y="44283"/>
                      </a:lnTo>
                      <a:lnTo>
                        <a:pt x="642946" y="49879"/>
                      </a:lnTo>
                      <a:lnTo>
                        <a:pt x="697161" y="55688"/>
                      </a:lnTo>
                      <a:lnTo>
                        <a:pt x="751329" y="61710"/>
                      </a:lnTo>
                      <a:lnTo>
                        <a:pt x="805452" y="67944"/>
                      </a:lnTo>
                      <a:lnTo>
                        <a:pt x="859526" y="74392"/>
                      </a:lnTo>
                      <a:lnTo>
                        <a:pt x="913554" y="81053"/>
                      </a:lnTo>
                      <a:lnTo>
                        <a:pt x="935108" y="83772"/>
                      </a:lnTo>
                      <a:lnTo>
                        <a:pt x="935674" y="83817"/>
                      </a:lnTo>
                      <a:lnTo>
                        <a:pt x="939023" y="81331"/>
                      </a:lnTo>
                      <a:lnTo>
                        <a:pt x="942100" y="80484"/>
                      </a:lnTo>
                      <a:lnTo>
                        <a:pt x="944788" y="78998"/>
                      </a:lnTo>
                      <a:lnTo>
                        <a:pt x="946966" y="76946"/>
                      </a:lnTo>
                      <a:lnTo>
                        <a:pt x="948486" y="74404"/>
                      </a:lnTo>
                      <a:lnTo>
                        <a:pt x="950354" y="68582"/>
                      </a:lnTo>
                      <a:lnTo>
                        <a:pt x="951808" y="66046"/>
                      </a:lnTo>
                      <a:lnTo>
                        <a:pt x="953978" y="65186"/>
                      </a:lnTo>
                      <a:lnTo>
                        <a:pt x="956569" y="65138"/>
                      </a:lnTo>
                      <a:lnTo>
                        <a:pt x="959235" y="64478"/>
                      </a:lnTo>
                      <a:lnTo>
                        <a:pt x="961782" y="63369"/>
                      </a:lnTo>
                      <a:lnTo>
                        <a:pt x="964023" y="61998"/>
                      </a:lnTo>
                      <a:lnTo>
                        <a:pt x="965061" y="60851"/>
                      </a:lnTo>
                      <a:lnTo>
                        <a:pt x="965920" y="59485"/>
                      </a:lnTo>
                      <a:lnTo>
                        <a:pt x="966847" y="58399"/>
                      </a:lnTo>
                      <a:lnTo>
                        <a:pt x="969178" y="57751"/>
                      </a:lnTo>
                      <a:lnTo>
                        <a:pt x="970708" y="56892"/>
                      </a:lnTo>
                      <a:lnTo>
                        <a:pt x="972104" y="55758"/>
                      </a:lnTo>
                      <a:lnTo>
                        <a:pt x="972787" y="54626"/>
                      </a:lnTo>
                      <a:lnTo>
                        <a:pt x="973869" y="54583"/>
                      </a:lnTo>
                      <a:lnTo>
                        <a:pt x="986039" y="49928"/>
                      </a:lnTo>
                      <a:lnTo>
                        <a:pt x="988530" y="49954"/>
                      </a:lnTo>
                      <a:lnTo>
                        <a:pt x="990590" y="49070"/>
                      </a:lnTo>
                      <a:lnTo>
                        <a:pt x="992713" y="46765"/>
                      </a:lnTo>
                      <a:lnTo>
                        <a:pt x="997970" y="38791"/>
                      </a:lnTo>
                      <a:lnTo>
                        <a:pt x="999842" y="37585"/>
                      </a:lnTo>
                      <a:lnTo>
                        <a:pt x="1010450" y="37485"/>
                      </a:lnTo>
                      <a:lnTo>
                        <a:pt x="1012510" y="36815"/>
                      </a:lnTo>
                      <a:lnTo>
                        <a:pt x="1013958" y="38626"/>
                      </a:lnTo>
                      <a:lnTo>
                        <a:pt x="1014204" y="40773"/>
                      </a:lnTo>
                      <a:lnTo>
                        <a:pt x="1014630" y="42660"/>
                      </a:lnTo>
                      <a:lnTo>
                        <a:pt x="1016580" y="43704"/>
                      </a:lnTo>
                      <a:lnTo>
                        <a:pt x="1020647" y="43821"/>
                      </a:lnTo>
                      <a:lnTo>
                        <a:pt x="1022326" y="44492"/>
                      </a:lnTo>
                      <a:lnTo>
                        <a:pt x="1023598" y="46423"/>
                      </a:lnTo>
                      <a:lnTo>
                        <a:pt x="1026691" y="45044"/>
                      </a:lnTo>
                      <a:lnTo>
                        <a:pt x="1028059" y="44676"/>
                      </a:lnTo>
                      <a:lnTo>
                        <a:pt x="1030044" y="44595"/>
                      </a:lnTo>
                      <a:lnTo>
                        <a:pt x="1042493" y="45940"/>
                      </a:lnTo>
                      <a:lnTo>
                        <a:pt x="1046547" y="47054"/>
                      </a:lnTo>
                      <a:lnTo>
                        <a:pt x="1051511" y="46569"/>
                      </a:lnTo>
                      <a:lnTo>
                        <a:pt x="1053857" y="46762"/>
                      </a:lnTo>
                      <a:lnTo>
                        <a:pt x="1057302" y="47662"/>
                      </a:lnTo>
                      <a:lnTo>
                        <a:pt x="1059185" y="47605"/>
                      </a:lnTo>
                      <a:lnTo>
                        <a:pt x="1063774" y="46110"/>
                      </a:lnTo>
                      <a:lnTo>
                        <a:pt x="1069085" y="45507"/>
                      </a:lnTo>
                      <a:lnTo>
                        <a:pt x="1075435" y="43835"/>
                      </a:lnTo>
                      <a:lnTo>
                        <a:pt x="1077130" y="43740"/>
                      </a:lnTo>
                      <a:lnTo>
                        <a:pt x="1084047" y="45209"/>
                      </a:lnTo>
                      <a:lnTo>
                        <a:pt x="1086573" y="45169"/>
                      </a:lnTo>
                      <a:lnTo>
                        <a:pt x="1088820" y="44066"/>
                      </a:lnTo>
                      <a:lnTo>
                        <a:pt x="1091330" y="43433"/>
                      </a:lnTo>
                      <a:lnTo>
                        <a:pt x="1093877" y="44925"/>
                      </a:lnTo>
                      <a:lnTo>
                        <a:pt x="1097731" y="49292"/>
                      </a:lnTo>
                      <a:lnTo>
                        <a:pt x="1102998" y="56975"/>
                      </a:lnTo>
                      <a:lnTo>
                        <a:pt x="1106147" y="60136"/>
                      </a:lnTo>
                      <a:lnTo>
                        <a:pt x="1110728" y="61860"/>
                      </a:lnTo>
                      <a:lnTo>
                        <a:pt x="1124983" y="64405"/>
                      </a:lnTo>
                      <a:lnTo>
                        <a:pt x="1129837" y="64538"/>
                      </a:lnTo>
                      <a:lnTo>
                        <a:pt x="1140013" y="63508"/>
                      </a:lnTo>
                      <a:lnTo>
                        <a:pt x="1144576" y="64033"/>
                      </a:lnTo>
                      <a:lnTo>
                        <a:pt x="1148921" y="66342"/>
                      </a:lnTo>
                      <a:lnTo>
                        <a:pt x="1152564" y="69771"/>
                      </a:lnTo>
                      <a:lnTo>
                        <a:pt x="1154582" y="71194"/>
                      </a:lnTo>
                      <a:lnTo>
                        <a:pt x="1159150" y="72962"/>
                      </a:lnTo>
                      <a:lnTo>
                        <a:pt x="1160625" y="74723"/>
                      </a:lnTo>
                      <a:lnTo>
                        <a:pt x="1161937" y="76727"/>
                      </a:lnTo>
                      <a:lnTo>
                        <a:pt x="1163548" y="78400"/>
                      </a:lnTo>
                      <a:lnTo>
                        <a:pt x="1165828" y="79176"/>
                      </a:lnTo>
                      <a:lnTo>
                        <a:pt x="1168545" y="79730"/>
                      </a:lnTo>
                      <a:lnTo>
                        <a:pt x="1170712" y="80906"/>
                      </a:lnTo>
                      <a:lnTo>
                        <a:pt x="1171294" y="83554"/>
                      </a:lnTo>
                      <a:lnTo>
                        <a:pt x="1170548" y="87908"/>
                      </a:lnTo>
                      <a:lnTo>
                        <a:pt x="1170353" y="90824"/>
                      </a:lnTo>
                      <a:lnTo>
                        <a:pt x="1170745" y="93166"/>
                      </a:lnTo>
                      <a:lnTo>
                        <a:pt x="1172281" y="94565"/>
                      </a:lnTo>
                      <a:lnTo>
                        <a:pt x="1174783" y="95444"/>
                      </a:lnTo>
                      <a:lnTo>
                        <a:pt x="1179111" y="96173"/>
                      </a:lnTo>
                      <a:lnTo>
                        <a:pt x="1181300" y="97076"/>
                      </a:lnTo>
                      <a:lnTo>
                        <a:pt x="1183444" y="98816"/>
                      </a:lnTo>
                      <a:lnTo>
                        <a:pt x="1187076" y="102808"/>
                      </a:lnTo>
                      <a:lnTo>
                        <a:pt x="1193915" y="108754"/>
                      </a:lnTo>
                      <a:lnTo>
                        <a:pt x="1194282" y="117171"/>
                      </a:lnTo>
                      <a:lnTo>
                        <a:pt x="1194787" y="119300"/>
                      </a:lnTo>
                      <a:lnTo>
                        <a:pt x="1193799" y="120584"/>
                      </a:lnTo>
                      <a:lnTo>
                        <a:pt x="1193734" y="121568"/>
                      </a:lnTo>
                      <a:lnTo>
                        <a:pt x="1194058" y="122405"/>
                      </a:lnTo>
                      <a:lnTo>
                        <a:pt x="1194192" y="123262"/>
                      </a:lnTo>
                      <a:lnTo>
                        <a:pt x="1193597" y="127216"/>
                      </a:lnTo>
                      <a:lnTo>
                        <a:pt x="1193547" y="132197"/>
                      </a:lnTo>
                      <a:lnTo>
                        <a:pt x="1193806" y="133039"/>
                      </a:lnTo>
                      <a:lnTo>
                        <a:pt x="1195495" y="134559"/>
                      </a:lnTo>
                      <a:lnTo>
                        <a:pt x="1196102" y="135676"/>
                      </a:lnTo>
                      <a:lnTo>
                        <a:pt x="1195995" y="137586"/>
                      </a:lnTo>
                      <a:lnTo>
                        <a:pt x="1195608" y="139578"/>
                      </a:lnTo>
                      <a:lnTo>
                        <a:pt x="1196185" y="141303"/>
                      </a:lnTo>
                      <a:lnTo>
                        <a:pt x="1198868" y="142379"/>
                      </a:lnTo>
                      <a:lnTo>
                        <a:pt x="1199821" y="142248"/>
                      </a:lnTo>
                      <a:lnTo>
                        <a:pt x="1202299" y="141361"/>
                      </a:lnTo>
                      <a:lnTo>
                        <a:pt x="1204320" y="141068"/>
                      </a:lnTo>
                      <a:lnTo>
                        <a:pt x="1204727" y="140387"/>
                      </a:lnTo>
                      <a:lnTo>
                        <a:pt x="1204996" y="139535"/>
                      </a:lnTo>
                      <a:lnTo>
                        <a:pt x="1205568" y="138877"/>
                      </a:lnTo>
                      <a:lnTo>
                        <a:pt x="1208174" y="137922"/>
                      </a:lnTo>
                      <a:lnTo>
                        <a:pt x="1209310" y="137321"/>
                      </a:lnTo>
                      <a:lnTo>
                        <a:pt x="1210188" y="135790"/>
                      </a:lnTo>
                      <a:lnTo>
                        <a:pt x="1212286" y="133167"/>
                      </a:lnTo>
                      <a:lnTo>
                        <a:pt x="1213499" y="132360"/>
                      </a:lnTo>
                      <a:lnTo>
                        <a:pt x="1216121" y="131272"/>
                      </a:lnTo>
                      <a:lnTo>
                        <a:pt x="1216909" y="130661"/>
                      </a:lnTo>
                      <a:lnTo>
                        <a:pt x="1217132" y="129768"/>
                      </a:lnTo>
                      <a:lnTo>
                        <a:pt x="1217577" y="126266"/>
                      </a:lnTo>
                      <a:lnTo>
                        <a:pt x="1218652" y="123921"/>
                      </a:lnTo>
                      <a:lnTo>
                        <a:pt x="1221919" y="119368"/>
                      </a:lnTo>
                      <a:lnTo>
                        <a:pt x="1222756" y="117545"/>
                      </a:lnTo>
                      <a:lnTo>
                        <a:pt x="1223112" y="117510"/>
                      </a:lnTo>
                      <a:lnTo>
                        <a:pt x="1223968" y="117113"/>
                      </a:lnTo>
                      <a:lnTo>
                        <a:pt x="1224959" y="116934"/>
                      </a:lnTo>
                      <a:lnTo>
                        <a:pt x="1225860" y="116884"/>
                      </a:lnTo>
                      <a:lnTo>
                        <a:pt x="1226607" y="116927"/>
                      </a:lnTo>
                      <a:lnTo>
                        <a:pt x="1227248" y="116819"/>
                      </a:lnTo>
                      <a:lnTo>
                        <a:pt x="1229360" y="115697"/>
                      </a:lnTo>
                      <a:lnTo>
                        <a:pt x="1230118" y="115544"/>
                      </a:lnTo>
                      <a:lnTo>
                        <a:pt x="1230929" y="115523"/>
                      </a:lnTo>
                      <a:lnTo>
                        <a:pt x="1232450" y="115668"/>
                      </a:lnTo>
                      <a:lnTo>
                        <a:pt x="1233157" y="115624"/>
                      </a:lnTo>
                      <a:lnTo>
                        <a:pt x="1234415" y="115301"/>
                      </a:lnTo>
                      <a:lnTo>
                        <a:pt x="1235618" y="114814"/>
                      </a:lnTo>
                      <a:lnTo>
                        <a:pt x="1240076" y="112342"/>
                      </a:lnTo>
                      <a:lnTo>
                        <a:pt x="1241872" y="111644"/>
                      </a:lnTo>
                      <a:lnTo>
                        <a:pt x="1242458" y="111514"/>
                      </a:lnTo>
                      <a:lnTo>
                        <a:pt x="1242993" y="111533"/>
                      </a:lnTo>
                      <a:lnTo>
                        <a:pt x="1243392" y="111900"/>
                      </a:lnTo>
                      <a:lnTo>
                        <a:pt x="1245924" y="120005"/>
                      </a:lnTo>
                      <a:lnTo>
                        <a:pt x="1246262" y="120533"/>
                      </a:lnTo>
                      <a:lnTo>
                        <a:pt x="1246718" y="120990"/>
                      </a:lnTo>
                      <a:lnTo>
                        <a:pt x="1247247" y="121349"/>
                      </a:lnTo>
                      <a:lnTo>
                        <a:pt x="1247953" y="121619"/>
                      </a:lnTo>
                      <a:lnTo>
                        <a:pt x="1249421" y="121901"/>
                      </a:lnTo>
                      <a:lnTo>
                        <a:pt x="1250088" y="122131"/>
                      </a:lnTo>
                      <a:lnTo>
                        <a:pt x="1250531" y="122559"/>
                      </a:lnTo>
                      <a:lnTo>
                        <a:pt x="1251249" y="123588"/>
                      </a:lnTo>
                      <a:lnTo>
                        <a:pt x="1251686" y="124035"/>
                      </a:lnTo>
                      <a:lnTo>
                        <a:pt x="1252211" y="124380"/>
                      </a:lnTo>
                      <a:lnTo>
                        <a:pt x="1252852" y="124239"/>
                      </a:lnTo>
                      <a:lnTo>
                        <a:pt x="1253455" y="123519"/>
                      </a:lnTo>
                      <a:lnTo>
                        <a:pt x="1254751" y="120118"/>
                      </a:lnTo>
                      <a:lnTo>
                        <a:pt x="1255764" y="118553"/>
                      </a:lnTo>
                      <a:lnTo>
                        <a:pt x="1256443" y="117900"/>
                      </a:lnTo>
                      <a:lnTo>
                        <a:pt x="1257177" y="117582"/>
                      </a:lnTo>
                      <a:lnTo>
                        <a:pt x="1257840" y="117478"/>
                      </a:lnTo>
                      <a:lnTo>
                        <a:pt x="1258552" y="117524"/>
                      </a:lnTo>
                      <a:lnTo>
                        <a:pt x="1259214" y="117665"/>
                      </a:lnTo>
                      <a:lnTo>
                        <a:pt x="1261418" y="118491"/>
                      </a:lnTo>
                      <a:lnTo>
                        <a:pt x="1263779" y="119694"/>
                      </a:lnTo>
                      <a:lnTo>
                        <a:pt x="1264227" y="119857"/>
                      </a:lnTo>
                      <a:lnTo>
                        <a:pt x="1264726" y="119919"/>
                      </a:lnTo>
                      <a:lnTo>
                        <a:pt x="1265312" y="119865"/>
                      </a:lnTo>
                      <a:lnTo>
                        <a:pt x="1268965" y="118587"/>
                      </a:lnTo>
                      <a:lnTo>
                        <a:pt x="1270302" y="118334"/>
                      </a:lnTo>
                      <a:lnTo>
                        <a:pt x="1271073" y="118370"/>
                      </a:lnTo>
                      <a:lnTo>
                        <a:pt x="1272563" y="118598"/>
                      </a:lnTo>
                      <a:lnTo>
                        <a:pt x="1273041" y="118609"/>
                      </a:lnTo>
                      <a:lnTo>
                        <a:pt x="1273522" y="118525"/>
                      </a:lnTo>
                      <a:lnTo>
                        <a:pt x="1274041" y="118339"/>
                      </a:lnTo>
                      <a:lnTo>
                        <a:pt x="1274628" y="117979"/>
                      </a:lnTo>
                      <a:lnTo>
                        <a:pt x="1275180" y="117483"/>
                      </a:lnTo>
                      <a:lnTo>
                        <a:pt x="1275738" y="116676"/>
                      </a:lnTo>
                      <a:lnTo>
                        <a:pt x="1276155" y="115948"/>
                      </a:lnTo>
                      <a:lnTo>
                        <a:pt x="1276420" y="115151"/>
                      </a:lnTo>
                      <a:lnTo>
                        <a:pt x="1276924" y="111915"/>
                      </a:lnTo>
                      <a:lnTo>
                        <a:pt x="1277185" y="111246"/>
                      </a:lnTo>
                      <a:lnTo>
                        <a:pt x="1278966" y="108253"/>
                      </a:lnTo>
                      <a:lnTo>
                        <a:pt x="1279613" y="106920"/>
                      </a:lnTo>
                      <a:lnTo>
                        <a:pt x="1280061" y="105168"/>
                      </a:lnTo>
                      <a:lnTo>
                        <a:pt x="1280529" y="102050"/>
                      </a:lnTo>
                      <a:lnTo>
                        <a:pt x="1281291" y="98839"/>
                      </a:lnTo>
                      <a:lnTo>
                        <a:pt x="1281819" y="97475"/>
                      </a:lnTo>
                      <a:lnTo>
                        <a:pt x="1282157" y="96879"/>
                      </a:lnTo>
                      <a:lnTo>
                        <a:pt x="1282564" y="96328"/>
                      </a:lnTo>
                      <a:lnTo>
                        <a:pt x="1283907" y="94924"/>
                      </a:lnTo>
                      <a:lnTo>
                        <a:pt x="1284252" y="94363"/>
                      </a:lnTo>
                      <a:lnTo>
                        <a:pt x="1284461" y="93618"/>
                      </a:lnTo>
                      <a:lnTo>
                        <a:pt x="1284333" y="92631"/>
                      </a:lnTo>
                      <a:lnTo>
                        <a:pt x="1283850" y="91295"/>
                      </a:lnTo>
                      <a:lnTo>
                        <a:pt x="1281343" y="87177"/>
                      </a:lnTo>
                      <a:lnTo>
                        <a:pt x="1279169" y="84379"/>
                      </a:lnTo>
                      <a:lnTo>
                        <a:pt x="1278789" y="83585"/>
                      </a:lnTo>
                      <a:lnTo>
                        <a:pt x="1278415" y="82430"/>
                      </a:lnTo>
                      <a:lnTo>
                        <a:pt x="1278299" y="80913"/>
                      </a:lnTo>
                      <a:lnTo>
                        <a:pt x="1278360" y="78925"/>
                      </a:lnTo>
                      <a:lnTo>
                        <a:pt x="1277749" y="77074"/>
                      </a:lnTo>
                      <a:lnTo>
                        <a:pt x="1275270" y="73413"/>
                      </a:lnTo>
                      <a:lnTo>
                        <a:pt x="1275615" y="71972"/>
                      </a:lnTo>
                      <a:lnTo>
                        <a:pt x="1275873" y="71446"/>
                      </a:lnTo>
                      <a:lnTo>
                        <a:pt x="1276297" y="70863"/>
                      </a:lnTo>
                      <a:lnTo>
                        <a:pt x="1276762" y="70457"/>
                      </a:lnTo>
                      <a:lnTo>
                        <a:pt x="1277440" y="70171"/>
                      </a:lnTo>
                      <a:lnTo>
                        <a:pt x="1278293" y="70000"/>
                      </a:lnTo>
                      <a:lnTo>
                        <a:pt x="1279558" y="70090"/>
                      </a:lnTo>
                      <a:lnTo>
                        <a:pt x="1280625" y="69939"/>
                      </a:lnTo>
                      <a:lnTo>
                        <a:pt x="1281758" y="69587"/>
                      </a:lnTo>
                      <a:lnTo>
                        <a:pt x="1284836" y="67887"/>
                      </a:lnTo>
                      <a:lnTo>
                        <a:pt x="1285570" y="67229"/>
                      </a:lnTo>
                      <a:lnTo>
                        <a:pt x="1286877" y="65833"/>
                      </a:lnTo>
                      <a:lnTo>
                        <a:pt x="1300525" y="60972"/>
                      </a:lnTo>
                      <a:lnTo>
                        <a:pt x="1301495" y="60855"/>
                      </a:lnTo>
                      <a:lnTo>
                        <a:pt x="1303169" y="61003"/>
                      </a:lnTo>
                      <a:lnTo>
                        <a:pt x="1306539" y="61978"/>
                      </a:lnTo>
                      <a:lnTo>
                        <a:pt x="1307309" y="62035"/>
                      </a:lnTo>
                      <a:lnTo>
                        <a:pt x="1308191" y="61871"/>
                      </a:lnTo>
                      <a:lnTo>
                        <a:pt x="1309100" y="61499"/>
                      </a:lnTo>
                      <a:lnTo>
                        <a:pt x="1310327" y="60631"/>
                      </a:lnTo>
                      <a:lnTo>
                        <a:pt x="1312580" y="58714"/>
                      </a:lnTo>
                      <a:lnTo>
                        <a:pt x="1315715" y="56613"/>
                      </a:lnTo>
                      <a:lnTo>
                        <a:pt x="1316727" y="56339"/>
                      </a:lnTo>
                      <a:lnTo>
                        <a:pt x="1318210" y="56206"/>
                      </a:lnTo>
                      <a:lnTo>
                        <a:pt x="1323167" y="56421"/>
                      </a:lnTo>
                      <a:lnTo>
                        <a:pt x="1326697" y="55597"/>
                      </a:lnTo>
                      <a:lnTo>
                        <a:pt x="1328779" y="54596"/>
                      </a:lnTo>
                      <a:lnTo>
                        <a:pt x="1329371" y="54191"/>
                      </a:lnTo>
                      <a:lnTo>
                        <a:pt x="1329844" y="53766"/>
                      </a:lnTo>
                      <a:lnTo>
                        <a:pt x="1330242" y="53248"/>
                      </a:lnTo>
                      <a:lnTo>
                        <a:pt x="1332520" y="48942"/>
                      </a:lnTo>
                      <a:lnTo>
                        <a:pt x="1332995" y="48504"/>
                      </a:lnTo>
                      <a:lnTo>
                        <a:pt x="1334847" y="47857"/>
                      </a:lnTo>
                      <a:lnTo>
                        <a:pt x="1338773" y="44743"/>
                      </a:lnTo>
                      <a:lnTo>
                        <a:pt x="1339887" y="44132"/>
                      </a:lnTo>
                      <a:lnTo>
                        <a:pt x="1340488" y="43939"/>
                      </a:lnTo>
                      <a:lnTo>
                        <a:pt x="1341402" y="44143"/>
                      </a:lnTo>
                      <a:lnTo>
                        <a:pt x="1342472" y="44808"/>
                      </a:lnTo>
                      <a:lnTo>
                        <a:pt x="1344160" y="46757"/>
                      </a:lnTo>
                      <a:lnTo>
                        <a:pt x="1344699" y="48022"/>
                      </a:lnTo>
                      <a:lnTo>
                        <a:pt x="1344830" y="49100"/>
                      </a:lnTo>
                      <a:lnTo>
                        <a:pt x="1344506" y="50633"/>
                      </a:lnTo>
                      <a:lnTo>
                        <a:pt x="1344507" y="51363"/>
                      </a:lnTo>
                      <a:lnTo>
                        <a:pt x="1344648" y="52047"/>
                      </a:lnTo>
                      <a:lnTo>
                        <a:pt x="1344947" y="52605"/>
                      </a:lnTo>
                      <a:lnTo>
                        <a:pt x="1345325" y="53109"/>
                      </a:lnTo>
                      <a:lnTo>
                        <a:pt x="1345779" y="53582"/>
                      </a:lnTo>
                      <a:lnTo>
                        <a:pt x="1347020" y="54438"/>
                      </a:lnTo>
                      <a:lnTo>
                        <a:pt x="1348126" y="54714"/>
                      </a:lnTo>
                      <a:lnTo>
                        <a:pt x="1349169" y="54591"/>
                      </a:lnTo>
                      <a:lnTo>
                        <a:pt x="1350506" y="53858"/>
                      </a:lnTo>
                      <a:lnTo>
                        <a:pt x="1351114" y="53100"/>
                      </a:lnTo>
                      <a:lnTo>
                        <a:pt x="1351453" y="52294"/>
                      </a:lnTo>
                      <a:lnTo>
                        <a:pt x="1351663" y="51528"/>
                      </a:lnTo>
                      <a:lnTo>
                        <a:pt x="1352000" y="50946"/>
                      </a:lnTo>
                      <a:lnTo>
                        <a:pt x="1352437" y="50496"/>
                      </a:lnTo>
                      <a:lnTo>
                        <a:pt x="1352940" y="50132"/>
                      </a:lnTo>
                      <a:lnTo>
                        <a:pt x="1353655" y="50223"/>
                      </a:lnTo>
                      <a:lnTo>
                        <a:pt x="1354267" y="50367"/>
                      </a:lnTo>
                      <a:lnTo>
                        <a:pt x="1356546" y="53783"/>
                      </a:lnTo>
                      <a:lnTo>
                        <a:pt x="1357335" y="54583"/>
                      </a:lnTo>
                      <a:lnTo>
                        <a:pt x="1367229" y="60924"/>
                      </a:lnTo>
                      <a:lnTo>
                        <a:pt x="1367989" y="61126"/>
                      </a:lnTo>
                      <a:lnTo>
                        <a:pt x="1368980" y="61283"/>
                      </a:lnTo>
                      <a:lnTo>
                        <a:pt x="1370681" y="61081"/>
                      </a:lnTo>
                      <a:lnTo>
                        <a:pt x="1372545" y="61213"/>
                      </a:lnTo>
                      <a:lnTo>
                        <a:pt x="1375721" y="60412"/>
                      </a:lnTo>
                      <a:lnTo>
                        <a:pt x="1376459" y="59983"/>
                      </a:lnTo>
                      <a:lnTo>
                        <a:pt x="1377918" y="58802"/>
                      </a:lnTo>
                      <a:lnTo>
                        <a:pt x="1378456" y="58450"/>
                      </a:lnTo>
                      <a:lnTo>
                        <a:pt x="1379395" y="58312"/>
                      </a:lnTo>
                      <a:lnTo>
                        <a:pt x="1380668" y="58399"/>
                      </a:lnTo>
                      <a:lnTo>
                        <a:pt x="1383090" y="59010"/>
                      </a:lnTo>
                      <a:lnTo>
                        <a:pt x="1385267" y="59869"/>
                      </a:lnTo>
                      <a:lnTo>
                        <a:pt x="1387915" y="61809"/>
                      </a:lnTo>
                      <a:lnTo>
                        <a:pt x="1388982" y="62184"/>
                      </a:lnTo>
                      <a:lnTo>
                        <a:pt x="1395149" y="63533"/>
                      </a:lnTo>
                      <a:lnTo>
                        <a:pt x="1395573" y="63752"/>
                      </a:lnTo>
                      <a:lnTo>
                        <a:pt x="1396175" y="63992"/>
                      </a:lnTo>
                      <a:lnTo>
                        <a:pt x="1402416" y="64845"/>
                      </a:lnTo>
                      <a:lnTo>
                        <a:pt x="1403442" y="65181"/>
                      </a:lnTo>
                      <a:lnTo>
                        <a:pt x="1404038" y="65522"/>
                      </a:lnTo>
                      <a:lnTo>
                        <a:pt x="1405104" y="66337"/>
                      </a:lnTo>
                      <a:lnTo>
                        <a:pt x="1405838" y="66598"/>
                      </a:lnTo>
                      <a:lnTo>
                        <a:pt x="1406721" y="66686"/>
                      </a:lnTo>
                      <a:lnTo>
                        <a:pt x="1407930" y="66396"/>
                      </a:lnTo>
                      <a:lnTo>
                        <a:pt x="1409817" y="65204"/>
                      </a:lnTo>
                      <a:lnTo>
                        <a:pt x="1412892" y="61504"/>
                      </a:lnTo>
                      <a:lnTo>
                        <a:pt x="1413976" y="61242"/>
                      </a:lnTo>
                      <a:lnTo>
                        <a:pt x="1414443" y="61037"/>
                      </a:lnTo>
                      <a:lnTo>
                        <a:pt x="1415035" y="60436"/>
                      </a:lnTo>
                      <a:lnTo>
                        <a:pt x="1415735" y="59530"/>
                      </a:lnTo>
                      <a:lnTo>
                        <a:pt x="1416465" y="58083"/>
                      </a:lnTo>
                      <a:lnTo>
                        <a:pt x="1418204" y="56102"/>
                      </a:lnTo>
                      <a:lnTo>
                        <a:pt x="1421013" y="56393"/>
                      </a:lnTo>
                      <a:lnTo>
                        <a:pt x="1422613" y="56857"/>
                      </a:lnTo>
                      <a:lnTo>
                        <a:pt x="1431888" y="56082"/>
                      </a:lnTo>
                      <a:lnTo>
                        <a:pt x="1433263" y="56189"/>
                      </a:lnTo>
                      <a:lnTo>
                        <a:pt x="1436329" y="57750"/>
                      </a:lnTo>
                      <a:lnTo>
                        <a:pt x="1439732" y="56658"/>
                      </a:lnTo>
                      <a:lnTo>
                        <a:pt x="1450999" y="50262"/>
                      </a:lnTo>
                      <a:lnTo>
                        <a:pt x="1455352" y="47533"/>
                      </a:lnTo>
                      <a:lnTo>
                        <a:pt x="1457564" y="51689"/>
                      </a:lnTo>
                      <a:lnTo>
                        <a:pt x="1461009" y="51869"/>
                      </a:lnTo>
                      <a:lnTo>
                        <a:pt x="1461500" y="54439"/>
                      </a:lnTo>
                      <a:lnTo>
                        <a:pt x="1461547" y="61462"/>
                      </a:lnTo>
                      <a:lnTo>
                        <a:pt x="1462173" y="64442"/>
                      </a:lnTo>
                      <a:lnTo>
                        <a:pt x="1461073" y="70888"/>
                      </a:lnTo>
                      <a:lnTo>
                        <a:pt x="1454993" y="88729"/>
                      </a:lnTo>
                      <a:lnTo>
                        <a:pt x="1453945" y="94343"/>
                      </a:lnTo>
                      <a:lnTo>
                        <a:pt x="1453603" y="105547"/>
                      </a:lnTo>
                      <a:lnTo>
                        <a:pt x="1454112" y="108078"/>
                      </a:lnTo>
                      <a:lnTo>
                        <a:pt x="1457374" y="113437"/>
                      </a:lnTo>
                      <a:lnTo>
                        <a:pt x="1458072" y="115816"/>
                      </a:lnTo>
                      <a:lnTo>
                        <a:pt x="1457777" y="116521"/>
                      </a:lnTo>
                      <a:lnTo>
                        <a:pt x="1456344" y="118848"/>
                      </a:lnTo>
                      <a:lnTo>
                        <a:pt x="1455824" y="119969"/>
                      </a:lnTo>
                      <a:lnTo>
                        <a:pt x="1455667" y="121279"/>
                      </a:lnTo>
                      <a:lnTo>
                        <a:pt x="1455647" y="122828"/>
                      </a:lnTo>
                      <a:lnTo>
                        <a:pt x="1455386" y="124380"/>
                      </a:lnTo>
                      <a:lnTo>
                        <a:pt x="1452677" y="128143"/>
                      </a:lnTo>
                      <a:lnTo>
                        <a:pt x="1452066" y="130952"/>
                      </a:lnTo>
                      <a:lnTo>
                        <a:pt x="1452240" y="136639"/>
                      </a:lnTo>
                      <a:lnTo>
                        <a:pt x="1450884" y="141889"/>
                      </a:lnTo>
                      <a:lnTo>
                        <a:pt x="1447654" y="145146"/>
                      </a:lnTo>
                      <a:lnTo>
                        <a:pt x="1439918" y="150134"/>
                      </a:lnTo>
                      <a:lnTo>
                        <a:pt x="1433658" y="156607"/>
                      </a:lnTo>
                      <a:lnTo>
                        <a:pt x="1430492" y="160770"/>
                      </a:lnTo>
                      <a:lnTo>
                        <a:pt x="1428053" y="165323"/>
                      </a:lnTo>
                      <a:lnTo>
                        <a:pt x="1427485" y="166835"/>
                      </a:lnTo>
                      <a:lnTo>
                        <a:pt x="1427225" y="167945"/>
                      </a:lnTo>
                      <a:lnTo>
                        <a:pt x="1427268" y="174071"/>
                      </a:lnTo>
                      <a:lnTo>
                        <a:pt x="1427097" y="175572"/>
                      </a:lnTo>
                      <a:lnTo>
                        <a:pt x="1426533" y="175975"/>
                      </a:lnTo>
                      <a:lnTo>
                        <a:pt x="1424354" y="176369"/>
                      </a:lnTo>
                      <a:lnTo>
                        <a:pt x="1423787" y="176792"/>
                      </a:lnTo>
                      <a:lnTo>
                        <a:pt x="1423208" y="178151"/>
                      </a:lnTo>
                      <a:lnTo>
                        <a:pt x="1416916" y="185806"/>
                      </a:lnTo>
                      <a:lnTo>
                        <a:pt x="1413838" y="190512"/>
                      </a:lnTo>
                      <a:lnTo>
                        <a:pt x="1411809" y="195693"/>
                      </a:lnTo>
                      <a:lnTo>
                        <a:pt x="1411974" y="200804"/>
                      </a:lnTo>
                      <a:lnTo>
                        <a:pt x="1413394" y="203903"/>
                      </a:lnTo>
                      <a:lnTo>
                        <a:pt x="1413446" y="205754"/>
                      </a:lnTo>
                      <a:lnTo>
                        <a:pt x="1412033" y="207557"/>
                      </a:lnTo>
                      <a:lnTo>
                        <a:pt x="1411372" y="209031"/>
                      </a:lnTo>
                      <a:lnTo>
                        <a:pt x="1411079" y="211514"/>
                      </a:lnTo>
                      <a:lnTo>
                        <a:pt x="1411036" y="213941"/>
                      </a:lnTo>
                      <a:lnTo>
                        <a:pt x="1411163" y="215136"/>
                      </a:lnTo>
                      <a:lnTo>
                        <a:pt x="1409452" y="217450"/>
                      </a:lnTo>
                      <a:lnTo>
                        <a:pt x="1407580" y="223151"/>
                      </a:lnTo>
                      <a:lnTo>
                        <a:pt x="1405125" y="226667"/>
                      </a:lnTo>
                      <a:lnTo>
                        <a:pt x="1404560" y="228006"/>
                      </a:lnTo>
                      <a:lnTo>
                        <a:pt x="1403846" y="230764"/>
                      </a:lnTo>
                      <a:lnTo>
                        <a:pt x="1403842" y="231432"/>
                      </a:lnTo>
                      <a:lnTo>
                        <a:pt x="1404144" y="232730"/>
                      </a:lnTo>
                      <a:lnTo>
                        <a:pt x="1404145" y="233528"/>
                      </a:lnTo>
                      <a:lnTo>
                        <a:pt x="1403775" y="234307"/>
                      </a:lnTo>
                      <a:lnTo>
                        <a:pt x="1402526" y="235523"/>
                      </a:lnTo>
                      <a:lnTo>
                        <a:pt x="1402123" y="236393"/>
                      </a:lnTo>
                      <a:lnTo>
                        <a:pt x="1401858" y="239570"/>
                      </a:lnTo>
                      <a:lnTo>
                        <a:pt x="1402074" y="241685"/>
                      </a:lnTo>
                      <a:lnTo>
                        <a:pt x="1401590" y="243619"/>
                      </a:lnTo>
                      <a:lnTo>
                        <a:pt x="1398014" y="247994"/>
                      </a:lnTo>
                      <a:lnTo>
                        <a:pt x="1397047" y="250236"/>
                      </a:lnTo>
                      <a:lnTo>
                        <a:pt x="1396351" y="252512"/>
                      </a:lnTo>
                      <a:lnTo>
                        <a:pt x="1395999" y="254371"/>
                      </a:lnTo>
                      <a:lnTo>
                        <a:pt x="1395849" y="259753"/>
                      </a:lnTo>
                      <a:lnTo>
                        <a:pt x="1395200" y="260831"/>
                      </a:lnTo>
                      <a:lnTo>
                        <a:pt x="1393331" y="262536"/>
                      </a:lnTo>
                      <a:lnTo>
                        <a:pt x="1392866" y="263332"/>
                      </a:lnTo>
                      <a:lnTo>
                        <a:pt x="1391648" y="268990"/>
                      </a:lnTo>
                      <a:lnTo>
                        <a:pt x="1390699" y="271828"/>
                      </a:lnTo>
                      <a:lnTo>
                        <a:pt x="1389491" y="274148"/>
                      </a:lnTo>
                      <a:lnTo>
                        <a:pt x="1384650" y="279123"/>
                      </a:lnTo>
                      <a:lnTo>
                        <a:pt x="1383835" y="280905"/>
                      </a:lnTo>
                      <a:lnTo>
                        <a:pt x="1383344" y="281600"/>
                      </a:lnTo>
                      <a:lnTo>
                        <a:pt x="1381420" y="283588"/>
                      </a:lnTo>
                      <a:lnTo>
                        <a:pt x="1380830" y="284966"/>
                      </a:lnTo>
                      <a:lnTo>
                        <a:pt x="1380682" y="286363"/>
                      </a:lnTo>
                      <a:lnTo>
                        <a:pt x="1380691" y="289950"/>
                      </a:lnTo>
                      <a:lnTo>
                        <a:pt x="1379276" y="297061"/>
                      </a:lnTo>
                      <a:lnTo>
                        <a:pt x="1376728" y="302704"/>
                      </a:lnTo>
                      <a:lnTo>
                        <a:pt x="1369208" y="312449"/>
                      </a:lnTo>
                      <a:lnTo>
                        <a:pt x="1369599" y="316228"/>
                      </a:lnTo>
                      <a:lnTo>
                        <a:pt x="1367204" y="320830"/>
                      </a:lnTo>
                      <a:lnTo>
                        <a:pt x="1361133" y="328445"/>
                      </a:lnTo>
                      <a:lnTo>
                        <a:pt x="1360007" y="330575"/>
                      </a:lnTo>
                      <a:lnTo>
                        <a:pt x="1358535" y="334564"/>
                      </a:lnTo>
                      <a:lnTo>
                        <a:pt x="1355066" y="338614"/>
                      </a:lnTo>
                      <a:lnTo>
                        <a:pt x="1353811" y="341120"/>
                      </a:lnTo>
                      <a:lnTo>
                        <a:pt x="1349839" y="351272"/>
                      </a:lnTo>
                      <a:lnTo>
                        <a:pt x="1348032" y="358590"/>
                      </a:lnTo>
                      <a:lnTo>
                        <a:pt x="1346530" y="360798"/>
                      </a:lnTo>
                      <a:lnTo>
                        <a:pt x="1346774" y="361333"/>
                      </a:lnTo>
                      <a:lnTo>
                        <a:pt x="1342515" y="371119"/>
                      </a:lnTo>
                      <a:lnTo>
                        <a:pt x="1343458" y="373453"/>
                      </a:lnTo>
                      <a:lnTo>
                        <a:pt x="1342142" y="384438"/>
                      </a:lnTo>
                      <a:lnTo>
                        <a:pt x="1343693" y="389953"/>
                      </a:lnTo>
                      <a:lnTo>
                        <a:pt x="1344331" y="390972"/>
                      </a:lnTo>
                      <a:lnTo>
                        <a:pt x="1345107" y="391821"/>
                      </a:lnTo>
                      <a:lnTo>
                        <a:pt x="1346226" y="392672"/>
                      </a:lnTo>
                      <a:lnTo>
                        <a:pt x="1347304" y="392914"/>
                      </a:lnTo>
                      <a:lnTo>
                        <a:pt x="1347940" y="391963"/>
                      </a:lnTo>
                      <a:lnTo>
                        <a:pt x="1348370" y="391561"/>
                      </a:lnTo>
                      <a:lnTo>
                        <a:pt x="1349038" y="392198"/>
                      </a:lnTo>
                      <a:lnTo>
                        <a:pt x="1349615" y="393456"/>
                      </a:lnTo>
                      <a:lnTo>
                        <a:pt x="1349705" y="394924"/>
                      </a:lnTo>
                      <a:lnTo>
                        <a:pt x="1349080" y="397598"/>
                      </a:lnTo>
                      <a:lnTo>
                        <a:pt x="1348654" y="398648"/>
                      </a:lnTo>
                      <a:lnTo>
                        <a:pt x="1348046" y="399710"/>
                      </a:lnTo>
                      <a:lnTo>
                        <a:pt x="1345695" y="401393"/>
                      </a:lnTo>
                      <a:lnTo>
                        <a:pt x="1343153" y="405361"/>
                      </a:lnTo>
                      <a:lnTo>
                        <a:pt x="1341600" y="410027"/>
                      </a:lnTo>
                      <a:lnTo>
                        <a:pt x="1341883" y="412270"/>
                      </a:lnTo>
                      <a:lnTo>
                        <a:pt x="1343059" y="413134"/>
                      </a:lnTo>
                      <a:lnTo>
                        <a:pt x="1343186" y="414338"/>
                      </a:lnTo>
                      <a:lnTo>
                        <a:pt x="1342662" y="416451"/>
                      </a:lnTo>
                      <a:lnTo>
                        <a:pt x="1340448" y="417792"/>
                      </a:lnTo>
                      <a:lnTo>
                        <a:pt x="1336205" y="421345"/>
                      </a:lnTo>
                      <a:lnTo>
                        <a:pt x="1332188" y="426460"/>
                      </a:lnTo>
                      <a:lnTo>
                        <a:pt x="1331295" y="430721"/>
                      </a:lnTo>
                      <a:lnTo>
                        <a:pt x="1328300" y="435660"/>
                      </a:lnTo>
                      <a:lnTo>
                        <a:pt x="1329089" y="437821"/>
                      </a:lnTo>
                      <a:lnTo>
                        <a:pt x="1328334" y="446203"/>
                      </a:lnTo>
                      <a:lnTo>
                        <a:pt x="1322562" y="451339"/>
                      </a:lnTo>
                      <a:lnTo>
                        <a:pt x="1320323" y="454839"/>
                      </a:lnTo>
                      <a:lnTo>
                        <a:pt x="1319608" y="458080"/>
                      </a:lnTo>
                      <a:lnTo>
                        <a:pt x="1321136" y="460676"/>
                      </a:lnTo>
                      <a:lnTo>
                        <a:pt x="1321253" y="462874"/>
                      </a:lnTo>
                      <a:lnTo>
                        <a:pt x="1321245" y="463880"/>
                      </a:lnTo>
                      <a:lnTo>
                        <a:pt x="1320159" y="466389"/>
                      </a:lnTo>
                      <a:lnTo>
                        <a:pt x="1316619" y="468838"/>
                      </a:lnTo>
                      <a:lnTo>
                        <a:pt x="1312833" y="471750"/>
                      </a:lnTo>
                      <a:lnTo>
                        <a:pt x="1308663" y="475942"/>
                      </a:lnTo>
                      <a:lnTo>
                        <a:pt x="1308469" y="479937"/>
                      </a:lnTo>
                      <a:lnTo>
                        <a:pt x="1306470" y="482970"/>
                      </a:lnTo>
                      <a:lnTo>
                        <a:pt x="1307327" y="485625"/>
                      </a:lnTo>
                      <a:lnTo>
                        <a:pt x="1305317" y="486811"/>
                      </a:lnTo>
                      <a:lnTo>
                        <a:pt x="1302786" y="489087"/>
                      </a:lnTo>
                      <a:lnTo>
                        <a:pt x="1299608" y="492266"/>
                      </a:lnTo>
                      <a:lnTo>
                        <a:pt x="1300869" y="494483"/>
                      </a:lnTo>
                      <a:lnTo>
                        <a:pt x="1300239" y="496229"/>
                      </a:lnTo>
                      <a:lnTo>
                        <a:pt x="1297037" y="498567"/>
                      </a:lnTo>
                      <a:lnTo>
                        <a:pt x="1292828" y="502925"/>
                      </a:lnTo>
                      <a:lnTo>
                        <a:pt x="1291264" y="507206"/>
                      </a:lnTo>
                      <a:lnTo>
                        <a:pt x="1292045" y="509347"/>
                      </a:lnTo>
                      <a:lnTo>
                        <a:pt x="1288312" y="510931"/>
                      </a:lnTo>
                      <a:lnTo>
                        <a:pt x="1285280" y="513897"/>
                      </a:lnTo>
                      <a:lnTo>
                        <a:pt x="1281821" y="515732"/>
                      </a:lnTo>
                      <a:lnTo>
                        <a:pt x="1274990" y="520220"/>
                      </a:lnTo>
                      <a:lnTo>
                        <a:pt x="1266097" y="531704"/>
                      </a:lnTo>
                      <a:lnTo>
                        <a:pt x="1266434" y="535451"/>
                      </a:lnTo>
                      <a:lnTo>
                        <a:pt x="1262985" y="538257"/>
                      </a:lnTo>
                      <a:lnTo>
                        <a:pt x="1261710" y="540523"/>
                      </a:lnTo>
                      <a:lnTo>
                        <a:pt x="1260719" y="543094"/>
                      </a:lnTo>
                      <a:lnTo>
                        <a:pt x="1259599" y="546266"/>
                      </a:lnTo>
                      <a:lnTo>
                        <a:pt x="1259987" y="548377"/>
                      </a:lnTo>
                      <a:lnTo>
                        <a:pt x="1261854" y="549446"/>
                      </a:lnTo>
                      <a:lnTo>
                        <a:pt x="1262584" y="551372"/>
                      </a:lnTo>
                      <a:lnTo>
                        <a:pt x="1264451" y="552881"/>
                      </a:lnTo>
                      <a:lnTo>
                        <a:pt x="1264656" y="554672"/>
                      </a:lnTo>
                      <a:lnTo>
                        <a:pt x="1263004" y="556082"/>
                      </a:lnTo>
                      <a:lnTo>
                        <a:pt x="1261609" y="557737"/>
                      </a:lnTo>
                      <a:lnTo>
                        <a:pt x="1260608" y="559362"/>
                      </a:lnTo>
                      <a:lnTo>
                        <a:pt x="1259714" y="560421"/>
                      </a:lnTo>
                      <a:lnTo>
                        <a:pt x="1258625" y="561929"/>
                      </a:lnTo>
                      <a:lnTo>
                        <a:pt x="1258225" y="563550"/>
                      </a:lnTo>
                      <a:lnTo>
                        <a:pt x="1258049" y="565930"/>
                      </a:lnTo>
                      <a:lnTo>
                        <a:pt x="1259387" y="566388"/>
                      </a:lnTo>
                      <a:lnTo>
                        <a:pt x="1260778" y="567502"/>
                      </a:lnTo>
                      <a:lnTo>
                        <a:pt x="1260366" y="568338"/>
                      </a:lnTo>
                      <a:lnTo>
                        <a:pt x="1259884" y="568798"/>
                      </a:lnTo>
                      <a:lnTo>
                        <a:pt x="1259363" y="569187"/>
                      </a:lnTo>
                      <a:lnTo>
                        <a:pt x="1258864" y="569901"/>
                      </a:lnTo>
                      <a:lnTo>
                        <a:pt x="1258135" y="571481"/>
                      </a:lnTo>
                      <a:lnTo>
                        <a:pt x="1257515" y="573359"/>
                      </a:lnTo>
                      <a:lnTo>
                        <a:pt x="1256126" y="575610"/>
                      </a:lnTo>
                      <a:lnTo>
                        <a:pt x="1255175" y="578344"/>
                      </a:lnTo>
                      <a:lnTo>
                        <a:pt x="1254901" y="580587"/>
                      </a:lnTo>
                      <a:lnTo>
                        <a:pt x="1256523" y="582778"/>
                      </a:lnTo>
                      <a:lnTo>
                        <a:pt x="1240844" y="586496"/>
                      </a:lnTo>
                      <a:lnTo>
                        <a:pt x="1235086" y="588937"/>
                      </a:lnTo>
                      <a:lnTo>
                        <a:pt x="1227845" y="593672"/>
                      </a:lnTo>
                      <a:lnTo>
                        <a:pt x="1226259" y="597274"/>
                      </a:lnTo>
                      <a:lnTo>
                        <a:pt x="1223826" y="597605"/>
                      </a:lnTo>
                      <a:lnTo>
                        <a:pt x="1220535" y="598761"/>
                      </a:lnTo>
                      <a:lnTo>
                        <a:pt x="1217334" y="601383"/>
                      </a:lnTo>
                      <a:lnTo>
                        <a:pt x="1214865" y="603884"/>
                      </a:lnTo>
                      <a:lnTo>
                        <a:pt x="1214026" y="605923"/>
                      </a:lnTo>
                      <a:lnTo>
                        <a:pt x="1215363" y="608432"/>
                      </a:lnTo>
                      <a:lnTo>
                        <a:pt x="1216776" y="610064"/>
                      </a:lnTo>
                      <a:lnTo>
                        <a:pt x="1215309" y="609927"/>
                      </a:lnTo>
                      <a:lnTo>
                        <a:pt x="1214991" y="609608"/>
                      </a:lnTo>
                      <a:lnTo>
                        <a:pt x="1214328" y="608353"/>
                      </a:lnTo>
                      <a:lnTo>
                        <a:pt x="1214030" y="607919"/>
                      </a:lnTo>
                      <a:lnTo>
                        <a:pt x="1213554" y="607746"/>
                      </a:lnTo>
                      <a:lnTo>
                        <a:pt x="1212377" y="607774"/>
                      </a:lnTo>
                      <a:lnTo>
                        <a:pt x="1211913" y="607582"/>
                      </a:lnTo>
                      <a:lnTo>
                        <a:pt x="1209598" y="604884"/>
                      </a:lnTo>
                      <a:lnTo>
                        <a:pt x="1208753" y="604374"/>
                      </a:lnTo>
                      <a:lnTo>
                        <a:pt x="1208533" y="604725"/>
                      </a:lnTo>
                      <a:lnTo>
                        <a:pt x="1206267" y="606137"/>
                      </a:lnTo>
                      <a:lnTo>
                        <a:pt x="1205398" y="606547"/>
                      </a:lnTo>
                      <a:lnTo>
                        <a:pt x="1199946" y="607487"/>
                      </a:lnTo>
                      <a:lnTo>
                        <a:pt x="1202299" y="610232"/>
                      </a:lnTo>
                      <a:lnTo>
                        <a:pt x="1202831" y="610649"/>
                      </a:lnTo>
                      <a:lnTo>
                        <a:pt x="1210795" y="611914"/>
                      </a:lnTo>
                      <a:lnTo>
                        <a:pt x="1211879" y="612376"/>
                      </a:lnTo>
                      <a:lnTo>
                        <a:pt x="1213072" y="613178"/>
                      </a:lnTo>
                      <a:lnTo>
                        <a:pt x="1213772" y="613902"/>
                      </a:lnTo>
                      <a:lnTo>
                        <a:pt x="1213412" y="614135"/>
                      </a:lnTo>
                      <a:lnTo>
                        <a:pt x="1212899" y="614644"/>
                      </a:lnTo>
                      <a:lnTo>
                        <a:pt x="1212257" y="617441"/>
                      </a:lnTo>
                      <a:lnTo>
                        <a:pt x="1211609" y="618422"/>
                      </a:lnTo>
                      <a:lnTo>
                        <a:pt x="1210467" y="618562"/>
                      </a:lnTo>
                      <a:lnTo>
                        <a:pt x="1207922" y="617738"/>
                      </a:lnTo>
                      <a:lnTo>
                        <a:pt x="1206768" y="618102"/>
                      </a:lnTo>
                      <a:lnTo>
                        <a:pt x="1205583" y="619320"/>
                      </a:lnTo>
                      <a:lnTo>
                        <a:pt x="1205077" y="619991"/>
                      </a:lnTo>
                      <a:lnTo>
                        <a:pt x="1204464" y="620367"/>
                      </a:lnTo>
                      <a:lnTo>
                        <a:pt x="1202977" y="620656"/>
                      </a:lnTo>
                      <a:lnTo>
                        <a:pt x="1197873" y="618678"/>
                      </a:lnTo>
                      <a:lnTo>
                        <a:pt x="1189673" y="619162"/>
                      </a:lnTo>
                      <a:lnTo>
                        <a:pt x="1184022" y="620525"/>
                      </a:lnTo>
                      <a:lnTo>
                        <a:pt x="1177134" y="622906"/>
                      </a:lnTo>
                      <a:lnTo>
                        <a:pt x="1174773" y="624352"/>
                      </a:lnTo>
                      <a:lnTo>
                        <a:pt x="1172221" y="625154"/>
                      </a:lnTo>
                      <a:lnTo>
                        <a:pt x="1167907" y="628265"/>
                      </a:lnTo>
                      <a:lnTo>
                        <a:pt x="1167806" y="631635"/>
                      </a:lnTo>
                      <a:lnTo>
                        <a:pt x="1165869" y="632984"/>
                      </a:lnTo>
                      <a:lnTo>
                        <a:pt x="1163945" y="634491"/>
                      </a:lnTo>
                      <a:lnTo>
                        <a:pt x="1161190" y="635566"/>
                      </a:lnTo>
                      <a:lnTo>
                        <a:pt x="1159677" y="637305"/>
                      </a:lnTo>
                      <a:lnTo>
                        <a:pt x="1159029" y="640103"/>
                      </a:lnTo>
                      <a:lnTo>
                        <a:pt x="1158402" y="642750"/>
                      </a:lnTo>
                      <a:lnTo>
                        <a:pt x="1156836" y="643106"/>
                      </a:lnTo>
                      <a:lnTo>
                        <a:pt x="1154865" y="644005"/>
                      </a:lnTo>
                      <a:lnTo>
                        <a:pt x="1152038" y="646394"/>
                      </a:lnTo>
                      <a:lnTo>
                        <a:pt x="1150641" y="647646"/>
                      </a:lnTo>
                      <a:lnTo>
                        <a:pt x="1149999" y="649155"/>
                      </a:lnTo>
                      <a:lnTo>
                        <a:pt x="1149556" y="650931"/>
                      </a:lnTo>
                      <a:lnTo>
                        <a:pt x="1147703" y="653687"/>
                      </a:lnTo>
                      <a:lnTo>
                        <a:pt x="1146308" y="657986"/>
                      </a:lnTo>
                      <a:lnTo>
                        <a:pt x="1144757" y="659579"/>
                      </a:lnTo>
                      <a:lnTo>
                        <a:pt x="1143850" y="661497"/>
                      </a:lnTo>
                      <a:lnTo>
                        <a:pt x="1143097" y="663665"/>
                      </a:lnTo>
                      <a:lnTo>
                        <a:pt x="1141299" y="665490"/>
                      </a:lnTo>
                      <a:lnTo>
                        <a:pt x="1138700" y="666588"/>
                      </a:lnTo>
                      <a:lnTo>
                        <a:pt x="1135928" y="669490"/>
                      </a:lnTo>
                      <a:lnTo>
                        <a:pt x="1134869" y="672065"/>
                      </a:lnTo>
                      <a:lnTo>
                        <a:pt x="1135846" y="674518"/>
                      </a:lnTo>
                      <a:lnTo>
                        <a:pt x="1134889" y="675653"/>
                      </a:lnTo>
                      <a:lnTo>
                        <a:pt x="1130266" y="678482"/>
                      </a:lnTo>
                      <a:lnTo>
                        <a:pt x="1128472" y="679254"/>
                      </a:lnTo>
                      <a:lnTo>
                        <a:pt x="1128710" y="677918"/>
                      </a:lnTo>
                      <a:lnTo>
                        <a:pt x="1130781" y="676429"/>
                      </a:lnTo>
                      <a:lnTo>
                        <a:pt x="1132239" y="673309"/>
                      </a:lnTo>
                      <a:lnTo>
                        <a:pt x="1129979" y="670796"/>
                      </a:lnTo>
                      <a:lnTo>
                        <a:pt x="1127058" y="671994"/>
                      </a:lnTo>
                      <a:lnTo>
                        <a:pt x="1122466" y="675316"/>
                      </a:lnTo>
                      <a:lnTo>
                        <a:pt x="1122197" y="676238"/>
                      </a:lnTo>
                      <a:lnTo>
                        <a:pt x="1123634" y="678659"/>
                      </a:lnTo>
                      <a:lnTo>
                        <a:pt x="1122162" y="678810"/>
                      </a:lnTo>
                      <a:lnTo>
                        <a:pt x="1120650" y="678990"/>
                      </a:lnTo>
                      <a:lnTo>
                        <a:pt x="1120542" y="680477"/>
                      </a:lnTo>
                      <a:lnTo>
                        <a:pt x="1121092" y="681855"/>
                      </a:lnTo>
                      <a:lnTo>
                        <a:pt x="1121924" y="682530"/>
                      </a:lnTo>
                      <a:lnTo>
                        <a:pt x="1123391" y="683202"/>
                      </a:lnTo>
                      <a:lnTo>
                        <a:pt x="1125145" y="681666"/>
                      </a:lnTo>
                      <a:lnTo>
                        <a:pt x="1126087" y="680533"/>
                      </a:lnTo>
                      <a:lnTo>
                        <a:pt x="1127020" y="681224"/>
                      </a:lnTo>
                      <a:lnTo>
                        <a:pt x="1126547" y="683294"/>
                      </a:lnTo>
                      <a:lnTo>
                        <a:pt x="1124773" y="684934"/>
                      </a:lnTo>
                      <a:lnTo>
                        <a:pt x="1123913" y="687368"/>
                      </a:lnTo>
                      <a:lnTo>
                        <a:pt x="1120338" y="690213"/>
                      </a:lnTo>
                      <a:lnTo>
                        <a:pt x="1118730" y="692095"/>
                      </a:lnTo>
                      <a:lnTo>
                        <a:pt x="1119242" y="693361"/>
                      </a:lnTo>
                      <a:lnTo>
                        <a:pt x="1118952" y="694386"/>
                      </a:lnTo>
                      <a:lnTo>
                        <a:pt x="1117478" y="695538"/>
                      </a:lnTo>
                      <a:lnTo>
                        <a:pt x="1117550" y="697484"/>
                      </a:lnTo>
                      <a:lnTo>
                        <a:pt x="1117875" y="698611"/>
                      </a:lnTo>
                      <a:lnTo>
                        <a:pt x="1117145" y="699135"/>
                      </a:lnTo>
                      <a:lnTo>
                        <a:pt x="1115631" y="699315"/>
                      </a:lnTo>
                      <a:lnTo>
                        <a:pt x="1115789" y="701330"/>
                      </a:lnTo>
                      <a:lnTo>
                        <a:pt x="1115412" y="702000"/>
                      </a:lnTo>
                      <a:lnTo>
                        <a:pt x="1115148" y="702839"/>
                      </a:lnTo>
                      <a:lnTo>
                        <a:pt x="1114520" y="703535"/>
                      </a:lnTo>
                      <a:lnTo>
                        <a:pt x="1113372" y="704034"/>
                      </a:lnTo>
                      <a:lnTo>
                        <a:pt x="1112564" y="704135"/>
                      </a:lnTo>
                      <a:lnTo>
                        <a:pt x="1110417" y="703720"/>
                      </a:lnTo>
                      <a:lnTo>
                        <a:pt x="1109677" y="703982"/>
                      </a:lnTo>
                      <a:lnTo>
                        <a:pt x="1107948" y="703099"/>
                      </a:lnTo>
                      <a:lnTo>
                        <a:pt x="1106794" y="704199"/>
                      </a:lnTo>
                      <a:lnTo>
                        <a:pt x="1105537" y="704859"/>
                      </a:lnTo>
                      <a:lnTo>
                        <a:pt x="1103096" y="704893"/>
                      </a:lnTo>
                      <a:lnTo>
                        <a:pt x="1101932" y="704222"/>
                      </a:lnTo>
                      <a:lnTo>
                        <a:pt x="1098894" y="705666"/>
                      </a:lnTo>
                      <a:lnTo>
                        <a:pt x="1097181" y="705287"/>
                      </a:lnTo>
                      <a:lnTo>
                        <a:pt x="1096340" y="703263"/>
                      </a:lnTo>
                      <a:lnTo>
                        <a:pt x="1095878" y="699808"/>
                      </a:lnTo>
                      <a:lnTo>
                        <a:pt x="1093979" y="701340"/>
                      </a:lnTo>
                      <a:lnTo>
                        <a:pt x="1093141" y="703837"/>
                      </a:lnTo>
                      <a:lnTo>
                        <a:pt x="1093509" y="706324"/>
                      </a:lnTo>
                      <a:lnTo>
                        <a:pt x="1095286" y="707794"/>
                      </a:lnTo>
                      <a:lnTo>
                        <a:pt x="1094626" y="708701"/>
                      </a:lnTo>
                      <a:lnTo>
                        <a:pt x="1093859" y="709344"/>
                      </a:lnTo>
                      <a:lnTo>
                        <a:pt x="1092992" y="709737"/>
                      </a:lnTo>
                      <a:lnTo>
                        <a:pt x="1092000" y="709897"/>
                      </a:lnTo>
                      <a:lnTo>
                        <a:pt x="1091854" y="710774"/>
                      </a:lnTo>
                      <a:lnTo>
                        <a:pt x="1094431" y="710813"/>
                      </a:lnTo>
                      <a:lnTo>
                        <a:pt x="1098532" y="707031"/>
                      </a:lnTo>
                      <a:lnTo>
                        <a:pt x="1100445" y="707023"/>
                      </a:lnTo>
                      <a:lnTo>
                        <a:pt x="1101391" y="708254"/>
                      </a:lnTo>
                      <a:lnTo>
                        <a:pt x="1099611" y="711617"/>
                      </a:lnTo>
                      <a:lnTo>
                        <a:pt x="1098204" y="715357"/>
                      </a:lnTo>
                      <a:lnTo>
                        <a:pt x="1098336" y="716989"/>
                      </a:lnTo>
                      <a:lnTo>
                        <a:pt x="1100035" y="715768"/>
                      </a:lnTo>
                      <a:lnTo>
                        <a:pt x="1101211" y="713922"/>
                      </a:lnTo>
                      <a:lnTo>
                        <a:pt x="1102737" y="710195"/>
                      </a:lnTo>
                      <a:lnTo>
                        <a:pt x="1103801" y="713702"/>
                      </a:lnTo>
                      <a:lnTo>
                        <a:pt x="1100672" y="719852"/>
                      </a:lnTo>
                      <a:lnTo>
                        <a:pt x="1098850" y="722885"/>
                      </a:lnTo>
                      <a:lnTo>
                        <a:pt x="1097897" y="726316"/>
                      </a:lnTo>
                      <a:lnTo>
                        <a:pt x="1097639" y="727069"/>
                      </a:lnTo>
                      <a:lnTo>
                        <a:pt x="1098196" y="728461"/>
                      </a:lnTo>
                      <a:lnTo>
                        <a:pt x="1098582" y="729924"/>
                      </a:lnTo>
                      <a:lnTo>
                        <a:pt x="1098299" y="731294"/>
                      </a:lnTo>
                      <a:lnTo>
                        <a:pt x="1096909" y="734178"/>
                      </a:lnTo>
                      <a:lnTo>
                        <a:pt x="1095525" y="739804"/>
                      </a:lnTo>
                      <a:lnTo>
                        <a:pt x="1094070" y="740171"/>
                      </a:lnTo>
                      <a:lnTo>
                        <a:pt x="1092793" y="739676"/>
                      </a:lnTo>
                      <a:lnTo>
                        <a:pt x="1091434" y="739576"/>
                      </a:lnTo>
                      <a:lnTo>
                        <a:pt x="1089703" y="741164"/>
                      </a:lnTo>
                      <a:lnTo>
                        <a:pt x="1088787" y="742856"/>
                      </a:lnTo>
                      <a:lnTo>
                        <a:pt x="1088596" y="744262"/>
                      </a:lnTo>
                      <a:lnTo>
                        <a:pt x="1089224" y="745268"/>
                      </a:lnTo>
                      <a:lnTo>
                        <a:pt x="1090761" y="745824"/>
                      </a:lnTo>
                      <a:lnTo>
                        <a:pt x="1091966" y="745226"/>
                      </a:lnTo>
                      <a:lnTo>
                        <a:pt x="1092673" y="743942"/>
                      </a:lnTo>
                      <a:lnTo>
                        <a:pt x="1093087" y="743512"/>
                      </a:lnTo>
                      <a:lnTo>
                        <a:pt x="1093477" y="745415"/>
                      </a:lnTo>
                      <a:lnTo>
                        <a:pt x="1092810" y="748129"/>
                      </a:lnTo>
                      <a:lnTo>
                        <a:pt x="1089850" y="753686"/>
                      </a:lnTo>
                      <a:lnTo>
                        <a:pt x="1090339" y="755720"/>
                      </a:lnTo>
                      <a:lnTo>
                        <a:pt x="1088236" y="759266"/>
                      </a:lnTo>
                      <a:lnTo>
                        <a:pt x="1087250" y="760550"/>
                      </a:lnTo>
                      <a:lnTo>
                        <a:pt x="1085863" y="761816"/>
                      </a:lnTo>
                      <a:lnTo>
                        <a:pt x="1085174" y="761026"/>
                      </a:lnTo>
                      <a:lnTo>
                        <a:pt x="1082866" y="756476"/>
                      </a:lnTo>
                      <a:lnTo>
                        <a:pt x="1081851" y="755325"/>
                      </a:lnTo>
                      <a:lnTo>
                        <a:pt x="1079699" y="755566"/>
                      </a:lnTo>
                      <a:lnTo>
                        <a:pt x="1079016" y="756822"/>
                      </a:lnTo>
                      <a:lnTo>
                        <a:pt x="1078526" y="758546"/>
                      </a:lnTo>
                      <a:lnTo>
                        <a:pt x="1076987" y="760058"/>
                      </a:lnTo>
                      <a:lnTo>
                        <a:pt x="1074960" y="760136"/>
                      </a:lnTo>
                      <a:lnTo>
                        <a:pt x="1072861" y="759389"/>
                      </a:lnTo>
                      <a:lnTo>
                        <a:pt x="1070922" y="759159"/>
                      </a:lnTo>
                      <a:lnTo>
                        <a:pt x="1069472" y="760717"/>
                      </a:lnTo>
                      <a:lnTo>
                        <a:pt x="1072518" y="761971"/>
                      </a:lnTo>
                      <a:lnTo>
                        <a:pt x="1073190" y="762554"/>
                      </a:lnTo>
                      <a:lnTo>
                        <a:pt x="1074147" y="763845"/>
                      </a:lnTo>
                      <a:lnTo>
                        <a:pt x="1074753" y="763830"/>
                      </a:lnTo>
                      <a:lnTo>
                        <a:pt x="1076232" y="762149"/>
                      </a:lnTo>
                      <a:lnTo>
                        <a:pt x="1082480" y="764085"/>
                      </a:lnTo>
                      <a:lnTo>
                        <a:pt x="1083634" y="764143"/>
                      </a:lnTo>
                      <a:lnTo>
                        <a:pt x="1083170" y="766225"/>
                      </a:lnTo>
                      <a:lnTo>
                        <a:pt x="1082465" y="766984"/>
                      </a:lnTo>
                      <a:lnTo>
                        <a:pt x="1077609" y="766363"/>
                      </a:lnTo>
                      <a:lnTo>
                        <a:pt x="1077202" y="766130"/>
                      </a:lnTo>
                      <a:lnTo>
                        <a:pt x="1076841" y="766246"/>
                      </a:lnTo>
                      <a:lnTo>
                        <a:pt x="1075824" y="766991"/>
                      </a:lnTo>
                      <a:lnTo>
                        <a:pt x="1075067" y="767904"/>
                      </a:lnTo>
                      <a:lnTo>
                        <a:pt x="1074531" y="768914"/>
                      </a:lnTo>
                      <a:lnTo>
                        <a:pt x="1073757" y="769771"/>
                      </a:lnTo>
                      <a:lnTo>
                        <a:pt x="1072289" y="770126"/>
                      </a:lnTo>
                      <a:lnTo>
                        <a:pt x="1073343" y="770726"/>
                      </a:lnTo>
                      <a:lnTo>
                        <a:pt x="1075816" y="771101"/>
                      </a:lnTo>
                      <a:lnTo>
                        <a:pt x="1076431" y="771655"/>
                      </a:lnTo>
                      <a:lnTo>
                        <a:pt x="1076206" y="773045"/>
                      </a:lnTo>
                      <a:lnTo>
                        <a:pt x="1075143" y="774169"/>
                      </a:lnTo>
                      <a:lnTo>
                        <a:pt x="1072895" y="775690"/>
                      </a:lnTo>
                      <a:lnTo>
                        <a:pt x="1068421" y="778324"/>
                      </a:lnTo>
                      <a:lnTo>
                        <a:pt x="1066378" y="779786"/>
                      </a:lnTo>
                      <a:lnTo>
                        <a:pt x="1063211" y="780908"/>
                      </a:lnTo>
                      <a:lnTo>
                        <a:pt x="1058430" y="783564"/>
                      </a:lnTo>
                      <a:lnTo>
                        <a:pt x="1056109" y="785729"/>
                      </a:lnTo>
                      <a:lnTo>
                        <a:pt x="1050931" y="790572"/>
                      </a:lnTo>
                      <a:lnTo>
                        <a:pt x="1047125" y="795191"/>
                      </a:lnTo>
                      <a:lnTo>
                        <a:pt x="1044878" y="798569"/>
                      </a:lnTo>
                      <a:lnTo>
                        <a:pt x="1044522" y="802864"/>
                      </a:lnTo>
                      <a:lnTo>
                        <a:pt x="1041466" y="808210"/>
                      </a:lnTo>
                      <a:lnTo>
                        <a:pt x="1040020" y="813675"/>
                      </a:lnTo>
                      <a:lnTo>
                        <a:pt x="1040910" y="818482"/>
                      </a:lnTo>
                      <a:lnTo>
                        <a:pt x="1038374" y="820162"/>
                      </a:lnTo>
                      <a:lnTo>
                        <a:pt x="1036671" y="823603"/>
                      </a:lnTo>
                      <a:lnTo>
                        <a:pt x="1034892" y="825348"/>
                      </a:lnTo>
                      <a:lnTo>
                        <a:pt x="1033069" y="824540"/>
                      </a:lnTo>
                      <a:lnTo>
                        <a:pt x="1034728" y="822307"/>
                      </a:lnTo>
                      <a:lnTo>
                        <a:pt x="1034282" y="821020"/>
                      </a:lnTo>
                      <a:lnTo>
                        <a:pt x="1033016" y="820467"/>
                      </a:lnTo>
                      <a:lnTo>
                        <a:pt x="1032299" y="820381"/>
                      </a:lnTo>
                      <a:lnTo>
                        <a:pt x="1031587" y="820681"/>
                      </a:lnTo>
                      <a:lnTo>
                        <a:pt x="1027285" y="824573"/>
                      </a:lnTo>
                      <a:lnTo>
                        <a:pt x="1027604" y="825797"/>
                      </a:lnTo>
                      <a:lnTo>
                        <a:pt x="1028181" y="826407"/>
                      </a:lnTo>
                      <a:lnTo>
                        <a:pt x="1029012" y="826650"/>
                      </a:lnTo>
                      <a:lnTo>
                        <a:pt x="1031286" y="826936"/>
                      </a:lnTo>
                      <a:lnTo>
                        <a:pt x="1032460" y="828193"/>
                      </a:lnTo>
                      <a:lnTo>
                        <a:pt x="1034833" y="831480"/>
                      </a:lnTo>
                      <a:lnTo>
                        <a:pt x="1036193" y="832861"/>
                      </a:lnTo>
                      <a:lnTo>
                        <a:pt x="1038205" y="833463"/>
                      </a:lnTo>
                      <a:lnTo>
                        <a:pt x="1034651" y="833400"/>
                      </a:lnTo>
                      <a:lnTo>
                        <a:pt x="1032855" y="835719"/>
                      </a:lnTo>
                      <a:lnTo>
                        <a:pt x="1027828" y="851395"/>
                      </a:lnTo>
                      <a:lnTo>
                        <a:pt x="1025697" y="855108"/>
                      </a:lnTo>
                      <a:lnTo>
                        <a:pt x="1023010" y="856385"/>
                      </a:lnTo>
                      <a:lnTo>
                        <a:pt x="1019510" y="857401"/>
                      </a:lnTo>
                      <a:lnTo>
                        <a:pt x="1015724" y="863562"/>
                      </a:lnTo>
                      <a:lnTo>
                        <a:pt x="1012901" y="864681"/>
                      </a:lnTo>
                      <a:lnTo>
                        <a:pt x="1012641" y="865209"/>
                      </a:lnTo>
                      <a:lnTo>
                        <a:pt x="1013653" y="866622"/>
                      </a:lnTo>
                      <a:lnTo>
                        <a:pt x="1015037" y="868090"/>
                      </a:lnTo>
                      <a:lnTo>
                        <a:pt x="1015892" y="868785"/>
                      </a:lnTo>
                      <a:lnTo>
                        <a:pt x="1017395" y="869533"/>
                      </a:lnTo>
                      <a:lnTo>
                        <a:pt x="1017046" y="870593"/>
                      </a:lnTo>
                      <a:lnTo>
                        <a:pt x="1015552" y="871332"/>
                      </a:lnTo>
                      <a:lnTo>
                        <a:pt x="1013643" y="871143"/>
                      </a:lnTo>
                      <a:lnTo>
                        <a:pt x="1014300" y="872557"/>
                      </a:lnTo>
                      <a:lnTo>
                        <a:pt x="1016418" y="873879"/>
                      </a:lnTo>
                      <a:lnTo>
                        <a:pt x="1017376" y="875295"/>
                      </a:lnTo>
                      <a:lnTo>
                        <a:pt x="1016431" y="876126"/>
                      </a:lnTo>
                      <a:lnTo>
                        <a:pt x="1017071" y="877121"/>
                      </a:lnTo>
                      <a:lnTo>
                        <a:pt x="1015327" y="880442"/>
                      </a:lnTo>
                      <a:lnTo>
                        <a:pt x="1017031" y="882932"/>
                      </a:lnTo>
                      <a:lnTo>
                        <a:pt x="1020113" y="884528"/>
                      </a:lnTo>
                      <a:lnTo>
                        <a:pt x="1022545" y="885193"/>
                      </a:lnTo>
                      <a:lnTo>
                        <a:pt x="1022754" y="886112"/>
                      </a:lnTo>
                      <a:lnTo>
                        <a:pt x="1020871" y="890097"/>
                      </a:lnTo>
                      <a:lnTo>
                        <a:pt x="1020490" y="893077"/>
                      </a:lnTo>
                      <a:lnTo>
                        <a:pt x="1018963" y="894644"/>
                      </a:lnTo>
                      <a:lnTo>
                        <a:pt x="1015876" y="896758"/>
                      </a:lnTo>
                      <a:lnTo>
                        <a:pt x="1015256" y="895200"/>
                      </a:lnTo>
                      <a:lnTo>
                        <a:pt x="1014161" y="893688"/>
                      </a:lnTo>
                      <a:lnTo>
                        <a:pt x="1013554" y="892207"/>
                      </a:lnTo>
                      <a:lnTo>
                        <a:pt x="1014385" y="890706"/>
                      </a:lnTo>
                      <a:lnTo>
                        <a:pt x="1015685" y="888837"/>
                      </a:lnTo>
                      <a:lnTo>
                        <a:pt x="1014958" y="885851"/>
                      </a:lnTo>
                      <a:lnTo>
                        <a:pt x="1015885" y="884194"/>
                      </a:lnTo>
                      <a:lnTo>
                        <a:pt x="1013997" y="882906"/>
                      </a:lnTo>
                      <a:lnTo>
                        <a:pt x="1011981" y="883011"/>
                      </a:lnTo>
                      <a:lnTo>
                        <a:pt x="1010034" y="883628"/>
                      </a:lnTo>
                      <a:lnTo>
                        <a:pt x="1006120" y="884210"/>
                      </a:lnTo>
                      <a:lnTo>
                        <a:pt x="1004959" y="885726"/>
                      </a:lnTo>
                      <a:lnTo>
                        <a:pt x="1003185" y="890295"/>
                      </a:lnTo>
                      <a:lnTo>
                        <a:pt x="1005115" y="891106"/>
                      </a:lnTo>
                      <a:lnTo>
                        <a:pt x="1005307" y="892856"/>
                      </a:lnTo>
                      <a:lnTo>
                        <a:pt x="1004893" y="894975"/>
                      </a:lnTo>
                      <a:lnTo>
                        <a:pt x="1004952" y="896425"/>
                      </a:lnTo>
                      <a:lnTo>
                        <a:pt x="1001734" y="896448"/>
                      </a:lnTo>
                      <a:lnTo>
                        <a:pt x="997456" y="898466"/>
                      </a:lnTo>
                      <a:lnTo>
                        <a:pt x="994122" y="903592"/>
                      </a:lnTo>
                      <a:lnTo>
                        <a:pt x="991124" y="904323"/>
                      </a:lnTo>
                      <a:lnTo>
                        <a:pt x="987443" y="906054"/>
                      </a:lnTo>
                      <a:lnTo>
                        <a:pt x="986669" y="906966"/>
                      </a:lnTo>
                      <a:lnTo>
                        <a:pt x="985861" y="909026"/>
                      </a:lnTo>
                      <a:lnTo>
                        <a:pt x="985239" y="910217"/>
                      </a:lnTo>
                      <a:lnTo>
                        <a:pt x="984538" y="911064"/>
                      </a:lnTo>
                      <a:lnTo>
                        <a:pt x="983167" y="912091"/>
                      </a:lnTo>
                      <a:lnTo>
                        <a:pt x="980186" y="914984"/>
                      </a:lnTo>
                      <a:lnTo>
                        <a:pt x="978766" y="916880"/>
                      </a:lnTo>
                      <a:lnTo>
                        <a:pt x="977909" y="919190"/>
                      </a:lnTo>
                      <a:lnTo>
                        <a:pt x="977400" y="922512"/>
                      </a:lnTo>
                      <a:lnTo>
                        <a:pt x="977449" y="924400"/>
                      </a:lnTo>
                      <a:lnTo>
                        <a:pt x="977698" y="925078"/>
                      </a:lnTo>
                      <a:lnTo>
                        <a:pt x="977635" y="925560"/>
                      </a:lnTo>
                      <a:lnTo>
                        <a:pt x="976672" y="926892"/>
                      </a:lnTo>
                      <a:lnTo>
                        <a:pt x="973237" y="928960"/>
                      </a:lnTo>
                      <a:lnTo>
                        <a:pt x="972637" y="929460"/>
                      </a:lnTo>
                      <a:lnTo>
                        <a:pt x="971711" y="931556"/>
                      </a:lnTo>
                      <a:lnTo>
                        <a:pt x="970093" y="933316"/>
                      </a:lnTo>
                      <a:lnTo>
                        <a:pt x="968379" y="934880"/>
                      </a:lnTo>
                      <a:lnTo>
                        <a:pt x="967158" y="936324"/>
                      </a:lnTo>
                      <a:lnTo>
                        <a:pt x="966420" y="938908"/>
                      </a:lnTo>
                      <a:lnTo>
                        <a:pt x="965577" y="945492"/>
                      </a:lnTo>
                      <a:lnTo>
                        <a:pt x="965066" y="946763"/>
                      </a:lnTo>
                      <a:lnTo>
                        <a:pt x="963134" y="947676"/>
                      </a:lnTo>
                      <a:lnTo>
                        <a:pt x="960900" y="950103"/>
                      </a:lnTo>
                      <a:lnTo>
                        <a:pt x="955511" y="957259"/>
                      </a:lnTo>
                      <a:lnTo>
                        <a:pt x="951578" y="964671"/>
                      </a:lnTo>
                      <a:lnTo>
                        <a:pt x="949532" y="967329"/>
                      </a:lnTo>
                      <a:lnTo>
                        <a:pt x="947515" y="968060"/>
                      </a:lnTo>
                      <a:lnTo>
                        <a:pt x="945521" y="967192"/>
                      </a:lnTo>
                      <a:lnTo>
                        <a:pt x="943565" y="965209"/>
                      </a:lnTo>
                      <a:lnTo>
                        <a:pt x="942458" y="965624"/>
                      </a:lnTo>
                      <a:lnTo>
                        <a:pt x="939072" y="966328"/>
                      </a:lnTo>
                      <a:lnTo>
                        <a:pt x="941358" y="969852"/>
                      </a:lnTo>
                      <a:lnTo>
                        <a:pt x="941568" y="973523"/>
                      </a:lnTo>
                      <a:lnTo>
                        <a:pt x="941726" y="974379"/>
                      </a:lnTo>
                      <a:lnTo>
                        <a:pt x="942439" y="976351"/>
                      </a:lnTo>
                      <a:lnTo>
                        <a:pt x="942473" y="977701"/>
                      </a:lnTo>
                      <a:lnTo>
                        <a:pt x="941735" y="980658"/>
                      </a:lnTo>
                      <a:lnTo>
                        <a:pt x="940872" y="981941"/>
                      </a:lnTo>
                      <a:lnTo>
                        <a:pt x="939264" y="982540"/>
                      </a:lnTo>
                      <a:lnTo>
                        <a:pt x="936321" y="983029"/>
                      </a:lnTo>
                      <a:lnTo>
                        <a:pt x="936103" y="983307"/>
                      </a:lnTo>
                      <a:lnTo>
                        <a:pt x="931608" y="987137"/>
                      </a:lnTo>
                      <a:lnTo>
                        <a:pt x="931220" y="987668"/>
                      </a:lnTo>
                      <a:lnTo>
                        <a:pt x="930968" y="989509"/>
                      </a:lnTo>
                      <a:lnTo>
                        <a:pt x="931481" y="993149"/>
                      </a:lnTo>
                      <a:lnTo>
                        <a:pt x="931391" y="995356"/>
                      </a:lnTo>
                      <a:lnTo>
                        <a:pt x="929242" y="1004020"/>
                      </a:lnTo>
                      <a:lnTo>
                        <a:pt x="927638" y="1008708"/>
                      </a:lnTo>
                      <a:lnTo>
                        <a:pt x="925750" y="1008027"/>
                      </a:lnTo>
                      <a:lnTo>
                        <a:pt x="923633" y="1006290"/>
                      </a:lnTo>
                      <a:lnTo>
                        <a:pt x="921382" y="1007810"/>
                      </a:lnTo>
                      <a:lnTo>
                        <a:pt x="921573" y="1008830"/>
                      </a:lnTo>
                      <a:lnTo>
                        <a:pt x="921366" y="1009462"/>
                      </a:lnTo>
                      <a:lnTo>
                        <a:pt x="920303" y="1010418"/>
                      </a:lnTo>
                      <a:lnTo>
                        <a:pt x="920950" y="1010384"/>
                      </a:lnTo>
                      <a:lnTo>
                        <a:pt x="921453" y="1010445"/>
                      </a:lnTo>
                      <a:lnTo>
                        <a:pt x="921941" y="1010335"/>
                      </a:lnTo>
                      <a:lnTo>
                        <a:pt x="922564" y="1009774"/>
                      </a:lnTo>
                      <a:lnTo>
                        <a:pt x="924133" y="1011144"/>
                      </a:lnTo>
                      <a:lnTo>
                        <a:pt x="925567" y="1013017"/>
                      </a:lnTo>
                      <a:lnTo>
                        <a:pt x="925990" y="1015266"/>
                      </a:lnTo>
                      <a:lnTo>
                        <a:pt x="923104" y="1019852"/>
                      </a:lnTo>
                      <a:lnTo>
                        <a:pt x="922456" y="1022533"/>
                      </a:lnTo>
                      <a:lnTo>
                        <a:pt x="922317" y="1025329"/>
                      </a:lnTo>
                      <a:lnTo>
                        <a:pt x="923203" y="1033014"/>
                      </a:lnTo>
                      <a:lnTo>
                        <a:pt x="922939" y="1035687"/>
                      </a:lnTo>
                      <a:lnTo>
                        <a:pt x="921352" y="1036619"/>
                      </a:lnTo>
                      <a:lnTo>
                        <a:pt x="921258" y="1037181"/>
                      </a:lnTo>
                      <a:lnTo>
                        <a:pt x="921545" y="1040232"/>
                      </a:lnTo>
                      <a:lnTo>
                        <a:pt x="921526" y="1041574"/>
                      </a:lnTo>
                      <a:lnTo>
                        <a:pt x="920889" y="1042794"/>
                      </a:lnTo>
                      <a:lnTo>
                        <a:pt x="919714" y="1043711"/>
                      </a:lnTo>
                      <a:lnTo>
                        <a:pt x="917373" y="1045079"/>
                      </a:lnTo>
                      <a:lnTo>
                        <a:pt x="915392" y="1046956"/>
                      </a:lnTo>
                      <a:lnTo>
                        <a:pt x="913675" y="1049086"/>
                      </a:lnTo>
                      <a:lnTo>
                        <a:pt x="912345" y="1051561"/>
                      </a:lnTo>
                      <a:lnTo>
                        <a:pt x="911543" y="1054453"/>
                      </a:lnTo>
                      <a:lnTo>
                        <a:pt x="911612" y="1057579"/>
                      </a:lnTo>
                      <a:lnTo>
                        <a:pt x="911519" y="1058909"/>
                      </a:lnTo>
                      <a:lnTo>
                        <a:pt x="911041" y="1059736"/>
                      </a:lnTo>
                      <a:lnTo>
                        <a:pt x="909196" y="1061933"/>
                      </a:lnTo>
                      <a:lnTo>
                        <a:pt x="908610" y="1063416"/>
                      </a:lnTo>
                      <a:lnTo>
                        <a:pt x="908742" y="1068972"/>
                      </a:lnTo>
                      <a:lnTo>
                        <a:pt x="908459" y="1072003"/>
                      </a:lnTo>
                      <a:lnTo>
                        <a:pt x="907125" y="1074509"/>
                      </a:lnTo>
                      <a:lnTo>
                        <a:pt x="903491" y="1078846"/>
                      </a:lnTo>
                      <a:lnTo>
                        <a:pt x="898737" y="1086306"/>
                      </a:lnTo>
                      <a:lnTo>
                        <a:pt x="897712" y="1088547"/>
                      </a:lnTo>
                      <a:lnTo>
                        <a:pt x="897018" y="1090836"/>
                      </a:lnTo>
                      <a:lnTo>
                        <a:pt x="896479" y="1093626"/>
                      </a:lnTo>
                      <a:lnTo>
                        <a:pt x="895348" y="1096758"/>
                      </a:lnTo>
                      <a:lnTo>
                        <a:pt x="893360" y="1099692"/>
                      </a:lnTo>
                      <a:lnTo>
                        <a:pt x="891073" y="1102134"/>
                      </a:lnTo>
                      <a:lnTo>
                        <a:pt x="889029" y="1103779"/>
                      </a:lnTo>
                      <a:lnTo>
                        <a:pt x="889562" y="1106799"/>
                      </a:lnTo>
                      <a:lnTo>
                        <a:pt x="888664" y="1108994"/>
                      </a:lnTo>
                      <a:lnTo>
                        <a:pt x="885370" y="1113083"/>
                      </a:lnTo>
                      <a:lnTo>
                        <a:pt x="884289" y="1115923"/>
                      </a:lnTo>
                      <a:lnTo>
                        <a:pt x="884842" y="1117335"/>
                      </a:lnTo>
                      <a:lnTo>
                        <a:pt x="886261" y="1118265"/>
                      </a:lnTo>
                      <a:lnTo>
                        <a:pt x="887806" y="1119704"/>
                      </a:lnTo>
                      <a:lnTo>
                        <a:pt x="886376" y="1121086"/>
                      </a:lnTo>
                      <a:lnTo>
                        <a:pt x="885076" y="1123255"/>
                      </a:lnTo>
                      <a:lnTo>
                        <a:pt x="884372" y="1125659"/>
                      </a:lnTo>
                      <a:lnTo>
                        <a:pt x="884708" y="1127754"/>
                      </a:lnTo>
                      <a:lnTo>
                        <a:pt x="885347" y="1128945"/>
                      </a:lnTo>
                      <a:lnTo>
                        <a:pt x="885713" y="1129947"/>
                      </a:lnTo>
                      <a:lnTo>
                        <a:pt x="885833" y="1131052"/>
                      </a:lnTo>
                      <a:lnTo>
                        <a:pt x="885675" y="1132500"/>
                      </a:lnTo>
                      <a:lnTo>
                        <a:pt x="885273" y="1133593"/>
                      </a:lnTo>
                      <a:lnTo>
                        <a:pt x="884651" y="1134388"/>
                      </a:lnTo>
                      <a:lnTo>
                        <a:pt x="884145" y="1134582"/>
                      </a:lnTo>
                      <a:lnTo>
                        <a:pt x="884013" y="1133955"/>
                      </a:lnTo>
                      <a:lnTo>
                        <a:pt x="883351" y="1133262"/>
                      </a:lnTo>
                      <a:lnTo>
                        <a:pt x="881456" y="1134193"/>
                      </a:lnTo>
                      <a:lnTo>
                        <a:pt x="879609" y="1135643"/>
                      </a:lnTo>
                      <a:lnTo>
                        <a:pt x="878987" y="1136395"/>
                      </a:lnTo>
                      <a:lnTo>
                        <a:pt x="877923" y="1136945"/>
                      </a:lnTo>
                      <a:lnTo>
                        <a:pt x="878277" y="1138532"/>
                      </a:lnTo>
                      <a:lnTo>
                        <a:pt x="879502" y="1140244"/>
                      </a:lnTo>
                      <a:lnTo>
                        <a:pt x="881054" y="1141172"/>
                      </a:lnTo>
                      <a:lnTo>
                        <a:pt x="882826" y="1141183"/>
                      </a:lnTo>
                      <a:lnTo>
                        <a:pt x="883780" y="1140926"/>
                      </a:lnTo>
                      <a:lnTo>
                        <a:pt x="884510" y="1140957"/>
                      </a:lnTo>
                      <a:lnTo>
                        <a:pt x="885679" y="1141841"/>
                      </a:lnTo>
                      <a:lnTo>
                        <a:pt x="889058" y="1145712"/>
                      </a:lnTo>
                      <a:lnTo>
                        <a:pt x="889719" y="1146906"/>
                      </a:lnTo>
                      <a:lnTo>
                        <a:pt x="889965" y="1148851"/>
                      </a:lnTo>
                      <a:lnTo>
                        <a:pt x="889586" y="1152975"/>
                      </a:lnTo>
                      <a:lnTo>
                        <a:pt x="889770" y="1155039"/>
                      </a:lnTo>
                      <a:lnTo>
                        <a:pt x="892179" y="1161660"/>
                      </a:lnTo>
                      <a:lnTo>
                        <a:pt x="892020" y="1162607"/>
                      </a:lnTo>
                      <a:lnTo>
                        <a:pt x="889860" y="1160970"/>
                      </a:lnTo>
                      <a:lnTo>
                        <a:pt x="887708" y="1159782"/>
                      </a:lnTo>
                      <a:lnTo>
                        <a:pt x="885494" y="1159418"/>
                      </a:lnTo>
                      <a:lnTo>
                        <a:pt x="883163" y="1160348"/>
                      </a:lnTo>
                      <a:lnTo>
                        <a:pt x="881480" y="1162140"/>
                      </a:lnTo>
                      <a:lnTo>
                        <a:pt x="881181" y="1164122"/>
                      </a:lnTo>
                      <a:lnTo>
                        <a:pt x="882425" y="1169260"/>
                      </a:lnTo>
                      <a:lnTo>
                        <a:pt x="880105" y="1174201"/>
                      </a:lnTo>
                      <a:lnTo>
                        <a:pt x="879247" y="1179001"/>
                      </a:lnTo>
                      <a:lnTo>
                        <a:pt x="879467" y="1184044"/>
                      </a:lnTo>
                      <a:lnTo>
                        <a:pt x="880397" y="1189701"/>
                      </a:lnTo>
                      <a:lnTo>
                        <a:pt x="878748" y="1191348"/>
                      </a:lnTo>
                      <a:lnTo>
                        <a:pt x="878746" y="1191351"/>
                      </a:lnTo>
                      <a:lnTo>
                        <a:pt x="859285" y="1177383"/>
                      </a:lnTo>
                      <a:lnTo>
                        <a:pt x="839218" y="1163064"/>
                      </a:lnTo>
                      <a:lnTo>
                        <a:pt x="819088" y="1148777"/>
                      </a:lnTo>
                      <a:lnTo>
                        <a:pt x="798896" y="1134528"/>
                      </a:lnTo>
                      <a:lnTo>
                        <a:pt x="778647" y="1120317"/>
                      </a:lnTo>
                      <a:lnTo>
                        <a:pt x="758323" y="1106143"/>
                      </a:lnTo>
                      <a:lnTo>
                        <a:pt x="737949" y="1092009"/>
                      </a:lnTo>
                      <a:lnTo>
                        <a:pt x="717512" y="1077913"/>
                      </a:lnTo>
                      <a:lnTo>
                        <a:pt x="715040" y="1076245"/>
                      </a:lnTo>
                      <a:lnTo>
                        <a:pt x="709341" y="1075080"/>
                      </a:lnTo>
                      <a:lnTo>
                        <a:pt x="706818" y="1074028"/>
                      </a:lnTo>
                      <a:lnTo>
                        <a:pt x="705742" y="1073297"/>
                      </a:lnTo>
                      <a:lnTo>
                        <a:pt x="705788" y="1072777"/>
                      </a:lnTo>
                      <a:lnTo>
                        <a:pt x="714919" y="1061808"/>
                      </a:lnTo>
                      <a:lnTo>
                        <a:pt x="716405" y="1059558"/>
                      </a:lnTo>
                      <a:lnTo>
                        <a:pt x="717611" y="1056947"/>
                      </a:lnTo>
                      <a:lnTo>
                        <a:pt x="718356" y="1054021"/>
                      </a:lnTo>
                      <a:lnTo>
                        <a:pt x="718347" y="1052549"/>
                      </a:lnTo>
                      <a:lnTo>
                        <a:pt x="717213" y="1048302"/>
                      </a:lnTo>
                      <a:lnTo>
                        <a:pt x="716001" y="1047640"/>
                      </a:lnTo>
                      <a:lnTo>
                        <a:pt x="714605" y="1047198"/>
                      </a:lnTo>
                      <a:lnTo>
                        <a:pt x="713676" y="1046694"/>
                      </a:lnTo>
                      <a:lnTo>
                        <a:pt x="713089" y="1045736"/>
                      </a:lnTo>
                      <a:lnTo>
                        <a:pt x="712767" y="1044730"/>
                      </a:lnTo>
                      <a:lnTo>
                        <a:pt x="712664" y="1043678"/>
                      </a:lnTo>
                      <a:lnTo>
                        <a:pt x="712733" y="1042553"/>
                      </a:lnTo>
                      <a:lnTo>
                        <a:pt x="713705" y="1037255"/>
                      </a:lnTo>
                      <a:lnTo>
                        <a:pt x="713569" y="1036631"/>
                      </a:lnTo>
                      <a:lnTo>
                        <a:pt x="713181" y="1035933"/>
                      </a:lnTo>
                      <a:lnTo>
                        <a:pt x="712833" y="1034992"/>
                      </a:lnTo>
                      <a:lnTo>
                        <a:pt x="712905" y="1032222"/>
                      </a:lnTo>
                      <a:lnTo>
                        <a:pt x="712737" y="1031202"/>
                      </a:lnTo>
                      <a:lnTo>
                        <a:pt x="711916" y="1029532"/>
                      </a:lnTo>
                      <a:lnTo>
                        <a:pt x="708677" y="1026246"/>
                      </a:lnTo>
                      <a:lnTo>
                        <a:pt x="707151" y="1024075"/>
                      </a:lnTo>
                      <a:lnTo>
                        <a:pt x="706768" y="1021221"/>
                      </a:lnTo>
                      <a:lnTo>
                        <a:pt x="707284" y="1019904"/>
                      </a:lnTo>
                      <a:lnTo>
                        <a:pt x="708964" y="1017865"/>
                      </a:lnTo>
                      <a:lnTo>
                        <a:pt x="709382" y="1017142"/>
                      </a:lnTo>
                      <a:lnTo>
                        <a:pt x="709469" y="1015521"/>
                      </a:lnTo>
                      <a:lnTo>
                        <a:pt x="709291" y="1014251"/>
                      </a:lnTo>
                      <a:lnTo>
                        <a:pt x="708683" y="1012110"/>
                      </a:lnTo>
                      <a:lnTo>
                        <a:pt x="707485" y="1004383"/>
                      </a:lnTo>
                      <a:lnTo>
                        <a:pt x="707575" y="1002978"/>
                      </a:lnTo>
                      <a:lnTo>
                        <a:pt x="706702" y="1001492"/>
                      </a:lnTo>
                      <a:lnTo>
                        <a:pt x="707389" y="998476"/>
                      </a:lnTo>
                      <a:lnTo>
                        <a:pt x="709295" y="993396"/>
                      </a:lnTo>
                      <a:lnTo>
                        <a:pt x="708701" y="990602"/>
                      </a:lnTo>
                      <a:lnTo>
                        <a:pt x="705336" y="987412"/>
                      </a:lnTo>
                      <a:lnTo>
                        <a:pt x="704809" y="985207"/>
                      </a:lnTo>
                      <a:lnTo>
                        <a:pt x="705759" y="981786"/>
                      </a:lnTo>
                      <a:lnTo>
                        <a:pt x="706642" y="979712"/>
                      </a:lnTo>
                      <a:lnTo>
                        <a:pt x="706388" y="978237"/>
                      </a:lnTo>
                      <a:lnTo>
                        <a:pt x="703902" y="976588"/>
                      </a:lnTo>
                      <a:lnTo>
                        <a:pt x="701743" y="975830"/>
                      </a:lnTo>
                      <a:lnTo>
                        <a:pt x="700897" y="975374"/>
                      </a:lnTo>
                      <a:lnTo>
                        <a:pt x="699858" y="974299"/>
                      </a:lnTo>
                      <a:lnTo>
                        <a:pt x="699215" y="972910"/>
                      </a:lnTo>
                      <a:lnTo>
                        <a:pt x="698873" y="971410"/>
                      </a:lnTo>
                      <a:lnTo>
                        <a:pt x="698395" y="970156"/>
                      </a:lnTo>
                      <a:lnTo>
                        <a:pt x="697318" y="969523"/>
                      </a:lnTo>
                      <a:lnTo>
                        <a:pt x="694602" y="968812"/>
                      </a:lnTo>
                      <a:lnTo>
                        <a:pt x="682084" y="960418"/>
                      </a:lnTo>
                      <a:lnTo>
                        <a:pt x="681110" y="960116"/>
                      </a:lnTo>
                      <a:lnTo>
                        <a:pt x="679363" y="959225"/>
                      </a:lnTo>
                      <a:lnTo>
                        <a:pt x="678283" y="959139"/>
                      </a:lnTo>
                      <a:lnTo>
                        <a:pt x="677311" y="959559"/>
                      </a:lnTo>
                      <a:lnTo>
                        <a:pt x="675343" y="961008"/>
                      </a:lnTo>
                      <a:lnTo>
                        <a:pt x="674716" y="961295"/>
                      </a:lnTo>
                      <a:lnTo>
                        <a:pt x="662119" y="964534"/>
                      </a:lnTo>
                      <a:lnTo>
                        <a:pt x="660378" y="963580"/>
                      </a:lnTo>
                      <a:lnTo>
                        <a:pt x="660160" y="961175"/>
                      </a:lnTo>
                      <a:lnTo>
                        <a:pt x="659019" y="959156"/>
                      </a:lnTo>
                      <a:lnTo>
                        <a:pt x="657340" y="957752"/>
                      </a:lnTo>
                      <a:lnTo>
                        <a:pt x="655468" y="957154"/>
                      </a:lnTo>
                      <a:lnTo>
                        <a:pt x="654592" y="957364"/>
                      </a:lnTo>
                      <a:lnTo>
                        <a:pt x="652553" y="958322"/>
                      </a:lnTo>
                      <a:lnTo>
                        <a:pt x="651408" y="958446"/>
                      </a:lnTo>
                      <a:lnTo>
                        <a:pt x="648639" y="957808"/>
                      </a:lnTo>
                      <a:lnTo>
                        <a:pt x="647466" y="957969"/>
                      </a:lnTo>
                      <a:lnTo>
                        <a:pt x="646103" y="958721"/>
                      </a:lnTo>
                      <a:lnTo>
                        <a:pt x="644385" y="960197"/>
                      </a:lnTo>
                      <a:lnTo>
                        <a:pt x="642773" y="961964"/>
                      </a:lnTo>
                      <a:lnTo>
                        <a:pt x="641672" y="963582"/>
                      </a:lnTo>
                      <a:lnTo>
                        <a:pt x="639416" y="970397"/>
                      </a:lnTo>
                      <a:lnTo>
                        <a:pt x="638349" y="972080"/>
                      </a:lnTo>
                      <a:lnTo>
                        <a:pt x="636927" y="969997"/>
                      </a:lnTo>
                      <a:lnTo>
                        <a:pt x="635274" y="968531"/>
                      </a:lnTo>
                      <a:lnTo>
                        <a:pt x="633299" y="967951"/>
                      </a:lnTo>
                      <a:lnTo>
                        <a:pt x="631782" y="967729"/>
                      </a:lnTo>
                      <a:lnTo>
                        <a:pt x="631212" y="967822"/>
                      </a:lnTo>
                      <a:lnTo>
                        <a:pt x="625763" y="968639"/>
                      </a:lnTo>
                      <a:lnTo>
                        <a:pt x="622461" y="968603"/>
                      </a:lnTo>
                      <a:lnTo>
                        <a:pt x="620580" y="967726"/>
                      </a:lnTo>
                      <a:lnTo>
                        <a:pt x="619624" y="966097"/>
                      </a:lnTo>
                      <a:lnTo>
                        <a:pt x="618728" y="965062"/>
                      </a:lnTo>
                      <a:lnTo>
                        <a:pt x="617771" y="964800"/>
                      </a:lnTo>
                      <a:lnTo>
                        <a:pt x="616616" y="965478"/>
                      </a:lnTo>
                      <a:lnTo>
                        <a:pt x="613361" y="968695"/>
                      </a:lnTo>
                      <a:lnTo>
                        <a:pt x="612849" y="969523"/>
                      </a:lnTo>
                      <a:lnTo>
                        <a:pt x="612533" y="970280"/>
                      </a:lnTo>
                      <a:lnTo>
                        <a:pt x="611371" y="971671"/>
                      </a:lnTo>
                      <a:lnTo>
                        <a:pt x="610967" y="972371"/>
                      </a:lnTo>
                      <a:lnTo>
                        <a:pt x="610787" y="973453"/>
                      </a:lnTo>
                      <a:lnTo>
                        <a:pt x="610910" y="974357"/>
                      </a:lnTo>
                      <a:lnTo>
                        <a:pt x="611107" y="975188"/>
                      </a:lnTo>
                      <a:lnTo>
                        <a:pt x="611186" y="976039"/>
                      </a:lnTo>
                      <a:lnTo>
                        <a:pt x="611127" y="979243"/>
                      </a:lnTo>
                      <a:lnTo>
                        <a:pt x="611312" y="980800"/>
                      </a:lnTo>
                      <a:lnTo>
                        <a:pt x="611764" y="982334"/>
                      </a:lnTo>
                      <a:lnTo>
                        <a:pt x="612500" y="983735"/>
                      </a:lnTo>
                      <a:lnTo>
                        <a:pt x="613486" y="984888"/>
                      </a:lnTo>
                      <a:lnTo>
                        <a:pt x="614725" y="985809"/>
                      </a:lnTo>
                      <a:lnTo>
                        <a:pt x="616207" y="986497"/>
                      </a:lnTo>
                      <a:lnTo>
                        <a:pt x="619196" y="986805"/>
                      </a:lnTo>
                      <a:lnTo>
                        <a:pt x="620361" y="987274"/>
                      </a:lnTo>
                      <a:lnTo>
                        <a:pt x="620970" y="988760"/>
                      </a:lnTo>
                      <a:lnTo>
                        <a:pt x="611392" y="990342"/>
                      </a:lnTo>
                      <a:lnTo>
                        <a:pt x="610176" y="989262"/>
                      </a:lnTo>
                      <a:lnTo>
                        <a:pt x="606477" y="983790"/>
                      </a:lnTo>
                      <a:lnTo>
                        <a:pt x="605766" y="980886"/>
                      </a:lnTo>
                      <a:lnTo>
                        <a:pt x="606131" y="976330"/>
                      </a:lnTo>
                      <a:lnTo>
                        <a:pt x="607313" y="972458"/>
                      </a:lnTo>
                      <a:lnTo>
                        <a:pt x="604598" y="970240"/>
                      </a:lnTo>
                      <a:lnTo>
                        <a:pt x="603528" y="969737"/>
                      </a:lnTo>
                      <a:lnTo>
                        <a:pt x="601972" y="969535"/>
                      </a:lnTo>
                      <a:lnTo>
                        <a:pt x="600194" y="969945"/>
                      </a:lnTo>
                      <a:lnTo>
                        <a:pt x="599282" y="970916"/>
                      </a:lnTo>
                      <a:lnTo>
                        <a:pt x="598716" y="971993"/>
                      </a:lnTo>
                      <a:lnTo>
                        <a:pt x="597972" y="972700"/>
                      </a:lnTo>
                      <a:lnTo>
                        <a:pt x="595427" y="972120"/>
                      </a:lnTo>
                      <a:lnTo>
                        <a:pt x="593114" y="969751"/>
                      </a:lnTo>
                      <a:lnTo>
                        <a:pt x="590502" y="967878"/>
                      </a:lnTo>
                      <a:lnTo>
                        <a:pt x="587040" y="968762"/>
                      </a:lnTo>
                      <a:lnTo>
                        <a:pt x="585521" y="966324"/>
                      </a:lnTo>
                      <a:lnTo>
                        <a:pt x="584745" y="965394"/>
                      </a:lnTo>
                      <a:lnTo>
                        <a:pt x="583987" y="964774"/>
                      </a:lnTo>
                      <a:lnTo>
                        <a:pt x="581172" y="964368"/>
                      </a:lnTo>
                      <a:lnTo>
                        <a:pt x="579732" y="963939"/>
                      </a:lnTo>
                      <a:lnTo>
                        <a:pt x="578558" y="961126"/>
                      </a:lnTo>
                      <a:lnTo>
                        <a:pt x="576483" y="960490"/>
                      </a:lnTo>
                      <a:lnTo>
                        <a:pt x="573896" y="960294"/>
                      </a:lnTo>
                      <a:lnTo>
                        <a:pt x="571684" y="959798"/>
                      </a:lnTo>
                      <a:lnTo>
                        <a:pt x="569955" y="958207"/>
                      </a:lnTo>
                      <a:lnTo>
                        <a:pt x="567090" y="953817"/>
                      </a:lnTo>
                      <a:lnTo>
                        <a:pt x="565756" y="952817"/>
                      </a:lnTo>
                      <a:lnTo>
                        <a:pt x="557597" y="951889"/>
                      </a:lnTo>
                      <a:lnTo>
                        <a:pt x="556640" y="951310"/>
                      </a:lnTo>
                      <a:lnTo>
                        <a:pt x="554707" y="949363"/>
                      </a:lnTo>
                      <a:lnTo>
                        <a:pt x="553691" y="948865"/>
                      </a:lnTo>
                      <a:lnTo>
                        <a:pt x="552859" y="949040"/>
                      </a:lnTo>
                      <a:lnTo>
                        <a:pt x="551468" y="950108"/>
                      </a:lnTo>
                      <a:lnTo>
                        <a:pt x="550250" y="950253"/>
                      </a:lnTo>
                      <a:lnTo>
                        <a:pt x="549345" y="949827"/>
                      </a:lnTo>
                      <a:lnTo>
                        <a:pt x="548306" y="949126"/>
                      </a:lnTo>
                      <a:lnTo>
                        <a:pt x="547183" y="948751"/>
                      </a:lnTo>
                      <a:lnTo>
                        <a:pt x="546038" y="949294"/>
                      </a:lnTo>
                      <a:lnTo>
                        <a:pt x="540142" y="956911"/>
                      </a:lnTo>
                      <a:lnTo>
                        <a:pt x="538446" y="957406"/>
                      </a:lnTo>
                      <a:lnTo>
                        <a:pt x="531484" y="955763"/>
                      </a:lnTo>
                      <a:lnTo>
                        <a:pt x="528091" y="953954"/>
                      </a:lnTo>
                      <a:lnTo>
                        <a:pt x="525701" y="953729"/>
                      </a:lnTo>
                      <a:lnTo>
                        <a:pt x="524183" y="953864"/>
                      </a:lnTo>
                      <a:lnTo>
                        <a:pt x="523490" y="954023"/>
                      </a:lnTo>
                      <a:lnTo>
                        <a:pt x="522540" y="956042"/>
                      </a:lnTo>
                      <a:lnTo>
                        <a:pt x="520842" y="955148"/>
                      </a:lnTo>
                      <a:lnTo>
                        <a:pt x="519297" y="953910"/>
                      </a:lnTo>
                      <a:lnTo>
                        <a:pt x="516926" y="953057"/>
                      </a:lnTo>
                      <a:lnTo>
                        <a:pt x="510549" y="951813"/>
                      </a:lnTo>
                      <a:lnTo>
                        <a:pt x="508553" y="950513"/>
                      </a:lnTo>
                      <a:lnTo>
                        <a:pt x="507233" y="949361"/>
                      </a:lnTo>
                      <a:lnTo>
                        <a:pt x="504048" y="948557"/>
                      </a:lnTo>
                      <a:lnTo>
                        <a:pt x="500000" y="948400"/>
                      </a:lnTo>
                      <a:lnTo>
                        <a:pt x="499118" y="948075"/>
                      </a:lnTo>
                      <a:lnTo>
                        <a:pt x="498220" y="946917"/>
                      </a:lnTo>
                      <a:lnTo>
                        <a:pt x="497944" y="945597"/>
                      </a:lnTo>
                      <a:lnTo>
                        <a:pt x="497790" y="944250"/>
                      </a:lnTo>
                      <a:lnTo>
                        <a:pt x="497237" y="943027"/>
                      </a:lnTo>
                      <a:lnTo>
                        <a:pt x="495343" y="941499"/>
                      </a:lnTo>
                      <a:lnTo>
                        <a:pt x="493170" y="940902"/>
                      </a:lnTo>
                      <a:lnTo>
                        <a:pt x="490820" y="941032"/>
                      </a:lnTo>
                      <a:lnTo>
                        <a:pt x="483696" y="942410"/>
                      </a:lnTo>
                      <a:lnTo>
                        <a:pt x="479300" y="941484"/>
                      </a:lnTo>
                      <a:lnTo>
                        <a:pt x="475150" y="939087"/>
                      </a:lnTo>
                      <a:lnTo>
                        <a:pt x="459179" y="921635"/>
                      </a:lnTo>
                      <a:lnTo>
                        <a:pt x="455661" y="919387"/>
                      </a:lnTo>
                      <a:lnTo>
                        <a:pt x="451219" y="918904"/>
                      </a:lnTo>
                      <a:lnTo>
                        <a:pt x="446591" y="919801"/>
                      </a:lnTo>
                      <a:lnTo>
                        <a:pt x="438315" y="923276"/>
                      </a:lnTo>
                      <a:lnTo>
                        <a:pt x="433922" y="923226"/>
                      </a:lnTo>
                      <a:lnTo>
                        <a:pt x="429583" y="921976"/>
                      </a:lnTo>
                      <a:lnTo>
                        <a:pt x="425514" y="919930"/>
                      </a:lnTo>
                      <a:lnTo>
                        <a:pt x="422228" y="918811"/>
                      </a:lnTo>
                      <a:lnTo>
                        <a:pt x="412133" y="917790"/>
                      </a:lnTo>
                      <a:lnTo>
                        <a:pt x="400217" y="918729"/>
                      </a:lnTo>
                      <a:lnTo>
                        <a:pt x="398535" y="919385"/>
                      </a:lnTo>
                      <a:lnTo>
                        <a:pt x="396600" y="920923"/>
                      </a:lnTo>
                      <a:lnTo>
                        <a:pt x="395954" y="921832"/>
                      </a:lnTo>
                      <a:lnTo>
                        <a:pt x="394184" y="929269"/>
                      </a:lnTo>
                      <a:lnTo>
                        <a:pt x="391271" y="933419"/>
                      </a:lnTo>
                      <a:lnTo>
                        <a:pt x="390463" y="935660"/>
                      </a:lnTo>
                      <a:lnTo>
                        <a:pt x="391334" y="938288"/>
                      </a:lnTo>
                      <a:lnTo>
                        <a:pt x="392714" y="940350"/>
                      </a:lnTo>
                      <a:lnTo>
                        <a:pt x="394176" y="943119"/>
                      </a:lnTo>
                      <a:lnTo>
                        <a:pt x="394743" y="945878"/>
                      </a:lnTo>
                      <a:lnTo>
                        <a:pt x="393426" y="947880"/>
                      </a:lnTo>
                      <a:lnTo>
                        <a:pt x="391408" y="947913"/>
                      </a:lnTo>
                      <a:lnTo>
                        <a:pt x="386973" y="945146"/>
                      </a:lnTo>
                      <a:lnTo>
                        <a:pt x="384891" y="944296"/>
                      </a:lnTo>
                      <a:lnTo>
                        <a:pt x="382915" y="945046"/>
                      </a:lnTo>
                      <a:lnTo>
                        <a:pt x="378139" y="949148"/>
                      </a:lnTo>
                      <a:lnTo>
                        <a:pt x="375878" y="950575"/>
                      </a:lnTo>
                      <a:lnTo>
                        <a:pt x="371247" y="950744"/>
                      </a:lnTo>
                      <a:lnTo>
                        <a:pt x="368552" y="950299"/>
                      </a:lnTo>
                      <a:lnTo>
                        <a:pt x="367450" y="949267"/>
                      </a:lnTo>
                      <a:lnTo>
                        <a:pt x="367516" y="947805"/>
                      </a:lnTo>
                      <a:lnTo>
                        <a:pt x="367207" y="947125"/>
                      </a:lnTo>
                      <a:lnTo>
                        <a:pt x="366482" y="946893"/>
                      </a:lnTo>
                      <a:lnTo>
                        <a:pt x="365258" y="946794"/>
                      </a:lnTo>
                      <a:lnTo>
                        <a:pt x="365346" y="946300"/>
                      </a:lnTo>
                      <a:lnTo>
                        <a:pt x="364661" y="945100"/>
                      </a:lnTo>
                      <a:lnTo>
                        <a:pt x="363191" y="943134"/>
                      </a:lnTo>
                      <a:lnTo>
                        <a:pt x="361263" y="942209"/>
                      </a:lnTo>
                      <a:lnTo>
                        <a:pt x="356900" y="941405"/>
                      </a:lnTo>
                      <a:lnTo>
                        <a:pt x="355238" y="940072"/>
                      </a:lnTo>
                      <a:lnTo>
                        <a:pt x="345310" y="925312"/>
                      </a:lnTo>
                      <a:lnTo>
                        <a:pt x="341320" y="923310"/>
                      </a:lnTo>
                      <a:lnTo>
                        <a:pt x="339778" y="921221"/>
                      </a:lnTo>
                      <a:lnTo>
                        <a:pt x="338669" y="918749"/>
                      </a:lnTo>
                      <a:lnTo>
                        <a:pt x="335208" y="905508"/>
                      </a:lnTo>
                      <a:lnTo>
                        <a:pt x="333350" y="900562"/>
                      </a:lnTo>
                      <a:lnTo>
                        <a:pt x="330659" y="897280"/>
                      </a:lnTo>
                      <a:lnTo>
                        <a:pt x="329482" y="896794"/>
                      </a:lnTo>
                      <a:lnTo>
                        <a:pt x="326953" y="896451"/>
                      </a:lnTo>
                      <a:lnTo>
                        <a:pt x="325769" y="896018"/>
                      </a:lnTo>
                      <a:lnTo>
                        <a:pt x="324960" y="895139"/>
                      </a:lnTo>
                      <a:lnTo>
                        <a:pt x="323665" y="892753"/>
                      </a:lnTo>
                      <a:lnTo>
                        <a:pt x="322187" y="891677"/>
                      </a:lnTo>
                      <a:lnTo>
                        <a:pt x="320403" y="889414"/>
                      </a:lnTo>
                      <a:lnTo>
                        <a:pt x="320069" y="888807"/>
                      </a:lnTo>
                      <a:lnTo>
                        <a:pt x="319735" y="887912"/>
                      </a:lnTo>
                      <a:lnTo>
                        <a:pt x="318795" y="887342"/>
                      </a:lnTo>
                      <a:lnTo>
                        <a:pt x="317638" y="886853"/>
                      </a:lnTo>
                      <a:lnTo>
                        <a:pt x="316679" y="886242"/>
                      </a:lnTo>
                      <a:lnTo>
                        <a:pt x="314006" y="882229"/>
                      </a:lnTo>
                      <a:lnTo>
                        <a:pt x="309547" y="873612"/>
                      </a:lnTo>
                      <a:lnTo>
                        <a:pt x="306112" y="871026"/>
                      </a:lnTo>
                      <a:lnTo>
                        <a:pt x="301502" y="869889"/>
                      </a:lnTo>
                      <a:lnTo>
                        <a:pt x="299352" y="868615"/>
                      </a:lnTo>
                      <a:lnTo>
                        <a:pt x="297925" y="864333"/>
                      </a:lnTo>
                      <a:lnTo>
                        <a:pt x="295976" y="862830"/>
                      </a:lnTo>
                      <a:lnTo>
                        <a:pt x="289819" y="859501"/>
                      </a:lnTo>
                      <a:lnTo>
                        <a:pt x="285838" y="856405"/>
                      </a:lnTo>
                      <a:lnTo>
                        <a:pt x="283707" y="853716"/>
                      </a:lnTo>
                      <a:lnTo>
                        <a:pt x="282808" y="852892"/>
                      </a:lnTo>
                      <a:lnTo>
                        <a:pt x="281805" y="852186"/>
                      </a:lnTo>
                      <a:lnTo>
                        <a:pt x="279619" y="851476"/>
                      </a:lnTo>
                      <a:lnTo>
                        <a:pt x="279056" y="850783"/>
                      </a:lnTo>
                      <a:lnTo>
                        <a:pt x="278710" y="849889"/>
                      </a:lnTo>
                      <a:lnTo>
                        <a:pt x="277994" y="848941"/>
                      </a:lnTo>
                      <a:lnTo>
                        <a:pt x="273692" y="846410"/>
                      </a:lnTo>
                      <a:lnTo>
                        <a:pt x="265206" y="844042"/>
                      </a:lnTo>
                      <a:lnTo>
                        <a:pt x="259739" y="839834"/>
                      </a:lnTo>
                      <a:lnTo>
                        <a:pt x="258840" y="838772"/>
                      </a:lnTo>
                      <a:lnTo>
                        <a:pt x="258222" y="837392"/>
                      </a:lnTo>
                      <a:lnTo>
                        <a:pt x="258142" y="835611"/>
                      </a:lnTo>
                      <a:lnTo>
                        <a:pt x="258747" y="834633"/>
                      </a:lnTo>
                      <a:lnTo>
                        <a:pt x="259535" y="833857"/>
                      </a:lnTo>
                      <a:lnTo>
                        <a:pt x="260007" y="832720"/>
                      </a:lnTo>
                      <a:lnTo>
                        <a:pt x="260250" y="830270"/>
                      </a:lnTo>
                      <a:lnTo>
                        <a:pt x="260265" y="827808"/>
                      </a:lnTo>
                      <a:lnTo>
                        <a:pt x="259673" y="825432"/>
                      </a:lnTo>
                      <a:lnTo>
                        <a:pt x="258115" y="823228"/>
                      </a:lnTo>
                      <a:lnTo>
                        <a:pt x="256377" y="822100"/>
                      </a:lnTo>
                      <a:lnTo>
                        <a:pt x="247430" y="819185"/>
                      </a:lnTo>
                      <a:lnTo>
                        <a:pt x="245221" y="817723"/>
                      </a:lnTo>
                      <a:lnTo>
                        <a:pt x="243335" y="816069"/>
                      </a:lnTo>
                      <a:lnTo>
                        <a:pt x="242256" y="814785"/>
                      </a:lnTo>
                      <a:lnTo>
                        <a:pt x="240237" y="810322"/>
                      </a:lnTo>
                      <a:lnTo>
                        <a:pt x="238631" y="805197"/>
                      </a:lnTo>
                      <a:lnTo>
                        <a:pt x="237689" y="799782"/>
                      </a:lnTo>
                      <a:lnTo>
                        <a:pt x="237641" y="792085"/>
                      </a:lnTo>
                      <a:lnTo>
                        <a:pt x="237000" y="788477"/>
                      </a:lnTo>
                      <a:lnTo>
                        <a:pt x="236974" y="786352"/>
                      </a:lnTo>
                      <a:lnTo>
                        <a:pt x="237270" y="785373"/>
                      </a:lnTo>
                      <a:lnTo>
                        <a:pt x="238463" y="782910"/>
                      </a:lnTo>
                      <a:lnTo>
                        <a:pt x="238878" y="781606"/>
                      </a:lnTo>
                      <a:lnTo>
                        <a:pt x="238820" y="780777"/>
                      </a:lnTo>
                      <a:lnTo>
                        <a:pt x="238559" y="779778"/>
                      </a:lnTo>
                      <a:lnTo>
                        <a:pt x="238382" y="778591"/>
                      </a:lnTo>
                      <a:lnTo>
                        <a:pt x="238575" y="777162"/>
                      </a:lnTo>
                      <a:lnTo>
                        <a:pt x="239024" y="776698"/>
                      </a:lnTo>
                      <a:lnTo>
                        <a:pt x="239845" y="776151"/>
                      </a:lnTo>
                      <a:lnTo>
                        <a:pt x="240661" y="775383"/>
                      </a:lnTo>
                      <a:lnTo>
                        <a:pt x="241100" y="774235"/>
                      </a:lnTo>
                      <a:lnTo>
                        <a:pt x="241088" y="773263"/>
                      </a:lnTo>
                      <a:lnTo>
                        <a:pt x="240745" y="771520"/>
                      </a:lnTo>
                      <a:lnTo>
                        <a:pt x="240698" y="770184"/>
                      </a:lnTo>
                      <a:lnTo>
                        <a:pt x="241629" y="767859"/>
                      </a:lnTo>
                      <a:lnTo>
                        <a:pt x="241979" y="766490"/>
                      </a:lnTo>
                      <a:lnTo>
                        <a:pt x="241511" y="765827"/>
                      </a:lnTo>
                      <a:lnTo>
                        <a:pt x="238835" y="763392"/>
                      </a:lnTo>
                      <a:lnTo>
                        <a:pt x="237371" y="763074"/>
                      </a:lnTo>
                      <a:lnTo>
                        <a:pt x="235466" y="763978"/>
                      </a:lnTo>
                      <a:lnTo>
                        <a:pt x="233944" y="764030"/>
                      </a:lnTo>
                      <a:lnTo>
                        <a:pt x="233572" y="761174"/>
                      </a:lnTo>
                      <a:lnTo>
                        <a:pt x="232942" y="758952"/>
                      </a:lnTo>
                      <a:lnTo>
                        <a:pt x="231143" y="758031"/>
                      </a:lnTo>
                      <a:lnTo>
                        <a:pt x="229208" y="757340"/>
                      </a:lnTo>
                      <a:lnTo>
                        <a:pt x="228198" y="755863"/>
                      </a:lnTo>
                      <a:lnTo>
                        <a:pt x="221730" y="751415"/>
                      </a:lnTo>
                      <a:lnTo>
                        <a:pt x="220286" y="750780"/>
                      </a:lnTo>
                      <a:lnTo>
                        <a:pt x="210595" y="749097"/>
                      </a:lnTo>
                      <a:lnTo>
                        <a:pt x="206871" y="746289"/>
                      </a:lnTo>
                      <a:lnTo>
                        <a:pt x="205129" y="745604"/>
                      </a:lnTo>
                      <a:lnTo>
                        <a:pt x="204214" y="747290"/>
                      </a:lnTo>
                      <a:lnTo>
                        <a:pt x="203352" y="748297"/>
                      </a:lnTo>
                      <a:lnTo>
                        <a:pt x="201687" y="746950"/>
                      </a:lnTo>
                      <a:lnTo>
                        <a:pt x="198733" y="743705"/>
                      </a:lnTo>
                      <a:lnTo>
                        <a:pt x="197432" y="743600"/>
                      </a:lnTo>
                      <a:lnTo>
                        <a:pt x="196667" y="744027"/>
                      </a:lnTo>
                      <a:lnTo>
                        <a:pt x="195992" y="744655"/>
                      </a:lnTo>
                      <a:lnTo>
                        <a:pt x="192807" y="745983"/>
                      </a:lnTo>
                      <a:lnTo>
                        <a:pt x="192678" y="745391"/>
                      </a:lnTo>
                      <a:lnTo>
                        <a:pt x="191831" y="743637"/>
                      </a:lnTo>
                      <a:lnTo>
                        <a:pt x="191438" y="742394"/>
                      </a:lnTo>
                      <a:lnTo>
                        <a:pt x="191239" y="739433"/>
                      </a:lnTo>
                      <a:lnTo>
                        <a:pt x="190829" y="738249"/>
                      </a:lnTo>
                      <a:lnTo>
                        <a:pt x="190040" y="737410"/>
                      </a:lnTo>
                      <a:lnTo>
                        <a:pt x="187094" y="735702"/>
                      </a:lnTo>
                      <a:lnTo>
                        <a:pt x="186091" y="734122"/>
                      </a:lnTo>
                      <a:lnTo>
                        <a:pt x="185373" y="733229"/>
                      </a:lnTo>
                      <a:lnTo>
                        <a:pt x="184381" y="732748"/>
                      </a:lnTo>
                      <a:lnTo>
                        <a:pt x="183216" y="732896"/>
                      </a:lnTo>
                      <a:lnTo>
                        <a:pt x="180770" y="733939"/>
                      </a:lnTo>
                      <a:lnTo>
                        <a:pt x="179493" y="734125"/>
                      </a:lnTo>
                      <a:lnTo>
                        <a:pt x="177375" y="734894"/>
                      </a:lnTo>
                      <a:lnTo>
                        <a:pt x="176187" y="737088"/>
                      </a:lnTo>
                      <a:lnTo>
                        <a:pt x="174756" y="742755"/>
                      </a:lnTo>
                      <a:lnTo>
                        <a:pt x="174371" y="743373"/>
                      </a:lnTo>
                      <a:lnTo>
                        <a:pt x="173800" y="743984"/>
                      </a:lnTo>
                      <a:lnTo>
                        <a:pt x="173269" y="744691"/>
                      </a:lnTo>
                      <a:lnTo>
                        <a:pt x="172977" y="745665"/>
                      </a:lnTo>
                      <a:lnTo>
                        <a:pt x="173087" y="747761"/>
                      </a:lnTo>
                      <a:lnTo>
                        <a:pt x="173236" y="748750"/>
                      </a:lnTo>
                      <a:lnTo>
                        <a:pt x="173427" y="748752"/>
                      </a:lnTo>
                      <a:lnTo>
                        <a:pt x="172586" y="751047"/>
                      </a:lnTo>
                      <a:lnTo>
                        <a:pt x="171756" y="751596"/>
                      </a:lnTo>
                      <a:lnTo>
                        <a:pt x="170623" y="751286"/>
                      </a:lnTo>
                      <a:lnTo>
                        <a:pt x="168856" y="751047"/>
                      </a:lnTo>
                      <a:lnTo>
                        <a:pt x="166774" y="751043"/>
                      </a:lnTo>
                      <a:lnTo>
                        <a:pt x="165774" y="751212"/>
                      </a:lnTo>
                      <a:lnTo>
                        <a:pt x="165522" y="752135"/>
                      </a:lnTo>
                      <a:lnTo>
                        <a:pt x="165655" y="754407"/>
                      </a:lnTo>
                      <a:lnTo>
                        <a:pt x="166657" y="756740"/>
                      </a:lnTo>
                      <a:lnTo>
                        <a:pt x="166453" y="757908"/>
                      </a:lnTo>
                      <a:lnTo>
                        <a:pt x="164544" y="758741"/>
                      </a:lnTo>
                      <a:lnTo>
                        <a:pt x="162934" y="756829"/>
                      </a:lnTo>
                      <a:lnTo>
                        <a:pt x="161470" y="756233"/>
                      </a:lnTo>
                      <a:lnTo>
                        <a:pt x="159781" y="756061"/>
                      </a:lnTo>
                      <a:lnTo>
                        <a:pt x="157503" y="755461"/>
                      </a:lnTo>
                      <a:lnTo>
                        <a:pt x="156629" y="754972"/>
                      </a:lnTo>
                      <a:lnTo>
                        <a:pt x="155500" y="754115"/>
                      </a:lnTo>
                      <a:lnTo>
                        <a:pt x="154535" y="753097"/>
                      </a:lnTo>
                      <a:lnTo>
                        <a:pt x="154171" y="752105"/>
                      </a:lnTo>
                      <a:lnTo>
                        <a:pt x="154549" y="749185"/>
                      </a:lnTo>
                      <a:lnTo>
                        <a:pt x="154517" y="748160"/>
                      </a:lnTo>
                      <a:lnTo>
                        <a:pt x="152173" y="740989"/>
                      </a:lnTo>
                      <a:lnTo>
                        <a:pt x="149996" y="737944"/>
                      </a:lnTo>
                      <a:lnTo>
                        <a:pt x="149705" y="736738"/>
                      </a:lnTo>
                      <a:lnTo>
                        <a:pt x="149892" y="735455"/>
                      </a:lnTo>
                      <a:lnTo>
                        <a:pt x="150117" y="734649"/>
                      </a:lnTo>
                      <a:lnTo>
                        <a:pt x="150214" y="733908"/>
                      </a:lnTo>
                      <a:lnTo>
                        <a:pt x="150048" y="732792"/>
                      </a:lnTo>
                      <a:lnTo>
                        <a:pt x="149191" y="731187"/>
                      </a:lnTo>
                      <a:lnTo>
                        <a:pt x="142934" y="724929"/>
                      </a:lnTo>
                      <a:lnTo>
                        <a:pt x="142126" y="723115"/>
                      </a:lnTo>
                      <a:lnTo>
                        <a:pt x="141583" y="711597"/>
                      </a:lnTo>
                      <a:lnTo>
                        <a:pt x="141903" y="709026"/>
                      </a:lnTo>
                      <a:lnTo>
                        <a:pt x="142774" y="706310"/>
                      </a:lnTo>
                      <a:lnTo>
                        <a:pt x="145195" y="702682"/>
                      </a:lnTo>
                      <a:lnTo>
                        <a:pt x="146275" y="700524"/>
                      </a:lnTo>
                      <a:lnTo>
                        <a:pt x="145418" y="698077"/>
                      </a:lnTo>
                      <a:lnTo>
                        <a:pt x="143952" y="697665"/>
                      </a:lnTo>
                      <a:lnTo>
                        <a:pt x="142057" y="698116"/>
                      </a:lnTo>
                      <a:lnTo>
                        <a:pt x="139896" y="698273"/>
                      </a:lnTo>
                      <a:lnTo>
                        <a:pt x="138205" y="697101"/>
                      </a:lnTo>
                      <a:lnTo>
                        <a:pt x="135950" y="694657"/>
                      </a:lnTo>
                      <a:lnTo>
                        <a:pt x="134008" y="692016"/>
                      </a:lnTo>
                      <a:lnTo>
                        <a:pt x="132924" y="689680"/>
                      </a:lnTo>
                      <a:lnTo>
                        <a:pt x="132209" y="689245"/>
                      </a:lnTo>
                      <a:lnTo>
                        <a:pt x="131507" y="688590"/>
                      </a:lnTo>
                      <a:lnTo>
                        <a:pt x="131268" y="687416"/>
                      </a:lnTo>
                      <a:lnTo>
                        <a:pt x="131346" y="684392"/>
                      </a:lnTo>
                      <a:lnTo>
                        <a:pt x="131033" y="681539"/>
                      </a:lnTo>
                      <a:lnTo>
                        <a:pt x="130165" y="678578"/>
                      </a:lnTo>
                      <a:lnTo>
                        <a:pt x="129866" y="677994"/>
                      </a:lnTo>
                      <a:lnTo>
                        <a:pt x="128722" y="677708"/>
                      </a:lnTo>
                      <a:lnTo>
                        <a:pt x="126095" y="677826"/>
                      </a:lnTo>
                      <a:lnTo>
                        <a:pt x="125150" y="677161"/>
                      </a:lnTo>
                      <a:lnTo>
                        <a:pt x="123789" y="674912"/>
                      </a:lnTo>
                      <a:lnTo>
                        <a:pt x="122633" y="673643"/>
                      </a:lnTo>
                      <a:lnTo>
                        <a:pt x="121179" y="673034"/>
                      </a:lnTo>
                      <a:lnTo>
                        <a:pt x="118911" y="672765"/>
                      </a:lnTo>
                      <a:lnTo>
                        <a:pt x="118273" y="672980"/>
                      </a:lnTo>
                      <a:lnTo>
                        <a:pt x="116295" y="673997"/>
                      </a:lnTo>
                      <a:lnTo>
                        <a:pt x="115103" y="674170"/>
                      </a:lnTo>
                      <a:lnTo>
                        <a:pt x="113677" y="669645"/>
                      </a:lnTo>
                      <a:lnTo>
                        <a:pt x="111107" y="666775"/>
                      </a:lnTo>
                      <a:lnTo>
                        <a:pt x="108367" y="666093"/>
                      </a:lnTo>
                      <a:lnTo>
                        <a:pt x="102500" y="667151"/>
                      </a:lnTo>
                      <a:lnTo>
                        <a:pt x="101335" y="667186"/>
                      </a:lnTo>
                      <a:lnTo>
                        <a:pt x="100174" y="667035"/>
                      </a:lnTo>
                      <a:lnTo>
                        <a:pt x="99000" y="666630"/>
                      </a:lnTo>
                      <a:lnTo>
                        <a:pt x="97828" y="665923"/>
                      </a:lnTo>
                      <a:lnTo>
                        <a:pt x="95448" y="667015"/>
                      </a:lnTo>
                      <a:lnTo>
                        <a:pt x="93503" y="667377"/>
                      </a:lnTo>
                      <a:lnTo>
                        <a:pt x="88561" y="667023"/>
                      </a:lnTo>
                      <a:lnTo>
                        <a:pt x="86051" y="666289"/>
                      </a:lnTo>
                      <a:lnTo>
                        <a:pt x="81311" y="663525"/>
                      </a:lnTo>
                      <a:lnTo>
                        <a:pt x="78993" y="662813"/>
                      </a:lnTo>
                      <a:lnTo>
                        <a:pt x="74403" y="663372"/>
                      </a:lnTo>
                      <a:lnTo>
                        <a:pt x="69947" y="665265"/>
                      </a:lnTo>
                      <a:lnTo>
                        <a:pt x="66003" y="667837"/>
                      </a:lnTo>
                      <a:lnTo>
                        <a:pt x="62966" y="670439"/>
                      </a:lnTo>
                      <a:lnTo>
                        <a:pt x="60201" y="674270"/>
                      </a:lnTo>
                      <a:lnTo>
                        <a:pt x="58641" y="675706"/>
                      </a:lnTo>
                      <a:lnTo>
                        <a:pt x="56278" y="676158"/>
                      </a:lnTo>
                      <a:lnTo>
                        <a:pt x="55365" y="675734"/>
                      </a:lnTo>
                      <a:lnTo>
                        <a:pt x="54612" y="674753"/>
                      </a:lnTo>
                      <a:lnTo>
                        <a:pt x="54120" y="673449"/>
                      </a:lnTo>
                      <a:lnTo>
                        <a:pt x="53786" y="670546"/>
                      </a:lnTo>
                      <a:lnTo>
                        <a:pt x="52959" y="669928"/>
                      </a:lnTo>
                      <a:lnTo>
                        <a:pt x="47520" y="669162"/>
                      </a:lnTo>
                      <a:lnTo>
                        <a:pt x="46183" y="668402"/>
                      </a:lnTo>
                      <a:lnTo>
                        <a:pt x="43054" y="665830"/>
                      </a:lnTo>
                      <a:lnTo>
                        <a:pt x="42437" y="665134"/>
                      </a:lnTo>
                      <a:lnTo>
                        <a:pt x="40689" y="664106"/>
                      </a:lnTo>
                      <a:lnTo>
                        <a:pt x="38176" y="664405"/>
                      </a:lnTo>
                      <a:lnTo>
                        <a:pt x="35692" y="665059"/>
                      </a:lnTo>
                      <a:lnTo>
                        <a:pt x="34067" y="665090"/>
                      </a:lnTo>
                      <a:lnTo>
                        <a:pt x="33187" y="663929"/>
                      </a:lnTo>
                      <a:lnTo>
                        <a:pt x="32098" y="661030"/>
                      </a:lnTo>
                      <a:lnTo>
                        <a:pt x="31094" y="660401"/>
                      </a:lnTo>
                      <a:lnTo>
                        <a:pt x="29649" y="659750"/>
                      </a:lnTo>
                      <a:lnTo>
                        <a:pt x="28565" y="658461"/>
                      </a:lnTo>
                      <a:lnTo>
                        <a:pt x="27701" y="657195"/>
                      </a:lnTo>
                      <a:lnTo>
                        <a:pt x="26960" y="656591"/>
                      </a:lnTo>
                      <a:lnTo>
                        <a:pt x="26360" y="656384"/>
                      </a:lnTo>
                      <a:lnTo>
                        <a:pt x="25250" y="655616"/>
                      </a:lnTo>
                      <a:lnTo>
                        <a:pt x="24486" y="655465"/>
                      </a:lnTo>
                      <a:lnTo>
                        <a:pt x="23780" y="655718"/>
                      </a:lnTo>
                      <a:lnTo>
                        <a:pt x="22193" y="656816"/>
                      </a:lnTo>
                      <a:lnTo>
                        <a:pt x="21369" y="657102"/>
                      </a:lnTo>
                      <a:lnTo>
                        <a:pt x="19607" y="656959"/>
                      </a:lnTo>
                      <a:lnTo>
                        <a:pt x="18700" y="656264"/>
                      </a:lnTo>
                      <a:lnTo>
                        <a:pt x="17899" y="655263"/>
                      </a:lnTo>
                      <a:lnTo>
                        <a:pt x="16465" y="654133"/>
                      </a:lnTo>
                      <a:lnTo>
                        <a:pt x="13873" y="653309"/>
                      </a:lnTo>
                      <a:lnTo>
                        <a:pt x="4446" y="652468"/>
                      </a:lnTo>
                      <a:lnTo>
                        <a:pt x="2254" y="650910"/>
                      </a:lnTo>
                      <a:lnTo>
                        <a:pt x="0" y="646537"/>
                      </a:lnTo>
                      <a:lnTo>
                        <a:pt x="2839" y="607035"/>
                      </a:lnTo>
                      <a:lnTo>
                        <a:pt x="5723" y="566614"/>
                      </a:lnTo>
                      <a:lnTo>
                        <a:pt x="8588" y="526184"/>
                      </a:lnTo>
                      <a:lnTo>
                        <a:pt x="11434" y="485741"/>
                      </a:lnTo>
                      <a:lnTo>
                        <a:pt x="14260" y="445291"/>
                      </a:lnTo>
                      <a:lnTo>
                        <a:pt x="17065" y="404847"/>
                      </a:lnTo>
                      <a:lnTo>
                        <a:pt x="19852" y="364389"/>
                      </a:lnTo>
                      <a:lnTo>
                        <a:pt x="22618" y="323919"/>
                      </a:lnTo>
                      <a:lnTo>
                        <a:pt x="25365" y="283443"/>
                      </a:lnTo>
                      <a:lnTo>
                        <a:pt x="28092" y="242967"/>
                      </a:lnTo>
                      <a:lnTo>
                        <a:pt x="30798" y="202493"/>
                      </a:lnTo>
                      <a:lnTo>
                        <a:pt x="33486" y="161994"/>
                      </a:lnTo>
                      <a:lnTo>
                        <a:pt x="36153" y="121497"/>
                      </a:lnTo>
                      <a:lnTo>
                        <a:pt x="38800" y="81009"/>
                      </a:lnTo>
                      <a:lnTo>
                        <a:pt x="41427" y="40510"/>
                      </a:lnTo>
                      <a:close/>
                    </a:path>
                  </a:pathLst>
                </a:custGeom>
                <a:grpFill/>
                <a:ln w="3175"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n-AU" sz="1600" dirty="0">
                    <a:solidFill>
                      <a:schemeClr val="tx1"/>
                    </a:solidFill>
                    <a:latin typeface="Arial" panose="020B0604020202020204" pitchFamily="34" charset="0"/>
                    <a:cs typeface="Arial" panose="020B0604020202020204" pitchFamily="34" charset="0"/>
                  </a:endParaRPr>
                </a:p>
              </p:txBody>
            </p:sp>
            <p:sp>
              <p:nvSpPr>
                <p:cNvPr id="24" name="Freeform 51">
                  <a:extLst>
                    <a:ext uri="{FF2B5EF4-FFF2-40B4-BE49-F238E27FC236}">
                      <a16:creationId xmlns:a16="http://schemas.microsoft.com/office/drawing/2014/main" id="{994CF160-7BF3-4455-1CFC-ED68D37E1EF5}"/>
                    </a:ext>
                  </a:extLst>
                </p:cNvPr>
                <p:cNvSpPr>
                  <a:spLocks noChangeAspect="1"/>
                </p:cNvSpPr>
                <p:nvPr>
                  <p:custDataLst>
                    <p:tags r:id="rId6"/>
                  </p:custDataLst>
                </p:nvPr>
              </p:nvSpPr>
              <p:spPr>
                <a:xfrm>
                  <a:off x="4086025" y="3820286"/>
                  <a:ext cx="1390250" cy="1579183"/>
                </a:xfrm>
                <a:custGeom>
                  <a:avLst/>
                  <a:gdLst/>
                  <a:ahLst/>
                  <a:cxnLst/>
                  <a:rect l="l" t="t" r="r" b="b"/>
                  <a:pathLst>
                    <a:path w="1390250" h="1579183">
                      <a:moveTo>
                        <a:pt x="922736" y="1242390"/>
                      </a:moveTo>
                      <a:lnTo>
                        <a:pt x="924520" y="1242797"/>
                      </a:lnTo>
                      <a:lnTo>
                        <a:pt x="933187" y="1246314"/>
                      </a:lnTo>
                      <a:lnTo>
                        <a:pt x="934142" y="1246390"/>
                      </a:lnTo>
                      <a:lnTo>
                        <a:pt x="935081" y="1246056"/>
                      </a:lnTo>
                      <a:lnTo>
                        <a:pt x="937091" y="1244649"/>
                      </a:lnTo>
                      <a:lnTo>
                        <a:pt x="938925" y="1244651"/>
                      </a:lnTo>
                      <a:lnTo>
                        <a:pt x="941685" y="1245032"/>
                      </a:lnTo>
                      <a:lnTo>
                        <a:pt x="943472" y="1244876"/>
                      </a:lnTo>
                      <a:lnTo>
                        <a:pt x="947296" y="1243588"/>
                      </a:lnTo>
                      <a:lnTo>
                        <a:pt x="949188" y="1243405"/>
                      </a:lnTo>
                      <a:lnTo>
                        <a:pt x="950760" y="1244342"/>
                      </a:lnTo>
                      <a:lnTo>
                        <a:pt x="952994" y="1243355"/>
                      </a:lnTo>
                      <a:lnTo>
                        <a:pt x="954147" y="1244477"/>
                      </a:lnTo>
                      <a:lnTo>
                        <a:pt x="954006" y="1246180"/>
                      </a:lnTo>
                      <a:lnTo>
                        <a:pt x="952471" y="1247046"/>
                      </a:lnTo>
                      <a:lnTo>
                        <a:pt x="950188" y="1247780"/>
                      </a:lnTo>
                      <a:lnTo>
                        <a:pt x="948573" y="1249524"/>
                      </a:lnTo>
                      <a:lnTo>
                        <a:pt x="948310" y="1251337"/>
                      </a:lnTo>
                      <a:lnTo>
                        <a:pt x="950071" y="1252219"/>
                      </a:lnTo>
                      <a:lnTo>
                        <a:pt x="953661" y="1252350"/>
                      </a:lnTo>
                      <a:lnTo>
                        <a:pt x="955152" y="1252698"/>
                      </a:lnTo>
                      <a:lnTo>
                        <a:pt x="955184" y="1253391"/>
                      </a:lnTo>
                      <a:lnTo>
                        <a:pt x="952546" y="1256878"/>
                      </a:lnTo>
                      <a:lnTo>
                        <a:pt x="947797" y="1261798"/>
                      </a:lnTo>
                      <a:lnTo>
                        <a:pt x="949909" y="1264075"/>
                      </a:lnTo>
                      <a:lnTo>
                        <a:pt x="952211" y="1264242"/>
                      </a:lnTo>
                      <a:lnTo>
                        <a:pt x="954554" y="1264045"/>
                      </a:lnTo>
                      <a:lnTo>
                        <a:pt x="958672" y="1266147"/>
                      </a:lnTo>
                      <a:lnTo>
                        <a:pt x="961358" y="1266090"/>
                      </a:lnTo>
                      <a:lnTo>
                        <a:pt x="965724" y="1265185"/>
                      </a:lnTo>
                      <a:lnTo>
                        <a:pt x="967021" y="1264668"/>
                      </a:lnTo>
                      <a:lnTo>
                        <a:pt x="967813" y="1264163"/>
                      </a:lnTo>
                      <a:lnTo>
                        <a:pt x="968469" y="1264199"/>
                      </a:lnTo>
                      <a:lnTo>
                        <a:pt x="969310" y="1265320"/>
                      </a:lnTo>
                      <a:lnTo>
                        <a:pt x="969762" y="1266532"/>
                      </a:lnTo>
                      <a:lnTo>
                        <a:pt x="969670" y="1267472"/>
                      </a:lnTo>
                      <a:lnTo>
                        <a:pt x="969341" y="1268528"/>
                      </a:lnTo>
                      <a:lnTo>
                        <a:pt x="969100" y="1270112"/>
                      </a:lnTo>
                      <a:lnTo>
                        <a:pt x="969776" y="1272653"/>
                      </a:lnTo>
                      <a:lnTo>
                        <a:pt x="971658" y="1273584"/>
                      </a:lnTo>
                      <a:lnTo>
                        <a:pt x="974033" y="1273391"/>
                      </a:lnTo>
                      <a:lnTo>
                        <a:pt x="976238" y="1272628"/>
                      </a:lnTo>
                      <a:lnTo>
                        <a:pt x="977905" y="1271456"/>
                      </a:lnTo>
                      <a:lnTo>
                        <a:pt x="979357" y="1269730"/>
                      </a:lnTo>
                      <a:lnTo>
                        <a:pt x="980393" y="1267612"/>
                      </a:lnTo>
                      <a:lnTo>
                        <a:pt x="980856" y="1265293"/>
                      </a:lnTo>
                      <a:lnTo>
                        <a:pt x="982173" y="1263384"/>
                      </a:lnTo>
                      <a:lnTo>
                        <a:pt x="985024" y="1263160"/>
                      </a:lnTo>
                      <a:lnTo>
                        <a:pt x="988153" y="1263766"/>
                      </a:lnTo>
                      <a:lnTo>
                        <a:pt x="992421" y="1265245"/>
                      </a:lnTo>
                      <a:lnTo>
                        <a:pt x="996648" y="1267615"/>
                      </a:lnTo>
                      <a:lnTo>
                        <a:pt x="998368" y="1268136"/>
                      </a:lnTo>
                      <a:lnTo>
                        <a:pt x="998567" y="1268824"/>
                      </a:lnTo>
                      <a:lnTo>
                        <a:pt x="999154" y="1273093"/>
                      </a:lnTo>
                      <a:lnTo>
                        <a:pt x="999718" y="1274405"/>
                      </a:lnTo>
                      <a:lnTo>
                        <a:pt x="1001119" y="1275154"/>
                      </a:lnTo>
                      <a:lnTo>
                        <a:pt x="1002796" y="1275463"/>
                      </a:lnTo>
                      <a:lnTo>
                        <a:pt x="1004844" y="1275525"/>
                      </a:lnTo>
                      <a:lnTo>
                        <a:pt x="1004116" y="1277382"/>
                      </a:lnTo>
                      <a:lnTo>
                        <a:pt x="1004494" y="1279693"/>
                      </a:lnTo>
                      <a:lnTo>
                        <a:pt x="1004154" y="1281629"/>
                      </a:lnTo>
                      <a:lnTo>
                        <a:pt x="1001295" y="1282330"/>
                      </a:lnTo>
                      <a:lnTo>
                        <a:pt x="999982" y="1283188"/>
                      </a:lnTo>
                      <a:lnTo>
                        <a:pt x="996968" y="1287238"/>
                      </a:lnTo>
                      <a:lnTo>
                        <a:pt x="995645" y="1288326"/>
                      </a:lnTo>
                      <a:lnTo>
                        <a:pt x="993445" y="1288301"/>
                      </a:lnTo>
                      <a:lnTo>
                        <a:pt x="991075" y="1287483"/>
                      </a:lnTo>
                      <a:lnTo>
                        <a:pt x="988974" y="1286236"/>
                      </a:lnTo>
                      <a:lnTo>
                        <a:pt x="985695" y="1283057"/>
                      </a:lnTo>
                      <a:lnTo>
                        <a:pt x="983835" y="1282272"/>
                      </a:lnTo>
                      <a:lnTo>
                        <a:pt x="981789" y="1282191"/>
                      </a:lnTo>
                      <a:lnTo>
                        <a:pt x="979371" y="1282411"/>
                      </a:lnTo>
                      <a:lnTo>
                        <a:pt x="977732" y="1282242"/>
                      </a:lnTo>
                      <a:lnTo>
                        <a:pt x="974721" y="1280806"/>
                      </a:lnTo>
                      <a:lnTo>
                        <a:pt x="972307" y="1280378"/>
                      </a:lnTo>
                      <a:lnTo>
                        <a:pt x="969719" y="1280384"/>
                      </a:lnTo>
                      <a:lnTo>
                        <a:pt x="965444" y="1281081"/>
                      </a:lnTo>
                      <a:lnTo>
                        <a:pt x="956547" y="1284677"/>
                      </a:lnTo>
                      <a:lnTo>
                        <a:pt x="951831" y="1285571"/>
                      </a:lnTo>
                      <a:lnTo>
                        <a:pt x="950137" y="1287301"/>
                      </a:lnTo>
                      <a:lnTo>
                        <a:pt x="949365" y="1289808"/>
                      </a:lnTo>
                      <a:lnTo>
                        <a:pt x="949448" y="1292713"/>
                      </a:lnTo>
                      <a:lnTo>
                        <a:pt x="949724" y="1293446"/>
                      </a:lnTo>
                      <a:lnTo>
                        <a:pt x="950182" y="1294092"/>
                      </a:lnTo>
                      <a:lnTo>
                        <a:pt x="950586" y="1294840"/>
                      </a:lnTo>
                      <a:lnTo>
                        <a:pt x="950746" y="1295894"/>
                      </a:lnTo>
                      <a:lnTo>
                        <a:pt x="950466" y="1297078"/>
                      </a:lnTo>
                      <a:lnTo>
                        <a:pt x="949940" y="1298022"/>
                      </a:lnTo>
                      <a:lnTo>
                        <a:pt x="949422" y="1298778"/>
                      </a:lnTo>
                      <a:lnTo>
                        <a:pt x="949168" y="1299334"/>
                      </a:lnTo>
                      <a:lnTo>
                        <a:pt x="948436" y="1300313"/>
                      </a:lnTo>
                      <a:lnTo>
                        <a:pt x="943356" y="1301355"/>
                      </a:lnTo>
                      <a:lnTo>
                        <a:pt x="936788" y="1305634"/>
                      </a:lnTo>
                      <a:lnTo>
                        <a:pt x="933177" y="1307088"/>
                      </a:lnTo>
                      <a:lnTo>
                        <a:pt x="931756" y="1305341"/>
                      </a:lnTo>
                      <a:lnTo>
                        <a:pt x="928785" y="1303425"/>
                      </a:lnTo>
                      <a:lnTo>
                        <a:pt x="924334" y="1297530"/>
                      </a:lnTo>
                      <a:lnTo>
                        <a:pt x="920977" y="1296178"/>
                      </a:lnTo>
                      <a:lnTo>
                        <a:pt x="915942" y="1295692"/>
                      </a:lnTo>
                      <a:lnTo>
                        <a:pt x="911123" y="1293508"/>
                      </a:lnTo>
                      <a:lnTo>
                        <a:pt x="909505" y="1293025"/>
                      </a:lnTo>
                      <a:lnTo>
                        <a:pt x="907808" y="1293021"/>
                      </a:lnTo>
                      <a:lnTo>
                        <a:pt x="905267" y="1294602"/>
                      </a:lnTo>
                      <a:lnTo>
                        <a:pt x="904431" y="1297277"/>
                      </a:lnTo>
                      <a:lnTo>
                        <a:pt x="903314" y="1299754"/>
                      </a:lnTo>
                      <a:lnTo>
                        <a:pt x="899996" y="1300756"/>
                      </a:lnTo>
                      <a:lnTo>
                        <a:pt x="898372" y="1300430"/>
                      </a:lnTo>
                      <a:lnTo>
                        <a:pt x="895055" y="1299108"/>
                      </a:lnTo>
                      <a:lnTo>
                        <a:pt x="893219" y="1298766"/>
                      </a:lnTo>
                      <a:lnTo>
                        <a:pt x="890023" y="1299450"/>
                      </a:lnTo>
                      <a:lnTo>
                        <a:pt x="888573" y="1299246"/>
                      </a:lnTo>
                      <a:lnTo>
                        <a:pt x="887530" y="1297716"/>
                      </a:lnTo>
                      <a:lnTo>
                        <a:pt x="880318" y="1300622"/>
                      </a:lnTo>
                      <a:lnTo>
                        <a:pt x="877008" y="1300959"/>
                      </a:lnTo>
                      <a:lnTo>
                        <a:pt x="873798" y="1299929"/>
                      </a:lnTo>
                      <a:lnTo>
                        <a:pt x="871765" y="1298359"/>
                      </a:lnTo>
                      <a:lnTo>
                        <a:pt x="871008" y="1298074"/>
                      </a:lnTo>
                      <a:lnTo>
                        <a:pt x="869807" y="1298289"/>
                      </a:lnTo>
                      <a:lnTo>
                        <a:pt x="867936" y="1299458"/>
                      </a:lnTo>
                      <a:lnTo>
                        <a:pt x="867031" y="1299725"/>
                      </a:lnTo>
                      <a:lnTo>
                        <a:pt x="864754" y="1299520"/>
                      </a:lnTo>
                      <a:lnTo>
                        <a:pt x="863542" y="1299578"/>
                      </a:lnTo>
                      <a:lnTo>
                        <a:pt x="862691" y="1300035"/>
                      </a:lnTo>
                      <a:lnTo>
                        <a:pt x="861438" y="1301338"/>
                      </a:lnTo>
                      <a:lnTo>
                        <a:pt x="860735" y="1301464"/>
                      </a:lnTo>
                      <a:lnTo>
                        <a:pt x="860046" y="1301151"/>
                      </a:lnTo>
                      <a:lnTo>
                        <a:pt x="858750" y="1301228"/>
                      </a:lnTo>
                      <a:lnTo>
                        <a:pt x="856890" y="1301813"/>
                      </a:lnTo>
                      <a:lnTo>
                        <a:pt x="855528" y="1302024"/>
                      </a:lnTo>
                      <a:lnTo>
                        <a:pt x="854685" y="1301246"/>
                      </a:lnTo>
                      <a:lnTo>
                        <a:pt x="854483" y="1298905"/>
                      </a:lnTo>
                      <a:lnTo>
                        <a:pt x="853922" y="1297318"/>
                      </a:lnTo>
                      <a:lnTo>
                        <a:pt x="852591" y="1294767"/>
                      </a:lnTo>
                      <a:lnTo>
                        <a:pt x="849751" y="1290423"/>
                      </a:lnTo>
                      <a:lnTo>
                        <a:pt x="848325" y="1289692"/>
                      </a:lnTo>
                      <a:lnTo>
                        <a:pt x="844429" y="1288891"/>
                      </a:lnTo>
                      <a:lnTo>
                        <a:pt x="842973" y="1288012"/>
                      </a:lnTo>
                      <a:lnTo>
                        <a:pt x="837002" y="1282088"/>
                      </a:lnTo>
                      <a:lnTo>
                        <a:pt x="837494" y="1280845"/>
                      </a:lnTo>
                      <a:lnTo>
                        <a:pt x="837626" y="1278293"/>
                      </a:lnTo>
                      <a:lnTo>
                        <a:pt x="837956" y="1276763"/>
                      </a:lnTo>
                      <a:lnTo>
                        <a:pt x="838454" y="1276138"/>
                      </a:lnTo>
                      <a:lnTo>
                        <a:pt x="839196" y="1275656"/>
                      </a:lnTo>
                      <a:lnTo>
                        <a:pt x="839865" y="1274753"/>
                      </a:lnTo>
                      <a:lnTo>
                        <a:pt x="840427" y="1271585"/>
                      </a:lnTo>
                      <a:lnTo>
                        <a:pt x="840907" y="1270446"/>
                      </a:lnTo>
                      <a:lnTo>
                        <a:pt x="841520" y="1269458"/>
                      </a:lnTo>
                      <a:lnTo>
                        <a:pt x="842187" y="1268649"/>
                      </a:lnTo>
                      <a:lnTo>
                        <a:pt x="842694" y="1267459"/>
                      </a:lnTo>
                      <a:lnTo>
                        <a:pt x="842416" y="1264948"/>
                      </a:lnTo>
                      <a:lnTo>
                        <a:pt x="842727" y="1263794"/>
                      </a:lnTo>
                      <a:lnTo>
                        <a:pt x="844480" y="1262430"/>
                      </a:lnTo>
                      <a:lnTo>
                        <a:pt x="846950" y="1261693"/>
                      </a:lnTo>
                      <a:lnTo>
                        <a:pt x="854335" y="1261233"/>
                      </a:lnTo>
                      <a:lnTo>
                        <a:pt x="859390" y="1258907"/>
                      </a:lnTo>
                      <a:lnTo>
                        <a:pt x="862494" y="1258673"/>
                      </a:lnTo>
                      <a:lnTo>
                        <a:pt x="863791" y="1258261"/>
                      </a:lnTo>
                      <a:lnTo>
                        <a:pt x="865454" y="1257137"/>
                      </a:lnTo>
                      <a:lnTo>
                        <a:pt x="866462" y="1256685"/>
                      </a:lnTo>
                      <a:lnTo>
                        <a:pt x="894911" y="1252891"/>
                      </a:lnTo>
                      <a:lnTo>
                        <a:pt x="896981" y="1252192"/>
                      </a:lnTo>
                      <a:lnTo>
                        <a:pt x="902333" y="1249610"/>
                      </a:lnTo>
                      <a:lnTo>
                        <a:pt x="916766" y="1246568"/>
                      </a:lnTo>
                      <a:lnTo>
                        <a:pt x="918174" y="1245609"/>
                      </a:lnTo>
                      <a:lnTo>
                        <a:pt x="919497" y="1244187"/>
                      </a:lnTo>
                      <a:lnTo>
                        <a:pt x="920935" y="1242895"/>
                      </a:lnTo>
                      <a:close/>
                      <a:moveTo>
                        <a:pt x="832755" y="1182598"/>
                      </a:moveTo>
                      <a:lnTo>
                        <a:pt x="834155" y="1183274"/>
                      </a:lnTo>
                      <a:lnTo>
                        <a:pt x="835334" y="1184940"/>
                      </a:lnTo>
                      <a:lnTo>
                        <a:pt x="836396" y="1186854"/>
                      </a:lnTo>
                      <a:lnTo>
                        <a:pt x="835698" y="1187716"/>
                      </a:lnTo>
                      <a:lnTo>
                        <a:pt x="834951" y="1186815"/>
                      </a:lnTo>
                      <a:lnTo>
                        <a:pt x="832763" y="1186820"/>
                      </a:lnTo>
                      <a:lnTo>
                        <a:pt x="831013" y="1186365"/>
                      </a:lnTo>
                      <a:lnTo>
                        <a:pt x="830243" y="1185360"/>
                      </a:lnTo>
                      <a:lnTo>
                        <a:pt x="831070" y="1183632"/>
                      </a:lnTo>
                      <a:close/>
                      <a:moveTo>
                        <a:pt x="796312" y="1155866"/>
                      </a:moveTo>
                      <a:lnTo>
                        <a:pt x="797902" y="1157087"/>
                      </a:lnTo>
                      <a:lnTo>
                        <a:pt x="802621" y="1165299"/>
                      </a:lnTo>
                      <a:lnTo>
                        <a:pt x="803801" y="1166595"/>
                      </a:lnTo>
                      <a:lnTo>
                        <a:pt x="804689" y="1167214"/>
                      </a:lnTo>
                      <a:lnTo>
                        <a:pt x="805310" y="1168130"/>
                      </a:lnTo>
                      <a:lnTo>
                        <a:pt x="805794" y="1170237"/>
                      </a:lnTo>
                      <a:lnTo>
                        <a:pt x="805932" y="1171801"/>
                      </a:lnTo>
                      <a:lnTo>
                        <a:pt x="805826" y="1173108"/>
                      </a:lnTo>
                      <a:lnTo>
                        <a:pt x="805329" y="1173609"/>
                      </a:lnTo>
                      <a:lnTo>
                        <a:pt x="804212" y="1172839"/>
                      </a:lnTo>
                      <a:lnTo>
                        <a:pt x="801213" y="1172242"/>
                      </a:lnTo>
                      <a:lnTo>
                        <a:pt x="800292" y="1170030"/>
                      </a:lnTo>
                      <a:lnTo>
                        <a:pt x="800134" y="1166957"/>
                      </a:lnTo>
                      <a:lnTo>
                        <a:pt x="799400" y="1163849"/>
                      </a:lnTo>
                      <a:lnTo>
                        <a:pt x="794900" y="1159562"/>
                      </a:lnTo>
                      <a:lnTo>
                        <a:pt x="793572" y="1156954"/>
                      </a:lnTo>
                      <a:close/>
                      <a:moveTo>
                        <a:pt x="931891" y="1099670"/>
                      </a:moveTo>
                      <a:lnTo>
                        <a:pt x="932257" y="1103006"/>
                      </a:lnTo>
                      <a:lnTo>
                        <a:pt x="931427" y="1106312"/>
                      </a:lnTo>
                      <a:lnTo>
                        <a:pt x="930041" y="1108058"/>
                      </a:lnTo>
                      <a:lnTo>
                        <a:pt x="928723" y="1106692"/>
                      </a:lnTo>
                      <a:lnTo>
                        <a:pt x="928170" y="1105069"/>
                      </a:lnTo>
                      <a:lnTo>
                        <a:pt x="929082" y="1103224"/>
                      </a:lnTo>
                      <a:close/>
                      <a:moveTo>
                        <a:pt x="631535" y="993058"/>
                      </a:moveTo>
                      <a:lnTo>
                        <a:pt x="631792" y="993511"/>
                      </a:lnTo>
                      <a:lnTo>
                        <a:pt x="632246" y="995088"/>
                      </a:lnTo>
                      <a:lnTo>
                        <a:pt x="632668" y="997859"/>
                      </a:lnTo>
                      <a:lnTo>
                        <a:pt x="631889" y="998689"/>
                      </a:lnTo>
                      <a:lnTo>
                        <a:pt x="630312" y="998819"/>
                      </a:lnTo>
                      <a:lnTo>
                        <a:pt x="628450" y="999439"/>
                      </a:lnTo>
                      <a:lnTo>
                        <a:pt x="626143" y="1003199"/>
                      </a:lnTo>
                      <a:lnTo>
                        <a:pt x="624898" y="1004213"/>
                      </a:lnTo>
                      <a:lnTo>
                        <a:pt x="624099" y="1002036"/>
                      </a:lnTo>
                      <a:lnTo>
                        <a:pt x="625348" y="998339"/>
                      </a:lnTo>
                      <a:lnTo>
                        <a:pt x="625553" y="997262"/>
                      </a:lnTo>
                      <a:lnTo>
                        <a:pt x="625589" y="995575"/>
                      </a:lnTo>
                      <a:lnTo>
                        <a:pt x="625789" y="994959"/>
                      </a:lnTo>
                      <a:lnTo>
                        <a:pt x="627190" y="994155"/>
                      </a:lnTo>
                      <a:lnTo>
                        <a:pt x="630147" y="993431"/>
                      </a:lnTo>
                      <a:lnTo>
                        <a:pt x="630393" y="993308"/>
                      </a:lnTo>
                      <a:close/>
                      <a:moveTo>
                        <a:pt x="539296" y="804735"/>
                      </a:moveTo>
                      <a:lnTo>
                        <a:pt x="539293" y="805511"/>
                      </a:lnTo>
                      <a:lnTo>
                        <a:pt x="533259" y="807338"/>
                      </a:lnTo>
                      <a:lnTo>
                        <a:pt x="534213" y="809354"/>
                      </a:lnTo>
                      <a:lnTo>
                        <a:pt x="534734" y="809984"/>
                      </a:lnTo>
                      <a:lnTo>
                        <a:pt x="533489" y="810610"/>
                      </a:lnTo>
                      <a:lnTo>
                        <a:pt x="532792" y="811803"/>
                      </a:lnTo>
                      <a:lnTo>
                        <a:pt x="532396" y="812966"/>
                      </a:lnTo>
                      <a:lnTo>
                        <a:pt x="532120" y="813500"/>
                      </a:lnTo>
                      <a:lnTo>
                        <a:pt x="530777" y="813664"/>
                      </a:lnTo>
                      <a:lnTo>
                        <a:pt x="527264" y="815249"/>
                      </a:lnTo>
                      <a:lnTo>
                        <a:pt x="524628" y="814132"/>
                      </a:lnTo>
                      <a:lnTo>
                        <a:pt x="524882" y="811815"/>
                      </a:lnTo>
                      <a:lnTo>
                        <a:pt x="526701" y="809240"/>
                      </a:lnTo>
                      <a:lnTo>
                        <a:pt x="528778" y="807326"/>
                      </a:lnTo>
                      <a:lnTo>
                        <a:pt x="530817" y="806230"/>
                      </a:lnTo>
                      <a:lnTo>
                        <a:pt x="533585" y="805305"/>
                      </a:lnTo>
                      <a:lnTo>
                        <a:pt x="536574" y="804736"/>
                      </a:lnTo>
                      <a:close/>
                      <a:moveTo>
                        <a:pt x="489028" y="0"/>
                      </a:moveTo>
                      <a:lnTo>
                        <a:pt x="521643" y="22"/>
                      </a:lnTo>
                      <a:lnTo>
                        <a:pt x="554254" y="114"/>
                      </a:lnTo>
                      <a:lnTo>
                        <a:pt x="586864" y="277"/>
                      </a:lnTo>
                      <a:lnTo>
                        <a:pt x="619477" y="511"/>
                      </a:lnTo>
                      <a:lnTo>
                        <a:pt x="652091" y="817"/>
                      </a:lnTo>
                      <a:lnTo>
                        <a:pt x="684697" y="1193"/>
                      </a:lnTo>
                      <a:lnTo>
                        <a:pt x="717308" y="1641"/>
                      </a:lnTo>
                      <a:lnTo>
                        <a:pt x="749909" y="2159"/>
                      </a:lnTo>
                      <a:lnTo>
                        <a:pt x="782516" y="2748"/>
                      </a:lnTo>
                      <a:lnTo>
                        <a:pt x="815112" y="3409"/>
                      </a:lnTo>
                      <a:lnTo>
                        <a:pt x="847713" y="4140"/>
                      </a:lnTo>
                      <a:lnTo>
                        <a:pt x="880296" y="4943"/>
                      </a:lnTo>
                      <a:lnTo>
                        <a:pt x="912896" y="5817"/>
                      </a:lnTo>
                      <a:lnTo>
                        <a:pt x="945479" y="6761"/>
                      </a:lnTo>
                      <a:lnTo>
                        <a:pt x="978062" y="7777"/>
                      </a:lnTo>
                      <a:lnTo>
                        <a:pt x="1010638" y="8863"/>
                      </a:lnTo>
                      <a:lnTo>
                        <a:pt x="1043211" y="10021"/>
                      </a:lnTo>
                      <a:lnTo>
                        <a:pt x="1086617" y="11675"/>
                      </a:lnTo>
                      <a:lnTo>
                        <a:pt x="1130030" y="13455"/>
                      </a:lnTo>
                      <a:lnTo>
                        <a:pt x="1173420" y="15362"/>
                      </a:lnTo>
                      <a:lnTo>
                        <a:pt x="1216805" y="17394"/>
                      </a:lnTo>
                      <a:lnTo>
                        <a:pt x="1260166" y="19553"/>
                      </a:lnTo>
                      <a:lnTo>
                        <a:pt x="1303526" y="21839"/>
                      </a:lnTo>
                      <a:lnTo>
                        <a:pt x="1346871" y="24251"/>
                      </a:lnTo>
                      <a:lnTo>
                        <a:pt x="1390197" y="26789"/>
                      </a:lnTo>
                      <a:lnTo>
                        <a:pt x="1390208" y="26790"/>
                      </a:lnTo>
                      <a:lnTo>
                        <a:pt x="1390215" y="26790"/>
                      </a:lnTo>
                      <a:lnTo>
                        <a:pt x="1390225" y="26791"/>
                      </a:lnTo>
                      <a:lnTo>
                        <a:pt x="1390232" y="26791"/>
                      </a:lnTo>
                      <a:lnTo>
                        <a:pt x="1390238" y="26792"/>
                      </a:lnTo>
                      <a:lnTo>
                        <a:pt x="1390250" y="26792"/>
                      </a:lnTo>
                      <a:lnTo>
                        <a:pt x="1387363" y="75184"/>
                      </a:lnTo>
                      <a:lnTo>
                        <a:pt x="1384447" y="123560"/>
                      </a:lnTo>
                      <a:lnTo>
                        <a:pt x="1381503" y="171935"/>
                      </a:lnTo>
                      <a:lnTo>
                        <a:pt x="1378530" y="220320"/>
                      </a:lnTo>
                      <a:lnTo>
                        <a:pt x="1375529" y="268690"/>
                      </a:lnTo>
                      <a:lnTo>
                        <a:pt x="1372499" y="317055"/>
                      </a:lnTo>
                      <a:lnTo>
                        <a:pt x="1369441" y="365431"/>
                      </a:lnTo>
                      <a:lnTo>
                        <a:pt x="1366354" y="413788"/>
                      </a:lnTo>
                      <a:lnTo>
                        <a:pt x="1363746" y="454298"/>
                      </a:lnTo>
                      <a:lnTo>
                        <a:pt x="1361119" y="494797"/>
                      </a:lnTo>
                      <a:lnTo>
                        <a:pt x="1358472" y="535285"/>
                      </a:lnTo>
                      <a:lnTo>
                        <a:pt x="1355805" y="575782"/>
                      </a:lnTo>
                      <a:lnTo>
                        <a:pt x="1353117" y="616281"/>
                      </a:lnTo>
                      <a:lnTo>
                        <a:pt x="1350411" y="656755"/>
                      </a:lnTo>
                      <a:lnTo>
                        <a:pt x="1347684" y="697231"/>
                      </a:lnTo>
                      <a:lnTo>
                        <a:pt x="1344937" y="737707"/>
                      </a:lnTo>
                      <a:lnTo>
                        <a:pt x="1342171" y="778177"/>
                      </a:lnTo>
                      <a:lnTo>
                        <a:pt x="1339384" y="818635"/>
                      </a:lnTo>
                      <a:lnTo>
                        <a:pt x="1336579" y="859079"/>
                      </a:lnTo>
                      <a:lnTo>
                        <a:pt x="1333753" y="899529"/>
                      </a:lnTo>
                      <a:lnTo>
                        <a:pt x="1330907" y="939972"/>
                      </a:lnTo>
                      <a:lnTo>
                        <a:pt x="1328042" y="980402"/>
                      </a:lnTo>
                      <a:lnTo>
                        <a:pt x="1325158" y="1020823"/>
                      </a:lnTo>
                      <a:lnTo>
                        <a:pt x="1322319" y="1060325"/>
                      </a:lnTo>
                      <a:lnTo>
                        <a:pt x="1321109" y="1057970"/>
                      </a:lnTo>
                      <a:lnTo>
                        <a:pt x="1319091" y="1055970"/>
                      </a:lnTo>
                      <a:lnTo>
                        <a:pt x="1318352" y="1066255"/>
                      </a:lnTo>
                      <a:lnTo>
                        <a:pt x="1313723" y="1130534"/>
                      </a:lnTo>
                      <a:lnTo>
                        <a:pt x="1309043" y="1194797"/>
                      </a:lnTo>
                      <a:lnTo>
                        <a:pt x="1304315" y="1259023"/>
                      </a:lnTo>
                      <a:lnTo>
                        <a:pt x="1299527" y="1323229"/>
                      </a:lnTo>
                      <a:lnTo>
                        <a:pt x="1294694" y="1387409"/>
                      </a:lnTo>
                      <a:lnTo>
                        <a:pt x="1289817" y="1451555"/>
                      </a:lnTo>
                      <a:lnTo>
                        <a:pt x="1284890" y="1515686"/>
                      </a:lnTo>
                      <a:lnTo>
                        <a:pt x="1279960" y="1579183"/>
                      </a:lnTo>
                      <a:lnTo>
                        <a:pt x="1278309" y="1578413"/>
                      </a:lnTo>
                      <a:lnTo>
                        <a:pt x="1253959" y="1578927"/>
                      </a:lnTo>
                      <a:lnTo>
                        <a:pt x="1251608" y="1578462"/>
                      </a:lnTo>
                      <a:lnTo>
                        <a:pt x="1249534" y="1577512"/>
                      </a:lnTo>
                      <a:lnTo>
                        <a:pt x="1247764" y="1576162"/>
                      </a:lnTo>
                      <a:lnTo>
                        <a:pt x="1246240" y="1574524"/>
                      </a:lnTo>
                      <a:lnTo>
                        <a:pt x="1245278" y="1574034"/>
                      </a:lnTo>
                      <a:lnTo>
                        <a:pt x="1242967" y="1574003"/>
                      </a:lnTo>
                      <a:lnTo>
                        <a:pt x="1242132" y="1573384"/>
                      </a:lnTo>
                      <a:lnTo>
                        <a:pt x="1241218" y="1572016"/>
                      </a:lnTo>
                      <a:lnTo>
                        <a:pt x="1240463" y="1571329"/>
                      </a:lnTo>
                      <a:lnTo>
                        <a:pt x="1238452" y="1570038"/>
                      </a:lnTo>
                      <a:lnTo>
                        <a:pt x="1231031" y="1562059"/>
                      </a:lnTo>
                      <a:lnTo>
                        <a:pt x="1229126" y="1560431"/>
                      </a:lnTo>
                      <a:lnTo>
                        <a:pt x="1225078" y="1558704"/>
                      </a:lnTo>
                      <a:lnTo>
                        <a:pt x="1223285" y="1557588"/>
                      </a:lnTo>
                      <a:lnTo>
                        <a:pt x="1223120" y="1557106"/>
                      </a:lnTo>
                      <a:lnTo>
                        <a:pt x="1222851" y="1555402"/>
                      </a:lnTo>
                      <a:lnTo>
                        <a:pt x="1222719" y="1554911"/>
                      </a:lnTo>
                      <a:lnTo>
                        <a:pt x="1222321" y="1554667"/>
                      </a:lnTo>
                      <a:lnTo>
                        <a:pt x="1221126" y="1554248"/>
                      </a:lnTo>
                      <a:lnTo>
                        <a:pt x="1220744" y="1553994"/>
                      </a:lnTo>
                      <a:lnTo>
                        <a:pt x="1219726" y="1552506"/>
                      </a:lnTo>
                      <a:lnTo>
                        <a:pt x="1219541" y="1551603"/>
                      </a:lnTo>
                      <a:lnTo>
                        <a:pt x="1219590" y="1549877"/>
                      </a:lnTo>
                      <a:lnTo>
                        <a:pt x="1219401" y="1547978"/>
                      </a:lnTo>
                      <a:lnTo>
                        <a:pt x="1218017" y="1543899"/>
                      </a:lnTo>
                      <a:lnTo>
                        <a:pt x="1213586" y="1534961"/>
                      </a:lnTo>
                      <a:lnTo>
                        <a:pt x="1213104" y="1532709"/>
                      </a:lnTo>
                      <a:lnTo>
                        <a:pt x="1209512" y="1524043"/>
                      </a:lnTo>
                      <a:lnTo>
                        <a:pt x="1206919" y="1520869"/>
                      </a:lnTo>
                      <a:lnTo>
                        <a:pt x="1199570" y="1514353"/>
                      </a:lnTo>
                      <a:lnTo>
                        <a:pt x="1197024" y="1510996"/>
                      </a:lnTo>
                      <a:lnTo>
                        <a:pt x="1197084" y="1510119"/>
                      </a:lnTo>
                      <a:lnTo>
                        <a:pt x="1199612" y="1509386"/>
                      </a:lnTo>
                      <a:lnTo>
                        <a:pt x="1199516" y="1506885"/>
                      </a:lnTo>
                      <a:lnTo>
                        <a:pt x="1197908" y="1504233"/>
                      </a:lnTo>
                      <a:lnTo>
                        <a:pt x="1195862" y="1502939"/>
                      </a:lnTo>
                      <a:lnTo>
                        <a:pt x="1194781" y="1502446"/>
                      </a:lnTo>
                      <a:lnTo>
                        <a:pt x="1192912" y="1500524"/>
                      </a:lnTo>
                      <a:lnTo>
                        <a:pt x="1191795" y="1500060"/>
                      </a:lnTo>
                      <a:lnTo>
                        <a:pt x="1191195" y="1499900"/>
                      </a:lnTo>
                      <a:lnTo>
                        <a:pt x="1190240" y="1499278"/>
                      </a:lnTo>
                      <a:lnTo>
                        <a:pt x="1189730" y="1499133"/>
                      </a:lnTo>
                      <a:lnTo>
                        <a:pt x="1189071" y="1499483"/>
                      </a:lnTo>
                      <a:lnTo>
                        <a:pt x="1188678" y="1500341"/>
                      </a:lnTo>
                      <a:lnTo>
                        <a:pt x="1188518" y="1501213"/>
                      </a:lnTo>
                      <a:lnTo>
                        <a:pt x="1188540" y="1501633"/>
                      </a:lnTo>
                      <a:lnTo>
                        <a:pt x="1185237" y="1499577"/>
                      </a:lnTo>
                      <a:lnTo>
                        <a:pt x="1167269" y="1470433"/>
                      </a:lnTo>
                      <a:lnTo>
                        <a:pt x="1165107" y="1464148"/>
                      </a:lnTo>
                      <a:lnTo>
                        <a:pt x="1162508" y="1458846"/>
                      </a:lnTo>
                      <a:lnTo>
                        <a:pt x="1163195" y="1457594"/>
                      </a:lnTo>
                      <a:lnTo>
                        <a:pt x="1164972" y="1456896"/>
                      </a:lnTo>
                      <a:lnTo>
                        <a:pt x="1166832" y="1455447"/>
                      </a:lnTo>
                      <a:lnTo>
                        <a:pt x="1167782" y="1452103"/>
                      </a:lnTo>
                      <a:lnTo>
                        <a:pt x="1166510" y="1449128"/>
                      </a:lnTo>
                      <a:lnTo>
                        <a:pt x="1164555" y="1446179"/>
                      </a:lnTo>
                      <a:lnTo>
                        <a:pt x="1163355" y="1442862"/>
                      </a:lnTo>
                      <a:lnTo>
                        <a:pt x="1163246" y="1438001"/>
                      </a:lnTo>
                      <a:lnTo>
                        <a:pt x="1162697" y="1436052"/>
                      </a:lnTo>
                      <a:lnTo>
                        <a:pt x="1161080" y="1433930"/>
                      </a:lnTo>
                      <a:lnTo>
                        <a:pt x="1158487" y="1432298"/>
                      </a:lnTo>
                      <a:lnTo>
                        <a:pt x="1157464" y="1431173"/>
                      </a:lnTo>
                      <a:lnTo>
                        <a:pt x="1157215" y="1429252"/>
                      </a:lnTo>
                      <a:lnTo>
                        <a:pt x="1169285" y="1423298"/>
                      </a:lnTo>
                      <a:lnTo>
                        <a:pt x="1172639" y="1420517"/>
                      </a:lnTo>
                      <a:lnTo>
                        <a:pt x="1175673" y="1416418"/>
                      </a:lnTo>
                      <a:lnTo>
                        <a:pt x="1177541" y="1411740"/>
                      </a:lnTo>
                      <a:lnTo>
                        <a:pt x="1178545" y="1406447"/>
                      </a:lnTo>
                      <a:lnTo>
                        <a:pt x="1178985" y="1389417"/>
                      </a:lnTo>
                      <a:lnTo>
                        <a:pt x="1178741" y="1387703"/>
                      </a:lnTo>
                      <a:lnTo>
                        <a:pt x="1167855" y="1354950"/>
                      </a:lnTo>
                      <a:lnTo>
                        <a:pt x="1159391" y="1332734"/>
                      </a:lnTo>
                      <a:lnTo>
                        <a:pt x="1153401" y="1315880"/>
                      </a:lnTo>
                      <a:lnTo>
                        <a:pt x="1151530" y="1313577"/>
                      </a:lnTo>
                      <a:lnTo>
                        <a:pt x="1148243" y="1310455"/>
                      </a:lnTo>
                      <a:lnTo>
                        <a:pt x="1144219" y="1303698"/>
                      </a:lnTo>
                      <a:lnTo>
                        <a:pt x="1143693" y="1301813"/>
                      </a:lnTo>
                      <a:lnTo>
                        <a:pt x="1142758" y="1300191"/>
                      </a:lnTo>
                      <a:lnTo>
                        <a:pt x="1124610" y="1279557"/>
                      </a:lnTo>
                      <a:lnTo>
                        <a:pt x="1117370" y="1271672"/>
                      </a:lnTo>
                      <a:lnTo>
                        <a:pt x="1113578" y="1269039"/>
                      </a:lnTo>
                      <a:lnTo>
                        <a:pt x="1110484" y="1265214"/>
                      </a:lnTo>
                      <a:lnTo>
                        <a:pt x="1107326" y="1263402"/>
                      </a:lnTo>
                      <a:lnTo>
                        <a:pt x="1103697" y="1259574"/>
                      </a:lnTo>
                      <a:lnTo>
                        <a:pt x="1100552" y="1257785"/>
                      </a:lnTo>
                      <a:lnTo>
                        <a:pt x="1097344" y="1254000"/>
                      </a:lnTo>
                      <a:lnTo>
                        <a:pt x="1094190" y="1252475"/>
                      </a:lnTo>
                      <a:lnTo>
                        <a:pt x="1089102" y="1248383"/>
                      </a:lnTo>
                      <a:lnTo>
                        <a:pt x="1093524" y="1247293"/>
                      </a:lnTo>
                      <a:lnTo>
                        <a:pt x="1097777" y="1249909"/>
                      </a:lnTo>
                      <a:lnTo>
                        <a:pt x="1132247" y="1285454"/>
                      </a:lnTo>
                      <a:lnTo>
                        <a:pt x="1142034" y="1296209"/>
                      </a:lnTo>
                      <a:lnTo>
                        <a:pt x="1146945" y="1302897"/>
                      </a:lnTo>
                      <a:lnTo>
                        <a:pt x="1153373" y="1312584"/>
                      </a:lnTo>
                      <a:lnTo>
                        <a:pt x="1156565" y="1320654"/>
                      </a:lnTo>
                      <a:lnTo>
                        <a:pt x="1162384" y="1336022"/>
                      </a:lnTo>
                      <a:lnTo>
                        <a:pt x="1163096" y="1336061"/>
                      </a:lnTo>
                      <a:lnTo>
                        <a:pt x="1162788" y="1330379"/>
                      </a:lnTo>
                      <a:lnTo>
                        <a:pt x="1157893" y="1316256"/>
                      </a:lnTo>
                      <a:lnTo>
                        <a:pt x="1157128" y="1311253"/>
                      </a:lnTo>
                      <a:lnTo>
                        <a:pt x="1156570" y="1309251"/>
                      </a:lnTo>
                      <a:lnTo>
                        <a:pt x="1145191" y="1292387"/>
                      </a:lnTo>
                      <a:lnTo>
                        <a:pt x="1143448" y="1290565"/>
                      </a:lnTo>
                      <a:lnTo>
                        <a:pt x="1139388" y="1288896"/>
                      </a:lnTo>
                      <a:lnTo>
                        <a:pt x="1137745" y="1286964"/>
                      </a:lnTo>
                      <a:lnTo>
                        <a:pt x="1135296" y="1283313"/>
                      </a:lnTo>
                      <a:lnTo>
                        <a:pt x="1116513" y="1264402"/>
                      </a:lnTo>
                      <a:lnTo>
                        <a:pt x="1114551" y="1263695"/>
                      </a:lnTo>
                      <a:lnTo>
                        <a:pt x="1108140" y="1257620"/>
                      </a:lnTo>
                      <a:lnTo>
                        <a:pt x="1107266" y="1256392"/>
                      </a:lnTo>
                      <a:lnTo>
                        <a:pt x="1103088" y="1253597"/>
                      </a:lnTo>
                      <a:lnTo>
                        <a:pt x="1101881" y="1252521"/>
                      </a:lnTo>
                      <a:lnTo>
                        <a:pt x="1101458" y="1250276"/>
                      </a:lnTo>
                      <a:lnTo>
                        <a:pt x="1102096" y="1248650"/>
                      </a:lnTo>
                      <a:lnTo>
                        <a:pt x="1103583" y="1248134"/>
                      </a:lnTo>
                      <a:lnTo>
                        <a:pt x="1105666" y="1249180"/>
                      </a:lnTo>
                      <a:lnTo>
                        <a:pt x="1105985" y="1245933"/>
                      </a:lnTo>
                      <a:lnTo>
                        <a:pt x="1107059" y="1243908"/>
                      </a:lnTo>
                      <a:lnTo>
                        <a:pt x="1110123" y="1240943"/>
                      </a:lnTo>
                      <a:lnTo>
                        <a:pt x="1112526" y="1239404"/>
                      </a:lnTo>
                      <a:lnTo>
                        <a:pt x="1114578" y="1240155"/>
                      </a:lnTo>
                      <a:lnTo>
                        <a:pt x="1117501" y="1243511"/>
                      </a:lnTo>
                      <a:lnTo>
                        <a:pt x="1119193" y="1244497"/>
                      </a:lnTo>
                      <a:lnTo>
                        <a:pt x="1121060" y="1245136"/>
                      </a:lnTo>
                      <a:lnTo>
                        <a:pt x="1122540" y="1246249"/>
                      </a:lnTo>
                      <a:lnTo>
                        <a:pt x="1123022" y="1248592"/>
                      </a:lnTo>
                      <a:lnTo>
                        <a:pt x="1122405" y="1251719"/>
                      </a:lnTo>
                      <a:lnTo>
                        <a:pt x="1121514" y="1253499"/>
                      </a:lnTo>
                      <a:lnTo>
                        <a:pt x="1121064" y="1254925"/>
                      </a:lnTo>
                      <a:lnTo>
                        <a:pt x="1121757" y="1257005"/>
                      </a:lnTo>
                      <a:lnTo>
                        <a:pt x="1122697" y="1257640"/>
                      </a:lnTo>
                      <a:lnTo>
                        <a:pt x="1123691" y="1257501"/>
                      </a:lnTo>
                      <a:lnTo>
                        <a:pt x="1124230" y="1257790"/>
                      </a:lnTo>
                      <a:lnTo>
                        <a:pt x="1123818" y="1259753"/>
                      </a:lnTo>
                      <a:lnTo>
                        <a:pt x="1122977" y="1260529"/>
                      </a:lnTo>
                      <a:lnTo>
                        <a:pt x="1121604" y="1261446"/>
                      </a:lnTo>
                      <a:lnTo>
                        <a:pt x="1120617" y="1262697"/>
                      </a:lnTo>
                      <a:lnTo>
                        <a:pt x="1121003" y="1264458"/>
                      </a:lnTo>
                      <a:lnTo>
                        <a:pt x="1122476" y="1265193"/>
                      </a:lnTo>
                      <a:lnTo>
                        <a:pt x="1128062" y="1266262"/>
                      </a:lnTo>
                      <a:lnTo>
                        <a:pt x="1129908" y="1266314"/>
                      </a:lnTo>
                      <a:lnTo>
                        <a:pt x="1132402" y="1264783"/>
                      </a:lnTo>
                      <a:lnTo>
                        <a:pt x="1132757" y="1262389"/>
                      </a:lnTo>
                      <a:lnTo>
                        <a:pt x="1132660" y="1259666"/>
                      </a:lnTo>
                      <a:lnTo>
                        <a:pt x="1133705" y="1257170"/>
                      </a:lnTo>
                      <a:lnTo>
                        <a:pt x="1135343" y="1254672"/>
                      </a:lnTo>
                      <a:lnTo>
                        <a:pt x="1134965" y="1252786"/>
                      </a:lnTo>
                      <a:lnTo>
                        <a:pt x="1127890" y="1245354"/>
                      </a:lnTo>
                      <a:lnTo>
                        <a:pt x="1126507" y="1244361"/>
                      </a:lnTo>
                      <a:lnTo>
                        <a:pt x="1122923" y="1243309"/>
                      </a:lnTo>
                      <a:lnTo>
                        <a:pt x="1121552" y="1242391"/>
                      </a:lnTo>
                      <a:lnTo>
                        <a:pt x="1121237" y="1240990"/>
                      </a:lnTo>
                      <a:lnTo>
                        <a:pt x="1122502" y="1240193"/>
                      </a:lnTo>
                      <a:lnTo>
                        <a:pt x="1125705" y="1239536"/>
                      </a:lnTo>
                      <a:lnTo>
                        <a:pt x="1126400" y="1239078"/>
                      </a:lnTo>
                      <a:lnTo>
                        <a:pt x="1126742" y="1238518"/>
                      </a:lnTo>
                      <a:lnTo>
                        <a:pt x="1127207" y="1238048"/>
                      </a:lnTo>
                      <a:lnTo>
                        <a:pt x="1128322" y="1237905"/>
                      </a:lnTo>
                      <a:lnTo>
                        <a:pt x="1129437" y="1238035"/>
                      </a:lnTo>
                      <a:lnTo>
                        <a:pt x="1135166" y="1239848"/>
                      </a:lnTo>
                      <a:lnTo>
                        <a:pt x="1136303" y="1239466"/>
                      </a:lnTo>
                      <a:lnTo>
                        <a:pt x="1137667" y="1237888"/>
                      </a:lnTo>
                      <a:lnTo>
                        <a:pt x="1138020" y="1236258"/>
                      </a:lnTo>
                      <a:lnTo>
                        <a:pt x="1137198" y="1234747"/>
                      </a:lnTo>
                      <a:lnTo>
                        <a:pt x="1136084" y="1233263"/>
                      </a:lnTo>
                      <a:lnTo>
                        <a:pt x="1135588" y="1231622"/>
                      </a:lnTo>
                      <a:lnTo>
                        <a:pt x="1137404" y="1226552"/>
                      </a:lnTo>
                      <a:lnTo>
                        <a:pt x="1137357" y="1224996"/>
                      </a:lnTo>
                      <a:lnTo>
                        <a:pt x="1136183" y="1224075"/>
                      </a:lnTo>
                      <a:lnTo>
                        <a:pt x="1134797" y="1224865"/>
                      </a:lnTo>
                      <a:lnTo>
                        <a:pt x="1132173" y="1227439"/>
                      </a:lnTo>
                      <a:lnTo>
                        <a:pt x="1131032" y="1222061"/>
                      </a:lnTo>
                      <a:lnTo>
                        <a:pt x="1127657" y="1218627"/>
                      </a:lnTo>
                      <a:lnTo>
                        <a:pt x="1123069" y="1216781"/>
                      </a:lnTo>
                      <a:lnTo>
                        <a:pt x="1118337" y="1216105"/>
                      </a:lnTo>
                      <a:lnTo>
                        <a:pt x="1118787" y="1216799"/>
                      </a:lnTo>
                      <a:lnTo>
                        <a:pt x="1119033" y="1217304"/>
                      </a:lnTo>
                      <a:lnTo>
                        <a:pt x="1119442" y="1217670"/>
                      </a:lnTo>
                      <a:lnTo>
                        <a:pt x="1120397" y="1217970"/>
                      </a:lnTo>
                      <a:lnTo>
                        <a:pt x="1118787" y="1219821"/>
                      </a:lnTo>
                      <a:lnTo>
                        <a:pt x="1113700" y="1222570"/>
                      </a:lnTo>
                      <a:lnTo>
                        <a:pt x="1111720" y="1224182"/>
                      </a:lnTo>
                      <a:lnTo>
                        <a:pt x="1109806" y="1225211"/>
                      </a:lnTo>
                      <a:lnTo>
                        <a:pt x="1106906" y="1225469"/>
                      </a:lnTo>
                      <a:lnTo>
                        <a:pt x="1103963" y="1225116"/>
                      </a:lnTo>
                      <a:lnTo>
                        <a:pt x="1102011" y="1224203"/>
                      </a:lnTo>
                      <a:lnTo>
                        <a:pt x="1097061" y="1225989"/>
                      </a:lnTo>
                      <a:lnTo>
                        <a:pt x="1094806" y="1227654"/>
                      </a:lnTo>
                      <a:lnTo>
                        <a:pt x="1093752" y="1230436"/>
                      </a:lnTo>
                      <a:lnTo>
                        <a:pt x="1094000" y="1234056"/>
                      </a:lnTo>
                      <a:lnTo>
                        <a:pt x="1095202" y="1235604"/>
                      </a:lnTo>
                      <a:lnTo>
                        <a:pt x="1099845" y="1237295"/>
                      </a:lnTo>
                      <a:lnTo>
                        <a:pt x="1101603" y="1238702"/>
                      </a:lnTo>
                      <a:lnTo>
                        <a:pt x="1102206" y="1240200"/>
                      </a:lnTo>
                      <a:lnTo>
                        <a:pt x="1101405" y="1241336"/>
                      </a:lnTo>
                      <a:lnTo>
                        <a:pt x="1098880" y="1241717"/>
                      </a:lnTo>
                      <a:lnTo>
                        <a:pt x="1097605" y="1241373"/>
                      </a:lnTo>
                      <a:lnTo>
                        <a:pt x="1095523" y="1240077"/>
                      </a:lnTo>
                      <a:lnTo>
                        <a:pt x="1089631" y="1238653"/>
                      </a:lnTo>
                      <a:lnTo>
                        <a:pt x="1088717" y="1237791"/>
                      </a:lnTo>
                      <a:lnTo>
                        <a:pt x="1087764" y="1235743"/>
                      </a:lnTo>
                      <a:lnTo>
                        <a:pt x="1086969" y="1234918"/>
                      </a:lnTo>
                      <a:lnTo>
                        <a:pt x="1085981" y="1234620"/>
                      </a:lnTo>
                      <a:lnTo>
                        <a:pt x="1077809" y="1234835"/>
                      </a:lnTo>
                      <a:lnTo>
                        <a:pt x="1076708" y="1235844"/>
                      </a:lnTo>
                      <a:lnTo>
                        <a:pt x="1078149" y="1238113"/>
                      </a:lnTo>
                      <a:lnTo>
                        <a:pt x="1079973" y="1238964"/>
                      </a:lnTo>
                      <a:lnTo>
                        <a:pt x="1087428" y="1239408"/>
                      </a:lnTo>
                      <a:lnTo>
                        <a:pt x="1088748" y="1239754"/>
                      </a:lnTo>
                      <a:lnTo>
                        <a:pt x="1089667" y="1240501"/>
                      </a:lnTo>
                      <a:lnTo>
                        <a:pt x="1091247" y="1242673"/>
                      </a:lnTo>
                      <a:lnTo>
                        <a:pt x="1092411" y="1243337"/>
                      </a:lnTo>
                      <a:lnTo>
                        <a:pt x="1093661" y="1243062"/>
                      </a:lnTo>
                      <a:lnTo>
                        <a:pt x="1094864" y="1242553"/>
                      </a:lnTo>
                      <a:lnTo>
                        <a:pt x="1095907" y="1242456"/>
                      </a:lnTo>
                      <a:lnTo>
                        <a:pt x="1097979" y="1243908"/>
                      </a:lnTo>
                      <a:lnTo>
                        <a:pt x="1097250" y="1245006"/>
                      </a:lnTo>
                      <a:lnTo>
                        <a:pt x="1094990" y="1245716"/>
                      </a:lnTo>
                      <a:lnTo>
                        <a:pt x="1092520" y="1245902"/>
                      </a:lnTo>
                      <a:lnTo>
                        <a:pt x="1091442" y="1245683"/>
                      </a:lnTo>
                      <a:lnTo>
                        <a:pt x="1089425" y="1244947"/>
                      </a:lnTo>
                      <a:lnTo>
                        <a:pt x="1088220" y="1244732"/>
                      </a:lnTo>
                      <a:lnTo>
                        <a:pt x="1087178" y="1244977"/>
                      </a:lnTo>
                      <a:lnTo>
                        <a:pt x="1085452" y="1246133"/>
                      </a:lnTo>
                      <a:lnTo>
                        <a:pt x="1084128" y="1246218"/>
                      </a:lnTo>
                      <a:lnTo>
                        <a:pt x="1082367" y="1245484"/>
                      </a:lnTo>
                      <a:lnTo>
                        <a:pt x="1078505" y="1243017"/>
                      </a:lnTo>
                      <a:lnTo>
                        <a:pt x="1076095" y="1242401"/>
                      </a:lnTo>
                      <a:lnTo>
                        <a:pt x="1071297" y="1242652"/>
                      </a:lnTo>
                      <a:lnTo>
                        <a:pt x="1062210" y="1244785"/>
                      </a:lnTo>
                      <a:lnTo>
                        <a:pt x="1059877" y="1245781"/>
                      </a:lnTo>
                      <a:lnTo>
                        <a:pt x="1058836" y="1247370"/>
                      </a:lnTo>
                      <a:lnTo>
                        <a:pt x="1057987" y="1249377"/>
                      </a:lnTo>
                      <a:lnTo>
                        <a:pt x="1056104" y="1251148"/>
                      </a:lnTo>
                      <a:lnTo>
                        <a:pt x="1052111" y="1253706"/>
                      </a:lnTo>
                      <a:lnTo>
                        <a:pt x="1048042" y="1255413"/>
                      </a:lnTo>
                      <a:lnTo>
                        <a:pt x="1038072" y="1256507"/>
                      </a:lnTo>
                      <a:lnTo>
                        <a:pt x="1021680" y="1255029"/>
                      </a:lnTo>
                      <a:lnTo>
                        <a:pt x="1021727" y="1254067"/>
                      </a:lnTo>
                      <a:lnTo>
                        <a:pt x="1020002" y="1255210"/>
                      </a:lnTo>
                      <a:lnTo>
                        <a:pt x="1017795" y="1256250"/>
                      </a:lnTo>
                      <a:lnTo>
                        <a:pt x="1015430" y="1256990"/>
                      </a:lnTo>
                      <a:lnTo>
                        <a:pt x="1013279" y="1257236"/>
                      </a:lnTo>
                      <a:lnTo>
                        <a:pt x="1010686" y="1256689"/>
                      </a:lnTo>
                      <a:lnTo>
                        <a:pt x="1008805" y="1255531"/>
                      </a:lnTo>
                      <a:lnTo>
                        <a:pt x="1003692" y="1250280"/>
                      </a:lnTo>
                      <a:lnTo>
                        <a:pt x="1003497" y="1248951"/>
                      </a:lnTo>
                      <a:lnTo>
                        <a:pt x="1004240" y="1247347"/>
                      </a:lnTo>
                      <a:lnTo>
                        <a:pt x="1004877" y="1244175"/>
                      </a:lnTo>
                      <a:lnTo>
                        <a:pt x="1005692" y="1241944"/>
                      </a:lnTo>
                      <a:lnTo>
                        <a:pt x="1007493" y="1240099"/>
                      </a:lnTo>
                      <a:lnTo>
                        <a:pt x="1009711" y="1238702"/>
                      </a:lnTo>
                      <a:lnTo>
                        <a:pt x="1020267" y="1234212"/>
                      </a:lnTo>
                      <a:lnTo>
                        <a:pt x="1023519" y="1231675"/>
                      </a:lnTo>
                      <a:lnTo>
                        <a:pt x="1026651" y="1227812"/>
                      </a:lnTo>
                      <a:lnTo>
                        <a:pt x="1029473" y="1223277"/>
                      </a:lnTo>
                      <a:lnTo>
                        <a:pt x="1031335" y="1221007"/>
                      </a:lnTo>
                      <a:lnTo>
                        <a:pt x="1033148" y="1220099"/>
                      </a:lnTo>
                      <a:lnTo>
                        <a:pt x="1034818" y="1219667"/>
                      </a:lnTo>
                      <a:lnTo>
                        <a:pt x="1036995" y="1218587"/>
                      </a:lnTo>
                      <a:lnTo>
                        <a:pt x="1039011" y="1217227"/>
                      </a:lnTo>
                      <a:lnTo>
                        <a:pt x="1040206" y="1215999"/>
                      </a:lnTo>
                      <a:lnTo>
                        <a:pt x="1041007" y="1213370"/>
                      </a:lnTo>
                      <a:lnTo>
                        <a:pt x="1040904" y="1208164"/>
                      </a:lnTo>
                      <a:lnTo>
                        <a:pt x="1041509" y="1205505"/>
                      </a:lnTo>
                      <a:lnTo>
                        <a:pt x="1042232" y="1204467"/>
                      </a:lnTo>
                      <a:lnTo>
                        <a:pt x="1043119" y="1203761"/>
                      </a:lnTo>
                      <a:lnTo>
                        <a:pt x="1043937" y="1202884"/>
                      </a:lnTo>
                      <a:lnTo>
                        <a:pt x="1044531" y="1201305"/>
                      </a:lnTo>
                      <a:lnTo>
                        <a:pt x="1044586" y="1199682"/>
                      </a:lnTo>
                      <a:lnTo>
                        <a:pt x="1044186" y="1198385"/>
                      </a:lnTo>
                      <a:lnTo>
                        <a:pt x="1043687" y="1197168"/>
                      </a:lnTo>
                      <a:lnTo>
                        <a:pt x="1043432" y="1195899"/>
                      </a:lnTo>
                      <a:lnTo>
                        <a:pt x="1043476" y="1193456"/>
                      </a:lnTo>
                      <a:lnTo>
                        <a:pt x="1044684" y="1186272"/>
                      </a:lnTo>
                      <a:lnTo>
                        <a:pt x="1045861" y="1183921"/>
                      </a:lnTo>
                      <a:lnTo>
                        <a:pt x="1049338" y="1179521"/>
                      </a:lnTo>
                      <a:lnTo>
                        <a:pt x="1050153" y="1177197"/>
                      </a:lnTo>
                      <a:lnTo>
                        <a:pt x="1049963" y="1171681"/>
                      </a:lnTo>
                      <a:lnTo>
                        <a:pt x="1048497" y="1161075"/>
                      </a:lnTo>
                      <a:lnTo>
                        <a:pt x="1048304" y="1155874"/>
                      </a:lnTo>
                      <a:lnTo>
                        <a:pt x="1049612" y="1145378"/>
                      </a:lnTo>
                      <a:lnTo>
                        <a:pt x="1050495" y="1142751"/>
                      </a:lnTo>
                      <a:lnTo>
                        <a:pt x="1052197" y="1142595"/>
                      </a:lnTo>
                      <a:lnTo>
                        <a:pt x="1054038" y="1144187"/>
                      </a:lnTo>
                      <a:lnTo>
                        <a:pt x="1055286" y="1146896"/>
                      </a:lnTo>
                      <a:lnTo>
                        <a:pt x="1055688" y="1144396"/>
                      </a:lnTo>
                      <a:lnTo>
                        <a:pt x="1055452" y="1141489"/>
                      </a:lnTo>
                      <a:lnTo>
                        <a:pt x="1054432" y="1139053"/>
                      </a:lnTo>
                      <a:lnTo>
                        <a:pt x="1052497" y="1137971"/>
                      </a:lnTo>
                      <a:lnTo>
                        <a:pt x="1051322" y="1137584"/>
                      </a:lnTo>
                      <a:lnTo>
                        <a:pt x="1050303" y="1136658"/>
                      </a:lnTo>
                      <a:lnTo>
                        <a:pt x="1049614" y="1135369"/>
                      </a:lnTo>
                      <a:lnTo>
                        <a:pt x="1049390" y="1133922"/>
                      </a:lnTo>
                      <a:lnTo>
                        <a:pt x="1048832" y="1133331"/>
                      </a:lnTo>
                      <a:lnTo>
                        <a:pt x="1046079" y="1132257"/>
                      </a:lnTo>
                      <a:lnTo>
                        <a:pt x="1045152" y="1131567"/>
                      </a:lnTo>
                      <a:lnTo>
                        <a:pt x="1044647" y="1130203"/>
                      </a:lnTo>
                      <a:lnTo>
                        <a:pt x="1044657" y="1128933"/>
                      </a:lnTo>
                      <a:lnTo>
                        <a:pt x="1044774" y="1127616"/>
                      </a:lnTo>
                      <a:lnTo>
                        <a:pt x="1044626" y="1126193"/>
                      </a:lnTo>
                      <a:lnTo>
                        <a:pt x="1044193" y="1125147"/>
                      </a:lnTo>
                      <a:lnTo>
                        <a:pt x="1040584" y="1121299"/>
                      </a:lnTo>
                      <a:lnTo>
                        <a:pt x="1037595" y="1118937"/>
                      </a:lnTo>
                      <a:lnTo>
                        <a:pt x="1036396" y="1117029"/>
                      </a:lnTo>
                      <a:lnTo>
                        <a:pt x="1034996" y="1112039"/>
                      </a:lnTo>
                      <a:lnTo>
                        <a:pt x="1033856" y="1109767"/>
                      </a:lnTo>
                      <a:lnTo>
                        <a:pt x="1030187" y="1107546"/>
                      </a:lnTo>
                      <a:lnTo>
                        <a:pt x="1028704" y="1104777"/>
                      </a:lnTo>
                      <a:lnTo>
                        <a:pt x="1026941" y="1098881"/>
                      </a:lnTo>
                      <a:lnTo>
                        <a:pt x="1024095" y="1083561"/>
                      </a:lnTo>
                      <a:lnTo>
                        <a:pt x="1022023" y="1079311"/>
                      </a:lnTo>
                      <a:lnTo>
                        <a:pt x="1018589" y="1076988"/>
                      </a:lnTo>
                      <a:lnTo>
                        <a:pt x="1016882" y="1075523"/>
                      </a:lnTo>
                      <a:lnTo>
                        <a:pt x="1016751" y="1074206"/>
                      </a:lnTo>
                      <a:lnTo>
                        <a:pt x="1017964" y="1071664"/>
                      </a:lnTo>
                      <a:lnTo>
                        <a:pt x="1017515" y="1069285"/>
                      </a:lnTo>
                      <a:lnTo>
                        <a:pt x="1011653" y="1060319"/>
                      </a:lnTo>
                      <a:lnTo>
                        <a:pt x="1009380" y="1058193"/>
                      </a:lnTo>
                      <a:lnTo>
                        <a:pt x="1008238" y="1059752"/>
                      </a:lnTo>
                      <a:lnTo>
                        <a:pt x="1007650" y="1062572"/>
                      </a:lnTo>
                      <a:lnTo>
                        <a:pt x="1006432" y="1064853"/>
                      </a:lnTo>
                      <a:lnTo>
                        <a:pt x="1002203" y="1070666"/>
                      </a:lnTo>
                      <a:lnTo>
                        <a:pt x="1001360" y="1072825"/>
                      </a:lnTo>
                      <a:lnTo>
                        <a:pt x="1001338" y="1075268"/>
                      </a:lnTo>
                      <a:lnTo>
                        <a:pt x="1002616" y="1078036"/>
                      </a:lnTo>
                      <a:lnTo>
                        <a:pt x="1003297" y="1078934"/>
                      </a:lnTo>
                      <a:lnTo>
                        <a:pt x="1003913" y="1079965"/>
                      </a:lnTo>
                      <a:lnTo>
                        <a:pt x="1004033" y="1081145"/>
                      </a:lnTo>
                      <a:lnTo>
                        <a:pt x="999651" y="1087224"/>
                      </a:lnTo>
                      <a:lnTo>
                        <a:pt x="992036" y="1094437"/>
                      </a:lnTo>
                      <a:lnTo>
                        <a:pt x="991630" y="1096330"/>
                      </a:lnTo>
                      <a:lnTo>
                        <a:pt x="987293" y="1108592"/>
                      </a:lnTo>
                      <a:lnTo>
                        <a:pt x="986966" y="1110561"/>
                      </a:lnTo>
                      <a:lnTo>
                        <a:pt x="986827" y="1114143"/>
                      </a:lnTo>
                      <a:lnTo>
                        <a:pt x="986632" y="1115646"/>
                      </a:lnTo>
                      <a:lnTo>
                        <a:pt x="985968" y="1116753"/>
                      </a:lnTo>
                      <a:lnTo>
                        <a:pt x="988674" y="1121262"/>
                      </a:lnTo>
                      <a:lnTo>
                        <a:pt x="987167" y="1123826"/>
                      </a:lnTo>
                      <a:lnTo>
                        <a:pt x="985892" y="1126650"/>
                      </a:lnTo>
                      <a:lnTo>
                        <a:pt x="984970" y="1129709"/>
                      </a:lnTo>
                      <a:lnTo>
                        <a:pt x="983967" y="1138637"/>
                      </a:lnTo>
                      <a:lnTo>
                        <a:pt x="983552" y="1140414"/>
                      </a:lnTo>
                      <a:lnTo>
                        <a:pt x="982834" y="1142012"/>
                      </a:lnTo>
                      <a:lnTo>
                        <a:pt x="980776" y="1145183"/>
                      </a:lnTo>
                      <a:lnTo>
                        <a:pt x="980349" y="1146069"/>
                      </a:lnTo>
                      <a:lnTo>
                        <a:pt x="979817" y="1147569"/>
                      </a:lnTo>
                      <a:lnTo>
                        <a:pt x="977718" y="1150132"/>
                      </a:lnTo>
                      <a:lnTo>
                        <a:pt x="977203" y="1151256"/>
                      </a:lnTo>
                      <a:lnTo>
                        <a:pt x="976970" y="1153060"/>
                      </a:lnTo>
                      <a:lnTo>
                        <a:pt x="975373" y="1158662"/>
                      </a:lnTo>
                      <a:lnTo>
                        <a:pt x="972285" y="1166032"/>
                      </a:lnTo>
                      <a:lnTo>
                        <a:pt x="971232" y="1170092"/>
                      </a:lnTo>
                      <a:lnTo>
                        <a:pt x="971910" y="1173566"/>
                      </a:lnTo>
                      <a:lnTo>
                        <a:pt x="969540" y="1175165"/>
                      </a:lnTo>
                      <a:lnTo>
                        <a:pt x="968920" y="1176547"/>
                      </a:lnTo>
                      <a:lnTo>
                        <a:pt x="969351" y="1180987"/>
                      </a:lnTo>
                      <a:lnTo>
                        <a:pt x="968964" y="1185208"/>
                      </a:lnTo>
                      <a:lnTo>
                        <a:pt x="968799" y="1185841"/>
                      </a:lnTo>
                      <a:lnTo>
                        <a:pt x="968546" y="1186084"/>
                      </a:lnTo>
                      <a:lnTo>
                        <a:pt x="965473" y="1187478"/>
                      </a:lnTo>
                      <a:lnTo>
                        <a:pt x="962667" y="1190928"/>
                      </a:lnTo>
                      <a:lnTo>
                        <a:pt x="961677" y="1191740"/>
                      </a:lnTo>
                      <a:lnTo>
                        <a:pt x="960274" y="1191940"/>
                      </a:lnTo>
                      <a:lnTo>
                        <a:pt x="954909" y="1189909"/>
                      </a:lnTo>
                      <a:lnTo>
                        <a:pt x="951024" y="1186393"/>
                      </a:lnTo>
                      <a:lnTo>
                        <a:pt x="948881" y="1185110"/>
                      </a:lnTo>
                      <a:lnTo>
                        <a:pt x="947675" y="1184889"/>
                      </a:lnTo>
                      <a:lnTo>
                        <a:pt x="944562" y="1184956"/>
                      </a:lnTo>
                      <a:lnTo>
                        <a:pt x="943392" y="1184506"/>
                      </a:lnTo>
                      <a:lnTo>
                        <a:pt x="941545" y="1183330"/>
                      </a:lnTo>
                      <a:lnTo>
                        <a:pt x="940592" y="1183055"/>
                      </a:lnTo>
                      <a:lnTo>
                        <a:pt x="936604" y="1182789"/>
                      </a:lnTo>
                      <a:lnTo>
                        <a:pt x="934625" y="1182961"/>
                      </a:lnTo>
                      <a:lnTo>
                        <a:pt x="932263" y="1183644"/>
                      </a:lnTo>
                      <a:lnTo>
                        <a:pt x="930096" y="1185110"/>
                      </a:lnTo>
                      <a:lnTo>
                        <a:pt x="926479" y="1188844"/>
                      </a:lnTo>
                      <a:lnTo>
                        <a:pt x="924472" y="1189540"/>
                      </a:lnTo>
                      <a:lnTo>
                        <a:pt x="916997" y="1188482"/>
                      </a:lnTo>
                      <a:lnTo>
                        <a:pt x="914635" y="1189209"/>
                      </a:lnTo>
                      <a:lnTo>
                        <a:pt x="911330" y="1192401"/>
                      </a:lnTo>
                      <a:lnTo>
                        <a:pt x="909397" y="1195775"/>
                      </a:lnTo>
                      <a:lnTo>
                        <a:pt x="906931" y="1198000"/>
                      </a:lnTo>
                      <a:lnTo>
                        <a:pt x="902040" y="1197663"/>
                      </a:lnTo>
                      <a:lnTo>
                        <a:pt x="895689" y="1195626"/>
                      </a:lnTo>
                      <a:lnTo>
                        <a:pt x="893330" y="1195625"/>
                      </a:lnTo>
                      <a:lnTo>
                        <a:pt x="886998" y="1199041"/>
                      </a:lnTo>
                      <a:lnTo>
                        <a:pt x="883956" y="1202636"/>
                      </a:lnTo>
                      <a:lnTo>
                        <a:pt x="879700" y="1204129"/>
                      </a:lnTo>
                      <a:lnTo>
                        <a:pt x="875517" y="1203761"/>
                      </a:lnTo>
                      <a:lnTo>
                        <a:pt x="873733" y="1200669"/>
                      </a:lnTo>
                      <a:lnTo>
                        <a:pt x="873446" y="1200011"/>
                      </a:lnTo>
                      <a:lnTo>
                        <a:pt x="872046" y="1198691"/>
                      </a:lnTo>
                      <a:lnTo>
                        <a:pt x="871670" y="1197600"/>
                      </a:lnTo>
                      <a:lnTo>
                        <a:pt x="871869" y="1196779"/>
                      </a:lnTo>
                      <a:lnTo>
                        <a:pt x="872914" y="1194903"/>
                      </a:lnTo>
                      <a:lnTo>
                        <a:pt x="873181" y="1193653"/>
                      </a:lnTo>
                      <a:lnTo>
                        <a:pt x="873974" y="1192127"/>
                      </a:lnTo>
                      <a:lnTo>
                        <a:pt x="877672" y="1190174"/>
                      </a:lnTo>
                      <a:lnTo>
                        <a:pt x="879118" y="1188960"/>
                      </a:lnTo>
                      <a:lnTo>
                        <a:pt x="878365" y="1188057"/>
                      </a:lnTo>
                      <a:lnTo>
                        <a:pt x="879305" y="1187279"/>
                      </a:lnTo>
                      <a:lnTo>
                        <a:pt x="881272" y="1186165"/>
                      </a:lnTo>
                      <a:lnTo>
                        <a:pt x="882069" y="1185529"/>
                      </a:lnTo>
                      <a:lnTo>
                        <a:pt x="882517" y="1184820"/>
                      </a:lnTo>
                      <a:lnTo>
                        <a:pt x="883199" y="1183049"/>
                      </a:lnTo>
                      <a:lnTo>
                        <a:pt x="885605" y="1178545"/>
                      </a:lnTo>
                      <a:lnTo>
                        <a:pt x="885853" y="1176666"/>
                      </a:lnTo>
                      <a:lnTo>
                        <a:pt x="885422" y="1174200"/>
                      </a:lnTo>
                      <a:lnTo>
                        <a:pt x="884552" y="1172203"/>
                      </a:lnTo>
                      <a:lnTo>
                        <a:pt x="883852" y="1171050"/>
                      </a:lnTo>
                      <a:lnTo>
                        <a:pt x="883821" y="1169918"/>
                      </a:lnTo>
                      <a:lnTo>
                        <a:pt x="884974" y="1168025"/>
                      </a:lnTo>
                      <a:lnTo>
                        <a:pt x="887624" y="1165769"/>
                      </a:lnTo>
                      <a:lnTo>
                        <a:pt x="888204" y="1164268"/>
                      </a:lnTo>
                      <a:lnTo>
                        <a:pt x="887308" y="1161788"/>
                      </a:lnTo>
                      <a:lnTo>
                        <a:pt x="892053" y="1155752"/>
                      </a:lnTo>
                      <a:lnTo>
                        <a:pt x="892723" y="1153656"/>
                      </a:lnTo>
                      <a:lnTo>
                        <a:pt x="893877" y="1153482"/>
                      </a:lnTo>
                      <a:lnTo>
                        <a:pt x="900584" y="1156933"/>
                      </a:lnTo>
                      <a:lnTo>
                        <a:pt x="905295" y="1157221"/>
                      </a:lnTo>
                      <a:lnTo>
                        <a:pt x="914304" y="1155063"/>
                      </a:lnTo>
                      <a:lnTo>
                        <a:pt x="918893" y="1154963"/>
                      </a:lnTo>
                      <a:lnTo>
                        <a:pt x="921044" y="1155832"/>
                      </a:lnTo>
                      <a:lnTo>
                        <a:pt x="922027" y="1157018"/>
                      </a:lnTo>
                      <a:lnTo>
                        <a:pt x="923125" y="1158103"/>
                      </a:lnTo>
                      <a:lnTo>
                        <a:pt x="928304" y="1159474"/>
                      </a:lnTo>
                      <a:lnTo>
                        <a:pt x="930036" y="1160875"/>
                      </a:lnTo>
                      <a:lnTo>
                        <a:pt x="931832" y="1161712"/>
                      </a:lnTo>
                      <a:lnTo>
                        <a:pt x="934678" y="1160710"/>
                      </a:lnTo>
                      <a:lnTo>
                        <a:pt x="937829" y="1157202"/>
                      </a:lnTo>
                      <a:lnTo>
                        <a:pt x="938727" y="1152852"/>
                      </a:lnTo>
                      <a:lnTo>
                        <a:pt x="938856" y="1147835"/>
                      </a:lnTo>
                      <a:lnTo>
                        <a:pt x="939681" y="1142328"/>
                      </a:lnTo>
                      <a:lnTo>
                        <a:pt x="941564" y="1138683"/>
                      </a:lnTo>
                      <a:lnTo>
                        <a:pt x="942064" y="1137222"/>
                      </a:lnTo>
                      <a:lnTo>
                        <a:pt x="942203" y="1135686"/>
                      </a:lnTo>
                      <a:lnTo>
                        <a:pt x="942163" y="1132529"/>
                      </a:lnTo>
                      <a:lnTo>
                        <a:pt x="942312" y="1130982"/>
                      </a:lnTo>
                      <a:lnTo>
                        <a:pt x="946432" y="1118902"/>
                      </a:lnTo>
                      <a:lnTo>
                        <a:pt x="945122" y="1115248"/>
                      </a:lnTo>
                      <a:lnTo>
                        <a:pt x="944767" y="1110643"/>
                      </a:lnTo>
                      <a:lnTo>
                        <a:pt x="943446" y="1107042"/>
                      </a:lnTo>
                      <a:lnTo>
                        <a:pt x="943897" y="1101574"/>
                      </a:lnTo>
                      <a:lnTo>
                        <a:pt x="943571" y="1099277"/>
                      </a:lnTo>
                      <a:lnTo>
                        <a:pt x="941638" y="1096798"/>
                      </a:lnTo>
                      <a:lnTo>
                        <a:pt x="940056" y="1097298"/>
                      </a:lnTo>
                      <a:lnTo>
                        <a:pt x="938533" y="1098944"/>
                      </a:lnTo>
                      <a:lnTo>
                        <a:pt x="936702" y="1099835"/>
                      </a:lnTo>
                      <a:lnTo>
                        <a:pt x="936852" y="1098666"/>
                      </a:lnTo>
                      <a:lnTo>
                        <a:pt x="939258" y="1093066"/>
                      </a:lnTo>
                      <a:lnTo>
                        <a:pt x="940313" y="1091173"/>
                      </a:lnTo>
                      <a:lnTo>
                        <a:pt x="940718" y="1091061"/>
                      </a:lnTo>
                      <a:lnTo>
                        <a:pt x="942026" y="1091337"/>
                      </a:lnTo>
                      <a:lnTo>
                        <a:pt x="942430" y="1091246"/>
                      </a:lnTo>
                      <a:lnTo>
                        <a:pt x="942686" y="1090689"/>
                      </a:lnTo>
                      <a:lnTo>
                        <a:pt x="943083" y="1089214"/>
                      </a:lnTo>
                      <a:lnTo>
                        <a:pt x="943793" y="1087739"/>
                      </a:lnTo>
                      <a:lnTo>
                        <a:pt x="944708" y="1085034"/>
                      </a:lnTo>
                      <a:lnTo>
                        <a:pt x="945965" y="1075682"/>
                      </a:lnTo>
                      <a:lnTo>
                        <a:pt x="946078" y="1072812"/>
                      </a:lnTo>
                      <a:lnTo>
                        <a:pt x="945862" y="1069910"/>
                      </a:lnTo>
                      <a:lnTo>
                        <a:pt x="945345" y="1066914"/>
                      </a:lnTo>
                      <a:lnTo>
                        <a:pt x="944490" y="1064094"/>
                      </a:lnTo>
                      <a:lnTo>
                        <a:pt x="942471" y="1060290"/>
                      </a:lnTo>
                      <a:lnTo>
                        <a:pt x="942356" y="1059216"/>
                      </a:lnTo>
                      <a:lnTo>
                        <a:pt x="942733" y="1058285"/>
                      </a:lnTo>
                      <a:lnTo>
                        <a:pt x="943397" y="1057333"/>
                      </a:lnTo>
                      <a:lnTo>
                        <a:pt x="944386" y="1056990"/>
                      </a:lnTo>
                      <a:lnTo>
                        <a:pt x="946905" y="1058494"/>
                      </a:lnTo>
                      <a:lnTo>
                        <a:pt x="948167" y="1058727"/>
                      </a:lnTo>
                      <a:lnTo>
                        <a:pt x="949623" y="1057173"/>
                      </a:lnTo>
                      <a:lnTo>
                        <a:pt x="952989" y="1050759"/>
                      </a:lnTo>
                      <a:lnTo>
                        <a:pt x="953668" y="1048832"/>
                      </a:lnTo>
                      <a:lnTo>
                        <a:pt x="953684" y="1047112"/>
                      </a:lnTo>
                      <a:lnTo>
                        <a:pt x="953504" y="1045931"/>
                      </a:lnTo>
                      <a:lnTo>
                        <a:pt x="952434" y="1043050"/>
                      </a:lnTo>
                      <a:lnTo>
                        <a:pt x="951829" y="1041801"/>
                      </a:lnTo>
                      <a:lnTo>
                        <a:pt x="951571" y="1041457"/>
                      </a:lnTo>
                      <a:lnTo>
                        <a:pt x="952570" y="1039604"/>
                      </a:lnTo>
                      <a:lnTo>
                        <a:pt x="953961" y="1037566"/>
                      </a:lnTo>
                      <a:lnTo>
                        <a:pt x="956041" y="1035301"/>
                      </a:lnTo>
                      <a:lnTo>
                        <a:pt x="958172" y="1033489"/>
                      </a:lnTo>
                      <a:lnTo>
                        <a:pt x="960859" y="1032264"/>
                      </a:lnTo>
                      <a:lnTo>
                        <a:pt x="961748" y="1031016"/>
                      </a:lnTo>
                      <a:lnTo>
                        <a:pt x="962348" y="1029558"/>
                      </a:lnTo>
                      <a:lnTo>
                        <a:pt x="962554" y="1028370"/>
                      </a:lnTo>
                      <a:lnTo>
                        <a:pt x="962170" y="1026845"/>
                      </a:lnTo>
                      <a:lnTo>
                        <a:pt x="961452" y="1025823"/>
                      </a:lnTo>
                      <a:lnTo>
                        <a:pt x="960595" y="1024953"/>
                      </a:lnTo>
                      <a:lnTo>
                        <a:pt x="959801" y="1023865"/>
                      </a:lnTo>
                      <a:lnTo>
                        <a:pt x="961496" y="1022971"/>
                      </a:lnTo>
                      <a:lnTo>
                        <a:pt x="963014" y="1021536"/>
                      </a:lnTo>
                      <a:lnTo>
                        <a:pt x="965556" y="1018345"/>
                      </a:lnTo>
                      <a:lnTo>
                        <a:pt x="971183" y="1013514"/>
                      </a:lnTo>
                      <a:lnTo>
                        <a:pt x="972419" y="1012804"/>
                      </a:lnTo>
                      <a:lnTo>
                        <a:pt x="976675" y="1005082"/>
                      </a:lnTo>
                      <a:lnTo>
                        <a:pt x="979498" y="1000979"/>
                      </a:lnTo>
                      <a:lnTo>
                        <a:pt x="981386" y="1001690"/>
                      </a:lnTo>
                      <a:lnTo>
                        <a:pt x="982041" y="1001715"/>
                      </a:lnTo>
                      <a:lnTo>
                        <a:pt x="989140" y="992654"/>
                      </a:lnTo>
                      <a:lnTo>
                        <a:pt x="991002" y="989078"/>
                      </a:lnTo>
                      <a:lnTo>
                        <a:pt x="993728" y="987869"/>
                      </a:lnTo>
                      <a:lnTo>
                        <a:pt x="994368" y="988996"/>
                      </a:lnTo>
                      <a:lnTo>
                        <a:pt x="992984" y="991189"/>
                      </a:lnTo>
                      <a:lnTo>
                        <a:pt x="993764" y="993013"/>
                      </a:lnTo>
                      <a:lnTo>
                        <a:pt x="996498" y="991687"/>
                      </a:lnTo>
                      <a:lnTo>
                        <a:pt x="996825" y="989989"/>
                      </a:lnTo>
                      <a:lnTo>
                        <a:pt x="996684" y="986729"/>
                      </a:lnTo>
                      <a:lnTo>
                        <a:pt x="997482" y="983471"/>
                      </a:lnTo>
                      <a:lnTo>
                        <a:pt x="997695" y="980304"/>
                      </a:lnTo>
                      <a:lnTo>
                        <a:pt x="996876" y="978131"/>
                      </a:lnTo>
                      <a:lnTo>
                        <a:pt x="995868" y="975081"/>
                      </a:lnTo>
                      <a:lnTo>
                        <a:pt x="994451" y="970915"/>
                      </a:lnTo>
                      <a:lnTo>
                        <a:pt x="993348" y="968612"/>
                      </a:lnTo>
                      <a:lnTo>
                        <a:pt x="992450" y="966838"/>
                      </a:lnTo>
                      <a:lnTo>
                        <a:pt x="991489" y="965270"/>
                      </a:lnTo>
                      <a:lnTo>
                        <a:pt x="990326" y="963022"/>
                      </a:lnTo>
                      <a:lnTo>
                        <a:pt x="990697" y="960208"/>
                      </a:lnTo>
                      <a:lnTo>
                        <a:pt x="991316" y="958214"/>
                      </a:lnTo>
                      <a:lnTo>
                        <a:pt x="990546" y="956215"/>
                      </a:lnTo>
                      <a:lnTo>
                        <a:pt x="988706" y="953591"/>
                      </a:lnTo>
                      <a:lnTo>
                        <a:pt x="986119" y="949661"/>
                      </a:lnTo>
                      <a:lnTo>
                        <a:pt x="985464" y="945296"/>
                      </a:lnTo>
                      <a:lnTo>
                        <a:pt x="986760" y="943629"/>
                      </a:lnTo>
                      <a:lnTo>
                        <a:pt x="987767" y="941001"/>
                      </a:lnTo>
                      <a:lnTo>
                        <a:pt x="989035" y="938467"/>
                      </a:lnTo>
                      <a:lnTo>
                        <a:pt x="990647" y="936544"/>
                      </a:lnTo>
                      <a:lnTo>
                        <a:pt x="994954" y="935249"/>
                      </a:lnTo>
                      <a:lnTo>
                        <a:pt x="1001400" y="930898"/>
                      </a:lnTo>
                      <a:lnTo>
                        <a:pt x="1001980" y="930921"/>
                      </a:lnTo>
                      <a:lnTo>
                        <a:pt x="1002953" y="931651"/>
                      </a:lnTo>
                      <a:lnTo>
                        <a:pt x="1003582" y="931780"/>
                      </a:lnTo>
                      <a:lnTo>
                        <a:pt x="1004098" y="931453"/>
                      </a:lnTo>
                      <a:lnTo>
                        <a:pt x="1005391" y="930276"/>
                      </a:lnTo>
                      <a:lnTo>
                        <a:pt x="1005798" y="930019"/>
                      </a:lnTo>
                      <a:lnTo>
                        <a:pt x="1007043" y="930560"/>
                      </a:lnTo>
                      <a:lnTo>
                        <a:pt x="1008141" y="931453"/>
                      </a:lnTo>
                      <a:lnTo>
                        <a:pt x="1009260" y="931833"/>
                      </a:lnTo>
                      <a:lnTo>
                        <a:pt x="1010603" y="930731"/>
                      </a:lnTo>
                      <a:lnTo>
                        <a:pt x="1011326" y="929500"/>
                      </a:lnTo>
                      <a:lnTo>
                        <a:pt x="1011423" y="928895"/>
                      </a:lnTo>
                      <a:lnTo>
                        <a:pt x="1011211" y="928299"/>
                      </a:lnTo>
                      <a:lnTo>
                        <a:pt x="1011090" y="927223"/>
                      </a:lnTo>
                      <a:lnTo>
                        <a:pt x="1011324" y="924272"/>
                      </a:lnTo>
                      <a:lnTo>
                        <a:pt x="1011261" y="923283"/>
                      </a:lnTo>
                      <a:lnTo>
                        <a:pt x="1010838" y="921261"/>
                      </a:lnTo>
                      <a:lnTo>
                        <a:pt x="1010220" y="919253"/>
                      </a:lnTo>
                      <a:lnTo>
                        <a:pt x="1009385" y="917394"/>
                      </a:lnTo>
                      <a:lnTo>
                        <a:pt x="1008327" y="915746"/>
                      </a:lnTo>
                      <a:lnTo>
                        <a:pt x="1007345" y="915204"/>
                      </a:lnTo>
                      <a:lnTo>
                        <a:pt x="1004909" y="915235"/>
                      </a:lnTo>
                      <a:lnTo>
                        <a:pt x="1003945" y="914694"/>
                      </a:lnTo>
                      <a:lnTo>
                        <a:pt x="1003116" y="913655"/>
                      </a:lnTo>
                      <a:lnTo>
                        <a:pt x="1002773" y="913022"/>
                      </a:lnTo>
                      <a:lnTo>
                        <a:pt x="997952" y="884830"/>
                      </a:lnTo>
                      <a:lnTo>
                        <a:pt x="998025" y="883090"/>
                      </a:lnTo>
                      <a:lnTo>
                        <a:pt x="999265" y="882003"/>
                      </a:lnTo>
                      <a:lnTo>
                        <a:pt x="1002062" y="880483"/>
                      </a:lnTo>
                      <a:lnTo>
                        <a:pt x="997707" y="876317"/>
                      </a:lnTo>
                      <a:lnTo>
                        <a:pt x="996999" y="875471"/>
                      </a:lnTo>
                      <a:lnTo>
                        <a:pt x="996755" y="874769"/>
                      </a:lnTo>
                      <a:lnTo>
                        <a:pt x="996054" y="874396"/>
                      </a:lnTo>
                      <a:lnTo>
                        <a:pt x="995234" y="874081"/>
                      </a:lnTo>
                      <a:lnTo>
                        <a:pt x="994096" y="873346"/>
                      </a:lnTo>
                      <a:lnTo>
                        <a:pt x="992952" y="873208"/>
                      </a:lnTo>
                      <a:lnTo>
                        <a:pt x="992657" y="873071"/>
                      </a:lnTo>
                      <a:lnTo>
                        <a:pt x="992520" y="872552"/>
                      </a:lnTo>
                      <a:lnTo>
                        <a:pt x="992595" y="872009"/>
                      </a:lnTo>
                      <a:lnTo>
                        <a:pt x="992618" y="871463"/>
                      </a:lnTo>
                      <a:lnTo>
                        <a:pt x="992375" y="870909"/>
                      </a:lnTo>
                      <a:lnTo>
                        <a:pt x="992322" y="870277"/>
                      </a:lnTo>
                      <a:lnTo>
                        <a:pt x="992936" y="868032"/>
                      </a:lnTo>
                      <a:lnTo>
                        <a:pt x="992912" y="866919"/>
                      </a:lnTo>
                      <a:lnTo>
                        <a:pt x="992352" y="865701"/>
                      </a:lnTo>
                      <a:lnTo>
                        <a:pt x="990087" y="863285"/>
                      </a:lnTo>
                      <a:lnTo>
                        <a:pt x="988965" y="861469"/>
                      </a:lnTo>
                      <a:lnTo>
                        <a:pt x="988298" y="859586"/>
                      </a:lnTo>
                      <a:lnTo>
                        <a:pt x="988584" y="857791"/>
                      </a:lnTo>
                      <a:lnTo>
                        <a:pt x="990375" y="856262"/>
                      </a:lnTo>
                      <a:lnTo>
                        <a:pt x="989436" y="855188"/>
                      </a:lnTo>
                      <a:lnTo>
                        <a:pt x="988412" y="854866"/>
                      </a:lnTo>
                      <a:lnTo>
                        <a:pt x="987441" y="854735"/>
                      </a:lnTo>
                      <a:lnTo>
                        <a:pt x="986663" y="854265"/>
                      </a:lnTo>
                      <a:lnTo>
                        <a:pt x="986298" y="853213"/>
                      </a:lnTo>
                      <a:lnTo>
                        <a:pt x="985954" y="850575"/>
                      </a:lnTo>
                      <a:lnTo>
                        <a:pt x="985425" y="849822"/>
                      </a:lnTo>
                      <a:lnTo>
                        <a:pt x="984367" y="850349"/>
                      </a:lnTo>
                      <a:lnTo>
                        <a:pt x="983811" y="852449"/>
                      </a:lnTo>
                      <a:lnTo>
                        <a:pt x="983435" y="854965"/>
                      </a:lnTo>
                      <a:lnTo>
                        <a:pt x="982839" y="856770"/>
                      </a:lnTo>
                      <a:lnTo>
                        <a:pt x="983570" y="859264"/>
                      </a:lnTo>
                      <a:lnTo>
                        <a:pt x="983640" y="862374"/>
                      </a:lnTo>
                      <a:lnTo>
                        <a:pt x="983205" y="867870"/>
                      </a:lnTo>
                      <a:lnTo>
                        <a:pt x="982291" y="870744"/>
                      </a:lnTo>
                      <a:lnTo>
                        <a:pt x="982342" y="872111"/>
                      </a:lnTo>
                      <a:lnTo>
                        <a:pt x="985132" y="873368"/>
                      </a:lnTo>
                      <a:lnTo>
                        <a:pt x="986136" y="874781"/>
                      </a:lnTo>
                      <a:lnTo>
                        <a:pt x="986797" y="876537"/>
                      </a:lnTo>
                      <a:lnTo>
                        <a:pt x="987166" y="878157"/>
                      </a:lnTo>
                      <a:lnTo>
                        <a:pt x="987611" y="883454"/>
                      </a:lnTo>
                      <a:lnTo>
                        <a:pt x="987537" y="892101"/>
                      </a:lnTo>
                      <a:lnTo>
                        <a:pt x="987372" y="893522"/>
                      </a:lnTo>
                      <a:lnTo>
                        <a:pt x="986906" y="894555"/>
                      </a:lnTo>
                      <a:lnTo>
                        <a:pt x="985945" y="896010"/>
                      </a:lnTo>
                      <a:lnTo>
                        <a:pt x="984852" y="898992"/>
                      </a:lnTo>
                      <a:lnTo>
                        <a:pt x="984042" y="900211"/>
                      </a:lnTo>
                      <a:lnTo>
                        <a:pt x="983124" y="900440"/>
                      </a:lnTo>
                      <a:lnTo>
                        <a:pt x="982506" y="899766"/>
                      </a:lnTo>
                      <a:lnTo>
                        <a:pt x="981891" y="899501"/>
                      </a:lnTo>
                      <a:lnTo>
                        <a:pt x="981044" y="900982"/>
                      </a:lnTo>
                      <a:lnTo>
                        <a:pt x="980906" y="902205"/>
                      </a:lnTo>
                      <a:lnTo>
                        <a:pt x="981087" y="903618"/>
                      </a:lnTo>
                      <a:lnTo>
                        <a:pt x="981510" y="904935"/>
                      </a:lnTo>
                      <a:lnTo>
                        <a:pt x="983190" y="907873"/>
                      </a:lnTo>
                      <a:lnTo>
                        <a:pt x="983468" y="909479"/>
                      </a:lnTo>
                      <a:lnTo>
                        <a:pt x="982501" y="910472"/>
                      </a:lnTo>
                      <a:lnTo>
                        <a:pt x="979928" y="910629"/>
                      </a:lnTo>
                      <a:lnTo>
                        <a:pt x="978522" y="910451"/>
                      </a:lnTo>
                      <a:lnTo>
                        <a:pt x="977564" y="910164"/>
                      </a:lnTo>
                      <a:lnTo>
                        <a:pt x="975537" y="908789"/>
                      </a:lnTo>
                      <a:lnTo>
                        <a:pt x="972315" y="905512"/>
                      </a:lnTo>
                      <a:lnTo>
                        <a:pt x="970415" y="904940"/>
                      </a:lnTo>
                      <a:lnTo>
                        <a:pt x="967745" y="906156"/>
                      </a:lnTo>
                      <a:lnTo>
                        <a:pt x="965186" y="908164"/>
                      </a:lnTo>
                      <a:lnTo>
                        <a:pt x="963577" y="910037"/>
                      </a:lnTo>
                      <a:lnTo>
                        <a:pt x="963484" y="910853"/>
                      </a:lnTo>
                      <a:lnTo>
                        <a:pt x="963564" y="913500"/>
                      </a:lnTo>
                      <a:lnTo>
                        <a:pt x="963401" y="914512"/>
                      </a:lnTo>
                      <a:lnTo>
                        <a:pt x="962853" y="915437"/>
                      </a:lnTo>
                      <a:lnTo>
                        <a:pt x="954084" y="924668"/>
                      </a:lnTo>
                      <a:lnTo>
                        <a:pt x="951787" y="925973"/>
                      </a:lnTo>
                      <a:lnTo>
                        <a:pt x="949343" y="926991"/>
                      </a:lnTo>
                      <a:lnTo>
                        <a:pt x="947383" y="928466"/>
                      </a:lnTo>
                      <a:lnTo>
                        <a:pt x="946507" y="931101"/>
                      </a:lnTo>
                      <a:lnTo>
                        <a:pt x="946281" y="934241"/>
                      </a:lnTo>
                      <a:lnTo>
                        <a:pt x="945816" y="936743"/>
                      </a:lnTo>
                      <a:lnTo>
                        <a:pt x="945056" y="938931"/>
                      </a:lnTo>
                      <a:lnTo>
                        <a:pt x="939705" y="948035"/>
                      </a:lnTo>
                      <a:lnTo>
                        <a:pt x="939074" y="950279"/>
                      </a:lnTo>
                      <a:lnTo>
                        <a:pt x="938019" y="960358"/>
                      </a:lnTo>
                      <a:lnTo>
                        <a:pt x="937142" y="963339"/>
                      </a:lnTo>
                      <a:lnTo>
                        <a:pt x="935932" y="965618"/>
                      </a:lnTo>
                      <a:lnTo>
                        <a:pt x="931107" y="971897"/>
                      </a:lnTo>
                      <a:lnTo>
                        <a:pt x="929838" y="974173"/>
                      </a:lnTo>
                      <a:lnTo>
                        <a:pt x="923483" y="988565"/>
                      </a:lnTo>
                      <a:lnTo>
                        <a:pt x="920413" y="993720"/>
                      </a:lnTo>
                      <a:lnTo>
                        <a:pt x="917810" y="995943"/>
                      </a:lnTo>
                      <a:lnTo>
                        <a:pt x="915943" y="996701"/>
                      </a:lnTo>
                      <a:lnTo>
                        <a:pt x="912664" y="1000234"/>
                      </a:lnTo>
                      <a:lnTo>
                        <a:pt x="910212" y="1000985"/>
                      </a:lnTo>
                      <a:lnTo>
                        <a:pt x="904930" y="1001373"/>
                      </a:lnTo>
                      <a:lnTo>
                        <a:pt x="898066" y="1002920"/>
                      </a:lnTo>
                      <a:lnTo>
                        <a:pt x="897319" y="1002803"/>
                      </a:lnTo>
                      <a:lnTo>
                        <a:pt x="896510" y="1002379"/>
                      </a:lnTo>
                      <a:lnTo>
                        <a:pt x="895291" y="1001450"/>
                      </a:lnTo>
                      <a:lnTo>
                        <a:pt x="895003" y="1000686"/>
                      </a:lnTo>
                      <a:lnTo>
                        <a:pt x="894934" y="999855"/>
                      </a:lnTo>
                      <a:lnTo>
                        <a:pt x="894440" y="998729"/>
                      </a:lnTo>
                      <a:lnTo>
                        <a:pt x="892376" y="996861"/>
                      </a:lnTo>
                      <a:lnTo>
                        <a:pt x="890261" y="996514"/>
                      </a:lnTo>
                      <a:lnTo>
                        <a:pt x="888589" y="997785"/>
                      </a:lnTo>
                      <a:lnTo>
                        <a:pt x="887833" y="1000719"/>
                      </a:lnTo>
                      <a:lnTo>
                        <a:pt x="887348" y="1001869"/>
                      </a:lnTo>
                      <a:lnTo>
                        <a:pt x="886319" y="1002813"/>
                      </a:lnTo>
                      <a:lnTo>
                        <a:pt x="885150" y="1003470"/>
                      </a:lnTo>
                      <a:lnTo>
                        <a:pt x="884320" y="1003697"/>
                      </a:lnTo>
                      <a:lnTo>
                        <a:pt x="883285" y="1004295"/>
                      </a:lnTo>
                      <a:lnTo>
                        <a:pt x="883240" y="1005647"/>
                      </a:lnTo>
                      <a:lnTo>
                        <a:pt x="883604" y="1007042"/>
                      </a:lnTo>
                      <a:lnTo>
                        <a:pt x="883845" y="1007678"/>
                      </a:lnTo>
                      <a:lnTo>
                        <a:pt x="890064" y="1005391"/>
                      </a:lnTo>
                      <a:lnTo>
                        <a:pt x="891996" y="1005691"/>
                      </a:lnTo>
                      <a:lnTo>
                        <a:pt x="886264" y="1009104"/>
                      </a:lnTo>
                      <a:lnTo>
                        <a:pt x="884831" y="1010351"/>
                      </a:lnTo>
                      <a:lnTo>
                        <a:pt x="882580" y="1011773"/>
                      </a:lnTo>
                      <a:lnTo>
                        <a:pt x="880055" y="1012001"/>
                      </a:lnTo>
                      <a:lnTo>
                        <a:pt x="877435" y="1011892"/>
                      </a:lnTo>
                      <a:lnTo>
                        <a:pt x="874886" y="1012300"/>
                      </a:lnTo>
                      <a:lnTo>
                        <a:pt x="872976" y="1013503"/>
                      </a:lnTo>
                      <a:lnTo>
                        <a:pt x="871540" y="1014908"/>
                      </a:lnTo>
                      <a:lnTo>
                        <a:pt x="869799" y="1016042"/>
                      </a:lnTo>
                      <a:lnTo>
                        <a:pt x="866988" y="1016465"/>
                      </a:lnTo>
                      <a:lnTo>
                        <a:pt x="865852" y="1016999"/>
                      </a:lnTo>
                      <a:lnTo>
                        <a:pt x="864306" y="1019440"/>
                      </a:lnTo>
                      <a:lnTo>
                        <a:pt x="863224" y="1019954"/>
                      </a:lnTo>
                      <a:lnTo>
                        <a:pt x="862623" y="1020147"/>
                      </a:lnTo>
                      <a:lnTo>
                        <a:pt x="859871" y="1021548"/>
                      </a:lnTo>
                      <a:lnTo>
                        <a:pt x="853038" y="1023863"/>
                      </a:lnTo>
                      <a:lnTo>
                        <a:pt x="851264" y="1025303"/>
                      </a:lnTo>
                      <a:lnTo>
                        <a:pt x="850581" y="1026228"/>
                      </a:lnTo>
                      <a:lnTo>
                        <a:pt x="850267" y="1027079"/>
                      </a:lnTo>
                      <a:lnTo>
                        <a:pt x="850081" y="1029705"/>
                      </a:lnTo>
                      <a:lnTo>
                        <a:pt x="845539" y="1032664"/>
                      </a:lnTo>
                      <a:lnTo>
                        <a:pt x="842354" y="1035849"/>
                      </a:lnTo>
                      <a:lnTo>
                        <a:pt x="840409" y="1037275"/>
                      </a:lnTo>
                      <a:lnTo>
                        <a:pt x="835846" y="1038203"/>
                      </a:lnTo>
                      <a:lnTo>
                        <a:pt x="833719" y="1039331"/>
                      </a:lnTo>
                      <a:lnTo>
                        <a:pt x="826880" y="1045129"/>
                      </a:lnTo>
                      <a:lnTo>
                        <a:pt x="826052" y="1046303"/>
                      </a:lnTo>
                      <a:lnTo>
                        <a:pt x="825594" y="1047665"/>
                      </a:lnTo>
                      <a:lnTo>
                        <a:pt x="825424" y="1050281"/>
                      </a:lnTo>
                      <a:lnTo>
                        <a:pt x="825079" y="1051635"/>
                      </a:lnTo>
                      <a:lnTo>
                        <a:pt x="824437" y="1052772"/>
                      </a:lnTo>
                      <a:lnTo>
                        <a:pt x="822841" y="1054660"/>
                      </a:lnTo>
                      <a:lnTo>
                        <a:pt x="822117" y="1055878"/>
                      </a:lnTo>
                      <a:lnTo>
                        <a:pt x="820982" y="1059413"/>
                      </a:lnTo>
                      <a:lnTo>
                        <a:pt x="818260" y="1062364"/>
                      </a:lnTo>
                      <a:lnTo>
                        <a:pt x="811355" y="1075042"/>
                      </a:lnTo>
                      <a:lnTo>
                        <a:pt x="807757" y="1077825"/>
                      </a:lnTo>
                      <a:lnTo>
                        <a:pt x="801143" y="1080727"/>
                      </a:lnTo>
                      <a:lnTo>
                        <a:pt x="798560" y="1084396"/>
                      </a:lnTo>
                      <a:lnTo>
                        <a:pt x="799776" y="1086311"/>
                      </a:lnTo>
                      <a:lnTo>
                        <a:pt x="799073" y="1087615"/>
                      </a:lnTo>
                      <a:lnTo>
                        <a:pt x="798027" y="1088743"/>
                      </a:lnTo>
                      <a:lnTo>
                        <a:pt x="798077" y="1090107"/>
                      </a:lnTo>
                      <a:lnTo>
                        <a:pt x="799166" y="1091935"/>
                      </a:lnTo>
                      <a:lnTo>
                        <a:pt x="799398" y="1093324"/>
                      </a:lnTo>
                      <a:lnTo>
                        <a:pt x="799024" y="1097234"/>
                      </a:lnTo>
                      <a:lnTo>
                        <a:pt x="798206" y="1101522"/>
                      </a:lnTo>
                      <a:lnTo>
                        <a:pt x="796619" y="1103810"/>
                      </a:lnTo>
                      <a:lnTo>
                        <a:pt x="795111" y="1103461"/>
                      </a:lnTo>
                      <a:lnTo>
                        <a:pt x="794521" y="1099811"/>
                      </a:lnTo>
                      <a:lnTo>
                        <a:pt x="793384" y="1096913"/>
                      </a:lnTo>
                      <a:lnTo>
                        <a:pt x="790541" y="1097444"/>
                      </a:lnTo>
                      <a:lnTo>
                        <a:pt x="784972" y="1100786"/>
                      </a:lnTo>
                      <a:lnTo>
                        <a:pt x="782270" y="1100997"/>
                      </a:lnTo>
                      <a:lnTo>
                        <a:pt x="780693" y="1101622"/>
                      </a:lnTo>
                      <a:lnTo>
                        <a:pt x="779088" y="1103378"/>
                      </a:lnTo>
                      <a:lnTo>
                        <a:pt x="778365" y="1105217"/>
                      </a:lnTo>
                      <a:lnTo>
                        <a:pt x="777619" y="1109046"/>
                      </a:lnTo>
                      <a:lnTo>
                        <a:pt x="776727" y="1110430"/>
                      </a:lnTo>
                      <a:lnTo>
                        <a:pt x="779123" y="1114381"/>
                      </a:lnTo>
                      <a:lnTo>
                        <a:pt x="779482" y="1116632"/>
                      </a:lnTo>
                      <a:lnTo>
                        <a:pt x="778040" y="1118537"/>
                      </a:lnTo>
                      <a:lnTo>
                        <a:pt x="776023" y="1116031"/>
                      </a:lnTo>
                      <a:lnTo>
                        <a:pt x="773883" y="1115691"/>
                      </a:lnTo>
                      <a:lnTo>
                        <a:pt x="772139" y="1117277"/>
                      </a:lnTo>
                      <a:lnTo>
                        <a:pt x="771385" y="1120466"/>
                      </a:lnTo>
                      <a:lnTo>
                        <a:pt x="771240" y="1121773"/>
                      </a:lnTo>
                      <a:lnTo>
                        <a:pt x="770617" y="1124253"/>
                      </a:lnTo>
                      <a:lnTo>
                        <a:pt x="770467" y="1125727"/>
                      </a:lnTo>
                      <a:lnTo>
                        <a:pt x="770854" y="1126898"/>
                      </a:lnTo>
                      <a:lnTo>
                        <a:pt x="772739" y="1129097"/>
                      </a:lnTo>
                      <a:lnTo>
                        <a:pt x="773317" y="1130577"/>
                      </a:lnTo>
                      <a:lnTo>
                        <a:pt x="772616" y="1133348"/>
                      </a:lnTo>
                      <a:lnTo>
                        <a:pt x="770297" y="1133423"/>
                      </a:lnTo>
                      <a:lnTo>
                        <a:pt x="767834" y="1133014"/>
                      </a:lnTo>
                      <a:lnTo>
                        <a:pt x="766633" y="1134382"/>
                      </a:lnTo>
                      <a:lnTo>
                        <a:pt x="766135" y="1135681"/>
                      </a:lnTo>
                      <a:lnTo>
                        <a:pt x="764119" y="1137126"/>
                      </a:lnTo>
                      <a:lnTo>
                        <a:pt x="763634" y="1137891"/>
                      </a:lnTo>
                      <a:lnTo>
                        <a:pt x="764204" y="1139412"/>
                      </a:lnTo>
                      <a:lnTo>
                        <a:pt x="765588" y="1140048"/>
                      </a:lnTo>
                      <a:lnTo>
                        <a:pt x="768671" y="1140146"/>
                      </a:lnTo>
                      <a:lnTo>
                        <a:pt x="770795" y="1139867"/>
                      </a:lnTo>
                      <a:lnTo>
                        <a:pt x="772898" y="1139116"/>
                      </a:lnTo>
                      <a:lnTo>
                        <a:pt x="774836" y="1137954"/>
                      </a:lnTo>
                      <a:lnTo>
                        <a:pt x="778869" y="1133737"/>
                      </a:lnTo>
                      <a:lnTo>
                        <a:pt x="779423" y="1133352"/>
                      </a:lnTo>
                      <a:lnTo>
                        <a:pt x="780704" y="1133967"/>
                      </a:lnTo>
                      <a:lnTo>
                        <a:pt x="781428" y="1135094"/>
                      </a:lnTo>
                      <a:lnTo>
                        <a:pt x="782162" y="1135822"/>
                      </a:lnTo>
                      <a:lnTo>
                        <a:pt x="783423" y="1135191"/>
                      </a:lnTo>
                      <a:lnTo>
                        <a:pt x="784026" y="1133958"/>
                      </a:lnTo>
                      <a:lnTo>
                        <a:pt x="783893" y="1131063"/>
                      </a:lnTo>
                      <a:lnTo>
                        <a:pt x="784223" y="1129939"/>
                      </a:lnTo>
                      <a:lnTo>
                        <a:pt x="785131" y="1129331"/>
                      </a:lnTo>
                      <a:lnTo>
                        <a:pt x="786111" y="1129563"/>
                      </a:lnTo>
                      <a:lnTo>
                        <a:pt x="786865" y="1130523"/>
                      </a:lnTo>
                      <a:lnTo>
                        <a:pt x="787132" y="1132247"/>
                      </a:lnTo>
                      <a:lnTo>
                        <a:pt x="786855" y="1137899"/>
                      </a:lnTo>
                      <a:lnTo>
                        <a:pt x="786176" y="1140083"/>
                      </a:lnTo>
                      <a:lnTo>
                        <a:pt x="784693" y="1142260"/>
                      </a:lnTo>
                      <a:lnTo>
                        <a:pt x="782943" y="1144095"/>
                      </a:lnTo>
                      <a:lnTo>
                        <a:pt x="781763" y="1145640"/>
                      </a:lnTo>
                      <a:lnTo>
                        <a:pt x="781449" y="1147466"/>
                      </a:lnTo>
                      <a:lnTo>
                        <a:pt x="784327" y="1156394"/>
                      </a:lnTo>
                      <a:lnTo>
                        <a:pt x="784228" y="1156549"/>
                      </a:lnTo>
                      <a:lnTo>
                        <a:pt x="784228" y="1158540"/>
                      </a:lnTo>
                      <a:lnTo>
                        <a:pt x="784423" y="1159005"/>
                      </a:lnTo>
                      <a:lnTo>
                        <a:pt x="785662" y="1160824"/>
                      </a:lnTo>
                      <a:lnTo>
                        <a:pt x="784632" y="1162236"/>
                      </a:lnTo>
                      <a:lnTo>
                        <a:pt x="781880" y="1162970"/>
                      </a:lnTo>
                      <a:lnTo>
                        <a:pt x="780500" y="1164290"/>
                      </a:lnTo>
                      <a:lnTo>
                        <a:pt x="778471" y="1162987"/>
                      </a:lnTo>
                      <a:lnTo>
                        <a:pt x="776740" y="1157470"/>
                      </a:lnTo>
                      <a:lnTo>
                        <a:pt x="775218" y="1156190"/>
                      </a:lnTo>
                      <a:lnTo>
                        <a:pt x="774139" y="1155884"/>
                      </a:lnTo>
                      <a:lnTo>
                        <a:pt x="771639" y="1154352"/>
                      </a:lnTo>
                      <a:lnTo>
                        <a:pt x="770093" y="1154015"/>
                      </a:lnTo>
                      <a:lnTo>
                        <a:pt x="769647" y="1153230"/>
                      </a:lnTo>
                      <a:lnTo>
                        <a:pt x="769570" y="1152138"/>
                      </a:lnTo>
                      <a:lnTo>
                        <a:pt x="769187" y="1150853"/>
                      </a:lnTo>
                      <a:lnTo>
                        <a:pt x="765839" y="1146821"/>
                      </a:lnTo>
                      <a:lnTo>
                        <a:pt x="761695" y="1144586"/>
                      </a:lnTo>
                      <a:lnTo>
                        <a:pt x="757307" y="1144935"/>
                      </a:lnTo>
                      <a:lnTo>
                        <a:pt x="753237" y="1148686"/>
                      </a:lnTo>
                      <a:lnTo>
                        <a:pt x="752521" y="1151311"/>
                      </a:lnTo>
                      <a:lnTo>
                        <a:pt x="752173" y="1151775"/>
                      </a:lnTo>
                      <a:lnTo>
                        <a:pt x="751692" y="1151996"/>
                      </a:lnTo>
                      <a:lnTo>
                        <a:pt x="751050" y="1152161"/>
                      </a:lnTo>
                      <a:lnTo>
                        <a:pt x="751197" y="1153243"/>
                      </a:lnTo>
                      <a:lnTo>
                        <a:pt x="751595" y="1154749"/>
                      </a:lnTo>
                      <a:lnTo>
                        <a:pt x="751608" y="1156079"/>
                      </a:lnTo>
                      <a:lnTo>
                        <a:pt x="750586" y="1156625"/>
                      </a:lnTo>
                      <a:lnTo>
                        <a:pt x="745488" y="1156523"/>
                      </a:lnTo>
                      <a:lnTo>
                        <a:pt x="744545" y="1155865"/>
                      </a:lnTo>
                      <a:lnTo>
                        <a:pt x="744372" y="1154322"/>
                      </a:lnTo>
                      <a:lnTo>
                        <a:pt x="744497" y="1152544"/>
                      </a:lnTo>
                      <a:lnTo>
                        <a:pt x="744495" y="1151151"/>
                      </a:lnTo>
                      <a:lnTo>
                        <a:pt x="742668" y="1147103"/>
                      </a:lnTo>
                      <a:lnTo>
                        <a:pt x="733161" y="1135987"/>
                      </a:lnTo>
                      <a:lnTo>
                        <a:pt x="729480" y="1130073"/>
                      </a:lnTo>
                      <a:lnTo>
                        <a:pt x="727523" y="1127691"/>
                      </a:lnTo>
                      <a:lnTo>
                        <a:pt x="724597" y="1125208"/>
                      </a:lnTo>
                      <a:lnTo>
                        <a:pt x="719778" y="1123037"/>
                      </a:lnTo>
                      <a:lnTo>
                        <a:pt x="718499" y="1122072"/>
                      </a:lnTo>
                      <a:lnTo>
                        <a:pt x="717262" y="1121548"/>
                      </a:lnTo>
                      <a:lnTo>
                        <a:pt x="714308" y="1122094"/>
                      </a:lnTo>
                      <a:lnTo>
                        <a:pt x="712985" y="1121569"/>
                      </a:lnTo>
                      <a:lnTo>
                        <a:pt x="715479" y="1117149"/>
                      </a:lnTo>
                      <a:lnTo>
                        <a:pt x="715278" y="1115448"/>
                      </a:lnTo>
                      <a:lnTo>
                        <a:pt x="713555" y="1113188"/>
                      </a:lnTo>
                      <a:lnTo>
                        <a:pt x="709831" y="1109479"/>
                      </a:lnTo>
                      <a:lnTo>
                        <a:pt x="706013" y="1106514"/>
                      </a:lnTo>
                      <a:lnTo>
                        <a:pt x="703789" y="1105849"/>
                      </a:lnTo>
                      <a:lnTo>
                        <a:pt x="701833" y="1106173"/>
                      </a:lnTo>
                      <a:lnTo>
                        <a:pt x="699887" y="1106833"/>
                      </a:lnTo>
                      <a:lnTo>
                        <a:pt x="697680" y="1107176"/>
                      </a:lnTo>
                      <a:lnTo>
                        <a:pt x="695949" y="1108060"/>
                      </a:lnTo>
                      <a:lnTo>
                        <a:pt x="693969" y="1109726"/>
                      </a:lnTo>
                      <a:lnTo>
                        <a:pt x="692080" y="1110734"/>
                      </a:lnTo>
                      <a:lnTo>
                        <a:pt x="690686" y="1109623"/>
                      </a:lnTo>
                      <a:lnTo>
                        <a:pt x="690917" y="1107353"/>
                      </a:lnTo>
                      <a:lnTo>
                        <a:pt x="694311" y="1102597"/>
                      </a:lnTo>
                      <a:lnTo>
                        <a:pt x="695214" y="1100517"/>
                      </a:lnTo>
                      <a:lnTo>
                        <a:pt x="695700" y="1097633"/>
                      </a:lnTo>
                      <a:lnTo>
                        <a:pt x="696865" y="1096006"/>
                      </a:lnTo>
                      <a:lnTo>
                        <a:pt x="698301" y="1094772"/>
                      </a:lnTo>
                      <a:lnTo>
                        <a:pt x="699703" y="1093065"/>
                      </a:lnTo>
                      <a:lnTo>
                        <a:pt x="700116" y="1091815"/>
                      </a:lnTo>
                      <a:lnTo>
                        <a:pt x="700403" y="1090353"/>
                      </a:lnTo>
                      <a:lnTo>
                        <a:pt x="700894" y="1089145"/>
                      </a:lnTo>
                      <a:lnTo>
                        <a:pt x="701901" y="1088638"/>
                      </a:lnTo>
                      <a:lnTo>
                        <a:pt x="702819" y="1089239"/>
                      </a:lnTo>
                      <a:lnTo>
                        <a:pt x="702690" y="1090620"/>
                      </a:lnTo>
                      <a:lnTo>
                        <a:pt x="701812" y="1093508"/>
                      </a:lnTo>
                      <a:lnTo>
                        <a:pt x="702175" y="1096468"/>
                      </a:lnTo>
                      <a:lnTo>
                        <a:pt x="703325" y="1098027"/>
                      </a:lnTo>
                      <a:lnTo>
                        <a:pt x="705169" y="1098769"/>
                      </a:lnTo>
                      <a:lnTo>
                        <a:pt x="712783" y="1100656"/>
                      </a:lnTo>
                      <a:lnTo>
                        <a:pt x="714177" y="1101224"/>
                      </a:lnTo>
                      <a:lnTo>
                        <a:pt x="712251" y="1102596"/>
                      </a:lnTo>
                      <a:lnTo>
                        <a:pt x="711520" y="1104134"/>
                      </a:lnTo>
                      <a:lnTo>
                        <a:pt x="711868" y="1105773"/>
                      </a:lnTo>
                      <a:lnTo>
                        <a:pt x="713259" y="1107431"/>
                      </a:lnTo>
                      <a:lnTo>
                        <a:pt x="716371" y="1108721"/>
                      </a:lnTo>
                      <a:lnTo>
                        <a:pt x="717030" y="1109591"/>
                      </a:lnTo>
                      <a:lnTo>
                        <a:pt x="715443" y="1110989"/>
                      </a:lnTo>
                      <a:lnTo>
                        <a:pt x="716558" y="1112454"/>
                      </a:lnTo>
                      <a:lnTo>
                        <a:pt x="718576" y="1114228"/>
                      </a:lnTo>
                      <a:lnTo>
                        <a:pt x="720719" y="1115732"/>
                      </a:lnTo>
                      <a:lnTo>
                        <a:pt x="722249" y="1116387"/>
                      </a:lnTo>
                      <a:lnTo>
                        <a:pt x="723293" y="1116123"/>
                      </a:lnTo>
                      <a:lnTo>
                        <a:pt x="725499" y="1114958"/>
                      </a:lnTo>
                      <a:lnTo>
                        <a:pt x="732104" y="1113926"/>
                      </a:lnTo>
                      <a:lnTo>
                        <a:pt x="732741" y="1112388"/>
                      </a:lnTo>
                      <a:lnTo>
                        <a:pt x="730368" y="1111537"/>
                      </a:lnTo>
                      <a:lnTo>
                        <a:pt x="725690" y="1110698"/>
                      </a:lnTo>
                      <a:lnTo>
                        <a:pt x="725824" y="1109255"/>
                      </a:lnTo>
                      <a:lnTo>
                        <a:pt x="726326" y="1106739"/>
                      </a:lnTo>
                      <a:lnTo>
                        <a:pt x="726456" y="1105432"/>
                      </a:lnTo>
                      <a:lnTo>
                        <a:pt x="725988" y="1103737"/>
                      </a:lnTo>
                      <a:lnTo>
                        <a:pt x="724870" y="1104136"/>
                      </a:lnTo>
                      <a:lnTo>
                        <a:pt x="723851" y="1105259"/>
                      </a:lnTo>
                      <a:lnTo>
                        <a:pt x="723554" y="1105768"/>
                      </a:lnTo>
                      <a:lnTo>
                        <a:pt x="722665" y="1106862"/>
                      </a:lnTo>
                      <a:lnTo>
                        <a:pt x="722508" y="1107781"/>
                      </a:lnTo>
                      <a:lnTo>
                        <a:pt x="722327" y="1108134"/>
                      </a:lnTo>
                      <a:lnTo>
                        <a:pt x="721334" y="1107571"/>
                      </a:lnTo>
                      <a:lnTo>
                        <a:pt x="720676" y="1106680"/>
                      </a:lnTo>
                      <a:lnTo>
                        <a:pt x="720261" y="1105321"/>
                      </a:lnTo>
                      <a:lnTo>
                        <a:pt x="720030" y="1103840"/>
                      </a:lnTo>
                      <a:lnTo>
                        <a:pt x="719976" y="1102645"/>
                      </a:lnTo>
                      <a:lnTo>
                        <a:pt x="719762" y="1102055"/>
                      </a:lnTo>
                      <a:lnTo>
                        <a:pt x="719458" y="1100718"/>
                      </a:lnTo>
                      <a:lnTo>
                        <a:pt x="719521" y="1099368"/>
                      </a:lnTo>
                      <a:lnTo>
                        <a:pt x="721103" y="1098307"/>
                      </a:lnTo>
                      <a:lnTo>
                        <a:pt x="721473" y="1097139"/>
                      </a:lnTo>
                      <a:lnTo>
                        <a:pt x="721607" y="1095633"/>
                      </a:lnTo>
                      <a:lnTo>
                        <a:pt x="721601" y="1094230"/>
                      </a:lnTo>
                      <a:lnTo>
                        <a:pt x="720900" y="1091514"/>
                      </a:lnTo>
                      <a:lnTo>
                        <a:pt x="718588" y="1087681"/>
                      </a:lnTo>
                      <a:lnTo>
                        <a:pt x="718121" y="1085860"/>
                      </a:lnTo>
                      <a:lnTo>
                        <a:pt x="716863" y="1068802"/>
                      </a:lnTo>
                      <a:lnTo>
                        <a:pt x="715094" y="1061783"/>
                      </a:lnTo>
                      <a:lnTo>
                        <a:pt x="712273" y="1056392"/>
                      </a:lnTo>
                      <a:lnTo>
                        <a:pt x="708412" y="1056138"/>
                      </a:lnTo>
                      <a:lnTo>
                        <a:pt x="706342" y="1053663"/>
                      </a:lnTo>
                      <a:lnTo>
                        <a:pt x="705521" y="1052298"/>
                      </a:lnTo>
                      <a:lnTo>
                        <a:pt x="704854" y="1050736"/>
                      </a:lnTo>
                      <a:lnTo>
                        <a:pt x="706793" y="1050475"/>
                      </a:lnTo>
                      <a:lnTo>
                        <a:pt x="708569" y="1049540"/>
                      </a:lnTo>
                      <a:lnTo>
                        <a:pt x="709414" y="1048118"/>
                      </a:lnTo>
                      <a:lnTo>
                        <a:pt x="708592" y="1046470"/>
                      </a:lnTo>
                      <a:lnTo>
                        <a:pt x="709263" y="1044983"/>
                      </a:lnTo>
                      <a:lnTo>
                        <a:pt x="709218" y="1043745"/>
                      </a:lnTo>
                      <a:lnTo>
                        <a:pt x="708908" y="1042567"/>
                      </a:lnTo>
                      <a:lnTo>
                        <a:pt x="708690" y="1041190"/>
                      </a:lnTo>
                      <a:lnTo>
                        <a:pt x="708797" y="1035439"/>
                      </a:lnTo>
                      <a:lnTo>
                        <a:pt x="708241" y="1032915"/>
                      </a:lnTo>
                      <a:lnTo>
                        <a:pt x="706844" y="1030650"/>
                      </a:lnTo>
                      <a:lnTo>
                        <a:pt x="703890" y="1026965"/>
                      </a:lnTo>
                      <a:lnTo>
                        <a:pt x="701008" y="1019279"/>
                      </a:lnTo>
                      <a:lnTo>
                        <a:pt x="699659" y="1018032"/>
                      </a:lnTo>
                      <a:lnTo>
                        <a:pt x="697232" y="1017459"/>
                      </a:lnTo>
                      <a:lnTo>
                        <a:pt x="695560" y="1016113"/>
                      </a:lnTo>
                      <a:lnTo>
                        <a:pt x="687755" y="1006375"/>
                      </a:lnTo>
                      <a:lnTo>
                        <a:pt x="681490" y="1000090"/>
                      </a:lnTo>
                      <a:lnTo>
                        <a:pt x="675167" y="995484"/>
                      </a:lnTo>
                      <a:lnTo>
                        <a:pt x="674178" y="994276"/>
                      </a:lnTo>
                      <a:lnTo>
                        <a:pt x="671697" y="992335"/>
                      </a:lnTo>
                      <a:lnTo>
                        <a:pt x="670920" y="991570"/>
                      </a:lnTo>
                      <a:lnTo>
                        <a:pt x="669103" y="988422"/>
                      </a:lnTo>
                      <a:lnTo>
                        <a:pt x="668458" y="987596"/>
                      </a:lnTo>
                      <a:lnTo>
                        <a:pt x="665014" y="985968"/>
                      </a:lnTo>
                      <a:lnTo>
                        <a:pt x="664055" y="985044"/>
                      </a:lnTo>
                      <a:lnTo>
                        <a:pt x="665516" y="983962"/>
                      </a:lnTo>
                      <a:lnTo>
                        <a:pt x="664808" y="981375"/>
                      </a:lnTo>
                      <a:lnTo>
                        <a:pt x="665457" y="978983"/>
                      </a:lnTo>
                      <a:lnTo>
                        <a:pt x="666527" y="976545"/>
                      </a:lnTo>
                      <a:lnTo>
                        <a:pt x="667136" y="973922"/>
                      </a:lnTo>
                      <a:lnTo>
                        <a:pt x="666931" y="968145"/>
                      </a:lnTo>
                      <a:lnTo>
                        <a:pt x="666512" y="965518"/>
                      </a:lnTo>
                      <a:lnTo>
                        <a:pt x="665823" y="962868"/>
                      </a:lnTo>
                      <a:lnTo>
                        <a:pt x="662707" y="954338"/>
                      </a:lnTo>
                      <a:lnTo>
                        <a:pt x="661674" y="949147"/>
                      </a:lnTo>
                      <a:lnTo>
                        <a:pt x="660087" y="946968"/>
                      </a:lnTo>
                      <a:lnTo>
                        <a:pt x="656455" y="943317"/>
                      </a:lnTo>
                      <a:lnTo>
                        <a:pt x="652824" y="938807"/>
                      </a:lnTo>
                      <a:lnTo>
                        <a:pt x="651648" y="937944"/>
                      </a:lnTo>
                      <a:lnTo>
                        <a:pt x="649114" y="936625"/>
                      </a:lnTo>
                      <a:lnTo>
                        <a:pt x="648035" y="935753"/>
                      </a:lnTo>
                      <a:lnTo>
                        <a:pt x="647042" y="933582"/>
                      </a:lnTo>
                      <a:lnTo>
                        <a:pt x="648757" y="932994"/>
                      </a:lnTo>
                      <a:lnTo>
                        <a:pt x="651317" y="933003"/>
                      </a:lnTo>
                      <a:lnTo>
                        <a:pt x="652906" y="932645"/>
                      </a:lnTo>
                      <a:lnTo>
                        <a:pt x="652706" y="931091"/>
                      </a:lnTo>
                      <a:lnTo>
                        <a:pt x="651722" y="928396"/>
                      </a:lnTo>
                      <a:lnTo>
                        <a:pt x="650346" y="925843"/>
                      </a:lnTo>
                      <a:lnTo>
                        <a:pt x="648952" y="924694"/>
                      </a:lnTo>
                      <a:lnTo>
                        <a:pt x="646466" y="924361"/>
                      </a:lnTo>
                      <a:lnTo>
                        <a:pt x="639741" y="921948"/>
                      </a:lnTo>
                      <a:lnTo>
                        <a:pt x="636903" y="922211"/>
                      </a:lnTo>
                      <a:lnTo>
                        <a:pt x="635701" y="924064"/>
                      </a:lnTo>
                      <a:lnTo>
                        <a:pt x="636080" y="926186"/>
                      </a:lnTo>
                      <a:lnTo>
                        <a:pt x="637847" y="927211"/>
                      </a:lnTo>
                      <a:lnTo>
                        <a:pt x="640860" y="927013"/>
                      </a:lnTo>
                      <a:lnTo>
                        <a:pt x="642123" y="927363"/>
                      </a:lnTo>
                      <a:lnTo>
                        <a:pt x="642618" y="928532"/>
                      </a:lnTo>
                      <a:lnTo>
                        <a:pt x="642962" y="929993"/>
                      </a:lnTo>
                      <a:lnTo>
                        <a:pt x="643771" y="930757"/>
                      </a:lnTo>
                      <a:lnTo>
                        <a:pt x="644739" y="931417"/>
                      </a:lnTo>
                      <a:lnTo>
                        <a:pt x="645516" y="932558"/>
                      </a:lnTo>
                      <a:lnTo>
                        <a:pt x="644432" y="932756"/>
                      </a:lnTo>
                      <a:lnTo>
                        <a:pt x="643528" y="933259"/>
                      </a:lnTo>
                      <a:lnTo>
                        <a:pt x="642707" y="934099"/>
                      </a:lnTo>
                      <a:lnTo>
                        <a:pt x="641796" y="935242"/>
                      </a:lnTo>
                      <a:lnTo>
                        <a:pt x="639316" y="930833"/>
                      </a:lnTo>
                      <a:lnTo>
                        <a:pt x="637662" y="929452"/>
                      </a:lnTo>
                      <a:lnTo>
                        <a:pt x="632527" y="928223"/>
                      </a:lnTo>
                      <a:lnTo>
                        <a:pt x="625634" y="923562"/>
                      </a:lnTo>
                      <a:lnTo>
                        <a:pt x="622232" y="923099"/>
                      </a:lnTo>
                      <a:lnTo>
                        <a:pt x="619712" y="924071"/>
                      </a:lnTo>
                      <a:lnTo>
                        <a:pt x="617453" y="925434"/>
                      </a:lnTo>
                      <a:lnTo>
                        <a:pt x="614832" y="926101"/>
                      </a:lnTo>
                      <a:lnTo>
                        <a:pt x="614892" y="925347"/>
                      </a:lnTo>
                      <a:lnTo>
                        <a:pt x="613956" y="923902"/>
                      </a:lnTo>
                      <a:lnTo>
                        <a:pt x="612829" y="923012"/>
                      </a:lnTo>
                      <a:lnTo>
                        <a:pt x="612266" y="923877"/>
                      </a:lnTo>
                      <a:lnTo>
                        <a:pt x="612228" y="925774"/>
                      </a:lnTo>
                      <a:lnTo>
                        <a:pt x="612036" y="927407"/>
                      </a:lnTo>
                      <a:lnTo>
                        <a:pt x="611373" y="928670"/>
                      </a:lnTo>
                      <a:lnTo>
                        <a:pt x="609992" y="929559"/>
                      </a:lnTo>
                      <a:lnTo>
                        <a:pt x="604128" y="924059"/>
                      </a:lnTo>
                      <a:lnTo>
                        <a:pt x="603355" y="921987"/>
                      </a:lnTo>
                      <a:lnTo>
                        <a:pt x="603185" y="919282"/>
                      </a:lnTo>
                      <a:lnTo>
                        <a:pt x="602714" y="916888"/>
                      </a:lnTo>
                      <a:lnTo>
                        <a:pt x="600259" y="910568"/>
                      </a:lnTo>
                      <a:lnTo>
                        <a:pt x="599381" y="909157"/>
                      </a:lnTo>
                      <a:lnTo>
                        <a:pt x="598057" y="908413"/>
                      </a:lnTo>
                      <a:lnTo>
                        <a:pt x="595705" y="908185"/>
                      </a:lnTo>
                      <a:lnTo>
                        <a:pt x="592554" y="908570"/>
                      </a:lnTo>
                      <a:lnTo>
                        <a:pt x="591437" y="908174"/>
                      </a:lnTo>
                      <a:lnTo>
                        <a:pt x="590180" y="906540"/>
                      </a:lnTo>
                      <a:lnTo>
                        <a:pt x="591945" y="905369"/>
                      </a:lnTo>
                      <a:lnTo>
                        <a:pt x="595603" y="904515"/>
                      </a:lnTo>
                      <a:lnTo>
                        <a:pt x="596859" y="903068"/>
                      </a:lnTo>
                      <a:lnTo>
                        <a:pt x="597091" y="900669"/>
                      </a:lnTo>
                      <a:lnTo>
                        <a:pt x="596292" y="898168"/>
                      </a:lnTo>
                      <a:lnTo>
                        <a:pt x="594827" y="896133"/>
                      </a:lnTo>
                      <a:lnTo>
                        <a:pt x="593149" y="895051"/>
                      </a:lnTo>
                      <a:lnTo>
                        <a:pt x="591949" y="895106"/>
                      </a:lnTo>
                      <a:lnTo>
                        <a:pt x="591150" y="895729"/>
                      </a:lnTo>
                      <a:lnTo>
                        <a:pt x="590615" y="896448"/>
                      </a:lnTo>
                      <a:lnTo>
                        <a:pt x="590258" y="896792"/>
                      </a:lnTo>
                      <a:lnTo>
                        <a:pt x="589185" y="896480"/>
                      </a:lnTo>
                      <a:lnTo>
                        <a:pt x="587237" y="895009"/>
                      </a:lnTo>
                      <a:lnTo>
                        <a:pt x="583109" y="894698"/>
                      </a:lnTo>
                      <a:lnTo>
                        <a:pt x="581614" y="893829"/>
                      </a:lnTo>
                      <a:lnTo>
                        <a:pt x="580669" y="891443"/>
                      </a:lnTo>
                      <a:lnTo>
                        <a:pt x="581521" y="890872"/>
                      </a:lnTo>
                      <a:lnTo>
                        <a:pt x="582762" y="888878"/>
                      </a:lnTo>
                      <a:lnTo>
                        <a:pt x="583652" y="887867"/>
                      </a:lnTo>
                      <a:lnTo>
                        <a:pt x="586698" y="885759"/>
                      </a:lnTo>
                      <a:lnTo>
                        <a:pt x="587686" y="884854"/>
                      </a:lnTo>
                      <a:lnTo>
                        <a:pt x="588663" y="881810"/>
                      </a:lnTo>
                      <a:lnTo>
                        <a:pt x="587791" y="878104"/>
                      </a:lnTo>
                      <a:lnTo>
                        <a:pt x="586050" y="874548"/>
                      </a:lnTo>
                      <a:lnTo>
                        <a:pt x="581894" y="868555"/>
                      </a:lnTo>
                      <a:lnTo>
                        <a:pt x="581572" y="867620"/>
                      </a:lnTo>
                      <a:lnTo>
                        <a:pt x="582398" y="866095"/>
                      </a:lnTo>
                      <a:lnTo>
                        <a:pt x="583814" y="865926"/>
                      </a:lnTo>
                      <a:lnTo>
                        <a:pt x="587083" y="866703"/>
                      </a:lnTo>
                      <a:lnTo>
                        <a:pt x="595341" y="867140"/>
                      </a:lnTo>
                      <a:lnTo>
                        <a:pt x="597902" y="867736"/>
                      </a:lnTo>
                      <a:lnTo>
                        <a:pt x="596559" y="869728"/>
                      </a:lnTo>
                      <a:lnTo>
                        <a:pt x="596089" y="870742"/>
                      </a:lnTo>
                      <a:lnTo>
                        <a:pt x="595636" y="872122"/>
                      </a:lnTo>
                      <a:lnTo>
                        <a:pt x="595520" y="873317"/>
                      </a:lnTo>
                      <a:lnTo>
                        <a:pt x="595522" y="875078"/>
                      </a:lnTo>
                      <a:lnTo>
                        <a:pt x="595668" y="876704"/>
                      </a:lnTo>
                      <a:lnTo>
                        <a:pt x="595964" y="877398"/>
                      </a:lnTo>
                      <a:lnTo>
                        <a:pt x="597512" y="878091"/>
                      </a:lnTo>
                      <a:lnTo>
                        <a:pt x="598240" y="877803"/>
                      </a:lnTo>
                      <a:lnTo>
                        <a:pt x="598877" y="874684"/>
                      </a:lnTo>
                      <a:lnTo>
                        <a:pt x="599535" y="873242"/>
                      </a:lnTo>
                      <a:lnTo>
                        <a:pt x="600914" y="871209"/>
                      </a:lnTo>
                      <a:lnTo>
                        <a:pt x="603088" y="869496"/>
                      </a:lnTo>
                      <a:lnTo>
                        <a:pt x="603839" y="868590"/>
                      </a:lnTo>
                      <a:lnTo>
                        <a:pt x="604354" y="867410"/>
                      </a:lnTo>
                      <a:lnTo>
                        <a:pt x="605183" y="864754"/>
                      </a:lnTo>
                      <a:lnTo>
                        <a:pt x="606742" y="861705"/>
                      </a:lnTo>
                      <a:lnTo>
                        <a:pt x="606658" y="859366"/>
                      </a:lnTo>
                      <a:lnTo>
                        <a:pt x="604201" y="850036"/>
                      </a:lnTo>
                      <a:lnTo>
                        <a:pt x="602148" y="845668"/>
                      </a:lnTo>
                      <a:lnTo>
                        <a:pt x="599542" y="841705"/>
                      </a:lnTo>
                      <a:lnTo>
                        <a:pt x="595848" y="838091"/>
                      </a:lnTo>
                      <a:lnTo>
                        <a:pt x="590727" y="833041"/>
                      </a:lnTo>
                      <a:lnTo>
                        <a:pt x="588861" y="832336"/>
                      </a:lnTo>
                      <a:lnTo>
                        <a:pt x="587432" y="832389"/>
                      </a:lnTo>
                      <a:lnTo>
                        <a:pt x="586410" y="832676"/>
                      </a:lnTo>
                      <a:lnTo>
                        <a:pt x="585490" y="833350"/>
                      </a:lnTo>
                      <a:lnTo>
                        <a:pt x="584417" y="834486"/>
                      </a:lnTo>
                      <a:lnTo>
                        <a:pt x="583582" y="834733"/>
                      </a:lnTo>
                      <a:lnTo>
                        <a:pt x="581453" y="833576"/>
                      </a:lnTo>
                      <a:lnTo>
                        <a:pt x="580338" y="833244"/>
                      </a:lnTo>
                      <a:lnTo>
                        <a:pt x="578042" y="834173"/>
                      </a:lnTo>
                      <a:lnTo>
                        <a:pt x="576475" y="836250"/>
                      </a:lnTo>
                      <a:lnTo>
                        <a:pt x="575221" y="838329"/>
                      </a:lnTo>
                      <a:lnTo>
                        <a:pt x="573919" y="839265"/>
                      </a:lnTo>
                      <a:lnTo>
                        <a:pt x="571174" y="838809"/>
                      </a:lnTo>
                      <a:lnTo>
                        <a:pt x="569332" y="838221"/>
                      </a:lnTo>
                      <a:lnTo>
                        <a:pt x="567628" y="838558"/>
                      </a:lnTo>
                      <a:lnTo>
                        <a:pt x="565336" y="840978"/>
                      </a:lnTo>
                      <a:lnTo>
                        <a:pt x="564680" y="842212"/>
                      </a:lnTo>
                      <a:lnTo>
                        <a:pt x="564339" y="843217"/>
                      </a:lnTo>
                      <a:lnTo>
                        <a:pt x="563732" y="843968"/>
                      </a:lnTo>
                      <a:lnTo>
                        <a:pt x="562258" y="844475"/>
                      </a:lnTo>
                      <a:lnTo>
                        <a:pt x="560909" y="844646"/>
                      </a:lnTo>
                      <a:lnTo>
                        <a:pt x="559722" y="844431"/>
                      </a:lnTo>
                      <a:lnTo>
                        <a:pt x="558885" y="843693"/>
                      </a:lnTo>
                      <a:lnTo>
                        <a:pt x="558564" y="842224"/>
                      </a:lnTo>
                      <a:lnTo>
                        <a:pt x="558691" y="841689"/>
                      </a:lnTo>
                      <a:lnTo>
                        <a:pt x="559391" y="840120"/>
                      </a:lnTo>
                      <a:lnTo>
                        <a:pt x="559695" y="839629"/>
                      </a:lnTo>
                      <a:lnTo>
                        <a:pt x="559822" y="839147"/>
                      </a:lnTo>
                      <a:lnTo>
                        <a:pt x="559449" y="837730"/>
                      </a:lnTo>
                      <a:lnTo>
                        <a:pt x="559336" y="836964"/>
                      </a:lnTo>
                      <a:lnTo>
                        <a:pt x="559207" y="833126"/>
                      </a:lnTo>
                      <a:lnTo>
                        <a:pt x="559362" y="832162"/>
                      </a:lnTo>
                      <a:lnTo>
                        <a:pt x="560316" y="829713"/>
                      </a:lnTo>
                      <a:lnTo>
                        <a:pt x="561850" y="826847"/>
                      </a:lnTo>
                      <a:lnTo>
                        <a:pt x="563295" y="825429"/>
                      </a:lnTo>
                      <a:lnTo>
                        <a:pt x="563924" y="827340"/>
                      </a:lnTo>
                      <a:lnTo>
                        <a:pt x="564876" y="828436"/>
                      </a:lnTo>
                      <a:lnTo>
                        <a:pt x="566944" y="828132"/>
                      </a:lnTo>
                      <a:lnTo>
                        <a:pt x="568782" y="826642"/>
                      </a:lnTo>
                      <a:lnTo>
                        <a:pt x="569162" y="824202"/>
                      </a:lnTo>
                      <a:lnTo>
                        <a:pt x="568080" y="822424"/>
                      </a:lnTo>
                      <a:lnTo>
                        <a:pt x="564695" y="818190"/>
                      </a:lnTo>
                      <a:lnTo>
                        <a:pt x="563988" y="815859"/>
                      </a:lnTo>
                      <a:lnTo>
                        <a:pt x="563224" y="814408"/>
                      </a:lnTo>
                      <a:lnTo>
                        <a:pt x="558053" y="809192"/>
                      </a:lnTo>
                      <a:lnTo>
                        <a:pt x="556414" y="806165"/>
                      </a:lnTo>
                      <a:lnTo>
                        <a:pt x="555777" y="805575"/>
                      </a:lnTo>
                      <a:lnTo>
                        <a:pt x="554229" y="805799"/>
                      </a:lnTo>
                      <a:lnTo>
                        <a:pt x="553147" y="806748"/>
                      </a:lnTo>
                      <a:lnTo>
                        <a:pt x="552342" y="807804"/>
                      </a:lnTo>
                      <a:lnTo>
                        <a:pt x="551657" y="808283"/>
                      </a:lnTo>
                      <a:lnTo>
                        <a:pt x="550333" y="807984"/>
                      </a:lnTo>
                      <a:lnTo>
                        <a:pt x="549529" y="807121"/>
                      </a:lnTo>
                      <a:lnTo>
                        <a:pt x="549107" y="805882"/>
                      </a:lnTo>
                      <a:lnTo>
                        <a:pt x="548936" y="802358"/>
                      </a:lnTo>
                      <a:lnTo>
                        <a:pt x="548618" y="801822"/>
                      </a:lnTo>
                      <a:lnTo>
                        <a:pt x="547942" y="801725"/>
                      </a:lnTo>
                      <a:lnTo>
                        <a:pt x="545811" y="800678"/>
                      </a:lnTo>
                      <a:lnTo>
                        <a:pt x="543359" y="799915"/>
                      </a:lnTo>
                      <a:lnTo>
                        <a:pt x="542366" y="799376"/>
                      </a:lnTo>
                      <a:lnTo>
                        <a:pt x="541293" y="798523"/>
                      </a:lnTo>
                      <a:lnTo>
                        <a:pt x="541123" y="798302"/>
                      </a:lnTo>
                      <a:lnTo>
                        <a:pt x="541375" y="797842"/>
                      </a:lnTo>
                      <a:lnTo>
                        <a:pt x="541568" y="796333"/>
                      </a:lnTo>
                      <a:lnTo>
                        <a:pt x="541199" y="794968"/>
                      </a:lnTo>
                      <a:lnTo>
                        <a:pt x="540293" y="794524"/>
                      </a:lnTo>
                      <a:lnTo>
                        <a:pt x="539181" y="794301"/>
                      </a:lnTo>
                      <a:lnTo>
                        <a:pt x="538169" y="793637"/>
                      </a:lnTo>
                      <a:lnTo>
                        <a:pt x="537871" y="792409"/>
                      </a:lnTo>
                      <a:lnTo>
                        <a:pt x="538675" y="791478"/>
                      </a:lnTo>
                      <a:lnTo>
                        <a:pt x="539693" y="790643"/>
                      </a:lnTo>
                      <a:lnTo>
                        <a:pt x="540097" y="789700"/>
                      </a:lnTo>
                      <a:lnTo>
                        <a:pt x="538883" y="788071"/>
                      </a:lnTo>
                      <a:lnTo>
                        <a:pt x="536474" y="786983"/>
                      </a:lnTo>
                      <a:lnTo>
                        <a:pt x="533697" y="786356"/>
                      </a:lnTo>
                      <a:lnTo>
                        <a:pt x="531454" y="786151"/>
                      </a:lnTo>
                      <a:lnTo>
                        <a:pt x="529581" y="787153"/>
                      </a:lnTo>
                      <a:lnTo>
                        <a:pt x="529049" y="789552"/>
                      </a:lnTo>
                      <a:lnTo>
                        <a:pt x="528872" y="792457"/>
                      </a:lnTo>
                      <a:lnTo>
                        <a:pt x="528064" y="794930"/>
                      </a:lnTo>
                      <a:lnTo>
                        <a:pt x="526842" y="796038"/>
                      </a:lnTo>
                      <a:lnTo>
                        <a:pt x="525819" y="796057"/>
                      </a:lnTo>
                      <a:lnTo>
                        <a:pt x="521153" y="793499"/>
                      </a:lnTo>
                      <a:lnTo>
                        <a:pt x="519740" y="792489"/>
                      </a:lnTo>
                      <a:lnTo>
                        <a:pt x="519108" y="791796"/>
                      </a:lnTo>
                      <a:lnTo>
                        <a:pt x="518687" y="788639"/>
                      </a:lnTo>
                      <a:lnTo>
                        <a:pt x="517611" y="788260"/>
                      </a:lnTo>
                      <a:lnTo>
                        <a:pt x="514713" y="790521"/>
                      </a:lnTo>
                      <a:lnTo>
                        <a:pt x="513521" y="790666"/>
                      </a:lnTo>
                      <a:lnTo>
                        <a:pt x="512265" y="790602"/>
                      </a:lnTo>
                      <a:lnTo>
                        <a:pt x="511250" y="791030"/>
                      </a:lnTo>
                      <a:lnTo>
                        <a:pt x="510821" y="792697"/>
                      </a:lnTo>
                      <a:lnTo>
                        <a:pt x="511193" y="794050"/>
                      </a:lnTo>
                      <a:lnTo>
                        <a:pt x="512127" y="794565"/>
                      </a:lnTo>
                      <a:lnTo>
                        <a:pt x="514706" y="794904"/>
                      </a:lnTo>
                      <a:lnTo>
                        <a:pt x="517143" y="796135"/>
                      </a:lnTo>
                      <a:lnTo>
                        <a:pt x="519115" y="797931"/>
                      </a:lnTo>
                      <a:lnTo>
                        <a:pt x="519502" y="799567"/>
                      </a:lnTo>
                      <a:lnTo>
                        <a:pt x="517224" y="800277"/>
                      </a:lnTo>
                      <a:lnTo>
                        <a:pt x="516211" y="799939"/>
                      </a:lnTo>
                      <a:lnTo>
                        <a:pt x="514496" y="798584"/>
                      </a:lnTo>
                      <a:lnTo>
                        <a:pt x="513117" y="798425"/>
                      </a:lnTo>
                      <a:lnTo>
                        <a:pt x="512618" y="798886"/>
                      </a:lnTo>
                      <a:lnTo>
                        <a:pt x="512155" y="799777"/>
                      </a:lnTo>
                      <a:lnTo>
                        <a:pt x="511531" y="800656"/>
                      </a:lnTo>
                      <a:lnTo>
                        <a:pt x="510480" y="801064"/>
                      </a:lnTo>
                      <a:lnTo>
                        <a:pt x="504468" y="800367"/>
                      </a:lnTo>
                      <a:lnTo>
                        <a:pt x="501106" y="799526"/>
                      </a:lnTo>
                      <a:lnTo>
                        <a:pt x="498865" y="798414"/>
                      </a:lnTo>
                      <a:lnTo>
                        <a:pt x="496018" y="801518"/>
                      </a:lnTo>
                      <a:lnTo>
                        <a:pt x="495075" y="802021"/>
                      </a:lnTo>
                      <a:lnTo>
                        <a:pt x="494133" y="801622"/>
                      </a:lnTo>
                      <a:lnTo>
                        <a:pt x="492238" y="799735"/>
                      </a:lnTo>
                      <a:lnTo>
                        <a:pt x="489986" y="799023"/>
                      </a:lnTo>
                      <a:lnTo>
                        <a:pt x="487583" y="797881"/>
                      </a:lnTo>
                      <a:lnTo>
                        <a:pt x="486526" y="797620"/>
                      </a:lnTo>
                      <a:lnTo>
                        <a:pt x="485218" y="797882"/>
                      </a:lnTo>
                      <a:lnTo>
                        <a:pt x="483164" y="799069"/>
                      </a:lnTo>
                      <a:lnTo>
                        <a:pt x="482390" y="799301"/>
                      </a:lnTo>
                      <a:lnTo>
                        <a:pt x="481624" y="799175"/>
                      </a:lnTo>
                      <a:lnTo>
                        <a:pt x="481392" y="798798"/>
                      </a:lnTo>
                      <a:lnTo>
                        <a:pt x="481081" y="798023"/>
                      </a:lnTo>
                      <a:lnTo>
                        <a:pt x="480145" y="796660"/>
                      </a:lnTo>
                      <a:lnTo>
                        <a:pt x="471532" y="787781"/>
                      </a:lnTo>
                      <a:lnTo>
                        <a:pt x="469152" y="786359"/>
                      </a:lnTo>
                      <a:lnTo>
                        <a:pt x="466613" y="786134"/>
                      </a:lnTo>
                      <a:lnTo>
                        <a:pt x="465813" y="786702"/>
                      </a:lnTo>
                      <a:lnTo>
                        <a:pt x="465031" y="787595"/>
                      </a:lnTo>
                      <a:lnTo>
                        <a:pt x="464107" y="788216"/>
                      </a:lnTo>
                      <a:lnTo>
                        <a:pt x="462878" y="787904"/>
                      </a:lnTo>
                      <a:lnTo>
                        <a:pt x="462501" y="786835"/>
                      </a:lnTo>
                      <a:lnTo>
                        <a:pt x="462282" y="785011"/>
                      </a:lnTo>
                      <a:lnTo>
                        <a:pt x="461716" y="783293"/>
                      </a:lnTo>
                      <a:lnTo>
                        <a:pt x="460279" y="782541"/>
                      </a:lnTo>
                      <a:lnTo>
                        <a:pt x="458228" y="781823"/>
                      </a:lnTo>
                      <a:lnTo>
                        <a:pt x="451044" y="775868"/>
                      </a:lnTo>
                      <a:lnTo>
                        <a:pt x="448322" y="772700"/>
                      </a:lnTo>
                      <a:lnTo>
                        <a:pt x="443257" y="768293"/>
                      </a:lnTo>
                      <a:lnTo>
                        <a:pt x="440865" y="767599"/>
                      </a:lnTo>
                      <a:lnTo>
                        <a:pt x="438287" y="767432"/>
                      </a:lnTo>
                      <a:lnTo>
                        <a:pt x="433044" y="767791"/>
                      </a:lnTo>
                      <a:lnTo>
                        <a:pt x="428012" y="767459"/>
                      </a:lnTo>
                      <a:lnTo>
                        <a:pt x="420142" y="765623"/>
                      </a:lnTo>
                      <a:lnTo>
                        <a:pt x="417555" y="765565"/>
                      </a:lnTo>
                      <a:lnTo>
                        <a:pt x="412353" y="766519"/>
                      </a:lnTo>
                      <a:lnTo>
                        <a:pt x="409984" y="767289"/>
                      </a:lnTo>
                      <a:lnTo>
                        <a:pt x="407950" y="768309"/>
                      </a:lnTo>
                      <a:lnTo>
                        <a:pt x="406523" y="769597"/>
                      </a:lnTo>
                      <a:lnTo>
                        <a:pt x="405462" y="772058"/>
                      </a:lnTo>
                      <a:lnTo>
                        <a:pt x="406000" y="773775"/>
                      </a:lnTo>
                      <a:lnTo>
                        <a:pt x="407385" y="775391"/>
                      </a:lnTo>
                      <a:lnTo>
                        <a:pt x="408817" y="777511"/>
                      </a:lnTo>
                      <a:lnTo>
                        <a:pt x="407581" y="778033"/>
                      </a:lnTo>
                      <a:lnTo>
                        <a:pt x="406564" y="777840"/>
                      </a:lnTo>
                      <a:lnTo>
                        <a:pt x="404266" y="776660"/>
                      </a:lnTo>
                      <a:lnTo>
                        <a:pt x="401897" y="775932"/>
                      </a:lnTo>
                      <a:lnTo>
                        <a:pt x="399455" y="775813"/>
                      </a:lnTo>
                      <a:lnTo>
                        <a:pt x="396944" y="776124"/>
                      </a:lnTo>
                      <a:lnTo>
                        <a:pt x="391634" y="778493"/>
                      </a:lnTo>
                      <a:lnTo>
                        <a:pt x="386374" y="779163"/>
                      </a:lnTo>
                      <a:lnTo>
                        <a:pt x="381511" y="778554"/>
                      </a:lnTo>
                      <a:lnTo>
                        <a:pt x="377207" y="776640"/>
                      </a:lnTo>
                      <a:lnTo>
                        <a:pt x="373564" y="773296"/>
                      </a:lnTo>
                      <a:lnTo>
                        <a:pt x="367548" y="765717"/>
                      </a:lnTo>
                      <a:lnTo>
                        <a:pt x="364276" y="762581"/>
                      </a:lnTo>
                      <a:lnTo>
                        <a:pt x="347177" y="751955"/>
                      </a:lnTo>
                      <a:lnTo>
                        <a:pt x="331636" y="739736"/>
                      </a:lnTo>
                      <a:lnTo>
                        <a:pt x="304257" y="724340"/>
                      </a:lnTo>
                      <a:lnTo>
                        <a:pt x="283161" y="715034"/>
                      </a:lnTo>
                      <a:lnTo>
                        <a:pt x="264541" y="708466"/>
                      </a:lnTo>
                      <a:lnTo>
                        <a:pt x="259900" y="708179"/>
                      </a:lnTo>
                      <a:lnTo>
                        <a:pt x="255195" y="710475"/>
                      </a:lnTo>
                      <a:lnTo>
                        <a:pt x="244480" y="718706"/>
                      </a:lnTo>
                      <a:lnTo>
                        <a:pt x="227039" y="725158"/>
                      </a:lnTo>
                      <a:lnTo>
                        <a:pt x="222251" y="726073"/>
                      </a:lnTo>
                      <a:lnTo>
                        <a:pt x="211991" y="725958"/>
                      </a:lnTo>
                      <a:lnTo>
                        <a:pt x="195537" y="723742"/>
                      </a:lnTo>
                      <a:lnTo>
                        <a:pt x="169605" y="724331"/>
                      </a:lnTo>
                      <a:lnTo>
                        <a:pt x="164682" y="723024"/>
                      </a:lnTo>
                      <a:lnTo>
                        <a:pt x="152527" y="723253"/>
                      </a:lnTo>
                      <a:lnTo>
                        <a:pt x="150319" y="723687"/>
                      </a:lnTo>
                      <a:lnTo>
                        <a:pt x="144011" y="726105"/>
                      </a:lnTo>
                      <a:lnTo>
                        <a:pt x="129134" y="725850"/>
                      </a:lnTo>
                      <a:lnTo>
                        <a:pt x="108306" y="729810"/>
                      </a:lnTo>
                      <a:lnTo>
                        <a:pt x="84565" y="731382"/>
                      </a:lnTo>
                      <a:lnTo>
                        <a:pt x="77412" y="733995"/>
                      </a:lnTo>
                      <a:lnTo>
                        <a:pt x="75242" y="734388"/>
                      </a:lnTo>
                      <a:lnTo>
                        <a:pt x="65829" y="734684"/>
                      </a:lnTo>
                      <a:lnTo>
                        <a:pt x="59606" y="736353"/>
                      </a:lnTo>
                      <a:lnTo>
                        <a:pt x="57227" y="736651"/>
                      </a:lnTo>
                      <a:lnTo>
                        <a:pt x="50049" y="736623"/>
                      </a:lnTo>
                      <a:lnTo>
                        <a:pt x="47763" y="736961"/>
                      </a:lnTo>
                      <a:lnTo>
                        <a:pt x="41043" y="739905"/>
                      </a:lnTo>
                      <a:lnTo>
                        <a:pt x="39441" y="740138"/>
                      </a:lnTo>
                      <a:lnTo>
                        <a:pt x="36075" y="740063"/>
                      </a:lnTo>
                      <a:lnTo>
                        <a:pt x="25925" y="741934"/>
                      </a:lnTo>
                      <a:lnTo>
                        <a:pt x="24213" y="696509"/>
                      </a:lnTo>
                      <a:lnTo>
                        <a:pt x="22500" y="650651"/>
                      </a:lnTo>
                      <a:lnTo>
                        <a:pt x="20801" y="604786"/>
                      </a:lnTo>
                      <a:lnTo>
                        <a:pt x="19116" y="558909"/>
                      </a:lnTo>
                      <a:lnTo>
                        <a:pt x="17444" y="513034"/>
                      </a:lnTo>
                      <a:lnTo>
                        <a:pt x="15788" y="467160"/>
                      </a:lnTo>
                      <a:lnTo>
                        <a:pt x="14145" y="421282"/>
                      </a:lnTo>
                      <a:lnTo>
                        <a:pt x="12517" y="375394"/>
                      </a:lnTo>
                      <a:lnTo>
                        <a:pt x="10903" y="329502"/>
                      </a:lnTo>
                      <a:lnTo>
                        <a:pt x="9302" y="283601"/>
                      </a:lnTo>
                      <a:lnTo>
                        <a:pt x="7716" y="237703"/>
                      </a:lnTo>
                      <a:lnTo>
                        <a:pt x="6144" y="191811"/>
                      </a:lnTo>
                      <a:lnTo>
                        <a:pt x="4587" y="145916"/>
                      </a:lnTo>
                      <a:lnTo>
                        <a:pt x="3044" y="100015"/>
                      </a:lnTo>
                      <a:lnTo>
                        <a:pt x="1515" y="54105"/>
                      </a:lnTo>
                      <a:lnTo>
                        <a:pt x="0" y="8202"/>
                      </a:lnTo>
                      <a:lnTo>
                        <a:pt x="32588" y="7158"/>
                      </a:lnTo>
                      <a:lnTo>
                        <a:pt x="65169" y="6185"/>
                      </a:lnTo>
                      <a:lnTo>
                        <a:pt x="97760" y="5283"/>
                      </a:lnTo>
                      <a:lnTo>
                        <a:pt x="130355" y="4452"/>
                      </a:lnTo>
                      <a:lnTo>
                        <a:pt x="162948" y="3692"/>
                      </a:lnTo>
                      <a:lnTo>
                        <a:pt x="195544" y="3003"/>
                      </a:lnTo>
                      <a:lnTo>
                        <a:pt x="228148" y="2386"/>
                      </a:lnTo>
                      <a:lnTo>
                        <a:pt x="260756" y="1839"/>
                      </a:lnTo>
                      <a:lnTo>
                        <a:pt x="293359" y="1363"/>
                      </a:lnTo>
                      <a:lnTo>
                        <a:pt x="325964" y="959"/>
                      </a:lnTo>
                      <a:lnTo>
                        <a:pt x="358578" y="625"/>
                      </a:lnTo>
                      <a:lnTo>
                        <a:pt x="391192" y="362"/>
                      </a:lnTo>
                      <a:lnTo>
                        <a:pt x="423801" y="170"/>
                      </a:lnTo>
                      <a:lnTo>
                        <a:pt x="451223" y="64"/>
                      </a:lnTo>
                      <a:lnTo>
                        <a:pt x="456411" y="50"/>
                      </a:lnTo>
                      <a:close/>
                    </a:path>
                  </a:pathLst>
                </a:custGeom>
                <a:grpFill/>
                <a:ln w="3175"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n-AU" sz="1600" dirty="0">
                    <a:solidFill>
                      <a:schemeClr val="tx1"/>
                    </a:solidFill>
                    <a:latin typeface="Arial" panose="020B0604020202020204" pitchFamily="34" charset="0"/>
                    <a:cs typeface="Arial" panose="020B0604020202020204" pitchFamily="34" charset="0"/>
                  </a:endParaRPr>
                </a:p>
              </p:txBody>
            </p:sp>
            <p:sp>
              <p:nvSpPr>
                <p:cNvPr id="25" name="Freeform 58">
                  <a:extLst>
                    <a:ext uri="{FF2B5EF4-FFF2-40B4-BE49-F238E27FC236}">
                      <a16:creationId xmlns:a16="http://schemas.microsoft.com/office/drawing/2014/main" id="{830AF3F4-0D77-6872-C22B-5DFBC4D4C1E5}"/>
                    </a:ext>
                  </a:extLst>
                </p:cNvPr>
                <p:cNvSpPr>
                  <a:spLocks noChangeAspect="1"/>
                </p:cNvSpPr>
                <p:nvPr>
                  <p:custDataLst>
                    <p:tags r:id="rId7"/>
                  </p:custDataLst>
                </p:nvPr>
              </p:nvSpPr>
              <p:spPr>
                <a:xfrm>
                  <a:off x="5365986" y="4876256"/>
                  <a:ext cx="921105" cy="711487"/>
                </a:xfrm>
                <a:custGeom>
                  <a:avLst/>
                  <a:gdLst/>
                  <a:ahLst/>
                  <a:cxnLst/>
                  <a:rect l="l" t="t" r="r" b="b"/>
                  <a:pathLst>
                    <a:path w="921105" h="711487">
                      <a:moveTo>
                        <a:pt x="545536" y="661523"/>
                      </a:moveTo>
                      <a:lnTo>
                        <a:pt x="547402" y="661537"/>
                      </a:lnTo>
                      <a:lnTo>
                        <a:pt x="551711" y="663367"/>
                      </a:lnTo>
                      <a:lnTo>
                        <a:pt x="556440" y="662859"/>
                      </a:lnTo>
                      <a:lnTo>
                        <a:pt x="558628" y="662987"/>
                      </a:lnTo>
                      <a:lnTo>
                        <a:pt x="560914" y="664437"/>
                      </a:lnTo>
                      <a:lnTo>
                        <a:pt x="561736" y="664174"/>
                      </a:lnTo>
                      <a:lnTo>
                        <a:pt x="562552" y="664184"/>
                      </a:lnTo>
                      <a:lnTo>
                        <a:pt x="563413" y="664412"/>
                      </a:lnTo>
                      <a:lnTo>
                        <a:pt x="564321" y="664835"/>
                      </a:lnTo>
                      <a:lnTo>
                        <a:pt x="563837" y="665879"/>
                      </a:lnTo>
                      <a:lnTo>
                        <a:pt x="563206" y="666376"/>
                      </a:lnTo>
                      <a:lnTo>
                        <a:pt x="562385" y="666470"/>
                      </a:lnTo>
                      <a:lnTo>
                        <a:pt x="556278" y="665653"/>
                      </a:lnTo>
                      <a:lnTo>
                        <a:pt x="555537" y="666053"/>
                      </a:lnTo>
                      <a:lnTo>
                        <a:pt x="554245" y="668187"/>
                      </a:lnTo>
                      <a:lnTo>
                        <a:pt x="553367" y="668867"/>
                      </a:lnTo>
                      <a:lnTo>
                        <a:pt x="551412" y="668672"/>
                      </a:lnTo>
                      <a:lnTo>
                        <a:pt x="549270" y="667441"/>
                      </a:lnTo>
                      <a:lnTo>
                        <a:pt x="547325" y="665725"/>
                      </a:lnTo>
                      <a:lnTo>
                        <a:pt x="546043" y="664045"/>
                      </a:lnTo>
                      <a:close/>
                      <a:moveTo>
                        <a:pt x="430952" y="610581"/>
                      </a:moveTo>
                      <a:lnTo>
                        <a:pt x="431657" y="610634"/>
                      </a:lnTo>
                      <a:lnTo>
                        <a:pt x="432755" y="611276"/>
                      </a:lnTo>
                      <a:lnTo>
                        <a:pt x="433385" y="611817"/>
                      </a:lnTo>
                      <a:lnTo>
                        <a:pt x="434130" y="612749"/>
                      </a:lnTo>
                      <a:lnTo>
                        <a:pt x="434611" y="613159"/>
                      </a:lnTo>
                      <a:lnTo>
                        <a:pt x="433512" y="613729"/>
                      </a:lnTo>
                      <a:lnTo>
                        <a:pt x="433081" y="613874"/>
                      </a:lnTo>
                      <a:lnTo>
                        <a:pt x="433723" y="615914"/>
                      </a:lnTo>
                      <a:lnTo>
                        <a:pt x="434188" y="616575"/>
                      </a:lnTo>
                      <a:lnTo>
                        <a:pt x="433710" y="617622"/>
                      </a:lnTo>
                      <a:lnTo>
                        <a:pt x="433889" y="618189"/>
                      </a:lnTo>
                      <a:lnTo>
                        <a:pt x="434577" y="618451"/>
                      </a:lnTo>
                      <a:lnTo>
                        <a:pt x="435654" y="618574"/>
                      </a:lnTo>
                      <a:lnTo>
                        <a:pt x="436463" y="618797"/>
                      </a:lnTo>
                      <a:lnTo>
                        <a:pt x="436515" y="619171"/>
                      </a:lnTo>
                      <a:lnTo>
                        <a:pt x="436332" y="619722"/>
                      </a:lnTo>
                      <a:lnTo>
                        <a:pt x="436492" y="620435"/>
                      </a:lnTo>
                      <a:lnTo>
                        <a:pt x="437195" y="621976"/>
                      </a:lnTo>
                      <a:lnTo>
                        <a:pt x="437623" y="623846"/>
                      </a:lnTo>
                      <a:lnTo>
                        <a:pt x="437446" y="625547"/>
                      </a:lnTo>
                      <a:lnTo>
                        <a:pt x="436417" y="626631"/>
                      </a:lnTo>
                      <a:lnTo>
                        <a:pt x="436464" y="626056"/>
                      </a:lnTo>
                      <a:lnTo>
                        <a:pt x="436339" y="625663"/>
                      </a:lnTo>
                      <a:lnTo>
                        <a:pt x="436153" y="625285"/>
                      </a:lnTo>
                      <a:lnTo>
                        <a:pt x="435950" y="624799"/>
                      </a:lnTo>
                      <a:lnTo>
                        <a:pt x="433611" y="622233"/>
                      </a:lnTo>
                      <a:lnTo>
                        <a:pt x="431138" y="620202"/>
                      </a:lnTo>
                      <a:lnTo>
                        <a:pt x="428313" y="619073"/>
                      </a:lnTo>
                      <a:lnTo>
                        <a:pt x="424769" y="619211"/>
                      </a:lnTo>
                      <a:lnTo>
                        <a:pt x="423793" y="620006"/>
                      </a:lnTo>
                      <a:lnTo>
                        <a:pt x="422994" y="620514"/>
                      </a:lnTo>
                      <a:lnTo>
                        <a:pt x="422215" y="620718"/>
                      </a:lnTo>
                      <a:lnTo>
                        <a:pt x="421471" y="620377"/>
                      </a:lnTo>
                      <a:lnTo>
                        <a:pt x="419974" y="619019"/>
                      </a:lnTo>
                      <a:lnTo>
                        <a:pt x="419348" y="618649"/>
                      </a:lnTo>
                      <a:lnTo>
                        <a:pt x="417743" y="618578"/>
                      </a:lnTo>
                      <a:lnTo>
                        <a:pt x="414679" y="619116"/>
                      </a:lnTo>
                      <a:lnTo>
                        <a:pt x="412993" y="618953"/>
                      </a:lnTo>
                      <a:lnTo>
                        <a:pt x="413933" y="617636"/>
                      </a:lnTo>
                      <a:lnTo>
                        <a:pt x="417725" y="614863"/>
                      </a:lnTo>
                      <a:lnTo>
                        <a:pt x="420168" y="612562"/>
                      </a:lnTo>
                      <a:lnTo>
                        <a:pt x="421495" y="611592"/>
                      </a:lnTo>
                      <a:lnTo>
                        <a:pt x="423069" y="610996"/>
                      </a:lnTo>
                      <a:lnTo>
                        <a:pt x="429392" y="610925"/>
                      </a:lnTo>
                      <a:lnTo>
                        <a:pt x="430304" y="610788"/>
                      </a:lnTo>
                      <a:close/>
                      <a:moveTo>
                        <a:pt x="436194" y="590870"/>
                      </a:moveTo>
                      <a:lnTo>
                        <a:pt x="436761" y="591520"/>
                      </a:lnTo>
                      <a:lnTo>
                        <a:pt x="437201" y="592400"/>
                      </a:lnTo>
                      <a:lnTo>
                        <a:pt x="437728" y="593036"/>
                      </a:lnTo>
                      <a:lnTo>
                        <a:pt x="441511" y="595067"/>
                      </a:lnTo>
                      <a:lnTo>
                        <a:pt x="443085" y="595370"/>
                      </a:lnTo>
                      <a:lnTo>
                        <a:pt x="447784" y="594641"/>
                      </a:lnTo>
                      <a:lnTo>
                        <a:pt x="449456" y="595007"/>
                      </a:lnTo>
                      <a:lnTo>
                        <a:pt x="450627" y="595806"/>
                      </a:lnTo>
                      <a:lnTo>
                        <a:pt x="451403" y="596775"/>
                      </a:lnTo>
                      <a:lnTo>
                        <a:pt x="453961" y="601796"/>
                      </a:lnTo>
                      <a:lnTo>
                        <a:pt x="453334" y="602236"/>
                      </a:lnTo>
                      <a:lnTo>
                        <a:pt x="451243" y="602500"/>
                      </a:lnTo>
                      <a:lnTo>
                        <a:pt x="447025" y="602328"/>
                      </a:lnTo>
                      <a:lnTo>
                        <a:pt x="445657" y="602722"/>
                      </a:lnTo>
                      <a:lnTo>
                        <a:pt x="441311" y="606981"/>
                      </a:lnTo>
                      <a:lnTo>
                        <a:pt x="438757" y="608391"/>
                      </a:lnTo>
                      <a:lnTo>
                        <a:pt x="435990" y="607099"/>
                      </a:lnTo>
                      <a:lnTo>
                        <a:pt x="435206" y="606194"/>
                      </a:lnTo>
                      <a:lnTo>
                        <a:pt x="432167" y="604357"/>
                      </a:lnTo>
                      <a:lnTo>
                        <a:pt x="432234" y="602802"/>
                      </a:lnTo>
                      <a:lnTo>
                        <a:pt x="432140" y="601336"/>
                      </a:lnTo>
                      <a:lnTo>
                        <a:pt x="431483" y="598588"/>
                      </a:lnTo>
                      <a:lnTo>
                        <a:pt x="434824" y="594505"/>
                      </a:lnTo>
                      <a:lnTo>
                        <a:pt x="434438" y="593599"/>
                      </a:lnTo>
                      <a:lnTo>
                        <a:pt x="434279" y="592591"/>
                      </a:lnTo>
                      <a:lnTo>
                        <a:pt x="434504" y="591644"/>
                      </a:lnTo>
                      <a:lnTo>
                        <a:pt x="435264" y="590931"/>
                      </a:lnTo>
                      <a:close/>
                      <a:moveTo>
                        <a:pt x="39131" y="0"/>
                      </a:moveTo>
                      <a:lnTo>
                        <a:pt x="41149" y="2000"/>
                      </a:lnTo>
                      <a:lnTo>
                        <a:pt x="42359" y="4355"/>
                      </a:lnTo>
                      <a:lnTo>
                        <a:pt x="44613" y="8728"/>
                      </a:lnTo>
                      <a:lnTo>
                        <a:pt x="46805" y="10286"/>
                      </a:lnTo>
                      <a:lnTo>
                        <a:pt x="56232" y="11127"/>
                      </a:lnTo>
                      <a:lnTo>
                        <a:pt x="58824" y="11951"/>
                      </a:lnTo>
                      <a:lnTo>
                        <a:pt x="60258" y="13081"/>
                      </a:lnTo>
                      <a:lnTo>
                        <a:pt x="61059" y="14082"/>
                      </a:lnTo>
                      <a:lnTo>
                        <a:pt x="61966" y="14777"/>
                      </a:lnTo>
                      <a:lnTo>
                        <a:pt x="63728" y="14920"/>
                      </a:lnTo>
                      <a:lnTo>
                        <a:pt x="64552" y="14634"/>
                      </a:lnTo>
                      <a:lnTo>
                        <a:pt x="66139" y="13536"/>
                      </a:lnTo>
                      <a:lnTo>
                        <a:pt x="66845" y="13283"/>
                      </a:lnTo>
                      <a:lnTo>
                        <a:pt x="67609" y="13434"/>
                      </a:lnTo>
                      <a:lnTo>
                        <a:pt x="68719" y="14202"/>
                      </a:lnTo>
                      <a:lnTo>
                        <a:pt x="69319" y="14409"/>
                      </a:lnTo>
                      <a:lnTo>
                        <a:pt x="70060" y="15013"/>
                      </a:lnTo>
                      <a:lnTo>
                        <a:pt x="70924" y="16279"/>
                      </a:lnTo>
                      <a:lnTo>
                        <a:pt x="72008" y="17568"/>
                      </a:lnTo>
                      <a:lnTo>
                        <a:pt x="73453" y="18219"/>
                      </a:lnTo>
                      <a:lnTo>
                        <a:pt x="74457" y="18848"/>
                      </a:lnTo>
                      <a:lnTo>
                        <a:pt x="75546" y="21747"/>
                      </a:lnTo>
                      <a:lnTo>
                        <a:pt x="76426" y="22908"/>
                      </a:lnTo>
                      <a:lnTo>
                        <a:pt x="78051" y="22877"/>
                      </a:lnTo>
                      <a:lnTo>
                        <a:pt x="80535" y="22223"/>
                      </a:lnTo>
                      <a:lnTo>
                        <a:pt x="83048" y="21924"/>
                      </a:lnTo>
                      <a:lnTo>
                        <a:pt x="84796" y="22952"/>
                      </a:lnTo>
                      <a:lnTo>
                        <a:pt x="85413" y="23648"/>
                      </a:lnTo>
                      <a:lnTo>
                        <a:pt x="88542" y="26220"/>
                      </a:lnTo>
                      <a:lnTo>
                        <a:pt x="89879" y="26980"/>
                      </a:lnTo>
                      <a:lnTo>
                        <a:pt x="95318" y="27746"/>
                      </a:lnTo>
                      <a:lnTo>
                        <a:pt x="96145" y="28364"/>
                      </a:lnTo>
                      <a:lnTo>
                        <a:pt x="96479" y="31267"/>
                      </a:lnTo>
                      <a:lnTo>
                        <a:pt x="96971" y="32571"/>
                      </a:lnTo>
                      <a:lnTo>
                        <a:pt x="97724" y="33552"/>
                      </a:lnTo>
                      <a:lnTo>
                        <a:pt x="98637" y="33976"/>
                      </a:lnTo>
                      <a:lnTo>
                        <a:pt x="101000" y="33524"/>
                      </a:lnTo>
                      <a:lnTo>
                        <a:pt x="102560" y="32088"/>
                      </a:lnTo>
                      <a:lnTo>
                        <a:pt x="105325" y="28257"/>
                      </a:lnTo>
                      <a:lnTo>
                        <a:pt x="108362" y="25655"/>
                      </a:lnTo>
                      <a:lnTo>
                        <a:pt x="112306" y="23083"/>
                      </a:lnTo>
                      <a:lnTo>
                        <a:pt x="116762" y="21190"/>
                      </a:lnTo>
                      <a:lnTo>
                        <a:pt x="121352" y="20631"/>
                      </a:lnTo>
                      <a:lnTo>
                        <a:pt x="123670" y="21343"/>
                      </a:lnTo>
                      <a:lnTo>
                        <a:pt x="128410" y="24107"/>
                      </a:lnTo>
                      <a:lnTo>
                        <a:pt x="130920" y="24841"/>
                      </a:lnTo>
                      <a:lnTo>
                        <a:pt x="135862" y="25195"/>
                      </a:lnTo>
                      <a:lnTo>
                        <a:pt x="137807" y="24833"/>
                      </a:lnTo>
                      <a:lnTo>
                        <a:pt x="140187" y="23741"/>
                      </a:lnTo>
                      <a:lnTo>
                        <a:pt x="141359" y="24448"/>
                      </a:lnTo>
                      <a:lnTo>
                        <a:pt x="142533" y="24853"/>
                      </a:lnTo>
                      <a:lnTo>
                        <a:pt x="143694" y="25004"/>
                      </a:lnTo>
                      <a:lnTo>
                        <a:pt x="144859" y="24969"/>
                      </a:lnTo>
                      <a:lnTo>
                        <a:pt x="150726" y="23911"/>
                      </a:lnTo>
                      <a:lnTo>
                        <a:pt x="153466" y="24593"/>
                      </a:lnTo>
                      <a:lnTo>
                        <a:pt x="156036" y="27463"/>
                      </a:lnTo>
                      <a:lnTo>
                        <a:pt x="157462" y="31988"/>
                      </a:lnTo>
                      <a:lnTo>
                        <a:pt x="158654" y="31815"/>
                      </a:lnTo>
                      <a:lnTo>
                        <a:pt x="160632" y="30798"/>
                      </a:lnTo>
                      <a:lnTo>
                        <a:pt x="161270" y="30583"/>
                      </a:lnTo>
                      <a:lnTo>
                        <a:pt x="163538" y="30852"/>
                      </a:lnTo>
                      <a:lnTo>
                        <a:pt x="164992" y="31461"/>
                      </a:lnTo>
                      <a:lnTo>
                        <a:pt x="166148" y="32730"/>
                      </a:lnTo>
                      <a:lnTo>
                        <a:pt x="167509" y="34979"/>
                      </a:lnTo>
                      <a:lnTo>
                        <a:pt x="168454" y="35644"/>
                      </a:lnTo>
                      <a:lnTo>
                        <a:pt x="171081" y="35526"/>
                      </a:lnTo>
                      <a:lnTo>
                        <a:pt x="172225" y="35812"/>
                      </a:lnTo>
                      <a:lnTo>
                        <a:pt x="172524" y="36396"/>
                      </a:lnTo>
                      <a:lnTo>
                        <a:pt x="173392" y="39357"/>
                      </a:lnTo>
                      <a:lnTo>
                        <a:pt x="173705" y="42210"/>
                      </a:lnTo>
                      <a:lnTo>
                        <a:pt x="173627" y="45234"/>
                      </a:lnTo>
                      <a:lnTo>
                        <a:pt x="173866" y="46408"/>
                      </a:lnTo>
                      <a:lnTo>
                        <a:pt x="174568" y="47063"/>
                      </a:lnTo>
                      <a:lnTo>
                        <a:pt x="175283" y="47498"/>
                      </a:lnTo>
                      <a:lnTo>
                        <a:pt x="176367" y="49834"/>
                      </a:lnTo>
                      <a:lnTo>
                        <a:pt x="178309" y="52475"/>
                      </a:lnTo>
                      <a:lnTo>
                        <a:pt x="180564" y="54919"/>
                      </a:lnTo>
                      <a:lnTo>
                        <a:pt x="182255" y="56091"/>
                      </a:lnTo>
                      <a:lnTo>
                        <a:pt x="184416" y="55934"/>
                      </a:lnTo>
                      <a:lnTo>
                        <a:pt x="186311" y="55483"/>
                      </a:lnTo>
                      <a:lnTo>
                        <a:pt x="187777" y="55895"/>
                      </a:lnTo>
                      <a:lnTo>
                        <a:pt x="188634" y="58342"/>
                      </a:lnTo>
                      <a:lnTo>
                        <a:pt x="187554" y="60500"/>
                      </a:lnTo>
                      <a:lnTo>
                        <a:pt x="185133" y="64128"/>
                      </a:lnTo>
                      <a:lnTo>
                        <a:pt x="184262" y="66844"/>
                      </a:lnTo>
                      <a:lnTo>
                        <a:pt x="183942" y="69415"/>
                      </a:lnTo>
                      <a:lnTo>
                        <a:pt x="184485" y="80933"/>
                      </a:lnTo>
                      <a:lnTo>
                        <a:pt x="185293" y="82747"/>
                      </a:lnTo>
                      <a:lnTo>
                        <a:pt x="191550" y="89005"/>
                      </a:lnTo>
                      <a:lnTo>
                        <a:pt x="192407" y="90610"/>
                      </a:lnTo>
                      <a:lnTo>
                        <a:pt x="192573" y="91726"/>
                      </a:lnTo>
                      <a:lnTo>
                        <a:pt x="192476" y="92467"/>
                      </a:lnTo>
                      <a:lnTo>
                        <a:pt x="192251" y="93273"/>
                      </a:lnTo>
                      <a:lnTo>
                        <a:pt x="192064" y="94556"/>
                      </a:lnTo>
                      <a:lnTo>
                        <a:pt x="192355" y="95762"/>
                      </a:lnTo>
                      <a:lnTo>
                        <a:pt x="194532" y="98807"/>
                      </a:lnTo>
                      <a:lnTo>
                        <a:pt x="196876" y="105978"/>
                      </a:lnTo>
                      <a:lnTo>
                        <a:pt x="196908" y="107003"/>
                      </a:lnTo>
                      <a:lnTo>
                        <a:pt x="196530" y="109923"/>
                      </a:lnTo>
                      <a:lnTo>
                        <a:pt x="196894" y="110915"/>
                      </a:lnTo>
                      <a:lnTo>
                        <a:pt x="197859" y="111933"/>
                      </a:lnTo>
                      <a:lnTo>
                        <a:pt x="198988" y="112790"/>
                      </a:lnTo>
                      <a:lnTo>
                        <a:pt x="199862" y="113279"/>
                      </a:lnTo>
                      <a:lnTo>
                        <a:pt x="202140" y="113879"/>
                      </a:lnTo>
                      <a:lnTo>
                        <a:pt x="203829" y="114051"/>
                      </a:lnTo>
                      <a:lnTo>
                        <a:pt x="205293" y="114647"/>
                      </a:lnTo>
                      <a:lnTo>
                        <a:pt x="206903" y="116559"/>
                      </a:lnTo>
                      <a:lnTo>
                        <a:pt x="208812" y="115726"/>
                      </a:lnTo>
                      <a:lnTo>
                        <a:pt x="209016" y="114558"/>
                      </a:lnTo>
                      <a:lnTo>
                        <a:pt x="208014" y="112225"/>
                      </a:lnTo>
                      <a:lnTo>
                        <a:pt x="207881" y="109953"/>
                      </a:lnTo>
                      <a:lnTo>
                        <a:pt x="208133" y="109030"/>
                      </a:lnTo>
                      <a:lnTo>
                        <a:pt x="209133" y="108861"/>
                      </a:lnTo>
                      <a:lnTo>
                        <a:pt x="211215" y="108865"/>
                      </a:lnTo>
                      <a:lnTo>
                        <a:pt x="212982" y="109104"/>
                      </a:lnTo>
                      <a:lnTo>
                        <a:pt x="214115" y="109414"/>
                      </a:lnTo>
                      <a:lnTo>
                        <a:pt x="214945" y="108865"/>
                      </a:lnTo>
                      <a:lnTo>
                        <a:pt x="215786" y="106570"/>
                      </a:lnTo>
                      <a:lnTo>
                        <a:pt x="215595" y="106568"/>
                      </a:lnTo>
                      <a:lnTo>
                        <a:pt x="215446" y="105579"/>
                      </a:lnTo>
                      <a:lnTo>
                        <a:pt x="215336" y="103483"/>
                      </a:lnTo>
                      <a:lnTo>
                        <a:pt x="215628" y="102509"/>
                      </a:lnTo>
                      <a:lnTo>
                        <a:pt x="216159" y="101802"/>
                      </a:lnTo>
                      <a:lnTo>
                        <a:pt x="216730" y="101191"/>
                      </a:lnTo>
                      <a:lnTo>
                        <a:pt x="217115" y="100573"/>
                      </a:lnTo>
                      <a:lnTo>
                        <a:pt x="218546" y="94906"/>
                      </a:lnTo>
                      <a:lnTo>
                        <a:pt x="219734" y="92712"/>
                      </a:lnTo>
                      <a:lnTo>
                        <a:pt x="221852" y="91943"/>
                      </a:lnTo>
                      <a:lnTo>
                        <a:pt x="223129" y="91757"/>
                      </a:lnTo>
                      <a:lnTo>
                        <a:pt x="225575" y="90714"/>
                      </a:lnTo>
                      <a:lnTo>
                        <a:pt x="226740" y="90566"/>
                      </a:lnTo>
                      <a:lnTo>
                        <a:pt x="227732" y="91047"/>
                      </a:lnTo>
                      <a:lnTo>
                        <a:pt x="228450" y="91940"/>
                      </a:lnTo>
                      <a:lnTo>
                        <a:pt x="229453" y="93520"/>
                      </a:lnTo>
                      <a:lnTo>
                        <a:pt x="232399" y="95228"/>
                      </a:lnTo>
                      <a:lnTo>
                        <a:pt x="233188" y="96067"/>
                      </a:lnTo>
                      <a:lnTo>
                        <a:pt x="233598" y="97251"/>
                      </a:lnTo>
                      <a:lnTo>
                        <a:pt x="233797" y="100212"/>
                      </a:lnTo>
                      <a:lnTo>
                        <a:pt x="234190" y="101455"/>
                      </a:lnTo>
                      <a:lnTo>
                        <a:pt x="235037" y="103209"/>
                      </a:lnTo>
                      <a:lnTo>
                        <a:pt x="235166" y="103801"/>
                      </a:lnTo>
                      <a:lnTo>
                        <a:pt x="238351" y="102473"/>
                      </a:lnTo>
                      <a:lnTo>
                        <a:pt x="239026" y="101845"/>
                      </a:lnTo>
                      <a:lnTo>
                        <a:pt x="239791" y="101418"/>
                      </a:lnTo>
                      <a:lnTo>
                        <a:pt x="241092" y="101523"/>
                      </a:lnTo>
                      <a:lnTo>
                        <a:pt x="244046" y="104768"/>
                      </a:lnTo>
                      <a:lnTo>
                        <a:pt x="245711" y="106115"/>
                      </a:lnTo>
                      <a:lnTo>
                        <a:pt x="246573" y="105108"/>
                      </a:lnTo>
                      <a:lnTo>
                        <a:pt x="247488" y="103422"/>
                      </a:lnTo>
                      <a:lnTo>
                        <a:pt x="249230" y="104107"/>
                      </a:lnTo>
                      <a:lnTo>
                        <a:pt x="252954" y="106915"/>
                      </a:lnTo>
                      <a:lnTo>
                        <a:pt x="262645" y="108598"/>
                      </a:lnTo>
                      <a:lnTo>
                        <a:pt x="264089" y="109233"/>
                      </a:lnTo>
                      <a:lnTo>
                        <a:pt x="270557" y="113681"/>
                      </a:lnTo>
                      <a:lnTo>
                        <a:pt x="271567" y="115158"/>
                      </a:lnTo>
                      <a:lnTo>
                        <a:pt x="273502" y="115849"/>
                      </a:lnTo>
                      <a:lnTo>
                        <a:pt x="275301" y="116770"/>
                      </a:lnTo>
                      <a:lnTo>
                        <a:pt x="275931" y="118992"/>
                      </a:lnTo>
                      <a:lnTo>
                        <a:pt x="276303" y="121848"/>
                      </a:lnTo>
                      <a:lnTo>
                        <a:pt x="277825" y="121796"/>
                      </a:lnTo>
                      <a:lnTo>
                        <a:pt x="279730" y="120892"/>
                      </a:lnTo>
                      <a:lnTo>
                        <a:pt x="281194" y="121210"/>
                      </a:lnTo>
                      <a:lnTo>
                        <a:pt x="283870" y="123645"/>
                      </a:lnTo>
                      <a:lnTo>
                        <a:pt x="284338" y="124308"/>
                      </a:lnTo>
                      <a:lnTo>
                        <a:pt x="283988" y="125677"/>
                      </a:lnTo>
                      <a:lnTo>
                        <a:pt x="283057" y="128002"/>
                      </a:lnTo>
                      <a:lnTo>
                        <a:pt x="283104" y="129338"/>
                      </a:lnTo>
                      <a:lnTo>
                        <a:pt x="283447" y="131081"/>
                      </a:lnTo>
                      <a:lnTo>
                        <a:pt x="283459" y="132053"/>
                      </a:lnTo>
                      <a:lnTo>
                        <a:pt x="283020" y="133201"/>
                      </a:lnTo>
                      <a:lnTo>
                        <a:pt x="282204" y="133969"/>
                      </a:lnTo>
                      <a:lnTo>
                        <a:pt x="281383" y="134516"/>
                      </a:lnTo>
                      <a:lnTo>
                        <a:pt x="280934" y="134980"/>
                      </a:lnTo>
                      <a:lnTo>
                        <a:pt x="280741" y="136409"/>
                      </a:lnTo>
                      <a:lnTo>
                        <a:pt x="280918" y="137596"/>
                      </a:lnTo>
                      <a:lnTo>
                        <a:pt x="281179" y="138595"/>
                      </a:lnTo>
                      <a:lnTo>
                        <a:pt x="281237" y="139424"/>
                      </a:lnTo>
                      <a:lnTo>
                        <a:pt x="280822" y="140728"/>
                      </a:lnTo>
                      <a:lnTo>
                        <a:pt x="279629" y="143191"/>
                      </a:lnTo>
                      <a:lnTo>
                        <a:pt x="279333" y="144170"/>
                      </a:lnTo>
                      <a:lnTo>
                        <a:pt x="279359" y="146295"/>
                      </a:lnTo>
                      <a:lnTo>
                        <a:pt x="280000" y="149903"/>
                      </a:lnTo>
                      <a:lnTo>
                        <a:pt x="280048" y="157600"/>
                      </a:lnTo>
                      <a:lnTo>
                        <a:pt x="280990" y="163015"/>
                      </a:lnTo>
                      <a:lnTo>
                        <a:pt x="282596" y="168140"/>
                      </a:lnTo>
                      <a:lnTo>
                        <a:pt x="284615" y="172603"/>
                      </a:lnTo>
                      <a:lnTo>
                        <a:pt x="285694" y="173887"/>
                      </a:lnTo>
                      <a:lnTo>
                        <a:pt x="287580" y="175541"/>
                      </a:lnTo>
                      <a:lnTo>
                        <a:pt x="289789" y="177003"/>
                      </a:lnTo>
                      <a:lnTo>
                        <a:pt x="298736" y="179918"/>
                      </a:lnTo>
                      <a:lnTo>
                        <a:pt x="300474" y="181046"/>
                      </a:lnTo>
                      <a:lnTo>
                        <a:pt x="302032" y="183250"/>
                      </a:lnTo>
                      <a:lnTo>
                        <a:pt x="302624" y="185626"/>
                      </a:lnTo>
                      <a:lnTo>
                        <a:pt x="302609" y="188088"/>
                      </a:lnTo>
                      <a:lnTo>
                        <a:pt x="302366" y="190538"/>
                      </a:lnTo>
                      <a:lnTo>
                        <a:pt x="301894" y="191675"/>
                      </a:lnTo>
                      <a:lnTo>
                        <a:pt x="301106" y="192451"/>
                      </a:lnTo>
                      <a:lnTo>
                        <a:pt x="300501" y="193429"/>
                      </a:lnTo>
                      <a:lnTo>
                        <a:pt x="300581" y="195210"/>
                      </a:lnTo>
                      <a:lnTo>
                        <a:pt x="301199" y="196590"/>
                      </a:lnTo>
                      <a:lnTo>
                        <a:pt x="302098" y="197652"/>
                      </a:lnTo>
                      <a:lnTo>
                        <a:pt x="307565" y="201860"/>
                      </a:lnTo>
                      <a:lnTo>
                        <a:pt x="316051" y="204228"/>
                      </a:lnTo>
                      <a:lnTo>
                        <a:pt x="320353" y="206759"/>
                      </a:lnTo>
                      <a:lnTo>
                        <a:pt x="321069" y="207707"/>
                      </a:lnTo>
                      <a:lnTo>
                        <a:pt x="321415" y="208601"/>
                      </a:lnTo>
                      <a:lnTo>
                        <a:pt x="321978" y="209294"/>
                      </a:lnTo>
                      <a:lnTo>
                        <a:pt x="324164" y="210004"/>
                      </a:lnTo>
                      <a:lnTo>
                        <a:pt x="325167" y="210710"/>
                      </a:lnTo>
                      <a:lnTo>
                        <a:pt x="326066" y="211534"/>
                      </a:lnTo>
                      <a:lnTo>
                        <a:pt x="328197" y="214223"/>
                      </a:lnTo>
                      <a:lnTo>
                        <a:pt x="332178" y="217319"/>
                      </a:lnTo>
                      <a:lnTo>
                        <a:pt x="338335" y="220648"/>
                      </a:lnTo>
                      <a:lnTo>
                        <a:pt x="340284" y="222151"/>
                      </a:lnTo>
                      <a:lnTo>
                        <a:pt x="341711" y="226433"/>
                      </a:lnTo>
                      <a:lnTo>
                        <a:pt x="343861" y="227707"/>
                      </a:lnTo>
                      <a:lnTo>
                        <a:pt x="348471" y="228844"/>
                      </a:lnTo>
                      <a:lnTo>
                        <a:pt x="351906" y="231430"/>
                      </a:lnTo>
                      <a:lnTo>
                        <a:pt x="356365" y="240047"/>
                      </a:lnTo>
                      <a:lnTo>
                        <a:pt x="359038" y="244060"/>
                      </a:lnTo>
                      <a:lnTo>
                        <a:pt x="359997" y="244671"/>
                      </a:lnTo>
                      <a:lnTo>
                        <a:pt x="361154" y="245160"/>
                      </a:lnTo>
                      <a:lnTo>
                        <a:pt x="362094" y="245730"/>
                      </a:lnTo>
                      <a:lnTo>
                        <a:pt x="362428" y="246625"/>
                      </a:lnTo>
                      <a:lnTo>
                        <a:pt x="362762" y="247232"/>
                      </a:lnTo>
                      <a:lnTo>
                        <a:pt x="364546" y="249495"/>
                      </a:lnTo>
                      <a:lnTo>
                        <a:pt x="366024" y="250571"/>
                      </a:lnTo>
                      <a:lnTo>
                        <a:pt x="367319" y="252957"/>
                      </a:lnTo>
                      <a:lnTo>
                        <a:pt x="368128" y="253836"/>
                      </a:lnTo>
                      <a:lnTo>
                        <a:pt x="369312" y="254269"/>
                      </a:lnTo>
                      <a:lnTo>
                        <a:pt x="371841" y="254612"/>
                      </a:lnTo>
                      <a:lnTo>
                        <a:pt x="373018" y="255098"/>
                      </a:lnTo>
                      <a:lnTo>
                        <a:pt x="375709" y="258380"/>
                      </a:lnTo>
                      <a:lnTo>
                        <a:pt x="377567" y="263326"/>
                      </a:lnTo>
                      <a:lnTo>
                        <a:pt x="381028" y="276567"/>
                      </a:lnTo>
                      <a:lnTo>
                        <a:pt x="382137" y="279039"/>
                      </a:lnTo>
                      <a:lnTo>
                        <a:pt x="383679" y="281128"/>
                      </a:lnTo>
                      <a:lnTo>
                        <a:pt x="387669" y="283130"/>
                      </a:lnTo>
                      <a:lnTo>
                        <a:pt x="397597" y="297890"/>
                      </a:lnTo>
                      <a:lnTo>
                        <a:pt x="399259" y="299223"/>
                      </a:lnTo>
                      <a:lnTo>
                        <a:pt x="403622" y="300027"/>
                      </a:lnTo>
                      <a:lnTo>
                        <a:pt x="405550" y="300952"/>
                      </a:lnTo>
                      <a:lnTo>
                        <a:pt x="407020" y="302918"/>
                      </a:lnTo>
                      <a:lnTo>
                        <a:pt x="407705" y="304118"/>
                      </a:lnTo>
                      <a:lnTo>
                        <a:pt x="407617" y="304612"/>
                      </a:lnTo>
                      <a:lnTo>
                        <a:pt x="408841" y="304711"/>
                      </a:lnTo>
                      <a:lnTo>
                        <a:pt x="409566" y="304943"/>
                      </a:lnTo>
                      <a:lnTo>
                        <a:pt x="409875" y="305623"/>
                      </a:lnTo>
                      <a:lnTo>
                        <a:pt x="409809" y="307085"/>
                      </a:lnTo>
                      <a:lnTo>
                        <a:pt x="410911" y="308117"/>
                      </a:lnTo>
                      <a:lnTo>
                        <a:pt x="413606" y="308562"/>
                      </a:lnTo>
                      <a:lnTo>
                        <a:pt x="418237" y="308393"/>
                      </a:lnTo>
                      <a:lnTo>
                        <a:pt x="420498" y="306966"/>
                      </a:lnTo>
                      <a:lnTo>
                        <a:pt x="425274" y="302864"/>
                      </a:lnTo>
                      <a:lnTo>
                        <a:pt x="427250" y="302114"/>
                      </a:lnTo>
                      <a:lnTo>
                        <a:pt x="429332" y="302964"/>
                      </a:lnTo>
                      <a:lnTo>
                        <a:pt x="433767" y="305731"/>
                      </a:lnTo>
                      <a:lnTo>
                        <a:pt x="435785" y="305698"/>
                      </a:lnTo>
                      <a:lnTo>
                        <a:pt x="437102" y="303696"/>
                      </a:lnTo>
                      <a:lnTo>
                        <a:pt x="436535" y="300937"/>
                      </a:lnTo>
                      <a:lnTo>
                        <a:pt x="435073" y="298168"/>
                      </a:lnTo>
                      <a:lnTo>
                        <a:pt x="433693" y="296106"/>
                      </a:lnTo>
                      <a:lnTo>
                        <a:pt x="432822" y="293478"/>
                      </a:lnTo>
                      <a:lnTo>
                        <a:pt x="433630" y="291237"/>
                      </a:lnTo>
                      <a:lnTo>
                        <a:pt x="436543" y="287087"/>
                      </a:lnTo>
                      <a:lnTo>
                        <a:pt x="438313" y="279650"/>
                      </a:lnTo>
                      <a:lnTo>
                        <a:pt x="438959" y="278741"/>
                      </a:lnTo>
                      <a:lnTo>
                        <a:pt x="440894" y="277203"/>
                      </a:lnTo>
                      <a:lnTo>
                        <a:pt x="442576" y="276547"/>
                      </a:lnTo>
                      <a:lnTo>
                        <a:pt x="454492" y="275608"/>
                      </a:lnTo>
                      <a:lnTo>
                        <a:pt x="464587" y="276629"/>
                      </a:lnTo>
                      <a:lnTo>
                        <a:pt x="467873" y="277748"/>
                      </a:lnTo>
                      <a:lnTo>
                        <a:pt x="471942" y="279794"/>
                      </a:lnTo>
                      <a:lnTo>
                        <a:pt x="476281" y="281044"/>
                      </a:lnTo>
                      <a:lnTo>
                        <a:pt x="480674" y="281094"/>
                      </a:lnTo>
                      <a:lnTo>
                        <a:pt x="488950" y="277619"/>
                      </a:lnTo>
                      <a:lnTo>
                        <a:pt x="493578" y="276722"/>
                      </a:lnTo>
                      <a:lnTo>
                        <a:pt x="498020" y="277205"/>
                      </a:lnTo>
                      <a:lnTo>
                        <a:pt x="501538" y="279453"/>
                      </a:lnTo>
                      <a:lnTo>
                        <a:pt x="517509" y="296905"/>
                      </a:lnTo>
                      <a:lnTo>
                        <a:pt x="521659" y="299302"/>
                      </a:lnTo>
                      <a:lnTo>
                        <a:pt x="526055" y="300228"/>
                      </a:lnTo>
                      <a:lnTo>
                        <a:pt x="533179" y="298850"/>
                      </a:lnTo>
                      <a:lnTo>
                        <a:pt x="535529" y="298720"/>
                      </a:lnTo>
                      <a:lnTo>
                        <a:pt x="537702" y="299317"/>
                      </a:lnTo>
                      <a:lnTo>
                        <a:pt x="539596" y="300845"/>
                      </a:lnTo>
                      <a:lnTo>
                        <a:pt x="540149" y="302068"/>
                      </a:lnTo>
                      <a:lnTo>
                        <a:pt x="540303" y="303415"/>
                      </a:lnTo>
                      <a:lnTo>
                        <a:pt x="540579" y="304735"/>
                      </a:lnTo>
                      <a:lnTo>
                        <a:pt x="541477" y="305893"/>
                      </a:lnTo>
                      <a:lnTo>
                        <a:pt x="542359" y="306218"/>
                      </a:lnTo>
                      <a:lnTo>
                        <a:pt x="546407" y="306375"/>
                      </a:lnTo>
                      <a:lnTo>
                        <a:pt x="549592" y="307179"/>
                      </a:lnTo>
                      <a:lnTo>
                        <a:pt x="550912" y="308331"/>
                      </a:lnTo>
                      <a:lnTo>
                        <a:pt x="552908" y="309631"/>
                      </a:lnTo>
                      <a:lnTo>
                        <a:pt x="559285" y="310875"/>
                      </a:lnTo>
                      <a:lnTo>
                        <a:pt x="561656" y="311728"/>
                      </a:lnTo>
                      <a:lnTo>
                        <a:pt x="563201" y="312966"/>
                      </a:lnTo>
                      <a:lnTo>
                        <a:pt x="564899" y="313860"/>
                      </a:lnTo>
                      <a:lnTo>
                        <a:pt x="565849" y="311841"/>
                      </a:lnTo>
                      <a:lnTo>
                        <a:pt x="566542" y="311682"/>
                      </a:lnTo>
                      <a:lnTo>
                        <a:pt x="568060" y="311547"/>
                      </a:lnTo>
                      <a:lnTo>
                        <a:pt x="570450" y="311772"/>
                      </a:lnTo>
                      <a:lnTo>
                        <a:pt x="573843" y="313581"/>
                      </a:lnTo>
                      <a:lnTo>
                        <a:pt x="580805" y="315224"/>
                      </a:lnTo>
                      <a:lnTo>
                        <a:pt x="582501" y="314729"/>
                      </a:lnTo>
                      <a:lnTo>
                        <a:pt x="588397" y="307112"/>
                      </a:lnTo>
                      <a:lnTo>
                        <a:pt x="589542" y="306569"/>
                      </a:lnTo>
                      <a:lnTo>
                        <a:pt x="590665" y="306944"/>
                      </a:lnTo>
                      <a:lnTo>
                        <a:pt x="591704" y="307645"/>
                      </a:lnTo>
                      <a:lnTo>
                        <a:pt x="592609" y="308071"/>
                      </a:lnTo>
                      <a:lnTo>
                        <a:pt x="593827" y="307926"/>
                      </a:lnTo>
                      <a:lnTo>
                        <a:pt x="595218" y="306858"/>
                      </a:lnTo>
                      <a:lnTo>
                        <a:pt x="596050" y="306683"/>
                      </a:lnTo>
                      <a:lnTo>
                        <a:pt x="597066" y="307181"/>
                      </a:lnTo>
                      <a:lnTo>
                        <a:pt x="598999" y="309128"/>
                      </a:lnTo>
                      <a:lnTo>
                        <a:pt x="599956" y="309707"/>
                      </a:lnTo>
                      <a:lnTo>
                        <a:pt x="608115" y="310635"/>
                      </a:lnTo>
                      <a:lnTo>
                        <a:pt x="609449" y="311635"/>
                      </a:lnTo>
                      <a:lnTo>
                        <a:pt x="612314" y="316025"/>
                      </a:lnTo>
                      <a:lnTo>
                        <a:pt x="614043" y="317616"/>
                      </a:lnTo>
                      <a:lnTo>
                        <a:pt x="616255" y="318112"/>
                      </a:lnTo>
                      <a:lnTo>
                        <a:pt x="618842" y="318308"/>
                      </a:lnTo>
                      <a:lnTo>
                        <a:pt x="620917" y="318944"/>
                      </a:lnTo>
                      <a:lnTo>
                        <a:pt x="622091" y="321757"/>
                      </a:lnTo>
                      <a:lnTo>
                        <a:pt x="623531" y="322186"/>
                      </a:lnTo>
                      <a:lnTo>
                        <a:pt x="626346" y="322592"/>
                      </a:lnTo>
                      <a:lnTo>
                        <a:pt x="627104" y="323212"/>
                      </a:lnTo>
                      <a:lnTo>
                        <a:pt x="627880" y="324142"/>
                      </a:lnTo>
                      <a:lnTo>
                        <a:pt x="629399" y="326580"/>
                      </a:lnTo>
                      <a:lnTo>
                        <a:pt x="632861" y="325696"/>
                      </a:lnTo>
                      <a:lnTo>
                        <a:pt x="635473" y="327569"/>
                      </a:lnTo>
                      <a:lnTo>
                        <a:pt x="637786" y="329938"/>
                      </a:lnTo>
                      <a:lnTo>
                        <a:pt x="640331" y="330518"/>
                      </a:lnTo>
                      <a:lnTo>
                        <a:pt x="641075" y="329811"/>
                      </a:lnTo>
                      <a:lnTo>
                        <a:pt x="641641" y="328734"/>
                      </a:lnTo>
                      <a:lnTo>
                        <a:pt x="642553" y="327763"/>
                      </a:lnTo>
                      <a:lnTo>
                        <a:pt x="644331" y="327353"/>
                      </a:lnTo>
                      <a:lnTo>
                        <a:pt x="645887" y="327555"/>
                      </a:lnTo>
                      <a:lnTo>
                        <a:pt x="646957" y="328058"/>
                      </a:lnTo>
                      <a:lnTo>
                        <a:pt x="649672" y="330276"/>
                      </a:lnTo>
                      <a:lnTo>
                        <a:pt x="648490" y="334148"/>
                      </a:lnTo>
                      <a:lnTo>
                        <a:pt x="648125" y="338704"/>
                      </a:lnTo>
                      <a:lnTo>
                        <a:pt x="648836" y="341608"/>
                      </a:lnTo>
                      <a:lnTo>
                        <a:pt x="652535" y="347080"/>
                      </a:lnTo>
                      <a:lnTo>
                        <a:pt x="653751" y="348160"/>
                      </a:lnTo>
                      <a:lnTo>
                        <a:pt x="663329" y="346578"/>
                      </a:lnTo>
                      <a:lnTo>
                        <a:pt x="662720" y="345092"/>
                      </a:lnTo>
                      <a:lnTo>
                        <a:pt x="661555" y="344623"/>
                      </a:lnTo>
                      <a:lnTo>
                        <a:pt x="658566" y="344315"/>
                      </a:lnTo>
                      <a:lnTo>
                        <a:pt x="657084" y="343627"/>
                      </a:lnTo>
                      <a:lnTo>
                        <a:pt x="655845" y="342706"/>
                      </a:lnTo>
                      <a:lnTo>
                        <a:pt x="654859" y="341553"/>
                      </a:lnTo>
                      <a:lnTo>
                        <a:pt x="654123" y="340152"/>
                      </a:lnTo>
                      <a:lnTo>
                        <a:pt x="653671" y="338618"/>
                      </a:lnTo>
                      <a:lnTo>
                        <a:pt x="653486" y="337061"/>
                      </a:lnTo>
                      <a:lnTo>
                        <a:pt x="653545" y="333857"/>
                      </a:lnTo>
                      <a:lnTo>
                        <a:pt x="653466" y="333006"/>
                      </a:lnTo>
                      <a:lnTo>
                        <a:pt x="653269" y="332175"/>
                      </a:lnTo>
                      <a:lnTo>
                        <a:pt x="653146" y="331271"/>
                      </a:lnTo>
                      <a:lnTo>
                        <a:pt x="653326" y="330189"/>
                      </a:lnTo>
                      <a:lnTo>
                        <a:pt x="653730" y="329489"/>
                      </a:lnTo>
                      <a:lnTo>
                        <a:pt x="654892" y="328098"/>
                      </a:lnTo>
                      <a:lnTo>
                        <a:pt x="655208" y="327341"/>
                      </a:lnTo>
                      <a:lnTo>
                        <a:pt x="655720" y="326513"/>
                      </a:lnTo>
                      <a:lnTo>
                        <a:pt x="658975" y="323296"/>
                      </a:lnTo>
                      <a:lnTo>
                        <a:pt x="660130" y="322618"/>
                      </a:lnTo>
                      <a:lnTo>
                        <a:pt x="661087" y="322880"/>
                      </a:lnTo>
                      <a:lnTo>
                        <a:pt x="661983" y="323915"/>
                      </a:lnTo>
                      <a:lnTo>
                        <a:pt x="662939" y="325544"/>
                      </a:lnTo>
                      <a:lnTo>
                        <a:pt x="664820" y="326421"/>
                      </a:lnTo>
                      <a:lnTo>
                        <a:pt x="668122" y="326457"/>
                      </a:lnTo>
                      <a:lnTo>
                        <a:pt x="673571" y="325640"/>
                      </a:lnTo>
                      <a:lnTo>
                        <a:pt x="674141" y="325547"/>
                      </a:lnTo>
                      <a:lnTo>
                        <a:pt x="675658" y="325769"/>
                      </a:lnTo>
                      <a:lnTo>
                        <a:pt x="677633" y="326349"/>
                      </a:lnTo>
                      <a:lnTo>
                        <a:pt x="679286" y="327815"/>
                      </a:lnTo>
                      <a:lnTo>
                        <a:pt x="680708" y="329898"/>
                      </a:lnTo>
                      <a:lnTo>
                        <a:pt x="681775" y="328215"/>
                      </a:lnTo>
                      <a:lnTo>
                        <a:pt x="684031" y="321400"/>
                      </a:lnTo>
                      <a:lnTo>
                        <a:pt x="685132" y="319782"/>
                      </a:lnTo>
                      <a:lnTo>
                        <a:pt x="686744" y="318015"/>
                      </a:lnTo>
                      <a:lnTo>
                        <a:pt x="688462" y="316539"/>
                      </a:lnTo>
                      <a:lnTo>
                        <a:pt x="689825" y="315787"/>
                      </a:lnTo>
                      <a:lnTo>
                        <a:pt x="690998" y="315626"/>
                      </a:lnTo>
                      <a:lnTo>
                        <a:pt x="693767" y="316264"/>
                      </a:lnTo>
                      <a:lnTo>
                        <a:pt x="694912" y="316140"/>
                      </a:lnTo>
                      <a:lnTo>
                        <a:pt x="696951" y="315182"/>
                      </a:lnTo>
                      <a:lnTo>
                        <a:pt x="697827" y="314972"/>
                      </a:lnTo>
                      <a:lnTo>
                        <a:pt x="699699" y="315570"/>
                      </a:lnTo>
                      <a:lnTo>
                        <a:pt x="701378" y="316974"/>
                      </a:lnTo>
                      <a:lnTo>
                        <a:pt x="702519" y="318993"/>
                      </a:lnTo>
                      <a:lnTo>
                        <a:pt x="702737" y="321398"/>
                      </a:lnTo>
                      <a:lnTo>
                        <a:pt x="704478" y="322352"/>
                      </a:lnTo>
                      <a:lnTo>
                        <a:pt x="717075" y="319113"/>
                      </a:lnTo>
                      <a:lnTo>
                        <a:pt x="717702" y="318826"/>
                      </a:lnTo>
                      <a:lnTo>
                        <a:pt x="719670" y="317377"/>
                      </a:lnTo>
                      <a:lnTo>
                        <a:pt x="720642" y="316957"/>
                      </a:lnTo>
                      <a:lnTo>
                        <a:pt x="721722" y="317043"/>
                      </a:lnTo>
                      <a:lnTo>
                        <a:pt x="723469" y="317934"/>
                      </a:lnTo>
                      <a:lnTo>
                        <a:pt x="724443" y="318236"/>
                      </a:lnTo>
                      <a:lnTo>
                        <a:pt x="736961" y="326630"/>
                      </a:lnTo>
                      <a:lnTo>
                        <a:pt x="739677" y="327341"/>
                      </a:lnTo>
                      <a:lnTo>
                        <a:pt x="740754" y="327974"/>
                      </a:lnTo>
                      <a:lnTo>
                        <a:pt x="741232" y="329228"/>
                      </a:lnTo>
                      <a:lnTo>
                        <a:pt x="741574" y="330728"/>
                      </a:lnTo>
                      <a:lnTo>
                        <a:pt x="742217" y="332117"/>
                      </a:lnTo>
                      <a:lnTo>
                        <a:pt x="743256" y="333192"/>
                      </a:lnTo>
                      <a:lnTo>
                        <a:pt x="744102" y="333648"/>
                      </a:lnTo>
                      <a:lnTo>
                        <a:pt x="746261" y="334406"/>
                      </a:lnTo>
                      <a:lnTo>
                        <a:pt x="748747" y="336055"/>
                      </a:lnTo>
                      <a:lnTo>
                        <a:pt x="749001" y="337530"/>
                      </a:lnTo>
                      <a:lnTo>
                        <a:pt x="748118" y="339604"/>
                      </a:lnTo>
                      <a:lnTo>
                        <a:pt x="747168" y="343025"/>
                      </a:lnTo>
                      <a:lnTo>
                        <a:pt x="747695" y="345230"/>
                      </a:lnTo>
                      <a:lnTo>
                        <a:pt x="751060" y="348420"/>
                      </a:lnTo>
                      <a:lnTo>
                        <a:pt x="751654" y="351214"/>
                      </a:lnTo>
                      <a:lnTo>
                        <a:pt x="749748" y="356294"/>
                      </a:lnTo>
                      <a:lnTo>
                        <a:pt x="749061" y="359310"/>
                      </a:lnTo>
                      <a:lnTo>
                        <a:pt x="749934" y="360796"/>
                      </a:lnTo>
                      <a:lnTo>
                        <a:pt x="749844" y="362201"/>
                      </a:lnTo>
                      <a:lnTo>
                        <a:pt x="751042" y="369928"/>
                      </a:lnTo>
                      <a:lnTo>
                        <a:pt x="751650" y="372069"/>
                      </a:lnTo>
                      <a:lnTo>
                        <a:pt x="751828" y="373339"/>
                      </a:lnTo>
                      <a:lnTo>
                        <a:pt x="751741" y="374960"/>
                      </a:lnTo>
                      <a:lnTo>
                        <a:pt x="751323" y="375683"/>
                      </a:lnTo>
                      <a:lnTo>
                        <a:pt x="749643" y="377722"/>
                      </a:lnTo>
                      <a:lnTo>
                        <a:pt x="749127" y="379039"/>
                      </a:lnTo>
                      <a:lnTo>
                        <a:pt x="749510" y="381893"/>
                      </a:lnTo>
                      <a:lnTo>
                        <a:pt x="751036" y="384064"/>
                      </a:lnTo>
                      <a:lnTo>
                        <a:pt x="754275" y="387350"/>
                      </a:lnTo>
                      <a:lnTo>
                        <a:pt x="755096" y="389020"/>
                      </a:lnTo>
                      <a:lnTo>
                        <a:pt x="755264" y="390040"/>
                      </a:lnTo>
                      <a:lnTo>
                        <a:pt x="755192" y="392810"/>
                      </a:lnTo>
                      <a:lnTo>
                        <a:pt x="755540" y="393751"/>
                      </a:lnTo>
                      <a:lnTo>
                        <a:pt x="755928" y="394449"/>
                      </a:lnTo>
                      <a:lnTo>
                        <a:pt x="756064" y="395073"/>
                      </a:lnTo>
                      <a:lnTo>
                        <a:pt x="755092" y="400371"/>
                      </a:lnTo>
                      <a:lnTo>
                        <a:pt x="755023" y="401496"/>
                      </a:lnTo>
                      <a:lnTo>
                        <a:pt x="755126" y="402548"/>
                      </a:lnTo>
                      <a:lnTo>
                        <a:pt x="755448" y="403554"/>
                      </a:lnTo>
                      <a:lnTo>
                        <a:pt x="756035" y="404512"/>
                      </a:lnTo>
                      <a:lnTo>
                        <a:pt x="756964" y="405016"/>
                      </a:lnTo>
                      <a:lnTo>
                        <a:pt x="758360" y="405458"/>
                      </a:lnTo>
                      <a:lnTo>
                        <a:pt x="759572" y="406120"/>
                      </a:lnTo>
                      <a:lnTo>
                        <a:pt x="760706" y="410367"/>
                      </a:lnTo>
                      <a:lnTo>
                        <a:pt x="760715" y="411839"/>
                      </a:lnTo>
                      <a:lnTo>
                        <a:pt x="759970" y="414765"/>
                      </a:lnTo>
                      <a:lnTo>
                        <a:pt x="758764" y="417376"/>
                      </a:lnTo>
                      <a:lnTo>
                        <a:pt x="757278" y="419626"/>
                      </a:lnTo>
                      <a:lnTo>
                        <a:pt x="748147" y="430595"/>
                      </a:lnTo>
                      <a:lnTo>
                        <a:pt x="748101" y="431115"/>
                      </a:lnTo>
                      <a:lnTo>
                        <a:pt x="749177" y="431846"/>
                      </a:lnTo>
                      <a:lnTo>
                        <a:pt x="751700" y="432898"/>
                      </a:lnTo>
                      <a:lnTo>
                        <a:pt x="757399" y="434063"/>
                      </a:lnTo>
                      <a:lnTo>
                        <a:pt x="759871" y="435731"/>
                      </a:lnTo>
                      <a:lnTo>
                        <a:pt x="780308" y="449827"/>
                      </a:lnTo>
                      <a:lnTo>
                        <a:pt x="800682" y="463961"/>
                      </a:lnTo>
                      <a:lnTo>
                        <a:pt x="821006" y="478135"/>
                      </a:lnTo>
                      <a:lnTo>
                        <a:pt x="841255" y="492346"/>
                      </a:lnTo>
                      <a:lnTo>
                        <a:pt x="861447" y="506595"/>
                      </a:lnTo>
                      <a:lnTo>
                        <a:pt x="881577" y="520882"/>
                      </a:lnTo>
                      <a:lnTo>
                        <a:pt x="901644" y="535201"/>
                      </a:lnTo>
                      <a:lnTo>
                        <a:pt x="921105" y="549169"/>
                      </a:lnTo>
                      <a:lnTo>
                        <a:pt x="918753" y="551521"/>
                      </a:lnTo>
                      <a:lnTo>
                        <a:pt x="912647" y="552958"/>
                      </a:lnTo>
                      <a:lnTo>
                        <a:pt x="900629" y="552204"/>
                      </a:lnTo>
                      <a:lnTo>
                        <a:pt x="901552" y="551910"/>
                      </a:lnTo>
                      <a:lnTo>
                        <a:pt x="902082" y="551347"/>
                      </a:lnTo>
                      <a:lnTo>
                        <a:pt x="902199" y="550597"/>
                      </a:lnTo>
                      <a:lnTo>
                        <a:pt x="901821" y="549690"/>
                      </a:lnTo>
                      <a:lnTo>
                        <a:pt x="903341" y="547831"/>
                      </a:lnTo>
                      <a:lnTo>
                        <a:pt x="903136" y="546640"/>
                      </a:lnTo>
                      <a:lnTo>
                        <a:pt x="901962" y="546727"/>
                      </a:lnTo>
                      <a:lnTo>
                        <a:pt x="900575" y="548701"/>
                      </a:lnTo>
                      <a:lnTo>
                        <a:pt x="899434" y="547834"/>
                      </a:lnTo>
                      <a:lnTo>
                        <a:pt x="895414" y="546181"/>
                      </a:lnTo>
                      <a:lnTo>
                        <a:pt x="898680" y="553266"/>
                      </a:lnTo>
                      <a:lnTo>
                        <a:pt x="898785" y="555604"/>
                      </a:lnTo>
                      <a:lnTo>
                        <a:pt x="897631" y="557143"/>
                      </a:lnTo>
                      <a:lnTo>
                        <a:pt x="893898" y="559644"/>
                      </a:lnTo>
                      <a:lnTo>
                        <a:pt x="891913" y="563056"/>
                      </a:lnTo>
                      <a:lnTo>
                        <a:pt x="887668" y="568008"/>
                      </a:lnTo>
                      <a:lnTo>
                        <a:pt x="886285" y="569003"/>
                      </a:lnTo>
                      <a:lnTo>
                        <a:pt x="880894" y="569576"/>
                      </a:lnTo>
                      <a:lnTo>
                        <a:pt x="880203" y="570404"/>
                      </a:lnTo>
                      <a:lnTo>
                        <a:pt x="879507" y="571466"/>
                      </a:lnTo>
                      <a:lnTo>
                        <a:pt x="878338" y="572407"/>
                      </a:lnTo>
                      <a:lnTo>
                        <a:pt x="876201" y="572912"/>
                      </a:lnTo>
                      <a:lnTo>
                        <a:pt x="871767" y="572975"/>
                      </a:lnTo>
                      <a:lnTo>
                        <a:pt x="869604" y="573850"/>
                      </a:lnTo>
                      <a:lnTo>
                        <a:pt x="868960" y="574557"/>
                      </a:lnTo>
                      <a:lnTo>
                        <a:pt x="867661" y="576493"/>
                      </a:lnTo>
                      <a:lnTo>
                        <a:pt x="866879" y="577127"/>
                      </a:lnTo>
                      <a:lnTo>
                        <a:pt x="865596" y="577286"/>
                      </a:lnTo>
                      <a:lnTo>
                        <a:pt x="851707" y="575438"/>
                      </a:lnTo>
                      <a:lnTo>
                        <a:pt x="847228" y="576354"/>
                      </a:lnTo>
                      <a:lnTo>
                        <a:pt x="844016" y="579173"/>
                      </a:lnTo>
                      <a:lnTo>
                        <a:pt x="843463" y="578255"/>
                      </a:lnTo>
                      <a:lnTo>
                        <a:pt x="843169" y="577331"/>
                      </a:lnTo>
                      <a:lnTo>
                        <a:pt x="843135" y="576305"/>
                      </a:lnTo>
                      <a:lnTo>
                        <a:pt x="843277" y="575069"/>
                      </a:lnTo>
                      <a:lnTo>
                        <a:pt x="842808" y="574556"/>
                      </a:lnTo>
                      <a:lnTo>
                        <a:pt x="834736" y="573530"/>
                      </a:lnTo>
                      <a:lnTo>
                        <a:pt x="832726" y="572752"/>
                      </a:lnTo>
                      <a:lnTo>
                        <a:pt x="831257" y="571166"/>
                      </a:lnTo>
                      <a:lnTo>
                        <a:pt x="826664" y="572340"/>
                      </a:lnTo>
                      <a:lnTo>
                        <a:pt x="811677" y="570263"/>
                      </a:lnTo>
                      <a:lnTo>
                        <a:pt x="807343" y="570565"/>
                      </a:lnTo>
                      <a:lnTo>
                        <a:pt x="795638" y="569212"/>
                      </a:lnTo>
                      <a:lnTo>
                        <a:pt x="793394" y="569653"/>
                      </a:lnTo>
                      <a:lnTo>
                        <a:pt x="790124" y="571391"/>
                      </a:lnTo>
                      <a:lnTo>
                        <a:pt x="788868" y="571615"/>
                      </a:lnTo>
                      <a:lnTo>
                        <a:pt x="777019" y="568412"/>
                      </a:lnTo>
                      <a:lnTo>
                        <a:pt x="746794" y="566022"/>
                      </a:lnTo>
                      <a:lnTo>
                        <a:pt x="728426" y="568028"/>
                      </a:lnTo>
                      <a:lnTo>
                        <a:pt x="705675" y="573121"/>
                      </a:lnTo>
                      <a:lnTo>
                        <a:pt x="688406" y="579609"/>
                      </a:lnTo>
                      <a:lnTo>
                        <a:pt x="669684" y="589709"/>
                      </a:lnTo>
                      <a:lnTo>
                        <a:pt x="647605" y="605138"/>
                      </a:lnTo>
                      <a:lnTo>
                        <a:pt x="622779" y="625238"/>
                      </a:lnTo>
                      <a:lnTo>
                        <a:pt x="611602" y="633638"/>
                      </a:lnTo>
                      <a:lnTo>
                        <a:pt x="599877" y="645154"/>
                      </a:lnTo>
                      <a:lnTo>
                        <a:pt x="589877" y="652024"/>
                      </a:lnTo>
                      <a:lnTo>
                        <a:pt x="588756" y="652462"/>
                      </a:lnTo>
                      <a:lnTo>
                        <a:pt x="588068" y="653122"/>
                      </a:lnTo>
                      <a:lnTo>
                        <a:pt x="584247" y="657958"/>
                      </a:lnTo>
                      <a:lnTo>
                        <a:pt x="583171" y="657492"/>
                      </a:lnTo>
                      <a:lnTo>
                        <a:pt x="582904" y="656212"/>
                      </a:lnTo>
                      <a:lnTo>
                        <a:pt x="584588" y="654697"/>
                      </a:lnTo>
                      <a:lnTo>
                        <a:pt x="583047" y="653880"/>
                      </a:lnTo>
                      <a:lnTo>
                        <a:pt x="568453" y="655462"/>
                      </a:lnTo>
                      <a:lnTo>
                        <a:pt x="563775" y="654492"/>
                      </a:lnTo>
                      <a:lnTo>
                        <a:pt x="561359" y="654507"/>
                      </a:lnTo>
                      <a:lnTo>
                        <a:pt x="556639" y="657088"/>
                      </a:lnTo>
                      <a:lnTo>
                        <a:pt x="554492" y="657008"/>
                      </a:lnTo>
                      <a:lnTo>
                        <a:pt x="552261" y="656337"/>
                      </a:lnTo>
                      <a:lnTo>
                        <a:pt x="549605" y="655935"/>
                      </a:lnTo>
                      <a:lnTo>
                        <a:pt x="544914" y="656631"/>
                      </a:lnTo>
                      <a:lnTo>
                        <a:pt x="542160" y="657551"/>
                      </a:lnTo>
                      <a:lnTo>
                        <a:pt x="540814" y="658951"/>
                      </a:lnTo>
                      <a:lnTo>
                        <a:pt x="539710" y="659892"/>
                      </a:lnTo>
                      <a:lnTo>
                        <a:pt x="537885" y="657886"/>
                      </a:lnTo>
                      <a:lnTo>
                        <a:pt x="536318" y="655296"/>
                      </a:lnTo>
                      <a:lnTo>
                        <a:pt x="535957" y="654367"/>
                      </a:lnTo>
                      <a:lnTo>
                        <a:pt x="534352" y="653455"/>
                      </a:lnTo>
                      <a:lnTo>
                        <a:pt x="524759" y="653242"/>
                      </a:lnTo>
                      <a:lnTo>
                        <a:pt x="522948" y="653565"/>
                      </a:lnTo>
                      <a:lnTo>
                        <a:pt x="521384" y="654508"/>
                      </a:lnTo>
                      <a:lnTo>
                        <a:pt x="516500" y="659346"/>
                      </a:lnTo>
                      <a:lnTo>
                        <a:pt x="519382" y="663285"/>
                      </a:lnTo>
                      <a:lnTo>
                        <a:pt x="519744" y="664350"/>
                      </a:lnTo>
                      <a:lnTo>
                        <a:pt x="520304" y="666643"/>
                      </a:lnTo>
                      <a:lnTo>
                        <a:pt x="520903" y="667894"/>
                      </a:lnTo>
                      <a:lnTo>
                        <a:pt x="521300" y="668076"/>
                      </a:lnTo>
                      <a:lnTo>
                        <a:pt x="523252" y="668160"/>
                      </a:lnTo>
                      <a:lnTo>
                        <a:pt x="523544" y="668510"/>
                      </a:lnTo>
                      <a:lnTo>
                        <a:pt x="523443" y="669259"/>
                      </a:lnTo>
                      <a:lnTo>
                        <a:pt x="523252" y="670125"/>
                      </a:lnTo>
                      <a:lnTo>
                        <a:pt x="523224" y="670819"/>
                      </a:lnTo>
                      <a:lnTo>
                        <a:pt x="523296" y="672486"/>
                      </a:lnTo>
                      <a:lnTo>
                        <a:pt x="523072" y="674035"/>
                      </a:lnTo>
                      <a:lnTo>
                        <a:pt x="523268" y="675336"/>
                      </a:lnTo>
                      <a:lnTo>
                        <a:pt x="524625" y="676283"/>
                      </a:lnTo>
                      <a:lnTo>
                        <a:pt x="523556" y="678760"/>
                      </a:lnTo>
                      <a:lnTo>
                        <a:pt x="524245" y="680201"/>
                      </a:lnTo>
                      <a:lnTo>
                        <a:pt x="525856" y="680649"/>
                      </a:lnTo>
                      <a:lnTo>
                        <a:pt x="527554" y="680166"/>
                      </a:lnTo>
                      <a:lnTo>
                        <a:pt x="529301" y="678654"/>
                      </a:lnTo>
                      <a:lnTo>
                        <a:pt x="531804" y="675706"/>
                      </a:lnTo>
                      <a:lnTo>
                        <a:pt x="533848" y="674608"/>
                      </a:lnTo>
                      <a:lnTo>
                        <a:pt x="534794" y="674569"/>
                      </a:lnTo>
                      <a:lnTo>
                        <a:pt x="536704" y="674967"/>
                      </a:lnTo>
                      <a:lnTo>
                        <a:pt x="537617" y="674628"/>
                      </a:lnTo>
                      <a:lnTo>
                        <a:pt x="538346" y="673634"/>
                      </a:lnTo>
                      <a:lnTo>
                        <a:pt x="538666" y="672434"/>
                      </a:lnTo>
                      <a:lnTo>
                        <a:pt x="538901" y="671193"/>
                      </a:lnTo>
                      <a:lnTo>
                        <a:pt x="539312" y="669993"/>
                      </a:lnTo>
                      <a:lnTo>
                        <a:pt x="540722" y="668009"/>
                      </a:lnTo>
                      <a:lnTo>
                        <a:pt x="542428" y="666757"/>
                      </a:lnTo>
                      <a:lnTo>
                        <a:pt x="543987" y="667064"/>
                      </a:lnTo>
                      <a:lnTo>
                        <a:pt x="544968" y="669671"/>
                      </a:lnTo>
                      <a:lnTo>
                        <a:pt x="544110" y="671306"/>
                      </a:lnTo>
                      <a:lnTo>
                        <a:pt x="543627" y="673385"/>
                      </a:lnTo>
                      <a:lnTo>
                        <a:pt x="543194" y="677098"/>
                      </a:lnTo>
                      <a:lnTo>
                        <a:pt x="543191" y="678388"/>
                      </a:lnTo>
                      <a:lnTo>
                        <a:pt x="543462" y="679296"/>
                      </a:lnTo>
                      <a:lnTo>
                        <a:pt x="543821" y="680109"/>
                      </a:lnTo>
                      <a:lnTo>
                        <a:pt x="544019" y="681189"/>
                      </a:lnTo>
                      <a:lnTo>
                        <a:pt x="544011" y="682150"/>
                      </a:lnTo>
                      <a:lnTo>
                        <a:pt x="543941" y="682597"/>
                      </a:lnTo>
                      <a:lnTo>
                        <a:pt x="543786" y="683128"/>
                      </a:lnTo>
                      <a:lnTo>
                        <a:pt x="543597" y="684269"/>
                      </a:lnTo>
                      <a:lnTo>
                        <a:pt x="542968" y="684894"/>
                      </a:lnTo>
                      <a:lnTo>
                        <a:pt x="541655" y="685810"/>
                      </a:lnTo>
                      <a:lnTo>
                        <a:pt x="540284" y="687163"/>
                      </a:lnTo>
                      <a:lnTo>
                        <a:pt x="539457" y="689107"/>
                      </a:lnTo>
                      <a:lnTo>
                        <a:pt x="539066" y="690457"/>
                      </a:lnTo>
                      <a:lnTo>
                        <a:pt x="537628" y="694107"/>
                      </a:lnTo>
                      <a:lnTo>
                        <a:pt x="537150" y="695976"/>
                      </a:lnTo>
                      <a:lnTo>
                        <a:pt x="537320" y="696904"/>
                      </a:lnTo>
                      <a:lnTo>
                        <a:pt x="537924" y="697417"/>
                      </a:lnTo>
                      <a:lnTo>
                        <a:pt x="538718" y="697509"/>
                      </a:lnTo>
                      <a:lnTo>
                        <a:pt x="540165" y="696798"/>
                      </a:lnTo>
                      <a:lnTo>
                        <a:pt x="540538" y="697444"/>
                      </a:lnTo>
                      <a:lnTo>
                        <a:pt x="541179" y="702242"/>
                      </a:lnTo>
                      <a:lnTo>
                        <a:pt x="540503" y="703084"/>
                      </a:lnTo>
                      <a:lnTo>
                        <a:pt x="539180" y="703142"/>
                      </a:lnTo>
                      <a:lnTo>
                        <a:pt x="537477" y="703558"/>
                      </a:lnTo>
                      <a:lnTo>
                        <a:pt x="535867" y="704810"/>
                      </a:lnTo>
                      <a:lnTo>
                        <a:pt x="535777" y="705878"/>
                      </a:lnTo>
                      <a:lnTo>
                        <a:pt x="535996" y="707287"/>
                      </a:lnTo>
                      <a:lnTo>
                        <a:pt x="535286" y="709583"/>
                      </a:lnTo>
                      <a:lnTo>
                        <a:pt x="534164" y="710753"/>
                      </a:lnTo>
                      <a:lnTo>
                        <a:pt x="532565" y="711446"/>
                      </a:lnTo>
                      <a:lnTo>
                        <a:pt x="530898" y="711487"/>
                      </a:lnTo>
                      <a:lnTo>
                        <a:pt x="529609" y="710705"/>
                      </a:lnTo>
                      <a:lnTo>
                        <a:pt x="526857" y="708826"/>
                      </a:lnTo>
                      <a:lnTo>
                        <a:pt x="525547" y="707451"/>
                      </a:lnTo>
                      <a:lnTo>
                        <a:pt x="524780" y="705715"/>
                      </a:lnTo>
                      <a:lnTo>
                        <a:pt x="524751" y="703514"/>
                      </a:lnTo>
                      <a:lnTo>
                        <a:pt x="525652" y="702814"/>
                      </a:lnTo>
                      <a:lnTo>
                        <a:pt x="526823" y="702303"/>
                      </a:lnTo>
                      <a:lnTo>
                        <a:pt x="527600" y="700649"/>
                      </a:lnTo>
                      <a:lnTo>
                        <a:pt x="527102" y="699409"/>
                      </a:lnTo>
                      <a:lnTo>
                        <a:pt x="523241" y="696686"/>
                      </a:lnTo>
                      <a:lnTo>
                        <a:pt x="522469" y="695351"/>
                      </a:lnTo>
                      <a:lnTo>
                        <a:pt x="520509" y="690965"/>
                      </a:lnTo>
                      <a:lnTo>
                        <a:pt x="520200" y="683609"/>
                      </a:lnTo>
                      <a:lnTo>
                        <a:pt x="514505" y="673711"/>
                      </a:lnTo>
                      <a:lnTo>
                        <a:pt x="506360" y="666489"/>
                      </a:lnTo>
                      <a:lnTo>
                        <a:pt x="498719" y="667179"/>
                      </a:lnTo>
                      <a:lnTo>
                        <a:pt x="497542" y="669034"/>
                      </a:lnTo>
                      <a:lnTo>
                        <a:pt x="496839" y="671364"/>
                      </a:lnTo>
                      <a:lnTo>
                        <a:pt x="496260" y="675312"/>
                      </a:lnTo>
                      <a:lnTo>
                        <a:pt x="495076" y="675667"/>
                      </a:lnTo>
                      <a:lnTo>
                        <a:pt x="489593" y="676178"/>
                      </a:lnTo>
                      <a:lnTo>
                        <a:pt x="487850" y="675711"/>
                      </a:lnTo>
                      <a:lnTo>
                        <a:pt x="487497" y="674257"/>
                      </a:lnTo>
                      <a:lnTo>
                        <a:pt x="486684" y="665530"/>
                      </a:lnTo>
                      <a:lnTo>
                        <a:pt x="483721" y="656166"/>
                      </a:lnTo>
                      <a:lnTo>
                        <a:pt x="481040" y="650477"/>
                      </a:lnTo>
                      <a:lnTo>
                        <a:pt x="476377" y="644362"/>
                      </a:lnTo>
                      <a:lnTo>
                        <a:pt x="475558" y="642309"/>
                      </a:lnTo>
                      <a:lnTo>
                        <a:pt x="478197" y="643768"/>
                      </a:lnTo>
                      <a:lnTo>
                        <a:pt x="481799" y="647741"/>
                      </a:lnTo>
                      <a:lnTo>
                        <a:pt x="484530" y="648610"/>
                      </a:lnTo>
                      <a:lnTo>
                        <a:pt x="482999" y="644356"/>
                      </a:lnTo>
                      <a:lnTo>
                        <a:pt x="480940" y="641671"/>
                      </a:lnTo>
                      <a:lnTo>
                        <a:pt x="477889" y="640135"/>
                      </a:lnTo>
                      <a:lnTo>
                        <a:pt x="473489" y="639360"/>
                      </a:lnTo>
                      <a:lnTo>
                        <a:pt x="469972" y="639972"/>
                      </a:lnTo>
                      <a:lnTo>
                        <a:pt x="463476" y="643313"/>
                      </a:lnTo>
                      <a:lnTo>
                        <a:pt x="459437" y="643227"/>
                      </a:lnTo>
                      <a:lnTo>
                        <a:pt x="456850" y="640565"/>
                      </a:lnTo>
                      <a:lnTo>
                        <a:pt x="453809" y="631385"/>
                      </a:lnTo>
                      <a:lnTo>
                        <a:pt x="452469" y="629290"/>
                      </a:lnTo>
                      <a:lnTo>
                        <a:pt x="451337" y="628684"/>
                      </a:lnTo>
                      <a:lnTo>
                        <a:pt x="446335" y="625018"/>
                      </a:lnTo>
                      <a:lnTo>
                        <a:pt x="440789" y="623430"/>
                      </a:lnTo>
                      <a:lnTo>
                        <a:pt x="439021" y="622473"/>
                      </a:lnTo>
                      <a:lnTo>
                        <a:pt x="439120" y="621672"/>
                      </a:lnTo>
                      <a:lnTo>
                        <a:pt x="441402" y="621300"/>
                      </a:lnTo>
                      <a:lnTo>
                        <a:pt x="444103" y="620224"/>
                      </a:lnTo>
                      <a:lnTo>
                        <a:pt x="445680" y="618681"/>
                      </a:lnTo>
                      <a:lnTo>
                        <a:pt x="444574" y="616854"/>
                      </a:lnTo>
                      <a:lnTo>
                        <a:pt x="445832" y="615278"/>
                      </a:lnTo>
                      <a:lnTo>
                        <a:pt x="446432" y="613262"/>
                      </a:lnTo>
                      <a:lnTo>
                        <a:pt x="446359" y="611059"/>
                      </a:lnTo>
                      <a:lnTo>
                        <a:pt x="445564" y="608918"/>
                      </a:lnTo>
                      <a:lnTo>
                        <a:pt x="448908" y="607498"/>
                      </a:lnTo>
                      <a:lnTo>
                        <a:pt x="449918" y="607858"/>
                      </a:lnTo>
                      <a:lnTo>
                        <a:pt x="450718" y="608544"/>
                      </a:lnTo>
                      <a:lnTo>
                        <a:pt x="451331" y="609211"/>
                      </a:lnTo>
                      <a:lnTo>
                        <a:pt x="451750" y="609572"/>
                      </a:lnTo>
                      <a:lnTo>
                        <a:pt x="454194" y="609463"/>
                      </a:lnTo>
                      <a:lnTo>
                        <a:pt x="455918" y="608084"/>
                      </a:lnTo>
                      <a:lnTo>
                        <a:pt x="457158" y="606527"/>
                      </a:lnTo>
                      <a:lnTo>
                        <a:pt x="458192" y="605824"/>
                      </a:lnTo>
                      <a:lnTo>
                        <a:pt x="459927" y="605028"/>
                      </a:lnTo>
                      <a:lnTo>
                        <a:pt x="459940" y="602875"/>
                      </a:lnTo>
                      <a:lnTo>
                        <a:pt x="458767" y="600597"/>
                      </a:lnTo>
                      <a:lnTo>
                        <a:pt x="456924" y="599419"/>
                      </a:lnTo>
                      <a:lnTo>
                        <a:pt x="456502" y="598678"/>
                      </a:lnTo>
                      <a:lnTo>
                        <a:pt x="456866" y="597228"/>
                      </a:lnTo>
                      <a:lnTo>
                        <a:pt x="457807" y="595154"/>
                      </a:lnTo>
                      <a:lnTo>
                        <a:pt x="457410" y="593950"/>
                      </a:lnTo>
                      <a:lnTo>
                        <a:pt x="456103" y="591658"/>
                      </a:lnTo>
                      <a:lnTo>
                        <a:pt x="454092" y="586209"/>
                      </a:lnTo>
                      <a:lnTo>
                        <a:pt x="453027" y="584756"/>
                      </a:lnTo>
                      <a:lnTo>
                        <a:pt x="451486" y="583780"/>
                      </a:lnTo>
                      <a:lnTo>
                        <a:pt x="449671" y="583399"/>
                      </a:lnTo>
                      <a:lnTo>
                        <a:pt x="444856" y="583894"/>
                      </a:lnTo>
                      <a:lnTo>
                        <a:pt x="441066" y="583497"/>
                      </a:lnTo>
                      <a:lnTo>
                        <a:pt x="440275" y="583974"/>
                      </a:lnTo>
                      <a:lnTo>
                        <a:pt x="439714" y="584759"/>
                      </a:lnTo>
                      <a:lnTo>
                        <a:pt x="439044" y="584932"/>
                      </a:lnTo>
                      <a:lnTo>
                        <a:pt x="437911" y="583610"/>
                      </a:lnTo>
                      <a:lnTo>
                        <a:pt x="436154" y="582614"/>
                      </a:lnTo>
                      <a:lnTo>
                        <a:pt x="433629" y="582541"/>
                      </a:lnTo>
                      <a:lnTo>
                        <a:pt x="431898" y="583437"/>
                      </a:lnTo>
                      <a:lnTo>
                        <a:pt x="432539" y="585329"/>
                      </a:lnTo>
                      <a:lnTo>
                        <a:pt x="431557" y="586430"/>
                      </a:lnTo>
                      <a:lnTo>
                        <a:pt x="430495" y="587364"/>
                      </a:lnTo>
                      <a:lnTo>
                        <a:pt x="429573" y="588440"/>
                      </a:lnTo>
                      <a:lnTo>
                        <a:pt x="428446" y="591478"/>
                      </a:lnTo>
                      <a:lnTo>
                        <a:pt x="427367" y="591957"/>
                      </a:lnTo>
                      <a:lnTo>
                        <a:pt x="426195" y="592299"/>
                      </a:lnTo>
                      <a:lnTo>
                        <a:pt x="425210" y="593505"/>
                      </a:lnTo>
                      <a:lnTo>
                        <a:pt x="425074" y="594948"/>
                      </a:lnTo>
                      <a:lnTo>
                        <a:pt x="426435" y="596987"/>
                      </a:lnTo>
                      <a:lnTo>
                        <a:pt x="426678" y="598521"/>
                      </a:lnTo>
                      <a:lnTo>
                        <a:pt x="426400" y="601605"/>
                      </a:lnTo>
                      <a:lnTo>
                        <a:pt x="426496" y="605149"/>
                      </a:lnTo>
                      <a:lnTo>
                        <a:pt x="417389" y="602593"/>
                      </a:lnTo>
                      <a:lnTo>
                        <a:pt x="414925" y="603067"/>
                      </a:lnTo>
                      <a:lnTo>
                        <a:pt x="414061" y="604117"/>
                      </a:lnTo>
                      <a:lnTo>
                        <a:pt x="413384" y="605514"/>
                      </a:lnTo>
                      <a:lnTo>
                        <a:pt x="412383" y="606677"/>
                      </a:lnTo>
                      <a:lnTo>
                        <a:pt x="409070" y="607465"/>
                      </a:lnTo>
                      <a:lnTo>
                        <a:pt x="407869" y="608766"/>
                      </a:lnTo>
                      <a:lnTo>
                        <a:pt x="406138" y="611975"/>
                      </a:lnTo>
                      <a:lnTo>
                        <a:pt x="406778" y="612926"/>
                      </a:lnTo>
                      <a:lnTo>
                        <a:pt x="404689" y="613356"/>
                      </a:lnTo>
                      <a:lnTo>
                        <a:pt x="397642" y="613271"/>
                      </a:lnTo>
                      <a:lnTo>
                        <a:pt x="396385" y="614641"/>
                      </a:lnTo>
                      <a:lnTo>
                        <a:pt x="394131" y="613464"/>
                      </a:lnTo>
                      <a:lnTo>
                        <a:pt x="390965" y="610434"/>
                      </a:lnTo>
                      <a:lnTo>
                        <a:pt x="377103" y="592106"/>
                      </a:lnTo>
                      <a:lnTo>
                        <a:pt x="375446" y="590739"/>
                      </a:lnTo>
                      <a:lnTo>
                        <a:pt x="373495" y="590040"/>
                      </a:lnTo>
                      <a:lnTo>
                        <a:pt x="372109" y="589260"/>
                      </a:lnTo>
                      <a:lnTo>
                        <a:pt x="371878" y="587962"/>
                      </a:lnTo>
                      <a:lnTo>
                        <a:pt x="372341" y="587132"/>
                      </a:lnTo>
                      <a:lnTo>
                        <a:pt x="373102" y="587714"/>
                      </a:lnTo>
                      <a:lnTo>
                        <a:pt x="373885" y="588550"/>
                      </a:lnTo>
                      <a:lnTo>
                        <a:pt x="377379" y="589540"/>
                      </a:lnTo>
                      <a:lnTo>
                        <a:pt x="379159" y="591129"/>
                      </a:lnTo>
                      <a:lnTo>
                        <a:pt x="382266" y="595392"/>
                      </a:lnTo>
                      <a:lnTo>
                        <a:pt x="384236" y="596411"/>
                      </a:lnTo>
                      <a:lnTo>
                        <a:pt x="388843" y="596799"/>
                      </a:lnTo>
                      <a:lnTo>
                        <a:pt x="393322" y="596512"/>
                      </a:lnTo>
                      <a:lnTo>
                        <a:pt x="399712" y="593931"/>
                      </a:lnTo>
                      <a:lnTo>
                        <a:pt x="402837" y="593405"/>
                      </a:lnTo>
                      <a:lnTo>
                        <a:pt x="403988" y="592531"/>
                      </a:lnTo>
                      <a:lnTo>
                        <a:pt x="404632" y="591320"/>
                      </a:lnTo>
                      <a:lnTo>
                        <a:pt x="404263" y="589953"/>
                      </a:lnTo>
                      <a:lnTo>
                        <a:pt x="404258" y="588825"/>
                      </a:lnTo>
                      <a:lnTo>
                        <a:pt x="405436" y="587795"/>
                      </a:lnTo>
                      <a:lnTo>
                        <a:pt x="407846" y="586332"/>
                      </a:lnTo>
                      <a:lnTo>
                        <a:pt x="408308" y="585461"/>
                      </a:lnTo>
                      <a:lnTo>
                        <a:pt x="409134" y="583288"/>
                      </a:lnTo>
                      <a:lnTo>
                        <a:pt x="409741" y="582106"/>
                      </a:lnTo>
                      <a:lnTo>
                        <a:pt x="410602" y="581033"/>
                      </a:lnTo>
                      <a:lnTo>
                        <a:pt x="412602" y="579128"/>
                      </a:lnTo>
                      <a:lnTo>
                        <a:pt x="413944" y="577018"/>
                      </a:lnTo>
                      <a:lnTo>
                        <a:pt x="419400" y="571501"/>
                      </a:lnTo>
                      <a:lnTo>
                        <a:pt x="420909" y="567351"/>
                      </a:lnTo>
                      <a:lnTo>
                        <a:pt x="421128" y="562447"/>
                      </a:lnTo>
                      <a:lnTo>
                        <a:pt x="420145" y="557619"/>
                      </a:lnTo>
                      <a:lnTo>
                        <a:pt x="418028" y="553752"/>
                      </a:lnTo>
                      <a:lnTo>
                        <a:pt x="417139" y="552965"/>
                      </a:lnTo>
                      <a:lnTo>
                        <a:pt x="414174" y="551502"/>
                      </a:lnTo>
                      <a:lnTo>
                        <a:pt x="413093" y="550506"/>
                      </a:lnTo>
                      <a:lnTo>
                        <a:pt x="412593" y="549664"/>
                      </a:lnTo>
                      <a:lnTo>
                        <a:pt x="410651" y="544772"/>
                      </a:lnTo>
                      <a:lnTo>
                        <a:pt x="410247" y="539551"/>
                      </a:lnTo>
                      <a:lnTo>
                        <a:pt x="409575" y="536793"/>
                      </a:lnTo>
                      <a:lnTo>
                        <a:pt x="407860" y="534362"/>
                      </a:lnTo>
                      <a:lnTo>
                        <a:pt x="405202" y="532280"/>
                      </a:lnTo>
                      <a:lnTo>
                        <a:pt x="402806" y="532281"/>
                      </a:lnTo>
                      <a:lnTo>
                        <a:pt x="401906" y="536019"/>
                      </a:lnTo>
                      <a:lnTo>
                        <a:pt x="395417" y="534567"/>
                      </a:lnTo>
                      <a:lnTo>
                        <a:pt x="393654" y="535087"/>
                      </a:lnTo>
                      <a:lnTo>
                        <a:pt x="392628" y="536651"/>
                      </a:lnTo>
                      <a:lnTo>
                        <a:pt x="391861" y="538642"/>
                      </a:lnTo>
                      <a:lnTo>
                        <a:pt x="390891" y="540296"/>
                      </a:lnTo>
                      <a:lnTo>
                        <a:pt x="389775" y="541070"/>
                      </a:lnTo>
                      <a:lnTo>
                        <a:pt x="388044" y="541752"/>
                      </a:lnTo>
                      <a:lnTo>
                        <a:pt x="386202" y="542233"/>
                      </a:lnTo>
                      <a:lnTo>
                        <a:pt x="384674" y="542335"/>
                      </a:lnTo>
                      <a:lnTo>
                        <a:pt x="383315" y="543054"/>
                      </a:lnTo>
                      <a:lnTo>
                        <a:pt x="379042" y="546459"/>
                      </a:lnTo>
                      <a:lnTo>
                        <a:pt x="378111" y="547442"/>
                      </a:lnTo>
                      <a:lnTo>
                        <a:pt x="376343" y="548744"/>
                      </a:lnTo>
                      <a:lnTo>
                        <a:pt x="364395" y="551515"/>
                      </a:lnTo>
                      <a:lnTo>
                        <a:pt x="362707" y="552731"/>
                      </a:lnTo>
                      <a:lnTo>
                        <a:pt x="361293" y="554311"/>
                      </a:lnTo>
                      <a:lnTo>
                        <a:pt x="360300" y="555859"/>
                      </a:lnTo>
                      <a:lnTo>
                        <a:pt x="360243" y="556791"/>
                      </a:lnTo>
                      <a:lnTo>
                        <a:pt x="360556" y="557696"/>
                      </a:lnTo>
                      <a:lnTo>
                        <a:pt x="360482" y="558553"/>
                      </a:lnTo>
                      <a:lnTo>
                        <a:pt x="359273" y="559301"/>
                      </a:lnTo>
                      <a:lnTo>
                        <a:pt x="358328" y="559272"/>
                      </a:lnTo>
                      <a:lnTo>
                        <a:pt x="357391" y="558738"/>
                      </a:lnTo>
                      <a:lnTo>
                        <a:pt x="356557" y="557951"/>
                      </a:lnTo>
                      <a:lnTo>
                        <a:pt x="355976" y="557135"/>
                      </a:lnTo>
                      <a:lnTo>
                        <a:pt x="352979" y="558015"/>
                      </a:lnTo>
                      <a:lnTo>
                        <a:pt x="347000" y="557470"/>
                      </a:lnTo>
                      <a:lnTo>
                        <a:pt x="344607" y="558768"/>
                      </a:lnTo>
                      <a:lnTo>
                        <a:pt x="343137" y="562273"/>
                      </a:lnTo>
                      <a:lnTo>
                        <a:pt x="344924" y="563898"/>
                      </a:lnTo>
                      <a:lnTo>
                        <a:pt x="350157" y="564603"/>
                      </a:lnTo>
                      <a:lnTo>
                        <a:pt x="358954" y="567869"/>
                      </a:lnTo>
                      <a:lnTo>
                        <a:pt x="362514" y="567574"/>
                      </a:lnTo>
                      <a:lnTo>
                        <a:pt x="365076" y="566559"/>
                      </a:lnTo>
                      <a:lnTo>
                        <a:pt x="372878" y="562329"/>
                      </a:lnTo>
                      <a:lnTo>
                        <a:pt x="377731" y="565581"/>
                      </a:lnTo>
                      <a:lnTo>
                        <a:pt x="379507" y="568182"/>
                      </a:lnTo>
                      <a:lnTo>
                        <a:pt x="378438" y="571355"/>
                      </a:lnTo>
                      <a:lnTo>
                        <a:pt x="378104" y="572080"/>
                      </a:lnTo>
                      <a:lnTo>
                        <a:pt x="377982" y="573829"/>
                      </a:lnTo>
                      <a:lnTo>
                        <a:pt x="377751" y="574460"/>
                      </a:lnTo>
                      <a:lnTo>
                        <a:pt x="377079" y="574878"/>
                      </a:lnTo>
                      <a:lnTo>
                        <a:pt x="375697" y="574752"/>
                      </a:lnTo>
                      <a:lnTo>
                        <a:pt x="374896" y="575063"/>
                      </a:lnTo>
                      <a:lnTo>
                        <a:pt x="372890" y="577015"/>
                      </a:lnTo>
                      <a:lnTo>
                        <a:pt x="371781" y="578413"/>
                      </a:lnTo>
                      <a:lnTo>
                        <a:pt x="370836" y="579890"/>
                      </a:lnTo>
                      <a:lnTo>
                        <a:pt x="370404" y="582957"/>
                      </a:lnTo>
                      <a:lnTo>
                        <a:pt x="366142" y="583412"/>
                      </a:lnTo>
                      <a:lnTo>
                        <a:pt x="357957" y="582316"/>
                      </a:lnTo>
                      <a:lnTo>
                        <a:pt x="356747" y="582809"/>
                      </a:lnTo>
                      <a:lnTo>
                        <a:pt x="355870" y="583293"/>
                      </a:lnTo>
                      <a:lnTo>
                        <a:pt x="354950" y="583624"/>
                      </a:lnTo>
                      <a:lnTo>
                        <a:pt x="353644" y="583592"/>
                      </a:lnTo>
                      <a:lnTo>
                        <a:pt x="352644" y="583190"/>
                      </a:lnTo>
                      <a:lnTo>
                        <a:pt x="350457" y="581840"/>
                      </a:lnTo>
                      <a:lnTo>
                        <a:pt x="349353" y="581480"/>
                      </a:lnTo>
                      <a:lnTo>
                        <a:pt x="347042" y="581656"/>
                      </a:lnTo>
                      <a:lnTo>
                        <a:pt x="344858" y="582457"/>
                      </a:lnTo>
                      <a:lnTo>
                        <a:pt x="334759" y="588672"/>
                      </a:lnTo>
                      <a:lnTo>
                        <a:pt x="329133" y="593192"/>
                      </a:lnTo>
                      <a:lnTo>
                        <a:pt x="327990" y="593841"/>
                      </a:lnTo>
                      <a:lnTo>
                        <a:pt x="325832" y="593867"/>
                      </a:lnTo>
                      <a:lnTo>
                        <a:pt x="324476" y="594128"/>
                      </a:lnTo>
                      <a:lnTo>
                        <a:pt x="323661" y="594746"/>
                      </a:lnTo>
                      <a:lnTo>
                        <a:pt x="322070" y="596744"/>
                      </a:lnTo>
                      <a:lnTo>
                        <a:pt x="321320" y="597442"/>
                      </a:lnTo>
                      <a:lnTo>
                        <a:pt x="315984" y="598623"/>
                      </a:lnTo>
                      <a:lnTo>
                        <a:pt x="315430" y="598992"/>
                      </a:lnTo>
                      <a:lnTo>
                        <a:pt x="314204" y="600772"/>
                      </a:lnTo>
                      <a:lnTo>
                        <a:pt x="313650" y="601141"/>
                      </a:lnTo>
                      <a:lnTo>
                        <a:pt x="309045" y="601583"/>
                      </a:lnTo>
                      <a:lnTo>
                        <a:pt x="306987" y="602749"/>
                      </a:lnTo>
                      <a:lnTo>
                        <a:pt x="300943" y="608376"/>
                      </a:lnTo>
                      <a:lnTo>
                        <a:pt x="300614" y="609187"/>
                      </a:lnTo>
                      <a:lnTo>
                        <a:pt x="300756" y="610148"/>
                      </a:lnTo>
                      <a:lnTo>
                        <a:pt x="300719" y="611302"/>
                      </a:lnTo>
                      <a:lnTo>
                        <a:pt x="299772" y="612688"/>
                      </a:lnTo>
                      <a:lnTo>
                        <a:pt x="298369" y="613568"/>
                      </a:lnTo>
                      <a:lnTo>
                        <a:pt x="295724" y="613934"/>
                      </a:lnTo>
                      <a:lnTo>
                        <a:pt x="294379" y="614430"/>
                      </a:lnTo>
                      <a:lnTo>
                        <a:pt x="292886" y="616281"/>
                      </a:lnTo>
                      <a:lnTo>
                        <a:pt x="289971" y="621612"/>
                      </a:lnTo>
                      <a:lnTo>
                        <a:pt x="288248" y="622631"/>
                      </a:lnTo>
                      <a:lnTo>
                        <a:pt x="287210" y="623051"/>
                      </a:lnTo>
                      <a:lnTo>
                        <a:pt x="286075" y="624147"/>
                      </a:lnTo>
                      <a:lnTo>
                        <a:pt x="284351" y="626229"/>
                      </a:lnTo>
                      <a:lnTo>
                        <a:pt x="283214" y="627115"/>
                      </a:lnTo>
                      <a:lnTo>
                        <a:pt x="272833" y="629807"/>
                      </a:lnTo>
                      <a:lnTo>
                        <a:pt x="270756" y="629934"/>
                      </a:lnTo>
                      <a:lnTo>
                        <a:pt x="268609" y="630560"/>
                      </a:lnTo>
                      <a:lnTo>
                        <a:pt x="267176" y="632366"/>
                      </a:lnTo>
                      <a:lnTo>
                        <a:pt x="266045" y="634599"/>
                      </a:lnTo>
                      <a:lnTo>
                        <a:pt x="264522" y="636944"/>
                      </a:lnTo>
                      <a:lnTo>
                        <a:pt x="264465" y="637328"/>
                      </a:lnTo>
                      <a:lnTo>
                        <a:pt x="264391" y="637700"/>
                      </a:lnTo>
                      <a:lnTo>
                        <a:pt x="263955" y="638155"/>
                      </a:lnTo>
                      <a:lnTo>
                        <a:pt x="263494" y="638219"/>
                      </a:lnTo>
                      <a:lnTo>
                        <a:pt x="262375" y="637897"/>
                      </a:lnTo>
                      <a:lnTo>
                        <a:pt x="261897" y="637970"/>
                      </a:lnTo>
                      <a:lnTo>
                        <a:pt x="258119" y="639755"/>
                      </a:lnTo>
                      <a:lnTo>
                        <a:pt x="257059" y="640649"/>
                      </a:lnTo>
                      <a:lnTo>
                        <a:pt x="253850" y="644074"/>
                      </a:lnTo>
                      <a:lnTo>
                        <a:pt x="252011" y="645329"/>
                      </a:lnTo>
                      <a:lnTo>
                        <a:pt x="250000" y="645717"/>
                      </a:lnTo>
                      <a:lnTo>
                        <a:pt x="248143" y="644500"/>
                      </a:lnTo>
                      <a:lnTo>
                        <a:pt x="245098" y="640801"/>
                      </a:lnTo>
                      <a:lnTo>
                        <a:pt x="244024" y="639970"/>
                      </a:lnTo>
                      <a:lnTo>
                        <a:pt x="243569" y="639498"/>
                      </a:lnTo>
                      <a:lnTo>
                        <a:pt x="242697" y="637539"/>
                      </a:lnTo>
                      <a:lnTo>
                        <a:pt x="242226" y="637076"/>
                      </a:lnTo>
                      <a:lnTo>
                        <a:pt x="238609" y="635075"/>
                      </a:lnTo>
                      <a:lnTo>
                        <a:pt x="235126" y="632255"/>
                      </a:lnTo>
                      <a:lnTo>
                        <a:pt x="233329" y="631309"/>
                      </a:lnTo>
                      <a:lnTo>
                        <a:pt x="231054" y="630816"/>
                      </a:lnTo>
                      <a:lnTo>
                        <a:pt x="221626" y="630880"/>
                      </a:lnTo>
                      <a:lnTo>
                        <a:pt x="219889" y="629888"/>
                      </a:lnTo>
                      <a:lnTo>
                        <a:pt x="217996" y="627990"/>
                      </a:lnTo>
                      <a:lnTo>
                        <a:pt x="216510" y="625749"/>
                      </a:lnTo>
                      <a:lnTo>
                        <a:pt x="216007" y="623719"/>
                      </a:lnTo>
                      <a:lnTo>
                        <a:pt x="210534" y="617478"/>
                      </a:lnTo>
                      <a:lnTo>
                        <a:pt x="207015" y="614383"/>
                      </a:lnTo>
                      <a:lnTo>
                        <a:pt x="205033" y="613068"/>
                      </a:lnTo>
                      <a:lnTo>
                        <a:pt x="193913" y="609913"/>
                      </a:lnTo>
                      <a:lnTo>
                        <a:pt x="189384" y="607264"/>
                      </a:lnTo>
                      <a:lnTo>
                        <a:pt x="186532" y="606438"/>
                      </a:lnTo>
                      <a:lnTo>
                        <a:pt x="184903" y="605104"/>
                      </a:lnTo>
                      <a:lnTo>
                        <a:pt x="184324" y="604772"/>
                      </a:lnTo>
                      <a:lnTo>
                        <a:pt x="180603" y="603592"/>
                      </a:lnTo>
                      <a:lnTo>
                        <a:pt x="176258" y="597896"/>
                      </a:lnTo>
                      <a:lnTo>
                        <a:pt x="173715" y="596237"/>
                      </a:lnTo>
                      <a:lnTo>
                        <a:pt x="166146" y="588769"/>
                      </a:lnTo>
                      <a:lnTo>
                        <a:pt x="160053" y="584452"/>
                      </a:lnTo>
                      <a:lnTo>
                        <a:pt x="156625" y="581129"/>
                      </a:lnTo>
                      <a:lnTo>
                        <a:pt x="155272" y="580390"/>
                      </a:lnTo>
                      <a:lnTo>
                        <a:pt x="154664" y="579721"/>
                      </a:lnTo>
                      <a:lnTo>
                        <a:pt x="154269" y="579438"/>
                      </a:lnTo>
                      <a:lnTo>
                        <a:pt x="153302" y="579308"/>
                      </a:lnTo>
                      <a:lnTo>
                        <a:pt x="152979" y="579146"/>
                      </a:lnTo>
                      <a:lnTo>
                        <a:pt x="152064" y="576288"/>
                      </a:lnTo>
                      <a:lnTo>
                        <a:pt x="152257" y="575484"/>
                      </a:lnTo>
                      <a:lnTo>
                        <a:pt x="152059" y="574943"/>
                      </a:lnTo>
                      <a:lnTo>
                        <a:pt x="150598" y="574617"/>
                      </a:lnTo>
                      <a:lnTo>
                        <a:pt x="149615" y="575022"/>
                      </a:lnTo>
                      <a:lnTo>
                        <a:pt x="148941" y="576103"/>
                      </a:lnTo>
                      <a:lnTo>
                        <a:pt x="148462" y="577493"/>
                      </a:lnTo>
                      <a:lnTo>
                        <a:pt x="148144" y="578760"/>
                      </a:lnTo>
                      <a:lnTo>
                        <a:pt x="145914" y="577375"/>
                      </a:lnTo>
                      <a:lnTo>
                        <a:pt x="144794" y="576414"/>
                      </a:lnTo>
                      <a:lnTo>
                        <a:pt x="142812" y="573862"/>
                      </a:lnTo>
                      <a:lnTo>
                        <a:pt x="141560" y="573165"/>
                      </a:lnTo>
                      <a:lnTo>
                        <a:pt x="132979" y="572471"/>
                      </a:lnTo>
                      <a:lnTo>
                        <a:pt x="129771" y="573103"/>
                      </a:lnTo>
                      <a:lnTo>
                        <a:pt x="128297" y="575435"/>
                      </a:lnTo>
                      <a:lnTo>
                        <a:pt x="123604" y="576741"/>
                      </a:lnTo>
                      <a:lnTo>
                        <a:pt x="118717" y="575461"/>
                      </a:lnTo>
                      <a:lnTo>
                        <a:pt x="110547" y="570541"/>
                      </a:lnTo>
                      <a:lnTo>
                        <a:pt x="100621" y="561221"/>
                      </a:lnTo>
                      <a:lnTo>
                        <a:pt x="96915" y="558864"/>
                      </a:lnTo>
                      <a:lnTo>
                        <a:pt x="95770" y="558590"/>
                      </a:lnTo>
                      <a:lnTo>
                        <a:pt x="92085" y="558504"/>
                      </a:lnTo>
                      <a:lnTo>
                        <a:pt x="90948" y="558041"/>
                      </a:lnTo>
                      <a:lnTo>
                        <a:pt x="88716" y="556731"/>
                      </a:lnTo>
                      <a:lnTo>
                        <a:pt x="78431" y="554777"/>
                      </a:lnTo>
                      <a:lnTo>
                        <a:pt x="74262" y="555207"/>
                      </a:lnTo>
                      <a:lnTo>
                        <a:pt x="69121" y="556996"/>
                      </a:lnTo>
                      <a:lnTo>
                        <a:pt x="64756" y="559839"/>
                      </a:lnTo>
                      <a:lnTo>
                        <a:pt x="62991" y="563501"/>
                      </a:lnTo>
                      <a:lnTo>
                        <a:pt x="63424" y="565526"/>
                      </a:lnTo>
                      <a:lnTo>
                        <a:pt x="65263" y="568156"/>
                      </a:lnTo>
                      <a:lnTo>
                        <a:pt x="65929" y="569947"/>
                      </a:lnTo>
                      <a:lnTo>
                        <a:pt x="65971" y="571671"/>
                      </a:lnTo>
                      <a:lnTo>
                        <a:pt x="65331" y="572002"/>
                      </a:lnTo>
                      <a:lnTo>
                        <a:pt x="62670" y="571328"/>
                      </a:lnTo>
                      <a:lnTo>
                        <a:pt x="62009" y="571038"/>
                      </a:lnTo>
                      <a:lnTo>
                        <a:pt x="61395" y="570553"/>
                      </a:lnTo>
                      <a:lnTo>
                        <a:pt x="60736" y="570317"/>
                      </a:lnTo>
                      <a:lnTo>
                        <a:pt x="59949" y="570712"/>
                      </a:lnTo>
                      <a:lnTo>
                        <a:pt x="57659" y="572804"/>
                      </a:lnTo>
                      <a:lnTo>
                        <a:pt x="57063" y="573569"/>
                      </a:lnTo>
                      <a:lnTo>
                        <a:pt x="56588" y="575067"/>
                      </a:lnTo>
                      <a:lnTo>
                        <a:pt x="55815" y="576083"/>
                      </a:lnTo>
                      <a:lnTo>
                        <a:pt x="54351" y="575285"/>
                      </a:lnTo>
                      <a:lnTo>
                        <a:pt x="53495" y="573860"/>
                      </a:lnTo>
                      <a:lnTo>
                        <a:pt x="52373" y="570474"/>
                      </a:lnTo>
                      <a:lnTo>
                        <a:pt x="51346" y="568901"/>
                      </a:lnTo>
                      <a:lnTo>
                        <a:pt x="50274" y="568059"/>
                      </a:lnTo>
                      <a:lnTo>
                        <a:pt x="48937" y="567408"/>
                      </a:lnTo>
                      <a:lnTo>
                        <a:pt x="47366" y="566982"/>
                      </a:lnTo>
                      <a:lnTo>
                        <a:pt x="45597" y="566731"/>
                      </a:lnTo>
                      <a:lnTo>
                        <a:pt x="44024" y="566914"/>
                      </a:lnTo>
                      <a:lnTo>
                        <a:pt x="43496" y="567674"/>
                      </a:lnTo>
                      <a:lnTo>
                        <a:pt x="43256" y="568874"/>
                      </a:lnTo>
                      <a:lnTo>
                        <a:pt x="42509" y="570374"/>
                      </a:lnTo>
                      <a:lnTo>
                        <a:pt x="41250" y="570769"/>
                      </a:lnTo>
                      <a:lnTo>
                        <a:pt x="39705" y="570031"/>
                      </a:lnTo>
                      <a:lnTo>
                        <a:pt x="38290" y="568819"/>
                      </a:lnTo>
                      <a:lnTo>
                        <a:pt x="37470" y="567923"/>
                      </a:lnTo>
                      <a:lnTo>
                        <a:pt x="38107" y="566729"/>
                      </a:lnTo>
                      <a:lnTo>
                        <a:pt x="39842" y="564501"/>
                      </a:lnTo>
                      <a:lnTo>
                        <a:pt x="40695" y="562714"/>
                      </a:lnTo>
                      <a:lnTo>
                        <a:pt x="40945" y="561703"/>
                      </a:lnTo>
                      <a:lnTo>
                        <a:pt x="40932" y="559656"/>
                      </a:lnTo>
                      <a:lnTo>
                        <a:pt x="40377" y="557760"/>
                      </a:lnTo>
                      <a:lnTo>
                        <a:pt x="38878" y="555735"/>
                      </a:lnTo>
                      <a:lnTo>
                        <a:pt x="23802" y="539459"/>
                      </a:lnTo>
                      <a:lnTo>
                        <a:pt x="16190" y="533087"/>
                      </a:lnTo>
                      <a:lnTo>
                        <a:pt x="1867" y="524690"/>
                      </a:lnTo>
                      <a:lnTo>
                        <a:pt x="235" y="523323"/>
                      </a:lnTo>
                      <a:lnTo>
                        <a:pt x="0" y="523213"/>
                      </a:lnTo>
                      <a:lnTo>
                        <a:pt x="4930" y="459716"/>
                      </a:lnTo>
                      <a:lnTo>
                        <a:pt x="9857" y="395585"/>
                      </a:lnTo>
                      <a:lnTo>
                        <a:pt x="14734" y="331439"/>
                      </a:lnTo>
                      <a:lnTo>
                        <a:pt x="19567" y="267259"/>
                      </a:lnTo>
                      <a:lnTo>
                        <a:pt x="24355" y="203053"/>
                      </a:lnTo>
                      <a:lnTo>
                        <a:pt x="29083" y="138827"/>
                      </a:lnTo>
                      <a:lnTo>
                        <a:pt x="33763" y="74564"/>
                      </a:lnTo>
                      <a:lnTo>
                        <a:pt x="38392" y="10285"/>
                      </a:lnTo>
                      <a:close/>
                    </a:path>
                  </a:pathLst>
                </a:custGeom>
                <a:grpFill/>
                <a:ln w="3175"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n-AU" sz="1600" dirty="0">
                    <a:solidFill>
                      <a:schemeClr val="tx1"/>
                    </a:solidFill>
                    <a:latin typeface="Arial" panose="020B0604020202020204" pitchFamily="34" charset="0"/>
                    <a:cs typeface="Arial" panose="020B0604020202020204" pitchFamily="34" charset="0"/>
                  </a:endParaRPr>
                </a:p>
              </p:txBody>
            </p:sp>
            <p:sp>
              <p:nvSpPr>
                <p:cNvPr id="26" name="Freeform 62">
                  <a:extLst>
                    <a:ext uri="{FF2B5EF4-FFF2-40B4-BE49-F238E27FC236}">
                      <a16:creationId xmlns:a16="http://schemas.microsoft.com/office/drawing/2014/main" id="{DF080DB2-0B82-DCD4-AA40-85B648EA13CD}"/>
                    </a:ext>
                  </a:extLst>
                </p:cNvPr>
                <p:cNvSpPr>
                  <a:spLocks noChangeAspect="1"/>
                </p:cNvSpPr>
                <p:nvPr>
                  <p:custDataLst>
                    <p:tags r:id="rId8"/>
                  </p:custDataLst>
                </p:nvPr>
              </p:nvSpPr>
              <p:spPr>
                <a:xfrm>
                  <a:off x="5135450" y="1700627"/>
                  <a:ext cx="1783468" cy="2676241"/>
                </a:xfrm>
                <a:custGeom>
                  <a:avLst/>
                  <a:gdLst/>
                  <a:ahLst/>
                  <a:cxnLst/>
                  <a:rect l="l" t="t" r="r" b="b"/>
                  <a:pathLst>
                    <a:path w="1783468" h="2676241">
                      <a:moveTo>
                        <a:pt x="1743354" y="2481995"/>
                      </a:moveTo>
                      <a:lnTo>
                        <a:pt x="1745079" y="2482750"/>
                      </a:lnTo>
                      <a:lnTo>
                        <a:pt x="1746087" y="2484012"/>
                      </a:lnTo>
                      <a:lnTo>
                        <a:pt x="1746812" y="2485359"/>
                      </a:lnTo>
                      <a:lnTo>
                        <a:pt x="1747788" y="2486412"/>
                      </a:lnTo>
                      <a:lnTo>
                        <a:pt x="1749281" y="2486979"/>
                      </a:lnTo>
                      <a:lnTo>
                        <a:pt x="1754656" y="2487535"/>
                      </a:lnTo>
                      <a:lnTo>
                        <a:pt x="1751429" y="2492360"/>
                      </a:lnTo>
                      <a:lnTo>
                        <a:pt x="1748301" y="2498258"/>
                      </a:lnTo>
                      <a:lnTo>
                        <a:pt x="1737890" y="2525241"/>
                      </a:lnTo>
                      <a:lnTo>
                        <a:pt x="1737263" y="2525440"/>
                      </a:lnTo>
                      <a:lnTo>
                        <a:pt x="1735577" y="2525165"/>
                      </a:lnTo>
                      <a:lnTo>
                        <a:pt x="1733996" y="2525165"/>
                      </a:lnTo>
                      <a:lnTo>
                        <a:pt x="1732781" y="2525312"/>
                      </a:lnTo>
                      <a:lnTo>
                        <a:pt x="1731923" y="2524989"/>
                      </a:lnTo>
                      <a:lnTo>
                        <a:pt x="1731102" y="2521624"/>
                      </a:lnTo>
                      <a:lnTo>
                        <a:pt x="1731495" y="2519825"/>
                      </a:lnTo>
                      <a:lnTo>
                        <a:pt x="1732756" y="2516078"/>
                      </a:lnTo>
                      <a:lnTo>
                        <a:pt x="1733060" y="2515686"/>
                      </a:lnTo>
                      <a:lnTo>
                        <a:pt x="1733670" y="2515258"/>
                      </a:lnTo>
                      <a:lnTo>
                        <a:pt x="1734301" y="2514639"/>
                      </a:lnTo>
                      <a:lnTo>
                        <a:pt x="1734694" y="2513648"/>
                      </a:lnTo>
                      <a:lnTo>
                        <a:pt x="1734678" y="2512482"/>
                      </a:lnTo>
                      <a:lnTo>
                        <a:pt x="1733950" y="2510597"/>
                      </a:lnTo>
                      <a:lnTo>
                        <a:pt x="1733832" y="2509436"/>
                      </a:lnTo>
                      <a:lnTo>
                        <a:pt x="1734287" y="2507658"/>
                      </a:lnTo>
                      <a:lnTo>
                        <a:pt x="1736008" y="2503932"/>
                      </a:lnTo>
                      <a:lnTo>
                        <a:pt x="1736555" y="2502158"/>
                      </a:lnTo>
                      <a:lnTo>
                        <a:pt x="1736664" y="2500044"/>
                      </a:lnTo>
                      <a:lnTo>
                        <a:pt x="1736193" y="2494830"/>
                      </a:lnTo>
                      <a:lnTo>
                        <a:pt x="1737010" y="2492993"/>
                      </a:lnTo>
                      <a:lnTo>
                        <a:pt x="1740023" y="2489810"/>
                      </a:lnTo>
                      <a:lnTo>
                        <a:pt x="1741202" y="2488053"/>
                      </a:lnTo>
                      <a:lnTo>
                        <a:pt x="1741839" y="2484279"/>
                      </a:lnTo>
                      <a:lnTo>
                        <a:pt x="1742309" y="2482579"/>
                      </a:lnTo>
                      <a:close/>
                      <a:moveTo>
                        <a:pt x="1752024" y="2434404"/>
                      </a:moveTo>
                      <a:lnTo>
                        <a:pt x="1753227" y="2435074"/>
                      </a:lnTo>
                      <a:lnTo>
                        <a:pt x="1753590" y="2437308"/>
                      </a:lnTo>
                      <a:lnTo>
                        <a:pt x="1752785" y="2440235"/>
                      </a:lnTo>
                      <a:lnTo>
                        <a:pt x="1745789" y="2455016"/>
                      </a:lnTo>
                      <a:lnTo>
                        <a:pt x="1744065" y="2460346"/>
                      </a:lnTo>
                      <a:lnTo>
                        <a:pt x="1743071" y="2466592"/>
                      </a:lnTo>
                      <a:lnTo>
                        <a:pt x="1743144" y="2468176"/>
                      </a:lnTo>
                      <a:lnTo>
                        <a:pt x="1743624" y="2471636"/>
                      </a:lnTo>
                      <a:lnTo>
                        <a:pt x="1743557" y="2473445"/>
                      </a:lnTo>
                      <a:lnTo>
                        <a:pt x="1743157" y="2475577"/>
                      </a:lnTo>
                      <a:lnTo>
                        <a:pt x="1742565" y="2477516"/>
                      </a:lnTo>
                      <a:lnTo>
                        <a:pt x="1741796" y="2477886"/>
                      </a:lnTo>
                      <a:lnTo>
                        <a:pt x="1740892" y="2475273"/>
                      </a:lnTo>
                      <a:lnTo>
                        <a:pt x="1741314" y="2473113"/>
                      </a:lnTo>
                      <a:lnTo>
                        <a:pt x="1741269" y="2469444"/>
                      </a:lnTo>
                      <a:lnTo>
                        <a:pt x="1740786" y="2465941"/>
                      </a:lnTo>
                      <a:lnTo>
                        <a:pt x="1739896" y="2464268"/>
                      </a:lnTo>
                      <a:lnTo>
                        <a:pt x="1738879" y="2462811"/>
                      </a:lnTo>
                      <a:lnTo>
                        <a:pt x="1738556" y="2459808"/>
                      </a:lnTo>
                      <a:lnTo>
                        <a:pt x="1739202" y="2451687"/>
                      </a:lnTo>
                      <a:lnTo>
                        <a:pt x="1741142" y="2443980"/>
                      </a:lnTo>
                      <a:lnTo>
                        <a:pt x="1741153" y="2441042"/>
                      </a:lnTo>
                      <a:lnTo>
                        <a:pt x="1740839" y="2439075"/>
                      </a:lnTo>
                      <a:lnTo>
                        <a:pt x="1741352" y="2437737"/>
                      </a:lnTo>
                      <a:lnTo>
                        <a:pt x="1743879" y="2436670"/>
                      </a:lnTo>
                      <a:lnTo>
                        <a:pt x="1747893" y="2436491"/>
                      </a:lnTo>
                      <a:lnTo>
                        <a:pt x="1750597" y="2434905"/>
                      </a:lnTo>
                      <a:close/>
                      <a:moveTo>
                        <a:pt x="1731564" y="2200134"/>
                      </a:moveTo>
                      <a:lnTo>
                        <a:pt x="1734464" y="2205122"/>
                      </a:lnTo>
                      <a:lnTo>
                        <a:pt x="1735453" y="2208416"/>
                      </a:lnTo>
                      <a:lnTo>
                        <a:pt x="1733827" y="2209581"/>
                      </a:lnTo>
                      <a:lnTo>
                        <a:pt x="1731146" y="2203960"/>
                      </a:lnTo>
                      <a:lnTo>
                        <a:pt x="1730392" y="2201124"/>
                      </a:lnTo>
                      <a:close/>
                      <a:moveTo>
                        <a:pt x="1779048" y="2131457"/>
                      </a:moveTo>
                      <a:lnTo>
                        <a:pt x="1778780" y="2137093"/>
                      </a:lnTo>
                      <a:lnTo>
                        <a:pt x="1775869" y="2152767"/>
                      </a:lnTo>
                      <a:lnTo>
                        <a:pt x="1775938" y="2155166"/>
                      </a:lnTo>
                      <a:lnTo>
                        <a:pt x="1776896" y="2162298"/>
                      </a:lnTo>
                      <a:lnTo>
                        <a:pt x="1777776" y="2163911"/>
                      </a:lnTo>
                      <a:lnTo>
                        <a:pt x="1778742" y="2164827"/>
                      </a:lnTo>
                      <a:lnTo>
                        <a:pt x="1782459" y="2169332"/>
                      </a:lnTo>
                      <a:lnTo>
                        <a:pt x="1783468" y="2171213"/>
                      </a:lnTo>
                      <a:lnTo>
                        <a:pt x="1783433" y="2174220"/>
                      </a:lnTo>
                      <a:lnTo>
                        <a:pt x="1782196" y="2176369"/>
                      </a:lnTo>
                      <a:lnTo>
                        <a:pt x="1780644" y="2178210"/>
                      </a:lnTo>
                      <a:lnTo>
                        <a:pt x="1779727" y="2180131"/>
                      </a:lnTo>
                      <a:lnTo>
                        <a:pt x="1778870" y="2182727"/>
                      </a:lnTo>
                      <a:lnTo>
                        <a:pt x="1766585" y="2203770"/>
                      </a:lnTo>
                      <a:lnTo>
                        <a:pt x="1750384" y="2228651"/>
                      </a:lnTo>
                      <a:lnTo>
                        <a:pt x="1737662" y="2253427"/>
                      </a:lnTo>
                      <a:lnTo>
                        <a:pt x="1737412" y="2256764"/>
                      </a:lnTo>
                      <a:lnTo>
                        <a:pt x="1738633" y="2260990"/>
                      </a:lnTo>
                      <a:lnTo>
                        <a:pt x="1737719" y="2265588"/>
                      </a:lnTo>
                      <a:lnTo>
                        <a:pt x="1735265" y="2269052"/>
                      </a:lnTo>
                      <a:lnTo>
                        <a:pt x="1731897" y="2269877"/>
                      </a:lnTo>
                      <a:lnTo>
                        <a:pt x="1728309" y="2263615"/>
                      </a:lnTo>
                      <a:lnTo>
                        <a:pt x="1726884" y="2260037"/>
                      </a:lnTo>
                      <a:lnTo>
                        <a:pt x="1726976" y="2257868"/>
                      </a:lnTo>
                      <a:lnTo>
                        <a:pt x="1727900" y="2255497"/>
                      </a:lnTo>
                      <a:lnTo>
                        <a:pt x="1726777" y="2249075"/>
                      </a:lnTo>
                      <a:lnTo>
                        <a:pt x="1727544" y="2245733"/>
                      </a:lnTo>
                      <a:lnTo>
                        <a:pt x="1724489" y="2244223"/>
                      </a:lnTo>
                      <a:lnTo>
                        <a:pt x="1723688" y="2240293"/>
                      </a:lnTo>
                      <a:lnTo>
                        <a:pt x="1724505" y="2236357"/>
                      </a:lnTo>
                      <a:lnTo>
                        <a:pt x="1726396" y="2234738"/>
                      </a:lnTo>
                      <a:lnTo>
                        <a:pt x="1729304" y="2233526"/>
                      </a:lnTo>
                      <a:lnTo>
                        <a:pt x="1730817" y="2229881"/>
                      </a:lnTo>
                      <a:lnTo>
                        <a:pt x="1732760" y="2222036"/>
                      </a:lnTo>
                      <a:lnTo>
                        <a:pt x="1733889" y="2220578"/>
                      </a:lnTo>
                      <a:lnTo>
                        <a:pt x="1735133" y="2219675"/>
                      </a:lnTo>
                      <a:lnTo>
                        <a:pt x="1736332" y="2219003"/>
                      </a:lnTo>
                      <a:lnTo>
                        <a:pt x="1737300" y="2218230"/>
                      </a:lnTo>
                      <a:lnTo>
                        <a:pt x="1739682" y="2214184"/>
                      </a:lnTo>
                      <a:lnTo>
                        <a:pt x="1740844" y="2212882"/>
                      </a:lnTo>
                      <a:lnTo>
                        <a:pt x="1742506" y="2209691"/>
                      </a:lnTo>
                      <a:lnTo>
                        <a:pt x="1742178" y="2202264"/>
                      </a:lnTo>
                      <a:lnTo>
                        <a:pt x="1744102" y="2199296"/>
                      </a:lnTo>
                      <a:lnTo>
                        <a:pt x="1743568" y="2197729"/>
                      </a:lnTo>
                      <a:lnTo>
                        <a:pt x="1742749" y="2197106"/>
                      </a:lnTo>
                      <a:lnTo>
                        <a:pt x="1741745" y="2196777"/>
                      </a:lnTo>
                      <a:lnTo>
                        <a:pt x="1739224" y="2195222"/>
                      </a:lnTo>
                      <a:lnTo>
                        <a:pt x="1738558" y="2195108"/>
                      </a:lnTo>
                      <a:lnTo>
                        <a:pt x="1738414" y="2194860"/>
                      </a:lnTo>
                      <a:lnTo>
                        <a:pt x="1738609" y="2193557"/>
                      </a:lnTo>
                      <a:lnTo>
                        <a:pt x="1739654" y="2191957"/>
                      </a:lnTo>
                      <a:lnTo>
                        <a:pt x="1741875" y="2190369"/>
                      </a:lnTo>
                      <a:lnTo>
                        <a:pt x="1755713" y="2183375"/>
                      </a:lnTo>
                      <a:lnTo>
                        <a:pt x="1759738" y="2180480"/>
                      </a:lnTo>
                      <a:lnTo>
                        <a:pt x="1763386" y="2177064"/>
                      </a:lnTo>
                      <a:lnTo>
                        <a:pt x="1766302" y="2173587"/>
                      </a:lnTo>
                      <a:lnTo>
                        <a:pt x="1768840" y="2169459"/>
                      </a:lnTo>
                      <a:lnTo>
                        <a:pt x="1770344" y="2164620"/>
                      </a:lnTo>
                      <a:lnTo>
                        <a:pt x="1770051" y="2159078"/>
                      </a:lnTo>
                      <a:lnTo>
                        <a:pt x="1768692" y="2154670"/>
                      </a:lnTo>
                      <a:lnTo>
                        <a:pt x="1766250" y="2148898"/>
                      </a:lnTo>
                      <a:lnTo>
                        <a:pt x="1763266" y="2144688"/>
                      </a:lnTo>
                      <a:lnTo>
                        <a:pt x="1760201" y="2144821"/>
                      </a:lnTo>
                      <a:lnTo>
                        <a:pt x="1768185" y="2137040"/>
                      </a:lnTo>
                      <a:lnTo>
                        <a:pt x="1769340" y="2136759"/>
                      </a:lnTo>
                      <a:lnTo>
                        <a:pt x="1773036" y="2134200"/>
                      </a:lnTo>
                      <a:lnTo>
                        <a:pt x="1777920" y="2132118"/>
                      </a:lnTo>
                      <a:close/>
                      <a:moveTo>
                        <a:pt x="1571763" y="1976258"/>
                      </a:moveTo>
                      <a:lnTo>
                        <a:pt x="1572466" y="1976517"/>
                      </a:lnTo>
                      <a:lnTo>
                        <a:pt x="1572547" y="1980606"/>
                      </a:lnTo>
                      <a:lnTo>
                        <a:pt x="1573129" y="1982539"/>
                      </a:lnTo>
                      <a:lnTo>
                        <a:pt x="1575100" y="1985942"/>
                      </a:lnTo>
                      <a:lnTo>
                        <a:pt x="1576007" y="1988681"/>
                      </a:lnTo>
                      <a:lnTo>
                        <a:pt x="1576205" y="1991909"/>
                      </a:lnTo>
                      <a:lnTo>
                        <a:pt x="1575337" y="1993778"/>
                      </a:lnTo>
                      <a:lnTo>
                        <a:pt x="1573105" y="1992436"/>
                      </a:lnTo>
                      <a:lnTo>
                        <a:pt x="1573163" y="1989298"/>
                      </a:lnTo>
                      <a:lnTo>
                        <a:pt x="1572548" y="1987189"/>
                      </a:lnTo>
                      <a:lnTo>
                        <a:pt x="1570334" y="1982993"/>
                      </a:lnTo>
                      <a:lnTo>
                        <a:pt x="1570160" y="1978891"/>
                      </a:lnTo>
                      <a:lnTo>
                        <a:pt x="1570035" y="1978456"/>
                      </a:lnTo>
                      <a:lnTo>
                        <a:pt x="1570840" y="1977060"/>
                      </a:lnTo>
                      <a:close/>
                      <a:moveTo>
                        <a:pt x="1541380" y="1931862"/>
                      </a:moveTo>
                      <a:lnTo>
                        <a:pt x="1542364" y="1932831"/>
                      </a:lnTo>
                      <a:lnTo>
                        <a:pt x="1543103" y="1933286"/>
                      </a:lnTo>
                      <a:lnTo>
                        <a:pt x="1544135" y="1933203"/>
                      </a:lnTo>
                      <a:lnTo>
                        <a:pt x="1545299" y="1932978"/>
                      </a:lnTo>
                      <a:lnTo>
                        <a:pt x="1546425" y="1932908"/>
                      </a:lnTo>
                      <a:lnTo>
                        <a:pt x="1547140" y="1933477"/>
                      </a:lnTo>
                      <a:lnTo>
                        <a:pt x="1547136" y="1934568"/>
                      </a:lnTo>
                      <a:lnTo>
                        <a:pt x="1546955" y="1935762"/>
                      </a:lnTo>
                      <a:lnTo>
                        <a:pt x="1547165" y="1936604"/>
                      </a:lnTo>
                      <a:lnTo>
                        <a:pt x="1549135" y="1937581"/>
                      </a:lnTo>
                      <a:lnTo>
                        <a:pt x="1553949" y="1939295"/>
                      </a:lnTo>
                      <a:lnTo>
                        <a:pt x="1554761" y="1940830"/>
                      </a:lnTo>
                      <a:lnTo>
                        <a:pt x="1555867" y="1941656"/>
                      </a:lnTo>
                      <a:lnTo>
                        <a:pt x="1558078" y="1942412"/>
                      </a:lnTo>
                      <a:lnTo>
                        <a:pt x="1559273" y="1943444"/>
                      </a:lnTo>
                      <a:lnTo>
                        <a:pt x="1557347" y="1945178"/>
                      </a:lnTo>
                      <a:lnTo>
                        <a:pt x="1559365" y="1946089"/>
                      </a:lnTo>
                      <a:lnTo>
                        <a:pt x="1561398" y="1944638"/>
                      </a:lnTo>
                      <a:lnTo>
                        <a:pt x="1563370" y="1942398"/>
                      </a:lnTo>
                      <a:lnTo>
                        <a:pt x="1565226" y="1940987"/>
                      </a:lnTo>
                      <a:lnTo>
                        <a:pt x="1564731" y="1944524"/>
                      </a:lnTo>
                      <a:lnTo>
                        <a:pt x="1562617" y="1950167"/>
                      </a:lnTo>
                      <a:lnTo>
                        <a:pt x="1562074" y="1953023"/>
                      </a:lnTo>
                      <a:lnTo>
                        <a:pt x="1562111" y="1956152"/>
                      </a:lnTo>
                      <a:lnTo>
                        <a:pt x="1562641" y="1959778"/>
                      </a:lnTo>
                      <a:lnTo>
                        <a:pt x="1563822" y="1962895"/>
                      </a:lnTo>
                      <a:lnTo>
                        <a:pt x="1565827" y="1964395"/>
                      </a:lnTo>
                      <a:lnTo>
                        <a:pt x="1567686" y="1966346"/>
                      </a:lnTo>
                      <a:lnTo>
                        <a:pt x="1568185" y="1970117"/>
                      </a:lnTo>
                      <a:lnTo>
                        <a:pt x="1567984" y="1973792"/>
                      </a:lnTo>
                      <a:lnTo>
                        <a:pt x="1567666" y="1975428"/>
                      </a:lnTo>
                      <a:lnTo>
                        <a:pt x="1566873" y="1975541"/>
                      </a:lnTo>
                      <a:lnTo>
                        <a:pt x="1566313" y="1975998"/>
                      </a:lnTo>
                      <a:lnTo>
                        <a:pt x="1565557" y="1976931"/>
                      </a:lnTo>
                      <a:lnTo>
                        <a:pt x="1565017" y="1977401"/>
                      </a:lnTo>
                      <a:lnTo>
                        <a:pt x="1564799" y="1977755"/>
                      </a:lnTo>
                      <a:lnTo>
                        <a:pt x="1564482" y="1978117"/>
                      </a:lnTo>
                      <a:lnTo>
                        <a:pt x="1563584" y="1978527"/>
                      </a:lnTo>
                      <a:lnTo>
                        <a:pt x="1563241" y="1978351"/>
                      </a:lnTo>
                      <a:lnTo>
                        <a:pt x="1559322" y="1978082"/>
                      </a:lnTo>
                      <a:lnTo>
                        <a:pt x="1558360" y="1978237"/>
                      </a:lnTo>
                      <a:lnTo>
                        <a:pt x="1557461" y="1977930"/>
                      </a:lnTo>
                      <a:lnTo>
                        <a:pt x="1556600" y="1976579"/>
                      </a:lnTo>
                      <a:lnTo>
                        <a:pt x="1555580" y="1974523"/>
                      </a:lnTo>
                      <a:lnTo>
                        <a:pt x="1554185" y="1972842"/>
                      </a:lnTo>
                      <a:lnTo>
                        <a:pt x="1553062" y="1970985"/>
                      </a:lnTo>
                      <a:lnTo>
                        <a:pt x="1552537" y="1966140"/>
                      </a:lnTo>
                      <a:lnTo>
                        <a:pt x="1551465" y="1963574"/>
                      </a:lnTo>
                      <a:lnTo>
                        <a:pt x="1547371" y="1956804"/>
                      </a:lnTo>
                      <a:lnTo>
                        <a:pt x="1544633" y="1953880"/>
                      </a:lnTo>
                      <a:lnTo>
                        <a:pt x="1543533" y="1952338"/>
                      </a:lnTo>
                      <a:lnTo>
                        <a:pt x="1542267" y="1949618"/>
                      </a:lnTo>
                      <a:lnTo>
                        <a:pt x="1539131" y="1943522"/>
                      </a:lnTo>
                      <a:lnTo>
                        <a:pt x="1536912" y="1939416"/>
                      </a:lnTo>
                      <a:lnTo>
                        <a:pt x="1535109" y="1936635"/>
                      </a:lnTo>
                      <a:lnTo>
                        <a:pt x="1539557" y="1935549"/>
                      </a:lnTo>
                      <a:lnTo>
                        <a:pt x="1540375" y="1934984"/>
                      </a:lnTo>
                      <a:lnTo>
                        <a:pt x="1540501" y="1933987"/>
                      </a:lnTo>
                      <a:lnTo>
                        <a:pt x="1540149" y="1932840"/>
                      </a:lnTo>
                      <a:close/>
                      <a:moveTo>
                        <a:pt x="1407694" y="1769263"/>
                      </a:moveTo>
                      <a:lnTo>
                        <a:pt x="1408822" y="1770428"/>
                      </a:lnTo>
                      <a:lnTo>
                        <a:pt x="1410854" y="1773019"/>
                      </a:lnTo>
                      <a:lnTo>
                        <a:pt x="1409570" y="1773390"/>
                      </a:lnTo>
                      <a:lnTo>
                        <a:pt x="1409206" y="1774367"/>
                      </a:lnTo>
                      <a:lnTo>
                        <a:pt x="1409130" y="1775711"/>
                      </a:lnTo>
                      <a:lnTo>
                        <a:pt x="1408665" y="1777220"/>
                      </a:lnTo>
                      <a:lnTo>
                        <a:pt x="1405794" y="1780697"/>
                      </a:lnTo>
                      <a:lnTo>
                        <a:pt x="1404864" y="1782115"/>
                      </a:lnTo>
                      <a:lnTo>
                        <a:pt x="1403684" y="1780581"/>
                      </a:lnTo>
                      <a:lnTo>
                        <a:pt x="1403375" y="1780052"/>
                      </a:lnTo>
                      <a:lnTo>
                        <a:pt x="1404150" y="1778795"/>
                      </a:lnTo>
                      <a:lnTo>
                        <a:pt x="1404604" y="1777445"/>
                      </a:lnTo>
                      <a:lnTo>
                        <a:pt x="1404603" y="1776112"/>
                      </a:lnTo>
                      <a:lnTo>
                        <a:pt x="1403972" y="1774839"/>
                      </a:lnTo>
                      <a:lnTo>
                        <a:pt x="1404929" y="1773521"/>
                      </a:lnTo>
                      <a:lnTo>
                        <a:pt x="1405914" y="1770575"/>
                      </a:lnTo>
                      <a:lnTo>
                        <a:pt x="1406688" y="1769329"/>
                      </a:lnTo>
                      <a:close/>
                      <a:moveTo>
                        <a:pt x="1498382" y="1764530"/>
                      </a:moveTo>
                      <a:lnTo>
                        <a:pt x="1499830" y="1765083"/>
                      </a:lnTo>
                      <a:lnTo>
                        <a:pt x="1500518" y="1766156"/>
                      </a:lnTo>
                      <a:lnTo>
                        <a:pt x="1500900" y="1767509"/>
                      </a:lnTo>
                      <a:lnTo>
                        <a:pt x="1501526" y="1768925"/>
                      </a:lnTo>
                      <a:lnTo>
                        <a:pt x="1501832" y="1770119"/>
                      </a:lnTo>
                      <a:lnTo>
                        <a:pt x="1501816" y="1771462"/>
                      </a:lnTo>
                      <a:lnTo>
                        <a:pt x="1501945" y="1772578"/>
                      </a:lnTo>
                      <a:lnTo>
                        <a:pt x="1502692" y="1773147"/>
                      </a:lnTo>
                      <a:lnTo>
                        <a:pt x="1503557" y="1773538"/>
                      </a:lnTo>
                      <a:lnTo>
                        <a:pt x="1504447" y="1774296"/>
                      </a:lnTo>
                      <a:lnTo>
                        <a:pt x="1505060" y="1775253"/>
                      </a:lnTo>
                      <a:lnTo>
                        <a:pt x="1505213" y="1776170"/>
                      </a:lnTo>
                      <a:lnTo>
                        <a:pt x="1504466" y="1777449"/>
                      </a:lnTo>
                      <a:lnTo>
                        <a:pt x="1503283" y="1778093"/>
                      </a:lnTo>
                      <a:lnTo>
                        <a:pt x="1502153" y="1778456"/>
                      </a:lnTo>
                      <a:lnTo>
                        <a:pt x="1501633" y="1778836"/>
                      </a:lnTo>
                      <a:lnTo>
                        <a:pt x="1501261" y="1779908"/>
                      </a:lnTo>
                      <a:lnTo>
                        <a:pt x="1500565" y="1780702"/>
                      </a:lnTo>
                      <a:lnTo>
                        <a:pt x="1499707" y="1781304"/>
                      </a:lnTo>
                      <a:lnTo>
                        <a:pt x="1498845" y="1781693"/>
                      </a:lnTo>
                      <a:lnTo>
                        <a:pt x="1496682" y="1782261"/>
                      </a:lnTo>
                      <a:lnTo>
                        <a:pt x="1495234" y="1781302"/>
                      </a:lnTo>
                      <a:lnTo>
                        <a:pt x="1495091" y="1779576"/>
                      </a:lnTo>
                      <a:lnTo>
                        <a:pt x="1496804" y="1777751"/>
                      </a:lnTo>
                      <a:lnTo>
                        <a:pt x="1495145" y="1776038"/>
                      </a:lnTo>
                      <a:lnTo>
                        <a:pt x="1494607" y="1775669"/>
                      </a:lnTo>
                      <a:lnTo>
                        <a:pt x="1494132" y="1776076"/>
                      </a:lnTo>
                      <a:lnTo>
                        <a:pt x="1493916" y="1776176"/>
                      </a:lnTo>
                      <a:lnTo>
                        <a:pt x="1493630" y="1776213"/>
                      </a:lnTo>
                      <a:lnTo>
                        <a:pt x="1492897" y="1776426"/>
                      </a:lnTo>
                      <a:lnTo>
                        <a:pt x="1494182" y="1774438"/>
                      </a:lnTo>
                      <a:lnTo>
                        <a:pt x="1496358" y="1772216"/>
                      </a:lnTo>
                      <a:lnTo>
                        <a:pt x="1497960" y="1769865"/>
                      </a:lnTo>
                      <a:lnTo>
                        <a:pt x="1497617" y="1767514"/>
                      </a:lnTo>
                      <a:lnTo>
                        <a:pt x="1496804" y="1766372"/>
                      </a:lnTo>
                      <a:lnTo>
                        <a:pt x="1496376" y="1765312"/>
                      </a:lnTo>
                      <a:lnTo>
                        <a:pt x="1496760" y="1764615"/>
                      </a:lnTo>
                      <a:close/>
                      <a:moveTo>
                        <a:pt x="1433304" y="1733574"/>
                      </a:moveTo>
                      <a:lnTo>
                        <a:pt x="1432083" y="1737769"/>
                      </a:lnTo>
                      <a:lnTo>
                        <a:pt x="1431838" y="1739241"/>
                      </a:lnTo>
                      <a:lnTo>
                        <a:pt x="1431994" y="1741191"/>
                      </a:lnTo>
                      <a:lnTo>
                        <a:pt x="1433369" y="1743946"/>
                      </a:lnTo>
                      <a:lnTo>
                        <a:pt x="1433523" y="1745724"/>
                      </a:lnTo>
                      <a:lnTo>
                        <a:pt x="1432931" y="1749008"/>
                      </a:lnTo>
                      <a:lnTo>
                        <a:pt x="1431690" y="1752859"/>
                      </a:lnTo>
                      <a:lnTo>
                        <a:pt x="1429797" y="1755988"/>
                      </a:lnTo>
                      <a:lnTo>
                        <a:pt x="1427268" y="1757032"/>
                      </a:lnTo>
                      <a:lnTo>
                        <a:pt x="1426086" y="1755987"/>
                      </a:lnTo>
                      <a:lnTo>
                        <a:pt x="1426178" y="1755029"/>
                      </a:lnTo>
                      <a:lnTo>
                        <a:pt x="1426768" y="1753952"/>
                      </a:lnTo>
                      <a:lnTo>
                        <a:pt x="1427046" y="1752548"/>
                      </a:lnTo>
                      <a:lnTo>
                        <a:pt x="1426742" y="1751646"/>
                      </a:lnTo>
                      <a:lnTo>
                        <a:pt x="1426231" y="1751016"/>
                      </a:lnTo>
                      <a:lnTo>
                        <a:pt x="1425837" y="1750134"/>
                      </a:lnTo>
                      <a:lnTo>
                        <a:pt x="1425812" y="1748404"/>
                      </a:lnTo>
                      <a:lnTo>
                        <a:pt x="1426272" y="1745829"/>
                      </a:lnTo>
                      <a:lnTo>
                        <a:pt x="1427169" y="1742840"/>
                      </a:lnTo>
                      <a:lnTo>
                        <a:pt x="1428524" y="1740175"/>
                      </a:lnTo>
                      <a:lnTo>
                        <a:pt x="1430283" y="1738565"/>
                      </a:lnTo>
                      <a:lnTo>
                        <a:pt x="1429680" y="1737209"/>
                      </a:lnTo>
                      <a:lnTo>
                        <a:pt x="1430318" y="1735712"/>
                      </a:lnTo>
                      <a:lnTo>
                        <a:pt x="1431697" y="1734372"/>
                      </a:lnTo>
                      <a:close/>
                      <a:moveTo>
                        <a:pt x="1491327" y="1699715"/>
                      </a:moveTo>
                      <a:lnTo>
                        <a:pt x="1489902" y="1701652"/>
                      </a:lnTo>
                      <a:lnTo>
                        <a:pt x="1488789" y="1703834"/>
                      </a:lnTo>
                      <a:lnTo>
                        <a:pt x="1487568" y="1705126"/>
                      </a:lnTo>
                      <a:lnTo>
                        <a:pt x="1485800" y="1704512"/>
                      </a:lnTo>
                      <a:lnTo>
                        <a:pt x="1482085" y="1701269"/>
                      </a:lnTo>
                      <a:lnTo>
                        <a:pt x="1482187" y="1700386"/>
                      </a:lnTo>
                      <a:lnTo>
                        <a:pt x="1485179" y="1699877"/>
                      </a:lnTo>
                      <a:lnTo>
                        <a:pt x="1486575" y="1700111"/>
                      </a:lnTo>
                      <a:lnTo>
                        <a:pt x="1487831" y="1701117"/>
                      </a:lnTo>
                      <a:close/>
                      <a:moveTo>
                        <a:pt x="1478381" y="1684523"/>
                      </a:moveTo>
                      <a:lnTo>
                        <a:pt x="1479033" y="1684607"/>
                      </a:lnTo>
                      <a:lnTo>
                        <a:pt x="1480426" y="1686728"/>
                      </a:lnTo>
                      <a:lnTo>
                        <a:pt x="1483004" y="1688384"/>
                      </a:lnTo>
                      <a:lnTo>
                        <a:pt x="1484833" y="1690092"/>
                      </a:lnTo>
                      <a:lnTo>
                        <a:pt x="1483924" y="1692482"/>
                      </a:lnTo>
                      <a:lnTo>
                        <a:pt x="1483726" y="1692168"/>
                      </a:lnTo>
                      <a:lnTo>
                        <a:pt x="1483688" y="1691993"/>
                      </a:lnTo>
                      <a:lnTo>
                        <a:pt x="1483592" y="1691809"/>
                      </a:lnTo>
                      <a:lnTo>
                        <a:pt x="1483219" y="1691495"/>
                      </a:lnTo>
                      <a:lnTo>
                        <a:pt x="1482767" y="1692620"/>
                      </a:lnTo>
                      <a:lnTo>
                        <a:pt x="1482201" y="1692963"/>
                      </a:lnTo>
                      <a:lnTo>
                        <a:pt x="1481542" y="1692750"/>
                      </a:lnTo>
                      <a:lnTo>
                        <a:pt x="1480697" y="1692065"/>
                      </a:lnTo>
                      <a:lnTo>
                        <a:pt x="1479887" y="1690883"/>
                      </a:lnTo>
                      <a:lnTo>
                        <a:pt x="1479057" y="1690477"/>
                      </a:lnTo>
                      <a:lnTo>
                        <a:pt x="1478250" y="1690725"/>
                      </a:lnTo>
                      <a:lnTo>
                        <a:pt x="1477557" y="1691660"/>
                      </a:lnTo>
                      <a:lnTo>
                        <a:pt x="1477189" y="1690535"/>
                      </a:lnTo>
                      <a:lnTo>
                        <a:pt x="1477296" y="1689610"/>
                      </a:lnTo>
                      <a:lnTo>
                        <a:pt x="1477794" y="1688842"/>
                      </a:lnTo>
                      <a:lnTo>
                        <a:pt x="1478616" y="1688212"/>
                      </a:lnTo>
                      <a:lnTo>
                        <a:pt x="1478391" y="1687223"/>
                      </a:lnTo>
                      <a:lnTo>
                        <a:pt x="1478338" y="1686417"/>
                      </a:lnTo>
                      <a:close/>
                      <a:moveTo>
                        <a:pt x="1358648" y="1511973"/>
                      </a:moveTo>
                      <a:lnTo>
                        <a:pt x="1358481" y="1514633"/>
                      </a:lnTo>
                      <a:lnTo>
                        <a:pt x="1358695" y="1516552"/>
                      </a:lnTo>
                      <a:lnTo>
                        <a:pt x="1359317" y="1518232"/>
                      </a:lnTo>
                      <a:lnTo>
                        <a:pt x="1360331" y="1520202"/>
                      </a:lnTo>
                      <a:lnTo>
                        <a:pt x="1357565" y="1520714"/>
                      </a:lnTo>
                      <a:lnTo>
                        <a:pt x="1356085" y="1522379"/>
                      </a:lnTo>
                      <a:lnTo>
                        <a:pt x="1354715" y="1524312"/>
                      </a:lnTo>
                      <a:lnTo>
                        <a:pt x="1352284" y="1525577"/>
                      </a:lnTo>
                      <a:lnTo>
                        <a:pt x="1351812" y="1525011"/>
                      </a:lnTo>
                      <a:lnTo>
                        <a:pt x="1351240" y="1524071"/>
                      </a:lnTo>
                      <a:lnTo>
                        <a:pt x="1350893" y="1522978"/>
                      </a:lnTo>
                      <a:lnTo>
                        <a:pt x="1351019" y="1521854"/>
                      </a:lnTo>
                      <a:lnTo>
                        <a:pt x="1351796" y="1521095"/>
                      </a:lnTo>
                      <a:lnTo>
                        <a:pt x="1353774" y="1521350"/>
                      </a:lnTo>
                      <a:lnTo>
                        <a:pt x="1354883" y="1520897"/>
                      </a:lnTo>
                      <a:lnTo>
                        <a:pt x="1356459" y="1518776"/>
                      </a:lnTo>
                      <a:lnTo>
                        <a:pt x="1357185" y="1516607"/>
                      </a:lnTo>
                      <a:lnTo>
                        <a:pt x="1357681" y="1514390"/>
                      </a:lnTo>
                      <a:close/>
                      <a:moveTo>
                        <a:pt x="1349139" y="1475998"/>
                      </a:moveTo>
                      <a:lnTo>
                        <a:pt x="1349337" y="1477829"/>
                      </a:lnTo>
                      <a:lnTo>
                        <a:pt x="1350691" y="1481241"/>
                      </a:lnTo>
                      <a:lnTo>
                        <a:pt x="1350902" y="1482839"/>
                      </a:lnTo>
                      <a:lnTo>
                        <a:pt x="1350408" y="1486311"/>
                      </a:lnTo>
                      <a:lnTo>
                        <a:pt x="1351106" y="1487392"/>
                      </a:lnTo>
                      <a:lnTo>
                        <a:pt x="1353320" y="1487982"/>
                      </a:lnTo>
                      <a:lnTo>
                        <a:pt x="1353255" y="1488708"/>
                      </a:lnTo>
                      <a:lnTo>
                        <a:pt x="1354852" y="1492703"/>
                      </a:lnTo>
                      <a:lnTo>
                        <a:pt x="1357152" y="1494941"/>
                      </a:lnTo>
                      <a:lnTo>
                        <a:pt x="1357757" y="1496417"/>
                      </a:lnTo>
                      <a:lnTo>
                        <a:pt x="1356836" y="1498296"/>
                      </a:lnTo>
                      <a:lnTo>
                        <a:pt x="1355918" y="1497465"/>
                      </a:lnTo>
                      <a:lnTo>
                        <a:pt x="1355183" y="1496570"/>
                      </a:lnTo>
                      <a:lnTo>
                        <a:pt x="1353861" y="1494298"/>
                      </a:lnTo>
                      <a:lnTo>
                        <a:pt x="1351853" y="1498240"/>
                      </a:lnTo>
                      <a:lnTo>
                        <a:pt x="1350859" y="1499378"/>
                      </a:lnTo>
                      <a:lnTo>
                        <a:pt x="1349280" y="1496938"/>
                      </a:lnTo>
                      <a:lnTo>
                        <a:pt x="1347716" y="1497211"/>
                      </a:lnTo>
                      <a:lnTo>
                        <a:pt x="1346356" y="1498189"/>
                      </a:lnTo>
                      <a:lnTo>
                        <a:pt x="1345261" y="1497752"/>
                      </a:lnTo>
                      <a:lnTo>
                        <a:pt x="1345795" y="1492531"/>
                      </a:lnTo>
                      <a:lnTo>
                        <a:pt x="1343524" y="1493753"/>
                      </a:lnTo>
                      <a:lnTo>
                        <a:pt x="1342734" y="1493883"/>
                      </a:lnTo>
                      <a:lnTo>
                        <a:pt x="1341891" y="1493753"/>
                      </a:lnTo>
                      <a:lnTo>
                        <a:pt x="1340863" y="1493409"/>
                      </a:lnTo>
                      <a:lnTo>
                        <a:pt x="1340431" y="1492721"/>
                      </a:lnTo>
                      <a:lnTo>
                        <a:pt x="1341307" y="1491558"/>
                      </a:lnTo>
                      <a:lnTo>
                        <a:pt x="1345340" y="1488501"/>
                      </a:lnTo>
                      <a:lnTo>
                        <a:pt x="1346093" y="1486910"/>
                      </a:lnTo>
                      <a:lnTo>
                        <a:pt x="1343904" y="1485994"/>
                      </a:lnTo>
                      <a:lnTo>
                        <a:pt x="1345233" y="1483386"/>
                      </a:lnTo>
                      <a:lnTo>
                        <a:pt x="1346077" y="1480232"/>
                      </a:lnTo>
                      <a:lnTo>
                        <a:pt x="1347128" y="1477463"/>
                      </a:lnTo>
                      <a:close/>
                      <a:moveTo>
                        <a:pt x="1435382" y="1470123"/>
                      </a:moveTo>
                      <a:lnTo>
                        <a:pt x="1435393" y="1470220"/>
                      </a:lnTo>
                      <a:lnTo>
                        <a:pt x="1435434" y="1470193"/>
                      </a:lnTo>
                      <a:lnTo>
                        <a:pt x="1435450" y="1470429"/>
                      </a:lnTo>
                      <a:lnTo>
                        <a:pt x="1435296" y="1470485"/>
                      </a:lnTo>
                      <a:lnTo>
                        <a:pt x="1435254" y="1470416"/>
                      </a:lnTo>
                      <a:lnTo>
                        <a:pt x="1435244" y="1470414"/>
                      </a:lnTo>
                      <a:lnTo>
                        <a:pt x="1435137" y="1470210"/>
                      </a:lnTo>
                      <a:close/>
                      <a:moveTo>
                        <a:pt x="1348050" y="1461520"/>
                      </a:moveTo>
                      <a:lnTo>
                        <a:pt x="1349828" y="1463726"/>
                      </a:lnTo>
                      <a:lnTo>
                        <a:pt x="1348485" y="1466163"/>
                      </a:lnTo>
                      <a:lnTo>
                        <a:pt x="1346098" y="1468509"/>
                      </a:lnTo>
                      <a:lnTo>
                        <a:pt x="1344731" y="1470518"/>
                      </a:lnTo>
                      <a:lnTo>
                        <a:pt x="1344934" y="1471434"/>
                      </a:lnTo>
                      <a:lnTo>
                        <a:pt x="1345920" y="1473367"/>
                      </a:lnTo>
                      <a:lnTo>
                        <a:pt x="1345969" y="1474627"/>
                      </a:lnTo>
                      <a:lnTo>
                        <a:pt x="1345335" y="1475425"/>
                      </a:lnTo>
                      <a:lnTo>
                        <a:pt x="1341423" y="1478645"/>
                      </a:lnTo>
                      <a:lnTo>
                        <a:pt x="1342142" y="1476019"/>
                      </a:lnTo>
                      <a:lnTo>
                        <a:pt x="1341993" y="1475162"/>
                      </a:lnTo>
                      <a:lnTo>
                        <a:pt x="1341616" y="1475288"/>
                      </a:lnTo>
                      <a:lnTo>
                        <a:pt x="1340804" y="1475809"/>
                      </a:lnTo>
                      <a:lnTo>
                        <a:pt x="1340699" y="1475584"/>
                      </a:lnTo>
                      <a:lnTo>
                        <a:pt x="1340739" y="1475281"/>
                      </a:lnTo>
                      <a:lnTo>
                        <a:pt x="1340648" y="1475015"/>
                      </a:lnTo>
                      <a:lnTo>
                        <a:pt x="1340065" y="1474936"/>
                      </a:lnTo>
                      <a:lnTo>
                        <a:pt x="1339071" y="1476585"/>
                      </a:lnTo>
                      <a:lnTo>
                        <a:pt x="1338198" y="1475867"/>
                      </a:lnTo>
                      <a:lnTo>
                        <a:pt x="1337564" y="1475027"/>
                      </a:lnTo>
                      <a:lnTo>
                        <a:pt x="1337166" y="1474003"/>
                      </a:lnTo>
                      <a:lnTo>
                        <a:pt x="1336995" y="1472772"/>
                      </a:lnTo>
                      <a:lnTo>
                        <a:pt x="1337932" y="1470819"/>
                      </a:lnTo>
                      <a:lnTo>
                        <a:pt x="1341697" y="1467006"/>
                      </a:lnTo>
                      <a:lnTo>
                        <a:pt x="1341362" y="1466616"/>
                      </a:lnTo>
                      <a:lnTo>
                        <a:pt x="1340921" y="1465916"/>
                      </a:lnTo>
                      <a:lnTo>
                        <a:pt x="1340760" y="1465079"/>
                      </a:lnTo>
                      <a:lnTo>
                        <a:pt x="1341148" y="1464264"/>
                      </a:lnTo>
                      <a:lnTo>
                        <a:pt x="1342587" y="1463390"/>
                      </a:lnTo>
                      <a:lnTo>
                        <a:pt x="1343270" y="1463746"/>
                      </a:lnTo>
                      <a:lnTo>
                        <a:pt x="1343750" y="1464461"/>
                      </a:lnTo>
                      <a:lnTo>
                        <a:pt x="1344499" y="1464655"/>
                      </a:lnTo>
                      <a:lnTo>
                        <a:pt x="1345880" y="1464157"/>
                      </a:lnTo>
                      <a:lnTo>
                        <a:pt x="1346713" y="1463617"/>
                      </a:lnTo>
                      <a:lnTo>
                        <a:pt x="1347329" y="1462796"/>
                      </a:lnTo>
                      <a:close/>
                      <a:moveTo>
                        <a:pt x="1287536" y="1444659"/>
                      </a:moveTo>
                      <a:lnTo>
                        <a:pt x="1290174" y="1447219"/>
                      </a:lnTo>
                      <a:lnTo>
                        <a:pt x="1290703" y="1450083"/>
                      </a:lnTo>
                      <a:lnTo>
                        <a:pt x="1289978" y="1452942"/>
                      </a:lnTo>
                      <a:lnTo>
                        <a:pt x="1288869" y="1455493"/>
                      </a:lnTo>
                      <a:lnTo>
                        <a:pt x="1288338" y="1454881"/>
                      </a:lnTo>
                      <a:lnTo>
                        <a:pt x="1287824" y="1454695"/>
                      </a:lnTo>
                      <a:lnTo>
                        <a:pt x="1287255" y="1454652"/>
                      </a:lnTo>
                      <a:lnTo>
                        <a:pt x="1286576" y="1454448"/>
                      </a:lnTo>
                      <a:lnTo>
                        <a:pt x="1287040" y="1450422"/>
                      </a:lnTo>
                      <a:lnTo>
                        <a:pt x="1287023" y="1448572"/>
                      </a:lnTo>
                      <a:lnTo>
                        <a:pt x="1286525" y="1447221"/>
                      </a:lnTo>
                      <a:close/>
                      <a:moveTo>
                        <a:pt x="1102954" y="1312539"/>
                      </a:moveTo>
                      <a:lnTo>
                        <a:pt x="1103492" y="1313207"/>
                      </a:lnTo>
                      <a:lnTo>
                        <a:pt x="1104224" y="1313703"/>
                      </a:lnTo>
                      <a:lnTo>
                        <a:pt x="1106110" y="1314633"/>
                      </a:lnTo>
                      <a:lnTo>
                        <a:pt x="1106680" y="1313282"/>
                      </a:lnTo>
                      <a:lnTo>
                        <a:pt x="1107284" y="1312972"/>
                      </a:lnTo>
                      <a:lnTo>
                        <a:pt x="1107730" y="1313673"/>
                      </a:lnTo>
                      <a:lnTo>
                        <a:pt x="1107804" y="1315247"/>
                      </a:lnTo>
                      <a:lnTo>
                        <a:pt x="1107444" y="1318281"/>
                      </a:lnTo>
                      <a:lnTo>
                        <a:pt x="1107044" y="1319617"/>
                      </a:lnTo>
                      <a:lnTo>
                        <a:pt x="1106409" y="1320887"/>
                      </a:lnTo>
                      <a:lnTo>
                        <a:pt x="1105269" y="1319143"/>
                      </a:lnTo>
                      <a:lnTo>
                        <a:pt x="1100611" y="1321769"/>
                      </a:lnTo>
                      <a:lnTo>
                        <a:pt x="1098146" y="1320062"/>
                      </a:lnTo>
                      <a:lnTo>
                        <a:pt x="1097691" y="1318302"/>
                      </a:lnTo>
                      <a:lnTo>
                        <a:pt x="1096806" y="1316923"/>
                      </a:lnTo>
                      <a:lnTo>
                        <a:pt x="1096272" y="1315737"/>
                      </a:lnTo>
                      <a:lnTo>
                        <a:pt x="1096943" y="1314608"/>
                      </a:lnTo>
                      <a:lnTo>
                        <a:pt x="1098616" y="1314076"/>
                      </a:lnTo>
                      <a:lnTo>
                        <a:pt x="1100120" y="1314352"/>
                      </a:lnTo>
                      <a:lnTo>
                        <a:pt x="1101538" y="1314240"/>
                      </a:lnTo>
                      <a:close/>
                      <a:moveTo>
                        <a:pt x="1077023" y="1255357"/>
                      </a:moveTo>
                      <a:lnTo>
                        <a:pt x="1078276" y="1256452"/>
                      </a:lnTo>
                      <a:lnTo>
                        <a:pt x="1079279" y="1257682"/>
                      </a:lnTo>
                      <a:lnTo>
                        <a:pt x="1080422" y="1258418"/>
                      </a:lnTo>
                      <a:lnTo>
                        <a:pt x="1081639" y="1260187"/>
                      </a:lnTo>
                      <a:lnTo>
                        <a:pt x="1082850" y="1262983"/>
                      </a:lnTo>
                      <a:lnTo>
                        <a:pt x="1084814" y="1264381"/>
                      </a:lnTo>
                      <a:lnTo>
                        <a:pt x="1088754" y="1264482"/>
                      </a:lnTo>
                      <a:lnTo>
                        <a:pt x="1088761" y="1265584"/>
                      </a:lnTo>
                      <a:lnTo>
                        <a:pt x="1087386" y="1267046"/>
                      </a:lnTo>
                      <a:lnTo>
                        <a:pt x="1086024" y="1267410"/>
                      </a:lnTo>
                      <a:lnTo>
                        <a:pt x="1084956" y="1267569"/>
                      </a:lnTo>
                      <a:lnTo>
                        <a:pt x="1082926" y="1267106"/>
                      </a:lnTo>
                      <a:lnTo>
                        <a:pt x="1081458" y="1266348"/>
                      </a:lnTo>
                      <a:lnTo>
                        <a:pt x="1080493" y="1266106"/>
                      </a:lnTo>
                      <a:lnTo>
                        <a:pt x="1078781" y="1265885"/>
                      </a:lnTo>
                      <a:lnTo>
                        <a:pt x="1076333" y="1266016"/>
                      </a:lnTo>
                      <a:lnTo>
                        <a:pt x="1074835" y="1265362"/>
                      </a:lnTo>
                      <a:lnTo>
                        <a:pt x="1075051" y="1263352"/>
                      </a:lnTo>
                      <a:lnTo>
                        <a:pt x="1076824" y="1259950"/>
                      </a:lnTo>
                      <a:lnTo>
                        <a:pt x="1076887" y="1258094"/>
                      </a:lnTo>
                      <a:lnTo>
                        <a:pt x="1076398" y="1256058"/>
                      </a:lnTo>
                      <a:close/>
                      <a:moveTo>
                        <a:pt x="1039300" y="1188822"/>
                      </a:moveTo>
                      <a:lnTo>
                        <a:pt x="1039756" y="1192142"/>
                      </a:lnTo>
                      <a:lnTo>
                        <a:pt x="1041266" y="1193500"/>
                      </a:lnTo>
                      <a:lnTo>
                        <a:pt x="1046103" y="1193895"/>
                      </a:lnTo>
                      <a:lnTo>
                        <a:pt x="1047735" y="1194716"/>
                      </a:lnTo>
                      <a:lnTo>
                        <a:pt x="1047065" y="1196365"/>
                      </a:lnTo>
                      <a:lnTo>
                        <a:pt x="1045448" y="1198526"/>
                      </a:lnTo>
                      <a:lnTo>
                        <a:pt x="1044301" y="1200902"/>
                      </a:lnTo>
                      <a:lnTo>
                        <a:pt x="1044126" y="1203485"/>
                      </a:lnTo>
                      <a:lnTo>
                        <a:pt x="1044680" y="1205546"/>
                      </a:lnTo>
                      <a:lnTo>
                        <a:pt x="1047369" y="1209587"/>
                      </a:lnTo>
                      <a:lnTo>
                        <a:pt x="1048261" y="1210179"/>
                      </a:lnTo>
                      <a:lnTo>
                        <a:pt x="1050381" y="1210603"/>
                      </a:lnTo>
                      <a:lnTo>
                        <a:pt x="1050990" y="1211221"/>
                      </a:lnTo>
                      <a:lnTo>
                        <a:pt x="1051141" y="1212695"/>
                      </a:lnTo>
                      <a:lnTo>
                        <a:pt x="1050622" y="1213576"/>
                      </a:lnTo>
                      <a:lnTo>
                        <a:pt x="1049609" y="1213902"/>
                      </a:lnTo>
                      <a:lnTo>
                        <a:pt x="1048297" y="1213703"/>
                      </a:lnTo>
                      <a:lnTo>
                        <a:pt x="1049053" y="1214864"/>
                      </a:lnTo>
                      <a:lnTo>
                        <a:pt x="1051531" y="1216792"/>
                      </a:lnTo>
                      <a:lnTo>
                        <a:pt x="1052152" y="1217623"/>
                      </a:lnTo>
                      <a:lnTo>
                        <a:pt x="1052065" y="1219084"/>
                      </a:lnTo>
                      <a:lnTo>
                        <a:pt x="1051256" y="1219599"/>
                      </a:lnTo>
                      <a:lnTo>
                        <a:pt x="1050228" y="1219733"/>
                      </a:lnTo>
                      <a:lnTo>
                        <a:pt x="1049530" y="1220111"/>
                      </a:lnTo>
                      <a:lnTo>
                        <a:pt x="1047613" y="1224263"/>
                      </a:lnTo>
                      <a:lnTo>
                        <a:pt x="1046312" y="1225947"/>
                      </a:lnTo>
                      <a:lnTo>
                        <a:pt x="1043841" y="1227551"/>
                      </a:lnTo>
                      <a:lnTo>
                        <a:pt x="1041965" y="1226114"/>
                      </a:lnTo>
                      <a:lnTo>
                        <a:pt x="1037689" y="1224630"/>
                      </a:lnTo>
                      <a:lnTo>
                        <a:pt x="1035826" y="1223238"/>
                      </a:lnTo>
                      <a:lnTo>
                        <a:pt x="1035001" y="1220084"/>
                      </a:lnTo>
                      <a:lnTo>
                        <a:pt x="1034370" y="1213333"/>
                      </a:lnTo>
                      <a:lnTo>
                        <a:pt x="1033811" y="1211325"/>
                      </a:lnTo>
                      <a:lnTo>
                        <a:pt x="1030957" y="1205792"/>
                      </a:lnTo>
                      <a:lnTo>
                        <a:pt x="1029865" y="1204463"/>
                      </a:lnTo>
                      <a:lnTo>
                        <a:pt x="1024990" y="1200624"/>
                      </a:lnTo>
                      <a:lnTo>
                        <a:pt x="1023615" y="1199195"/>
                      </a:lnTo>
                      <a:lnTo>
                        <a:pt x="1022589" y="1197651"/>
                      </a:lnTo>
                      <a:lnTo>
                        <a:pt x="1021995" y="1196064"/>
                      </a:lnTo>
                      <a:lnTo>
                        <a:pt x="1022731" y="1193395"/>
                      </a:lnTo>
                      <a:lnTo>
                        <a:pt x="1025711" y="1193716"/>
                      </a:lnTo>
                      <a:lnTo>
                        <a:pt x="1031979" y="1197000"/>
                      </a:lnTo>
                      <a:lnTo>
                        <a:pt x="1037019" y="1198986"/>
                      </a:lnTo>
                      <a:lnTo>
                        <a:pt x="1037918" y="1196851"/>
                      </a:lnTo>
                      <a:lnTo>
                        <a:pt x="1037694" y="1192719"/>
                      </a:lnTo>
                      <a:close/>
                      <a:moveTo>
                        <a:pt x="1031857" y="1182150"/>
                      </a:moveTo>
                      <a:lnTo>
                        <a:pt x="1032671" y="1182702"/>
                      </a:lnTo>
                      <a:lnTo>
                        <a:pt x="1033910" y="1183707"/>
                      </a:lnTo>
                      <a:lnTo>
                        <a:pt x="1034364" y="1184943"/>
                      </a:lnTo>
                      <a:lnTo>
                        <a:pt x="1032972" y="1185743"/>
                      </a:lnTo>
                      <a:lnTo>
                        <a:pt x="1031178" y="1185965"/>
                      </a:lnTo>
                      <a:lnTo>
                        <a:pt x="1029855" y="1185270"/>
                      </a:lnTo>
                      <a:lnTo>
                        <a:pt x="1030458" y="1184450"/>
                      </a:lnTo>
                      <a:lnTo>
                        <a:pt x="1030341" y="1184037"/>
                      </a:lnTo>
                      <a:lnTo>
                        <a:pt x="1031273" y="1182339"/>
                      </a:lnTo>
                      <a:close/>
                      <a:moveTo>
                        <a:pt x="1031696" y="1152928"/>
                      </a:moveTo>
                      <a:lnTo>
                        <a:pt x="1032684" y="1153993"/>
                      </a:lnTo>
                      <a:lnTo>
                        <a:pt x="1034431" y="1155942"/>
                      </a:lnTo>
                      <a:lnTo>
                        <a:pt x="1034565" y="1157836"/>
                      </a:lnTo>
                      <a:lnTo>
                        <a:pt x="1034584" y="1158863"/>
                      </a:lnTo>
                      <a:lnTo>
                        <a:pt x="1033485" y="1156931"/>
                      </a:lnTo>
                      <a:lnTo>
                        <a:pt x="1032022" y="1156604"/>
                      </a:lnTo>
                      <a:lnTo>
                        <a:pt x="1031338" y="1155758"/>
                      </a:lnTo>
                      <a:lnTo>
                        <a:pt x="1030574" y="1154630"/>
                      </a:lnTo>
                      <a:lnTo>
                        <a:pt x="1030942" y="1153629"/>
                      </a:lnTo>
                      <a:close/>
                      <a:moveTo>
                        <a:pt x="1023280" y="1022033"/>
                      </a:moveTo>
                      <a:lnTo>
                        <a:pt x="1024162" y="1022473"/>
                      </a:lnTo>
                      <a:lnTo>
                        <a:pt x="1023911" y="1023548"/>
                      </a:lnTo>
                      <a:lnTo>
                        <a:pt x="1022239" y="1024672"/>
                      </a:lnTo>
                      <a:lnTo>
                        <a:pt x="1021345" y="1023144"/>
                      </a:lnTo>
                      <a:lnTo>
                        <a:pt x="1022150" y="1022626"/>
                      </a:lnTo>
                      <a:close/>
                      <a:moveTo>
                        <a:pt x="221741" y="975472"/>
                      </a:moveTo>
                      <a:lnTo>
                        <a:pt x="223515" y="976537"/>
                      </a:lnTo>
                      <a:lnTo>
                        <a:pt x="228352" y="980591"/>
                      </a:lnTo>
                      <a:lnTo>
                        <a:pt x="229920" y="982811"/>
                      </a:lnTo>
                      <a:lnTo>
                        <a:pt x="228844" y="984723"/>
                      </a:lnTo>
                      <a:lnTo>
                        <a:pt x="229503" y="986263"/>
                      </a:lnTo>
                      <a:lnTo>
                        <a:pt x="230758" y="987431"/>
                      </a:lnTo>
                      <a:lnTo>
                        <a:pt x="231412" y="988236"/>
                      </a:lnTo>
                      <a:lnTo>
                        <a:pt x="230517" y="990713"/>
                      </a:lnTo>
                      <a:lnTo>
                        <a:pt x="228655" y="991500"/>
                      </a:lnTo>
                      <a:lnTo>
                        <a:pt x="224471" y="991438"/>
                      </a:lnTo>
                      <a:lnTo>
                        <a:pt x="223690" y="991896"/>
                      </a:lnTo>
                      <a:lnTo>
                        <a:pt x="223221" y="992588"/>
                      </a:lnTo>
                      <a:lnTo>
                        <a:pt x="222519" y="993123"/>
                      </a:lnTo>
                      <a:lnTo>
                        <a:pt x="221103" y="993050"/>
                      </a:lnTo>
                      <a:lnTo>
                        <a:pt x="220069" y="992427"/>
                      </a:lnTo>
                      <a:lnTo>
                        <a:pt x="219738" y="991552"/>
                      </a:lnTo>
                      <a:lnTo>
                        <a:pt x="219677" y="990753"/>
                      </a:lnTo>
                      <a:lnTo>
                        <a:pt x="219511" y="990336"/>
                      </a:lnTo>
                      <a:lnTo>
                        <a:pt x="217342" y="990177"/>
                      </a:lnTo>
                      <a:lnTo>
                        <a:pt x="215201" y="990953"/>
                      </a:lnTo>
                      <a:lnTo>
                        <a:pt x="213699" y="992690"/>
                      </a:lnTo>
                      <a:lnTo>
                        <a:pt x="213409" y="995425"/>
                      </a:lnTo>
                      <a:lnTo>
                        <a:pt x="212506" y="995385"/>
                      </a:lnTo>
                      <a:lnTo>
                        <a:pt x="212527" y="994778"/>
                      </a:lnTo>
                      <a:lnTo>
                        <a:pt x="212349" y="994393"/>
                      </a:lnTo>
                      <a:lnTo>
                        <a:pt x="212040" y="994065"/>
                      </a:lnTo>
                      <a:lnTo>
                        <a:pt x="211725" y="993589"/>
                      </a:lnTo>
                      <a:lnTo>
                        <a:pt x="210097" y="989848"/>
                      </a:lnTo>
                      <a:lnTo>
                        <a:pt x="210858" y="988319"/>
                      </a:lnTo>
                      <a:lnTo>
                        <a:pt x="213085" y="987357"/>
                      </a:lnTo>
                      <a:lnTo>
                        <a:pt x="215858" y="985299"/>
                      </a:lnTo>
                      <a:lnTo>
                        <a:pt x="218948" y="980559"/>
                      </a:lnTo>
                      <a:lnTo>
                        <a:pt x="221080" y="978704"/>
                      </a:lnTo>
                      <a:lnTo>
                        <a:pt x="221757" y="977528"/>
                      </a:lnTo>
                      <a:close/>
                      <a:moveTo>
                        <a:pt x="177938" y="951402"/>
                      </a:moveTo>
                      <a:lnTo>
                        <a:pt x="180626" y="951514"/>
                      </a:lnTo>
                      <a:lnTo>
                        <a:pt x="180934" y="953414"/>
                      </a:lnTo>
                      <a:lnTo>
                        <a:pt x="179716" y="954274"/>
                      </a:lnTo>
                      <a:lnTo>
                        <a:pt x="176426" y="954357"/>
                      </a:lnTo>
                      <a:lnTo>
                        <a:pt x="175716" y="955397"/>
                      </a:lnTo>
                      <a:lnTo>
                        <a:pt x="175347" y="957016"/>
                      </a:lnTo>
                      <a:lnTo>
                        <a:pt x="174551" y="957644"/>
                      </a:lnTo>
                      <a:lnTo>
                        <a:pt x="173749" y="957222"/>
                      </a:lnTo>
                      <a:lnTo>
                        <a:pt x="173255" y="955734"/>
                      </a:lnTo>
                      <a:lnTo>
                        <a:pt x="173208" y="954726"/>
                      </a:lnTo>
                      <a:lnTo>
                        <a:pt x="173315" y="953955"/>
                      </a:lnTo>
                      <a:lnTo>
                        <a:pt x="173182" y="953405"/>
                      </a:lnTo>
                      <a:lnTo>
                        <a:pt x="172417" y="953058"/>
                      </a:lnTo>
                      <a:lnTo>
                        <a:pt x="174614" y="952206"/>
                      </a:lnTo>
                      <a:close/>
                      <a:moveTo>
                        <a:pt x="235468" y="900143"/>
                      </a:moveTo>
                      <a:lnTo>
                        <a:pt x="238070" y="900616"/>
                      </a:lnTo>
                      <a:lnTo>
                        <a:pt x="239216" y="901632"/>
                      </a:lnTo>
                      <a:lnTo>
                        <a:pt x="239971" y="903060"/>
                      </a:lnTo>
                      <a:lnTo>
                        <a:pt x="241241" y="904805"/>
                      </a:lnTo>
                      <a:lnTo>
                        <a:pt x="242880" y="905906"/>
                      </a:lnTo>
                      <a:lnTo>
                        <a:pt x="244888" y="906522"/>
                      </a:lnTo>
                      <a:lnTo>
                        <a:pt x="249711" y="906930"/>
                      </a:lnTo>
                      <a:lnTo>
                        <a:pt x="249429" y="907483"/>
                      </a:lnTo>
                      <a:lnTo>
                        <a:pt x="248951" y="908971"/>
                      </a:lnTo>
                      <a:lnTo>
                        <a:pt x="248688" y="909525"/>
                      </a:lnTo>
                      <a:lnTo>
                        <a:pt x="250921" y="910277"/>
                      </a:lnTo>
                      <a:lnTo>
                        <a:pt x="251943" y="908887"/>
                      </a:lnTo>
                      <a:lnTo>
                        <a:pt x="252652" y="907221"/>
                      </a:lnTo>
                      <a:lnTo>
                        <a:pt x="254019" y="907127"/>
                      </a:lnTo>
                      <a:lnTo>
                        <a:pt x="254630" y="908623"/>
                      </a:lnTo>
                      <a:lnTo>
                        <a:pt x="254603" y="911022"/>
                      </a:lnTo>
                      <a:lnTo>
                        <a:pt x="254179" y="913466"/>
                      </a:lnTo>
                      <a:lnTo>
                        <a:pt x="253724" y="915122"/>
                      </a:lnTo>
                      <a:lnTo>
                        <a:pt x="253356" y="914413"/>
                      </a:lnTo>
                      <a:lnTo>
                        <a:pt x="252346" y="913046"/>
                      </a:lnTo>
                      <a:lnTo>
                        <a:pt x="251958" y="912316"/>
                      </a:lnTo>
                      <a:lnTo>
                        <a:pt x="250614" y="913680"/>
                      </a:lnTo>
                      <a:lnTo>
                        <a:pt x="250404" y="914761"/>
                      </a:lnTo>
                      <a:lnTo>
                        <a:pt x="250728" y="915823"/>
                      </a:lnTo>
                      <a:lnTo>
                        <a:pt x="250933" y="917112"/>
                      </a:lnTo>
                      <a:lnTo>
                        <a:pt x="250346" y="917672"/>
                      </a:lnTo>
                      <a:lnTo>
                        <a:pt x="249066" y="917362"/>
                      </a:lnTo>
                      <a:lnTo>
                        <a:pt x="246739" y="916396"/>
                      </a:lnTo>
                      <a:lnTo>
                        <a:pt x="244037" y="916546"/>
                      </a:lnTo>
                      <a:lnTo>
                        <a:pt x="241474" y="917289"/>
                      </a:lnTo>
                      <a:lnTo>
                        <a:pt x="239426" y="918643"/>
                      </a:lnTo>
                      <a:lnTo>
                        <a:pt x="238184" y="920558"/>
                      </a:lnTo>
                      <a:lnTo>
                        <a:pt x="236994" y="918869"/>
                      </a:lnTo>
                      <a:lnTo>
                        <a:pt x="234668" y="914237"/>
                      </a:lnTo>
                      <a:lnTo>
                        <a:pt x="233764" y="913253"/>
                      </a:lnTo>
                      <a:lnTo>
                        <a:pt x="233418" y="912776"/>
                      </a:lnTo>
                      <a:lnTo>
                        <a:pt x="232391" y="911839"/>
                      </a:lnTo>
                      <a:lnTo>
                        <a:pt x="231321" y="911257"/>
                      </a:lnTo>
                      <a:lnTo>
                        <a:pt x="230806" y="911800"/>
                      </a:lnTo>
                      <a:lnTo>
                        <a:pt x="230434" y="912349"/>
                      </a:lnTo>
                      <a:lnTo>
                        <a:pt x="228162" y="914847"/>
                      </a:lnTo>
                      <a:lnTo>
                        <a:pt x="227036" y="914986"/>
                      </a:lnTo>
                      <a:lnTo>
                        <a:pt x="223947" y="914975"/>
                      </a:lnTo>
                      <a:lnTo>
                        <a:pt x="223055" y="915334"/>
                      </a:lnTo>
                      <a:lnTo>
                        <a:pt x="222856" y="916688"/>
                      </a:lnTo>
                      <a:lnTo>
                        <a:pt x="223884" y="917593"/>
                      </a:lnTo>
                      <a:lnTo>
                        <a:pt x="225410" y="918121"/>
                      </a:lnTo>
                      <a:lnTo>
                        <a:pt x="226766" y="918307"/>
                      </a:lnTo>
                      <a:lnTo>
                        <a:pt x="227859" y="919090"/>
                      </a:lnTo>
                      <a:lnTo>
                        <a:pt x="227533" y="920563"/>
                      </a:lnTo>
                      <a:lnTo>
                        <a:pt x="226343" y="921664"/>
                      </a:lnTo>
                      <a:lnTo>
                        <a:pt x="224951" y="921309"/>
                      </a:lnTo>
                      <a:lnTo>
                        <a:pt x="223638" y="920223"/>
                      </a:lnTo>
                      <a:lnTo>
                        <a:pt x="222377" y="919916"/>
                      </a:lnTo>
                      <a:lnTo>
                        <a:pt x="221211" y="920346"/>
                      </a:lnTo>
                      <a:lnTo>
                        <a:pt x="220290" y="921543"/>
                      </a:lnTo>
                      <a:lnTo>
                        <a:pt x="220904" y="925553"/>
                      </a:lnTo>
                      <a:lnTo>
                        <a:pt x="220878" y="926831"/>
                      </a:lnTo>
                      <a:lnTo>
                        <a:pt x="220319" y="927781"/>
                      </a:lnTo>
                      <a:lnTo>
                        <a:pt x="218709" y="929901"/>
                      </a:lnTo>
                      <a:lnTo>
                        <a:pt x="218584" y="930336"/>
                      </a:lnTo>
                      <a:lnTo>
                        <a:pt x="218983" y="931024"/>
                      </a:lnTo>
                      <a:lnTo>
                        <a:pt x="218325" y="932526"/>
                      </a:lnTo>
                      <a:lnTo>
                        <a:pt x="217132" y="933983"/>
                      </a:lnTo>
                      <a:lnTo>
                        <a:pt x="215980" y="934603"/>
                      </a:lnTo>
                      <a:lnTo>
                        <a:pt x="214701" y="933981"/>
                      </a:lnTo>
                      <a:lnTo>
                        <a:pt x="212884" y="931417"/>
                      </a:lnTo>
                      <a:lnTo>
                        <a:pt x="211422" y="930819"/>
                      </a:lnTo>
                      <a:lnTo>
                        <a:pt x="209870" y="931904"/>
                      </a:lnTo>
                      <a:lnTo>
                        <a:pt x="208007" y="936676"/>
                      </a:lnTo>
                      <a:lnTo>
                        <a:pt x="206467" y="937710"/>
                      </a:lnTo>
                      <a:lnTo>
                        <a:pt x="204175" y="938051"/>
                      </a:lnTo>
                      <a:lnTo>
                        <a:pt x="201289" y="940107"/>
                      </a:lnTo>
                      <a:lnTo>
                        <a:pt x="199213" y="940919"/>
                      </a:lnTo>
                      <a:lnTo>
                        <a:pt x="191225" y="940620"/>
                      </a:lnTo>
                      <a:lnTo>
                        <a:pt x="189851" y="940080"/>
                      </a:lnTo>
                      <a:lnTo>
                        <a:pt x="189145" y="938603"/>
                      </a:lnTo>
                      <a:lnTo>
                        <a:pt x="185585" y="933527"/>
                      </a:lnTo>
                      <a:lnTo>
                        <a:pt x="184126" y="932270"/>
                      </a:lnTo>
                      <a:lnTo>
                        <a:pt x="184809" y="934982"/>
                      </a:lnTo>
                      <a:lnTo>
                        <a:pt x="184886" y="938643"/>
                      </a:lnTo>
                      <a:lnTo>
                        <a:pt x="184310" y="941334"/>
                      </a:lnTo>
                      <a:lnTo>
                        <a:pt x="182977" y="941110"/>
                      </a:lnTo>
                      <a:lnTo>
                        <a:pt x="181938" y="942859"/>
                      </a:lnTo>
                      <a:lnTo>
                        <a:pt x="180623" y="944177"/>
                      </a:lnTo>
                      <a:lnTo>
                        <a:pt x="179616" y="944145"/>
                      </a:lnTo>
                      <a:lnTo>
                        <a:pt x="179418" y="940437"/>
                      </a:lnTo>
                      <a:lnTo>
                        <a:pt x="178822" y="937823"/>
                      </a:lnTo>
                      <a:lnTo>
                        <a:pt x="178896" y="936537"/>
                      </a:lnTo>
                      <a:lnTo>
                        <a:pt x="179459" y="935659"/>
                      </a:lnTo>
                      <a:lnTo>
                        <a:pt x="180361" y="934670"/>
                      </a:lnTo>
                      <a:lnTo>
                        <a:pt x="181241" y="933428"/>
                      </a:lnTo>
                      <a:lnTo>
                        <a:pt x="181671" y="931727"/>
                      </a:lnTo>
                      <a:lnTo>
                        <a:pt x="181954" y="928742"/>
                      </a:lnTo>
                      <a:lnTo>
                        <a:pt x="182634" y="926276"/>
                      </a:lnTo>
                      <a:lnTo>
                        <a:pt x="183731" y="924268"/>
                      </a:lnTo>
                      <a:lnTo>
                        <a:pt x="185300" y="922657"/>
                      </a:lnTo>
                      <a:lnTo>
                        <a:pt x="188344" y="920438"/>
                      </a:lnTo>
                      <a:lnTo>
                        <a:pt x="189315" y="918865"/>
                      </a:lnTo>
                      <a:lnTo>
                        <a:pt x="189749" y="916211"/>
                      </a:lnTo>
                      <a:lnTo>
                        <a:pt x="190157" y="914907"/>
                      </a:lnTo>
                      <a:lnTo>
                        <a:pt x="191117" y="914005"/>
                      </a:lnTo>
                      <a:lnTo>
                        <a:pt x="192387" y="913482"/>
                      </a:lnTo>
                      <a:lnTo>
                        <a:pt x="193736" y="913351"/>
                      </a:lnTo>
                      <a:lnTo>
                        <a:pt x="194758" y="912703"/>
                      </a:lnTo>
                      <a:lnTo>
                        <a:pt x="197376" y="909377"/>
                      </a:lnTo>
                      <a:lnTo>
                        <a:pt x="198579" y="908192"/>
                      </a:lnTo>
                      <a:lnTo>
                        <a:pt x="201152" y="907086"/>
                      </a:lnTo>
                      <a:lnTo>
                        <a:pt x="203791" y="906738"/>
                      </a:lnTo>
                      <a:lnTo>
                        <a:pt x="209198" y="906982"/>
                      </a:lnTo>
                      <a:lnTo>
                        <a:pt x="223501" y="904495"/>
                      </a:lnTo>
                      <a:lnTo>
                        <a:pt x="230897" y="900798"/>
                      </a:lnTo>
                      <a:close/>
                      <a:moveTo>
                        <a:pt x="976464" y="723110"/>
                      </a:moveTo>
                      <a:lnTo>
                        <a:pt x="977279" y="723580"/>
                      </a:lnTo>
                      <a:lnTo>
                        <a:pt x="978547" y="725057"/>
                      </a:lnTo>
                      <a:lnTo>
                        <a:pt x="978729" y="726199"/>
                      </a:lnTo>
                      <a:lnTo>
                        <a:pt x="978350" y="727325"/>
                      </a:lnTo>
                      <a:lnTo>
                        <a:pt x="977957" y="727870"/>
                      </a:lnTo>
                      <a:lnTo>
                        <a:pt x="977752" y="728052"/>
                      </a:lnTo>
                      <a:lnTo>
                        <a:pt x="977360" y="727787"/>
                      </a:lnTo>
                      <a:lnTo>
                        <a:pt x="975763" y="727303"/>
                      </a:lnTo>
                      <a:lnTo>
                        <a:pt x="975006" y="726722"/>
                      </a:lnTo>
                      <a:lnTo>
                        <a:pt x="974778" y="725850"/>
                      </a:lnTo>
                      <a:lnTo>
                        <a:pt x="975337" y="725077"/>
                      </a:lnTo>
                      <a:lnTo>
                        <a:pt x="975631" y="724302"/>
                      </a:lnTo>
                      <a:lnTo>
                        <a:pt x="975505" y="723607"/>
                      </a:lnTo>
                      <a:lnTo>
                        <a:pt x="975749" y="723144"/>
                      </a:lnTo>
                      <a:close/>
                      <a:moveTo>
                        <a:pt x="917536" y="698527"/>
                      </a:moveTo>
                      <a:lnTo>
                        <a:pt x="918998" y="700939"/>
                      </a:lnTo>
                      <a:lnTo>
                        <a:pt x="918302" y="700809"/>
                      </a:lnTo>
                      <a:lnTo>
                        <a:pt x="917937" y="700442"/>
                      </a:lnTo>
                      <a:lnTo>
                        <a:pt x="916617" y="700018"/>
                      </a:lnTo>
                      <a:lnTo>
                        <a:pt x="915545" y="699541"/>
                      </a:lnTo>
                      <a:lnTo>
                        <a:pt x="915792" y="698678"/>
                      </a:lnTo>
                      <a:lnTo>
                        <a:pt x="916331" y="698712"/>
                      </a:lnTo>
                      <a:lnTo>
                        <a:pt x="916686" y="698899"/>
                      </a:lnTo>
                      <a:close/>
                      <a:moveTo>
                        <a:pt x="830788" y="648357"/>
                      </a:moveTo>
                      <a:lnTo>
                        <a:pt x="832175" y="649104"/>
                      </a:lnTo>
                      <a:lnTo>
                        <a:pt x="833235" y="650919"/>
                      </a:lnTo>
                      <a:lnTo>
                        <a:pt x="833468" y="652555"/>
                      </a:lnTo>
                      <a:lnTo>
                        <a:pt x="833231" y="653304"/>
                      </a:lnTo>
                      <a:lnTo>
                        <a:pt x="832776" y="653395"/>
                      </a:lnTo>
                      <a:lnTo>
                        <a:pt x="830461" y="652776"/>
                      </a:lnTo>
                      <a:lnTo>
                        <a:pt x="828402" y="651631"/>
                      </a:lnTo>
                      <a:lnTo>
                        <a:pt x="827948" y="650304"/>
                      </a:lnTo>
                      <a:lnTo>
                        <a:pt x="829277" y="649576"/>
                      </a:lnTo>
                      <a:lnTo>
                        <a:pt x="829897" y="648573"/>
                      </a:lnTo>
                      <a:close/>
                      <a:moveTo>
                        <a:pt x="864878" y="644773"/>
                      </a:moveTo>
                      <a:lnTo>
                        <a:pt x="865816" y="646013"/>
                      </a:lnTo>
                      <a:lnTo>
                        <a:pt x="864732" y="647252"/>
                      </a:lnTo>
                      <a:lnTo>
                        <a:pt x="862853" y="645823"/>
                      </a:lnTo>
                      <a:close/>
                      <a:moveTo>
                        <a:pt x="827800" y="644336"/>
                      </a:moveTo>
                      <a:lnTo>
                        <a:pt x="828263" y="644823"/>
                      </a:lnTo>
                      <a:lnTo>
                        <a:pt x="828618" y="645376"/>
                      </a:lnTo>
                      <a:lnTo>
                        <a:pt x="829247" y="645844"/>
                      </a:lnTo>
                      <a:lnTo>
                        <a:pt x="830612" y="646085"/>
                      </a:lnTo>
                      <a:lnTo>
                        <a:pt x="831706" y="646600"/>
                      </a:lnTo>
                      <a:lnTo>
                        <a:pt x="831337" y="646981"/>
                      </a:lnTo>
                      <a:lnTo>
                        <a:pt x="829921" y="646915"/>
                      </a:lnTo>
                      <a:lnTo>
                        <a:pt x="828533" y="647586"/>
                      </a:lnTo>
                      <a:lnTo>
                        <a:pt x="827668" y="648234"/>
                      </a:lnTo>
                      <a:lnTo>
                        <a:pt x="827075" y="648409"/>
                      </a:lnTo>
                      <a:lnTo>
                        <a:pt x="825863" y="649230"/>
                      </a:lnTo>
                      <a:lnTo>
                        <a:pt x="824723" y="650572"/>
                      </a:lnTo>
                      <a:lnTo>
                        <a:pt x="824452" y="650646"/>
                      </a:lnTo>
                      <a:lnTo>
                        <a:pt x="824440" y="650162"/>
                      </a:lnTo>
                      <a:lnTo>
                        <a:pt x="824715" y="649479"/>
                      </a:lnTo>
                      <a:lnTo>
                        <a:pt x="826721" y="647111"/>
                      </a:lnTo>
                      <a:lnTo>
                        <a:pt x="826816" y="645259"/>
                      </a:lnTo>
                      <a:lnTo>
                        <a:pt x="827294" y="644403"/>
                      </a:lnTo>
                      <a:close/>
                      <a:moveTo>
                        <a:pt x="798912" y="313487"/>
                      </a:moveTo>
                      <a:lnTo>
                        <a:pt x="798917" y="313581"/>
                      </a:lnTo>
                      <a:lnTo>
                        <a:pt x="798971" y="313564"/>
                      </a:lnTo>
                      <a:lnTo>
                        <a:pt x="799000" y="313786"/>
                      </a:lnTo>
                      <a:lnTo>
                        <a:pt x="798841" y="313858"/>
                      </a:lnTo>
                      <a:lnTo>
                        <a:pt x="798793" y="313782"/>
                      </a:lnTo>
                      <a:lnTo>
                        <a:pt x="798783" y="313791"/>
                      </a:lnTo>
                      <a:lnTo>
                        <a:pt x="798659" y="313584"/>
                      </a:lnTo>
                      <a:close/>
                      <a:moveTo>
                        <a:pt x="637189" y="187773"/>
                      </a:moveTo>
                      <a:lnTo>
                        <a:pt x="637673" y="188127"/>
                      </a:lnTo>
                      <a:lnTo>
                        <a:pt x="637577" y="188915"/>
                      </a:lnTo>
                      <a:lnTo>
                        <a:pt x="637385" y="189780"/>
                      </a:lnTo>
                      <a:lnTo>
                        <a:pt x="637514" y="190425"/>
                      </a:lnTo>
                      <a:lnTo>
                        <a:pt x="639271" y="191673"/>
                      </a:lnTo>
                      <a:lnTo>
                        <a:pt x="643902" y="194262"/>
                      </a:lnTo>
                      <a:lnTo>
                        <a:pt x="645650" y="195709"/>
                      </a:lnTo>
                      <a:lnTo>
                        <a:pt x="645725" y="196612"/>
                      </a:lnTo>
                      <a:lnTo>
                        <a:pt x="645154" y="197861"/>
                      </a:lnTo>
                      <a:lnTo>
                        <a:pt x="644385" y="199097"/>
                      </a:lnTo>
                      <a:lnTo>
                        <a:pt x="643693" y="199973"/>
                      </a:lnTo>
                      <a:lnTo>
                        <a:pt x="642630" y="200774"/>
                      </a:lnTo>
                      <a:lnTo>
                        <a:pt x="640577" y="201387"/>
                      </a:lnTo>
                      <a:lnTo>
                        <a:pt x="639649" y="201955"/>
                      </a:lnTo>
                      <a:lnTo>
                        <a:pt x="638821" y="203115"/>
                      </a:lnTo>
                      <a:lnTo>
                        <a:pt x="637580" y="205942"/>
                      </a:lnTo>
                      <a:lnTo>
                        <a:pt x="636816" y="207043"/>
                      </a:lnTo>
                      <a:lnTo>
                        <a:pt x="635812" y="207440"/>
                      </a:lnTo>
                      <a:lnTo>
                        <a:pt x="633193" y="207967"/>
                      </a:lnTo>
                      <a:lnTo>
                        <a:pt x="632390" y="208522"/>
                      </a:lnTo>
                      <a:lnTo>
                        <a:pt x="631603" y="211670"/>
                      </a:lnTo>
                      <a:lnTo>
                        <a:pt x="631931" y="214720"/>
                      </a:lnTo>
                      <a:lnTo>
                        <a:pt x="631929" y="217719"/>
                      </a:lnTo>
                      <a:lnTo>
                        <a:pt x="630131" y="220731"/>
                      </a:lnTo>
                      <a:lnTo>
                        <a:pt x="632838" y="220095"/>
                      </a:lnTo>
                      <a:lnTo>
                        <a:pt x="635131" y="218169"/>
                      </a:lnTo>
                      <a:lnTo>
                        <a:pt x="636769" y="215545"/>
                      </a:lnTo>
                      <a:lnTo>
                        <a:pt x="637447" y="212766"/>
                      </a:lnTo>
                      <a:lnTo>
                        <a:pt x="638880" y="211310"/>
                      </a:lnTo>
                      <a:lnTo>
                        <a:pt x="641924" y="210821"/>
                      </a:lnTo>
                      <a:lnTo>
                        <a:pt x="644921" y="211438"/>
                      </a:lnTo>
                      <a:lnTo>
                        <a:pt x="646213" y="213317"/>
                      </a:lnTo>
                      <a:lnTo>
                        <a:pt x="647117" y="219612"/>
                      </a:lnTo>
                      <a:lnTo>
                        <a:pt x="647869" y="219795"/>
                      </a:lnTo>
                      <a:lnTo>
                        <a:pt x="649001" y="219553"/>
                      </a:lnTo>
                      <a:lnTo>
                        <a:pt x="650283" y="220156"/>
                      </a:lnTo>
                      <a:lnTo>
                        <a:pt x="651305" y="222499"/>
                      </a:lnTo>
                      <a:lnTo>
                        <a:pt x="650019" y="226556"/>
                      </a:lnTo>
                      <a:lnTo>
                        <a:pt x="650771" y="229122"/>
                      </a:lnTo>
                      <a:lnTo>
                        <a:pt x="652428" y="226542"/>
                      </a:lnTo>
                      <a:lnTo>
                        <a:pt x="655364" y="225181"/>
                      </a:lnTo>
                      <a:lnTo>
                        <a:pt x="658454" y="225065"/>
                      </a:lnTo>
                      <a:lnTo>
                        <a:pt x="660556" y="226139"/>
                      </a:lnTo>
                      <a:lnTo>
                        <a:pt x="661044" y="227550"/>
                      </a:lnTo>
                      <a:lnTo>
                        <a:pt x="661647" y="231382"/>
                      </a:lnTo>
                      <a:lnTo>
                        <a:pt x="662432" y="232886"/>
                      </a:lnTo>
                      <a:lnTo>
                        <a:pt x="663711" y="234556"/>
                      </a:lnTo>
                      <a:lnTo>
                        <a:pt x="664716" y="236502"/>
                      </a:lnTo>
                      <a:lnTo>
                        <a:pt x="666031" y="240600"/>
                      </a:lnTo>
                      <a:lnTo>
                        <a:pt x="666558" y="244230"/>
                      </a:lnTo>
                      <a:lnTo>
                        <a:pt x="666574" y="248130"/>
                      </a:lnTo>
                      <a:lnTo>
                        <a:pt x="667729" y="251330"/>
                      </a:lnTo>
                      <a:lnTo>
                        <a:pt x="668123" y="251815"/>
                      </a:lnTo>
                      <a:lnTo>
                        <a:pt x="667580" y="252846"/>
                      </a:lnTo>
                      <a:lnTo>
                        <a:pt x="666284" y="254728"/>
                      </a:lnTo>
                      <a:lnTo>
                        <a:pt x="665783" y="257623"/>
                      </a:lnTo>
                      <a:lnTo>
                        <a:pt x="665671" y="261568"/>
                      </a:lnTo>
                      <a:lnTo>
                        <a:pt x="666405" y="265400"/>
                      </a:lnTo>
                      <a:lnTo>
                        <a:pt x="668376" y="267942"/>
                      </a:lnTo>
                      <a:lnTo>
                        <a:pt x="669907" y="267790"/>
                      </a:lnTo>
                      <a:lnTo>
                        <a:pt x="671226" y="269601"/>
                      </a:lnTo>
                      <a:lnTo>
                        <a:pt x="672142" y="272086"/>
                      </a:lnTo>
                      <a:lnTo>
                        <a:pt x="672462" y="273989"/>
                      </a:lnTo>
                      <a:lnTo>
                        <a:pt x="672810" y="275245"/>
                      </a:lnTo>
                      <a:lnTo>
                        <a:pt x="674489" y="278032"/>
                      </a:lnTo>
                      <a:lnTo>
                        <a:pt x="674821" y="279402"/>
                      </a:lnTo>
                      <a:lnTo>
                        <a:pt x="674441" y="280507"/>
                      </a:lnTo>
                      <a:lnTo>
                        <a:pt x="673616" y="281572"/>
                      </a:lnTo>
                      <a:lnTo>
                        <a:pt x="672052" y="283175"/>
                      </a:lnTo>
                      <a:lnTo>
                        <a:pt x="669071" y="287991"/>
                      </a:lnTo>
                      <a:lnTo>
                        <a:pt x="667779" y="291170"/>
                      </a:lnTo>
                      <a:lnTo>
                        <a:pt x="668550" y="292684"/>
                      </a:lnTo>
                      <a:lnTo>
                        <a:pt x="670013" y="294013"/>
                      </a:lnTo>
                      <a:lnTo>
                        <a:pt x="670042" y="296849"/>
                      </a:lnTo>
                      <a:lnTo>
                        <a:pt x="669374" y="302464"/>
                      </a:lnTo>
                      <a:lnTo>
                        <a:pt x="669856" y="303750"/>
                      </a:lnTo>
                      <a:lnTo>
                        <a:pt x="671312" y="306355"/>
                      </a:lnTo>
                      <a:lnTo>
                        <a:pt x="671724" y="307805"/>
                      </a:lnTo>
                      <a:lnTo>
                        <a:pt x="671924" y="324649"/>
                      </a:lnTo>
                      <a:lnTo>
                        <a:pt x="670466" y="335570"/>
                      </a:lnTo>
                      <a:lnTo>
                        <a:pt x="670934" y="337547"/>
                      </a:lnTo>
                      <a:lnTo>
                        <a:pt x="672193" y="339408"/>
                      </a:lnTo>
                      <a:lnTo>
                        <a:pt x="678859" y="345380"/>
                      </a:lnTo>
                      <a:lnTo>
                        <a:pt x="680473" y="345361"/>
                      </a:lnTo>
                      <a:lnTo>
                        <a:pt x="684598" y="349809"/>
                      </a:lnTo>
                      <a:lnTo>
                        <a:pt x="686814" y="351086"/>
                      </a:lnTo>
                      <a:lnTo>
                        <a:pt x="690435" y="351012"/>
                      </a:lnTo>
                      <a:lnTo>
                        <a:pt x="692947" y="350342"/>
                      </a:lnTo>
                      <a:lnTo>
                        <a:pt x="697736" y="348317"/>
                      </a:lnTo>
                      <a:lnTo>
                        <a:pt x="701185" y="347940"/>
                      </a:lnTo>
                      <a:lnTo>
                        <a:pt x="703567" y="349189"/>
                      </a:lnTo>
                      <a:lnTo>
                        <a:pt x="709828" y="356267"/>
                      </a:lnTo>
                      <a:lnTo>
                        <a:pt x="710903" y="356497"/>
                      </a:lnTo>
                      <a:lnTo>
                        <a:pt x="713023" y="356441"/>
                      </a:lnTo>
                      <a:lnTo>
                        <a:pt x="716550" y="355759"/>
                      </a:lnTo>
                      <a:lnTo>
                        <a:pt x="717993" y="356046"/>
                      </a:lnTo>
                      <a:lnTo>
                        <a:pt x="719126" y="357651"/>
                      </a:lnTo>
                      <a:lnTo>
                        <a:pt x="717808" y="358839"/>
                      </a:lnTo>
                      <a:lnTo>
                        <a:pt x="716279" y="359248"/>
                      </a:lnTo>
                      <a:lnTo>
                        <a:pt x="713331" y="359100"/>
                      </a:lnTo>
                      <a:lnTo>
                        <a:pt x="699982" y="377870"/>
                      </a:lnTo>
                      <a:lnTo>
                        <a:pt x="699387" y="378448"/>
                      </a:lnTo>
                      <a:lnTo>
                        <a:pt x="698064" y="378673"/>
                      </a:lnTo>
                      <a:lnTo>
                        <a:pt x="697429" y="379447"/>
                      </a:lnTo>
                      <a:lnTo>
                        <a:pt x="697009" y="381785"/>
                      </a:lnTo>
                      <a:lnTo>
                        <a:pt x="697165" y="382204"/>
                      </a:lnTo>
                      <a:lnTo>
                        <a:pt x="697686" y="385788"/>
                      </a:lnTo>
                      <a:lnTo>
                        <a:pt x="697571" y="387351"/>
                      </a:lnTo>
                      <a:lnTo>
                        <a:pt x="697328" y="388570"/>
                      </a:lnTo>
                      <a:lnTo>
                        <a:pt x="696762" y="389589"/>
                      </a:lnTo>
                      <a:lnTo>
                        <a:pt x="695747" y="390557"/>
                      </a:lnTo>
                      <a:lnTo>
                        <a:pt x="696300" y="391055"/>
                      </a:lnTo>
                      <a:lnTo>
                        <a:pt x="696837" y="391929"/>
                      </a:lnTo>
                      <a:lnTo>
                        <a:pt x="697370" y="392446"/>
                      </a:lnTo>
                      <a:lnTo>
                        <a:pt x="696232" y="394694"/>
                      </a:lnTo>
                      <a:lnTo>
                        <a:pt x="695602" y="397081"/>
                      </a:lnTo>
                      <a:lnTo>
                        <a:pt x="695183" y="402425"/>
                      </a:lnTo>
                      <a:lnTo>
                        <a:pt x="696121" y="403524"/>
                      </a:lnTo>
                      <a:lnTo>
                        <a:pt x="698411" y="404390"/>
                      </a:lnTo>
                      <a:lnTo>
                        <a:pt x="702913" y="405176"/>
                      </a:lnTo>
                      <a:lnTo>
                        <a:pt x="707614" y="404614"/>
                      </a:lnTo>
                      <a:lnTo>
                        <a:pt x="708776" y="405112"/>
                      </a:lnTo>
                      <a:lnTo>
                        <a:pt x="711177" y="407087"/>
                      </a:lnTo>
                      <a:lnTo>
                        <a:pt x="711928" y="407567"/>
                      </a:lnTo>
                      <a:lnTo>
                        <a:pt x="717022" y="411643"/>
                      </a:lnTo>
                      <a:lnTo>
                        <a:pt x="717430" y="412163"/>
                      </a:lnTo>
                      <a:lnTo>
                        <a:pt x="718098" y="413246"/>
                      </a:lnTo>
                      <a:lnTo>
                        <a:pt x="719215" y="415522"/>
                      </a:lnTo>
                      <a:lnTo>
                        <a:pt x="719645" y="417499"/>
                      </a:lnTo>
                      <a:lnTo>
                        <a:pt x="719565" y="425475"/>
                      </a:lnTo>
                      <a:lnTo>
                        <a:pt x="720191" y="428221"/>
                      </a:lnTo>
                      <a:lnTo>
                        <a:pt x="721410" y="430725"/>
                      </a:lnTo>
                      <a:lnTo>
                        <a:pt x="723259" y="432926"/>
                      </a:lnTo>
                      <a:lnTo>
                        <a:pt x="724870" y="433917"/>
                      </a:lnTo>
                      <a:lnTo>
                        <a:pt x="729664" y="435757"/>
                      </a:lnTo>
                      <a:lnTo>
                        <a:pt x="731438" y="436132"/>
                      </a:lnTo>
                      <a:lnTo>
                        <a:pt x="733285" y="436920"/>
                      </a:lnTo>
                      <a:lnTo>
                        <a:pt x="735243" y="438565"/>
                      </a:lnTo>
                      <a:lnTo>
                        <a:pt x="738452" y="441974"/>
                      </a:lnTo>
                      <a:lnTo>
                        <a:pt x="738412" y="442778"/>
                      </a:lnTo>
                      <a:lnTo>
                        <a:pt x="735356" y="446222"/>
                      </a:lnTo>
                      <a:lnTo>
                        <a:pt x="734108" y="448513"/>
                      </a:lnTo>
                      <a:lnTo>
                        <a:pt x="735040" y="449647"/>
                      </a:lnTo>
                      <a:lnTo>
                        <a:pt x="735225" y="450697"/>
                      </a:lnTo>
                      <a:lnTo>
                        <a:pt x="730808" y="456866"/>
                      </a:lnTo>
                      <a:lnTo>
                        <a:pt x="730478" y="459138"/>
                      </a:lnTo>
                      <a:lnTo>
                        <a:pt x="728540" y="465983"/>
                      </a:lnTo>
                      <a:lnTo>
                        <a:pt x="728072" y="473275"/>
                      </a:lnTo>
                      <a:lnTo>
                        <a:pt x="727275" y="475641"/>
                      </a:lnTo>
                      <a:lnTo>
                        <a:pt x="730038" y="472249"/>
                      </a:lnTo>
                      <a:lnTo>
                        <a:pt x="731101" y="473203"/>
                      </a:lnTo>
                      <a:lnTo>
                        <a:pt x="732599" y="474115"/>
                      </a:lnTo>
                      <a:lnTo>
                        <a:pt x="734203" y="474520"/>
                      </a:lnTo>
                      <a:lnTo>
                        <a:pt x="735548" y="473985"/>
                      </a:lnTo>
                      <a:lnTo>
                        <a:pt x="737470" y="472589"/>
                      </a:lnTo>
                      <a:lnTo>
                        <a:pt x="738741" y="472678"/>
                      </a:lnTo>
                      <a:lnTo>
                        <a:pt x="739919" y="473411"/>
                      </a:lnTo>
                      <a:lnTo>
                        <a:pt x="741652" y="473941"/>
                      </a:lnTo>
                      <a:lnTo>
                        <a:pt x="744859" y="473779"/>
                      </a:lnTo>
                      <a:lnTo>
                        <a:pt x="746733" y="472967"/>
                      </a:lnTo>
                      <a:lnTo>
                        <a:pt x="748390" y="471952"/>
                      </a:lnTo>
                      <a:lnTo>
                        <a:pt x="750880" y="471143"/>
                      </a:lnTo>
                      <a:lnTo>
                        <a:pt x="744210" y="482108"/>
                      </a:lnTo>
                      <a:lnTo>
                        <a:pt x="746015" y="486460"/>
                      </a:lnTo>
                      <a:lnTo>
                        <a:pt x="745858" y="491942"/>
                      </a:lnTo>
                      <a:lnTo>
                        <a:pt x="744146" y="501886"/>
                      </a:lnTo>
                      <a:lnTo>
                        <a:pt x="746433" y="517932"/>
                      </a:lnTo>
                      <a:lnTo>
                        <a:pt x="745436" y="534787"/>
                      </a:lnTo>
                      <a:lnTo>
                        <a:pt x="745773" y="536384"/>
                      </a:lnTo>
                      <a:lnTo>
                        <a:pt x="746173" y="537388"/>
                      </a:lnTo>
                      <a:lnTo>
                        <a:pt x="750641" y="541261"/>
                      </a:lnTo>
                      <a:lnTo>
                        <a:pt x="750873" y="542715"/>
                      </a:lnTo>
                      <a:lnTo>
                        <a:pt x="752324" y="545000"/>
                      </a:lnTo>
                      <a:lnTo>
                        <a:pt x="752962" y="546325"/>
                      </a:lnTo>
                      <a:lnTo>
                        <a:pt x="753299" y="547902"/>
                      </a:lnTo>
                      <a:lnTo>
                        <a:pt x="753262" y="549011"/>
                      </a:lnTo>
                      <a:lnTo>
                        <a:pt x="751222" y="556974"/>
                      </a:lnTo>
                      <a:lnTo>
                        <a:pt x="751295" y="559308"/>
                      </a:lnTo>
                      <a:lnTo>
                        <a:pt x="753084" y="560390"/>
                      </a:lnTo>
                      <a:lnTo>
                        <a:pt x="752104" y="562817"/>
                      </a:lnTo>
                      <a:lnTo>
                        <a:pt x="748376" y="569747"/>
                      </a:lnTo>
                      <a:lnTo>
                        <a:pt x="747046" y="573974"/>
                      </a:lnTo>
                      <a:lnTo>
                        <a:pt x="745634" y="581491"/>
                      </a:lnTo>
                      <a:lnTo>
                        <a:pt x="743590" y="586444"/>
                      </a:lnTo>
                      <a:lnTo>
                        <a:pt x="743044" y="588807"/>
                      </a:lnTo>
                      <a:lnTo>
                        <a:pt x="743480" y="590843"/>
                      </a:lnTo>
                      <a:lnTo>
                        <a:pt x="745583" y="595798"/>
                      </a:lnTo>
                      <a:lnTo>
                        <a:pt x="746003" y="598305"/>
                      </a:lnTo>
                      <a:lnTo>
                        <a:pt x="746516" y="599622"/>
                      </a:lnTo>
                      <a:lnTo>
                        <a:pt x="750247" y="605692"/>
                      </a:lnTo>
                      <a:lnTo>
                        <a:pt x="750670" y="606741"/>
                      </a:lnTo>
                      <a:lnTo>
                        <a:pt x="750413" y="610615"/>
                      </a:lnTo>
                      <a:lnTo>
                        <a:pt x="750733" y="612097"/>
                      </a:lnTo>
                      <a:lnTo>
                        <a:pt x="751231" y="613476"/>
                      </a:lnTo>
                      <a:lnTo>
                        <a:pt x="751877" y="614803"/>
                      </a:lnTo>
                      <a:lnTo>
                        <a:pt x="752699" y="616069"/>
                      </a:lnTo>
                      <a:lnTo>
                        <a:pt x="759881" y="622697"/>
                      </a:lnTo>
                      <a:lnTo>
                        <a:pt x="760917" y="624158"/>
                      </a:lnTo>
                      <a:lnTo>
                        <a:pt x="761541" y="632065"/>
                      </a:lnTo>
                      <a:lnTo>
                        <a:pt x="761225" y="634310"/>
                      </a:lnTo>
                      <a:lnTo>
                        <a:pt x="762367" y="637164"/>
                      </a:lnTo>
                      <a:lnTo>
                        <a:pt x="762115" y="649429"/>
                      </a:lnTo>
                      <a:lnTo>
                        <a:pt x="766310" y="666557"/>
                      </a:lnTo>
                      <a:lnTo>
                        <a:pt x="770117" y="674880"/>
                      </a:lnTo>
                      <a:lnTo>
                        <a:pt x="772683" y="678850"/>
                      </a:lnTo>
                      <a:lnTo>
                        <a:pt x="775797" y="682293"/>
                      </a:lnTo>
                      <a:lnTo>
                        <a:pt x="777579" y="683812"/>
                      </a:lnTo>
                      <a:lnTo>
                        <a:pt x="779210" y="684920"/>
                      </a:lnTo>
                      <a:lnTo>
                        <a:pt x="780991" y="685745"/>
                      </a:lnTo>
                      <a:lnTo>
                        <a:pt x="783270" y="686377"/>
                      </a:lnTo>
                      <a:lnTo>
                        <a:pt x="787408" y="687031"/>
                      </a:lnTo>
                      <a:lnTo>
                        <a:pt x="788486" y="687984"/>
                      </a:lnTo>
                      <a:lnTo>
                        <a:pt x="789118" y="690342"/>
                      </a:lnTo>
                      <a:lnTo>
                        <a:pt x="790557" y="688874"/>
                      </a:lnTo>
                      <a:lnTo>
                        <a:pt x="791952" y="688411"/>
                      </a:lnTo>
                      <a:lnTo>
                        <a:pt x="795230" y="688153"/>
                      </a:lnTo>
                      <a:lnTo>
                        <a:pt x="800596" y="685510"/>
                      </a:lnTo>
                      <a:lnTo>
                        <a:pt x="805284" y="683993"/>
                      </a:lnTo>
                      <a:lnTo>
                        <a:pt x="811404" y="678342"/>
                      </a:lnTo>
                      <a:lnTo>
                        <a:pt x="813446" y="677111"/>
                      </a:lnTo>
                      <a:lnTo>
                        <a:pt x="815637" y="676458"/>
                      </a:lnTo>
                      <a:lnTo>
                        <a:pt x="817659" y="674679"/>
                      </a:lnTo>
                      <a:lnTo>
                        <a:pt x="819256" y="672468"/>
                      </a:lnTo>
                      <a:lnTo>
                        <a:pt x="820202" y="670586"/>
                      </a:lnTo>
                      <a:lnTo>
                        <a:pt x="820738" y="667286"/>
                      </a:lnTo>
                      <a:lnTo>
                        <a:pt x="820835" y="663680"/>
                      </a:lnTo>
                      <a:lnTo>
                        <a:pt x="821444" y="660700"/>
                      </a:lnTo>
                      <a:lnTo>
                        <a:pt x="823508" y="659282"/>
                      </a:lnTo>
                      <a:lnTo>
                        <a:pt x="823870" y="660087"/>
                      </a:lnTo>
                      <a:lnTo>
                        <a:pt x="824680" y="661284"/>
                      </a:lnTo>
                      <a:lnTo>
                        <a:pt x="825065" y="662048"/>
                      </a:lnTo>
                      <a:lnTo>
                        <a:pt x="825710" y="661489"/>
                      </a:lnTo>
                      <a:lnTo>
                        <a:pt x="826121" y="661268"/>
                      </a:lnTo>
                      <a:lnTo>
                        <a:pt x="826472" y="661022"/>
                      </a:lnTo>
                      <a:lnTo>
                        <a:pt x="826875" y="660422"/>
                      </a:lnTo>
                      <a:lnTo>
                        <a:pt x="827729" y="660488"/>
                      </a:lnTo>
                      <a:lnTo>
                        <a:pt x="829426" y="665062"/>
                      </a:lnTo>
                      <a:lnTo>
                        <a:pt x="829982" y="666039"/>
                      </a:lnTo>
                      <a:lnTo>
                        <a:pt x="831472" y="666763"/>
                      </a:lnTo>
                      <a:lnTo>
                        <a:pt x="833002" y="666787"/>
                      </a:lnTo>
                      <a:lnTo>
                        <a:pt x="834481" y="666974"/>
                      </a:lnTo>
                      <a:lnTo>
                        <a:pt x="835837" y="668255"/>
                      </a:lnTo>
                      <a:lnTo>
                        <a:pt x="853385" y="661569"/>
                      </a:lnTo>
                      <a:lnTo>
                        <a:pt x="854433" y="660789"/>
                      </a:lnTo>
                      <a:lnTo>
                        <a:pt x="857137" y="654927"/>
                      </a:lnTo>
                      <a:lnTo>
                        <a:pt x="857834" y="654014"/>
                      </a:lnTo>
                      <a:lnTo>
                        <a:pt x="858242" y="653668"/>
                      </a:lnTo>
                      <a:lnTo>
                        <a:pt x="858398" y="652776"/>
                      </a:lnTo>
                      <a:lnTo>
                        <a:pt x="858445" y="650931"/>
                      </a:lnTo>
                      <a:lnTo>
                        <a:pt x="858888" y="650335"/>
                      </a:lnTo>
                      <a:lnTo>
                        <a:pt x="859810" y="650659"/>
                      </a:lnTo>
                      <a:lnTo>
                        <a:pt x="861438" y="651649"/>
                      </a:lnTo>
                      <a:lnTo>
                        <a:pt x="863298" y="652341"/>
                      </a:lnTo>
                      <a:lnTo>
                        <a:pt x="864175" y="653576"/>
                      </a:lnTo>
                      <a:lnTo>
                        <a:pt x="864715" y="654806"/>
                      </a:lnTo>
                      <a:lnTo>
                        <a:pt x="865496" y="655414"/>
                      </a:lnTo>
                      <a:lnTo>
                        <a:pt x="866658" y="656672"/>
                      </a:lnTo>
                      <a:lnTo>
                        <a:pt x="871320" y="664859"/>
                      </a:lnTo>
                      <a:lnTo>
                        <a:pt x="870168" y="666881"/>
                      </a:lnTo>
                      <a:lnTo>
                        <a:pt x="869535" y="669637"/>
                      </a:lnTo>
                      <a:lnTo>
                        <a:pt x="869104" y="674806"/>
                      </a:lnTo>
                      <a:lnTo>
                        <a:pt x="870019" y="677590"/>
                      </a:lnTo>
                      <a:lnTo>
                        <a:pt x="872469" y="677941"/>
                      </a:lnTo>
                      <a:lnTo>
                        <a:pt x="875152" y="676767"/>
                      </a:lnTo>
                      <a:lnTo>
                        <a:pt x="876789" y="674995"/>
                      </a:lnTo>
                      <a:lnTo>
                        <a:pt x="877203" y="677130"/>
                      </a:lnTo>
                      <a:lnTo>
                        <a:pt x="876546" y="679716"/>
                      </a:lnTo>
                      <a:lnTo>
                        <a:pt x="875388" y="681863"/>
                      </a:lnTo>
                      <a:lnTo>
                        <a:pt x="874234" y="682717"/>
                      </a:lnTo>
                      <a:lnTo>
                        <a:pt x="873645" y="684184"/>
                      </a:lnTo>
                      <a:lnTo>
                        <a:pt x="873660" y="691250"/>
                      </a:lnTo>
                      <a:lnTo>
                        <a:pt x="873971" y="693356"/>
                      </a:lnTo>
                      <a:lnTo>
                        <a:pt x="874727" y="694362"/>
                      </a:lnTo>
                      <a:lnTo>
                        <a:pt x="878013" y="697210"/>
                      </a:lnTo>
                      <a:lnTo>
                        <a:pt x="878714" y="698570"/>
                      </a:lnTo>
                      <a:lnTo>
                        <a:pt x="879855" y="701963"/>
                      </a:lnTo>
                      <a:lnTo>
                        <a:pt x="880658" y="703194"/>
                      </a:lnTo>
                      <a:lnTo>
                        <a:pt x="883097" y="704178"/>
                      </a:lnTo>
                      <a:lnTo>
                        <a:pt x="888440" y="703345"/>
                      </a:lnTo>
                      <a:lnTo>
                        <a:pt x="890535" y="703598"/>
                      </a:lnTo>
                      <a:lnTo>
                        <a:pt x="892227" y="705449"/>
                      </a:lnTo>
                      <a:lnTo>
                        <a:pt x="893463" y="707894"/>
                      </a:lnTo>
                      <a:lnTo>
                        <a:pt x="895162" y="710113"/>
                      </a:lnTo>
                      <a:lnTo>
                        <a:pt x="898201" y="711263"/>
                      </a:lnTo>
                      <a:lnTo>
                        <a:pt x="906215" y="712210"/>
                      </a:lnTo>
                      <a:lnTo>
                        <a:pt x="908014" y="712945"/>
                      </a:lnTo>
                      <a:lnTo>
                        <a:pt x="908915" y="714050"/>
                      </a:lnTo>
                      <a:lnTo>
                        <a:pt x="909097" y="715053"/>
                      </a:lnTo>
                      <a:lnTo>
                        <a:pt x="909099" y="716147"/>
                      </a:lnTo>
                      <a:lnTo>
                        <a:pt x="909441" y="717385"/>
                      </a:lnTo>
                      <a:lnTo>
                        <a:pt x="910092" y="718522"/>
                      </a:lnTo>
                      <a:lnTo>
                        <a:pt x="912200" y="720703"/>
                      </a:lnTo>
                      <a:lnTo>
                        <a:pt x="912020" y="721288"/>
                      </a:lnTo>
                      <a:lnTo>
                        <a:pt x="912225" y="727785"/>
                      </a:lnTo>
                      <a:lnTo>
                        <a:pt x="912463" y="728709"/>
                      </a:lnTo>
                      <a:lnTo>
                        <a:pt x="913776" y="730184"/>
                      </a:lnTo>
                      <a:lnTo>
                        <a:pt x="920735" y="735955"/>
                      </a:lnTo>
                      <a:lnTo>
                        <a:pt x="922636" y="738932"/>
                      </a:lnTo>
                      <a:lnTo>
                        <a:pt x="925792" y="737478"/>
                      </a:lnTo>
                      <a:lnTo>
                        <a:pt x="928495" y="738839"/>
                      </a:lnTo>
                      <a:lnTo>
                        <a:pt x="931077" y="741168"/>
                      </a:lnTo>
                      <a:lnTo>
                        <a:pt x="933963" y="742524"/>
                      </a:lnTo>
                      <a:lnTo>
                        <a:pt x="935587" y="742912"/>
                      </a:lnTo>
                      <a:lnTo>
                        <a:pt x="937842" y="744279"/>
                      </a:lnTo>
                      <a:lnTo>
                        <a:pt x="939491" y="744754"/>
                      </a:lnTo>
                      <a:lnTo>
                        <a:pt x="941272" y="744756"/>
                      </a:lnTo>
                      <a:lnTo>
                        <a:pt x="944484" y="744205"/>
                      </a:lnTo>
                      <a:lnTo>
                        <a:pt x="946346" y="744372"/>
                      </a:lnTo>
                      <a:lnTo>
                        <a:pt x="944738" y="747710"/>
                      </a:lnTo>
                      <a:lnTo>
                        <a:pt x="945593" y="750550"/>
                      </a:lnTo>
                      <a:lnTo>
                        <a:pt x="952148" y="759649"/>
                      </a:lnTo>
                      <a:lnTo>
                        <a:pt x="954158" y="760188"/>
                      </a:lnTo>
                      <a:lnTo>
                        <a:pt x="956695" y="759645"/>
                      </a:lnTo>
                      <a:lnTo>
                        <a:pt x="960714" y="759797"/>
                      </a:lnTo>
                      <a:lnTo>
                        <a:pt x="958810" y="763246"/>
                      </a:lnTo>
                      <a:lnTo>
                        <a:pt x="948614" y="775983"/>
                      </a:lnTo>
                      <a:lnTo>
                        <a:pt x="947208" y="778369"/>
                      </a:lnTo>
                      <a:lnTo>
                        <a:pt x="945188" y="787379"/>
                      </a:lnTo>
                      <a:lnTo>
                        <a:pt x="945442" y="789548"/>
                      </a:lnTo>
                      <a:lnTo>
                        <a:pt x="946952" y="793497"/>
                      </a:lnTo>
                      <a:lnTo>
                        <a:pt x="947557" y="797118"/>
                      </a:lnTo>
                      <a:lnTo>
                        <a:pt x="948577" y="798468"/>
                      </a:lnTo>
                      <a:lnTo>
                        <a:pt x="950039" y="799392"/>
                      </a:lnTo>
                      <a:lnTo>
                        <a:pt x="951656" y="799824"/>
                      </a:lnTo>
                      <a:lnTo>
                        <a:pt x="953655" y="799552"/>
                      </a:lnTo>
                      <a:lnTo>
                        <a:pt x="954682" y="798439"/>
                      </a:lnTo>
                      <a:lnTo>
                        <a:pt x="955776" y="794784"/>
                      </a:lnTo>
                      <a:lnTo>
                        <a:pt x="957824" y="796696"/>
                      </a:lnTo>
                      <a:lnTo>
                        <a:pt x="958577" y="799445"/>
                      </a:lnTo>
                      <a:lnTo>
                        <a:pt x="957709" y="801835"/>
                      </a:lnTo>
                      <a:lnTo>
                        <a:pt x="952470" y="803347"/>
                      </a:lnTo>
                      <a:lnTo>
                        <a:pt x="950266" y="805213"/>
                      </a:lnTo>
                      <a:lnTo>
                        <a:pt x="949503" y="807549"/>
                      </a:lnTo>
                      <a:lnTo>
                        <a:pt x="951474" y="809518"/>
                      </a:lnTo>
                      <a:lnTo>
                        <a:pt x="950195" y="810736"/>
                      </a:lnTo>
                      <a:lnTo>
                        <a:pt x="949909" y="812006"/>
                      </a:lnTo>
                      <a:lnTo>
                        <a:pt x="949883" y="813321"/>
                      </a:lnTo>
                      <a:lnTo>
                        <a:pt x="949369" y="814646"/>
                      </a:lnTo>
                      <a:lnTo>
                        <a:pt x="948713" y="815053"/>
                      </a:lnTo>
                      <a:lnTo>
                        <a:pt x="946591" y="815831"/>
                      </a:lnTo>
                      <a:lnTo>
                        <a:pt x="945852" y="816274"/>
                      </a:lnTo>
                      <a:lnTo>
                        <a:pt x="944677" y="818396"/>
                      </a:lnTo>
                      <a:lnTo>
                        <a:pt x="943972" y="821233"/>
                      </a:lnTo>
                      <a:lnTo>
                        <a:pt x="944093" y="823086"/>
                      </a:lnTo>
                      <a:lnTo>
                        <a:pt x="945452" y="822337"/>
                      </a:lnTo>
                      <a:lnTo>
                        <a:pt x="946451" y="822422"/>
                      </a:lnTo>
                      <a:lnTo>
                        <a:pt x="947780" y="827633"/>
                      </a:lnTo>
                      <a:lnTo>
                        <a:pt x="947847" y="830292"/>
                      </a:lnTo>
                      <a:lnTo>
                        <a:pt x="946215" y="831333"/>
                      </a:lnTo>
                      <a:lnTo>
                        <a:pt x="945768" y="831821"/>
                      </a:lnTo>
                      <a:lnTo>
                        <a:pt x="945808" y="833047"/>
                      </a:lnTo>
                      <a:lnTo>
                        <a:pt x="946161" y="834298"/>
                      </a:lnTo>
                      <a:lnTo>
                        <a:pt x="946751" y="834896"/>
                      </a:lnTo>
                      <a:lnTo>
                        <a:pt x="946760" y="835360"/>
                      </a:lnTo>
                      <a:lnTo>
                        <a:pt x="951007" y="839198"/>
                      </a:lnTo>
                      <a:lnTo>
                        <a:pt x="951465" y="839932"/>
                      </a:lnTo>
                      <a:lnTo>
                        <a:pt x="952201" y="842860"/>
                      </a:lnTo>
                      <a:lnTo>
                        <a:pt x="952281" y="844120"/>
                      </a:lnTo>
                      <a:lnTo>
                        <a:pt x="951998" y="845308"/>
                      </a:lnTo>
                      <a:lnTo>
                        <a:pt x="950128" y="847665"/>
                      </a:lnTo>
                      <a:lnTo>
                        <a:pt x="950324" y="848377"/>
                      </a:lnTo>
                      <a:lnTo>
                        <a:pt x="951014" y="848973"/>
                      </a:lnTo>
                      <a:lnTo>
                        <a:pt x="955061" y="860234"/>
                      </a:lnTo>
                      <a:lnTo>
                        <a:pt x="956075" y="861890"/>
                      </a:lnTo>
                      <a:lnTo>
                        <a:pt x="956388" y="863824"/>
                      </a:lnTo>
                      <a:lnTo>
                        <a:pt x="955113" y="869836"/>
                      </a:lnTo>
                      <a:lnTo>
                        <a:pt x="954973" y="871910"/>
                      </a:lnTo>
                      <a:lnTo>
                        <a:pt x="955592" y="873238"/>
                      </a:lnTo>
                      <a:lnTo>
                        <a:pt x="956174" y="873909"/>
                      </a:lnTo>
                      <a:lnTo>
                        <a:pt x="956518" y="874508"/>
                      </a:lnTo>
                      <a:lnTo>
                        <a:pt x="956421" y="875648"/>
                      </a:lnTo>
                      <a:lnTo>
                        <a:pt x="955756" y="877087"/>
                      </a:lnTo>
                      <a:lnTo>
                        <a:pt x="953951" y="879534"/>
                      </a:lnTo>
                      <a:lnTo>
                        <a:pt x="953499" y="881129"/>
                      </a:lnTo>
                      <a:lnTo>
                        <a:pt x="953739" y="883552"/>
                      </a:lnTo>
                      <a:lnTo>
                        <a:pt x="954645" y="885284"/>
                      </a:lnTo>
                      <a:lnTo>
                        <a:pt x="957276" y="888103"/>
                      </a:lnTo>
                      <a:lnTo>
                        <a:pt x="962160" y="895701"/>
                      </a:lnTo>
                      <a:lnTo>
                        <a:pt x="964360" y="900487"/>
                      </a:lnTo>
                      <a:lnTo>
                        <a:pt x="965534" y="904910"/>
                      </a:lnTo>
                      <a:lnTo>
                        <a:pt x="965194" y="909834"/>
                      </a:lnTo>
                      <a:lnTo>
                        <a:pt x="961870" y="918188"/>
                      </a:lnTo>
                      <a:lnTo>
                        <a:pt x="960834" y="922652"/>
                      </a:lnTo>
                      <a:lnTo>
                        <a:pt x="961245" y="922856"/>
                      </a:lnTo>
                      <a:lnTo>
                        <a:pt x="963748" y="924644"/>
                      </a:lnTo>
                      <a:lnTo>
                        <a:pt x="964094" y="925486"/>
                      </a:lnTo>
                      <a:lnTo>
                        <a:pt x="964658" y="928708"/>
                      </a:lnTo>
                      <a:lnTo>
                        <a:pt x="964517" y="930752"/>
                      </a:lnTo>
                      <a:lnTo>
                        <a:pt x="963643" y="932299"/>
                      </a:lnTo>
                      <a:lnTo>
                        <a:pt x="959502" y="935797"/>
                      </a:lnTo>
                      <a:lnTo>
                        <a:pt x="957196" y="939666"/>
                      </a:lnTo>
                      <a:lnTo>
                        <a:pt x="956501" y="949251"/>
                      </a:lnTo>
                      <a:lnTo>
                        <a:pt x="954479" y="953535"/>
                      </a:lnTo>
                      <a:lnTo>
                        <a:pt x="954814" y="955082"/>
                      </a:lnTo>
                      <a:lnTo>
                        <a:pt x="955343" y="956478"/>
                      </a:lnTo>
                      <a:lnTo>
                        <a:pt x="956226" y="957577"/>
                      </a:lnTo>
                      <a:lnTo>
                        <a:pt x="957516" y="958311"/>
                      </a:lnTo>
                      <a:lnTo>
                        <a:pt x="960112" y="957536"/>
                      </a:lnTo>
                      <a:lnTo>
                        <a:pt x="961900" y="959094"/>
                      </a:lnTo>
                      <a:lnTo>
                        <a:pt x="962878" y="961815"/>
                      </a:lnTo>
                      <a:lnTo>
                        <a:pt x="963097" y="964471"/>
                      </a:lnTo>
                      <a:lnTo>
                        <a:pt x="963669" y="965817"/>
                      </a:lnTo>
                      <a:lnTo>
                        <a:pt x="967741" y="970719"/>
                      </a:lnTo>
                      <a:lnTo>
                        <a:pt x="969095" y="975246"/>
                      </a:lnTo>
                      <a:lnTo>
                        <a:pt x="971177" y="978002"/>
                      </a:lnTo>
                      <a:lnTo>
                        <a:pt x="971476" y="978640"/>
                      </a:lnTo>
                      <a:lnTo>
                        <a:pt x="971844" y="980550"/>
                      </a:lnTo>
                      <a:lnTo>
                        <a:pt x="972956" y="982778"/>
                      </a:lnTo>
                      <a:lnTo>
                        <a:pt x="974418" y="984911"/>
                      </a:lnTo>
                      <a:lnTo>
                        <a:pt x="979846" y="990591"/>
                      </a:lnTo>
                      <a:lnTo>
                        <a:pt x="981198" y="991544"/>
                      </a:lnTo>
                      <a:lnTo>
                        <a:pt x="984033" y="993020"/>
                      </a:lnTo>
                      <a:lnTo>
                        <a:pt x="985171" y="994007"/>
                      </a:lnTo>
                      <a:lnTo>
                        <a:pt x="985672" y="995159"/>
                      </a:lnTo>
                      <a:lnTo>
                        <a:pt x="985966" y="998086"/>
                      </a:lnTo>
                      <a:lnTo>
                        <a:pt x="986521" y="999476"/>
                      </a:lnTo>
                      <a:lnTo>
                        <a:pt x="987594" y="1000658"/>
                      </a:lnTo>
                      <a:lnTo>
                        <a:pt x="989829" y="1002049"/>
                      </a:lnTo>
                      <a:lnTo>
                        <a:pt x="990868" y="1002997"/>
                      </a:lnTo>
                      <a:lnTo>
                        <a:pt x="992991" y="1009422"/>
                      </a:lnTo>
                      <a:lnTo>
                        <a:pt x="994752" y="1010962"/>
                      </a:lnTo>
                      <a:lnTo>
                        <a:pt x="996510" y="1013484"/>
                      </a:lnTo>
                      <a:lnTo>
                        <a:pt x="996854" y="1014570"/>
                      </a:lnTo>
                      <a:lnTo>
                        <a:pt x="996243" y="1016203"/>
                      </a:lnTo>
                      <a:lnTo>
                        <a:pt x="995058" y="1016572"/>
                      </a:lnTo>
                      <a:lnTo>
                        <a:pt x="993646" y="1016635"/>
                      </a:lnTo>
                      <a:lnTo>
                        <a:pt x="992451" y="1017298"/>
                      </a:lnTo>
                      <a:lnTo>
                        <a:pt x="991943" y="1018888"/>
                      </a:lnTo>
                      <a:lnTo>
                        <a:pt x="992715" y="1020318"/>
                      </a:lnTo>
                      <a:lnTo>
                        <a:pt x="994070" y="1021854"/>
                      </a:lnTo>
                      <a:lnTo>
                        <a:pt x="995340" y="1023761"/>
                      </a:lnTo>
                      <a:lnTo>
                        <a:pt x="995471" y="1024744"/>
                      </a:lnTo>
                      <a:lnTo>
                        <a:pt x="995105" y="1026864"/>
                      </a:lnTo>
                      <a:lnTo>
                        <a:pt x="995468" y="1027804"/>
                      </a:lnTo>
                      <a:lnTo>
                        <a:pt x="996567" y="1028325"/>
                      </a:lnTo>
                      <a:lnTo>
                        <a:pt x="997756" y="1028147"/>
                      </a:lnTo>
                      <a:lnTo>
                        <a:pt x="998475" y="1027399"/>
                      </a:lnTo>
                      <a:lnTo>
                        <a:pt x="997474" y="1024576"/>
                      </a:lnTo>
                      <a:lnTo>
                        <a:pt x="997305" y="1022345"/>
                      </a:lnTo>
                      <a:lnTo>
                        <a:pt x="997658" y="1020404"/>
                      </a:lnTo>
                      <a:lnTo>
                        <a:pt x="998599" y="1019623"/>
                      </a:lnTo>
                      <a:lnTo>
                        <a:pt x="999657" y="1019064"/>
                      </a:lnTo>
                      <a:lnTo>
                        <a:pt x="1003327" y="1016040"/>
                      </a:lnTo>
                      <a:lnTo>
                        <a:pt x="1004438" y="1014758"/>
                      </a:lnTo>
                      <a:lnTo>
                        <a:pt x="1006521" y="1016413"/>
                      </a:lnTo>
                      <a:lnTo>
                        <a:pt x="1007729" y="1018042"/>
                      </a:lnTo>
                      <a:lnTo>
                        <a:pt x="1009276" y="1018351"/>
                      </a:lnTo>
                      <a:lnTo>
                        <a:pt x="1012378" y="1015973"/>
                      </a:lnTo>
                      <a:lnTo>
                        <a:pt x="1013393" y="1014904"/>
                      </a:lnTo>
                      <a:lnTo>
                        <a:pt x="1014141" y="1014297"/>
                      </a:lnTo>
                      <a:lnTo>
                        <a:pt x="1015086" y="1014045"/>
                      </a:lnTo>
                      <a:lnTo>
                        <a:pt x="1016742" y="1014101"/>
                      </a:lnTo>
                      <a:lnTo>
                        <a:pt x="1018761" y="1014971"/>
                      </a:lnTo>
                      <a:lnTo>
                        <a:pt x="1018921" y="1016484"/>
                      </a:lnTo>
                      <a:lnTo>
                        <a:pt x="1018217" y="1017972"/>
                      </a:lnTo>
                      <a:lnTo>
                        <a:pt x="1017732" y="1018698"/>
                      </a:lnTo>
                      <a:lnTo>
                        <a:pt x="1017523" y="1018668"/>
                      </a:lnTo>
                      <a:lnTo>
                        <a:pt x="1016209" y="1019825"/>
                      </a:lnTo>
                      <a:lnTo>
                        <a:pt x="1015869" y="1020227"/>
                      </a:lnTo>
                      <a:lnTo>
                        <a:pt x="1015708" y="1020898"/>
                      </a:lnTo>
                      <a:lnTo>
                        <a:pt x="1016621" y="1021488"/>
                      </a:lnTo>
                      <a:lnTo>
                        <a:pt x="1016573" y="1022138"/>
                      </a:lnTo>
                      <a:lnTo>
                        <a:pt x="1015121" y="1024645"/>
                      </a:lnTo>
                      <a:lnTo>
                        <a:pt x="1014159" y="1025823"/>
                      </a:lnTo>
                      <a:lnTo>
                        <a:pt x="1013311" y="1026274"/>
                      </a:lnTo>
                      <a:lnTo>
                        <a:pt x="1012269" y="1027150"/>
                      </a:lnTo>
                      <a:lnTo>
                        <a:pt x="1009697" y="1031508"/>
                      </a:lnTo>
                      <a:lnTo>
                        <a:pt x="1009011" y="1033039"/>
                      </a:lnTo>
                      <a:lnTo>
                        <a:pt x="1008248" y="1035619"/>
                      </a:lnTo>
                      <a:lnTo>
                        <a:pt x="1007999" y="1038182"/>
                      </a:lnTo>
                      <a:lnTo>
                        <a:pt x="1008613" y="1040201"/>
                      </a:lnTo>
                      <a:lnTo>
                        <a:pt x="1010523" y="1041156"/>
                      </a:lnTo>
                      <a:lnTo>
                        <a:pt x="1011392" y="1042291"/>
                      </a:lnTo>
                      <a:lnTo>
                        <a:pt x="1015682" y="1052193"/>
                      </a:lnTo>
                      <a:lnTo>
                        <a:pt x="1016300" y="1054942"/>
                      </a:lnTo>
                      <a:lnTo>
                        <a:pt x="1016508" y="1057811"/>
                      </a:lnTo>
                      <a:lnTo>
                        <a:pt x="1016386" y="1060808"/>
                      </a:lnTo>
                      <a:lnTo>
                        <a:pt x="1016867" y="1062690"/>
                      </a:lnTo>
                      <a:lnTo>
                        <a:pt x="1020690" y="1069702"/>
                      </a:lnTo>
                      <a:lnTo>
                        <a:pt x="1023299" y="1078094"/>
                      </a:lnTo>
                      <a:lnTo>
                        <a:pt x="1024532" y="1080246"/>
                      </a:lnTo>
                      <a:lnTo>
                        <a:pt x="1026657" y="1082248"/>
                      </a:lnTo>
                      <a:lnTo>
                        <a:pt x="1027985" y="1083131"/>
                      </a:lnTo>
                      <a:lnTo>
                        <a:pt x="1028391" y="1084531"/>
                      </a:lnTo>
                      <a:lnTo>
                        <a:pt x="1027627" y="1090089"/>
                      </a:lnTo>
                      <a:lnTo>
                        <a:pt x="1027404" y="1097778"/>
                      </a:lnTo>
                      <a:lnTo>
                        <a:pt x="1026445" y="1099062"/>
                      </a:lnTo>
                      <a:lnTo>
                        <a:pt x="1027649" y="1102215"/>
                      </a:lnTo>
                      <a:lnTo>
                        <a:pt x="1030558" y="1107027"/>
                      </a:lnTo>
                      <a:lnTo>
                        <a:pt x="1033764" y="1110695"/>
                      </a:lnTo>
                      <a:lnTo>
                        <a:pt x="1034763" y="1112563"/>
                      </a:lnTo>
                      <a:lnTo>
                        <a:pt x="1034996" y="1115003"/>
                      </a:lnTo>
                      <a:lnTo>
                        <a:pt x="1034203" y="1116852"/>
                      </a:lnTo>
                      <a:lnTo>
                        <a:pt x="1030820" y="1119304"/>
                      </a:lnTo>
                      <a:lnTo>
                        <a:pt x="1029474" y="1121186"/>
                      </a:lnTo>
                      <a:lnTo>
                        <a:pt x="1028770" y="1123951"/>
                      </a:lnTo>
                      <a:lnTo>
                        <a:pt x="1028629" y="1132178"/>
                      </a:lnTo>
                      <a:lnTo>
                        <a:pt x="1027938" y="1132578"/>
                      </a:lnTo>
                      <a:lnTo>
                        <a:pt x="1026528" y="1133852"/>
                      </a:lnTo>
                      <a:lnTo>
                        <a:pt x="1025599" y="1135276"/>
                      </a:lnTo>
                      <a:lnTo>
                        <a:pt x="1026201" y="1136030"/>
                      </a:lnTo>
                      <a:lnTo>
                        <a:pt x="1026991" y="1136684"/>
                      </a:lnTo>
                      <a:lnTo>
                        <a:pt x="1026889" y="1138016"/>
                      </a:lnTo>
                      <a:lnTo>
                        <a:pt x="1026457" y="1139455"/>
                      </a:lnTo>
                      <a:lnTo>
                        <a:pt x="1026311" y="1140456"/>
                      </a:lnTo>
                      <a:lnTo>
                        <a:pt x="1027882" y="1143043"/>
                      </a:lnTo>
                      <a:lnTo>
                        <a:pt x="1028521" y="1144486"/>
                      </a:lnTo>
                      <a:lnTo>
                        <a:pt x="1027327" y="1145959"/>
                      </a:lnTo>
                      <a:lnTo>
                        <a:pt x="1026344" y="1150136"/>
                      </a:lnTo>
                      <a:lnTo>
                        <a:pt x="1025912" y="1151068"/>
                      </a:lnTo>
                      <a:lnTo>
                        <a:pt x="1025947" y="1152941"/>
                      </a:lnTo>
                      <a:lnTo>
                        <a:pt x="1021851" y="1161308"/>
                      </a:lnTo>
                      <a:lnTo>
                        <a:pt x="1015090" y="1171995"/>
                      </a:lnTo>
                      <a:lnTo>
                        <a:pt x="1014010" y="1175888"/>
                      </a:lnTo>
                      <a:lnTo>
                        <a:pt x="1012626" y="1179056"/>
                      </a:lnTo>
                      <a:lnTo>
                        <a:pt x="1012215" y="1180888"/>
                      </a:lnTo>
                      <a:lnTo>
                        <a:pt x="1012129" y="1182898"/>
                      </a:lnTo>
                      <a:lnTo>
                        <a:pt x="1012227" y="1184725"/>
                      </a:lnTo>
                      <a:lnTo>
                        <a:pt x="1012623" y="1186452"/>
                      </a:lnTo>
                      <a:lnTo>
                        <a:pt x="1013328" y="1188166"/>
                      </a:lnTo>
                      <a:lnTo>
                        <a:pt x="1012197" y="1191283"/>
                      </a:lnTo>
                      <a:lnTo>
                        <a:pt x="1013595" y="1194868"/>
                      </a:lnTo>
                      <a:lnTo>
                        <a:pt x="1022114" y="1206886"/>
                      </a:lnTo>
                      <a:lnTo>
                        <a:pt x="1024266" y="1208694"/>
                      </a:lnTo>
                      <a:lnTo>
                        <a:pt x="1025764" y="1209162"/>
                      </a:lnTo>
                      <a:lnTo>
                        <a:pt x="1029572" y="1209700"/>
                      </a:lnTo>
                      <a:lnTo>
                        <a:pt x="1030932" y="1210282"/>
                      </a:lnTo>
                      <a:lnTo>
                        <a:pt x="1031840" y="1211773"/>
                      </a:lnTo>
                      <a:lnTo>
                        <a:pt x="1032112" y="1213628"/>
                      </a:lnTo>
                      <a:lnTo>
                        <a:pt x="1032096" y="1217495"/>
                      </a:lnTo>
                      <a:lnTo>
                        <a:pt x="1034376" y="1226558"/>
                      </a:lnTo>
                      <a:lnTo>
                        <a:pt x="1033603" y="1229244"/>
                      </a:lnTo>
                      <a:lnTo>
                        <a:pt x="1036111" y="1228667"/>
                      </a:lnTo>
                      <a:lnTo>
                        <a:pt x="1038710" y="1229443"/>
                      </a:lnTo>
                      <a:lnTo>
                        <a:pt x="1040727" y="1230617"/>
                      </a:lnTo>
                      <a:lnTo>
                        <a:pt x="1041458" y="1231321"/>
                      </a:lnTo>
                      <a:lnTo>
                        <a:pt x="1043259" y="1230477"/>
                      </a:lnTo>
                      <a:lnTo>
                        <a:pt x="1045093" y="1230832"/>
                      </a:lnTo>
                      <a:lnTo>
                        <a:pt x="1049282" y="1232511"/>
                      </a:lnTo>
                      <a:lnTo>
                        <a:pt x="1048570" y="1238395"/>
                      </a:lnTo>
                      <a:lnTo>
                        <a:pt x="1047387" y="1243442"/>
                      </a:lnTo>
                      <a:lnTo>
                        <a:pt x="1045742" y="1247779"/>
                      </a:lnTo>
                      <a:lnTo>
                        <a:pt x="1041627" y="1255635"/>
                      </a:lnTo>
                      <a:lnTo>
                        <a:pt x="1038710" y="1270700"/>
                      </a:lnTo>
                      <a:lnTo>
                        <a:pt x="1038403" y="1271538"/>
                      </a:lnTo>
                      <a:lnTo>
                        <a:pt x="1037961" y="1272447"/>
                      </a:lnTo>
                      <a:lnTo>
                        <a:pt x="1037583" y="1273574"/>
                      </a:lnTo>
                      <a:lnTo>
                        <a:pt x="1037525" y="1275028"/>
                      </a:lnTo>
                      <a:lnTo>
                        <a:pt x="1038057" y="1276559"/>
                      </a:lnTo>
                      <a:lnTo>
                        <a:pt x="1039999" y="1279685"/>
                      </a:lnTo>
                      <a:lnTo>
                        <a:pt x="1040365" y="1281052"/>
                      </a:lnTo>
                      <a:lnTo>
                        <a:pt x="1040706" y="1281762"/>
                      </a:lnTo>
                      <a:lnTo>
                        <a:pt x="1042283" y="1283266"/>
                      </a:lnTo>
                      <a:lnTo>
                        <a:pt x="1042838" y="1284504"/>
                      </a:lnTo>
                      <a:lnTo>
                        <a:pt x="1044031" y="1288151"/>
                      </a:lnTo>
                      <a:lnTo>
                        <a:pt x="1052893" y="1295646"/>
                      </a:lnTo>
                      <a:lnTo>
                        <a:pt x="1054515" y="1298024"/>
                      </a:lnTo>
                      <a:lnTo>
                        <a:pt x="1056682" y="1302455"/>
                      </a:lnTo>
                      <a:lnTo>
                        <a:pt x="1058419" y="1304602"/>
                      </a:lnTo>
                      <a:lnTo>
                        <a:pt x="1060386" y="1305914"/>
                      </a:lnTo>
                      <a:lnTo>
                        <a:pt x="1065015" y="1307909"/>
                      </a:lnTo>
                      <a:lnTo>
                        <a:pt x="1066854" y="1309421"/>
                      </a:lnTo>
                      <a:lnTo>
                        <a:pt x="1069154" y="1312556"/>
                      </a:lnTo>
                      <a:lnTo>
                        <a:pt x="1069761" y="1314065"/>
                      </a:lnTo>
                      <a:lnTo>
                        <a:pt x="1070630" y="1314351"/>
                      </a:lnTo>
                      <a:lnTo>
                        <a:pt x="1071732" y="1314469"/>
                      </a:lnTo>
                      <a:lnTo>
                        <a:pt x="1072734" y="1314811"/>
                      </a:lnTo>
                      <a:lnTo>
                        <a:pt x="1080551" y="1320754"/>
                      </a:lnTo>
                      <a:lnTo>
                        <a:pt x="1085060" y="1322553"/>
                      </a:lnTo>
                      <a:lnTo>
                        <a:pt x="1091724" y="1320588"/>
                      </a:lnTo>
                      <a:lnTo>
                        <a:pt x="1093358" y="1322021"/>
                      </a:lnTo>
                      <a:lnTo>
                        <a:pt x="1095158" y="1326053"/>
                      </a:lnTo>
                      <a:lnTo>
                        <a:pt x="1098037" y="1329621"/>
                      </a:lnTo>
                      <a:lnTo>
                        <a:pt x="1099698" y="1331184"/>
                      </a:lnTo>
                      <a:lnTo>
                        <a:pt x="1100887" y="1331885"/>
                      </a:lnTo>
                      <a:lnTo>
                        <a:pt x="1103280" y="1333702"/>
                      </a:lnTo>
                      <a:lnTo>
                        <a:pt x="1105998" y="1337044"/>
                      </a:lnTo>
                      <a:lnTo>
                        <a:pt x="1109452" y="1339509"/>
                      </a:lnTo>
                      <a:lnTo>
                        <a:pt x="1114040" y="1338605"/>
                      </a:lnTo>
                      <a:lnTo>
                        <a:pt x="1115827" y="1339135"/>
                      </a:lnTo>
                      <a:lnTo>
                        <a:pt x="1118506" y="1337722"/>
                      </a:lnTo>
                      <a:lnTo>
                        <a:pt x="1122747" y="1334084"/>
                      </a:lnTo>
                      <a:lnTo>
                        <a:pt x="1123996" y="1332146"/>
                      </a:lnTo>
                      <a:lnTo>
                        <a:pt x="1124667" y="1329768"/>
                      </a:lnTo>
                      <a:lnTo>
                        <a:pt x="1124796" y="1327144"/>
                      </a:lnTo>
                      <a:lnTo>
                        <a:pt x="1124482" y="1324475"/>
                      </a:lnTo>
                      <a:lnTo>
                        <a:pt x="1125237" y="1324552"/>
                      </a:lnTo>
                      <a:lnTo>
                        <a:pt x="1125643" y="1326531"/>
                      </a:lnTo>
                      <a:lnTo>
                        <a:pt x="1127734" y="1329179"/>
                      </a:lnTo>
                      <a:lnTo>
                        <a:pt x="1128033" y="1331560"/>
                      </a:lnTo>
                      <a:lnTo>
                        <a:pt x="1128214" y="1332214"/>
                      </a:lnTo>
                      <a:lnTo>
                        <a:pt x="1129214" y="1333375"/>
                      </a:lnTo>
                      <a:lnTo>
                        <a:pt x="1129421" y="1333946"/>
                      </a:lnTo>
                      <a:lnTo>
                        <a:pt x="1129229" y="1334562"/>
                      </a:lnTo>
                      <a:lnTo>
                        <a:pt x="1128584" y="1335492"/>
                      </a:lnTo>
                      <a:lnTo>
                        <a:pt x="1127345" y="1339475"/>
                      </a:lnTo>
                      <a:lnTo>
                        <a:pt x="1127227" y="1340830"/>
                      </a:lnTo>
                      <a:lnTo>
                        <a:pt x="1127853" y="1342863"/>
                      </a:lnTo>
                      <a:lnTo>
                        <a:pt x="1130283" y="1346574"/>
                      </a:lnTo>
                      <a:lnTo>
                        <a:pt x="1130773" y="1347894"/>
                      </a:lnTo>
                      <a:lnTo>
                        <a:pt x="1135876" y="1356010"/>
                      </a:lnTo>
                      <a:lnTo>
                        <a:pt x="1137545" y="1354592"/>
                      </a:lnTo>
                      <a:lnTo>
                        <a:pt x="1140014" y="1355026"/>
                      </a:lnTo>
                      <a:lnTo>
                        <a:pt x="1146529" y="1357391"/>
                      </a:lnTo>
                      <a:lnTo>
                        <a:pt x="1149091" y="1358884"/>
                      </a:lnTo>
                      <a:lnTo>
                        <a:pt x="1150246" y="1359268"/>
                      </a:lnTo>
                      <a:lnTo>
                        <a:pt x="1151266" y="1359151"/>
                      </a:lnTo>
                      <a:lnTo>
                        <a:pt x="1154209" y="1357898"/>
                      </a:lnTo>
                      <a:lnTo>
                        <a:pt x="1170514" y="1359848"/>
                      </a:lnTo>
                      <a:lnTo>
                        <a:pt x="1174134" y="1358118"/>
                      </a:lnTo>
                      <a:lnTo>
                        <a:pt x="1174411" y="1355816"/>
                      </a:lnTo>
                      <a:lnTo>
                        <a:pt x="1173581" y="1353143"/>
                      </a:lnTo>
                      <a:lnTo>
                        <a:pt x="1172268" y="1350886"/>
                      </a:lnTo>
                      <a:lnTo>
                        <a:pt x="1169669" y="1348697"/>
                      </a:lnTo>
                      <a:lnTo>
                        <a:pt x="1168939" y="1346660"/>
                      </a:lnTo>
                      <a:lnTo>
                        <a:pt x="1169474" y="1345561"/>
                      </a:lnTo>
                      <a:lnTo>
                        <a:pt x="1171795" y="1347202"/>
                      </a:lnTo>
                      <a:lnTo>
                        <a:pt x="1174163" y="1350957"/>
                      </a:lnTo>
                      <a:lnTo>
                        <a:pt x="1178506" y="1365773"/>
                      </a:lnTo>
                      <a:lnTo>
                        <a:pt x="1184806" y="1375437"/>
                      </a:lnTo>
                      <a:lnTo>
                        <a:pt x="1185651" y="1377688"/>
                      </a:lnTo>
                      <a:lnTo>
                        <a:pt x="1185657" y="1380890"/>
                      </a:lnTo>
                      <a:lnTo>
                        <a:pt x="1186188" y="1384381"/>
                      </a:lnTo>
                      <a:lnTo>
                        <a:pt x="1187181" y="1387805"/>
                      </a:lnTo>
                      <a:lnTo>
                        <a:pt x="1188605" y="1390850"/>
                      </a:lnTo>
                      <a:lnTo>
                        <a:pt x="1187804" y="1394200"/>
                      </a:lnTo>
                      <a:lnTo>
                        <a:pt x="1188713" y="1397445"/>
                      </a:lnTo>
                      <a:lnTo>
                        <a:pt x="1188522" y="1399535"/>
                      </a:lnTo>
                      <a:lnTo>
                        <a:pt x="1184422" y="1399397"/>
                      </a:lnTo>
                      <a:lnTo>
                        <a:pt x="1186152" y="1400482"/>
                      </a:lnTo>
                      <a:lnTo>
                        <a:pt x="1187443" y="1401923"/>
                      </a:lnTo>
                      <a:lnTo>
                        <a:pt x="1189684" y="1406253"/>
                      </a:lnTo>
                      <a:lnTo>
                        <a:pt x="1197266" y="1416776"/>
                      </a:lnTo>
                      <a:lnTo>
                        <a:pt x="1201430" y="1417879"/>
                      </a:lnTo>
                      <a:lnTo>
                        <a:pt x="1209283" y="1419020"/>
                      </a:lnTo>
                      <a:lnTo>
                        <a:pt x="1206995" y="1411138"/>
                      </a:lnTo>
                      <a:lnTo>
                        <a:pt x="1206406" y="1409823"/>
                      </a:lnTo>
                      <a:lnTo>
                        <a:pt x="1206648" y="1408491"/>
                      </a:lnTo>
                      <a:lnTo>
                        <a:pt x="1206901" y="1400013"/>
                      </a:lnTo>
                      <a:lnTo>
                        <a:pt x="1215414" y="1403899"/>
                      </a:lnTo>
                      <a:lnTo>
                        <a:pt x="1217820" y="1406832"/>
                      </a:lnTo>
                      <a:lnTo>
                        <a:pt x="1218326" y="1418629"/>
                      </a:lnTo>
                      <a:lnTo>
                        <a:pt x="1219777" y="1422637"/>
                      </a:lnTo>
                      <a:lnTo>
                        <a:pt x="1222357" y="1425760"/>
                      </a:lnTo>
                      <a:lnTo>
                        <a:pt x="1225829" y="1428917"/>
                      </a:lnTo>
                      <a:lnTo>
                        <a:pt x="1228157" y="1430508"/>
                      </a:lnTo>
                      <a:lnTo>
                        <a:pt x="1230465" y="1431248"/>
                      </a:lnTo>
                      <a:lnTo>
                        <a:pt x="1235969" y="1431808"/>
                      </a:lnTo>
                      <a:lnTo>
                        <a:pt x="1236402" y="1431293"/>
                      </a:lnTo>
                      <a:lnTo>
                        <a:pt x="1236711" y="1430106"/>
                      </a:lnTo>
                      <a:lnTo>
                        <a:pt x="1237120" y="1428920"/>
                      </a:lnTo>
                      <a:lnTo>
                        <a:pt x="1237945" y="1428459"/>
                      </a:lnTo>
                      <a:lnTo>
                        <a:pt x="1238666" y="1428665"/>
                      </a:lnTo>
                      <a:lnTo>
                        <a:pt x="1239727" y="1429334"/>
                      </a:lnTo>
                      <a:lnTo>
                        <a:pt x="1240340" y="1429528"/>
                      </a:lnTo>
                      <a:lnTo>
                        <a:pt x="1241129" y="1429328"/>
                      </a:lnTo>
                      <a:lnTo>
                        <a:pt x="1243293" y="1428155"/>
                      </a:lnTo>
                      <a:lnTo>
                        <a:pt x="1244560" y="1429271"/>
                      </a:lnTo>
                      <a:lnTo>
                        <a:pt x="1247859" y="1433795"/>
                      </a:lnTo>
                      <a:lnTo>
                        <a:pt x="1248474" y="1435412"/>
                      </a:lnTo>
                      <a:lnTo>
                        <a:pt x="1249519" y="1436557"/>
                      </a:lnTo>
                      <a:lnTo>
                        <a:pt x="1257344" y="1438602"/>
                      </a:lnTo>
                      <a:lnTo>
                        <a:pt x="1263999" y="1441720"/>
                      </a:lnTo>
                      <a:lnTo>
                        <a:pt x="1266928" y="1442344"/>
                      </a:lnTo>
                      <a:lnTo>
                        <a:pt x="1265885" y="1444860"/>
                      </a:lnTo>
                      <a:lnTo>
                        <a:pt x="1266555" y="1447101"/>
                      </a:lnTo>
                      <a:lnTo>
                        <a:pt x="1269410" y="1451518"/>
                      </a:lnTo>
                      <a:lnTo>
                        <a:pt x="1266781" y="1451883"/>
                      </a:lnTo>
                      <a:lnTo>
                        <a:pt x="1264264" y="1452727"/>
                      </a:lnTo>
                      <a:lnTo>
                        <a:pt x="1265399" y="1453926"/>
                      </a:lnTo>
                      <a:lnTo>
                        <a:pt x="1265710" y="1455203"/>
                      </a:lnTo>
                      <a:lnTo>
                        <a:pt x="1265160" y="1456394"/>
                      </a:lnTo>
                      <a:lnTo>
                        <a:pt x="1263820" y="1457306"/>
                      </a:lnTo>
                      <a:lnTo>
                        <a:pt x="1266706" y="1458945"/>
                      </a:lnTo>
                      <a:lnTo>
                        <a:pt x="1268003" y="1459897"/>
                      </a:lnTo>
                      <a:lnTo>
                        <a:pt x="1270694" y="1464531"/>
                      </a:lnTo>
                      <a:lnTo>
                        <a:pt x="1270973" y="1465221"/>
                      </a:lnTo>
                      <a:lnTo>
                        <a:pt x="1271813" y="1465793"/>
                      </a:lnTo>
                      <a:lnTo>
                        <a:pt x="1275948" y="1469348"/>
                      </a:lnTo>
                      <a:lnTo>
                        <a:pt x="1279108" y="1470873"/>
                      </a:lnTo>
                      <a:lnTo>
                        <a:pt x="1279792" y="1472033"/>
                      </a:lnTo>
                      <a:lnTo>
                        <a:pt x="1278785" y="1474043"/>
                      </a:lnTo>
                      <a:lnTo>
                        <a:pt x="1280444" y="1474719"/>
                      </a:lnTo>
                      <a:lnTo>
                        <a:pt x="1282811" y="1474689"/>
                      </a:lnTo>
                      <a:lnTo>
                        <a:pt x="1285039" y="1474156"/>
                      </a:lnTo>
                      <a:lnTo>
                        <a:pt x="1286374" y="1473202"/>
                      </a:lnTo>
                      <a:lnTo>
                        <a:pt x="1286705" y="1471753"/>
                      </a:lnTo>
                      <a:lnTo>
                        <a:pt x="1285539" y="1471292"/>
                      </a:lnTo>
                      <a:lnTo>
                        <a:pt x="1283622" y="1470958"/>
                      </a:lnTo>
                      <a:lnTo>
                        <a:pt x="1281667" y="1469993"/>
                      </a:lnTo>
                      <a:lnTo>
                        <a:pt x="1283122" y="1468628"/>
                      </a:lnTo>
                      <a:lnTo>
                        <a:pt x="1284672" y="1468400"/>
                      </a:lnTo>
                      <a:lnTo>
                        <a:pt x="1286229" y="1468491"/>
                      </a:lnTo>
                      <a:lnTo>
                        <a:pt x="1287647" y="1467908"/>
                      </a:lnTo>
                      <a:lnTo>
                        <a:pt x="1288537" y="1466469"/>
                      </a:lnTo>
                      <a:lnTo>
                        <a:pt x="1288317" y="1465010"/>
                      </a:lnTo>
                      <a:lnTo>
                        <a:pt x="1287367" y="1463851"/>
                      </a:lnTo>
                      <a:lnTo>
                        <a:pt x="1286071" y="1463291"/>
                      </a:lnTo>
                      <a:lnTo>
                        <a:pt x="1284993" y="1462436"/>
                      </a:lnTo>
                      <a:lnTo>
                        <a:pt x="1284403" y="1460617"/>
                      </a:lnTo>
                      <a:lnTo>
                        <a:pt x="1284544" y="1458572"/>
                      </a:lnTo>
                      <a:lnTo>
                        <a:pt x="1285567" y="1456989"/>
                      </a:lnTo>
                      <a:lnTo>
                        <a:pt x="1287426" y="1456530"/>
                      </a:lnTo>
                      <a:lnTo>
                        <a:pt x="1288647" y="1457751"/>
                      </a:lnTo>
                      <a:lnTo>
                        <a:pt x="1289800" y="1459443"/>
                      </a:lnTo>
                      <a:lnTo>
                        <a:pt x="1291402" y="1460411"/>
                      </a:lnTo>
                      <a:lnTo>
                        <a:pt x="1294577" y="1460782"/>
                      </a:lnTo>
                      <a:lnTo>
                        <a:pt x="1295675" y="1460259"/>
                      </a:lnTo>
                      <a:lnTo>
                        <a:pt x="1297339" y="1458770"/>
                      </a:lnTo>
                      <a:lnTo>
                        <a:pt x="1299569" y="1457367"/>
                      </a:lnTo>
                      <a:lnTo>
                        <a:pt x="1300265" y="1458402"/>
                      </a:lnTo>
                      <a:lnTo>
                        <a:pt x="1299740" y="1465576"/>
                      </a:lnTo>
                      <a:lnTo>
                        <a:pt x="1300171" y="1469779"/>
                      </a:lnTo>
                      <a:lnTo>
                        <a:pt x="1301600" y="1473246"/>
                      </a:lnTo>
                      <a:lnTo>
                        <a:pt x="1304443" y="1474368"/>
                      </a:lnTo>
                      <a:lnTo>
                        <a:pt x="1303361" y="1475923"/>
                      </a:lnTo>
                      <a:lnTo>
                        <a:pt x="1302936" y="1477638"/>
                      </a:lnTo>
                      <a:lnTo>
                        <a:pt x="1303584" y="1478838"/>
                      </a:lnTo>
                      <a:lnTo>
                        <a:pt x="1305655" y="1478810"/>
                      </a:lnTo>
                      <a:lnTo>
                        <a:pt x="1307050" y="1477854"/>
                      </a:lnTo>
                      <a:lnTo>
                        <a:pt x="1307546" y="1476445"/>
                      </a:lnTo>
                      <a:lnTo>
                        <a:pt x="1307848" y="1474790"/>
                      </a:lnTo>
                      <a:lnTo>
                        <a:pt x="1308710" y="1473072"/>
                      </a:lnTo>
                      <a:lnTo>
                        <a:pt x="1309684" y="1474161"/>
                      </a:lnTo>
                      <a:lnTo>
                        <a:pt x="1310005" y="1475282"/>
                      </a:lnTo>
                      <a:lnTo>
                        <a:pt x="1309813" y="1476407"/>
                      </a:lnTo>
                      <a:lnTo>
                        <a:pt x="1309095" y="1477494"/>
                      </a:lnTo>
                      <a:lnTo>
                        <a:pt x="1311598" y="1476697"/>
                      </a:lnTo>
                      <a:lnTo>
                        <a:pt x="1312594" y="1476196"/>
                      </a:lnTo>
                      <a:lnTo>
                        <a:pt x="1312436" y="1477772"/>
                      </a:lnTo>
                      <a:lnTo>
                        <a:pt x="1311845" y="1479138"/>
                      </a:lnTo>
                      <a:lnTo>
                        <a:pt x="1310856" y="1480268"/>
                      </a:lnTo>
                      <a:lnTo>
                        <a:pt x="1309628" y="1481210"/>
                      </a:lnTo>
                      <a:lnTo>
                        <a:pt x="1311926" y="1482856"/>
                      </a:lnTo>
                      <a:lnTo>
                        <a:pt x="1312635" y="1483245"/>
                      </a:lnTo>
                      <a:lnTo>
                        <a:pt x="1312081" y="1483957"/>
                      </a:lnTo>
                      <a:lnTo>
                        <a:pt x="1311682" y="1484995"/>
                      </a:lnTo>
                      <a:lnTo>
                        <a:pt x="1311468" y="1486245"/>
                      </a:lnTo>
                      <a:lnTo>
                        <a:pt x="1311445" y="1487646"/>
                      </a:lnTo>
                      <a:lnTo>
                        <a:pt x="1316278" y="1485992"/>
                      </a:lnTo>
                      <a:lnTo>
                        <a:pt x="1318634" y="1485467"/>
                      </a:lnTo>
                      <a:lnTo>
                        <a:pt x="1320711" y="1485963"/>
                      </a:lnTo>
                      <a:lnTo>
                        <a:pt x="1320821" y="1482915"/>
                      </a:lnTo>
                      <a:lnTo>
                        <a:pt x="1323703" y="1484704"/>
                      </a:lnTo>
                      <a:lnTo>
                        <a:pt x="1325982" y="1488348"/>
                      </a:lnTo>
                      <a:lnTo>
                        <a:pt x="1324332" y="1490846"/>
                      </a:lnTo>
                      <a:lnTo>
                        <a:pt x="1324836" y="1491892"/>
                      </a:lnTo>
                      <a:lnTo>
                        <a:pt x="1326269" y="1493674"/>
                      </a:lnTo>
                      <a:lnTo>
                        <a:pt x="1326541" y="1494301"/>
                      </a:lnTo>
                      <a:lnTo>
                        <a:pt x="1326803" y="1495596"/>
                      </a:lnTo>
                      <a:lnTo>
                        <a:pt x="1327690" y="1496071"/>
                      </a:lnTo>
                      <a:lnTo>
                        <a:pt x="1328732" y="1496277"/>
                      </a:lnTo>
                      <a:lnTo>
                        <a:pt x="1329507" y="1496878"/>
                      </a:lnTo>
                      <a:lnTo>
                        <a:pt x="1330345" y="1499569"/>
                      </a:lnTo>
                      <a:lnTo>
                        <a:pt x="1329957" y="1501352"/>
                      </a:lnTo>
                      <a:lnTo>
                        <a:pt x="1329131" y="1502893"/>
                      </a:lnTo>
                      <a:lnTo>
                        <a:pt x="1328692" y="1504883"/>
                      </a:lnTo>
                      <a:lnTo>
                        <a:pt x="1329569" y="1508929"/>
                      </a:lnTo>
                      <a:lnTo>
                        <a:pt x="1331741" y="1511637"/>
                      </a:lnTo>
                      <a:lnTo>
                        <a:pt x="1337542" y="1516622"/>
                      </a:lnTo>
                      <a:lnTo>
                        <a:pt x="1334470" y="1516847"/>
                      </a:lnTo>
                      <a:lnTo>
                        <a:pt x="1335100" y="1519153"/>
                      </a:lnTo>
                      <a:lnTo>
                        <a:pt x="1337142" y="1522242"/>
                      </a:lnTo>
                      <a:lnTo>
                        <a:pt x="1338349" y="1524829"/>
                      </a:lnTo>
                      <a:lnTo>
                        <a:pt x="1337354" y="1524191"/>
                      </a:lnTo>
                      <a:lnTo>
                        <a:pt x="1336352" y="1523893"/>
                      </a:lnTo>
                      <a:lnTo>
                        <a:pt x="1335333" y="1523954"/>
                      </a:lnTo>
                      <a:lnTo>
                        <a:pt x="1334193" y="1524342"/>
                      </a:lnTo>
                      <a:lnTo>
                        <a:pt x="1333596" y="1522890"/>
                      </a:lnTo>
                      <a:lnTo>
                        <a:pt x="1332460" y="1522183"/>
                      </a:lnTo>
                      <a:lnTo>
                        <a:pt x="1331217" y="1522229"/>
                      </a:lnTo>
                      <a:lnTo>
                        <a:pt x="1330226" y="1522984"/>
                      </a:lnTo>
                      <a:lnTo>
                        <a:pt x="1329463" y="1521024"/>
                      </a:lnTo>
                      <a:lnTo>
                        <a:pt x="1328544" y="1519535"/>
                      </a:lnTo>
                      <a:lnTo>
                        <a:pt x="1327353" y="1518503"/>
                      </a:lnTo>
                      <a:lnTo>
                        <a:pt x="1325790" y="1517928"/>
                      </a:lnTo>
                      <a:lnTo>
                        <a:pt x="1326577" y="1516563"/>
                      </a:lnTo>
                      <a:lnTo>
                        <a:pt x="1326980" y="1514931"/>
                      </a:lnTo>
                      <a:lnTo>
                        <a:pt x="1326948" y="1513226"/>
                      </a:lnTo>
                      <a:lnTo>
                        <a:pt x="1326419" y="1511761"/>
                      </a:lnTo>
                      <a:lnTo>
                        <a:pt x="1325918" y="1511171"/>
                      </a:lnTo>
                      <a:lnTo>
                        <a:pt x="1324323" y="1509923"/>
                      </a:lnTo>
                      <a:lnTo>
                        <a:pt x="1323664" y="1509645"/>
                      </a:lnTo>
                      <a:lnTo>
                        <a:pt x="1322491" y="1509774"/>
                      </a:lnTo>
                      <a:lnTo>
                        <a:pt x="1322160" y="1510309"/>
                      </a:lnTo>
                      <a:lnTo>
                        <a:pt x="1322259" y="1511277"/>
                      </a:lnTo>
                      <a:lnTo>
                        <a:pt x="1321306" y="1512432"/>
                      </a:lnTo>
                      <a:lnTo>
                        <a:pt x="1320727" y="1513576"/>
                      </a:lnTo>
                      <a:lnTo>
                        <a:pt x="1319817" y="1514310"/>
                      </a:lnTo>
                      <a:lnTo>
                        <a:pt x="1317840" y="1514326"/>
                      </a:lnTo>
                      <a:lnTo>
                        <a:pt x="1316077" y="1513685"/>
                      </a:lnTo>
                      <a:lnTo>
                        <a:pt x="1315539" y="1512773"/>
                      </a:lnTo>
                      <a:lnTo>
                        <a:pt x="1315194" y="1511628"/>
                      </a:lnTo>
                      <a:lnTo>
                        <a:pt x="1314115" y="1510334"/>
                      </a:lnTo>
                      <a:lnTo>
                        <a:pt x="1311438" y="1509196"/>
                      </a:lnTo>
                      <a:lnTo>
                        <a:pt x="1311568" y="1511315"/>
                      </a:lnTo>
                      <a:lnTo>
                        <a:pt x="1312815" y="1514732"/>
                      </a:lnTo>
                      <a:lnTo>
                        <a:pt x="1313394" y="1517456"/>
                      </a:lnTo>
                      <a:lnTo>
                        <a:pt x="1312153" y="1520097"/>
                      </a:lnTo>
                      <a:lnTo>
                        <a:pt x="1309787" y="1522587"/>
                      </a:lnTo>
                      <a:lnTo>
                        <a:pt x="1307024" y="1524054"/>
                      </a:lnTo>
                      <a:lnTo>
                        <a:pt x="1304461" y="1523567"/>
                      </a:lnTo>
                      <a:lnTo>
                        <a:pt x="1304825" y="1525798"/>
                      </a:lnTo>
                      <a:lnTo>
                        <a:pt x="1305661" y="1527723"/>
                      </a:lnTo>
                      <a:lnTo>
                        <a:pt x="1307805" y="1531084"/>
                      </a:lnTo>
                      <a:lnTo>
                        <a:pt x="1307974" y="1531646"/>
                      </a:lnTo>
                      <a:lnTo>
                        <a:pt x="1308170" y="1533284"/>
                      </a:lnTo>
                      <a:lnTo>
                        <a:pt x="1308351" y="1533826"/>
                      </a:lnTo>
                      <a:lnTo>
                        <a:pt x="1309089" y="1534304"/>
                      </a:lnTo>
                      <a:lnTo>
                        <a:pt x="1310710" y="1534386"/>
                      </a:lnTo>
                      <a:lnTo>
                        <a:pt x="1311238" y="1534606"/>
                      </a:lnTo>
                      <a:lnTo>
                        <a:pt x="1311977" y="1536318"/>
                      </a:lnTo>
                      <a:lnTo>
                        <a:pt x="1311540" y="1537607"/>
                      </a:lnTo>
                      <a:lnTo>
                        <a:pt x="1309346" y="1540254"/>
                      </a:lnTo>
                      <a:lnTo>
                        <a:pt x="1311161" y="1541325"/>
                      </a:lnTo>
                      <a:lnTo>
                        <a:pt x="1312389" y="1545837"/>
                      </a:lnTo>
                      <a:lnTo>
                        <a:pt x="1314905" y="1547149"/>
                      </a:lnTo>
                      <a:lnTo>
                        <a:pt x="1315500" y="1547846"/>
                      </a:lnTo>
                      <a:lnTo>
                        <a:pt x="1316989" y="1551123"/>
                      </a:lnTo>
                      <a:lnTo>
                        <a:pt x="1317239" y="1552322"/>
                      </a:lnTo>
                      <a:lnTo>
                        <a:pt x="1317749" y="1552998"/>
                      </a:lnTo>
                      <a:lnTo>
                        <a:pt x="1319029" y="1552860"/>
                      </a:lnTo>
                      <a:lnTo>
                        <a:pt x="1320455" y="1552441"/>
                      </a:lnTo>
                      <a:lnTo>
                        <a:pt x="1321365" y="1552271"/>
                      </a:lnTo>
                      <a:lnTo>
                        <a:pt x="1322790" y="1552926"/>
                      </a:lnTo>
                      <a:lnTo>
                        <a:pt x="1323547" y="1553759"/>
                      </a:lnTo>
                      <a:lnTo>
                        <a:pt x="1323976" y="1554840"/>
                      </a:lnTo>
                      <a:lnTo>
                        <a:pt x="1324328" y="1556274"/>
                      </a:lnTo>
                      <a:lnTo>
                        <a:pt x="1324477" y="1562044"/>
                      </a:lnTo>
                      <a:lnTo>
                        <a:pt x="1324150" y="1562740"/>
                      </a:lnTo>
                      <a:lnTo>
                        <a:pt x="1323523" y="1563304"/>
                      </a:lnTo>
                      <a:lnTo>
                        <a:pt x="1322893" y="1564081"/>
                      </a:lnTo>
                      <a:lnTo>
                        <a:pt x="1322479" y="1565436"/>
                      </a:lnTo>
                      <a:lnTo>
                        <a:pt x="1322245" y="1566760"/>
                      </a:lnTo>
                      <a:lnTo>
                        <a:pt x="1321818" y="1567762"/>
                      </a:lnTo>
                      <a:lnTo>
                        <a:pt x="1321237" y="1568545"/>
                      </a:lnTo>
                      <a:lnTo>
                        <a:pt x="1320522" y="1569205"/>
                      </a:lnTo>
                      <a:lnTo>
                        <a:pt x="1322731" y="1569060"/>
                      </a:lnTo>
                      <a:lnTo>
                        <a:pt x="1324523" y="1567483"/>
                      </a:lnTo>
                      <a:lnTo>
                        <a:pt x="1326855" y="1563716"/>
                      </a:lnTo>
                      <a:lnTo>
                        <a:pt x="1328361" y="1565253"/>
                      </a:lnTo>
                      <a:lnTo>
                        <a:pt x="1329471" y="1566851"/>
                      </a:lnTo>
                      <a:lnTo>
                        <a:pt x="1330708" y="1568145"/>
                      </a:lnTo>
                      <a:lnTo>
                        <a:pt x="1332520" y="1568826"/>
                      </a:lnTo>
                      <a:lnTo>
                        <a:pt x="1336192" y="1568407"/>
                      </a:lnTo>
                      <a:lnTo>
                        <a:pt x="1337962" y="1568638"/>
                      </a:lnTo>
                      <a:lnTo>
                        <a:pt x="1338615" y="1569991"/>
                      </a:lnTo>
                      <a:lnTo>
                        <a:pt x="1341141" y="1573012"/>
                      </a:lnTo>
                      <a:lnTo>
                        <a:pt x="1342418" y="1574121"/>
                      </a:lnTo>
                      <a:lnTo>
                        <a:pt x="1343025" y="1573937"/>
                      </a:lnTo>
                      <a:lnTo>
                        <a:pt x="1343407" y="1573280"/>
                      </a:lnTo>
                      <a:lnTo>
                        <a:pt x="1344049" y="1572952"/>
                      </a:lnTo>
                      <a:lnTo>
                        <a:pt x="1345723" y="1573066"/>
                      </a:lnTo>
                      <a:lnTo>
                        <a:pt x="1347682" y="1573447"/>
                      </a:lnTo>
                      <a:lnTo>
                        <a:pt x="1349149" y="1574600"/>
                      </a:lnTo>
                      <a:lnTo>
                        <a:pt x="1349380" y="1577074"/>
                      </a:lnTo>
                      <a:lnTo>
                        <a:pt x="1347415" y="1576096"/>
                      </a:lnTo>
                      <a:lnTo>
                        <a:pt x="1345141" y="1575358"/>
                      </a:lnTo>
                      <a:lnTo>
                        <a:pt x="1343841" y="1575693"/>
                      </a:lnTo>
                      <a:lnTo>
                        <a:pt x="1344804" y="1577903"/>
                      </a:lnTo>
                      <a:lnTo>
                        <a:pt x="1345003" y="1580033"/>
                      </a:lnTo>
                      <a:lnTo>
                        <a:pt x="1343702" y="1581782"/>
                      </a:lnTo>
                      <a:lnTo>
                        <a:pt x="1343098" y="1583062"/>
                      </a:lnTo>
                      <a:lnTo>
                        <a:pt x="1345379" y="1583811"/>
                      </a:lnTo>
                      <a:lnTo>
                        <a:pt x="1349453" y="1582997"/>
                      </a:lnTo>
                      <a:lnTo>
                        <a:pt x="1351313" y="1583197"/>
                      </a:lnTo>
                      <a:lnTo>
                        <a:pt x="1351913" y="1585035"/>
                      </a:lnTo>
                      <a:lnTo>
                        <a:pt x="1352809" y="1586375"/>
                      </a:lnTo>
                      <a:lnTo>
                        <a:pt x="1357571" y="1587391"/>
                      </a:lnTo>
                      <a:lnTo>
                        <a:pt x="1358870" y="1589078"/>
                      </a:lnTo>
                      <a:lnTo>
                        <a:pt x="1359071" y="1591252"/>
                      </a:lnTo>
                      <a:lnTo>
                        <a:pt x="1359913" y="1593013"/>
                      </a:lnTo>
                      <a:lnTo>
                        <a:pt x="1361201" y="1594252"/>
                      </a:lnTo>
                      <a:lnTo>
                        <a:pt x="1362718" y="1594817"/>
                      </a:lnTo>
                      <a:lnTo>
                        <a:pt x="1362891" y="1595668"/>
                      </a:lnTo>
                      <a:lnTo>
                        <a:pt x="1365858" y="1600621"/>
                      </a:lnTo>
                      <a:lnTo>
                        <a:pt x="1365358" y="1605308"/>
                      </a:lnTo>
                      <a:lnTo>
                        <a:pt x="1360437" y="1611889"/>
                      </a:lnTo>
                      <a:lnTo>
                        <a:pt x="1359945" y="1616959"/>
                      </a:lnTo>
                      <a:lnTo>
                        <a:pt x="1362687" y="1624227"/>
                      </a:lnTo>
                      <a:lnTo>
                        <a:pt x="1363583" y="1625442"/>
                      </a:lnTo>
                      <a:lnTo>
                        <a:pt x="1364568" y="1625008"/>
                      </a:lnTo>
                      <a:lnTo>
                        <a:pt x="1365728" y="1622678"/>
                      </a:lnTo>
                      <a:lnTo>
                        <a:pt x="1366374" y="1622203"/>
                      </a:lnTo>
                      <a:lnTo>
                        <a:pt x="1367408" y="1622327"/>
                      </a:lnTo>
                      <a:lnTo>
                        <a:pt x="1367535" y="1622503"/>
                      </a:lnTo>
                      <a:lnTo>
                        <a:pt x="1367567" y="1623028"/>
                      </a:lnTo>
                      <a:lnTo>
                        <a:pt x="1368261" y="1624219"/>
                      </a:lnTo>
                      <a:lnTo>
                        <a:pt x="1368333" y="1624717"/>
                      </a:lnTo>
                      <a:lnTo>
                        <a:pt x="1368145" y="1625290"/>
                      </a:lnTo>
                      <a:lnTo>
                        <a:pt x="1368045" y="1625757"/>
                      </a:lnTo>
                      <a:lnTo>
                        <a:pt x="1368476" y="1626033"/>
                      </a:lnTo>
                      <a:lnTo>
                        <a:pt x="1370173" y="1626153"/>
                      </a:lnTo>
                      <a:lnTo>
                        <a:pt x="1370502" y="1626278"/>
                      </a:lnTo>
                      <a:lnTo>
                        <a:pt x="1371047" y="1628196"/>
                      </a:lnTo>
                      <a:lnTo>
                        <a:pt x="1371099" y="1629448"/>
                      </a:lnTo>
                      <a:lnTo>
                        <a:pt x="1370520" y="1629920"/>
                      </a:lnTo>
                      <a:lnTo>
                        <a:pt x="1370008" y="1631136"/>
                      </a:lnTo>
                      <a:lnTo>
                        <a:pt x="1370657" y="1634088"/>
                      </a:lnTo>
                      <a:lnTo>
                        <a:pt x="1372469" y="1639013"/>
                      </a:lnTo>
                      <a:lnTo>
                        <a:pt x="1371574" y="1639969"/>
                      </a:lnTo>
                      <a:lnTo>
                        <a:pt x="1370596" y="1640617"/>
                      </a:lnTo>
                      <a:lnTo>
                        <a:pt x="1369468" y="1641012"/>
                      </a:lnTo>
                      <a:lnTo>
                        <a:pt x="1368142" y="1641171"/>
                      </a:lnTo>
                      <a:lnTo>
                        <a:pt x="1369157" y="1642806"/>
                      </a:lnTo>
                      <a:lnTo>
                        <a:pt x="1372644" y="1643889"/>
                      </a:lnTo>
                      <a:lnTo>
                        <a:pt x="1374237" y="1645402"/>
                      </a:lnTo>
                      <a:lnTo>
                        <a:pt x="1372143" y="1646883"/>
                      </a:lnTo>
                      <a:lnTo>
                        <a:pt x="1369889" y="1647951"/>
                      </a:lnTo>
                      <a:lnTo>
                        <a:pt x="1367970" y="1649443"/>
                      </a:lnTo>
                      <a:lnTo>
                        <a:pt x="1366945" y="1652225"/>
                      </a:lnTo>
                      <a:lnTo>
                        <a:pt x="1367236" y="1655837"/>
                      </a:lnTo>
                      <a:lnTo>
                        <a:pt x="1368943" y="1655853"/>
                      </a:lnTo>
                      <a:lnTo>
                        <a:pt x="1374203" y="1652627"/>
                      </a:lnTo>
                      <a:lnTo>
                        <a:pt x="1374975" y="1654691"/>
                      </a:lnTo>
                      <a:lnTo>
                        <a:pt x="1376817" y="1655618"/>
                      </a:lnTo>
                      <a:lnTo>
                        <a:pt x="1378708" y="1655997"/>
                      </a:lnTo>
                      <a:lnTo>
                        <a:pt x="1379528" y="1656438"/>
                      </a:lnTo>
                      <a:lnTo>
                        <a:pt x="1378820" y="1660334"/>
                      </a:lnTo>
                      <a:lnTo>
                        <a:pt x="1379161" y="1662303"/>
                      </a:lnTo>
                      <a:lnTo>
                        <a:pt x="1380891" y="1663344"/>
                      </a:lnTo>
                      <a:lnTo>
                        <a:pt x="1380842" y="1664233"/>
                      </a:lnTo>
                      <a:lnTo>
                        <a:pt x="1381186" y="1666000"/>
                      </a:lnTo>
                      <a:lnTo>
                        <a:pt x="1382442" y="1667250"/>
                      </a:lnTo>
                      <a:lnTo>
                        <a:pt x="1385106" y="1666544"/>
                      </a:lnTo>
                      <a:lnTo>
                        <a:pt x="1386166" y="1665321"/>
                      </a:lnTo>
                      <a:lnTo>
                        <a:pt x="1387787" y="1661857"/>
                      </a:lnTo>
                      <a:lnTo>
                        <a:pt x="1389020" y="1660762"/>
                      </a:lnTo>
                      <a:lnTo>
                        <a:pt x="1389957" y="1661910"/>
                      </a:lnTo>
                      <a:lnTo>
                        <a:pt x="1390366" y="1663164"/>
                      </a:lnTo>
                      <a:lnTo>
                        <a:pt x="1390856" y="1666429"/>
                      </a:lnTo>
                      <a:lnTo>
                        <a:pt x="1384043" y="1672228"/>
                      </a:lnTo>
                      <a:lnTo>
                        <a:pt x="1383165" y="1674357"/>
                      </a:lnTo>
                      <a:lnTo>
                        <a:pt x="1383441" y="1677426"/>
                      </a:lnTo>
                      <a:lnTo>
                        <a:pt x="1384978" y="1682599"/>
                      </a:lnTo>
                      <a:lnTo>
                        <a:pt x="1385953" y="1684358"/>
                      </a:lnTo>
                      <a:lnTo>
                        <a:pt x="1386311" y="1685350"/>
                      </a:lnTo>
                      <a:lnTo>
                        <a:pt x="1386192" y="1686422"/>
                      </a:lnTo>
                      <a:lnTo>
                        <a:pt x="1385254" y="1687777"/>
                      </a:lnTo>
                      <a:lnTo>
                        <a:pt x="1384217" y="1687979"/>
                      </a:lnTo>
                      <a:lnTo>
                        <a:pt x="1382980" y="1688062"/>
                      </a:lnTo>
                      <a:lnTo>
                        <a:pt x="1381328" y="1689073"/>
                      </a:lnTo>
                      <a:lnTo>
                        <a:pt x="1380173" y="1691243"/>
                      </a:lnTo>
                      <a:lnTo>
                        <a:pt x="1380228" y="1693933"/>
                      </a:lnTo>
                      <a:lnTo>
                        <a:pt x="1381073" y="1696774"/>
                      </a:lnTo>
                      <a:lnTo>
                        <a:pt x="1382231" y="1699408"/>
                      </a:lnTo>
                      <a:lnTo>
                        <a:pt x="1383100" y="1700900"/>
                      </a:lnTo>
                      <a:lnTo>
                        <a:pt x="1383720" y="1701637"/>
                      </a:lnTo>
                      <a:lnTo>
                        <a:pt x="1384096" y="1702460"/>
                      </a:lnTo>
                      <a:lnTo>
                        <a:pt x="1384224" y="1704202"/>
                      </a:lnTo>
                      <a:lnTo>
                        <a:pt x="1384010" y="1705336"/>
                      </a:lnTo>
                      <a:lnTo>
                        <a:pt x="1383041" y="1708285"/>
                      </a:lnTo>
                      <a:lnTo>
                        <a:pt x="1382717" y="1709779"/>
                      </a:lnTo>
                      <a:lnTo>
                        <a:pt x="1382831" y="1712530"/>
                      </a:lnTo>
                      <a:lnTo>
                        <a:pt x="1383552" y="1715495"/>
                      </a:lnTo>
                      <a:lnTo>
                        <a:pt x="1387190" y="1723965"/>
                      </a:lnTo>
                      <a:lnTo>
                        <a:pt x="1387360" y="1726096"/>
                      </a:lnTo>
                      <a:lnTo>
                        <a:pt x="1387119" y="1732245"/>
                      </a:lnTo>
                      <a:lnTo>
                        <a:pt x="1387674" y="1734913"/>
                      </a:lnTo>
                      <a:lnTo>
                        <a:pt x="1391316" y="1743590"/>
                      </a:lnTo>
                      <a:lnTo>
                        <a:pt x="1389359" y="1744924"/>
                      </a:lnTo>
                      <a:lnTo>
                        <a:pt x="1388650" y="1745784"/>
                      </a:lnTo>
                      <a:lnTo>
                        <a:pt x="1388426" y="1746897"/>
                      </a:lnTo>
                      <a:lnTo>
                        <a:pt x="1390819" y="1748003"/>
                      </a:lnTo>
                      <a:lnTo>
                        <a:pt x="1391260" y="1750552"/>
                      </a:lnTo>
                      <a:lnTo>
                        <a:pt x="1391599" y="1751318"/>
                      </a:lnTo>
                      <a:lnTo>
                        <a:pt x="1394079" y="1755154"/>
                      </a:lnTo>
                      <a:lnTo>
                        <a:pt x="1393502" y="1756489"/>
                      </a:lnTo>
                      <a:lnTo>
                        <a:pt x="1391449" y="1758673"/>
                      </a:lnTo>
                      <a:lnTo>
                        <a:pt x="1391056" y="1759733"/>
                      </a:lnTo>
                      <a:lnTo>
                        <a:pt x="1391543" y="1760241"/>
                      </a:lnTo>
                      <a:lnTo>
                        <a:pt x="1396849" y="1763183"/>
                      </a:lnTo>
                      <a:lnTo>
                        <a:pt x="1397436" y="1763661"/>
                      </a:lnTo>
                      <a:lnTo>
                        <a:pt x="1398308" y="1764697"/>
                      </a:lnTo>
                      <a:lnTo>
                        <a:pt x="1399105" y="1766652"/>
                      </a:lnTo>
                      <a:lnTo>
                        <a:pt x="1399710" y="1768827"/>
                      </a:lnTo>
                      <a:lnTo>
                        <a:pt x="1400806" y="1770115"/>
                      </a:lnTo>
                      <a:lnTo>
                        <a:pt x="1403063" y="1769375"/>
                      </a:lnTo>
                      <a:lnTo>
                        <a:pt x="1403477" y="1771857"/>
                      </a:lnTo>
                      <a:lnTo>
                        <a:pt x="1403380" y="1774595"/>
                      </a:lnTo>
                      <a:lnTo>
                        <a:pt x="1402695" y="1779561"/>
                      </a:lnTo>
                      <a:lnTo>
                        <a:pt x="1401760" y="1782652"/>
                      </a:lnTo>
                      <a:lnTo>
                        <a:pt x="1400142" y="1784336"/>
                      </a:lnTo>
                      <a:lnTo>
                        <a:pt x="1398375" y="1785798"/>
                      </a:lnTo>
                      <a:lnTo>
                        <a:pt x="1396841" y="1788175"/>
                      </a:lnTo>
                      <a:lnTo>
                        <a:pt x="1400530" y="1787966"/>
                      </a:lnTo>
                      <a:lnTo>
                        <a:pt x="1405194" y="1786015"/>
                      </a:lnTo>
                      <a:lnTo>
                        <a:pt x="1409555" y="1783409"/>
                      </a:lnTo>
                      <a:lnTo>
                        <a:pt x="1412285" y="1781173"/>
                      </a:lnTo>
                      <a:lnTo>
                        <a:pt x="1414638" y="1776651"/>
                      </a:lnTo>
                      <a:lnTo>
                        <a:pt x="1416115" y="1775441"/>
                      </a:lnTo>
                      <a:lnTo>
                        <a:pt x="1418082" y="1777065"/>
                      </a:lnTo>
                      <a:lnTo>
                        <a:pt x="1420810" y="1781665"/>
                      </a:lnTo>
                      <a:lnTo>
                        <a:pt x="1422013" y="1784344"/>
                      </a:lnTo>
                      <a:lnTo>
                        <a:pt x="1422389" y="1786524"/>
                      </a:lnTo>
                      <a:lnTo>
                        <a:pt x="1422785" y="1787982"/>
                      </a:lnTo>
                      <a:lnTo>
                        <a:pt x="1431549" y="1797779"/>
                      </a:lnTo>
                      <a:lnTo>
                        <a:pt x="1432266" y="1799449"/>
                      </a:lnTo>
                      <a:lnTo>
                        <a:pt x="1432802" y="1803570"/>
                      </a:lnTo>
                      <a:lnTo>
                        <a:pt x="1434711" y="1808017"/>
                      </a:lnTo>
                      <a:lnTo>
                        <a:pt x="1437209" y="1811655"/>
                      </a:lnTo>
                      <a:lnTo>
                        <a:pt x="1439556" y="1813439"/>
                      </a:lnTo>
                      <a:lnTo>
                        <a:pt x="1438106" y="1801210"/>
                      </a:lnTo>
                      <a:lnTo>
                        <a:pt x="1432548" y="1780544"/>
                      </a:lnTo>
                      <a:lnTo>
                        <a:pt x="1430702" y="1777547"/>
                      </a:lnTo>
                      <a:lnTo>
                        <a:pt x="1430040" y="1774317"/>
                      </a:lnTo>
                      <a:lnTo>
                        <a:pt x="1430480" y="1772016"/>
                      </a:lnTo>
                      <a:lnTo>
                        <a:pt x="1432825" y="1773136"/>
                      </a:lnTo>
                      <a:lnTo>
                        <a:pt x="1432204" y="1770956"/>
                      </a:lnTo>
                      <a:lnTo>
                        <a:pt x="1430930" y="1768885"/>
                      </a:lnTo>
                      <a:lnTo>
                        <a:pt x="1430318" y="1766781"/>
                      </a:lnTo>
                      <a:lnTo>
                        <a:pt x="1431777" y="1764408"/>
                      </a:lnTo>
                      <a:lnTo>
                        <a:pt x="1433124" y="1762745"/>
                      </a:lnTo>
                      <a:lnTo>
                        <a:pt x="1435892" y="1757360"/>
                      </a:lnTo>
                      <a:lnTo>
                        <a:pt x="1437224" y="1753232"/>
                      </a:lnTo>
                      <a:lnTo>
                        <a:pt x="1438606" y="1751521"/>
                      </a:lnTo>
                      <a:lnTo>
                        <a:pt x="1440215" y="1750297"/>
                      </a:lnTo>
                      <a:lnTo>
                        <a:pt x="1441656" y="1749926"/>
                      </a:lnTo>
                      <a:lnTo>
                        <a:pt x="1443539" y="1749783"/>
                      </a:lnTo>
                      <a:lnTo>
                        <a:pt x="1447952" y="1748491"/>
                      </a:lnTo>
                      <a:lnTo>
                        <a:pt x="1448353" y="1749566"/>
                      </a:lnTo>
                      <a:lnTo>
                        <a:pt x="1450511" y="1750888"/>
                      </a:lnTo>
                      <a:lnTo>
                        <a:pt x="1450934" y="1751603"/>
                      </a:lnTo>
                      <a:lnTo>
                        <a:pt x="1450994" y="1752752"/>
                      </a:lnTo>
                      <a:lnTo>
                        <a:pt x="1452536" y="1759030"/>
                      </a:lnTo>
                      <a:lnTo>
                        <a:pt x="1453296" y="1761101"/>
                      </a:lnTo>
                      <a:lnTo>
                        <a:pt x="1454171" y="1762834"/>
                      </a:lnTo>
                      <a:lnTo>
                        <a:pt x="1455170" y="1764265"/>
                      </a:lnTo>
                      <a:lnTo>
                        <a:pt x="1456119" y="1764941"/>
                      </a:lnTo>
                      <a:lnTo>
                        <a:pt x="1457135" y="1765382"/>
                      </a:lnTo>
                      <a:lnTo>
                        <a:pt x="1457866" y="1766116"/>
                      </a:lnTo>
                      <a:lnTo>
                        <a:pt x="1458002" y="1767765"/>
                      </a:lnTo>
                      <a:lnTo>
                        <a:pt x="1457877" y="1769158"/>
                      </a:lnTo>
                      <a:lnTo>
                        <a:pt x="1457880" y="1770214"/>
                      </a:lnTo>
                      <a:lnTo>
                        <a:pt x="1458010" y="1771095"/>
                      </a:lnTo>
                      <a:lnTo>
                        <a:pt x="1458330" y="1771926"/>
                      </a:lnTo>
                      <a:lnTo>
                        <a:pt x="1460925" y="1774448"/>
                      </a:lnTo>
                      <a:lnTo>
                        <a:pt x="1461413" y="1776079"/>
                      </a:lnTo>
                      <a:lnTo>
                        <a:pt x="1459343" y="1777348"/>
                      </a:lnTo>
                      <a:lnTo>
                        <a:pt x="1460883" y="1781238"/>
                      </a:lnTo>
                      <a:lnTo>
                        <a:pt x="1463171" y="1783647"/>
                      </a:lnTo>
                      <a:lnTo>
                        <a:pt x="1472697" y="1787958"/>
                      </a:lnTo>
                      <a:lnTo>
                        <a:pt x="1474163" y="1789088"/>
                      </a:lnTo>
                      <a:lnTo>
                        <a:pt x="1477112" y="1792173"/>
                      </a:lnTo>
                      <a:lnTo>
                        <a:pt x="1478716" y="1793439"/>
                      </a:lnTo>
                      <a:lnTo>
                        <a:pt x="1482201" y="1795432"/>
                      </a:lnTo>
                      <a:lnTo>
                        <a:pt x="1483955" y="1796729"/>
                      </a:lnTo>
                      <a:lnTo>
                        <a:pt x="1484927" y="1797924"/>
                      </a:lnTo>
                      <a:lnTo>
                        <a:pt x="1486764" y="1800962"/>
                      </a:lnTo>
                      <a:lnTo>
                        <a:pt x="1488139" y="1802584"/>
                      </a:lnTo>
                      <a:lnTo>
                        <a:pt x="1489969" y="1803882"/>
                      </a:lnTo>
                      <a:lnTo>
                        <a:pt x="1495881" y="1806369"/>
                      </a:lnTo>
                      <a:lnTo>
                        <a:pt x="1498141" y="1808355"/>
                      </a:lnTo>
                      <a:lnTo>
                        <a:pt x="1505975" y="1817563"/>
                      </a:lnTo>
                      <a:lnTo>
                        <a:pt x="1506815" y="1816778"/>
                      </a:lnTo>
                      <a:lnTo>
                        <a:pt x="1505162" y="1814444"/>
                      </a:lnTo>
                      <a:lnTo>
                        <a:pt x="1503750" y="1810508"/>
                      </a:lnTo>
                      <a:lnTo>
                        <a:pt x="1503215" y="1806678"/>
                      </a:lnTo>
                      <a:lnTo>
                        <a:pt x="1504209" y="1804706"/>
                      </a:lnTo>
                      <a:lnTo>
                        <a:pt x="1504307" y="1803897"/>
                      </a:lnTo>
                      <a:lnTo>
                        <a:pt x="1500507" y="1799891"/>
                      </a:lnTo>
                      <a:lnTo>
                        <a:pt x="1500093" y="1792704"/>
                      </a:lnTo>
                      <a:lnTo>
                        <a:pt x="1502105" y="1785090"/>
                      </a:lnTo>
                      <a:lnTo>
                        <a:pt x="1505591" y="1779807"/>
                      </a:lnTo>
                      <a:lnTo>
                        <a:pt x="1506456" y="1780851"/>
                      </a:lnTo>
                      <a:lnTo>
                        <a:pt x="1509262" y="1783070"/>
                      </a:lnTo>
                      <a:lnTo>
                        <a:pt x="1511375" y="1782047"/>
                      </a:lnTo>
                      <a:lnTo>
                        <a:pt x="1513340" y="1783376"/>
                      </a:lnTo>
                      <a:lnTo>
                        <a:pt x="1513998" y="1785311"/>
                      </a:lnTo>
                      <a:lnTo>
                        <a:pt x="1512154" y="1786123"/>
                      </a:lnTo>
                      <a:lnTo>
                        <a:pt x="1512569" y="1787353"/>
                      </a:lnTo>
                      <a:lnTo>
                        <a:pt x="1512593" y="1788360"/>
                      </a:lnTo>
                      <a:lnTo>
                        <a:pt x="1512093" y="1789126"/>
                      </a:lnTo>
                      <a:lnTo>
                        <a:pt x="1510994" y="1789557"/>
                      </a:lnTo>
                      <a:lnTo>
                        <a:pt x="1512281" y="1790219"/>
                      </a:lnTo>
                      <a:lnTo>
                        <a:pt x="1513427" y="1791162"/>
                      </a:lnTo>
                      <a:lnTo>
                        <a:pt x="1514468" y="1792347"/>
                      </a:lnTo>
                      <a:lnTo>
                        <a:pt x="1515377" y="1793728"/>
                      </a:lnTo>
                      <a:lnTo>
                        <a:pt x="1516285" y="1792952"/>
                      </a:lnTo>
                      <a:lnTo>
                        <a:pt x="1515573" y="1791223"/>
                      </a:lnTo>
                      <a:lnTo>
                        <a:pt x="1515554" y="1789138"/>
                      </a:lnTo>
                      <a:lnTo>
                        <a:pt x="1516290" y="1787217"/>
                      </a:lnTo>
                      <a:lnTo>
                        <a:pt x="1517939" y="1786016"/>
                      </a:lnTo>
                      <a:lnTo>
                        <a:pt x="1517874" y="1788870"/>
                      </a:lnTo>
                      <a:lnTo>
                        <a:pt x="1518198" y="1792053"/>
                      </a:lnTo>
                      <a:lnTo>
                        <a:pt x="1518884" y="1794942"/>
                      </a:lnTo>
                      <a:lnTo>
                        <a:pt x="1519853" y="1797016"/>
                      </a:lnTo>
                      <a:lnTo>
                        <a:pt x="1520765" y="1797736"/>
                      </a:lnTo>
                      <a:lnTo>
                        <a:pt x="1523779" y="1799164"/>
                      </a:lnTo>
                      <a:lnTo>
                        <a:pt x="1524886" y="1799483"/>
                      </a:lnTo>
                      <a:lnTo>
                        <a:pt x="1525585" y="1800260"/>
                      </a:lnTo>
                      <a:lnTo>
                        <a:pt x="1525821" y="1801830"/>
                      </a:lnTo>
                      <a:lnTo>
                        <a:pt x="1525462" y="1803342"/>
                      </a:lnTo>
                      <a:lnTo>
                        <a:pt x="1524350" y="1803876"/>
                      </a:lnTo>
                      <a:lnTo>
                        <a:pt x="1520780" y="1807650"/>
                      </a:lnTo>
                      <a:lnTo>
                        <a:pt x="1518582" y="1808510"/>
                      </a:lnTo>
                      <a:lnTo>
                        <a:pt x="1518035" y="1805275"/>
                      </a:lnTo>
                      <a:lnTo>
                        <a:pt x="1517205" y="1804448"/>
                      </a:lnTo>
                      <a:lnTo>
                        <a:pt x="1515471" y="1805179"/>
                      </a:lnTo>
                      <a:lnTo>
                        <a:pt x="1514706" y="1806924"/>
                      </a:lnTo>
                      <a:lnTo>
                        <a:pt x="1516750" y="1809141"/>
                      </a:lnTo>
                      <a:lnTo>
                        <a:pt x="1514731" y="1812450"/>
                      </a:lnTo>
                      <a:lnTo>
                        <a:pt x="1517919" y="1812042"/>
                      </a:lnTo>
                      <a:lnTo>
                        <a:pt x="1519249" y="1813053"/>
                      </a:lnTo>
                      <a:lnTo>
                        <a:pt x="1519343" y="1815373"/>
                      </a:lnTo>
                      <a:lnTo>
                        <a:pt x="1518891" y="1818838"/>
                      </a:lnTo>
                      <a:lnTo>
                        <a:pt x="1519056" y="1821049"/>
                      </a:lnTo>
                      <a:lnTo>
                        <a:pt x="1520074" y="1821752"/>
                      </a:lnTo>
                      <a:lnTo>
                        <a:pt x="1521493" y="1821226"/>
                      </a:lnTo>
                      <a:lnTo>
                        <a:pt x="1522838" y="1819815"/>
                      </a:lnTo>
                      <a:lnTo>
                        <a:pt x="1523482" y="1818427"/>
                      </a:lnTo>
                      <a:lnTo>
                        <a:pt x="1523910" y="1816754"/>
                      </a:lnTo>
                      <a:lnTo>
                        <a:pt x="1524381" y="1813292"/>
                      </a:lnTo>
                      <a:lnTo>
                        <a:pt x="1525265" y="1810195"/>
                      </a:lnTo>
                      <a:lnTo>
                        <a:pt x="1526480" y="1809759"/>
                      </a:lnTo>
                      <a:lnTo>
                        <a:pt x="1527397" y="1811528"/>
                      </a:lnTo>
                      <a:lnTo>
                        <a:pt x="1527487" y="1815065"/>
                      </a:lnTo>
                      <a:lnTo>
                        <a:pt x="1525699" y="1822303"/>
                      </a:lnTo>
                      <a:lnTo>
                        <a:pt x="1525832" y="1825793"/>
                      </a:lnTo>
                      <a:lnTo>
                        <a:pt x="1528494" y="1826034"/>
                      </a:lnTo>
                      <a:lnTo>
                        <a:pt x="1528923" y="1828677"/>
                      </a:lnTo>
                      <a:lnTo>
                        <a:pt x="1530022" y="1832255"/>
                      </a:lnTo>
                      <a:lnTo>
                        <a:pt x="1529915" y="1834292"/>
                      </a:lnTo>
                      <a:lnTo>
                        <a:pt x="1529082" y="1836808"/>
                      </a:lnTo>
                      <a:lnTo>
                        <a:pt x="1526913" y="1841527"/>
                      </a:lnTo>
                      <a:lnTo>
                        <a:pt x="1525677" y="1846767"/>
                      </a:lnTo>
                      <a:lnTo>
                        <a:pt x="1524028" y="1851193"/>
                      </a:lnTo>
                      <a:lnTo>
                        <a:pt x="1522541" y="1857500"/>
                      </a:lnTo>
                      <a:lnTo>
                        <a:pt x="1522138" y="1858503"/>
                      </a:lnTo>
                      <a:lnTo>
                        <a:pt x="1522007" y="1859095"/>
                      </a:lnTo>
                      <a:lnTo>
                        <a:pt x="1521996" y="1860664"/>
                      </a:lnTo>
                      <a:lnTo>
                        <a:pt x="1521811" y="1861152"/>
                      </a:lnTo>
                      <a:lnTo>
                        <a:pt x="1521130" y="1861263"/>
                      </a:lnTo>
                      <a:lnTo>
                        <a:pt x="1519287" y="1860694"/>
                      </a:lnTo>
                      <a:lnTo>
                        <a:pt x="1516409" y="1860777"/>
                      </a:lnTo>
                      <a:lnTo>
                        <a:pt x="1515768" y="1861183"/>
                      </a:lnTo>
                      <a:lnTo>
                        <a:pt x="1516288" y="1862599"/>
                      </a:lnTo>
                      <a:lnTo>
                        <a:pt x="1517153" y="1863666"/>
                      </a:lnTo>
                      <a:lnTo>
                        <a:pt x="1519078" y="1865432"/>
                      </a:lnTo>
                      <a:lnTo>
                        <a:pt x="1519567" y="1866160"/>
                      </a:lnTo>
                      <a:lnTo>
                        <a:pt x="1519435" y="1867467"/>
                      </a:lnTo>
                      <a:lnTo>
                        <a:pt x="1518741" y="1868624"/>
                      </a:lnTo>
                      <a:lnTo>
                        <a:pt x="1518206" y="1869738"/>
                      </a:lnTo>
                      <a:lnTo>
                        <a:pt x="1518564" y="1870983"/>
                      </a:lnTo>
                      <a:lnTo>
                        <a:pt x="1519110" y="1871954"/>
                      </a:lnTo>
                      <a:lnTo>
                        <a:pt x="1519308" y="1872996"/>
                      </a:lnTo>
                      <a:lnTo>
                        <a:pt x="1519122" y="1875588"/>
                      </a:lnTo>
                      <a:lnTo>
                        <a:pt x="1515620" y="1885834"/>
                      </a:lnTo>
                      <a:lnTo>
                        <a:pt x="1515406" y="1890806"/>
                      </a:lnTo>
                      <a:lnTo>
                        <a:pt x="1519329" y="1894061"/>
                      </a:lnTo>
                      <a:lnTo>
                        <a:pt x="1518221" y="1896305"/>
                      </a:lnTo>
                      <a:lnTo>
                        <a:pt x="1518060" y="1898292"/>
                      </a:lnTo>
                      <a:lnTo>
                        <a:pt x="1518659" y="1900211"/>
                      </a:lnTo>
                      <a:lnTo>
                        <a:pt x="1519854" y="1902212"/>
                      </a:lnTo>
                      <a:lnTo>
                        <a:pt x="1520170" y="1901677"/>
                      </a:lnTo>
                      <a:lnTo>
                        <a:pt x="1520646" y="1901196"/>
                      </a:lnTo>
                      <a:lnTo>
                        <a:pt x="1520946" y="1900564"/>
                      </a:lnTo>
                      <a:lnTo>
                        <a:pt x="1522645" y="1903616"/>
                      </a:lnTo>
                      <a:lnTo>
                        <a:pt x="1521452" y="1907002"/>
                      </a:lnTo>
                      <a:lnTo>
                        <a:pt x="1518659" y="1909680"/>
                      </a:lnTo>
                      <a:lnTo>
                        <a:pt x="1515654" y="1910599"/>
                      </a:lnTo>
                      <a:lnTo>
                        <a:pt x="1517126" y="1924190"/>
                      </a:lnTo>
                      <a:lnTo>
                        <a:pt x="1519943" y="1927725"/>
                      </a:lnTo>
                      <a:lnTo>
                        <a:pt x="1523237" y="1933497"/>
                      </a:lnTo>
                      <a:lnTo>
                        <a:pt x="1523781" y="1935282"/>
                      </a:lnTo>
                      <a:lnTo>
                        <a:pt x="1522423" y="1936582"/>
                      </a:lnTo>
                      <a:lnTo>
                        <a:pt x="1520224" y="1936785"/>
                      </a:lnTo>
                      <a:lnTo>
                        <a:pt x="1515614" y="1935967"/>
                      </a:lnTo>
                      <a:lnTo>
                        <a:pt x="1515505" y="1936829"/>
                      </a:lnTo>
                      <a:lnTo>
                        <a:pt x="1518116" y="1937632"/>
                      </a:lnTo>
                      <a:lnTo>
                        <a:pt x="1520283" y="1938889"/>
                      </a:lnTo>
                      <a:lnTo>
                        <a:pt x="1521670" y="1940788"/>
                      </a:lnTo>
                      <a:lnTo>
                        <a:pt x="1521931" y="1943507"/>
                      </a:lnTo>
                      <a:lnTo>
                        <a:pt x="1522825" y="1946013"/>
                      </a:lnTo>
                      <a:lnTo>
                        <a:pt x="1525535" y="1945570"/>
                      </a:lnTo>
                      <a:lnTo>
                        <a:pt x="1528274" y="1943998"/>
                      </a:lnTo>
                      <a:lnTo>
                        <a:pt x="1529233" y="1943103"/>
                      </a:lnTo>
                      <a:lnTo>
                        <a:pt x="1531573" y="1943680"/>
                      </a:lnTo>
                      <a:lnTo>
                        <a:pt x="1534590" y="1946638"/>
                      </a:lnTo>
                      <a:lnTo>
                        <a:pt x="1537483" y="1947356"/>
                      </a:lnTo>
                      <a:lnTo>
                        <a:pt x="1539137" y="1949357"/>
                      </a:lnTo>
                      <a:lnTo>
                        <a:pt x="1540231" y="1953818"/>
                      </a:lnTo>
                      <a:lnTo>
                        <a:pt x="1543331" y="1955711"/>
                      </a:lnTo>
                      <a:lnTo>
                        <a:pt x="1546659" y="1960023"/>
                      </a:lnTo>
                      <a:lnTo>
                        <a:pt x="1547844" y="1961792"/>
                      </a:lnTo>
                      <a:lnTo>
                        <a:pt x="1548990" y="1963253"/>
                      </a:lnTo>
                      <a:lnTo>
                        <a:pt x="1550442" y="1967925"/>
                      </a:lnTo>
                      <a:lnTo>
                        <a:pt x="1550948" y="1970402"/>
                      </a:lnTo>
                      <a:lnTo>
                        <a:pt x="1550961" y="1973646"/>
                      </a:lnTo>
                      <a:lnTo>
                        <a:pt x="1551093" y="1974916"/>
                      </a:lnTo>
                      <a:lnTo>
                        <a:pt x="1551445" y="1976130"/>
                      </a:lnTo>
                      <a:lnTo>
                        <a:pt x="1552663" y="1978953"/>
                      </a:lnTo>
                      <a:lnTo>
                        <a:pt x="1552936" y="1979290"/>
                      </a:lnTo>
                      <a:lnTo>
                        <a:pt x="1553930" y="1980862"/>
                      </a:lnTo>
                      <a:lnTo>
                        <a:pt x="1556476" y="1982404"/>
                      </a:lnTo>
                      <a:lnTo>
                        <a:pt x="1561196" y="1984475"/>
                      </a:lnTo>
                      <a:lnTo>
                        <a:pt x="1562028" y="1984644"/>
                      </a:lnTo>
                      <a:lnTo>
                        <a:pt x="1563144" y="1984693"/>
                      </a:lnTo>
                      <a:lnTo>
                        <a:pt x="1564099" y="1984881"/>
                      </a:lnTo>
                      <a:lnTo>
                        <a:pt x="1564454" y="1985380"/>
                      </a:lnTo>
                      <a:lnTo>
                        <a:pt x="1564402" y="1986528"/>
                      </a:lnTo>
                      <a:lnTo>
                        <a:pt x="1564544" y="1987639"/>
                      </a:lnTo>
                      <a:lnTo>
                        <a:pt x="1564901" y="1988652"/>
                      </a:lnTo>
                      <a:lnTo>
                        <a:pt x="1565444" y="1989563"/>
                      </a:lnTo>
                      <a:lnTo>
                        <a:pt x="1565801" y="1989474"/>
                      </a:lnTo>
                      <a:lnTo>
                        <a:pt x="1566773" y="1989525"/>
                      </a:lnTo>
                      <a:lnTo>
                        <a:pt x="1567971" y="1989821"/>
                      </a:lnTo>
                      <a:lnTo>
                        <a:pt x="1568908" y="1990498"/>
                      </a:lnTo>
                      <a:lnTo>
                        <a:pt x="1569443" y="1991547"/>
                      </a:lnTo>
                      <a:lnTo>
                        <a:pt x="1570166" y="1994068"/>
                      </a:lnTo>
                      <a:lnTo>
                        <a:pt x="1570718" y="1995279"/>
                      </a:lnTo>
                      <a:lnTo>
                        <a:pt x="1576520" y="2003203"/>
                      </a:lnTo>
                      <a:lnTo>
                        <a:pt x="1578468" y="2006743"/>
                      </a:lnTo>
                      <a:lnTo>
                        <a:pt x="1579434" y="2010017"/>
                      </a:lnTo>
                      <a:lnTo>
                        <a:pt x="1579881" y="2010990"/>
                      </a:lnTo>
                      <a:lnTo>
                        <a:pt x="1580667" y="2011561"/>
                      </a:lnTo>
                      <a:lnTo>
                        <a:pt x="1581334" y="2010863"/>
                      </a:lnTo>
                      <a:lnTo>
                        <a:pt x="1582052" y="2009788"/>
                      </a:lnTo>
                      <a:lnTo>
                        <a:pt x="1582966" y="2009178"/>
                      </a:lnTo>
                      <a:lnTo>
                        <a:pt x="1584793" y="2009501"/>
                      </a:lnTo>
                      <a:lnTo>
                        <a:pt x="1586587" y="2010494"/>
                      </a:lnTo>
                      <a:lnTo>
                        <a:pt x="1588133" y="2011838"/>
                      </a:lnTo>
                      <a:lnTo>
                        <a:pt x="1589962" y="2014079"/>
                      </a:lnTo>
                      <a:lnTo>
                        <a:pt x="1590737" y="2014660"/>
                      </a:lnTo>
                      <a:lnTo>
                        <a:pt x="1591363" y="2015434"/>
                      </a:lnTo>
                      <a:lnTo>
                        <a:pt x="1591681" y="2016711"/>
                      </a:lnTo>
                      <a:lnTo>
                        <a:pt x="1591452" y="2017482"/>
                      </a:lnTo>
                      <a:lnTo>
                        <a:pt x="1590836" y="2017876"/>
                      </a:lnTo>
                      <a:lnTo>
                        <a:pt x="1590169" y="2018199"/>
                      </a:lnTo>
                      <a:lnTo>
                        <a:pt x="1589812" y="2018726"/>
                      </a:lnTo>
                      <a:lnTo>
                        <a:pt x="1589630" y="2021227"/>
                      </a:lnTo>
                      <a:lnTo>
                        <a:pt x="1590012" y="2022759"/>
                      </a:lnTo>
                      <a:lnTo>
                        <a:pt x="1591069" y="2023873"/>
                      </a:lnTo>
                      <a:lnTo>
                        <a:pt x="1592980" y="2025056"/>
                      </a:lnTo>
                      <a:lnTo>
                        <a:pt x="1593142" y="2024490"/>
                      </a:lnTo>
                      <a:lnTo>
                        <a:pt x="1593377" y="2024149"/>
                      </a:lnTo>
                      <a:lnTo>
                        <a:pt x="1593657" y="2023857"/>
                      </a:lnTo>
                      <a:lnTo>
                        <a:pt x="1593938" y="2023394"/>
                      </a:lnTo>
                      <a:lnTo>
                        <a:pt x="1593746" y="2022338"/>
                      </a:lnTo>
                      <a:lnTo>
                        <a:pt x="1595122" y="2019996"/>
                      </a:lnTo>
                      <a:lnTo>
                        <a:pt x="1595501" y="2018230"/>
                      </a:lnTo>
                      <a:lnTo>
                        <a:pt x="1595933" y="2018870"/>
                      </a:lnTo>
                      <a:lnTo>
                        <a:pt x="1596582" y="2019605"/>
                      </a:lnTo>
                      <a:lnTo>
                        <a:pt x="1596856" y="2020136"/>
                      </a:lnTo>
                      <a:lnTo>
                        <a:pt x="1600048" y="2019821"/>
                      </a:lnTo>
                      <a:lnTo>
                        <a:pt x="1602397" y="2022021"/>
                      </a:lnTo>
                      <a:lnTo>
                        <a:pt x="1604581" y="2025012"/>
                      </a:lnTo>
                      <a:lnTo>
                        <a:pt x="1607241" y="2027097"/>
                      </a:lnTo>
                      <a:lnTo>
                        <a:pt x="1606860" y="2022318"/>
                      </a:lnTo>
                      <a:lnTo>
                        <a:pt x="1606344" y="2020166"/>
                      </a:lnTo>
                      <a:lnTo>
                        <a:pt x="1605203" y="2017817"/>
                      </a:lnTo>
                      <a:lnTo>
                        <a:pt x="1603896" y="2016495"/>
                      </a:lnTo>
                      <a:lnTo>
                        <a:pt x="1600731" y="2014018"/>
                      </a:lnTo>
                      <a:lnTo>
                        <a:pt x="1600266" y="2012613"/>
                      </a:lnTo>
                      <a:lnTo>
                        <a:pt x="1601383" y="2011219"/>
                      </a:lnTo>
                      <a:lnTo>
                        <a:pt x="1603515" y="2010763"/>
                      </a:lnTo>
                      <a:lnTo>
                        <a:pt x="1605895" y="2011029"/>
                      </a:lnTo>
                      <a:lnTo>
                        <a:pt x="1607688" y="2011800"/>
                      </a:lnTo>
                      <a:lnTo>
                        <a:pt x="1608987" y="2013261"/>
                      </a:lnTo>
                      <a:lnTo>
                        <a:pt x="1609948" y="2014888"/>
                      </a:lnTo>
                      <a:lnTo>
                        <a:pt x="1611210" y="2016322"/>
                      </a:lnTo>
                      <a:lnTo>
                        <a:pt x="1613393" y="2017193"/>
                      </a:lnTo>
                      <a:lnTo>
                        <a:pt x="1613285" y="2017992"/>
                      </a:lnTo>
                      <a:lnTo>
                        <a:pt x="1610322" y="2020223"/>
                      </a:lnTo>
                      <a:lnTo>
                        <a:pt x="1611322" y="2022466"/>
                      </a:lnTo>
                      <a:lnTo>
                        <a:pt x="1613382" y="2023384"/>
                      </a:lnTo>
                      <a:lnTo>
                        <a:pt x="1613588" y="2021710"/>
                      </a:lnTo>
                      <a:lnTo>
                        <a:pt x="1614859" y="2021314"/>
                      </a:lnTo>
                      <a:lnTo>
                        <a:pt x="1618811" y="2018788"/>
                      </a:lnTo>
                      <a:lnTo>
                        <a:pt x="1618260" y="2022737"/>
                      </a:lnTo>
                      <a:lnTo>
                        <a:pt x="1618316" y="2027416"/>
                      </a:lnTo>
                      <a:lnTo>
                        <a:pt x="1619004" y="2031801"/>
                      </a:lnTo>
                      <a:lnTo>
                        <a:pt x="1620286" y="2034772"/>
                      </a:lnTo>
                      <a:lnTo>
                        <a:pt x="1622778" y="2037919"/>
                      </a:lnTo>
                      <a:lnTo>
                        <a:pt x="1624439" y="2039221"/>
                      </a:lnTo>
                      <a:lnTo>
                        <a:pt x="1626489" y="2039764"/>
                      </a:lnTo>
                      <a:lnTo>
                        <a:pt x="1627171" y="2039821"/>
                      </a:lnTo>
                      <a:lnTo>
                        <a:pt x="1627278" y="2039879"/>
                      </a:lnTo>
                      <a:lnTo>
                        <a:pt x="1627422" y="2039664"/>
                      </a:lnTo>
                      <a:lnTo>
                        <a:pt x="1628187" y="2039025"/>
                      </a:lnTo>
                      <a:lnTo>
                        <a:pt x="1628699" y="2038296"/>
                      </a:lnTo>
                      <a:lnTo>
                        <a:pt x="1628872" y="2037517"/>
                      </a:lnTo>
                      <a:lnTo>
                        <a:pt x="1629207" y="2036891"/>
                      </a:lnTo>
                      <a:lnTo>
                        <a:pt x="1630192" y="2036616"/>
                      </a:lnTo>
                      <a:lnTo>
                        <a:pt x="1630288" y="2037937"/>
                      </a:lnTo>
                      <a:lnTo>
                        <a:pt x="1630023" y="2040867"/>
                      </a:lnTo>
                      <a:lnTo>
                        <a:pt x="1630178" y="2042101"/>
                      </a:lnTo>
                      <a:lnTo>
                        <a:pt x="1630990" y="2043452"/>
                      </a:lnTo>
                      <a:lnTo>
                        <a:pt x="1633144" y="2045684"/>
                      </a:lnTo>
                      <a:lnTo>
                        <a:pt x="1633482" y="2046633"/>
                      </a:lnTo>
                      <a:lnTo>
                        <a:pt x="1633581" y="2048984"/>
                      </a:lnTo>
                      <a:lnTo>
                        <a:pt x="1637700" y="2072613"/>
                      </a:lnTo>
                      <a:lnTo>
                        <a:pt x="1642164" y="2086906"/>
                      </a:lnTo>
                      <a:lnTo>
                        <a:pt x="1644836" y="2089638"/>
                      </a:lnTo>
                      <a:lnTo>
                        <a:pt x="1648168" y="2098044"/>
                      </a:lnTo>
                      <a:lnTo>
                        <a:pt x="1650813" y="2102039"/>
                      </a:lnTo>
                      <a:lnTo>
                        <a:pt x="1666773" y="2118274"/>
                      </a:lnTo>
                      <a:lnTo>
                        <a:pt x="1668938" y="2119134"/>
                      </a:lnTo>
                      <a:lnTo>
                        <a:pt x="1671228" y="2119723"/>
                      </a:lnTo>
                      <a:lnTo>
                        <a:pt x="1677631" y="2123131"/>
                      </a:lnTo>
                      <a:lnTo>
                        <a:pt x="1681191" y="2126629"/>
                      </a:lnTo>
                      <a:lnTo>
                        <a:pt x="1684023" y="2131597"/>
                      </a:lnTo>
                      <a:lnTo>
                        <a:pt x="1685734" y="2137394"/>
                      </a:lnTo>
                      <a:lnTo>
                        <a:pt x="1685846" y="2143369"/>
                      </a:lnTo>
                      <a:lnTo>
                        <a:pt x="1684249" y="2154465"/>
                      </a:lnTo>
                      <a:lnTo>
                        <a:pt x="1684578" y="2157252"/>
                      </a:lnTo>
                      <a:lnTo>
                        <a:pt x="1690905" y="2171463"/>
                      </a:lnTo>
                      <a:lnTo>
                        <a:pt x="1691249" y="2172697"/>
                      </a:lnTo>
                      <a:lnTo>
                        <a:pt x="1692147" y="2174422"/>
                      </a:lnTo>
                      <a:lnTo>
                        <a:pt x="1696327" y="2177949"/>
                      </a:lnTo>
                      <a:lnTo>
                        <a:pt x="1696525" y="2180300"/>
                      </a:lnTo>
                      <a:lnTo>
                        <a:pt x="1695830" y="2181353"/>
                      </a:lnTo>
                      <a:lnTo>
                        <a:pt x="1694977" y="2181738"/>
                      </a:lnTo>
                      <a:lnTo>
                        <a:pt x="1692356" y="2181542"/>
                      </a:lnTo>
                      <a:lnTo>
                        <a:pt x="1691930" y="2181338"/>
                      </a:lnTo>
                      <a:lnTo>
                        <a:pt x="1690474" y="2180439"/>
                      </a:lnTo>
                      <a:lnTo>
                        <a:pt x="1689736" y="2180165"/>
                      </a:lnTo>
                      <a:lnTo>
                        <a:pt x="1688886" y="2180326"/>
                      </a:lnTo>
                      <a:lnTo>
                        <a:pt x="1688381" y="2180861"/>
                      </a:lnTo>
                      <a:lnTo>
                        <a:pt x="1688275" y="2181457"/>
                      </a:lnTo>
                      <a:lnTo>
                        <a:pt x="1688671" y="2181808"/>
                      </a:lnTo>
                      <a:lnTo>
                        <a:pt x="1691435" y="2182583"/>
                      </a:lnTo>
                      <a:lnTo>
                        <a:pt x="1693875" y="2183944"/>
                      </a:lnTo>
                      <a:lnTo>
                        <a:pt x="1695804" y="2185635"/>
                      </a:lnTo>
                      <a:lnTo>
                        <a:pt x="1697068" y="2187503"/>
                      </a:lnTo>
                      <a:lnTo>
                        <a:pt x="1698110" y="2189532"/>
                      </a:lnTo>
                      <a:lnTo>
                        <a:pt x="1699563" y="2191527"/>
                      </a:lnTo>
                      <a:lnTo>
                        <a:pt x="1701648" y="2193168"/>
                      </a:lnTo>
                      <a:lnTo>
                        <a:pt x="1707152" y="2194851"/>
                      </a:lnTo>
                      <a:lnTo>
                        <a:pt x="1709991" y="2196127"/>
                      </a:lnTo>
                      <a:lnTo>
                        <a:pt x="1712568" y="2197706"/>
                      </a:lnTo>
                      <a:lnTo>
                        <a:pt x="1714503" y="2199369"/>
                      </a:lnTo>
                      <a:lnTo>
                        <a:pt x="1714954" y="2197859"/>
                      </a:lnTo>
                      <a:lnTo>
                        <a:pt x="1715079" y="2196116"/>
                      </a:lnTo>
                      <a:lnTo>
                        <a:pt x="1715494" y="2194719"/>
                      </a:lnTo>
                      <a:lnTo>
                        <a:pt x="1716854" y="2194241"/>
                      </a:lnTo>
                      <a:lnTo>
                        <a:pt x="1717550" y="2195005"/>
                      </a:lnTo>
                      <a:lnTo>
                        <a:pt x="1717877" y="2198182"/>
                      </a:lnTo>
                      <a:lnTo>
                        <a:pt x="1718996" y="2199086"/>
                      </a:lnTo>
                      <a:lnTo>
                        <a:pt x="1724308" y="2200887"/>
                      </a:lnTo>
                      <a:lnTo>
                        <a:pt x="1725681" y="2201606"/>
                      </a:lnTo>
                      <a:lnTo>
                        <a:pt x="1725987" y="2202921"/>
                      </a:lnTo>
                      <a:lnTo>
                        <a:pt x="1725472" y="2206388"/>
                      </a:lnTo>
                      <a:lnTo>
                        <a:pt x="1725249" y="2218575"/>
                      </a:lnTo>
                      <a:lnTo>
                        <a:pt x="1724469" y="2219302"/>
                      </a:lnTo>
                      <a:lnTo>
                        <a:pt x="1719619" y="2221386"/>
                      </a:lnTo>
                      <a:lnTo>
                        <a:pt x="1718660" y="2222419"/>
                      </a:lnTo>
                      <a:lnTo>
                        <a:pt x="1717783" y="2223788"/>
                      </a:lnTo>
                      <a:lnTo>
                        <a:pt x="1717123" y="2225104"/>
                      </a:lnTo>
                      <a:lnTo>
                        <a:pt x="1719539" y="2224533"/>
                      </a:lnTo>
                      <a:lnTo>
                        <a:pt x="1726261" y="2221452"/>
                      </a:lnTo>
                      <a:lnTo>
                        <a:pt x="1728333" y="2221796"/>
                      </a:lnTo>
                      <a:lnTo>
                        <a:pt x="1728795" y="2223900"/>
                      </a:lnTo>
                      <a:lnTo>
                        <a:pt x="1727528" y="2225089"/>
                      </a:lnTo>
                      <a:lnTo>
                        <a:pt x="1725789" y="2225753"/>
                      </a:lnTo>
                      <a:lnTo>
                        <a:pt x="1724890" y="2226312"/>
                      </a:lnTo>
                      <a:lnTo>
                        <a:pt x="1725497" y="2227836"/>
                      </a:lnTo>
                      <a:lnTo>
                        <a:pt x="1726910" y="2228648"/>
                      </a:lnTo>
                      <a:lnTo>
                        <a:pt x="1727603" y="2229584"/>
                      </a:lnTo>
                      <a:lnTo>
                        <a:pt x="1726110" y="2231447"/>
                      </a:lnTo>
                      <a:lnTo>
                        <a:pt x="1721319" y="2234742"/>
                      </a:lnTo>
                      <a:lnTo>
                        <a:pt x="1719427" y="2236694"/>
                      </a:lnTo>
                      <a:lnTo>
                        <a:pt x="1718128" y="2239685"/>
                      </a:lnTo>
                      <a:lnTo>
                        <a:pt x="1718319" y="2247561"/>
                      </a:lnTo>
                      <a:lnTo>
                        <a:pt x="1717654" y="2250801"/>
                      </a:lnTo>
                      <a:lnTo>
                        <a:pt x="1714848" y="2250976"/>
                      </a:lnTo>
                      <a:lnTo>
                        <a:pt x="1715687" y="2252945"/>
                      </a:lnTo>
                      <a:lnTo>
                        <a:pt x="1717132" y="2254589"/>
                      </a:lnTo>
                      <a:lnTo>
                        <a:pt x="1720239" y="2257320"/>
                      </a:lnTo>
                      <a:lnTo>
                        <a:pt x="1718510" y="2257760"/>
                      </a:lnTo>
                      <a:lnTo>
                        <a:pt x="1717791" y="2257755"/>
                      </a:lnTo>
                      <a:lnTo>
                        <a:pt x="1718448" y="2260244"/>
                      </a:lnTo>
                      <a:lnTo>
                        <a:pt x="1719997" y="2262206"/>
                      </a:lnTo>
                      <a:lnTo>
                        <a:pt x="1722090" y="2263555"/>
                      </a:lnTo>
                      <a:lnTo>
                        <a:pt x="1724393" y="2264270"/>
                      </a:lnTo>
                      <a:lnTo>
                        <a:pt x="1727483" y="2272883"/>
                      </a:lnTo>
                      <a:lnTo>
                        <a:pt x="1727845" y="2275542"/>
                      </a:lnTo>
                      <a:lnTo>
                        <a:pt x="1727771" y="2280886"/>
                      </a:lnTo>
                      <a:lnTo>
                        <a:pt x="1727486" y="2283250"/>
                      </a:lnTo>
                      <a:lnTo>
                        <a:pt x="1727201" y="2283764"/>
                      </a:lnTo>
                      <a:lnTo>
                        <a:pt x="1725974" y="2285130"/>
                      </a:lnTo>
                      <a:lnTo>
                        <a:pt x="1725479" y="2286085"/>
                      </a:lnTo>
                      <a:lnTo>
                        <a:pt x="1725145" y="2287355"/>
                      </a:lnTo>
                      <a:lnTo>
                        <a:pt x="1724664" y="2291452"/>
                      </a:lnTo>
                      <a:lnTo>
                        <a:pt x="1725428" y="2291572"/>
                      </a:lnTo>
                      <a:lnTo>
                        <a:pt x="1729808" y="2285185"/>
                      </a:lnTo>
                      <a:lnTo>
                        <a:pt x="1730512" y="2283725"/>
                      </a:lnTo>
                      <a:lnTo>
                        <a:pt x="1731040" y="2279507"/>
                      </a:lnTo>
                      <a:lnTo>
                        <a:pt x="1731813" y="2277220"/>
                      </a:lnTo>
                      <a:lnTo>
                        <a:pt x="1733347" y="2275515"/>
                      </a:lnTo>
                      <a:lnTo>
                        <a:pt x="1732578" y="2273361"/>
                      </a:lnTo>
                      <a:lnTo>
                        <a:pt x="1732199" y="2272624"/>
                      </a:lnTo>
                      <a:lnTo>
                        <a:pt x="1733819" y="2273900"/>
                      </a:lnTo>
                      <a:lnTo>
                        <a:pt x="1734384" y="2275409"/>
                      </a:lnTo>
                      <a:lnTo>
                        <a:pt x="1734415" y="2279297"/>
                      </a:lnTo>
                      <a:lnTo>
                        <a:pt x="1735738" y="2286345"/>
                      </a:lnTo>
                      <a:lnTo>
                        <a:pt x="1736721" y="2288695"/>
                      </a:lnTo>
                      <a:lnTo>
                        <a:pt x="1739625" y="2290445"/>
                      </a:lnTo>
                      <a:lnTo>
                        <a:pt x="1743195" y="2291172"/>
                      </a:lnTo>
                      <a:lnTo>
                        <a:pt x="1746208" y="2290358"/>
                      </a:lnTo>
                      <a:lnTo>
                        <a:pt x="1745305" y="2292054"/>
                      </a:lnTo>
                      <a:lnTo>
                        <a:pt x="1742758" y="2295126"/>
                      </a:lnTo>
                      <a:lnTo>
                        <a:pt x="1741475" y="2297956"/>
                      </a:lnTo>
                      <a:lnTo>
                        <a:pt x="1738674" y="2302374"/>
                      </a:lnTo>
                      <a:lnTo>
                        <a:pt x="1737400" y="2303851"/>
                      </a:lnTo>
                      <a:lnTo>
                        <a:pt x="1736481" y="2305534"/>
                      </a:lnTo>
                      <a:lnTo>
                        <a:pt x="1734546" y="2310843"/>
                      </a:lnTo>
                      <a:lnTo>
                        <a:pt x="1733757" y="2311923"/>
                      </a:lnTo>
                      <a:lnTo>
                        <a:pt x="1730856" y="2318230"/>
                      </a:lnTo>
                      <a:lnTo>
                        <a:pt x="1730267" y="2320105"/>
                      </a:lnTo>
                      <a:lnTo>
                        <a:pt x="1724865" y="2332696"/>
                      </a:lnTo>
                      <a:lnTo>
                        <a:pt x="1723770" y="2337245"/>
                      </a:lnTo>
                      <a:lnTo>
                        <a:pt x="1723532" y="2339649"/>
                      </a:lnTo>
                      <a:lnTo>
                        <a:pt x="1723708" y="2341915"/>
                      </a:lnTo>
                      <a:lnTo>
                        <a:pt x="1724508" y="2343934"/>
                      </a:lnTo>
                      <a:lnTo>
                        <a:pt x="1725963" y="2345111"/>
                      </a:lnTo>
                      <a:lnTo>
                        <a:pt x="1727486" y="2345482"/>
                      </a:lnTo>
                      <a:lnTo>
                        <a:pt x="1728762" y="2346168"/>
                      </a:lnTo>
                      <a:lnTo>
                        <a:pt x="1729374" y="2348234"/>
                      </a:lnTo>
                      <a:lnTo>
                        <a:pt x="1727098" y="2351875"/>
                      </a:lnTo>
                      <a:lnTo>
                        <a:pt x="1725406" y="2356125"/>
                      </a:lnTo>
                      <a:lnTo>
                        <a:pt x="1721226" y="2380506"/>
                      </a:lnTo>
                      <a:lnTo>
                        <a:pt x="1721357" y="2382624"/>
                      </a:lnTo>
                      <a:lnTo>
                        <a:pt x="1721527" y="2383760"/>
                      </a:lnTo>
                      <a:lnTo>
                        <a:pt x="1721773" y="2384294"/>
                      </a:lnTo>
                      <a:lnTo>
                        <a:pt x="1725063" y="2386119"/>
                      </a:lnTo>
                      <a:lnTo>
                        <a:pt x="1723342" y="2392204"/>
                      </a:lnTo>
                      <a:lnTo>
                        <a:pt x="1722967" y="2394490"/>
                      </a:lnTo>
                      <a:lnTo>
                        <a:pt x="1723013" y="2398629"/>
                      </a:lnTo>
                      <a:lnTo>
                        <a:pt x="1723344" y="2400231"/>
                      </a:lnTo>
                      <a:lnTo>
                        <a:pt x="1723926" y="2400948"/>
                      </a:lnTo>
                      <a:lnTo>
                        <a:pt x="1722756" y="2401773"/>
                      </a:lnTo>
                      <a:lnTo>
                        <a:pt x="1721762" y="2403992"/>
                      </a:lnTo>
                      <a:lnTo>
                        <a:pt x="1721044" y="2406600"/>
                      </a:lnTo>
                      <a:lnTo>
                        <a:pt x="1720749" y="2408662"/>
                      </a:lnTo>
                      <a:lnTo>
                        <a:pt x="1720914" y="2407612"/>
                      </a:lnTo>
                      <a:lnTo>
                        <a:pt x="1720352" y="2412741"/>
                      </a:lnTo>
                      <a:lnTo>
                        <a:pt x="1720391" y="2417137"/>
                      </a:lnTo>
                      <a:lnTo>
                        <a:pt x="1723956" y="2433721"/>
                      </a:lnTo>
                      <a:lnTo>
                        <a:pt x="1723768" y="2437812"/>
                      </a:lnTo>
                      <a:lnTo>
                        <a:pt x="1721248" y="2440325"/>
                      </a:lnTo>
                      <a:lnTo>
                        <a:pt x="1717387" y="2437716"/>
                      </a:lnTo>
                      <a:lnTo>
                        <a:pt x="1713011" y="2437770"/>
                      </a:lnTo>
                      <a:lnTo>
                        <a:pt x="1708746" y="2439802"/>
                      </a:lnTo>
                      <a:lnTo>
                        <a:pt x="1705130" y="2443175"/>
                      </a:lnTo>
                      <a:lnTo>
                        <a:pt x="1704051" y="2444584"/>
                      </a:lnTo>
                      <a:lnTo>
                        <a:pt x="1702563" y="2447145"/>
                      </a:lnTo>
                      <a:lnTo>
                        <a:pt x="1702138" y="2449723"/>
                      </a:lnTo>
                      <a:lnTo>
                        <a:pt x="1704210" y="2451226"/>
                      </a:lnTo>
                      <a:lnTo>
                        <a:pt x="1706603" y="2451747"/>
                      </a:lnTo>
                      <a:lnTo>
                        <a:pt x="1707869" y="2451842"/>
                      </a:lnTo>
                      <a:lnTo>
                        <a:pt x="1708873" y="2451518"/>
                      </a:lnTo>
                      <a:lnTo>
                        <a:pt x="1710537" y="2450739"/>
                      </a:lnTo>
                      <a:lnTo>
                        <a:pt x="1710935" y="2451588"/>
                      </a:lnTo>
                      <a:lnTo>
                        <a:pt x="1709581" y="2457376"/>
                      </a:lnTo>
                      <a:lnTo>
                        <a:pt x="1708248" y="2458723"/>
                      </a:lnTo>
                      <a:lnTo>
                        <a:pt x="1706447" y="2459426"/>
                      </a:lnTo>
                      <a:lnTo>
                        <a:pt x="1704270" y="2460800"/>
                      </a:lnTo>
                      <a:lnTo>
                        <a:pt x="1702672" y="2463171"/>
                      </a:lnTo>
                      <a:lnTo>
                        <a:pt x="1702748" y="2465292"/>
                      </a:lnTo>
                      <a:lnTo>
                        <a:pt x="1703766" y="2467111"/>
                      </a:lnTo>
                      <a:lnTo>
                        <a:pt x="1705037" y="2468519"/>
                      </a:lnTo>
                      <a:lnTo>
                        <a:pt x="1707078" y="2469953"/>
                      </a:lnTo>
                      <a:lnTo>
                        <a:pt x="1711533" y="2472216"/>
                      </a:lnTo>
                      <a:lnTo>
                        <a:pt x="1713181" y="2473998"/>
                      </a:lnTo>
                      <a:lnTo>
                        <a:pt x="1713860" y="2476592"/>
                      </a:lnTo>
                      <a:lnTo>
                        <a:pt x="1713653" y="2482630"/>
                      </a:lnTo>
                      <a:lnTo>
                        <a:pt x="1714076" y="2485474"/>
                      </a:lnTo>
                      <a:lnTo>
                        <a:pt x="1715544" y="2487777"/>
                      </a:lnTo>
                      <a:lnTo>
                        <a:pt x="1717268" y="2488474"/>
                      </a:lnTo>
                      <a:lnTo>
                        <a:pt x="1718911" y="2488695"/>
                      </a:lnTo>
                      <a:lnTo>
                        <a:pt x="1720156" y="2489542"/>
                      </a:lnTo>
                      <a:lnTo>
                        <a:pt x="1721012" y="2491177"/>
                      </a:lnTo>
                      <a:lnTo>
                        <a:pt x="1721659" y="2492896"/>
                      </a:lnTo>
                      <a:lnTo>
                        <a:pt x="1722532" y="2496686"/>
                      </a:lnTo>
                      <a:lnTo>
                        <a:pt x="1722601" y="2497881"/>
                      </a:lnTo>
                      <a:lnTo>
                        <a:pt x="1722503" y="2498781"/>
                      </a:lnTo>
                      <a:lnTo>
                        <a:pt x="1722533" y="2499690"/>
                      </a:lnTo>
                      <a:lnTo>
                        <a:pt x="1724166" y="2503087"/>
                      </a:lnTo>
                      <a:lnTo>
                        <a:pt x="1724349" y="2504150"/>
                      </a:lnTo>
                      <a:lnTo>
                        <a:pt x="1723410" y="2512235"/>
                      </a:lnTo>
                      <a:lnTo>
                        <a:pt x="1723624" y="2514197"/>
                      </a:lnTo>
                      <a:lnTo>
                        <a:pt x="1724380" y="2515913"/>
                      </a:lnTo>
                      <a:lnTo>
                        <a:pt x="1726307" y="2518842"/>
                      </a:lnTo>
                      <a:lnTo>
                        <a:pt x="1726495" y="2520488"/>
                      </a:lnTo>
                      <a:lnTo>
                        <a:pt x="1726562" y="2520768"/>
                      </a:lnTo>
                      <a:lnTo>
                        <a:pt x="1726751" y="2523727"/>
                      </a:lnTo>
                      <a:lnTo>
                        <a:pt x="1727196" y="2524995"/>
                      </a:lnTo>
                      <a:lnTo>
                        <a:pt x="1727660" y="2525641"/>
                      </a:lnTo>
                      <a:lnTo>
                        <a:pt x="1728146" y="2526087"/>
                      </a:lnTo>
                      <a:lnTo>
                        <a:pt x="1730706" y="2530079"/>
                      </a:lnTo>
                      <a:lnTo>
                        <a:pt x="1731480" y="2532283"/>
                      </a:lnTo>
                      <a:lnTo>
                        <a:pt x="1730986" y="2533947"/>
                      </a:lnTo>
                      <a:lnTo>
                        <a:pt x="1730022" y="2535653"/>
                      </a:lnTo>
                      <a:lnTo>
                        <a:pt x="1730954" y="2536657"/>
                      </a:lnTo>
                      <a:lnTo>
                        <a:pt x="1732795" y="2536310"/>
                      </a:lnTo>
                      <a:lnTo>
                        <a:pt x="1734523" y="2534040"/>
                      </a:lnTo>
                      <a:lnTo>
                        <a:pt x="1735284" y="2534164"/>
                      </a:lnTo>
                      <a:lnTo>
                        <a:pt x="1734856" y="2536615"/>
                      </a:lnTo>
                      <a:lnTo>
                        <a:pt x="1732315" y="2542791"/>
                      </a:lnTo>
                      <a:lnTo>
                        <a:pt x="1731714" y="2545106"/>
                      </a:lnTo>
                      <a:lnTo>
                        <a:pt x="1730734" y="2552464"/>
                      </a:lnTo>
                      <a:lnTo>
                        <a:pt x="1729755" y="2548793"/>
                      </a:lnTo>
                      <a:lnTo>
                        <a:pt x="1728533" y="2549799"/>
                      </a:lnTo>
                      <a:lnTo>
                        <a:pt x="1727413" y="2551878"/>
                      </a:lnTo>
                      <a:lnTo>
                        <a:pt x="1726756" y="2554312"/>
                      </a:lnTo>
                      <a:lnTo>
                        <a:pt x="1726881" y="2556444"/>
                      </a:lnTo>
                      <a:lnTo>
                        <a:pt x="1727785" y="2557389"/>
                      </a:lnTo>
                      <a:lnTo>
                        <a:pt x="1728902" y="2556623"/>
                      </a:lnTo>
                      <a:lnTo>
                        <a:pt x="1730056" y="2555250"/>
                      </a:lnTo>
                      <a:lnTo>
                        <a:pt x="1731205" y="2554350"/>
                      </a:lnTo>
                      <a:lnTo>
                        <a:pt x="1731210" y="2558573"/>
                      </a:lnTo>
                      <a:lnTo>
                        <a:pt x="1729747" y="2570549"/>
                      </a:lnTo>
                      <a:lnTo>
                        <a:pt x="1730809" y="2573276"/>
                      </a:lnTo>
                      <a:lnTo>
                        <a:pt x="1732592" y="2575960"/>
                      </a:lnTo>
                      <a:lnTo>
                        <a:pt x="1734347" y="2581171"/>
                      </a:lnTo>
                      <a:lnTo>
                        <a:pt x="1734458" y="2581394"/>
                      </a:lnTo>
                      <a:lnTo>
                        <a:pt x="1734460" y="2581395"/>
                      </a:lnTo>
                      <a:lnTo>
                        <a:pt x="1730107" y="2584124"/>
                      </a:lnTo>
                      <a:lnTo>
                        <a:pt x="1718840" y="2590520"/>
                      </a:lnTo>
                      <a:lnTo>
                        <a:pt x="1715437" y="2591612"/>
                      </a:lnTo>
                      <a:lnTo>
                        <a:pt x="1712371" y="2590051"/>
                      </a:lnTo>
                      <a:lnTo>
                        <a:pt x="1710996" y="2589944"/>
                      </a:lnTo>
                      <a:lnTo>
                        <a:pt x="1701721" y="2590719"/>
                      </a:lnTo>
                      <a:lnTo>
                        <a:pt x="1700121" y="2590255"/>
                      </a:lnTo>
                      <a:lnTo>
                        <a:pt x="1697312" y="2589964"/>
                      </a:lnTo>
                      <a:lnTo>
                        <a:pt x="1695573" y="2591945"/>
                      </a:lnTo>
                      <a:lnTo>
                        <a:pt x="1694843" y="2593392"/>
                      </a:lnTo>
                      <a:lnTo>
                        <a:pt x="1694143" y="2594298"/>
                      </a:lnTo>
                      <a:lnTo>
                        <a:pt x="1693551" y="2594899"/>
                      </a:lnTo>
                      <a:lnTo>
                        <a:pt x="1693084" y="2595104"/>
                      </a:lnTo>
                      <a:lnTo>
                        <a:pt x="1692000" y="2595366"/>
                      </a:lnTo>
                      <a:lnTo>
                        <a:pt x="1688925" y="2599066"/>
                      </a:lnTo>
                      <a:lnTo>
                        <a:pt x="1687038" y="2600258"/>
                      </a:lnTo>
                      <a:lnTo>
                        <a:pt x="1685829" y="2600548"/>
                      </a:lnTo>
                      <a:lnTo>
                        <a:pt x="1684946" y="2600460"/>
                      </a:lnTo>
                      <a:lnTo>
                        <a:pt x="1684212" y="2600199"/>
                      </a:lnTo>
                      <a:lnTo>
                        <a:pt x="1683146" y="2599384"/>
                      </a:lnTo>
                      <a:lnTo>
                        <a:pt x="1682550" y="2599043"/>
                      </a:lnTo>
                      <a:lnTo>
                        <a:pt x="1681524" y="2598707"/>
                      </a:lnTo>
                      <a:lnTo>
                        <a:pt x="1675283" y="2597854"/>
                      </a:lnTo>
                      <a:lnTo>
                        <a:pt x="1674681" y="2597614"/>
                      </a:lnTo>
                      <a:lnTo>
                        <a:pt x="1674257" y="2597395"/>
                      </a:lnTo>
                      <a:lnTo>
                        <a:pt x="1668090" y="2596046"/>
                      </a:lnTo>
                      <a:lnTo>
                        <a:pt x="1667023" y="2595671"/>
                      </a:lnTo>
                      <a:lnTo>
                        <a:pt x="1664375" y="2593731"/>
                      </a:lnTo>
                      <a:lnTo>
                        <a:pt x="1662198" y="2592872"/>
                      </a:lnTo>
                      <a:lnTo>
                        <a:pt x="1659776" y="2592261"/>
                      </a:lnTo>
                      <a:lnTo>
                        <a:pt x="1658503" y="2592174"/>
                      </a:lnTo>
                      <a:lnTo>
                        <a:pt x="1657564" y="2592312"/>
                      </a:lnTo>
                      <a:lnTo>
                        <a:pt x="1657026" y="2592664"/>
                      </a:lnTo>
                      <a:lnTo>
                        <a:pt x="1655567" y="2593845"/>
                      </a:lnTo>
                      <a:lnTo>
                        <a:pt x="1654829" y="2594274"/>
                      </a:lnTo>
                      <a:lnTo>
                        <a:pt x="1651653" y="2595075"/>
                      </a:lnTo>
                      <a:lnTo>
                        <a:pt x="1649789" y="2594943"/>
                      </a:lnTo>
                      <a:lnTo>
                        <a:pt x="1648088" y="2595145"/>
                      </a:lnTo>
                      <a:lnTo>
                        <a:pt x="1647097" y="2594988"/>
                      </a:lnTo>
                      <a:lnTo>
                        <a:pt x="1646337" y="2594786"/>
                      </a:lnTo>
                      <a:lnTo>
                        <a:pt x="1636443" y="2588445"/>
                      </a:lnTo>
                      <a:lnTo>
                        <a:pt x="1635654" y="2587645"/>
                      </a:lnTo>
                      <a:lnTo>
                        <a:pt x="1633375" y="2584229"/>
                      </a:lnTo>
                      <a:lnTo>
                        <a:pt x="1632763" y="2584085"/>
                      </a:lnTo>
                      <a:lnTo>
                        <a:pt x="1632048" y="2583994"/>
                      </a:lnTo>
                      <a:lnTo>
                        <a:pt x="1631545" y="2584358"/>
                      </a:lnTo>
                      <a:lnTo>
                        <a:pt x="1631108" y="2584808"/>
                      </a:lnTo>
                      <a:lnTo>
                        <a:pt x="1630771" y="2585390"/>
                      </a:lnTo>
                      <a:lnTo>
                        <a:pt x="1630561" y="2586156"/>
                      </a:lnTo>
                      <a:lnTo>
                        <a:pt x="1630222" y="2586962"/>
                      </a:lnTo>
                      <a:lnTo>
                        <a:pt x="1629614" y="2587720"/>
                      </a:lnTo>
                      <a:lnTo>
                        <a:pt x="1628277" y="2588453"/>
                      </a:lnTo>
                      <a:lnTo>
                        <a:pt x="1627234" y="2588576"/>
                      </a:lnTo>
                      <a:lnTo>
                        <a:pt x="1626128" y="2588300"/>
                      </a:lnTo>
                      <a:lnTo>
                        <a:pt x="1624887" y="2587444"/>
                      </a:lnTo>
                      <a:lnTo>
                        <a:pt x="1624433" y="2586971"/>
                      </a:lnTo>
                      <a:lnTo>
                        <a:pt x="1624055" y="2586467"/>
                      </a:lnTo>
                      <a:lnTo>
                        <a:pt x="1623756" y="2585909"/>
                      </a:lnTo>
                      <a:lnTo>
                        <a:pt x="1623615" y="2585225"/>
                      </a:lnTo>
                      <a:lnTo>
                        <a:pt x="1623614" y="2584495"/>
                      </a:lnTo>
                      <a:lnTo>
                        <a:pt x="1623938" y="2582962"/>
                      </a:lnTo>
                      <a:lnTo>
                        <a:pt x="1623807" y="2581884"/>
                      </a:lnTo>
                      <a:lnTo>
                        <a:pt x="1623268" y="2580619"/>
                      </a:lnTo>
                      <a:lnTo>
                        <a:pt x="1621580" y="2578670"/>
                      </a:lnTo>
                      <a:lnTo>
                        <a:pt x="1620510" y="2578005"/>
                      </a:lnTo>
                      <a:lnTo>
                        <a:pt x="1619596" y="2577801"/>
                      </a:lnTo>
                      <a:lnTo>
                        <a:pt x="1618995" y="2577994"/>
                      </a:lnTo>
                      <a:lnTo>
                        <a:pt x="1617881" y="2578605"/>
                      </a:lnTo>
                      <a:lnTo>
                        <a:pt x="1613955" y="2581719"/>
                      </a:lnTo>
                      <a:lnTo>
                        <a:pt x="1612103" y="2582366"/>
                      </a:lnTo>
                      <a:lnTo>
                        <a:pt x="1611628" y="2582804"/>
                      </a:lnTo>
                      <a:lnTo>
                        <a:pt x="1609350" y="2587110"/>
                      </a:lnTo>
                      <a:lnTo>
                        <a:pt x="1608952" y="2587628"/>
                      </a:lnTo>
                      <a:lnTo>
                        <a:pt x="1608479" y="2588053"/>
                      </a:lnTo>
                      <a:lnTo>
                        <a:pt x="1607887" y="2588458"/>
                      </a:lnTo>
                      <a:lnTo>
                        <a:pt x="1605805" y="2589459"/>
                      </a:lnTo>
                      <a:lnTo>
                        <a:pt x="1602275" y="2590283"/>
                      </a:lnTo>
                      <a:lnTo>
                        <a:pt x="1597318" y="2590068"/>
                      </a:lnTo>
                      <a:lnTo>
                        <a:pt x="1595835" y="2590201"/>
                      </a:lnTo>
                      <a:lnTo>
                        <a:pt x="1594823" y="2590475"/>
                      </a:lnTo>
                      <a:lnTo>
                        <a:pt x="1591688" y="2592576"/>
                      </a:lnTo>
                      <a:lnTo>
                        <a:pt x="1589435" y="2594493"/>
                      </a:lnTo>
                      <a:lnTo>
                        <a:pt x="1588208" y="2595361"/>
                      </a:lnTo>
                      <a:lnTo>
                        <a:pt x="1587299" y="2595733"/>
                      </a:lnTo>
                      <a:lnTo>
                        <a:pt x="1586417" y="2595897"/>
                      </a:lnTo>
                      <a:lnTo>
                        <a:pt x="1585647" y="2595840"/>
                      </a:lnTo>
                      <a:lnTo>
                        <a:pt x="1582277" y="2594865"/>
                      </a:lnTo>
                      <a:lnTo>
                        <a:pt x="1580603" y="2594717"/>
                      </a:lnTo>
                      <a:lnTo>
                        <a:pt x="1579633" y="2594834"/>
                      </a:lnTo>
                      <a:lnTo>
                        <a:pt x="1565985" y="2599695"/>
                      </a:lnTo>
                      <a:lnTo>
                        <a:pt x="1564678" y="2601091"/>
                      </a:lnTo>
                      <a:lnTo>
                        <a:pt x="1563944" y="2601749"/>
                      </a:lnTo>
                      <a:lnTo>
                        <a:pt x="1560866" y="2603449"/>
                      </a:lnTo>
                      <a:lnTo>
                        <a:pt x="1559733" y="2603801"/>
                      </a:lnTo>
                      <a:lnTo>
                        <a:pt x="1558666" y="2603952"/>
                      </a:lnTo>
                      <a:lnTo>
                        <a:pt x="1557401" y="2603862"/>
                      </a:lnTo>
                      <a:lnTo>
                        <a:pt x="1556548" y="2604033"/>
                      </a:lnTo>
                      <a:lnTo>
                        <a:pt x="1555870" y="2604319"/>
                      </a:lnTo>
                      <a:lnTo>
                        <a:pt x="1555405" y="2604725"/>
                      </a:lnTo>
                      <a:lnTo>
                        <a:pt x="1554981" y="2605308"/>
                      </a:lnTo>
                      <a:lnTo>
                        <a:pt x="1554723" y="2605834"/>
                      </a:lnTo>
                      <a:lnTo>
                        <a:pt x="1554378" y="2607275"/>
                      </a:lnTo>
                      <a:lnTo>
                        <a:pt x="1556857" y="2610936"/>
                      </a:lnTo>
                      <a:lnTo>
                        <a:pt x="1557468" y="2612787"/>
                      </a:lnTo>
                      <a:lnTo>
                        <a:pt x="1557407" y="2614775"/>
                      </a:lnTo>
                      <a:lnTo>
                        <a:pt x="1557523" y="2616292"/>
                      </a:lnTo>
                      <a:lnTo>
                        <a:pt x="1557897" y="2617447"/>
                      </a:lnTo>
                      <a:lnTo>
                        <a:pt x="1558277" y="2618241"/>
                      </a:lnTo>
                      <a:lnTo>
                        <a:pt x="1560451" y="2621039"/>
                      </a:lnTo>
                      <a:lnTo>
                        <a:pt x="1562958" y="2625157"/>
                      </a:lnTo>
                      <a:lnTo>
                        <a:pt x="1563441" y="2626493"/>
                      </a:lnTo>
                      <a:lnTo>
                        <a:pt x="1563569" y="2627480"/>
                      </a:lnTo>
                      <a:lnTo>
                        <a:pt x="1563360" y="2628225"/>
                      </a:lnTo>
                      <a:lnTo>
                        <a:pt x="1563015" y="2628786"/>
                      </a:lnTo>
                      <a:lnTo>
                        <a:pt x="1561672" y="2630190"/>
                      </a:lnTo>
                      <a:lnTo>
                        <a:pt x="1561265" y="2630741"/>
                      </a:lnTo>
                      <a:lnTo>
                        <a:pt x="1560927" y="2631337"/>
                      </a:lnTo>
                      <a:lnTo>
                        <a:pt x="1560399" y="2632701"/>
                      </a:lnTo>
                      <a:lnTo>
                        <a:pt x="1559637" y="2635912"/>
                      </a:lnTo>
                      <a:lnTo>
                        <a:pt x="1559169" y="2639030"/>
                      </a:lnTo>
                      <a:lnTo>
                        <a:pt x="1558721" y="2640782"/>
                      </a:lnTo>
                      <a:lnTo>
                        <a:pt x="1558074" y="2642115"/>
                      </a:lnTo>
                      <a:lnTo>
                        <a:pt x="1556293" y="2645108"/>
                      </a:lnTo>
                      <a:lnTo>
                        <a:pt x="1556032" y="2645777"/>
                      </a:lnTo>
                      <a:lnTo>
                        <a:pt x="1555528" y="2649013"/>
                      </a:lnTo>
                      <a:lnTo>
                        <a:pt x="1555263" y="2649810"/>
                      </a:lnTo>
                      <a:lnTo>
                        <a:pt x="1554846" y="2650538"/>
                      </a:lnTo>
                      <a:lnTo>
                        <a:pt x="1554288" y="2651345"/>
                      </a:lnTo>
                      <a:lnTo>
                        <a:pt x="1553736" y="2651841"/>
                      </a:lnTo>
                      <a:lnTo>
                        <a:pt x="1553149" y="2652201"/>
                      </a:lnTo>
                      <a:lnTo>
                        <a:pt x="1552630" y="2652387"/>
                      </a:lnTo>
                      <a:lnTo>
                        <a:pt x="1552149" y="2652471"/>
                      </a:lnTo>
                      <a:lnTo>
                        <a:pt x="1551671" y="2652460"/>
                      </a:lnTo>
                      <a:lnTo>
                        <a:pt x="1550181" y="2652232"/>
                      </a:lnTo>
                      <a:lnTo>
                        <a:pt x="1549410" y="2652196"/>
                      </a:lnTo>
                      <a:lnTo>
                        <a:pt x="1548073" y="2652449"/>
                      </a:lnTo>
                      <a:lnTo>
                        <a:pt x="1544420" y="2653727"/>
                      </a:lnTo>
                      <a:lnTo>
                        <a:pt x="1543834" y="2653781"/>
                      </a:lnTo>
                      <a:lnTo>
                        <a:pt x="1543335" y="2653719"/>
                      </a:lnTo>
                      <a:lnTo>
                        <a:pt x="1542887" y="2653556"/>
                      </a:lnTo>
                      <a:lnTo>
                        <a:pt x="1540526" y="2652353"/>
                      </a:lnTo>
                      <a:lnTo>
                        <a:pt x="1538322" y="2651527"/>
                      </a:lnTo>
                      <a:lnTo>
                        <a:pt x="1537660" y="2651386"/>
                      </a:lnTo>
                      <a:lnTo>
                        <a:pt x="1536948" y="2651340"/>
                      </a:lnTo>
                      <a:lnTo>
                        <a:pt x="1536285" y="2651444"/>
                      </a:lnTo>
                      <a:lnTo>
                        <a:pt x="1535551" y="2651762"/>
                      </a:lnTo>
                      <a:lnTo>
                        <a:pt x="1534872" y="2652415"/>
                      </a:lnTo>
                      <a:lnTo>
                        <a:pt x="1533859" y="2653980"/>
                      </a:lnTo>
                      <a:lnTo>
                        <a:pt x="1532563" y="2657381"/>
                      </a:lnTo>
                      <a:lnTo>
                        <a:pt x="1531960" y="2658101"/>
                      </a:lnTo>
                      <a:lnTo>
                        <a:pt x="1531319" y="2658242"/>
                      </a:lnTo>
                      <a:lnTo>
                        <a:pt x="1530794" y="2657897"/>
                      </a:lnTo>
                      <a:lnTo>
                        <a:pt x="1530357" y="2657450"/>
                      </a:lnTo>
                      <a:lnTo>
                        <a:pt x="1529639" y="2656421"/>
                      </a:lnTo>
                      <a:lnTo>
                        <a:pt x="1529196" y="2655993"/>
                      </a:lnTo>
                      <a:lnTo>
                        <a:pt x="1528529" y="2655763"/>
                      </a:lnTo>
                      <a:lnTo>
                        <a:pt x="1527061" y="2655481"/>
                      </a:lnTo>
                      <a:lnTo>
                        <a:pt x="1526355" y="2655211"/>
                      </a:lnTo>
                      <a:lnTo>
                        <a:pt x="1525826" y="2654852"/>
                      </a:lnTo>
                      <a:lnTo>
                        <a:pt x="1525370" y="2654395"/>
                      </a:lnTo>
                      <a:lnTo>
                        <a:pt x="1525032" y="2653867"/>
                      </a:lnTo>
                      <a:lnTo>
                        <a:pt x="1522500" y="2645762"/>
                      </a:lnTo>
                      <a:lnTo>
                        <a:pt x="1522101" y="2645395"/>
                      </a:lnTo>
                      <a:lnTo>
                        <a:pt x="1521566" y="2645376"/>
                      </a:lnTo>
                      <a:lnTo>
                        <a:pt x="1520980" y="2645506"/>
                      </a:lnTo>
                      <a:lnTo>
                        <a:pt x="1519184" y="2646204"/>
                      </a:lnTo>
                      <a:lnTo>
                        <a:pt x="1514726" y="2648676"/>
                      </a:lnTo>
                      <a:lnTo>
                        <a:pt x="1513523" y="2649163"/>
                      </a:lnTo>
                      <a:lnTo>
                        <a:pt x="1512265" y="2649486"/>
                      </a:lnTo>
                      <a:lnTo>
                        <a:pt x="1511558" y="2649530"/>
                      </a:lnTo>
                      <a:lnTo>
                        <a:pt x="1510037" y="2649385"/>
                      </a:lnTo>
                      <a:lnTo>
                        <a:pt x="1509226" y="2649406"/>
                      </a:lnTo>
                      <a:lnTo>
                        <a:pt x="1508468" y="2649559"/>
                      </a:lnTo>
                      <a:lnTo>
                        <a:pt x="1506356" y="2650681"/>
                      </a:lnTo>
                      <a:lnTo>
                        <a:pt x="1505715" y="2650789"/>
                      </a:lnTo>
                      <a:lnTo>
                        <a:pt x="1504968" y="2650746"/>
                      </a:lnTo>
                      <a:lnTo>
                        <a:pt x="1504067" y="2650796"/>
                      </a:lnTo>
                      <a:lnTo>
                        <a:pt x="1503076" y="2650975"/>
                      </a:lnTo>
                      <a:lnTo>
                        <a:pt x="1502220" y="2651372"/>
                      </a:lnTo>
                      <a:lnTo>
                        <a:pt x="1501864" y="2651407"/>
                      </a:lnTo>
                      <a:lnTo>
                        <a:pt x="1501027" y="2653230"/>
                      </a:lnTo>
                      <a:lnTo>
                        <a:pt x="1497760" y="2657783"/>
                      </a:lnTo>
                      <a:lnTo>
                        <a:pt x="1496685" y="2660128"/>
                      </a:lnTo>
                      <a:lnTo>
                        <a:pt x="1496240" y="2663630"/>
                      </a:lnTo>
                      <a:lnTo>
                        <a:pt x="1496017" y="2664523"/>
                      </a:lnTo>
                      <a:lnTo>
                        <a:pt x="1495229" y="2665134"/>
                      </a:lnTo>
                      <a:lnTo>
                        <a:pt x="1492607" y="2666222"/>
                      </a:lnTo>
                      <a:lnTo>
                        <a:pt x="1491394" y="2667029"/>
                      </a:lnTo>
                      <a:lnTo>
                        <a:pt x="1489296" y="2669652"/>
                      </a:lnTo>
                      <a:lnTo>
                        <a:pt x="1488418" y="2671183"/>
                      </a:lnTo>
                      <a:lnTo>
                        <a:pt x="1487282" y="2671784"/>
                      </a:lnTo>
                      <a:lnTo>
                        <a:pt x="1484676" y="2672739"/>
                      </a:lnTo>
                      <a:lnTo>
                        <a:pt x="1484104" y="2673397"/>
                      </a:lnTo>
                      <a:lnTo>
                        <a:pt x="1483835" y="2674249"/>
                      </a:lnTo>
                      <a:lnTo>
                        <a:pt x="1483428" y="2674930"/>
                      </a:lnTo>
                      <a:lnTo>
                        <a:pt x="1481407" y="2675223"/>
                      </a:lnTo>
                      <a:lnTo>
                        <a:pt x="1478929" y="2676110"/>
                      </a:lnTo>
                      <a:lnTo>
                        <a:pt x="1477976" y="2676241"/>
                      </a:lnTo>
                      <a:lnTo>
                        <a:pt x="1475293" y="2675165"/>
                      </a:lnTo>
                      <a:lnTo>
                        <a:pt x="1474716" y="2673440"/>
                      </a:lnTo>
                      <a:lnTo>
                        <a:pt x="1475103" y="2671448"/>
                      </a:lnTo>
                      <a:lnTo>
                        <a:pt x="1475210" y="2669538"/>
                      </a:lnTo>
                      <a:lnTo>
                        <a:pt x="1474603" y="2668421"/>
                      </a:lnTo>
                      <a:lnTo>
                        <a:pt x="1472914" y="2666901"/>
                      </a:lnTo>
                      <a:lnTo>
                        <a:pt x="1472655" y="2666059"/>
                      </a:lnTo>
                      <a:lnTo>
                        <a:pt x="1472705" y="2661078"/>
                      </a:lnTo>
                      <a:lnTo>
                        <a:pt x="1473300" y="2657124"/>
                      </a:lnTo>
                      <a:lnTo>
                        <a:pt x="1473166" y="2656267"/>
                      </a:lnTo>
                      <a:lnTo>
                        <a:pt x="1472842" y="2655430"/>
                      </a:lnTo>
                      <a:lnTo>
                        <a:pt x="1472907" y="2654446"/>
                      </a:lnTo>
                      <a:lnTo>
                        <a:pt x="1473895" y="2653162"/>
                      </a:lnTo>
                      <a:lnTo>
                        <a:pt x="1473390" y="2651033"/>
                      </a:lnTo>
                      <a:lnTo>
                        <a:pt x="1473023" y="2642616"/>
                      </a:lnTo>
                      <a:lnTo>
                        <a:pt x="1466184" y="2636670"/>
                      </a:lnTo>
                      <a:lnTo>
                        <a:pt x="1462552" y="2632678"/>
                      </a:lnTo>
                      <a:lnTo>
                        <a:pt x="1460408" y="2630938"/>
                      </a:lnTo>
                      <a:lnTo>
                        <a:pt x="1458219" y="2630035"/>
                      </a:lnTo>
                      <a:lnTo>
                        <a:pt x="1453891" y="2629306"/>
                      </a:lnTo>
                      <a:lnTo>
                        <a:pt x="1451389" y="2628427"/>
                      </a:lnTo>
                      <a:lnTo>
                        <a:pt x="1449853" y="2627028"/>
                      </a:lnTo>
                      <a:lnTo>
                        <a:pt x="1449461" y="2624686"/>
                      </a:lnTo>
                      <a:lnTo>
                        <a:pt x="1449656" y="2621770"/>
                      </a:lnTo>
                      <a:lnTo>
                        <a:pt x="1450402" y="2617416"/>
                      </a:lnTo>
                      <a:lnTo>
                        <a:pt x="1449820" y="2614768"/>
                      </a:lnTo>
                      <a:lnTo>
                        <a:pt x="1447653" y="2613592"/>
                      </a:lnTo>
                      <a:lnTo>
                        <a:pt x="1444936" y="2613038"/>
                      </a:lnTo>
                      <a:lnTo>
                        <a:pt x="1442656" y="2612262"/>
                      </a:lnTo>
                      <a:lnTo>
                        <a:pt x="1441045" y="2610589"/>
                      </a:lnTo>
                      <a:lnTo>
                        <a:pt x="1439733" y="2608585"/>
                      </a:lnTo>
                      <a:lnTo>
                        <a:pt x="1438258" y="2606824"/>
                      </a:lnTo>
                      <a:lnTo>
                        <a:pt x="1433690" y="2605056"/>
                      </a:lnTo>
                      <a:lnTo>
                        <a:pt x="1431672" y="2603633"/>
                      </a:lnTo>
                      <a:lnTo>
                        <a:pt x="1428029" y="2600204"/>
                      </a:lnTo>
                      <a:lnTo>
                        <a:pt x="1423684" y="2597895"/>
                      </a:lnTo>
                      <a:lnTo>
                        <a:pt x="1419121" y="2597370"/>
                      </a:lnTo>
                      <a:lnTo>
                        <a:pt x="1408945" y="2598400"/>
                      </a:lnTo>
                      <a:lnTo>
                        <a:pt x="1404091" y="2598267"/>
                      </a:lnTo>
                      <a:lnTo>
                        <a:pt x="1389836" y="2595722"/>
                      </a:lnTo>
                      <a:lnTo>
                        <a:pt x="1385255" y="2593998"/>
                      </a:lnTo>
                      <a:lnTo>
                        <a:pt x="1382106" y="2590837"/>
                      </a:lnTo>
                      <a:lnTo>
                        <a:pt x="1376839" y="2583154"/>
                      </a:lnTo>
                      <a:lnTo>
                        <a:pt x="1372985" y="2578787"/>
                      </a:lnTo>
                      <a:lnTo>
                        <a:pt x="1370438" y="2577295"/>
                      </a:lnTo>
                      <a:lnTo>
                        <a:pt x="1367928" y="2577928"/>
                      </a:lnTo>
                      <a:lnTo>
                        <a:pt x="1365681" y="2579031"/>
                      </a:lnTo>
                      <a:lnTo>
                        <a:pt x="1363155" y="2579071"/>
                      </a:lnTo>
                      <a:lnTo>
                        <a:pt x="1356238" y="2577602"/>
                      </a:lnTo>
                      <a:lnTo>
                        <a:pt x="1354543" y="2577697"/>
                      </a:lnTo>
                      <a:lnTo>
                        <a:pt x="1348193" y="2579369"/>
                      </a:lnTo>
                      <a:lnTo>
                        <a:pt x="1342882" y="2579972"/>
                      </a:lnTo>
                      <a:lnTo>
                        <a:pt x="1338293" y="2581467"/>
                      </a:lnTo>
                      <a:lnTo>
                        <a:pt x="1336410" y="2581524"/>
                      </a:lnTo>
                      <a:lnTo>
                        <a:pt x="1332965" y="2580624"/>
                      </a:lnTo>
                      <a:lnTo>
                        <a:pt x="1330619" y="2580431"/>
                      </a:lnTo>
                      <a:lnTo>
                        <a:pt x="1325655" y="2580916"/>
                      </a:lnTo>
                      <a:lnTo>
                        <a:pt x="1321601" y="2579802"/>
                      </a:lnTo>
                      <a:lnTo>
                        <a:pt x="1309152" y="2578457"/>
                      </a:lnTo>
                      <a:lnTo>
                        <a:pt x="1307167" y="2578538"/>
                      </a:lnTo>
                      <a:lnTo>
                        <a:pt x="1305799" y="2578906"/>
                      </a:lnTo>
                      <a:lnTo>
                        <a:pt x="1302706" y="2580285"/>
                      </a:lnTo>
                      <a:lnTo>
                        <a:pt x="1301434" y="2578354"/>
                      </a:lnTo>
                      <a:lnTo>
                        <a:pt x="1299755" y="2577683"/>
                      </a:lnTo>
                      <a:lnTo>
                        <a:pt x="1295688" y="2577566"/>
                      </a:lnTo>
                      <a:lnTo>
                        <a:pt x="1293738" y="2576522"/>
                      </a:lnTo>
                      <a:lnTo>
                        <a:pt x="1293312" y="2574635"/>
                      </a:lnTo>
                      <a:lnTo>
                        <a:pt x="1293066" y="2572488"/>
                      </a:lnTo>
                      <a:lnTo>
                        <a:pt x="1291618" y="2570677"/>
                      </a:lnTo>
                      <a:lnTo>
                        <a:pt x="1289558" y="2571347"/>
                      </a:lnTo>
                      <a:lnTo>
                        <a:pt x="1278950" y="2571447"/>
                      </a:lnTo>
                      <a:lnTo>
                        <a:pt x="1277078" y="2572653"/>
                      </a:lnTo>
                      <a:lnTo>
                        <a:pt x="1271821" y="2580627"/>
                      </a:lnTo>
                      <a:lnTo>
                        <a:pt x="1269698" y="2582932"/>
                      </a:lnTo>
                      <a:lnTo>
                        <a:pt x="1267638" y="2583816"/>
                      </a:lnTo>
                      <a:lnTo>
                        <a:pt x="1265147" y="2583790"/>
                      </a:lnTo>
                      <a:lnTo>
                        <a:pt x="1252977" y="2588445"/>
                      </a:lnTo>
                      <a:lnTo>
                        <a:pt x="1251895" y="2588488"/>
                      </a:lnTo>
                      <a:lnTo>
                        <a:pt x="1251212" y="2589620"/>
                      </a:lnTo>
                      <a:lnTo>
                        <a:pt x="1249816" y="2590754"/>
                      </a:lnTo>
                      <a:lnTo>
                        <a:pt x="1248286" y="2591613"/>
                      </a:lnTo>
                      <a:lnTo>
                        <a:pt x="1245955" y="2592261"/>
                      </a:lnTo>
                      <a:lnTo>
                        <a:pt x="1245028" y="2593347"/>
                      </a:lnTo>
                      <a:lnTo>
                        <a:pt x="1244169" y="2594713"/>
                      </a:lnTo>
                      <a:lnTo>
                        <a:pt x="1243131" y="2595860"/>
                      </a:lnTo>
                      <a:lnTo>
                        <a:pt x="1240890" y="2597231"/>
                      </a:lnTo>
                      <a:lnTo>
                        <a:pt x="1238343" y="2598340"/>
                      </a:lnTo>
                      <a:lnTo>
                        <a:pt x="1235677" y="2599000"/>
                      </a:lnTo>
                      <a:lnTo>
                        <a:pt x="1233086" y="2599048"/>
                      </a:lnTo>
                      <a:lnTo>
                        <a:pt x="1230916" y="2599908"/>
                      </a:lnTo>
                      <a:lnTo>
                        <a:pt x="1229462" y="2602444"/>
                      </a:lnTo>
                      <a:lnTo>
                        <a:pt x="1227594" y="2608266"/>
                      </a:lnTo>
                      <a:lnTo>
                        <a:pt x="1226074" y="2610808"/>
                      </a:lnTo>
                      <a:lnTo>
                        <a:pt x="1223896" y="2612860"/>
                      </a:lnTo>
                      <a:lnTo>
                        <a:pt x="1221208" y="2614346"/>
                      </a:lnTo>
                      <a:lnTo>
                        <a:pt x="1218131" y="2615193"/>
                      </a:lnTo>
                      <a:lnTo>
                        <a:pt x="1214782" y="2617679"/>
                      </a:lnTo>
                      <a:lnTo>
                        <a:pt x="1214216" y="2617634"/>
                      </a:lnTo>
                      <a:lnTo>
                        <a:pt x="1192662" y="2614915"/>
                      </a:lnTo>
                      <a:lnTo>
                        <a:pt x="1138634" y="2608254"/>
                      </a:lnTo>
                      <a:lnTo>
                        <a:pt x="1084560" y="2601806"/>
                      </a:lnTo>
                      <a:lnTo>
                        <a:pt x="1030437" y="2595572"/>
                      </a:lnTo>
                      <a:lnTo>
                        <a:pt x="976269" y="2589550"/>
                      </a:lnTo>
                      <a:lnTo>
                        <a:pt x="922054" y="2583741"/>
                      </a:lnTo>
                      <a:lnTo>
                        <a:pt x="867795" y="2578145"/>
                      </a:lnTo>
                      <a:lnTo>
                        <a:pt x="813495" y="2572761"/>
                      </a:lnTo>
                      <a:lnTo>
                        <a:pt x="759152" y="2567590"/>
                      </a:lnTo>
                      <a:lnTo>
                        <a:pt x="704772" y="2562631"/>
                      </a:lnTo>
                      <a:lnTo>
                        <a:pt x="650343" y="2557884"/>
                      </a:lnTo>
                      <a:lnTo>
                        <a:pt x="595888" y="2553350"/>
                      </a:lnTo>
                      <a:lnTo>
                        <a:pt x="541407" y="2549028"/>
                      </a:lnTo>
                      <a:lnTo>
                        <a:pt x="486886" y="2544919"/>
                      </a:lnTo>
                      <a:lnTo>
                        <a:pt x="432337" y="2541021"/>
                      </a:lnTo>
                      <a:lnTo>
                        <a:pt x="377751" y="2537336"/>
                      </a:lnTo>
                      <a:lnTo>
                        <a:pt x="323143" y="2533862"/>
                      </a:lnTo>
                      <a:lnTo>
                        <a:pt x="326230" y="2485505"/>
                      </a:lnTo>
                      <a:lnTo>
                        <a:pt x="329288" y="2437129"/>
                      </a:lnTo>
                      <a:lnTo>
                        <a:pt x="332318" y="2388764"/>
                      </a:lnTo>
                      <a:lnTo>
                        <a:pt x="335319" y="2340394"/>
                      </a:lnTo>
                      <a:lnTo>
                        <a:pt x="338292" y="2292009"/>
                      </a:lnTo>
                      <a:lnTo>
                        <a:pt x="341236" y="2243634"/>
                      </a:lnTo>
                      <a:lnTo>
                        <a:pt x="344152" y="2195258"/>
                      </a:lnTo>
                      <a:lnTo>
                        <a:pt x="347039" y="2146866"/>
                      </a:lnTo>
                      <a:lnTo>
                        <a:pt x="347027" y="2146866"/>
                      </a:lnTo>
                      <a:lnTo>
                        <a:pt x="347021" y="2146865"/>
                      </a:lnTo>
                      <a:lnTo>
                        <a:pt x="347014" y="2146865"/>
                      </a:lnTo>
                      <a:lnTo>
                        <a:pt x="347004" y="2146864"/>
                      </a:lnTo>
                      <a:lnTo>
                        <a:pt x="346997" y="2146864"/>
                      </a:lnTo>
                      <a:lnTo>
                        <a:pt x="346986" y="2146863"/>
                      </a:lnTo>
                      <a:lnTo>
                        <a:pt x="303660" y="2144325"/>
                      </a:lnTo>
                      <a:lnTo>
                        <a:pt x="260315" y="2141913"/>
                      </a:lnTo>
                      <a:lnTo>
                        <a:pt x="216955" y="2139627"/>
                      </a:lnTo>
                      <a:lnTo>
                        <a:pt x="173594" y="2137468"/>
                      </a:lnTo>
                      <a:lnTo>
                        <a:pt x="130209" y="2135436"/>
                      </a:lnTo>
                      <a:lnTo>
                        <a:pt x="86819" y="2133529"/>
                      </a:lnTo>
                      <a:lnTo>
                        <a:pt x="43406" y="2131749"/>
                      </a:lnTo>
                      <a:lnTo>
                        <a:pt x="0" y="2130095"/>
                      </a:lnTo>
                      <a:lnTo>
                        <a:pt x="1377" y="2092019"/>
                      </a:lnTo>
                      <a:lnTo>
                        <a:pt x="2744" y="2053930"/>
                      </a:lnTo>
                      <a:lnTo>
                        <a:pt x="4099" y="2015841"/>
                      </a:lnTo>
                      <a:lnTo>
                        <a:pt x="5443" y="1977767"/>
                      </a:lnTo>
                      <a:lnTo>
                        <a:pt x="6777" y="1939694"/>
                      </a:lnTo>
                      <a:lnTo>
                        <a:pt x="8099" y="1901609"/>
                      </a:lnTo>
                      <a:lnTo>
                        <a:pt x="9411" y="1863525"/>
                      </a:lnTo>
                      <a:lnTo>
                        <a:pt x="10712" y="1825457"/>
                      </a:lnTo>
                      <a:lnTo>
                        <a:pt x="12002" y="1787390"/>
                      </a:lnTo>
                      <a:lnTo>
                        <a:pt x="13281" y="1749312"/>
                      </a:lnTo>
                      <a:lnTo>
                        <a:pt x="14548" y="1711238"/>
                      </a:lnTo>
                      <a:lnTo>
                        <a:pt x="15805" y="1673179"/>
                      </a:lnTo>
                      <a:lnTo>
                        <a:pt x="17050" y="1635123"/>
                      </a:lnTo>
                      <a:lnTo>
                        <a:pt x="18285" y="1597064"/>
                      </a:lnTo>
                      <a:lnTo>
                        <a:pt x="19509" y="1559015"/>
                      </a:lnTo>
                      <a:lnTo>
                        <a:pt x="20722" y="1520957"/>
                      </a:lnTo>
                      <a:lnTo>
                        <a:pt x="21924" y="1482910"/>
                      </a:lnTo>
                      <a:lnTo>
                        <a:pt x="23114" y="1444867"/>
                      </a:lnTo>
                      <a:lnTo>
                        <a:pt x="24294" y="1406835"/>
                      </a:lnTo>
                      <a:lnTo>
                        <a:pt x="25462" y="1368808"/>
                      </a:lnTo>
                      <a:lnTo>
                        <a:pt x="26620" y="1330786"/>
                      </a:lnTo>
                      <a:lnTo>
                        <a:pt x="27766" y="1292757"/>
                      </a:lnTo>
                      <a:lnTo>
                        <a:pt x="28902" y="1254732"/>
                      </a:lnTo>
                      <a:lnTo>
                        <a:pt x="30026" y="1216728"/>
                      </a:lnTo>
                      <a:lnTo>
                        <a:pt x="31138" y="1178729"/>
                      </a:lnTo>
                      <a:lnTo>
                        <a:pt x="32241" y="1140723"/>
                      </a:lnTo>
                      <a:lnTo>
                        <a:pt x="33332" y="1102724"/>
                      </a:lnTo>
                      <a:lnTo>
                        <a:pt x="34411" y="1064745"/>
                      </a:lnTo>
                      <a:lnTo>
                        <a:pt x="35480" y="1026767"/>
                      </a:lnTo>
                      <a:lnTo>
                        <a:pt x="36537" y="988796"/>
                      </a:lnTo>
                      <a:lnTo>
                        <a:pt x="37583" y="950826"/>
                      </a:lnTo>
                      <a:lnTo>
                        <a:pt x="38618" y="912877"/>
                      </a:lnTo>
                      <a:lnTo>
                        <a:pt x="38663" y="911227"/>
                      </a:lnTo>
                      <a:lnTo>
                        <a:pt x="38741" y="911291"/>
                      </a:lnTo>
                      <a:lnTo>
                        <a:pt x="46018" y="920628"/>
                      </a:lnTo>
                      <a:lnTo>
                        <a:pt x="50965" y="923531"/>
                      </a:lnTo>
                      <a:lnTo>
                        <a:pt x="57182" y="929265"/>
                      </a:lnTo>
                      <a:lnTo>
                        <a:pt x="60919" y="932014"/>
                      </a:lnTo>
                      <a:lnTo>
                        <a:pt x="65299" y="933802"/>
                      </a:lnTo>
                      <a:lnTo>
                        <a:pt x="67393" y="934975"/>
                      </a:lnTo>
                      <a:lnTo>
                        <a:pt x="70458" y="935765"/>
                      </a:lnTo>
                      <a:lnTo>
                        <a:pt x="71543" y="935908"/>
                      </a:lnTo>
                      <a:lnTo>
                        <a:pt x="72378" y="936336"/>
                      </a:lnTo>
                      <a:lnTo>
                        <a:pt x="73799" y="938167"/>
                      </a:lnTo>
                      <a:lnTo>
                        <a:pt x="74346" y="938732"/>
                      </a:lnTo>
                      <a:lnTo>
                        <a:pt x="76529" y="939313"/>
                      </a:lnTo>
                      <a:lnTo>
                        <a:pt x="84140" y="939084"/>
                      </a:lnTo>
                      <a:lnTo>
                        <a:pt x="87795" y="940705"/>
                      </a:lnTo>
                      <a:lnTo>
                        <a:pt x="93090" y="943770"/>
                      </a:lnTo>
                      <a:lnTo>
                        <a:pt x="98744" y="945886"/>
                      </a:lnTo>
                      <a:lnTo>
                        <a:pt x="105240" y="944149"/>
                      </a:lnTo>
                      <a:lnTo>
                        <a:pt x="118026" y="944508"/>
                      </a:lnTo>
                      <a:lnTo>
                        <a:pt x="119168" y="944772"/>
                      </a:lnTo>
                      <a:lnTo>
                        <a:pt x="122414" y="948647"/>
                      </a:lnTo>
                      <a:lnTo>
                        <a:pt x="123713" y="949348"/>
                      </a:lnTo>
                      <a:lnTo>
                        <a:pt x="125572" y="949860"/>
                      </a:lnTo>
                      <a:lnTo>
                        <a:pt x="128978" y="952171"/>
                      </a:lnTo>
                      <a:lnTo>
                        <a:pt x="130822" y="953145"/>
                      </a:lnTo>
                      <a:lnTo>
                        <a:pt x="137094" y="954648"/>
                      </a:lnTo>
                      <a:lnTo>
                        <a:pt x="141451" y="957378"/>
                      </a:lnTo>
                      <a:lnTo>
                        <a:pt x="145045" y="958443"/>
                      </a:lnTo>
                      <a:lnTo>
                        <a:pt x="157596" y="959808"/>
                      </a:lnTo>
                      <a:lnTo>
                        <a:pt x="162121" y="961376"/>
                      </a:lnTo>
                      <a:lnTo>
                        <a:pt x="165615" y="964119"/>
                      </a:lnTo>
                      <a:lnTo>
                        <a:pt x="168425" y="972222"/>
                      </a:lnTo>
                      <a:lnTo>
                        <a:pt x="172180" y="975543"/>
                      </a:lnTo>
                      <a:lnTo>
                        <a:pt x="180029" y="979834"/>
                      </a:lnTo>
                      <a:lnTo>
                        <a:pt x="177732" y="984015"/>
                      </a:lnTo>
                      <a:lnTo>
                        <a:pt x="177629" y="990542"/>
                      </a:lnTo>
                      <a:lnTo>
                        <a:pt x="178745" y="997246"/>
                      </a:lnTo>
                      <a:lnTo>
                        <a:pt x="180047" y="1001830"/>
                      </a:lnTo>
                      <a:lnTo>
                        <a:pt x="185251" y="1012662"/>
                      </a:lnTo>
                      <a:lnTo>
                        <a:pt x="188835" y="1017628"/>
                      </a:lnTo>
                      <a:lnTo>
                        <a:pt x="192947" y="1021013"/>
                      </a:lnTo>
                      <a:lnTo>
                        <a:pt x="197843" y="1022619"/>
                      </a:lnTo>
                      <a:lnTo>
                        <a:pt x="208575" y="1024020"/>
                      </a:lnTo>
                      <a:lnTo>
                        <a:pt x="213095" y="1025415"/>
                      </a:lnTo>
                      <a:lnTo>
                        <a:pt x="214330" y="1026256"/>
                      </a:lnTo>
                      <a:lnTo>
                        <a:pt x="217179" y="1029120"/>
                      </a:lnTo>
                      <a:lnTo>
                        <a:pt x="221532" y="1031506"/>
                      </a:lnTo>
                      <a:lnTo>
                        <a:pt x="222613" y="1032436"/>
                      </a:lnTo>
                      <a:lnTo>
                        <a:pt x="224240" y="1034313"/>
                      </a:lnTo>
                      <a:lnTo>
                        <a:pt x="229547" y="1038475"/>
                      </a:lnTo>
                      <a:lnTo>
                        <a:pt x="234524" y="1044197"/>
                      </a:lnTo>
                      <a:lnTo>
                        <a:pt x="237270" y="1046704"/>
                      </a:lnTo>
                      <a:lnTo>
                        <a:pt x="240638" y="1047855"/>
                      </a:lnTo>
                      <a:lnTo>
                        <a:pt x="244061" y="1048401"/>
                      </a:lnTo>
                      <a:lnTo>
                        <a:pt x="254372" y="1051933"/>
                      </a:lnTo>
                      <a:lnTo>
                        <a:pt x="257249" y="1052288"/>
                      </a:lnTo>
                      <a:lnTo>
                        <a:pt x="259041" y="1053641"/>
                      </a:lnTo>
                      <a:lnTo>
                        <a:pt x="260467" y="1055146"/>
                      </a:lnTo>
                      <a:lnTo>
                        <a:pt x="271823" y="1059788"/>
                      </a:lnTo>
                      <a:lnTo>
                        <a:pt x="272760" y="1061207"/>
                      </a:lnTo>
                      <a:lnTo>
                        <a:pt x="275164" y="1066045"/>
                      </a:lnTo>
                      <a:lnTo>
                        <a:pt x="279432" y="1070406"/>
                      </a:lnTo>
                      <a:lnTo>
                        <a:pt x="280516" y="1071141"/>
                      </a:lnTo>
                      <a:lnTo>
                        <a:pt x="294965" y="1073063"/>
                      </a:lnTo>
                      <a:lnTo>
                        <a:pt x="310164" y="1072077"/>
                      </a:lnTo>
                      <a:lnTo>
                        <a:pt x="330490" y="1068699"/>
                      </a:lnTo>
                      <a:lnTo>
                        <a:pt x="332962" y="1067881"/>
                      </a:lnTo>
                      <a:lnTo>
                        <a:pt x="334023" y="1066969"/>
                      </a:lnTo>
                      <a:lnTo>
                        <a:pt x="335197" y="1065571"/>
                      </a:lnTo>
                      <a:lnTo>
                        <a:pt x="337827" y="1065255"/>
                      </a:lnTo>
                      <a:lnTo>
                        <a:pt x="343351" y="1065290"/>
                      </a:lnTo>
                      <a:lnTo>
                        <a:pt x="345317" y="1064616"/>
                      </a:lnTo>
                      <a:lnTo>
                        <a:pt x="347262" y="1063478"/>
                      </a:lnTo>
                      <a:lnTo>
                        <a:pt x="350782" y="1060712"/>
                      </a:lnTo>
                      <a:lnTo>
                        <a:pt x="351937" y="1060206"/>
                      </a:lnTo>
                      <a:lnTo>
                        <a:pt x="354728" y="1059944"/>
                      </a:lnTo>
                      <a:lnTo>
                        <a:pt x="355931" y="1059272"/>
                      </a:lnTo>
                      <a:lnTo>
                        <a:pt x="357012" y="1058384"/>
                      </a:lnTo>
                      <a:lnTo>
                        <a:pt x="360650" y="1056435"/>
                      </a:lnTo>
                      <a:lnTo>
                        <a:pt x="364392" y="1053053"/>
                      </a:lnTo>
                      <a:lnTo>
                        <a:pt x="366311" y="1051864"/>
                      </a:lnTo>
                      <a:lnTo>
                        <a:pt x="371906" y="1051302"/>
                      </a:lnTo>
                      <a:lnTo>
                        <a:pt x="373083" y="1050305"/>
                      </a:lnTo>
                      <a:lnTo>
                        <a:pt x="373618" y="1048665"/>
                      </a:lnTo>
                      <a:lnTo>
                        <a:pt x="374707" y="1046539"/>
                      </a:lnTo>
                      <a:lnTo>
                        <a:pt x="376387" y="1045328"/>
                      </a:lnTo>
                      <a:lnTo>
                        <a:pt x="379021" y="1044336"/>
                      </a:lnTo>
                      <a:lnTo>
                        <a:pt x="381971" y="1043697"/>
                      </a:lnTo>
                      <a:lnTo>
                        <a:pt x="384478" y="1043539"/>
                      </a:lnTo>
                      <a:lnTo>
                        <a:pt x="386006" y="1042383"/>
                      </a:lnTo>
                      <a:lnTo>
                        <a:pt x="387491" y="1039713"/>
                      </a:lnTo>
                      <a:lnTo>
                        <a:pt x="391212" y="1030446"/>
                      </a:lnTo>
                      <a:lnTo>
                        <a:pt x="393113" y="1019673"/>
                      </a:lnTo>
                      <a:lnTo>
                        <a:pt x="394571" y="1014934"/>
                      </a:lnTo>
                      <a:lnTo>
                        <a:pt x="395399" y="1013751"/>
                      </a:lnTo>
                      <a:lnTo>
                        <a:pt x="398219" y="1010735"/>
                      </a:lnTo>
                      <a:lnTo>
                        <a:pt x="399085" y="1006919"/>
                      </a:lnTo>
                      <a:lnTo>
                        <a:pt x="399734" y="1005895"/>
                      </a:lnTo>
                      <a:lnTo>
                        <a:pt x="400536" y="1004175"/>
                      </a:lnTo>
                      <a:lnTo>
                        <a:pt x="402266" y="995903"/>
                      </a:lnTo>
                      <a:lnTo>
                        <a:pt x="401885" y="993636"/>
                      </a:lnTo>
                      <a:lnTo>
                        <a:pt x="401172" y="991098"/>
                      </a:lnTo>
                      <a:lnTo>
                        <a:pt x="400991" y="988653"/>
                      </a:lnTo>
                      <a:lnTo>
                        <a:pt x="402218" y="986621"/>
                      </a:lnTo>
                      <a:lnTo>
                        <a:pt x="414525" y="972542"/>
                      </a:lnTo>
                      <a:lnTo>
                        <a:pt x="419104" y="961524"/>
                      </a:lnTo>
                      <a:lnTo>
                        <a:pt x="419967" y="961173"/>
                      </a:lnTo>
                      <a:lnTo>
                        <a:pt x="422409" y="961078"/>
                      </a:lnTo>
                      <a:lnTo>
                        <a:pt x="423367" y="960880"/>
                      </a:lnTo>
                      <a:lnTo>
                        <a:pt x="424217" y="960141"/>
                      </a:lnTo>
                      <a:lnTo>
                        <a:pt x="427008" y="956613"/>
                      </a:lnTo>
                      <a:lnTo>
                        <a:pt x="434003" y="949827"/>
                      </a:lnTo>
                      <a:lnTo>
                        <a:pt x="434952" y="947803"/>
                      </a:lnTo>
                      <a:lnTo>
                        <a:pt x="435442" y="945909"/>
                      </a:lnTo>
                      <a:lnTo>
                        <a:pt x="437427" y="941792"/>
                      </a:lnTo>
                      <a:lnTo>
                        <a:pt x="439064" y="933340"/>
                      </a:lnTo>
                      <a:lnTo>
                        <a:pt x="440472" y="931237"/>
                      </a:lnTo>
                      <a:lnTo>
                        <a:pt x="442523" y="931879"/>
                      </a:lnTo>
                      <a:lnTo>
                        <a:pt x="445506" y="926706"/>
                      </a:lnTo>
                      <a:lnTo>
                        <a:pt x="446749" y="923786"/>
                      </a:lnTo>
                      <a:lnTo>
                        <a:pt x="447318" y="921089"/>
                      </a:lnTo>
                      <a:lnTo>
                        <a:pt x="448183" y="918546"/>
                      </a:lnTo>
                      <a:lnTo>
                        <a:pt x="448467" y="916978"/>
                      </a:lnTo>
                      <a:lnTo>
                        <a:pt x="447944" y="916234"/>
                      </a:lnTo>
                      <a:lnTo>
                        <a:pt x="446957" y="915548"/>
                      </a:lnTo>
                      <a:lnTo>
                        <a:pt x="446669" y="914104"/>
                      </a:lnTo>
                      <a:lnTo>
                        <a:pt x="446917" y="911788"/>
                      </a:lnTo>
                      <a:lnTo>
                        <a:pt x="447753" y="910073"/>
                      </a:lnTo>
                      <a:lnTo>
                        <a:pt x="450763" y="906572"/>
                      </a:lnTo>
                      <a:lnTo>
                        <a:pt x="451494" y="904514"/>
                      </a:lnTo>
                      <a:lnTo>
                        <a:pt x="452056" y="901923"/>
                      </a:lnTo>
                      <a:lnTo>
                        <a:pt x="454392" y="896872"/>
                      </a:lnTo>
                      <a:lnTo>
                        <a:pt x="455183" y="894567"/>
                      </a:lnTo>
                      <a:lnTo>
                        <a:pt x="455425" y="889302"/>
                      </a:lnTo>
                      <a:lnTo>
                        <a:pt x="455852" y="888162"/>
                      </a:lnTo>
                      <a:lnTo>
                        <a:pt x="457091" y="886302"/>
                      </a:lnTo>
                      <a:lnTo>
                        <a:pt x="458112" y="883632"/>
                      </a:lnTo>
                      <a:lnTo>
                        <a:pt x="465571" y="871501"/>
                      </a:lnTo>
                      <a:lnTo>
                        <a:pt x="466476" y="868983"/>
                      </a:lnTo>
                      <a:lnTo>
                        <a:pt x="464332" y="866277"/>
                      </a:lnTo>
                      <a:lnTo>
                        <a:pt x="460700" y="852680"/>
                      </a:lnTo>
                      <a:lnTo>
                        <a:pt x="460619" y="851574"/>
                      </a:lnTo>
                      <a:lnTo>
                        <a:pt x="461446" y="850110"/>
                      </a:lnTo>
                      <a:lnTo>
                        <a:pt x="463750" y="848428"/>
                      </a:lnTo>
                      <a:lnTo>
                        <a:pt x="464295" y="846948"/>
                      </a:lnTo>
                      <a:lnTo>
                        <a:pt x="464653" y="841744"/>
                      </a:lnTo>
                      <a:lnTo>
                        <a:pt x="469962" y="815950"/>
                      </a:lnTo>
                      <a:lnTo>
                        <a:pt x="476844" y="794446"/>
                      </a:lnTo>
                      <a:lnTo>
                        <a:pt x="488359" y="770416"/>
                      </a:lnTo>
                      <a:lnTo>
                        <a:pt x="489029" y="768441"/>
                      </a:lnTo>
                      <a:lnTo>
                        <a:pt x="489538" y="763940"/>
                      </a:lnTo>
                      <a:lnTo>
                        <a:pt x="490047" y="761674"/>
                      </a:lnTo>
                      <a:lnTo>
                        <a:pt x="491157" y="760081"/>
                      </a:lnTo>
                      <a:lnTo>
                        <a:pt x="493049" y="759857"/>
                      </a:lnTo>
                      <a:lnTo>
                        <a:pt x="492389" y="757123"/>
                      </a:lnTo>
                      <a:lnTo>
                        <a:pt x="493890" y="755459"/>
                      </a:lnTo>
                      <a:lnTo>
                        <a:pt x="496129" y="754081"/>
                      </a:lnTo>
                      <a:lnTo>
                        <a:pt x="497743" y="752141"/>
                      </a:lnTo>
                      <a:lnTo>
                        <a:pt x="497636" y="750016"/>
                      </a:lnTo>
                      <a:lnTo>
                        <a:pt x="497145" y="747639"/>
                      </a:lnTo>
                      <a:lnTo>
                        <a:pt x="497646" y="746011"/>
                      </a:lnTo>
                      <a:lnTo>
                        <a:pt x="500507" y="746211"/>
                      </a:lnTo>
                      <a:lnTo>
                        <a:pt x="499915" y="743785"/>
                      </a:lnTo>
                      <a:lnTo>
                        <a:pt x="500478" y="741228"/>
                      </a:lnTo>
                      <a:lnTo>
                        <a:pt x="501395" y="738524"/>
                      </a:lnTo>
                      <a:lnTo>
                        <a:pt x="501831" y="735656"/>
                      </a:lnTo>
                      <a:lnTo>
                        <a:pt x="501448" y="732917"/>
                      </a:lnTo>
                      <a:lnTo>
                        <a:pt x="500615" y="730394"/>
                      </a:lnTo>
                      <a:lnTo>
                        <a:pt x="499418" y="728247"/>
                      </a:lnTo>
                      <a:lnTo>
                        <a:pt x="497967" y="726558"/>
                      </a:lnTo>
                      <a:lnTo>
                        <a:pt x="498003" y="725753"/>
                      </a:lnTo>
                      <a:lnTo>
                        <a:pt x="498768" y="724623"/>
                      </a:lnTo>
                      <a:lnTo>
                        <a:pt x="495781" y="720381"/>
                      </a:lnTo>
                      <a:lnTo>
                        <a:pt x="494939" y="718025"/>
                      </a:lnTo>
                      <a:lnTo>
                        <a:pt x="489122" y="684499"/>
                      </a:lnTo>
                      <a:lnTo>
                        <a:pt x="489098" y="676228"/>
                      </a:lnTo>
                      <a:lnTo>
                        <a:pt x="488813" y="674147"/>
                      </a:lnTo>
                      <a:lnTo>
                        <a:pt x="487306" y="669407"/>
                      </a:lnTo>
                      <a:lnTo>
                        <a:pt x="486857" y="666824"/>
                      </a:lnTo>
                      <a:lnTo>
                        <a:pt x="487294" y="661295"/>
                      </a:lnTo>
                      <a:lnTo>
                        <a:pt x="488793" y="656164"/>
                      </a:lnTo>
                      <a:lnTo>
                        <a:pt x="497014" y="636698"/>
                      </a:lnTo>
                      <a:lnTo>
                        <a:pt x="498376" y="631497"/>
                      </a:lnTo>
                      <a:lnTo>
                        <a:pt x="499017" y="625971"/>
                      </a:lnTo>
                      <a:lnTo>
                        <a:pt x="498552" y="619951"/>
                      </a:lnTo>
                      <a:lnTo>
                        <a:pt x="496951" y="614914"/>
                      </a:lnTo>
                      <a:lnTo>
                        <a:pt x="494401" y="610702"/>
                      </a:lnTo>
                      <a:lnTo>
                        <a:pt x="491180" y="607070"/>
                      </a:lnTo>
                      <a:lnTo>
                        <a:pt x="485239" y="597817"/>
                      </a:lnTo>
                      <a:lnTo>
                        <a:pt x="483527" y="587037"/>
                      </a:lnTo>
                      <a:lnTo>
                        <a:pt x="484810" y="575632"/>
                      </a:lnTo>
                      <a:lnTo>
                        <a:pt x="492569" y="549709"/>
                      </a:lnTo>
                      <a:lnTo>
                        <a:pt x="495774" y="543799"/>
                      </a:lnTo>
                      <a:lnTo>
                        <a:pt x="496577" y="540840"/>
                      </a:lnTo>
                      <a:lnTo>
                        <a:pt x="497127" y="539751"/>
                      </a:lnTo>
                      <a:lnTo>
                        <a:pt x="501108" y="535185"/>
                      </a:lnTo>
                      <a:lnTo>
                        <a:pt x="502424" y="533188"/>
                      </a:lnTo>
                      <a:lnTo>
                        <a:pt x="506078" y="524478"/>
                      </a:lnTo>
                      <a:lnTo>
                        <a:pt x="506941" y="521555"/>
                      </a:lnTo>
                      <a:lnTo>
                        <a:pt x="508346" y="522359"/>
                      </a:lnTo>
                      <a:lnTo>
                        <a:pt x="509752" y="522618"/>
                      </a:lnTo>
                      <a:lnTo>
                        <a:pt x="511076" y="522402"/>
                      </a:lnTo>
                      <a:lnTo>
                        <a:pt x="512178" y="521858"/>
                      </a:lnTo>
                      <a:lnTo>
                        <a:pt x="510748" y="519493"/>
                      </a:lnTo>
                      <a:lnTo>
                        <a:pt x="511276" y="517723"/>
                      </a:lnTo>
                      <a:lnTo>
                        <a:pt x="512532" y="516163"/>
                      </a:lnTo>
                      <a:lnTo>
                        <a:pt x="513284" y="514416"/>
                      </a:lnTo>
                      <a:lnTo>
                        <a:pt x="513577" y="513334"/>
                      </a:lnTo>
                      <a:lnTo>
                        <a:pt x="514872" y="510918"/>
                      </a:lnTo>
                      <a:lnTo>
                        <a:pt x="515282" y="509748"/>
                      </a:lnTo>
                      <a:lnTo>
                        <a:pt x="515302" y="508556"/>
                      </a:lnTo>
                      <a:lnTo>
                        <a:pt x="514710" y="506993"/>
                      </a:lnTo>
                      <a:lnTo>
                        <a:pt x="514591" y="505710"/>
                      </a:lnTo>
                      <a:lnTo>
                        <a:pt x="514398" y="505154"/>
                      </a:lnTo>
                      <a:lnTo>
                        <a:pt x="513916" y="504393"/>
                      </a:lnTo>
                      <a:lnTo>
                        <a:pt x="513247" y="503674"/>
                      </a:lnTo>
                      <a:lnTo>
                        <a:pt x="511631" y="503005"/>
                      </a:lnTo>
                      <a:lnTo>
                        <a:pt x="511170" y="502246"/>
                      </a:lnTo>
                      <a:lnTo>
                        <a:pt x="510829" y="501347"/>
                      </a:lnTo>
                      <a:lnTo>
                        <a:pt x="510429" y="500591"/>
                      </a:lnTo>
                      <a:lnTo>
                        <a:pt x="509375" y="499243"/>
                      </a:lnTo>
                      <a:lnTo>
                        <a:pt x="508514" y="497717"/>
                      </a:lnTo>
                      <a:lnTo>
                        <a:pt x="507229" y="494273"/>
                      </a:lnTo>
                      <a:lnTo>
                        <a:pt x="506800" y="492281"/>
                      </a:lnTo>
                      <a:lnTo>
                        <a:pt x="506558" y="483319"/>
                      </a:lnTo>
                      <a:lnTo>
                        <a:pt x="505337" y="477797"/>
                      </a:lnTo>
                      <a:lnTo>
                        <a:pt x="504932" y="477376"/>
                      </a:lnTo>
                      <a:lnTo>
                        <a:pt x="504078" y="476898"/>
                      </a:lnTo>
                      <a:lnTo>
                        <a:pt x="503213" y="476168"/>
                      </a:lnTo>
                      <a:lnTo>
                        <a:pt x="502862" y="474976"/>
                      </a:lnTo>
                      <a:lnTo>
                        <a:pt x="503122" y="473924"/>
                      </a:lnTo>
                      <a:lnTo>
                        <a:pt x="505828" y="469705"/>
                      </a:lnTo>
                      <a:lnTo>
                        <a:pt x="507419" y="467829"/>
                      </a:lnTo>
                      <a:lnTo>
                        <a:pt x="508805" y="465690"/>
                      </a:lnTo>
                      <a:lnTo>
                        <a:pt x="509379" y="463505"/>
                      </a:lnTo>
                      <a:lnTo>
                        <a:pt x="510946" y="465436"/>
                      </a:lnTo>
                      <a:lnTo>
                        <a:pt x="513120" y="464411"/>
                      </a:lnTo>
                      <a:lnTo>
                        <a:pt x="515520" y="462394"/>
                      </a:lnTo>
                      <a:lnTo>
                        <a:pt x="520210" y="460311"/>
                      </a:lnTo>
                      <a:lnTo>
                        <a:pt x="523025" y="457712"/>
                      </a:lnTo>
                      <a:lnTo>
                        <a:pt x="525333" y="454759"/>
                      </a:lnTo>
                      <a:lnTo>
                        <a:pt x="526341" y="452600"/>
                      </a:lnTo>
                      <a:lnTo>
                        <a:pt x="526858" y="450600"/>
                      </a:lnTo>
                      <a:lnTo>
                        <a:pt x="530204" y="442760"/>
                      </a:lnTo>
                      <a:lnTo>
                        <a:pt x="531145" y="439037"/>
                      </a:lnTo>
                      <a:lnTo>
                        <a:pt x="531969" y="437087"/>
                      </a:lnTo>
                      <a:lnTo>
                        <a:pt x="533093" y="435824"/>
                      </a:lnTo>
                      <a:lnTo>
                        <a:pt x="534406" y="435744"/>
                      </a:lnTo>
                      <a:lnTo>
                        <a:pt x="534590" y="437241"/>
                      </a:lnTo>
                      <a:lnTo>
                        <a:pt x="533844" y="440263"/>
                      </a:lnTo>
                      <a:lnTo>
                        <a:pt x="534615" y="440308"/>
                      </a:lnTo>
                      <a:lnTo>
                        <a:pt x="536340" y="437532"/>
                      </a:lnTo>
                      <a:lnTo>
                        <a:pt x="538510" y="438339"/>
                      </a:lnTo>
                      <a:lnTo>
                        <a:pt x="540389" y="440459"/>
                      </a:lnTo>
                      <a:lnTo>
                        <a:pt x="541958" y="442822"/>
                      </a:lnTo>
                      <a:lnTo>
                        <a:pt x="542989" y="450532"/>
                      </a:lnTo>
                      <a:lnTo>
                        <a:pt x="542656" y="456164"/>
                      </a:lnTo>
                      <a:lnTo>
                        <a:pt x="542782" y="458986"/>
                      </a:lnTo>
                      <a:lnTo>
                        <a:pt x="543747" y="460247"/>
                      </a:lnTo>
                      <a:lnTo>
                        <a:pt x="544867" y="461245"/>
                      </a:lnTo>
                      <a:lnTo>
                        <a:pt x="548061" y="467673"/>
                      </a:lnTo>
                      <a:lnTo>
                        <a:pt x="548065" y="465412"/>
                      </a:lnTo>
                      <a:lnTo>
                        <a:pt x="548339" y="462655"/>
                      </a:lnTo>
                      <a:lnTo>
                        <a:pt x="548305" y="459838"/>
                      </a:lnTo>
                      <a:lnTo>
                        <a:pt x="546403" y="455224"/>
                      </a:lnTo>
                      <a:lnTo>
                        <a:pt x="545687" y="449803"/>
                      </a:lnTo>
                      <a:lnTo>
                        <a:pt x="544673" y="448006"/>
                      </a:lnTo>
                      <a:lnTo>
                        <a:pt x="555393" y="445191"/>
                      </a:lnTo>
                      <a:lnTo>
                        <a:pt x="557913" y="443374"/>
                      </a:lnTo>
                      <a:lnTo>
                        <a:pt x="554614" y="443407"/>
                      </a:lnTo>
                      <a:lnTo>
                        <a:pt x="550884" y="442964"/>
                      </a:lnTo>
                      <a:lnTo>
                        <a:pt x="547458" y="442123"/>
                      </a:lnTo>
                      <a:lnTo>
                        <a:pt x="544975" y="440918"/>
                      </a:lnTo>
                      <a:lnTo>
                        <a:pt x="543331" y="438383"/>
                      </a:lnTo>
                      <a:lnTo>
                        <a:pt x="542134" y="436952"/>
                      </a:lnTo>
                      <a:lnTo>
                        <a:pt x="535933" y="434725"/>
                      </a:lnTo>
                      <a:lnTo>
                        <a:pt x="534873" y="434181"/>
                      </a:lnTo>
                      <a:lnTo>
                        <a:pt x="536676" y="432487"/>
                      </a:lnTo>
                      <a:lnTo>
                        <a:pt x="541492" y="430197"/>
                      </a:lnTo>
                      <a:lnTo>
                        <a:pt x="544544" y="428243"/>
                      </a:lnTo>
                      <a:lnTo>
                        <a:pt x="547277" y="427505"/>
                      </a:lnTo>
                      <a:lnTo>
                        <a:pt x="548647" y="426571"/>
                      </a:lnTo>
                      <a:lnTo>
                        <a:pt x="549747" y="426134"/>
                      </a:lnTo>
                      <a:lnTo>
                        <a:pt x="551326" y="426113"/>
                      </a:lnTo>
                      <a:lnTo>
                        <a:pt x="554310" y="426469"/>
                      </a:lnTo>
                      <a:lnTo>
                        <a:pt x="550940" y="425002"/>
                      </a:lnTo>
                      <a:lnTo>
                        <a:pt x="548957" y="423639"/>
                      </a:lnTo>
                      <a:lnTo>
                        <a:pt x="547290" y="423551"/>
                      </a:lnTo>
                      <a:lnTo>
                        <a:pt x="544828" y="425906"/>
                      </a:lnTo>
                      <a:lnTo>
                        <a:pt x="543146" y="425001"/>
                      </a:lnTo>
                      <a:lnTo>
                        <a:pt x="541217" y="424992"/>
                      </a:lnTo>
                      <a:lnTo>
                        <a:pt x="537054" y="425448"/>
                      </a:lnTo>
                      <a:lnTo>
                        <a:pt x="533749" y="425118"/>
                      </a:lnTo>
                      <a:lnTo>
                        <a:pt x="532033" y="424495"/>
                      </a:lnTo>
                      <a:lnTo>
                        <a:pt x="530228" y="423291"/>
                      </a:lnTo>
                      <a:lnTo>
                        <a:pt x="528869" y="421758"/>
                      </a:lnTo>
                      <a:lnTo>
                        <a:pt x="527241" y="418504"/>
                      </a:lnTo>
                      <a:lnTo>
                        <a:pt x="526090" y="416910"/>
                      </a:lnTo>
                      <a:lnTo>
                        <a:pt x="524629" y="415842"/>
                      </a:lnTo>
                      <a:lnTo>
                        <a:pt x="519296" y="413881"/>
                      </a:lnTo>
                      <a:lnTo>
                        <a:pt x="524576" y="410630"/>
                      </a:lnTo>
                      <a:lnTo>
                        <a:pt x="526793" y="408907"/>
                      </a:lnTo>
                      <a:lnTo>
                        <a:pt x="526023" y="408047"/>
                      </a:lnTo>
                      <a:lnTo>
                        <a:pt x="520339" y="408094"/>
                      </a:lnTo>
                      <a:lnTo>
                        <a:pt x="518307" y="407538"/>
                      </a:lnTo>
                      <a:lnTo>
                        <a:pt x="516092" y="405716"/>
                      </a:lnTo>
                      <a:lnTo>
                        <a:pt x="515864" y="406268"/>
                      </a:lnTo>
                      <a:lnTo>
                        <a:pt x="515799" y="406358"/>
                      </a:lnTo>
                      <a:lnTo>
                        <a:pt x="515645" y="406329"/>
                      </a:lnTo>
                      <a:lnTo>
                        <a:pt x="515203" y="406544"/>
                      </a:lnTo>
                      <a:lnTo>
                        <a:pt x="515355" y="408864"/>
                      </a:lnTo>
                      <a:lnTo>
                        <a:pt x="514787" y="416697"/>
                      </a:lnTo>
                      <a:lnTo>
                        <a:pt x="515367" y="416876"/>
                      </a:lnTo>
                      <a:lnTo>
                        <a:pt x="518304" y="417150"/>
                      </a:lnTo>
                      <a:lnTo>
                        <a:pt x="519513" y="417847"/>
                      </a:lnTo>
                      <a:lnTo>
                        <a:pt x="519881" y="419207"/>
                      </a:lnTo>
                      <a:lnTo>
                        <a:pt x="518448" y="419439"/>
                      </a:lnTo>
                      <a:lnTo>
                        <a:pt x="515549" y="418937"/>
                      </a:lnTo>
                      <a:lnTo>
                        <a:pt x="509911" y="420915"/>
                      </a:lnTo>
                      <a:lnTo>
                        <a:pt x="507145" y="420736"/>
                      </a:lnTo>
                      <a:lnTo>
                        <a:pt x="506073" y="417956"/>
                      </a:lnTo>
                      <a:lnTo>
                        <a:pt x="506674" y="416097"/>
                      </a:lnTo>
                      <a:lnTo>
                        <a:pt x="520305" y="389299"/>
                      </a:lnTo>
                      <a:lnTo>
                        <a:pt x="522489" y="381310"/>
                      </a:lnTo>
                      <a:lnTo>
                        <a:pt x="523692" y="379393"/>
                      </a:lnTo>
                      <a:lnTo>
                        <a:pt x="525649" y="379035"/>
                      </a:lnTo>
                      <a:lnTo>
                        <a:pt x="530428" y="381121"/>
                      </a:lnTo>
                      <a:lnTo>
                        <a:pt x="532768" y="381173"/>
                      </a:lnTo>
                      <a:lnTo>
                        <a:pt x="534036" y="380776"/>
                      </a:lnTo>
                      <a:lnTo>
                        <a:pt x="535398" y="380510"/>
                      </a:lnTo>
                      <a:lnTo>
                        <a:pt x="534138" y="379789"/>
                      </a:lnTo>
                      <a:lnTo>
                        <a:pt x="533260" y="378786"/>
                      </a:lnTo>
                      <a:lnTo>
                        <a:pt x="532858" y="377476"/>
                      </a:lnTo>
                      <a:lnTo>
                        <a:pt x="532985" y="375915"/>
                      </a:lnTo>
                      <a:lnTo>
                        <a:pt x="532193" y="375869"/>
                      </a:lnTo>
                      <a:lnTo>
                        <a:pt x="531695" y="376677"/>
                      </a:lnTo>
                      <a:lnTo>
                        <a:pt x="530911" y="377646"/>
                      </a:lnTo>
                      <a:lnTo>
                        <a:pt x="529977" y="378230"/>
                      </a:lnTo>
                      <a:lnTo>
                        <a:pt x="529010" y="377912"/>
                      </a:lnTo>
                      <a:lnTo>
                        <a:pt x="528418" y="376487"/>
                      </a:lnTo>
                      <a:lnTo>
                        <a:pt x="528703" y="374820"/>
                      </a:lnTo>
                      <a:lnTo>
                        <a:pt x="530313" y="369570"/>
                      </a:lnTo>
                      <a:lnTo>
                        <a:pt x="532892" y="364868"/>
                      </a:lnTo>
                      <a:lnTo>
                        <a:pt x="535251" y="357226"/>
                      </a:lnTo>
                      <a:lnTo>
                        <a:pt x="539333" y="351149"/>
                      </a:lnTo>
                      <a:lnTo>
                        <a:pt x="544628" y="346356"/>
                      </a:lnTo>
                      <a:lnTo>
                        <a:pt x="550013" y="345167"/>
                      </a:lnTo>
                      <a:lnTo>
                        <a:pt x="548603" y="347760"/>
                      </a:lnTo>
                      <a:lnTo>
                        <a:pt x="547901" y="349727"/>
                      </a:lnTo>
                      <a:lnTo>
                        <a:pt x="547907" y="351839"/>
                      </a:lnTo>
                      <a:lnTo>
                        <a:pt x="549802" y="359489"/>
                      </a:lnTo>
                      <a:lnTo>
                        <a:pt x="550122" y="362007"/>
                      </a:lnTo>
                      <a:lnTo>
                        <a:pt x="550001" y="364635"/>
                      </a:lnTo>
                      <a:lnTo>
                        <a:pt x="554446" y="357191"/>
                      </a:lnTo>
                      <a:lnTo>
                        <a:pt x="555975" y="356215"/>
                      </a:lnTo>
                      <a:lnTo>
                        <a:pt x="557459" y="356773"/>
                      </a:lnTo>
                      <a:lnTo>
                        <a:pt x="563152" y="361023"/>
                      </a:lnTo>
                      <a:lnTo>
                        <a:pt x="564709" y="357173"/>
                      </a:lnTo>
                      <a:lnTo>
                        <a:pt x="564406" y="355535"/>
                      </a:lnTo>
                      <a:lnTo>
                        <a:pt x="562113" y="354750"/>
                      </a:lnTo>
                      <a:lnTo>
                        <a:pt x="560414" y="350894"/>
                      </a:lnTo>
                      <a:lnTo>
                        <a:pt x="559757" y="349779"/>
                      </a:lnTo>
                      <a:lnTo>
                        <a:pt x="558238" y="348768"/>
                      </a:lnTo>
                      <a:lnTo>
                        <a:pt x="556942" y="348629"/>
                      </a:lnTo>
                      <a:lnTo>
                        <a:pt x="555833" y="348668"/>
                      </a:lnTo>
                      <a:lnTo>
                        <a:pt x="554923" y="348175"/>
                      </a:lnTo>
                      <a:lnTo>
                        <a:pt x="553977" y="344062"/>
                      </a:lnTo>
                      <a:lnTo>
                        <a:pt x="554664" y="337945"/>
                      </a:lnTo>
                      <a:lnTo>
                        <a:pt x="557612" y="327205"/>
                      </a:lnTo>
                      <a:lnTo>
                        <a:pt x="563313" y="320706"/>
                      </a:lnTo>
                      <a:lnTo>
                        <a:pt x="563593" y="319186"/>
                      </a:lnTo>
                      <a:lnTo>
                        <a:pt x="563032" y="316999"/>
                      </a:lnTo>
                      <a:lnTo>
                        <a:pt x="563655" y="313942"/>
                      </a:lnTo>
                      <a:lnTo>
                        <a:pt x="581003" y="267842"/>
                      </a:lnTo>
                      <a:lnTo>
                        <a:pt x="581411" y="264972"/>
                      </a:lnTo>
                      <a:lnTo>
                        <a:pt x="581416" y="257794"/>
                      </a:lnTo>
                      <a:lnTo>
                        <a:pt x="581742" y="254867"/>
                      </a:lnTo>
                      <a:lnTo>
                        <a:pt x="582426" y="252881"/>
                      </a:lnTo>
                      <a:lnTo>
                        <a:pt x="584403" y="248695"/>
                      </a:lnTo>
                      <a:lnTo>
                        <a:pt x="585483" y="244100"/>
                      </a:lnTo>
                      <a:lnTo>
                        <a:pt x="585760" y="233273"/>
                      </a:lnTo>
                      <a:lnTo>
                        <a:pt x="584579" y="222474"/>
                      </a:lnTo>
                      <a:lnTo>
                        <a:pt x="585472" y="218360"/>
                      </a:lnTo>
                      <a:lnTo>
                        <a:pt x="588575" y="215914"/>
                      </a:lnTo>
                      <a:lnTo>
                        <a:pt x="594566" y="214958"/>
                      </a:lnTo>
                      <a:lnTo>
                        <a:pt x="595397" y="215969"/>
                      </a:lnTo>
                      <a:lnTo>
                        <a:pt x="596846" y="214825"/>
                      </a:lnTo>
                      <a:lnTo>
                        <a:pt x="599253" y="214134"/>
                      </a:lnTo>
                      <a:lnTo>
                        <a:pt x="602062" y="213814"/>
                      </a:lnTo>
                      <a:lnTo>
                        <a:pt x="604668" y="213815"/>
                      </a:lnTo>
                      <a:lnTo>
                        <a:pt x="607676" y="213414"/>
                      </a:lnTo>
                      <a:lnTo>
                        <a:pt x="609893" y="212086"/>
                      </a:lnTo>
                      <a:lnTo>
                        <a:pt x="613139" y="208211"/>
                      </a:lnTo>
                      <a:lnTo>
                        <a:pt x="618005" y="203621"/>
                      </a:lnTo>
                      <a:lnTo>
                        <a:pt x="618708" y="201931"/>
                      </a:lnTo>
                      <a:lnTo>
                        <a:pt x="619152" y="200015"/>
                      </a:lnTo>
                      <a:lnTo>
                        <a:pt x="621441" y="194161"/>
                      </a:lnTo>
                      <a:lnTo>
                        <a:pt x="622693" y="192065"/>
                      </a:lnTo>
                      <a:lnTo>
                        <a:pt x="624610" y="190439"/>
                      </a:lnTo>
                      <a:lnTo>
                        <a:pt x="626495" y="190127"/>
                      </a:lnTo>
                      <a:lnTo>
                        <a:pt x="631816" y="190948"/>
                      </a:lnTo>
                      <a:lnTo>
                        <a:pt x="632527" y="190585"/>
                      </a:lnTo>
                      <a:lnTo>
                        <a:pt x="634677" y="188901"/>
                      </a:lnTo>
                      <a:lnTo>
                        <a:pt x="635410" y="188539"/>
                      </a:lnTo>
                      <a:lnTo>
                        <a:pt x="635777" y="188427"/>
                      </a:lnTo>
                      <a:lnTo>
                        <a:pt x="636039" y="188140"/>
                      </a:lnTo>
                      <a:lnTo>
                        <a:pt x="636436" y="187862"/>
                      </a:lnTo>
                      <a:close/>
                      <a:moveTo>
                        <a:pt x="592697" y="172710"/>
                      </a:moveTo>
                      <a:lnTo>
                        <a:pt x="595094" y="173636"/>
                      </a:lnTo>
                      <a:lnTo>
                        <a:pt x="597159" y="176611"/>
                      </a:lnTo>
                      <a:lnTo>
                        <a:pt x="600238" y="182811"/>
                      </a:lnTo>
                      <a:lnTo>
                        <a:pt x="603101" y="186044"/>
                      </a:lnTo>
                      <a:lnTo>
                        <a:pt x="603522" y="187458"/>
                      </a:lnTo>
                      <a:lnTo>
                        <a:pt x="603515" y="189149"/>
                      </a:lnTo>
                      <a:lnTo>
                        <a:pt x="603109" y="189689"/>
                      </a:lnTo>
                      <a:lnTo>
                        <a:pt x="602272" y="189565"/>
                      </a:lnTo>
                      <a:lnTo>
                        <a:pt x="601007" y="189217"/>
                      </a:lnTo>
                      <a:lnTo>
                        <a:pt x="599664" y="189261"/>
                      </a:lnTo>
                      <a:lnTo>
                        <a:pt x="596735" y="190212"/>
                      </a:lnTo>
                      <a:lnTo>
                        <a:pt x="595127" y="190387"/>
                      </a:lnTo>
                      <a:lnTo>
                        <a:pt x="593608" y="190932"/>
                      </a:lnTo>
                      <a:lnTo>
                        <a:pt x="592365" y="192351"/>
                      </a:lnTo>
                      <a:lnTo>
                        <a:pt x="591464" y="194062"/>
                      </a:lnTo>
                      <a:lnTo>
                        <a:pt x="590993" y="195464"/>
                      </a:lnTo>
                      <a:lnTo>
                        <a:pt x="586750" y="193414"/>
                      </a:lnTo>
                      <a:lnTo>
                        <a:pt x="585808" y="192533"/>
                      </a:lnTo>
                      <a:lnTo>
                        <a:pt x="584762" y="190090"/>
                      </a:lnTo>
                      <a:lnTo>
                        <a:pt x="583003" y="187281"/>
                      </a:lnTo>
                      <a:lnTo>
                        <a:pt x="581908" y="183979"/>
                      </a:lnTo>
                      <a:lnTo>
                        <a:pt x="582812" y="180076"/>
                      </a:lnTo>
                      <a:lnTo>
                        <a:pt x="583172" y="179377"/>
                      </a:lnTo>
                      <a:lnTo>
                        <a:pt x="583547" y="178856"/>
                      </a:lnTo>
                      <a:lnTo>
                        <a:pt x="584101" y="178523"/>
                      </a:lnTo>
                      <a:lnTo>
                        <a:pt x="586404" y="178441"/>
                      </a:lnTo>
                      <a:lnTo>
                        <a:pt x="586915" y="178138"/>
                      </a:lnTo>
                      <a:lnTo>
                        <a:pt x="587280" y="177585"/>
                      </a:lnTo>
                      <a:lnTo>
                        <a:pt x="588247" y="176829"/>
                      </a:lnTo>
                      <a:lnTo>
                        <a:pt x="590505" y="175763"/>
                      </a:lnTo>
                      <a:lnTo>
                        <a:pt x="590914" y="175673"/>
                      </a:lnTo>
                      <a:lnTo>
                        <a:pt x="591211" y="174991"/>
                      </a:lnTo>
                      <a:close/>
                      <a:moveTo>
                        <a:pt x="605681" y="171143"/>
                      </a:moveTo>
                      <a:lnTo>
                        <a:pt x="608736" y="173312"/>
                      </a:lnTo>
                      <a:lnTo>
                        <a:pt x="609422" y="176403"/>
                      </a:lnTo>
                      <a:lnTo>
                        <a:pt x="606494" y="178804"/>
                      </a:lnTo>
                      <a:lnTo>
                        <a:pt x="602800" y="179645"/>
                      </a:lnTo>
                      <a:lnTo>
                        <a:pt x="600233" y="177517"/>
                      </a:lnTo>
                      <a:lnTo>
                        <a:pt x="599556" y="174187"/>
                      </a:lnTo>
                      <a:lnTo>
                        <a:pt x="601569" y="171489"/>
                      </a:lnTo>
                      <a:close/>
                      <a:moveTo>
                        <a:pt x="602785" y="115145"/>
                      </a:moveTo>
                      <a:lnTo>
                        <a:pt x="607803" y="115573"/>
                      </a:lnTo>
                      <a:lnTo>
                        <a:pt x="610436" y="116973"/>
                      </a:lnTo>
                      <a:lnTo>
                        <a:pt x="612575" y="119806"/>
                      </a:lnTo>
                      <a:lnTo>
                        <a:pt x="613547" y="122578"/>
                      </a:lnTo>
                      <a:lnTo>
                        <a:pt x="612699" y="123758"/>
                      </a:lnTo>
                      <a:lnTo>
                        <a:pt x="610387" y="125288"/>
                      </a:lnTo>
                      <a:lnTo>
                        <a:pt x="606719" y="131057"/>
                      </a:lnTo>
                      <a:lnTo>
                        <a:pt x="604943" y="130365"/>
                      </a:lnTo>
                      <a:lnTo>
                        <a:pt x="603452" y="129107"/>
                      </a:lnTo>
                      <a:lnTo>
                        <a:pt x="601550" y="128199"/>
                      </a:lnTo>
                      <a:lnTo>
                        <a:pt x="599658" y="127835"/>
                      </a:lnTo>
                      <a:lnTo>
                        <a:pt x="598048" y="128219"/>
                      </a:lnTo>
                      <a:lnTo>
                        <a:pt x="596746" y="126857"/>
                      </a:lnTo>
                      <a:lnTo>
                        <a:pt x="595601" y="125286"/>
                      </a:lnTo>
                      <a:lnTo>
                        <a:pt x="594856" y="123562"/>
                      </a:lnTo>
                      <a:lnTo>
                        <a:pt x="594716" y="121800"/>
                      </a:lnTo>
                      <a:lnTo>
                        <a:pt x="596105" y="121215"/>
                      </a:lnTo>
                      <a:lnTo>
                        <a:pt x="597056" y="120583"/>
                      </a:lnTo>
                      <a:lnTo>
                        <a:pt x="597506" y="119775"/>
                      </a:lnTo>
                      <a:lnTo>
                        <a:pt x="597455" y="117351"/>
                      </a:lnTo>
                      <a:lnTo>
                        <a:pt x="597623" y="116798"/>
                      </a:lnTo>
                      <a:lnTo>
                        <a:pt x="599895" y="115473"/>
                      </a:lnTo>
                      <a:close/>
                      <a:moveTo>
                        <a:pt x="588900" y="103091"/>
                      </a:moveTo>
                      <a:lnTo>
                        <a:pt x="590822" y="103539"/>
                      </a:lnTo>
                      <a:lnTo>
                        <a:pt x="592367" y="104548"/>
                      </a:lnTo>
                      <a:lnTo>
                        <a:pt x="594885" y="107369"/>
                      </a:lnTo>
                      <a:lnTo>
                        <a:pt x="595775" y="108893"/>
                      </a:lnTo>
                      <a:lnTo>
                        <a:pt x="595758" y="110134"/>
                      </a:lnTo>
                      <a:lnTo>
                        <a:pt x="594571" y="115395"/>
                      </a:lnTo>
                      <a:lnTo>
                        <a:pt x="593608" y="116558"/>
                      </a:lnTo>
                      <a:lnTo>
                        <a:pt x="592675" y="117473"/>
                      </a:lnTo>
                      <a:lnTo>
                        <a:pt x="591427" y="120122"/>
                      </a:lnTo>
                      <a:lnTo>
                        <a:pt x="589837" y="120800"/>
                      </a:lnTo>
                      <a:lnTo>
                        <a:pt x="588330" y="120398"/>
                      </a:lnTo>
                      <a:lnTo>
                        <a:pt x="587856" y="118689"/>
                      </a:lnTo>
                      <a:lnTo>
                        <a:pt x="586137" y="116762"/>
                      </a:lnTo>
                      <a:lnTo>
                        <a:pt x="584299" y="115276"/>
                      </a:lnTo>
                      <a:lnTo>
                        <a:pt x="582985" y="113675"/>
                      </a:lnTo>
                      <a:lnTo>
                        <a:pt x="582798" y="111473"/>
                      </a:lnTo>
                      <a:close/>
                      <a:moveTo>
                        <a:pt x="655701" y="20446"/>
                      </a:moveTo>
                      <a:lnTo>
                        <a:pt x="659204" y="20706"/>
                      </a:lnTo>
                      <a:lnTo>
                        <a:pt x="662869" y="21612"/>
                      </a:lnTo>
                      <a:lnTo>
                        <a:pt x="666195" y="21570"/>
                      </a:lnTo>
                      <a:lnTo>
                        <a:pt x="670729" y="20854"/>
                      </a:lnTo>
                      <a:lnTo>
                        <a:pt x="672817" y="21486"/>
                      </a:lnTo>
                      <a:lnTo>
                        <a:pt x="674232" y="23192"/>
                      </a:lnTo>
                      <a:lnTo>
                        <a:pt x="672315" y="24594"/>
                      </a:lnTo>
                      <a:lnTo>
                        <a:pt x="670240" y="25767"/>
                      </a:lnTo>
                      <a:lnTo>
                        <a:pt x="668860" y="27067"/>
                      </a:lnTo>
                      <a:lnTo>
                        <a:pt x="667527" y="27713"/>
                      </a:lnTo>
                      <a:lnTo>
                        <a:pt x="665215" y="28048"/>
                      </a:lnTo>
                      <a:lnTo>
                        <a:pt x="655957" y="27439"/>
                      </a:lnTo>
                      <a:lnTo>
                        <a:pt x="654304" y="26898"/>
                      </a:lnTo>
                      <a:lnTo>
                        <a:pt x="652243" y="25654"/>
                      </a:lnTo>
                      <a:lnTo>
                        <a:pt x="650929" y="23425"/>
                      </a:lnTo>
                      <a:lnTo>
                        <a:pt x="652431" y="21432"/>
                      </a:lnTo>
                      <a:close/>
                      <a:moveTo>
                        <a:pt x="601148" y="0"/>
                      </a:moveTo>
                      <a:lnTo>
                        <a:pt x="610440" y="3304"/>
                      </a:lnTo>
                      <a:lnTo>
                        <a:pt x="610886" y="5363"/>
                      </a:lnTo>
                      <a:lnTo>
                        <a:pt x="610192" y="6541"/>
                      </a:lnTo>
                      <a:lnTo>
                        <a:pt x="607797" y="6805"/>
                      </a:lnTo>
                      <a:lnTo>
                        <a:pt x="602867" y="6626"/>
                      </a:lnTo>
                      <a:lnTo>
                        <a:pt x="597594" y="5502"/>
                      </a:lnTo>
                      <a:lnTo>
                        <a:pt x="593818" y="3570"/>
                      </a:lnTo>
                      <a:lnTo>
                        <a:pt x="595627" y="1029"/>
                      </a:lnTo>
                      <a:close/>
                    </a:path>
                  </a:pathLst>
                </a:custGeom>
                <a:grpFill/>
                <a:ln w="3175"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n-AU" sz="1600" dirty="0">
                    <a:solidFill>
                      <a:schemeClr val="tx1"/>
                    </a:solidFill>
                    <a:latin typeface="Arial" panose="020B0604020202020204" pitchFamily="34" charset="0"/>
                    <a:cs typeface="Arial" panose="020B0604020202020204" pitchFamily="34" charset="0"/>
                  </a:endParaRPr>
                </a:p>
              </p:txBody>
            </p:sp>
            <p:sp>
              <p:nvSpPr>
                <p:cNvPr id="27" name="Freeform 100">
                  <a:extLst>
                    <a:ext uri="{FF2B5EF4-FFF2-40B4-BE49-F238E27FC236}">
                      <a16:creationId xmlns:a16="http://schemas.microsoft.com/office/drawing/2014/main" id="{863C66D2-9F39-073E-13C6-50AB4DBB9682}"/>
                    </a:ext>
                  </a:extLst>
                </p:cNvPr>
                <p:cNvSpPr>
                  <a:spLocks noChangeAspect="1"/>
                </p:cNvSpPr>
                <p:nvPr>
                  <p:custDataLst>
                    <p:tags r:id="rId9"/>
                  </p:custDataLst>
                </p:nvPr>
              </p:nvSpPr>
              <p:spPr>
                <a:xfrm>
                  <a:off x="5630964" y="5617320"/>
                  <a:ext cx="446988" cy="548529"/>
                </a:xfrm>
                <a:custGeom>
                  <a:avLst/>
                  <a:gdLst/>
                  <a:ahLst/>
                  <a:cxnLst/>
                  <a:rect l="l" t="t" r="r" b="b"/>
                  <a:pathLst>
                    <a:path w="446988" h="548529">
                      <a:moveTo>
                        <a:pt x="276357" y="505692"/>
                      </a:moveTo>
                      <a:lnTo>
                        <a:pt x="277004" y="506607"/>
                      </a:lnTo>
                      <a:lnTo>
                        <a:pt x="277777" y="516038"/>
                      </a:lnTo>
                      <a:lnTo>
                        <a:pt x="277783" y="516587"/>
                      </a:lnTo>
                      <a:lnTo>
                        <a:pt x="279445" y="519879"/>
                      </a:lnTo>
                      <a:lnTo>
                        <a:pt x="279548" y="521326"/>
                      </a:lnTo>
                      <a:lnTo>
                        <a:pt x="279512" y="522428"/>
                      </a:lnTo>
                      <a:lnTo>
                        <a:pt x="279241" y="523544"/>
                      </a:lnTo>
                      <a:lnTo>
                        <a:pt x="278627" y="525004"/>
                      </a:lnTo>
                      <a:lnTo>
                        <a:pt x="277968" y="526122"/>
                      </a:lnTo>
                      <a:lnTo>
                        <a:pt x="276708" y="527511"/>
                      </a:lnTo>
                      <a:lnTo>
                        <a:pt x="276148" y="528293"/>
                      </a:lnTo>
                      <a:lnTo>
                        <a:pt x="275451" y="529659"/>
                      </a:lnTo>
                      <a:lnTo>
                        <a:pt x="274029" y="533421"/>
                      </a:lnTo>
                      <a:lnTo>
                        <a:pt x="272602" y="536159"/>
                      </a:lnTo>
                      <a:lnTo>
                        <a:pt x="271312" y="537060"/>
                      </a:lnTo>
                      <a:lnTo>
                        <a:pt x="269853" y="536368"/>
                      </a:lnTo>
                      <a:lnTo>
                        <a:pt x="267971" y="534421"/>
                      </a:lnTo>
                      <a:lnTo>
                        <a:pt x="267385" y="534072"/>
                      </a:lnTo>
                      <a:lnTo>
                        <a:pt x="266750" y="534023"/>
                      </a:lnTo>
                      <a:lnTo>
                        <a:pt x="266163" y="533875"/>
                      </a:lnTo>
                      <a:lnTo>
                        <a:pt x="265627" y="533153"/>
                      </a:lnTo>
                      <a:lnTo>
                        <a:pt x="265650" y="532566"/>
                      </a:lnTo>
                      <a:lnTo>
                        <a:pt x="265869" y="531772"/>
                      </a:lnTo>
                      <a:lnTo>
                        <a:pt x="266201" y="531234"/>
                      </a:lnTo>
                      <a:lnTo>
                        <a:pt x="266499" y="531409"/>
                      </a:lnTo>
                      <a:lnTo>
                        <a:pt x="266172" y="528880"/>
                      </a:lnTo>
                      <a:lnTo>
                        <a:pt x="265727" y="527980"/>
                      </a:lnTo>
                      <a:lnTo>
                        <a:pt x="264498" y="527613"/>
                      </a:lnTo>
                      <a:lnTo>
                        <a:pt x="265208" y="527239"/>
                      </a:lnTo>
                      <a:lnTo>
                        <a:pt x="266148" y="526494"/>
                      </a:lnTo>
                      <a:lnTo>
                        <a:pt x="266728" y="526209"/>
                      </a:lnTo>
                      <a:lnTo>
                        <a:pt x="264967" y="524120"/>
                      </a:lnTo>
                      <a:lnTo>
                        <a:pt x="263730" y="525323"/>
                      </a:lnTo>
                      <a:lnTo>
                        <a:pt x="262044" y="530845"/>
                      </a:lnTo>
                      <a:lnTo>
                        <a:pt x="260606" y="533234"/>
                      </a:lnTo>
                      <a:lnTo>
                        <a:pt x="258769" y="534530"/>
                      </a:lnTo>
                      <a:lnTo>
                        <a:pt x="257048" y="534250"/>
                      </a:lnTo>
                      <a:lnTo>
                        <a:pt x="255966" y="531933"/>
                      </a:lnTo>
                      <a:lnTo>
                        <a:pt x="255552" y="529351"/>
                      </a:lnTo>
                      <a:lnTo>
                        <a:pt x="254366" y="527389"/>
                      </a:lnTo>
                      <a:lnTo>
                        <a:pt x="253132" y="525822"/>
                      </a:lnTo>
                      <a:lnTo>
                        <a:pt x="252600" y="524428"/>
                      </a:lnTo>
                      <a:lnTo>
                        <a:pt x="253390" y="522103"/>
                      </a:lnTo>
                      <a:lnTo>
                        <a:pt x="255042" y="522837"/>
                      </a:lnTo>
                      <a:lnTo>
                        <a:pt x="259153" y="528413"/>
                      </a:lnTo>
                      <a:lnTo>
                        <a:pt x="260042" y="529158"/>
                      </a:lnTo>
                      <a:lnTo>
                        <a:pt x="260793" y="528620"/>
                      </a:lnTo>
                      <a:lnTo>
                        <a:pt x="261442" y="526426"/>
                      </a:lnTo>
                      <a:lnTo>
                        <a:pt x="262045" y="521422"/>
                      </a:lnTo>
                      <a:lnTo>
                        <a:pt x="261985" y="519095"/>
                      </a:lnTo>
                      <a:lnTo>
                        <a:pt x="261476" y="517597"/>
                      </a:lnTo>
                      <a:lnTo>
                        <a:pt x="262142" y="516616"/>
                      </a:lnTo>
                      <a:lnTo>
                        <a:pt x="262958" y="515971"/>
                      </a:lnTo>
                      <a:lnTo>
                        <a:pt x="263840" y="515882"/>
                      </a:lnTo>
                      <a:lnTo>
                        <a:pt x="264682" y="516547"/>
                      </a:lnTo>
                      <a:lnTo>
                        <a:pt x="265730" y="519336"/>
                      </a:lnTo>
                      <a:lnTo>
                        <a:pt x="266498" y="520467"/>
                      </a:lnTo>
                      <a:lnTo>
                        <a:pt x="267523" y="518783"/>
                      </a:lnTo>
                      <a:lnTo>
                        <a:pt x="268190" y="518003"/>
                      </a:lnTo>
                      <a:lnTo>
                        <a:pt x="268576" y="516935"/>
                      </a:lnTo>
                      <a:lnTo>
                        <a:pt x="268107" y="515294"/>
                      </a:lnTo>
                      <a:lnTo>
                        <a:pt x="267842" y="513731"/>
                      </a:lnTo>
                      <a:lnTo>
                        <a:pt x="268620" y="512639"/>
                      </a:lnTo>
                      <a:lnTo>
                        <a:pt x="270717" y="511154"/>
                      </a:lnTo>
                      <a:lnTo>
                        <a:pt x="274352" y="507219"/>
                      </a:lnTo>
                      <a:close/>
                      <a:moveTo>
                        <a:pt x="285332" y="482610"/>
                      </a:moveTo>
                      <a:lnTo>
                        <a:pt x="285999" y="486112"/>
                      </a:lnTo>
                      <a:lnTo>
                        <a:pt x="287913" y="488414"/>
                      </a:lnTo>
                      <a:lnTo>
                        <a:pt x="288142" y="490258"/>
                      </a:lnTo>
                      <a:lnTo>
                        <a:pt x="287912" y="491990"/>
                      </a:lnTo>
                      <a:lnTo>
                        <a:pt x="287886" y="493369"/>
                      </a:lnTo>
                      <a:lnTo>
                        <a:pt x="288088" y="494639"/>
                      </a:lnTo>
                      <a:lnTo>
                        <a:pt x="288515" y="496108"/>
                      </a:lnTo>
                      <a:lnTo>
                        <a:pt x="288650" y="497749"/>
                      </a:lnTo>
                      <a:lnTo>
                        <a:pt x="289182" y="501130"/>
                      </a:lnTo>
                      <a:lnTo>
                        <a:pt x="289268" y="504379"/>
                      </a:lnTo>
                      <a:lnTo>
                        <a:pt x="287964" y="505678"/>
                      </a:lnTo>
                      <a:lnTo>
                        <a:pt x="285748" y="504718"/>
                      </a:lnTo>
                      <a:lnTo>
                        <a:pt x="284893" y="504482"/>
                      </a:lnTo>
                      <a:lnTo>
                        <a:pt x="283636" y="504807"/>
                      </a:lnTo>
                      <a:lnTo>
                        <a:pt x="282554" y="505554"/>
                      </a:lnTo>
                      <a:lnTo>
                        <a:pt x="281712" y="505869"/>
                      </a:lnTo>
                      <a:lnTo>
                        <a:pt x="281196" y="504811"/>
                      </a:lnTo>
                      <a:lnTo>
                        <a:pt x="281052" y="501903"/>
                      </a:lnTo>
                      <a:lnTo>
                        <a:pt x="282185" y="500750"/>
                      </a:lnTo>
                      <a:lnTo>
                        <a:pt x="283901" y="500031"/>
                      </a:lnTo>
                      <a:lnTo>
                        <a:pt x="285488" y="498356"/>
                      </a:lnTo>
                      <a:lnTo>
                        <a:pt x="283984" y="496435"/>
                      </a:lnTo>
                      <a:lnTo>
                        <a:pt x="279343" y="495105"/>
                      </a:lnTo>
                      <a:lnTo>
                        <a:pt x="277471" y="493369"/>
                      </a:lnTo>
                      <a:lnTo>
                        <a:pt x="277359" y="491720"/>
                      </a:lnTo>
                      <a:lnTo>
                        <a:pt x="278719" y="490944"/>
                      </a:lnTo>
                      <a:lnTo>
                        <a:pt x="283481" y="490738"/>
                      </a:lnTo>
                      <a:lnTo>
                        <a:pt x="283105" y="489973"/>
                      </a:lnTo>
                      <a:lnTo>
                        <a:pt x="281935" y="488917"/>
                      </a:lnTo>
                      <a:lnTo>
                        <a:pt x="281253" y="488007"/>
                      </a:lnTo>
                      <a:lnTo>
                        <a:pt x="282021" y="485574"/>
                      </a:lnTo>
                      <a:lnTo>
                        <a:pt x="283735" y="483355"/>
                      </a:lnTo>
                      <a:close/>
                      <a:moveTo>
                        <a:pt x="363261" y="428486"/>
                      </a:moveTo>
                      <a:lnTo>
                        <a:pt x="364711" y="429346"/>
                      </a:lnTo>
                      <a:lnTo>
                        <a:pt x="366627" y="429772"/>
                      </a:lnTo>
                      <a:lnTo>
                        <a:pt x="368184" y="430552"/>
                      </a:lnTo>
                      <a:lnTo>
                        <a:pt x="368595" y="432383"/>
                      </a:lnTo>
                      <a:lnTo>
                        <a:pt x="368422" y="434506"/>
                      </a:lnTo>
                      <a:lnTo>
                        <a:pt x="368680" y="436158"/>
                      </a:lnTo>
                      <a:lnTo>
                        <a:pt x="369485" y="437451"/>
                      </a:lnTo>
                      <a:lnTo>
                        <a:pt x="370877" y="438463"/>
                      </a:lnTo>
                      <a:lnTo>
                        <a:pt x="367998" y="440443"/>
                      </a:lnTo>
                      <a:lnTo>
                        <a:pt x="363802" y="439657"/>
                      </a:lnTo>
                      <a:lnTo>
                        <a:pt x="360777" y="439517"/>
                      </a:lnTo>
                      <a:lnTo>
                        <a:pt x="361437" y="443474"/>
                      </a:lnTo>
                      <a:lnTo>
                        <a:pt x="363224" y="446303"/>
                      </a:lnTo>
                      <a:lnTo>
                        <a:pt x="362662" y="446619"/>
                      </a:lnTo>
                      <a:lnTo>
                        <a:pt x="356682" y="447075"/>
                      </a:lnTo>
                      <a:lnTo>
                        <a:pt x="355172" y="447825"/>
                      </a:lnTo>
                      <a:lnTo>
                        <a:pt x="353851" y="449562"/>
                      </a:lnTo>
                      <a:lnTo>
                        <a:pt x="353215" y="449477"/>
                      </a:lnTo>
                      <a:lnTo>
                        <a:pt x="353645" y="446871"/>
                      </a:lnTo>
                      <a:lnTo>
                        <a:pt x="355079" y="445583"/>
                      </a:lnTo>
                      <a:lnTo>
                        <a:pt x="356225" y="443728"/>
                      </a:lnTo>
                      <a:lnTo>
                        <a:pt x="358113" y="439415"/>
                      </a:lnTo>
                      <a:lnTo>
                        <a:pt x="356047" y="438822"/>
                      </a:lnTo>
                      <a:lnTo>
                        <a:pt x="355425" y="436836"/>
                      </a:lnTo>
                      <a:lnTo>
                        <a:pt x="355919" y="434323"/>
                      </a:lnTo>
                      <a:lnTo>
                        <a:pt x="357330" y="432133"/>
                      </a:lnTo>
                      <a:lnTo>
                        <a:pt x="358958" y="431019"/>
                      </a:lnTo>
                      <a:lnTo>
                        <a:pt x="361811" y="430079"/>
                      </a:lnTo>
                      <a:close/>
                      <a:moveTo>
                        <a:pt x="384993" y="394482"/>
                      </a:moveTo>
                      <a:lnTo>
                        <a:pt x="386791" y="394904"/>
                      </a:lnTo>
                      <a:lnTo>
                        <a:pt x="389756" y="396491"/>
                      </a:lnTo>
                      <a:lnTo>
                        <a:pt x="391266" y="397838"/>
                      </a:lnTo>
                      <a:lnTo>
                        <a:pt x="391808" y="399117"/>
                      </a:lnTo>
                      <a:lnTo>
                        <a:pt x="392054" y="400759"/>
                      </a:lnTo>
                      <a:lnTo>
                        <a:pt x="392662" y="403190"/>
                      </a:lnTo>
                      <a:lnTo>
                        <a:pt x="392031" y="403433"/>
                      </a:lnTo>
                      <a:lnTo>
                        <a:pt x="391573" y="403434"/>
                      </a:lnTo>
                      <a:lnTo>
                        <a:pt x="390722" y="402927"/>
                      </a:lnTo>
                      <a:lnTo>
                        <a:pt x="389433" y="401736"/>
                      </a:lnTo>
                      <a:lnTo>
                        <a:pt x="388505" y="400405"/>
                      </a:lnTo>
                      <a:lnTo>
                        <a:pt x="387458" y="399269"/>
                      </a:lnTo>
                      <a:lnTo>
                        <a:pt x="384652" y="398180"/>
                      </a:lnTo>
                      <a:lnTo>
                        <a:pt x="384159" y="397363"/>
                      </a:lnTo>
                      <a:lnTo>
                        <a:pt x="383422" y="394830"/>
                      </a:lnTo>
                      <a:close/>
                      <a:moveTo>
                        <a:pt x="423024" y="164683"/>
                      </a:moveTo>
                      <a:lnTo>
                        <a:pt x="422320" y="165744"/>
                      </a:lnTo>
                      <a:lnTo>
                        <a:pt x="421060" y="167155"/>
                      </a:lnTo>
                      <a:lnTo>
                        <a:pt x="420468" y="167977"/>
                      </a:lnTo>
                      <a:lnTo>
                        <a:pt x="420038" y="169446"/>
                      </a:lnTo>
                      <a:lnTo>
                        <a:pt x="419883" y="170866"/>
                      </a:lnTo>
                      <a:lnTo>
                        <a:pt x="419456" y="171868"/>
                      </a:lnTo>
                      <a:lnTo>
                        <a:pt x="418108" y="172113"/>
                      </a:lnTo>
                      <a:lnTo>
                        <a:pt x="417487" y="173418"/>
                      </a:lnTo>
                      <a:lnTo>
                        <a:pt x="416663" y="175989"/>
                      </a:lnTo>
                      <a:lnTo>
                        <a:pt x="415304" y="177567"/>
                      </a:lnTo>
                      <a:lnTo>
                        <a:pt x="413049" y="175880"/>
                      </a:lnTo>
                      <a:lnTo>
                        <a:pt x="412691" y="173873"/>
                      </a:lnTo>
                      <a:lnTo>
                        <a:pt x="411177" y="173090"/>
                      </a:lnTo>
                      <a:lnTo>
                        <a:pt x="409563" y="172782"/>
                      </a:lnTo>
                      <a:lnTo>
                        <a:pt x="408887" y="172216"/>
                      </a:lnTo>
                      <a:lnTo>
                        <a:pt x="408772" y="171724"/>
                      </a:lnTo>
                      <a:lnTo>
                        <a:pt x="408142" y="169840"/>
                      </a:lnTo>
                      <a:lnTo>
                        <a:pt x="408043" y="169001"/>
                      </a:lnTo>
                      <a:lnTo>
                        <a:pt x="408051" y="168038"/>
                      </a:lnTo>
                      <a:lnTo>
                        <a:pt x="407988" y="167977"/>
                      </a:lnTo>
                      <a:lnTo>
                        <a:pt x="408192" y="168004"/>
                      </a:lnTo>
                      <a:lnTo>
                        <a:pt x="408985" y="167346"/>
                      </a:lnTo>
                      <a:lnTo>
                        <a:pt x="410858" y="166237"/>
                      </a:lnTo>
                      <a:lnTo>
                        <a:pt x="414886" y="165902"/>
                      </a:lnTo>
                      <a:lnTo>
                        <a:pt x="416477" y="165201"/>
                      </a:lnTo>
                      <a:close/>
                      <a:moveTo>
                        <a:pt x="76204" y="143649"/>
                      </a:moveTo>
                      <a:lnTo>
                        <a:pt x="76290" y="145836"/>
                      </a:lnTo>
                      <a:lnTo>
                        <a:pt x="77059" y="147765"/>
                      </a:lnTo>
                      <a:lnTo>
                        <a:pt x="78779" y="151043"/>
                      </a:lnTo>
                      <a:lnTo>
                        <a:pt x="78908" y="152014"/>
                      </a:lnTo>
                      <a:lnTo>
                        <a:pt x="79005" y="154296"/>
                      </a:lnTo>
                      <a:lnTo>
                        <a:pt x="79234" y="155097"/>
                      </a:lnTo>
                      <a:lnTo>
                        <a:pt x="79821" y="155305"/>
                      </a:lnTo>
                      <a:lnTo>
                        <a:pt x="80572" y="154886"/>
                      </a:lnTo>
                      <a:lnTo>
                        <a:pt x="81394" y="154287"/>
                      </a:lnTo>
                      <a:lnTo>
                        <a:pt x="82101" y="154032"/>
                      </a:lnTo>
                      <a:lnTo>
                        <a:pt x="85383" y="155061"/>
                      </a:lnTo>
                      <a:lnTo>
                        <a:pt x="91480" y="158717"/>
                      </a:lnTo>
                      <a:lnTo>
                        <a:pt x="94942" y="159767"/>
                      </a:lnTo>
                      <a:lnTo>
                        <a:pt x="98618" y="159421"/>
                      </a:lnTo>
                      <a:lnTo>
                        <a:pt x="100250" y="159621"/>
                      </a:lnTo>
                      <a:lnTo>
                        <a:pt x="101564" y="160926"/>
                      </a:lnTo>
                      <a:lnTo>
                        <a:pt x="102754" y="162712"/>
                      </a:lnTo>
                      <a:lnTo>
                        <a:pt x="103905" y="163653"/>
                      </a:lnTo>
                      <a:lnTo>
                        <a:pt x="106793" y="165406"/>
                      </a:lnTo>
                      <a:lnTo>
                        <a:pt x="108080" y="168487"/>
                      </a:lnTo>
                      <a:lnTo>
                        <a:pt x="108936" y="168955"/>
                      </a:lnTo>
                      <a:lnTo>
                        <a:pt x="109931" y="169344"/>
                      </a:lnTo>
                      <a:lnTo>
                        <a:pt x="112079" y="170758"/>
                      </a:lnTo>
                      <a:lnTo>
                        <a:pt x="113925" y="170531"/>
                      </a:lnTo>
                      <a:lnTo>
                        <a:pt x="114975" y="169294"/>
                      </a:lnTo>
                      <a:lnTo>
                        <a:pt x="113999" y="167118"/>
                      </a:lnTo>
                      <a:lnTo>
                        <a:pt x="122975" y="168853"/>
                      </a:lnTo>
                      <a:lnTo>
                        <a:pt x="125368" y="168317"/>
                      </a:lnTo>
                      <a:lnTo>
                        <a:pt x="126728" y="166367"/>
                      </a:lnTo>
                      <a:lnTo>
                        <a:pt x="127339" y="163504"/>
                      </a:lnTo>
                      <a:lnTo>
                        <a:pt x="127267" y="160622"/>
                      </a:lnTo>
                      <a:lnTo>
                        <a:pt x="126613" y="158657"/>
                      </a:lnTo>
                      <a:lnTo>
                        <a:pt x="128395" y="159363"/>
                      </a:lnTo>
                      <a:lnTo>
                        <a:pt x="130648" y="161792"/>
                      </a:lnTo>
                      <a:lnTo>
                        <a:pt x="131584" y="164250"/>
                      </a:lnTo>
                      <a:lnTo>
                        <a:pt x="128467" y="165414"/>
                      </a:lnTo>
                      <a:lnTo>
                        <a:pt x="127613" y="166292"/>
                      </a:lnTo>
                      <a:lnTo>
                        <a:pt x="127097" y="167616"/>
                      </a:lnTo>
                      <a:lnTo>
                        <a:pt x="127201" y="169238"/>
                      </a:lnTo>
                      <a:lnTo>
                        <a:pt x="127906" y="170366"/>
                      </a:lnTo>
                      <a:lnTo>
                        <a:pt x="131436" y="173385"/>
                      </a:lnTo>
                      <a:lnTo>
                        <a:pt x="132596" y="175088"/>
                      </a:lnTo>
                      <a:lnTo>
                        <a:pt x="133456" y="175885"/>
                      </a:lnTo>
                      <a:lnTo>
                        <a:pt x="134764" y="176320"/>
                      </a:lnTo>
                      <a:lnTo>
                        <a:pt x="137903" y="176825"/>
                      </a:lnTo>
                      <a:lnTo>
                        <a:pt x="139489" y="177406"/>
                      </a:lnTo>
                      <a:lnTo>
                        <a:pt x="142866" y="180055"/>
                      </a:lnTo>
                      <a:lnTo>
                        <a:pt x="145640" y="179965"/>
                      </a:lnTo>
                      <a:lnTo>
                        <a:pt x="151108" y="178082"/>
                      </a:lnTo>
                      <a:lnTo>
                        <a:pt x="151396" y="183190"/>
                      </a:lnTo>
                      <a:lnTo>
                        <a:pt x="154716" y="186712"/>
                      </a:lnTo>
                      <a:lnTo>
                        <a:pt x="159239" y="188902"/>
                      </a:lnTo>
                      <a:lnTo>
                        <a:pt x="167911" y="190877"/>
                      </a:lnTo>
                      <a:lnTo>
                        <a:pt x="169479" y="192167"/>
                      </a:lnTo>
                      <a:lnTo>
                        <a:pt x="169799" y="194795"/>
                      </a:lnTo>
                      <a:lnTo>
                        <a:pt x="170277" y="196955"/>
                      </a:lnTo>
                      <a:lnTo>
                        <a:pt x="171677" y="199470"/>
                      </a:lnTo>
                      <a:lnTo>
                        <a:pt x="174155" y="202779"/>
                      </a:lnTo>
                      <a:lnTo>
                        <a:pt x="175783" y="204246"/>
                      </a:lnTo>
                      <a:lnTo>
                        <a:pt x="177662" y="205277"/>
                      </a:lnTo>
                      <a:lnTo>
                        <a:pt x="179783" y="205935"/>
                      </a:lnTo>
                      <a:lnTo>
                        <a:pt x="184590" y="206695"/>
                      </a:lnTo>
                      <a:lnTo>
                        <a:pt x="185784" y="207219"/>
                      </a:lnTo>
                      <a:lnTo>
                        <a:pt x="186211" y="208141"/>
                      </a:lnTo>
                      <a:lnTo>
                        <a:pt x="186409" y="209555"/>
                      </a:lnTo>
                      <a:lnTo>
                        <a:pt x="187297" y="209970"/>
                      </a:lnTo>
                      <a:lnTo>
                        <a:pt x="189337" y="209874"/>
                      </a:lnTo>
                      <a:lnTo>
                        <a:pt x="191470" y="210958"/>
                      </a:lnTo>
                      <a:lnTo>
                        <a:pt x="194762" y="214260"/>
                      </a:lnTo>
                      <a:lnTo>
                        <a:pt x="197049" y="215436"/>
                      </a:lnTo>
                      <a:lnTo>
                        <a:pt x="198874" y="217003"/>
                      </a:lnTo>
                      <a:lnTo>
                        <a:pt x="199434" y="217636"/>
                      </a:lnTo>
                      <a:lnTo>
                        <a:pt x="200329" y="218339"/>
                      </a:lnTo>
                      <a:lnTo>
                        <a:pt x="204157" y="219587"/>
                      </a:lnTo>
                      <a:lnTo>
                        <a:pt x="212705" y="225059"/>
                      </a:lnTo>
                      <a:lnTo>
                        <a:pt x="225960" y="228217"/>
                      </a:lnTo>
                      <a:lnTo>
                        <a:pt x="232750" y="228788"/>
                      </a:lnTo>
                      <a:lnTo>
                        <a:pt x="239586" y="227639"/>
                      </a:lnTo>
                      <a:lnTo>
                        <a:pt x="245227" y="225919"/>
                      </a:lnTo>
                      <a:lnTo>
                        <a:pt x="245982" y="226674"/>
                      </a:lnTo>
                      <a:lnTo>
                        <a:pt x="245929" y="229263"/>
                      </a:lnTo>
                      <a:lnTo>
                        <a:pt x="246132" y="230627"/>
                      </a:lnTo>
                      <a:lnTo>
                        <a:pt x="246904" y="231816"/>
                      </a:lnTo>
                      <a:lnTo>
                        <a:pt x="248146" y="232406"/>
                      </a:lnTo>
                      <a:lnTo>
                        <a:pt x="249634" y="231971"/>
                      </a:lnTo>
                      <a:lnTo>
                        <a:pt x="248199" y="229943"/>
                      </a:lnTo>
                      <a:lnTo>
                        <a:pt x="249281" y="228267"/>
                      </a:lnTo>
                      <a:lnTo>
                        <a:pt x="253108" y="226094"/>
                      </a:lnTo>
                      <a:lnTo>
                        <a:pt x="254154" y="225121"/>
                      </a:lnTo>
                      <a:lnTo>
                        <a:pt x="255728" y="222818"/>
                      </a:lnTo>
                      <a:lnTo>
                        <a:pt x="256445" y="222080"/>
                      </a:lnTo>
                      <a:lnTo>
                        <a:pt x="257691" y="221605"/>
                      </a:lnTo>
                      <a:lnTo>
                        <a:pt x="259929" y="221799"/>
                      </a:lnTo>
                      <a:lnTo>
                        <a:pt x="261215" y="221657"/>
                      </a:lnTo>
                      <a:lnTo>
                        <a:pt x="262481" y="221101"/>
                      </a:lnTo>
                      <a:lnTo>
                        <a:pt x="264233" y="219854"/>
                      </a:lnTo>
                      <a:lnTo>
                        <a:pt x="265596" y="219627"/>
                      </a:lnTo>
                      <a:lnTo>
                        <a:pt x="266503" y="219841"/>
                      </a:lnTo>
                      <a:lnTo>
                        <a:pt x="267573" y="220413"/>
                      </a:lnTo>
                      <a:lnTo>
                        <a:pt x="268580" y="221136"/>
                      </a:lnTo>
                      <a:lnTo>
                        <a:pt x="269296" y="221823"/>
                      </a:lnTo>
                      <a:lnTo>
                        <a:pt x="270114" y="223569"/>
                      </a:lnTo>
                      <a:lnTo>
                        <a:pt x="270920" y="226369"/>
                      </a:lnTo>
                      <a:lnTo>
                        <a:pt x="270964" y="228908"/>
                      </a:lnTo>
                      <a:lnTo>
                        <a:pt x="269469" y="229825"/>
                      </a:lnTo>
                      <a:lnTo>
                        <a:pt x="270079" y="231988"/>
                      </a:lnTo>
                      <a:lnTo>
                        <a:pt x="271604" y="232722"/>
                      </a:lnTo>
                      <a:lnTo>
                        <a:pt x="273399" y="233086"/>
                      </a:lnTo>
                      <a:lnTo>
                        <a:pt x="274887" y="234111"/>
                      </a:lnTo>
                      <a:lnTo>
                        <a:pt x="276282" y="233118"/>
                      </a:lnTo>
                      <a:lnTo>
                        <a:pt x="277207" y="232703"/>
                      </a:lnTo>
                      <a:lnTo>
                        <a:pt x="278135" y="232709"/>
                      </a:lnTo>
                      <a:lnTo>
                        <a:pt x="279484" y="232895"/>
                      </a:lnTo>
                      <a:lnTo>
                        <a:pt x="280533" y="233381"/>
                      </a:lnTo>
                      <a:lnTo>
                        <a:pt x="281394" y="234151"/>
                      </a:lnTo>
                      <a:lnTo>
                        <a:pt x="282350" y="234615"/>
                      </a:lnTo>
                      <a:lnTo>
                        <a:pt x="283659" y="234205"/>
                      </a:lnTo>
                      <a:lnTo>
                        <a:pt x="282347" y="232799"/>
                      </a:lnTo>
                      <a:lnTo>
                        <a:pt x="281427" y="231230"/>
                      </a:lnTo>
                      <a:lnTo>
                        <a:pt x="280202" y="229877"/>
                      </a:lnTo>
                      <a:lnTo>
                        <a:pt x="275578" y="228451"/>
                      </a:lnTo>
                      <a:lnTo>
                        <a:pt x="273738" y="227131"/>
                      </a:lnTo>
                      <a:lnTo>
                        <a:pt x="272702" y="224926"/>
                      </a:lnTo>
                      <a:lnTo>
                        <a:pt x="272687" y="221757"/>
                      </a:lnTo>
                      <a:lnTo>
                        <a:pt x="275133" y="217427"/>
                      </a:lnTo>
                      <a:lnTo>
                        <a:pt x="279625" y="216208"/>
                      </a:lnTo>
                      <a:lnTo>
                        <a:pt x="284720" y="215801"/>
                      </a:lnTo>
                      <a:lnTo>
                        <a:pt x="288965" y="213942"/>
                      </a:lnTo>
                      <a:lnTo>
                        <a:pt x="289675" y="213311"/>
                      </a:lnTo>
                      <a:lnTo>
                        <a:pt x="290482" y="212796"/>
                      </a:lnTo>
                      <a:lnTo>
                        <a:pt x="291360" y="212396"/>
                      </a:lnTo>
                      <a:lnTo>
                        <a:pt x="292818" y="211973"/>
                      </a:lnTo>
                      <a:lnTo>
                        <a:pt x="293250" y="211708"/>
                      </a:lnTo>
                      <a:lnTo>
                        <a:pt x="293730" y="211503"/>
                      </a:lnTo>
                      <a:lnTo>
                        <a:pt x="294372" y="211497"/>
                      </a:lnTo>
                      <a:lnTo>
                        <a:pt x="294907" y="211848"/>
                      </a:lnTo>
                      <a:lnTo>
                        <a:pt x="295031" y="213004"/>
                      </a:lnTo>
                      <a:lnTo>
                        <a:pt x="295489" y="213430"/>
                      </a:lnTo>
                      <a:lnTo>
                        <a:pt x="308015" y="217137"/>
                      </a:lnTo>
                      <a:lnTo>
                        <a:pt x="312122" y="215491"/>
                      </a:lnTo>
                      <a:lnTo>
                        <a:pt x="320390" y="210211"/>
                      </a:lnTo>
                      <a:lnTo>
                        <a:pt x="321023" y="212340"/>
                      </a:lnTo>
                      <a:lnTo>
                        <a:pt x="325874" y="211002"/>
                      </a:lnTo>
                      <a:lnTo>
                        <a:pt x="326733" y="212420"/>
                      </a:lnTo>
                      <a:lnTo>
                        <a:pt x="326574" y="213996"/>
                      </a:lnTo>
                      <a:lnTo>
                        <a:pt x="326788" y="214964"/>
                      </a:lnTo>
                      <a:lnTo>
                        <a:pt x="327430" y="215489"/>
                      </a:lnTo>
                      <a:lnTo>
                        <a:pt x="330016" y="216257"/>
                      </a:lnTo>
                      <a:lnTo>
                        <a:pt x="330364" y="217136"/>
                      </a:lnTo>
                      <a:lnTo>
                        <a:pt x="330443" y="218299"/>
                      </a:lnTo>
                      <a:lnTo>
                        <a:pt x="331030" y="219598"/>
                      </a:lnTo>
                      <a:lnTo>
                        <a:pt x="334457" y="220686"/>
                      </a:lnTo>
                      <a:lnTo>
                        <a:pt x="338744" y="218321"/>
                      </a:lnTo>
                      <a:lnTo>
                        <a:pt x="342865" y="214434"/>
                      </a:lnTo>
                      <a:lnTo>
                        <a:pt x="350351" y="204959"/>
                      </a:lnTo>
                      <a:lnTo>
                        <a:pt x="351148" y="203029"/>
                      </a:lnTo>
                      <a:lnTo>
                        <a:pt x="352397" y="201972"/>
                      </a:lnTo>
                      <a:lnTo>
                        <a:pt x="357905" y="200296"/>
                      </a:lnTo>
                      <a:lnTo>
                        <a:pt x="359742" y="200182"/>
                      </a:lnTo>
                      <a:lnTo>
                        <a:pt x="360981" y="201621"/>
                      </a:lnTo>
                      <a:lnTo>
                        <a:pt x="362213" y="204149"/>
                      </a:lnTo>
                      <a:lnTo>
                        <a:pt x="363585" y="206071"/>
                      </a:lnTo>
                      <a:lnTo>
                        <a:pt x="367337" y="205157"/>
                      </a:lnTo>
                      <a:lnTo>
                        <a:pt x="369277" y="206879"/>
                      </a:lnTo>
                      <a:lnTo>
                        <a:pt x="371138" y="209267"/>
                      </a:lnTo>
                      <a:lnTo>
                        <a:pt x="373005" y="210683"/>
                      </a:lnTo>
                      <a:lnTo>
                        <a:pt x="375966" y="210454"/>
                      </a:lnTo>
                      <a:lnTo>
                        <a:pt x="379780" y="209003"/>
                      </a:lnTo>
                      <a:lnTo>
                        <a:pt x="383149" y="206700"/>
                      </a:lnTo>
                      <a:lnTo>
                        <a:pt x="384872" y="203845"/>
                      </a:lnTo>
                      <a:lnTo>
                        <a:pt x="385345" y="202785"/>
                      </a:lnTo>
                      <a:lnTo>
                        <a:pt x="387219" y="199790"/>
                      </a:lnTo>
                      <a:lnTo>
                        <a:pt x="388406" y="195648"/>
                      </a:lnTo>
                      <a:lnTo>
                        <a:pt x="389273" y="194290"/>
                      </a:lnTo>
                      <a:lnTo>
                        <a:pt x="390487" y="193485"/>
                      </a:lnTo>
                      <a:lnTo>
                        <a:pt x="392084" y="192752"/>
                      </a:lnTo>
                      <a:lnTo>
                        <a:pt x="392643" y="193450"/>
                      </a:lnTo>
                      <a:lnTo>
                        <a:pt x="393192" y="193691"/>
                      </a:lnTo>
                      <a:lnTo>
                        <a:pt x="395433" y="194133"/>
                      </a:lnTo>
                      <a:lnTo>
                        <a:pt x="396248" y="194632"/>
                      </a:lnTo>
                      <a:lnTo>
                        <a:pt x="396784" y="195412"/>
                      </a:lnTo>
                      <a:lnTo>
                        <a:pt x="397084" y="197727"/>
                      </a:lnTo>
                      <a:lnTo>
                        <a:pt x="397972" y="197855"/>
                      </a:lnTo>
                      <a:lnTo>
                        <a:pt x="399781" y="197320"/>
                      </a:lnTo>
                      <a:lnTo>
                        <a:pt x="400821" y="197966"/>
                      </a:lnTo>
                      <a:lnTo>
                        <a:pt x="401902" y="199315"/>
                      </a:lnTo>
                      <a:lnTo>
                        <a:pt x="403428" y="202153"/>
                      </a:lnTo>
                      <a:lnTo>
                        <a:pt x="404521" y="205878"/>
                      </a:lnTo>
                      <a:lnTo>
                        <a:pt x="405544" y="207326"/>
                      </a:lnTo>
                      <a:lnTo>
                        <a:pt x="407563" y="208124"/>
                      </a:lnTo>
                      <a:lnTo>
                        <a:pt x="410840" y="208305"/>
                      </a:lnTo>
                      <a:lnTo>
                        <a:pt x="411762" y="208914"/>
                      </a:lnTo>
                      <a:lnTo>
                        <a:pt x="417613" y="220404"/>
                      </a:lnTo>
                      <a:lnTo>
                        <a:pt x="419447" y="225671"/>
                      </a:lnTo>
                      <a:lnTo>
                        <a:pt x="420079" y="228499"/>
                      </a:lnTo>
                      <a:lnTo>
                        <a:pt x="420223" y="231061"/>
                      </a:lnTo>
                      <a:lnTo>
                        <a:pt x="419282" y="232057"/>
                      </a:lnTo>
                      <a:lnTo>
                        <a:pt x="417786" y="232375"/>
                      </a:lnTo>
                      <a:lnTo>
                        <a:pt x="416022" y="233399"/>
                      </a:lnTo>
                      <a:lnTo>
                        <a:pt x="414477" y="234663"/>
                      </a:lnTo>
                      <a:lnTo>
                        <a:pt x="413635" y="235748"/>
                      </a:lnTo>
                      <a:lnTo>
                        <a:pt x="414708" y="236251"/>
                      </a:lnTo>
                      <a:lnTo>
                        <a:pt x="415632" y="236884"/>
                      </a:lnTo>
                      <a:lnTo>
                        <a:pt x="416264" y="237731"/>
                      </a:lnTo>
                      <a:lnTo>
                        <a:pt x="416498" y="238801"/>
                      </a:lnTo>
                      <a:lnTo>
                        <a:pt x="414124" y="243778"/>
                      </a:lnTo>
                      <a:lnTo>
                        <a:pt x="413837" y="244650"/>
                      </a:lnTo>
                      <a:lnTo>
                        <a:pt x="412214" y="245957"/>
                      </a:lnTo>
                      <a:lnTo>
                        <a:pt x="411096" y="249281"/>
                      </a:lnTo>
                      <a:lnTo>
                        <a:pt x="410474" y="253094"/>
                      </a:lnTo>
                      <a:lnTo>
                        <a:pt x="410367" y="255812"/>
                      </a:lnTo>
                      <a:lnTo>
                        <a:pt x="410597" y="257537"/>
                      </a:lnTo>
                      <a:lnTo>
                        <a:pt x="410897" y="258404"/>
                      </a:lnTo>
                      <a:lnTo>
                        <a:pt x="413498" y="263094"/>
                      </a:lnTo>
                      <a:lnTo>
                        <a:pt x="413732" y="264842"/>
                      </a:lnTo>
                      <a:lnTo>
                        <a:pt x="412969" y="266422"/>
                      </a:lnTo>
                      <a:lnTo>
                        <a:pt x="408139" y="269268"/>
                      </a:lnTo>
                      <a:lnTo>
                        <a:pt x="406059" y="271286"/>
                      </a:lnTo>
                      <a:lnTo>
                        <a:pt x="405996" y="273967"/>
                      </a:lnTo>
                      <a:lnTo>
                        <a:pt x="414364" y="268008"/>
                      </a:lnTo>
                      <a:lnTo>
                        <a:pt x="416388" y="268186"/>
                      </a:lnTo>
                      <a:lnTo>
                        <a:pt x="413519" y="271845"/>
                      </a:lnTo>
                      <a:lnTo>
                        <a:pt x="405896" y="287453"/>
                      </a:lnTo>
                      <a:lnTo>
                        <a:pt x="405620" y="289480"/>
                      </a:lnTo>
                      <a:lnTo>
                        <a:pt x="405639" y="291642"/>
                      </a:lnTo>
                      <a:lnTo>
                        <a:pt x="405328" y="294755"/>
                      </a:lnTo>
                      <a:lnTo>
                        <a:pt x="404879" y="296367"/>
                      </a:lnTo>
                      <a:lnTo>
                        <a:pt x="404425" y="297386"/>
                      </a:lnTo>
                      <a:lnTo>
                        <a:pt x="404273" y="298413"/>
                      </a:lnTo>
                      <a:lnTo>
                        <a:pt x="406016" y="303698"/>
                      </a:lnTo>
                      <a:lnTo>
                        <a:pt x="406235" y="305168"/>
                      </a:lnTo>
                      <a:lnTo>
                        <a:pt x="406027" y="307786"/>
                      </a:lnTo>
                      <a:lnTo>
                        <a:pt x="405165" y="310697"/>
                      </a:lnTo>
                      <a:lnTo>
                        <a:pt x="403825" y="313470"/>
                      </a:lnTo>
                      <a:lnTo>
                        <a:pt x="402188" y="315726"/>
                      </a:lnTo>
                      <a:lnTo>
                        <a:pt x="401535" y="317956"/>
                      </a:lnTo>
                      <a:lnTo>
                        <a:pt x="402184" y="326014"/>
                      </a:lnTo>
                      <a:lnTo>
                        <a:pt x="400806" y="327427"/>
                      </a:lnTo>
                      <a:lnTo>
                        <a:pt x="398515" y="329330"/>
                      </a:lnTo>
                      <a:lnTo>
                        <a:pt x="396805" y="331756"/>
                      </a:lnTo>
                      <a:lnTo>
                        <a:pt x="397059" y="334690"/>
                      </a:lnTo>
                      <a:lnTo>
                        <a:pt x="397375" y="335748"/>
                      </a:lnTo>
                      <a:lnTo>
                        <a:pt x="397842" y="339029"/>
                      </a:lnTo>
                      <a:lnTo>
                        <a:pt x="397850" y="340130"/>
                      </a:lnTo>
                      <a:lnTo>
                        <a:pt x="397971" y="341269"/>
                      </a:lnTo>
                      <a:lnTo>
                        <a:pt x="399748" y="344419"/>
                      </a:lnTo>
                      <a:lnTo>
                        <a:pt x="399898" y="345328"/>
                      </a:lnTo>
                      <a:lnTo>
                        <a:pt x="399849" y="346010"/>
                      </a:lnTo>
                      <a:lnTo>
                        <a:pt x="399973" y="346598"/>
                      </a:lnTo>
                      <a:lnTo>
                        <a:pt x="400660" y="347284"/>
                      </a:lnTo>
                      <a:lnTo>
                        <a:pt x="398687" y="351292"/>
                      </a:lnTo>
                      <a:lnTo>
                        <a:pt x="396316" y="357850"/>
                      </a:lnTo>
                      <a:lnTo>
                        <a:pt x="395189" y="364068"/>
                      </a:lnTo>
                      <a:lnTo>
                        <a:pt x="400047" y="372494"/>
                      </a:lnTo>
                      <a:lnTo>
                        <a:pt x="399948" y="373179"/>
                      </a:lnTo>
                      <a:lnTo>
                        <a:pt x="399162" y="373538"/>
                      </a:lnTo>
                      <a:lnTo>
                        <a:pt x="398058" y="374467"/>
                      </a:lnTo>
                      <a:lnTo>
                        <a:pt x="394841" y="377840"/>
                      </a:lnTo>
                      <a:lnTo>
                        <a:pt x="394234" y="379493"/>
                      </a:lnTo>
                      <a:lnTo>
                        <a:pt x="398176" y="381890"/>
                      </a:lnTo>
                      <a:lnTo>
                        <a:pt x="398093" y="384461"/>
                      </a:lnTo>
                      <a:lnTo>
                        <a:pt x="396360" y="388966"/>
                      </a:lnTo>
                      <a:lnTo>
                        <a:pt x="395835" y="389656"/>
                      </a:lnTo>
                      <a:lnTo>
                        <a:pt x="393707" y="391440"/>
                      </a:lnTo>
                      <a:lnTo>
                        <a:pt x="393205" y="392039"/>
                      </a:lnTo>
                      <a:lnTo>
                        <a:pt x="392501" y="393277"/>
                      </a:lnTo>
                      <a:lnTo>
                        <a:pt x="391589" y="392507"/>
                      </a:lnTo>
                      <a:lnTo>
                        <a:pt x="390878" y="391100"/>
                      </a:lnTo>
                      <a:lnTo>
                        <a:pt x="390758" y="390491"/>
                      </a:lnTo>
                      <a:lnTo>
                        <a:pt x="387676" y="389016"/>
                      </a:lnTo>
                      <a:lnTo>
                        <a:pt x="387170" y="388165"/>
                      </a:lnTo>
                      <a:lnTo>
                        <a:pt x="387592" y="387100"/>
                      </a:lnTo>
                      <a:lnTo>
                        <a:pt x="389747" y="386101"/>
                      </a:lnTo>
                      <a:lnTo>
                        <a:pt x="390332" y="385429"/>
                      </a:lnTo>
                      <a:lnTo>
                        <a:pt x="390752" y="384756"/>
                      </a:lnTo>
                      <a:lnTo>
                        <a:pt x="391579" y="383915"/>
                      </a:lnTo>
                      <a:lnTo>
                        <a:pt x="392450" y="382806"/>
                      </a:lnTo>
                      <a:lnTo>
                        <a:pt x="392999" y="381357"/>
                      </a:lnTo>
                      <a:lnTo>
                        <a:pt x="392775" y="380427"/>
                      </a:lnTo>
                      <a:lnTo>
                        <a:pt x="392090" y="379139"/>
                      </a:lnTo>
                      <a:lnTo>
                        <a:pt x="391210" y="377878"/>
                      </a:lnTo>
                      <a:lnTo>
                        <a:pt x="390406" y="377059"/>
                      </a:lnTo>
                      <a:lnTo>
                        <a:pt x="393342" y="375933"/>
                      </a:lnTo>
                      <a:lnTo>
                        <a:pt x="394801" y="374956"/>
                      </a:lnTo>
                      <a:lnTo>
                        <a:pt x="395704" y="373090"/>
                      </a:lnTo>
                      <a:lnTo>
                        <a:pt x="393104" y="372759"/>
                      </a:lnTo>
                      <a:lnTo>
                        <a:pt x="391530" y="371720"/>
                      </a:lnTo>
                      <a:lnTo>
                        <a:pt x="389214" y="367853"/>
                      </a:lnTo>
                      <a:lnTo>
                        <a:pt x="387753" y="366281"/>
                      </a:lnTo>
                      <a:lnTo>
                        <a:pt x="381994" y="363413"/>
                      </a:lnTo>
                      <a:lnTo>
                        <a:pt x="384962" y="361484"/>
                      </a:lnTo>
                      <a:lnTo>
                        <a:pt x="386641" y="360800"/>
                      </a:lnTo>
                      <a:lnTo>
                        <a:pt x="388099" y="360593"/>
                      </a:lnTo>
                      <a:lnTo>
                        <a:pt x="389348" y="359788"/>
                      </a:lnTo>
                      <a:lnTo>
                        <a:pt x="390619" y="357843"/>
                      </a:lnTo>
                      <a:lnTo>
                        <a:pt x="391036" y="355751"/>
                      </a:lnTo>
                      <a:lnTo>
                        <a:pt x="388354" y="353581"/>
                      </a:lnTo>
                      <a:lnTo>
                        <a:pt x="388074" y="351682"/>
                      </a:lnTo>
                      <a:lnTo>
                        <a:pt x="388116" y="349836"/>
                      </a:lnTo>
                      <a:lnTo>
                        <a:pt x="387673" y="348919"/>
                      </a:lnTo>
                      <a:lnTo>
                        <a:pt x="386100" y="349428"/>
                      </a:lnTo>
                      <a:lnTo>
                        <a:pt x="386024" y="351004"/>
                      </a:lnTo>
                      <a:lnTo>
                        <a:pt x="386904" y="353736"/>
                      </a:lnTo>
                      <a:lnTo>
                        <a:pt x="386187" y="356401"/>
                      </a:lnTo>
                      <a:lnTo>
                        <a:pt x="385476" y="356348"/>
                      </a:lnTo>
                      <a:lnTo>
                        <a:pt x="384614" y="355238"/>
                      </a:lnTo>
                      <a:lnTo>
                        <a:pt x="383435" y="354657"/>
                      </a:lnTo>
                      <a:lnTo>
                        <a:pt x="381777" y="355598"/>
                      </a:lnTo>
                      <a:lnTo>
                        <a:pt x="381475" y="357292"/>
                      </a:lnTo>
                      <a:lnTo>
                        <a:pt x="381687" y="359415"/>
                      </a:lnTo>
                      <a:lnTo>
                        <a:pt x="381575" y="361590"/>
                      </a:lnTo>
                      <a:lnTo>
                        <a:pt x="380990" y="361829"/>
                      </a:lnTo>
                      <a:lnTo>
                        <a:pt x="379906" y="362075"/>
                      </a:lnTo>
                      <a:lnTo>
                        <a:pt x="379001" y="362526"/>
                      </a:lnTo>
                      <a:lnTo>
                        <a:pt x="378981" y="363369"/>
                      </a:lnTo>
                      <a:lnTo>
                        <a:pt x="379734" y="364707"/>
                      </a:lnTo>
                      <a:lnTo>
                        <a:pt x="380181" y="365307"/>
                      </a:lnTo>
                      <a:lnTo>
                        <a:pt x="380861" y="365927"/>
                      </a:lnTo>
                      <a:lnTo>
                        <a:pt x="382006" y="366609"/>
                      </a:lnTo>
                      <a:lnTo>
                        <a:pt x="386468" y="368456"/>
                      </a:lnTo>
                      <a:lnTo>
                        <a:pt x="377229" y="366964"/>
                      </a:lnTo>
                      <a:lnTo>
                        <a:pt x="374531" y="367746"/>
                      </a:lnTo>
                      <a:lnTo>
                        <a:pt x="373219" y="369580"/>
                      </a:lnTo>
                      <a:lnTo>
                        <a:pt x="372397" y="372474"/>
                      </a:lnTo>
                      <a:lnTo>
                        <a:pt x="371501" y="378468"/>
                      </a:lnTo>
                      <a:lnTo>
                        <a:pt x="370750" y="379869"/>
                      </a:lnTo>
                      <a:lnTo>
                        <a:pt x="366826" y="382772"/>
                      </a:lnTo>
                      <a:lnTo>
                        <a:pt x="366191" y="384147"/>
                      </a:lnTo>
                      <a:lnTo>
                        <a:pt x="365932" y="385582"/>
                      </a:lnTo>
                      <a:lnTo>
                        <a:pt x="365388" y="386641"/>
                      </a:lnTo>
                      <a:lnTo>
                        <a:pt x="363828" y="386878"/>
                      </a:lnTo>
                      <a:lnTo>
                        <a:pt x="364005" y="387673"/>
                      </a:lnTo>
                      <a:lnTo>
                        <a:pt x="363167" y="389327"/>
                      </a:lnTo>
                      <a:lnTo>
                        <a:pt x="359582" y="394190"/>
                      </a:lnTo>
                      <a:lnTo>
                        <a:pt x="357300" y="396583"/>
                      </a:lnTo>
                      <a:lnTo>
                        <a:pt x="358521" y="396195"/>
                      </a:lnTo>
                      <a:lnTo>
                        <a:pt x="360603" y="394103"/>
                      </a:lnTo>
                      <a:lnTo>
                        <a:pt x="361739" y="393620"/>
                      </a:lnTo>
                      <a:lnTo>
                        <a:pt x="363308" y="394526"/>
                      </a:lnTo>
                      <a:lnTo>
                        <a:pt x="363807" y="396475"/>
                      </a:lnTo>
                      <a:lnTo>
                        <a:pt x="363449" y="398372"/>
                      </a:lnTo>
                      <a:lnTo>
                        <a:pt x="360651" y="400548"/>
                      </a:lnTo>
                      <a:lnTo>
                        <a:pt x="359859" y="404185"/>
                      </a:lnTo>
                      <a:lnTo>
                        <a:pt x="359655" y="410363"/>
                      </a:lnTo>
                      <a:lnTo>
                        <a:pt x="358649" y="416201"/>
                      </a:lnTo>
                      <a:lnTo>
                        <a:pt x="357657" y="419272"/>
                      </a:lnTo>
                      <a:lnTo>
                        <a:pt x="356384" y="420477"/>
                      </a:lnTo>
                      <a:lnTo>
                        <a:pt x="354980" y="420850"/>
                      </a:lnTo>
                      <a:lnTo>
                        <a:pt x="353132" y="423109"/>
                      </a:lnTo>
                      <a:lnTo>
                        <a:pt x="351872" y="423513"/>
                      </a:lnTo>
                      <a:lnTo>
                        <a:pt x="350991" y="422762"/>
                      </a:lnTo>
                      <a:lnTo>
                        <a:pt x="350049" y="419679"/>
                      </a:lnTo>
                      <a:lnTo>
                        <a:pt x="349020" y="418539"/>
                      </a:lnTo>
                      <a:lnTo>
                        <a:pt x="348807" y="420127"/>
                      </a:lnTo>
                      <a:lnTo>
                        <a:pt x="348154" y="421098"/>
                      </a:lnTo>
                      <a:lnTo>
                        <a:pt x="347178" y="421592"/>
                      </a:lnTo>
                      <a:lnTo>
                        <a:pt x="345928" y="421744"/>
                      </a:lnTo>
                      <a:lnTo>
                        <a:pt x="349524" y="428169"/>
                      </a:lnTo>
                      <a:lnTo>
                        <a:pt x="349732" y="430733"/>
                      </a:lnTo>
                      <a:lnTo>
                        <a:pt x="349274" y="432954"/>
                      </a:lnTo>
                      <a:lnTo>
                        <a:pt x="349230" y="433794"/>
                      </a:lnTo>
                      <a:lnTo>
                        <a:pt x="349381" y="434595"/>
                      </a:lnTo>
                      <a:lnTo>
                        <a:pt x="349708" y="435273"/>
                      </a:lnTo>
                      <a:lnTo>
                        <a:pt x="350033" y="435781"/>
                      </a:lnTo>
                      <a:lnTo>
                        <a:pt x="350163" y="436137"/>
                      </a:lnTo>
                      <a:lnTo>
                        <a:pt x="349623" y="439615"/>
                      </a:lnTo>
                      <a:lnTo>
                        <a:pt x="349166" y="441203"/>
                      </a:lnTo>
                      <a:lnTo>
                        <a:pt x="348389" y="442547"/>
                      </a:lnTo>
                      <a:lnTo>
                        <a:pt x="348368" y="444774"/>
                      </a:lnTo>
                      <a:lnTo>
                        <a:pt x="346802" y="446584"/>
                      </a:lnTo>
                      <a:lnTo>
                        <a:pt x="344726" y="447778"/>
                      </a:lnTo>
                      <a:lnTo>
                        <a:pt x="343224" y="448150"/>
                      </a:lnTo>
                      <a:lnTo>
                        <a:pt x="341511" y="449148"/>
                      </a:lnTo>
                      <a:lnTo>
                        <a:pt x="340296" y="451745"/>
                      </a:lnTo>
                      <a:lnTo>
                        <a:pt x="339793" y="454668"/>
                      </a:lnTo>
                      <a:lnTo>
                        <a:pt x="340225" y="456616"/>
                      </a:lnTo>
                      <a:lnTo>
                        <a:pt x="339569" y="457660"/>
                      </a:lnTo>
                      <a:lnTo>
                        <a:pt x="339160" y="457965"/>
                      </a:lnTo>
                      <a:lnTo>
                        <a:pt x="338747" y="457763"/>
                      </a:lnTo>
                      <a:lnTo>
                        <a:pt x="338092" y="457222"/>
                      </a:lnTo>
                      <a:lnTo>
                        <a:pt x="335971" y="460248"/>
                      </a:lnTo>
                      <a:lnTo>
                        <a:pt x="335107" y="461993"/>
                      </a:lnTo>
                      <a:lnTo>
                        <a:pt x="335044" y="463906"/>
                      </a:lnTo>
                      <a:lnTo>
                        <a:pt x="335944" y="464998"/>
                      </a:lnTo>
                      <a:lnTo>
                        <a:pt x="337671" y="465796"/>
                      </a:lnTo>
                      <a:lnTo>
                        <a:pt x="339666" y="466112"/>
                      </a:lnTo>
                      <a:lnTo>
                        <a:pt x="341289" y="465704"/>
                      </a:lnTo>
                      <a:lnTo>
                        <a:pt x="341445" y="464753"/>
                      </a:lnTo>
                      <a:lnTo>
                        <a:pt x="338473" y="463155"/>
                      </a:lnTo>
                      <a:lnTo>
                        <a:pt x="339999" y="460569"/>
                      </a:lnTo>
                      <a:lnTo>
                        <a:pt x="342848" y="459404"/>
                      </a:lnTo>
                      <a:lnTo>
                        <a:pt x="343928" y="462061"/>
                      </a:lnTo>
                      <a:lnTo>
                        <a:pt x="343881" y="463956"/>
                      </a:lnTo>
                      <a:lnTo>
                        <a:pt x="344512" y="464294"/>
                      </a:lnTo>
                      <a:lnTo>
                        <a:pt x="345522" y="463910"/>
                      </a:lnTo>
                      <a:lnTo>
                        <a:pt x="346616" y="463675"/>
                      </a:lnTo>
                      <a:lnTo>
                        <a:pt x="347354" y="463890"/>
                      </a:lnTo>
                      <a:lnTo>
                        <a:pt x="347798" y="464329"/>
                      </a:lnTo>
                      <a:lnTo>
                        <a:pt x="347941" y="465025"/>
                      </a:lnTo>
                      <a:lnTo>
                        <a:pt x="347842" y="466089"/>
                      </a:lnTo>
                      <a:lnTo>
                        <a:pt x="347922" y="467209"/>
                      </a:lnTo>
                      <a:lnTo>
                        <a:pt x="348968" y="468310"/>
                      </a:lnTo>
                      <a:lnTo>
                        <a:pt x="349261" y="469416"/>
                      </a:lnTo>
                      <a:lnTo>
                        <a:pt x="348975" y="470012"/>
                      </a:lnTo>
                      <a:lnTo>
                        <a:pt x="348335" y="470719"/>
                      </a:lnTo>
                      <a:lnTo>
                        <a:pt x="347694" y="471616"/>
                      </a:lnTo>
                      <a:lnTo>
                        <a:pt x="347402" y="472718"/>
                      </a:lnTo>
                      <a:lnTo>
                        <a:pt x="347669" y="473039"/>
                      </a:lnTo>
                      <a:lnTo>
                        <a:pt x="348246" y="473518"/>
                      </a:lnTo>
                      <a:lnTo>
                        <a:pt x="348805" y="474099"/>
                      </a:lnTo>
                      <a:lnTo>
                        <a:pt x="349027" y="474784"/>
                      </a:lnTo>
                      <a:lnTo>
                        <a:pt x="348450" y="477232"/>
                      </a:lnTo>
                      <a:lnTo>
                        <a:pt x="347435" y="478078"/>
                      </a:lnTo>
                      <a:lnTo>
                        <a:pt x="346135" y="478349"/>
                      </a:lnTo>
                      <a:lnTo>
                        <a:pt x="344716" y="479047"/>
                      </a:lnTo>
                      <a:lnTo>
                        <a:pt x="343291" y="481815"/>
                      </a:lnTo>
                      <a:lnTo>
                        <a:pt x="342365" y="488157"/>
                      </a:lnTo>
                      <a:lnTo>
                        <a:pt x="340638" y="489553"/>
                      </a:lnTo>
                      <a:lnTo>
                        <a:pt x="342318" y="493051"/>
                      </a:lnTo>
                      <a:lnTo>
                        <a:pt x="342529" y="494220"/>
                      </a:lnTo>
                      <a:lnTo>
                        <a:pt x="342379" y="495689"/>
                      </a:lnTo>
                      <a:lnTo>
                        <a:pt x="342043" y="496543"/>
                      </a:lnTo>
                      <a:lnTo>
                        <a:pt x="340531" y="498475"/>
                      </a:lnTo>
                      <a:lnTo>
                        <a:pt x="342606" y="498920"/>
                      </a:lnTo>
                      <a:lnTo>
                        <a:pt x="343736" y="499705"/>
                      </a:lnTo>
                      <a:lnTo>
                        <a:pt x="343885" y="501056"/>
                      </a:lnTo>
                      <a:lnTo>
                        <a:pt x="343054" y="503247"/>
                      </a:lnTo>
                      <a:lnTo>
                        <a:pt x="342457" y="503886"/>
                      </a:lnTo>
                      <a:lnTo>
                        <a:pt x="341710" y="504314"/>
                      </a:lnTo>
                      <a:lnTo>
                        <a:pt x="340987" y="505009"/>
                      </a:lnTo>
                      <a:lnTo>
                        <a:pt x="340501" y="506434"/>
                      </a:lnTo>
                      <a:lnTo>
                        <a:pt x="341355" y="507657"/>
                      </a:lnTo>
                      <a:lnTo>
                        <a:pt x="341862" y="508813"/>
                      </a:lnTo>
                      <a:lnTo>
                        <a:pt x="341901" y="510170"/>
                      </a:lnTo>
                      <a:lnTo>
                        <a:pt x="340031" y="509635"/>
                      </a:lnTo>
                      <a:lnTo>
                        <a:pt x="338844" y="508727"/>
                      </a:lnTo>
                      <a:lnTo>
                        <a:pt x="334170" y="502634"/>
                      </a:lnTo>
                      <a:lnTo>
                        <a:pt x="333499" y="501088"/>
                      </a:lnTo>
                      <a:lnTo>
                        <a:pt x="333347" y="498998"/>
                      </a:lnTo>
                      <a:lnTo>
                        <a:pt x="333504" y="497055"/>
                      </a:lnTo>
                      <a:lnTo>
                        <a:pt x="333159" y="496174"/>
                      </a:lnTo>
                      <a:lnTo>
                        <a:pt x="331513" y="497277"/>
                      </a:lnTo>
                      <a:lnTo>
                        <a:pt x="330204" y="498983"/>
                      </a:lnTo>
                      <a:lnTo>
                        <a:pt x="329586" y="500992"/>
                      </a:lnTo>
                      <a:lnTo>
                        <a:pt x="329595" y="503063"/>
                      </a:lnTo>
                      <a:lnTo>
                        <a:pt x="330228" y="505068"/>
                      </a:lnTo>
                      <a:lnTo>
                        <a:pt x="327451" y="504553"/>
                      </a:lnTo>
                      <a:lnTo>
                        <a:pt x="325686" y="505924"/>
                      </a:lnTo>
                      <a:lnTo>
                        <a:pt x="324237" y="507929"/>
                      </a:lnTo>
                      <a:lnTo>
                        <a:pt x="322357" y="509349"/>
                      </a:lnTo>
                      <a:lnTo>
                        <a:pt x="321006" y="505645"/>
                      </a:lnTo>
                      <a:lnTo>
                        <a:pt x="315414" y="497892"/>
                      </a:lnTo>
                      <a:lnTo>
                        <a:pt x="315570" y="494207"/>
                      </a:lnTo>
                      <a:lnTo>
                        <a:pt x="316867" y="493839"/>
                      </a:lnTo>
                      <a:lnTo>
                        <a:pt x="319490" y="492652"/>
                      </a:lnTo>
                      <a:lnTo>
                        <a:pt x="321060" y="491232"/>
                      </a:lnTo>
                      <a:lnTo>
                        <a:pt x="313747" y="487172"/>
                      </a:lnTo>
                      <a:lnTo>
                        <a:pt x="312359" y="485830"/>
                      </a:lnTo>
                      <a:lnTo>
                        <a:pt x="311697" y="484245"/>
                      </a:lnTo>
                      <a:lnTo>
                        <a:pt x="311048" y="481754"/>
                      </a:lnTo>
                      <a:lnTo>
                        <a:pt x="310832" y="479182"/>
                      </a:lnTo>
                      <a:lnTo>
                        <a:pt x="311482" y="477335"/>
                      </a:lnTo>
                      <a:lnTo>
                        <a:pt x="312498" y="476549"/>
                      </a:lnTo>
                      <a:lnTo>
                        <a:pt x="315786" y="475457"/>
                      </a:lnTo>
                      <a:lnTo>
                        <a:pt x="317070" y="475234"/>
                      </a:lnTo>
                      <a:lnTo>
                        <a:pt x="317445" y="475040"/>
                      </a:lnTo>
                      <a:lnTo>
                        <a:pt x="317927" y="474089"/>
                      </a:lnTo>
                      <a:lnTo>
                        <a:pt x="317918" y="473465"/>
                      </a:lnTo>
                      <a:lnTo>
                        <a:pt x="317778" y="472982"/>
                      </a:lnTo>
                      <a:lnTo>
                        <a:pt x="317877" y="472372"/>
                      </a:lnTo>
                      <a:lnTo>
                        <a:pt x="317885" y="471360"/>
                      </a:lnTo>
                      <a:lnTo>
                        <a:pt x="317694" y="470184"/>
                      </a:lnTo>
                      <a:lnTo>
                        <a:pt x="317966" y="469227"/>
                      </a:lnTo>
                      <a:lnTo>
                        <a:pt x="319372" y="469020"/>
                      </a:lnTo>
                      <a:lnTo>
                        <a:pt x="321472" y="469453"/>
                      </a:lnTo>
                      <a:lnTo>
                        <a:pt x="322410" y="469977"/>
                      </a:lnTo>
                      <a:lnTo>
                        <a:pt x="322715" y="470841"/>
                      </a:lnTo>
                      <a:lnTo>
                        <a:pt x="322126" y="474649"/>
                      </a:lnTo>
                      <a:lnTo>
                        <a:pt x="321559" y="476021"/>
                      </a:lnTo>
                      <a:lnTo>
                        <a:pt x="320228" y="478074"/>
                      </a:lnTo>
                      <a:lnTo>
                        <a:pt x="323893" y="482756"/>
                      </a:lnTo>
                      <a:lnTo>
                        <a:pt x="325799" y="484443"/>
                      </a:lnTo>
                      <a:lnTo>
                        <a:pt x="328579" y="485368"/>
                      </a:lnTo>
                      <a:lnTo>
                        <a:pt x="329240" y="485329"/>
                      </a:lnTo>
                      <a:lnTo>
                        <a:pt x="330323" y="484902"/>
                      </a:lnTo>
                      <a:lnTo>
                        <a:pt x="330964" y="484796"/>
                      </a:lnTo>
                      <a:lnTo>
                        <a:pt x="331023" y="484815"/>
                      </a:lnTo>
                      <a:lnTo>
                        <a:pt x="332691" y="484961"/>
                      </a:lnTo>
                      <a:lnTo>
                        <a:pt x="332871" y="485048"/>
                      </a:lnTo>
                      <a:lnTo>
                        <a:pt x="334367" y="484581"/>
                      </a:lnTo>
                      <a:lnTo>
                        <a:pt x="335586" y="483898"/>
                      </a:lnTo>
                      <a:lnTo>
                        <a:pt x="337990" y="482178"/>
                      </a:lnTo>
                      <a:lnTo>
                        <a:pt x="335197" y="481712"/>
                      </a:lnTo>
                      <a:lnTo>
                        <a:pt x="333523" y="480129"/>
                      </a:lnTo>
                      <a:lnTo>
                        <a:pt x="332602" y="477567"/>
                      </a:lnTo>
                      <a:lnTo>
                        <a:pt x="332042" y="474230"/>
                      </a:lnTo>
                      <a:lnTo>
                        <a:pt x="332971" y="474416"/>
                      </a:lnTo>
                      <a:lnTo>
                        <a:pt x="333594" y="474277"/>
                      </a:lnTo>
                      <a:lnTo>
                        <a:pt x="334735" y="473699"/>
                      </a:lnTo>
                      <a:lnTo>
                        <a:pt x="334865" y="472903"/>
                      </a:lnTo>
                      <a:lnTo>
                        <a:pt x="332468" y="471815"/>
                      </a:lnTo>
                      <a:lnTo>
                        <a:pt x="332517" y="470185"/>
                      </a:lnTo>
                      <a:lnTo>
                        <a:pt x="333523" y="468332"/>
                      </a:lnTo>
                      <a:lnTo>
                        <a:pt x="333964" y="466500"/>
                      </a:lnTo>
                      <a:lnTo>
                        <a:pt x="332869" y="465310"/>
                      </a:lnTo>
                      <a:lnTo>
                        <a:pt x="326898" y="465570"/>
                      </a:lnTo>
                      <a:lnTo>
                        <a:pt x="326181" y="465170"/>
                      </a:lnTo>
                      <a:lnTo>
                        <a:pt x="324749" y="463895"/>
                      </a:lnTo>
                      <a:lnTo>
                        <a:pt x="323921" y="463417"/>
                      </a:lnTo>
                      <a:lnTo>
                        <a:pt x="322958" y="463375"/>
                      </a:lnTo>
                      <a:lnTo>
                        <a:pt x="319925" y="463782"/>
                      </a:lnTo>
                      <a:lnTo>
                        <a:pt x="318821" y="462930"/>
                      </a:lnTo>
                      <a:lnTo>
                        <a:pt x="318283" y="461910"/>
                      </a:lnTo>
                      <a:lnTo>
                        <a:pt x="317915" y="460849"/>
                      </a:lnTo>
                      <a:lnTo>
                        <a:pt x="317285" y="459816"/>
                      </a:lnTo>
                      <a:lnTo>
                        <a:pt x="316615" y="459465"/>
                      </a:lnTo>
                      <a:lnTo>
                        <a:pt x="314809" y="459041"/>
                      </a:lnTo>
                      <a:lnTo>
                        <a:pt x="314214" y="458605"/>
                      </a:lnTo>
                      <a:lnTo>
                        <a:pt x="314040" y="457696"/>
                      </a:lnTo>
                      <a:lnTo>
                        <a:pt x="314135" y="456525"/>
                      </a:lnTo>
                      <a:lnTo>
                        <a:pt x="314109" y="455234"/>
                      </a:lnTo>
                      <a:lnTo>
                        <a:pt x="313578" y="454014"/>
                      </a:lnTo>
                      <a:lnTo>
                        <a:pt x="312621" y="453257"/>
                      </a:lnTo>
                      <a:lnTo>
                        <a:pt x="311675" y="453103"/>
                      </a:lnTo>
                      <a:lnTo>
                        <a:pt x="306460" y="454424"/>
                      </a:lnTo>
                      <a:lnTo>
                        <a:pt x="304571" y="455289"/>
                      </a:lnTo>
                      <a:lnTo>
                        <a:pt x="303315" y="456310"/>
                      </a:lnTo>
                      <a:lnTo>
                        <a:pt x="302658" y="459834"/>
                      </a:lnTo>
                      <a:lnTo>
                        <a:pt x="303455" y="464665"/>
                      </a:lnTo>
                      <a:lnTo>
                        <a:pt x="305997" y="472602"/>
                      </a:lnTo>
                      <a:lnTo>
                        <a:pt x="303633" y="475811"/>
                      </a:lnTo>
                      <a:lnTo>
                        <a:pt x="302432" y="477029"/>
                      </a:lnTo>
                      <a:lnTo>
                        <a:pt x="300545" y="478093"/>
                      </a:lnTo>
                      <a:lnTo>
                        <a:pt x="294923" y="479090"/>
                      </a:lnTo>
                      <a:lnTo>
                        <a:pt x="293061" y="479864"/>
                      </a:lnTo>
                      <a:lnTo>
                        <a:pt x="292265" y="478802"/>
                      </a:lnTo>
                      <a:lnTo>
                        <a:pt x="291336" y="476952"/>
                      </a:lnTo>
                      <a:lnTo>
                        <a:pt x="290712" y="474942"/>
                      </a:lnTo>
                      <a:lnTo>
                        <a:pt x="290830" y="473374"/>
                      </a:lnTo>
                      <a:lnTo>
                        <a:pt x="292473" y="471812"/>
                      </a:lnTo>
                      <a:lnTo>
                        <a:pt x="293590" y="473126"/>
                      </a:lnTo>
                      <a:lnTo>
                        <a:pt x="294421" y="475354"/>
                      </a:lnTo>
                      <a:lnTo>
                        <a:pt x="295219" y="476596"/>
                      </a:lnTo>
                      <a:lnTo>
                        <a:pt x="296845" y="475844"/>
                      </a:lnTo>
                      <a:lnTo>
                        <a:pt x="298180" y="473874"/>
                      </a:lnTo>
                      <a:lnTo>
                        <a:pt x="298895" y="471845"/>
                      </a:lnTo>
                      <a:lnTo>
                        <a:pt x="298726" y="470853"/>
                      </a:lnTo>
                      <a:lnTo>
                        <a:pt x="297577" y="469744"/>
                      </a:lnTo>
                      <a:lnTo>
                        <a:pt x="297898" y="467496"/>
                      </a:lnTo>
                      <a:lnTo>
                        <a:pt x="299704" y="462926"/>
                      </a:lnTo>
                      <a:lnTo>
                        <a:pt x="297816" y="463307"/>
                      </a:lnTo>
                      <a:lnTo>
                        <a:pt x="295735" y="464317"/>
                      </a:lnTo>
                      <a:lnTo>
                        <a:pt x="294158" y="464558"/>
                      </a:lnTo>
                      <a:lnTo>
                        <a:pt x="293850" y="462619"/>
                      </a:lnTo>
                      <a:lnTo>
                        <a:pt x="293764" y="459474"/>
                      </a:lnTo>
                      <a:lnTo>
                        <a:pt x="292534" y="457967"/>
                      </a:lnTo>
                      <a:lnTo>
                        <a:pt x="290758" y="457001"/>
                      </a:lnTo>
                      <a:lnTo>
                        <a:pt x="289039" y="455369"/>
                      </a:lnTo>
                      <a:lnTo>
                        <a:pt x="285348" y="445520"/>
                      </a:lnTo>
                      <a:lnTo>
                        <a:pt x="285091" y="444170"/>
                      </a:lnTo>
                      <a:lnTo>
                        <a:pt x="284103" y="444034"/>
                      </a:lnTo>
                      <a:lnTo>
                        <a:pt x="283008" y="444433"/>
                      </a:lnTo>
                      <a:lnTo>
                        <a:pt x="281639" y="445231"/>
                      </a:lnTo>
                      <a:lnTo>
                        <a:pt x="282202" y="446578"/>
                      </a:lnTo>
                      <a:lnTo>
                        <a:pt x="283188" y="447916"/>
                      </a:lnTo>
                      <a:lnTo>
                        <a:pt x="283635" y="448405"/>
                      </a:lnTo>
                      <a:lnTo>
                        <a:pt x="285036" y="450725"/>
                      </a:lnTo>
                      <a:lnTo>
                        <a:pt x="286116" y="453151"/>
                      </a:lnTo>
                      <a:lnTo>
                        <a:pt x="287003" y="457874"/>
                      </a:lnTo>
                      <a:lnTo>
                        <a:pt x="288554" y="461753"/>
                      </a:lnTo>
                      <a:lnTo>
                        <a:pt x="288363" y="463596"/>
                      </a:lnTo>
                      <a:lnTo>
                        <a:pt x="285832" y="467357"/>
                      </a:lnTo>
                      <a:lnTo>
                        <a:pt x="284529" y="470029"/>
                      </a:lnTo>
                      <a:lnTo>
                        <a:pt x="284009" y="472473"/>
                      </a:lnTo>
                      <a:lnTo>
                        <a:pt x="283462" y="478194"/>
                      </a:lnTo>
                      <a:lnTo>
                        <a:pt x="282503" y="478547"/>
                      </a:lnTo>
                      <a:lnTo>
                        <a:pt x="280794" y="476790"/>
                      </a:lnTo>
                      <a:lnTo>
                        <a:pt x="278323" y="473481"/>
                      </a:lnTo>
                      <a:lnTo>
                        <a:pt x="276376" y="475302"/>
                      </a:lnTo>
                      <a:lnTo>
                        <a:pt x="276840" y="477554"/>
                      </a:lnTo>
                      <a:lnTo>
                        <a:pt x="279152" y="480674"/>
                      </a:lnTo>
                      <a:lnTo>
                        <a:pt x="279656" y="482953"/>
                      </a:lnTo>
                      <a:lnTo>
                        <a:pt x="278758" y="484051"/>
                      </a:lnTo>
                      <a:lnTo>
                        <a:pt x="276998" y="484893"/>
                      </a:lnTo>
                      <a:lnTo>
                        <a:pt x="274931" y="486403"/>
                      </a:lnTo>
                      <a:lnTo>
                        <a:pt x="273710" y="488168"/>
                      </a:lnTo>
                      <a:lnTo>
                        <a:pt x="273134" y="490098"/>
                      </a:lnTo>
                      <a:lnTo>
                        <a:pt x="273004" y="492107"/>
                      </a:lnTo>
                      <a:lnTo>
                        <a:pt x="273178" y="496916"/>
                      </a:lnTo>
                      <a:lnTo>
                        <a:pt x="272965" y="499198"/>
                      </a:lnTo>
                      <a:lnTo>
                        <a:pt x="272123" y="504184"/>
                      </a:lnTo>
                      <a:lnTo>
                        <a:pt x="271068" y="505843"/>
                      </a:lnTo>
                      <a:lnTo>
                        <a:pt x="269040" y="507178"/>
                      </a:lnTo>
                      <a:lnTo>
                        <a:pt x="266897" y="507719"/>
                      </a:lnTo>
                      <a:lnTo>
                        <a:pt x="265499" y="506888"/>
                      </a:lnTo>
                      <a:lnTo>
                        <a:pt x="264878" y="506146"/>
                      </a:lnTo>
                      <a:lnTo>
                        <a:pt x="263035" y="505081"/>
                      </a:lnTo>
                      <a:lnTo>
                        <a:pt x="262269" y="504268"/>
                      </a:lnTo>
                      <a:lnTo>
                        <a:pt x="262381" y="503354"/>
                      </a:lnTo>
                      <a:lnTo>
                        <a:pt x="263001" y="502272"/>
                      </a:lnTo>
                      <a:lnTo>
                        <a:pt x="263136" y="501320"/>
                      </a:lnTo>
                      <a:lnTo>
                        <a:pt x="261872" y="500760"/>
                      </a:lnTo>
                      <a:lnTo>
                        <a:pt x="257971" y="500376"/>
                      </a:lnTo>
                      <a:lnTo>
                        <a:pt x="257085" y="499380"/>
                      </a:lnTo>
                      <a:lnTo>
                        <a:pt x="258489" y="497152"/>
                      </a:lnTo>
                      <a:lnTo>
                        <a:pt x="260202" y="495248"/>
                      </a:lnTo>
                      <a:lnTo>
                        <a:pt x="260449" y="494267"/>
                      </a:lnTo>
                      <a:lnTo>
                        <a:pt x="260075" y="492881"/>
                      </a:lnTo>
                      <a:lnTo>
                        <a:pt x="259972" y="489748"/>
                      </a:lnTo>
                      <a:lnTo>
                        <a:pt x="258748" y="492209"/>
                      </a:lnTo>
                      <a:lnTo>
                        <a:pt x="256660" y="494140"/>
                      </a:lnTo>
                      <a:lnTo>
                        <a:pt x="254728" y="495164"/>
                      </a:lnTo>
                      <a:lnTo>
                        <a:pt x="253966" y="494816"/>
                      </a:lnTo>
                      <a:lnTo>
                        <a:pt x="252048" y="492701"/>
                      </a:lnTo>
                      <a:lnTo>
                        <a:pt x="251751" y="491905"/>
                      </a:lnTo>
                      <a:lnTo>
                        <a:pt x="252567" y="486652"/>
                      </a:lnTo>
                      <a:lnTo>
                        <a:pt x="252483" y="483332"/>
                      </a:lnTo>
                      <a:lnTo>
                        <a:pt x="251157" y="482851"/>
                      </a:lnTo>
                      <a:lnTo>
                        <a:pt x="249362" y="483893"/>
                      </a:lnTo>
                      <a:lnTo>
                        <a:pt x="247901" y="485187"/>
                      </a:lnTo>
                      <a:lnTo>
                        <a:pt x="246888" y="487212"/>
                      </a:lnTo>
                      <a:lnTo>
                        <a:pt x="246089" y="490569"/>
                      </a:lnTo>
                      <a:lnTo>
                        <a:pt x="245964" y="493736"/>
                      </a:lnTo>
                      <a:lnTo>
                        <a:pt x="247017" y="495279"/>
                      </a:lnTo>
                      <a:lnTo>
                        <a:pt x="247985" y="495947"/>
                      </a:lnTo>
                      <a:lnTo>
                        <a:pt x="253857" y="501801"/>
                      </a:lnTo>
                      <a:lnTo>
                        <a:pt x="255371" y="503740"/>
                      </a:lnTo>
                      <a:lnTo>
                        <a:pt x="256432" y="505896"/>
                      </a:lnTo>
                      <a:lnTo>
                        <a:pt x="256459" y="508050"/>
                      </a:lnTo>
                      <a:lnTo>
                        <a:pt x="255814" y="508896"/>
                      </a:lnTo>
                      <a:lnTo>
                        <a:pt x="254646" y="509920"/>
                      </a:lnTo>
                      <a:lnTo>
                        <a:pt x="253438" y="510749"/>
                      </a:lnTo>
                      <a:lnTo>
                        <a:pt x="252677" y="511096"/>
                      </a:lnTo>
                      <a:lnTo>
                        <a:pt x="251554" y="510892"/>
                      </a:lnTo>
                      <a:lnTo>
                        <a:pt x="251157" y="510305"/>
                      </a:lnTo>
                      <a:lnTo>
                        <a:pt x="250972" y="509597"/>
                      </a:lnTo>
                      <a:lnTo>
                        <a:pt x="250445" y="509047"/>
                      </a:lnTo>
                      <a:lnTo>
                        <a:pt x="248686" y="508732"/>
                      </a:lnTo>
                      <a:lnTo>
                        <a:pt x="246482" y="509027"/>
                      </a:lnTo>
                      <a:lnTo>
                        <a:pt x="244352" y="509963"/>
                      </a:lnTo>
                      <a:lnTo>
                        <a:pt x="242828" y="511639"/>
                      </a:lnTo>
                      <a:lnTo>
                        <a:pt x="248375" y="511929"/>
                      </a:lnTo>
                      <a:lnTo>
                        <a:pt x="249904" y="512520"/>
                      </a:lnTo>
                      <a:lnTo>
                        <a:pt x="251308" y="513813"/>
                      </a:lnTo>
                      <a:lnTo>
                        <a:pt x="251177" y="514745"/>
                      </a:lnTo>
                      <a:lnTo>
                        <a:pt x="248588" y="516782"/>
                      </a:lnTo>
                      <a:lnTo>
                        <a:pt x="247400" y="518182"/>
                      </a:lnTo>
                      <a:lnTo>
                        <a:pt x="245338" y="521466"/>
                      </a:lnTo>
                      <a:lnTo>
                        <a:pt x="244439" y="522523"/>
                      </a:lnTo>
                      <a:lnTo>
                        <a:pt x="242799" y="523204"/>
                      </a:lnTo>
                      <a:lnTo>
                        <a:pt x="240903" y="523190"/>
                      </a:lnTo>
                      <a:lnTo>
                        <a:pt x="237237" y="522514"/>
                      </a:lnTo>
                      <a:lnTo>
                        <a:pt x="238850" y="524547"/>
                      </a:lnTo>
                      <a:lnTo>
                        <a:pt x="244145" y="526743"/>
                      </a:lnTo>
                      <a:lnTo>
                        <a:pt x="245257" y="529790"/>
                      </a:lnTo>
                      <a:lnTo>
                        <a:pt x="240199" y="528423"/>
                      </a:lnTo>
                      <a:lnTo>
                        <a:pt x="238339" y="528740"/>
                      </a:lnTo>
                      <a:lnTo>
                        <a:pt x="237290" y="531011"/>
                      </a:lnTo>
                      <a:lnTo>
                        <a:pt x="237575" y="532016"/>
                      </a:lnTo>
                      <a:lnTo>
                        <a:pt x="238286" y="532968"/>
                      </a:lnTo>
                      <a:lnTo>
                        <a:pt x="238642" y="534108"/>
                      </a:lnTo>
                      <a:lnTo>
                        <a:pt x="237824" y="535839"/>
                      </a:lnTo>
                      <a:lnTo>
                        <a:pt x="236825" y="536399"/>
                      </a:lnTo>
                      <a:lnTo>
                        <a:pt x="235506" y="536373"/>
                      </a:lnTo>
                      <a:lnTo>
                        <a:pt x="234216" y="535960"/>
                      </a:lnTo>
                      <a:lnTo>
                        <a:pt x="233362" y="535286"/>
                      </a:lnTo>
                      <a:lnTo>
                        <a:pt x="232141" y="538484"/>
                      </a:lnTo>
                      <a:lnTo>
                        <a:pt x="233086" y="539759"/>
                      </a:lnTo>
                      <a:lnTo>
                        <a:pt x="234871" y="540465"/>
                      </a:lnTo>
                      <a:lnTo>
                        <a:pt x="236163" y="541995"/>
                      </a:lnTo>
                      <a:lnTo>
                        <a:pt x="235832" y="544176"/>
                      </a:lnTo>
                      <a:lnTo>
                        <a:pt x="234149" y="545705"/>
                      </a:lnTo>
                      <a:lnTo>
                        <a:pt x="226964" y="548418"/>
                      </a:lnTo>
                      <a:lnTo>
                        <a:pt x="226074" y="548529"/>
                      </a:lnTo>
                      <a:lnTo>
                        <a:pt x="224707" y="548182"/>
                      </a:lnTo>
                      <a:lnTo>
                        <a:pt x="224662" y="547671"/>
                      </a:lnTo>
                      <a:lnTo>
                        <a:pt x="224951" y="546906"/>
                      </a:lnTo>
                      <a:lnTo>
                        <a:pt x="224568" y="545785"/>
                      </a:lnTo>
                      <a:lnTo>
                        <a:pt x="222647" y="544117"/>
                      </a:lnTo>
                      <a:lnTo>
                        <a:pt x="220662" y="543620"/>
                      </a:lnTo>
                      <a:lnTo>
                        <a:pt x="218535" y="543938"/>
                      </a:lnTo>
                      <a:lnTo>
                        <a:pt x="213667" y="545417"/>
                      </a:lnTo>
                      <a:lnTo>
                        <a:pt x="212817" y="544619"/>
                      </a:lnTo>
                      <a:lnTo>
                        <a:pt x="212404" y="542621"/>
                      </a:lnTo>
                      <a:lnTo>
                        <a:pt x="211162" y="539722"/>
                      </a:lnTo>
                      <a:lnTo>
                        <a:pt x="205491" y="535350"/>
                      </a:lnTo>
                      <a:lnTo>
                        <a:pt x="204839" y="534450"/>
                      </a:lnTo>
                      <a:lnTo>
                        <a:pt x="204326" y="532219"/>
                      </a:lnTo>
                      <a:lnTo>
                        <a:pt x="204264" y="526907"/>
                      </a:lnTo>
                      <a:lnTo>
                        <a:pt x="203655" y="524686"/>
                      </a:lnTo>
                      <a:lnTo>
                        <a:pt x="202196" y="523384"/>
                      </a:lnTo>
                      <a:lnTo>
                        <a:pt x="201349" y="524892"/>
                      </a:lnTo>
                      <a:lnTo>
                        <a:pt x="201104" y="527747"/>
                      </a:lnTo>
                      <a:lnTo>
                        <a:pt x="201476" y="530507"/>
                      </a:lnTo>
                      <a:lnTo>
                        <a:pt x="200178" y="529888"/>
                      </a:lnTo>
                      <a:lnTo>
                        <a:pt x="199706" y="529431"/>
                      </a:lnTo>
                      <a:lnTo>
                        <a:pt x="197116" y="531119"/>
                      </a:lnTo>
                      <a:lnTo>
                        <a:pt x="194776" y="531260"/>
                      </a:lnTo>
                      <a:lnTo>
                        <a:pt x="184567" y="528915"/>
                      </a:lnTo>
                      <a:lnTo>
                        <a:pt x="182922" y="527657"/>
                      </a:lnTo>
                      <a:lnTo>
                        <a:pt x="181413" y="525479"/>
                      </a:lnTo>
                      <a:lnTo>
                        <a:pt x="179135" y="527545"/>
                      </a:lnTo>
                      <a:lnTo>
                        <a:pt x="177769" y="528362"/>
                      </a:lnTo>
                      <a:lnTo>
                        <a:pt x="176448" y="528406"/>
                      </a:lnTo>
                      <a:lnTo>
                        <a:pt x="175381" y="527460"/>
                      </a:lnTo>
                      <a:lnTo>
                        <a:pt x="175152" y="526086"/>
                      </a:lnTo>
                      <a:lnTo>
                        <a:pt x="175108" y="524503"/>
                      </a:lnTo>
                      <a:lnTo>
                        <a:pt x="174603" y="522992"/>
                      </a:lnTo>
                      <a:lnTo>
                        <a:pt x="173739" y="522301"/>
                      </a:lnTo>
                      <a:lnTo>
                        <a:pt x="172336" y="521789"/>
                      </a:lnTo>
                      <a:lnTo>
                        <a:pt x="170798" y="521724"/>
                      </a:lnTo>
                      <a:lnTo>
                        <a:pt x="169493" y="522392"/>
                      </a:lnTo>
                      <a:lnTo>
                        <a:pt x="168764" y="523947"/>
                      </a:lnTo>
                      <a:lnTo>
                        <a:pt x="168445" y="525803"/>
                      </a:lnTo>
                      <a:lnTo>
                        <a:pt x="167954" y="527407"/>
                      </a:lnTo>
                      <a:lnTo>
                        <a:pt x="166743" y="528232"/>
                      </a:lnTo>
                      <a:lnTo>
                        <a:pt x="166190" y="526148"/>
                      </a:lnTo>
                      <a:lnTo>
                        <a:pt x="165611" y="524566"/>
                      </a:lnTo>
                      <a:lnTo>
                        <a:pt x="164789" y="523524"/>
                      </a:lnTo>
                      <a:lnTo>
                        <a:pt x="163702" y="523502"/>
                      </a:lnTo>
                      <a:lnTo>
                        <a:pt x="160302" y="524326"/>
                      </a:lnTo>
                      <a:lnTo>
                        <a:pt x="159427" y="524666"/>
                      </a:lnTo>
                      <a:lnTo>
                        <a:pt x="159227" y="525336"/>
                      </a:lnTo>
                      <a:lnTo>
                        <a:pt x="159133" y="527576"/>
                      </a:lnTo>
                      <a:lnTo>
                        <a:pt x="158911" y="528202"/>
                      </a:lnTo>
                      <a:lnTo>
                        <a:pt x="158200" y="528308"/>
                      </a:lnTo>
                      <a:lnTo>
                        <a:pt x="157619" y="527842"/>
                      </a:lnTo>
                      <a:lnTo>
                        <a:pt x="157076" y="527274"/>
                      </a:lnTo>
                      <a:lnTo>
                        <a:pt x="156484" y="527036"/>
                      </a:lnTo>
                      <a:lnTo>
                        <a:pt x="151091" y="528094"/>
                      </a:lnTo>
                      <a:lnTo>
                        <a:pt x="152992" y="519293"/>
                      </a:lnTo>
                      <a:lnTo>
                        <a:pt x="152921" y="515300"/>
                      </a:lnTo>
                      <a:lnTo>
                        <a:pt x="151301" y="510918"/>
                      </a:lnTo>
                      <a:lnTo>
                        <a:pt x="146625" y="506122"/>
                      </a:lnTo>
                      <a:lnTo>
                        <a:pt x="145931" y="504970"/>
                      </a:lnTo>
                      <a:lnTo>
                        <a:pt x="146957" y="503374"/>
                      </a:lnTo>
                      <a:lnTo>
                        <a:pt x="148774" y="504108"/>
                      </a:lnTo>
                      <a:lnTo>
                        <a:pt x="150721" y="505594"/>
                      </a:lnTo>
                      <a:lnTo>
                        <a:pt x="152308" y="506197"/>
                      </a:lnTo>
                      <a:lnTo>
                        <a:pt x="151977" y="504781"/>
                      </a:lnTo>
                      <a:lnTo>
                        <a:pt x="150318" y="501551"/>
                      </a:lnTo>
                      <a:lnTo>
                        <a:pt x="152070" y="501396"/>
                      </a:lnTo>
                      <a:lnTo>
                        <a:pt x="160495" y="503525"/>
                      </a:lnTo>
                      <a:lnTo>
                        <a:pt x="162872" y="505148"/>
                      </a:lnTo>
                      <a:lnTo>
                        <a:pt x="164061" y="507516"/>
                      </a:lnTo>
                      <a:lnTo>
                        <a:pt x="164934" y="510079"/>
                      </a:lnTo>
                      <a:lnTo>
                        <a:pt x="166440" y="512231"/>
                      </a:lnTo>
                      <a:lnTo>
                        <a:pt x="167076" y="510791"/>
                      </a:lnTo>
                      <a:lnTo>
                        <a:pt x="166836" y="508302"/>
                      </a:lnTo>
                      <a:lnTo>
                        <a:pt x="167211" y="506957"/>
                      </a:lnTo>
                      <a:lnTo>
                        <a:pt x="167690" y="507497"/>
                      </a:lnTo>
                      <a:lnTo>
                        <a:pt x="168051" y="507729"/>
                      </a:lnTo>
                      <a:lnTo>
                        <a:pt x="169037" y="508138"/>
                      </a:lnTo>
                      <a:lnTo>
                        <a:pt x="168639" y="506346"/>
                      </a:lnTo>
                      <a:lnTo>
                        <a:pt x="169149" y="505942"/>
                      </a:lnTo>
                      <a:lnTo>
                        <a:pt x="169988" y="506240"/>
                      </a:lnTo>
                      <a:lnTo>
                        <a:pt x="170517" y="506544"/>
                      </a:lnTo>
                      <a:lnTo>
                        <a:pt x="171453" y="507453"/>
                      </a:lnTo>
                      <a:lnTo>
                        <a:pt x="172576" y="509836"/>
                      </a:lnTo>
                      <a:lnTo>
                        <a:pt x="173260" y="510400"/>
                      </a:lnTo>
                      <a:lnTo>
                        <a:pt x="174178" y="509056"/>
                      </a:lnTo>
                      <a:lnTo>
                        <a:pt x="174657" y="505893"/>
                      </a:lnTo>
                      <a:lnTo>
                        <a:pt x="174758" y="502570"/>
                      </a:lnTo>
                      <a:lnTo>
                        <a:pt x="174606" y="500753"/>
                      </a:lnTo>
                      <a:lnTo>
                        <a:pt x="174083" y="500082"/>
                      </a:lnTo>
                      <a:lnTo>
                        <a:pt x="171796" y="497794"/>
                      </a:lnTo>
                      <a:lnTo>
                        <a:pt x="170591" y="495591"/>
                      </a:lnTo>
                      <a:lnTo>
                        <a:pt x="169646" y="494724"/>
                      </a:lnTo>
                      <a:lnTo>
                        <a:pt x="168610" y="495129"/>
                      </a:lnTo>
                      <a:lnTo>
                        <a:pt x="165166" y="500408"/>
                      </a:lnTo>
                      <a:lnTo>
                        <a:pt x="163203" y="501526"/>
                      </a:lnTo>
                      <a:lnTo>
                        <a:pt x="161125" y="499181"/>
                      </a:lnTo>
                      <a:lnTo>
                        <a:pt x="161090" y="498357"/>
                      </a:lnTo>
                      <a:lnTo>
                        <a:pt x="161208" y="495510"/>
                      </a:lnTo>
                      <a:lnTo>
                        <a:pt x="161165" y="494789"/>
                      </a:lnTo>
                      <a:lnTo>
                        <a:pt x="160137" y="494176"/>
                      </a:lnTo>
                      <a:lnTo>
                        <a:pt x="159277" y="494487"/>
                      </a:lnTo>
                      <a:lnTo>
                        <a:pt x="158610" y="495399"/>
                      </a:lnTo>
                      <a:lnTo>
                        <a:pt x="158242" y="496660"/>
                      </a:lnTo>
                      <a:lnTo>
                        <a:pt x="157077" y="499512"/>
                      </a:lnTo>
                      <a:lnTo>
                        <a:pt x="155389" y="499180"/>
                      </a:lnTo>
                      <a:lnTo>
                        <a:pt x="153707" y="497294"/>
                      </a:lnTo>
                      <a:lnTo>
                        <a:pt x="152537" y="495561"/>
                      </a:lnTo>
                      <a:lnTo>
                        <a:pt x="151446" y="493437"/>
                      </a:lnTo>
                      <a:lnTo>
                        <a:pt x="150977" y="491354"/>
                      </a:lnTo>
                      <a:lnTo>
                        <a:pt x="151000" y="489022"/>
                      </a:lnTo>
                      <a:lnTo>
                        <a:pt x="151363" y="486066"/>
                      </a:lnTo>
                      <a:lnTo>
                        <a:pt x="151015" y="485459"/>
                      </a:lnTo>
                      <a:lnTo>
                        <a:pt x="149284" y="483767"/>
                      </a:lnTo>
                      <a:lnTo>
                        <a:pt x="147588" y="481617"/>
                      </a:lnTo>
                      <a:lnTo>
                        <a:pt x="147129" y="482217"/>
                      </a:lnTo>
                      <a:lnTo>
                        <a:pt x="146819" y="485104"/>
                      </a:lnTo>
                      <a:lnTo>
                        <a:pt x="146868" y="487045"/>
                      </a:lnTo>
                      <a:lnTo>
                        <a:pt x="146527" y="488068"/>
                      </a:lnTo>
                      <a:lnTo>
                        <a:pt x="145372" y="488389"/>
                      </a:lnTo>
                      <a:lnTo>
                        <a:pt x="144610" y="488344"/>
                      </a:lnTo>
                      <a:lnTo>
                        <a:pt x="143739" y="488412"/>
                      </a:lnTo>
                      <a:lnTo>
                        <a:pt x="142916" y="488634"/>
                      </a:lnTo>
                      <a:lnTo>
                        <a:pt x="142338" y="489094"/>
                      </a:lnTo>
                      <a:lnTo>
                        <a:pt x="141698" y="490913"/>
                      </a:lnTo>
                      <a:lnTo>
                        <a:pt x="142770" y="491456"/>
                      </a:lnTo>
                      <a:lnTo>
                        <a:pt x="146259" y="491308"/>
                      </a:lnTo>
                      <a:lnTo>
                        <a:pt x="147176" y="492107"/>
                      </a:lnTo>
                      <a:lnTo>
                        <a:pt x="146704" y="493567"/>
                      </a:lnTo>
                      <a:lnTo>
                        <a:pt x="145395" y="494910"/>
                      </a:lnTo>
                      <a:lnTo>
                        <a:pt x="143718" y="495412"/>
                      </a:lnTo>
                      <a:lnTo>
                        <a:pt x="140257" y="494828"/>
                      </a:lnTo>
                      <a:lnTo>
                        <a:pt x="138851" y="494143"/>
                      </a:lnTo>
                      <a:lnTo>
                        <a:pt x="137827" y="492997"/>
                      </a:lnTo>
                      <a:lnTo>
                        <a:pt x="136250" y="486552"/>
                      </a:lnTo>
                      <a:lnTo>
                        <a:pt x="136232" y="485698"/>
                      </a:lnTo>
                      <a:lnTo>
                        <a:pt x="136804" y="482641"/>
                      </a:lnTo>
                      <a:lnTo>
                        <a:pt x="136622" y="481948"/>
                      </a:lnTo>
                      <a:lnTo>
                        <a:pt x="134355" y="479084"/>
                      </a:lnTo>
                      <a:lnTo>
                        <a:pt x="133438" y="478266"/>
                      </a:lnTo>
                      <a:lnTo>
                        <a:pt x="132919" y="477366"/>
                      </a:lnTo>
                      <a:lnTo>
                        <a:pt x="132855" y="476497"/>
                      </a:lnTo>
                      <a:lnTo>
                        <a:pt x="132942" y="475329"/>
                      </a:lnTo>
                      <a:lnTo>
                        <a:pt x="132887" y="474282"/>
                      </a:lnTo>
                      <a:lnTo>
                        <a:pt x="132445" y="473781"/>
                      </a:lnTo>
                      <a:lnTo>
                        <a:pt x="131383" y="472988"/>
                      </a:lnTo>
                      <a:lnTo>
                        <a:pt x="130992" y="471294"/>
                      </a:lnTo>
                      <a:lnTo>
                        <a:pt x="131160" y="469263"/>
                      </a:lnTo>
                      <a:lnTo>
                        <a:pt x="131720" y="467433"/>
                      </a:lnTo>
                      <a:lnTo>
                        <a:pt x="130826" y="467817"/>
                      </a:lnTo>
                      <a:lnTo>
                        <a:pt x="129758" y="468117"/>
                      </a:lnTo>
                      <a:lnTo>
                        <a:pt x="128644" y="468181"/>
                      </a:lnTo>
                      <a:lnTo>
                        <a:pt x="127678" y="467862"/>
                      </a:lnTo>
                      <a:lnTo>
                        <a:pt x="126473" y="466750"/>
                      </a:lnTo>
                      <a:lnTo>
                        <a:pt x="126290" y="465721"/>
                      </a:lnTo>
                      <a:lnTo>
                        <a:pt x="127056" y="462958"/>
                      </a:lnTo>
                      <a:lnTo>
                        <a:pt x="127504" y="462545"/>
                      </a:lnTo>
                      <a:lnTo>
                        <a:pt x="128303" y="461605"/>
                      </a:lnTo>
                      <a:lnTo>
                        <a:pt x="128687" y="460596"/>
                      </a:lnTo>
                      <a:lnTo>
                        <a:pt x="127823" y="460026"/>
                      </a:lnTo>
                      <a:lnTo>
                        <a:pt x="126756" y="459644"/>
                      </a:lnTo>
                      <a:lnTo>
                        <a:pt x="125727" y="458877"/>
                      </a:lnTo>
                      <a:lnTo>
                        <a:pt x="123997" y="456877"/>
                      </a:lnTo>
                      <a:lnTo>
                        <a:pt x="121514" y="449736"/>
                      </a:lnTo>
                      <a:lnTo>
                        <a:pt x="120226" y="448521"/>
                      </a:lnTo>
                      <a:lnTo>
                        <a:pt x="114353" y="447713"/>
                      </a:lnTo>
                      <a:lnTo>
                        <a:pt x="113523" y="447117"/>
                      </a:lnTo>
                      <a:lnTo>
                        <a:pt x="110708" y="441216"/>
                      </a:lnTo>
                      <a:lnTo>
                        <a:pt x="109132" y="436829"/>
                      </a:lnTo>
                      <a:lnTo>
                        <a:pt x="107892" y="432016"/>
                      </a:lnTo>
                      <a:lnTo>
                        <a:pt x="106855" y="425355"/>
                      </a:lnTo>
                      <a:lnTo>
                        <a:pt x="106143" y="423007"/>
                      </a:lnTo>
                      <a:lnTo>
                        <a:pt x="105754" y="422071"/>
                      </a:lnTo>
                      <a:lnTo>
                        <a:pt x="105210" y="421466"/>
                      </a:lnTo>
                      <a:lnTo>
                        <a:pt x="103826" y="420727"/>
                      </a:lnTo>
                      <a:lnTo>
                        <a:pt x="103401" y="420060"/>
                      </a:lnTo>
                      <a:lnTo>
                        <a:pt x="103373" y="419227"/>
                      </a:lnTo>
                      <a:lnTo>
                        <a:pt x="103701" y="418705"/>
                      </a:lnTo>
                      <a:lnTo>
                        <a:pt x="104117" y="418341"/>
                      </a:lnTo>
                      <a:lnTo>
                        <a:pt x="105670" y="416114"/>
                      </a:lnTo>
                      <a:lnTo>
                        <a:pt x="106061" y="414790"/>
                      </a:lnTo>
                      <a:lnTo>
                        <a:pt x="105196" y="414075"/>
                      </a:lnTo>
                      <a:lnTo>
                        <a:pt x="104733" y="413332"/>
                      </a:lnTo>
                      <a:lnTo>
                        <a:pt x="103955" y="406342"/>
                      </a:lnTo>
                      <a:lnTo>
                        <a:pt x="103661" y="405974"/>
                      </a:lnTo>
                      <a:lnTo>
                        <a:pt x="101723" y="405890"/>
                      </a:lnTo>
                      <a:lnTo>
                        <a:pt x="101331" y="405721"/>
                      </a:lnTo>
                      <a:lnTo>
                        <a:pt x="100831" y="404080"/>
                      </a:lnTo>
                      <a:lnTo>
                        <a:pt x="100583" y="402319"/>
                      </a:lnTo>
                      <a:lnTo>
                        <a:pt x="100191" y="400868"/>
                      </a:lnTo>
                      <a:lnTo>
                        <a:pt x="99154" y="400189"/>
                      </a:lnTo>
                      <a:lnTo>
                        <a:pt x="96478" y="399522"/>
                      </a:lnTo>
                      <a:lnTo>
                        <a:pt x="96508" y="398369"/>
                      </a:lnTo>
                      <a:lnTo>
                        <a:pt x="100327" y="394072"/>
                      </a:lnTo>
                      <a:lnTo>
                        <a:pt x="98185" y="391276"/>
                      </a:lnTo>
                      <a:lnTo>
                        <a:pt x="96446" y="386612"/>
                      </a:lnTo>
                      <a:lnTo>
                        <a:pt x="95900" y="381414"/>
                      </a:lnTo>
                      <a:lnTo>
                        <a:pt x="97359" y="376998"/>
                      </a:lnTo>
                      <a:lnTo>
                        <a:pt x="95975" y="369261"/>
                      </a:lnTo>
                      <a:lnTo>
                        <a:pt x="95567" y="364929"/>
                      </a:lnTo>
                      <a:lnTo>
                        <a:pt x="95541" y="360848"/>
                      </a:lnTo>
                      <a:lnTo>
                        <a:pt x="96520" y="353447"/>
                      </a:lnTo>
                      <a:lnTo>
                        <a:pt x="96466" y="351885"/>
                      </a:lnTo>
                      <a:lnTo>
                        <a:pt x="95883" y="348901"/>
                      </a:lnTo>
                      <a:lnTo>
                        <a:pt x="96085" y="346714"/>
                      </a:lnTo>
                      <a:lnTo>
                        <a:pt x="97223" y="347824"/>
                      </a:lnTo>
                      <a:lnTo>
                        <a:pt x="98459" y="349912"/>
                      </a:lnTo>
                      <a:lnTo>
                        <a:pt x="99401" y="352199"/>
                      </a:lnTo>
                      <a:lnTo>
                        <a:pt x="99710" y="353788"/>
                      </a:lnTo>
                      <a:lnTo>
                        <a:pt x="99918" y="356018"/>
                      </a:lnTo>
                      <a:lnTo>
                        <a:pt x="101044" y="357085"/>
                      </a:lnTo>
                      <a:lnTo>
                        <a:pt x="104404" y="358266"/>
                      </a:lnTo>
                      <a:lnTo>
                        <a:pt x="105598" y="359047"/>
                      </a:lnTo>
                      <a:lnTo>
                        <a:pt x="106081" y="359614"/>
                      </a:lnTo>
                      <a:lnTo>
                        <a:pt x="106698" y="361247"/>
                      </a:lnTo>
                      <a:lnTo>
                        <a:pt x="106973" y="362244"/>
                      </a:lnTo>
                      <a:lnTo>
                        <a:pt x="107102" y="363394"/>
                      </a:lnTo>
                      <a:lnTo>
                        <a:pt x="107482" y="364381"/>
                      </a:lnTo>
                      <a:lnTo>
                        <a:pt x="110002" y="365579"/>
                      </a:lnTo>
                      <a:lnTo>
                        <a:pt x="115584" y="371422"/>
                      </a:lnTo>
                      <a:lnTo>
                        <a:pt x="116420" y="372627"/>
                      </a:lnTo>
                      <a:lnTo>
                        <a:pt x="116733" y="374207"/>
                      </a:lnTo>
                      <a:lnTo>
                        <a:pt x="116327" y="379241"/>
                      </a:lnTo>
                      <a:lnTo>
                        <a:pt x="116412" y="383888"/>
                      </a:lnTo>
                      <a:lnTo>
                        <a:pt x="116988" y="388609"/>
                      </a:lnTo>
                      <a:lnTo>
                        <a:pt x="117653" y="390006"/>
                      </a:lnTo>
                      <a:lnTo>
                        <a:pt x="118395" y="389688"/>
                      </a:lnTo>
                      <a:lnTo>
                        <a:pt x="119065" y="386891"/>
                      </a:lnTo>
                      <a:lnTo>
                        <a:pt x="120310" y="377721"/>
                      </a:lnTo>
                      <a:lnTo>
                        <a:pt x="122669" y="379663"/>
                      </a:lnTo>
                      <a:lnTo>
                        <a:pt x="123679" y="379574"/>
                      </a:lnTo>
                      <a:lnTo>
                        <a:pt x="124945" y="375475"/>
                      </a:lnTo>
                      <a:lnTo>
                        <a:pt x="125988" y="373402"/>
                      </a:lnTo>
                      <a:lnTo>
                        <a:pt x="128347" y="370233"/>
                      </a:lnTo>
                      <a:lnTo>
                        <a:pt x="128807" y="369106"/>
                      </a:lnTo>
                      <a:lnTo>
                        <a:pt x="127694" y="369193"/>
                      </a:lnTo>
                      <a:lnTo>
                        <a:pt x="126333" y="369832"/>
                      </a:lnTo>
                      <a:lnTo>
                        <a:pt x="125971" y="370413"/>
                      </a:lnTo>
                      <a:lnTo>
                        <a:pt x="126110" y="370660"/>
                      </a:lnTo>
                      <a:lnTo>
                        <a:pt x="125759" y="370873"/>
                      </a:lnTo>
                      <a:lnTo>
                        <a:pt x="125242" y="371038"/>
                      </a:lnTo>
                      <a:lnTo>
                        <a:pt x="124907" y="371075"/>
                      </a:lnTo>
                      <a:lnTo>
                        <a:pt x="124560" y="370847"/>
                      </a:lnTo>
                      <a:lnTo>
                        <a:pt x="124653" y="370395"/>
                      </a:lnTo>
                      <a:lnTo>
                        <a:pt x="124852" y="369849"/>
                      </a:lnTo>
                      <a:lnTo>
                        <a:pt x="124804" y="369401"/>
                      </a:lnTo>
                      <a:lnTo>
                        <a:pt x="124579" y="368504"/>
                      </a:lnTo>
                      <a:lnTo>
                        <a:pt x="124770" y="367568"/>
                      </a:lnTo>
                      <a:lnTo>
                        <a:pt x="124757" y="366620"/>
                      </a:lnTo>
                      <a:lnTo>
                        <a:pt x="123986" y="365694"/>
                      </a:lnTo>
                      <a:lnTo>
                        <a:pt x="122969" y="365540"/>
                      </a:lnTo>
                      <a:lnTo>
                        <a:pt x="122584" y="366466"/>
                      </a:lnTo>
                      <a:lnTo>
                        <a:pt x="122310" y="367614"/>
                      </a:lnTo>
                      <a:lnTo>
                        <a:pt x="121617" y="368084"/>
                      </a:lnTo>
                      <a:lnTo>
                        <a:pt x="120013" y="366290"/>
                      </a:lnTo>
                      <a:lnTo>
                        <a:pt x="115501" y="358500"/>
                      </a:lnTo>
                      <a:lnTo>
                        <a:pt x="114337" y="355681"/>
                      </a:lnTo>
                      <a:lnTo>
                        <a:pt x="112798" y="354358"/>
                      </a:lnTo>
                      <a:lnTo>
                        <a:pt x="112316" y="353843"/>
                      </a:lnTo>
                      <a:lnTo>
                        <a:pt x="112141" y="350206"/>
                      </a:lnTo>
                      <a:lnTo>
                        <a:pt x="111330" y="346606"/>
                      </a:lnTo>
                      <a:lnTo>
                        <a:pt x="111193" y="344215"/>
                      </a:lnTo>
                      <a:lnTo>
                        <a:pt x="111895" y="342146"/>
                      </a:lnTo>
                      <a:lnTo>
                        <a:pt x="110798" y="341322"/>
                      </a:lnTo>
                      <a:lnTo>
                        <a:pt x="109872" y="341349"/>
                      </a:lnTo>
                      <a:lnTo>
                        <a:pt x="107791" y="342765"/>
                      </a:lnTo>
                      <a:lnTo>
                        <a:pt x="107742" y="342960"/>
                      </a:lnTo>
                      <a:lnTo>
                        <a:pt x="106966" y="344348"/>
                      </a:lnTo>
                      <a:lnTo>
                        <a:pt x="106563" y="344641"/>
                      </a:lnTo>
                      <a:lnTo>
                        <a:pt x="105258" y="345279"/>
                      </a:lnTo>
                      <a:lnTo>
                        <a:pt x="104730" y="345874"/>
                      </a:lnTo>
                      <a:lnTo>
                        <a:pt x="104503" y="347406"/>
                      </a:lnTo>
                      <a:lnTo>
                        <a:pt x="104841" y="348946"/>
                      </a:lnTo>
                      <a:lnTo>
                        <a:pt x="104777" y="350253"/>
                      </a:lnTo>
                      <a:lnTo>
                        <a:pt x="103373" y="351111"/>
                      </a:lnTo>
                      <a:lnTo>
                        <a:pt x="102676" y="350658"/>
                      </a:lnTo>
                      <a:lnTo>
                        <a:pt x="99931" y="347126"/>
                      </a:lnTo>
                      <a:lnTo>
                        <a:pt x="104717" y="338302"/>
                      </a:lnTo>
                      <a:lnTo>
                        <a:pt x="104677" y="327699"/>
                      </a:lnTo>
                      <a:lnTo>
                        <a:pt x="101635" y="317700"/>
                      </a:lnTo>
                      <a:lnTo>
                        <a:pt x="97500" y="310698"/>
                      </a:lnTo>
                      <a:lnTo>
                        <a:pt x="90683" y="302533"/>
                      </a:lnTo>
                      <a:lnTo>
                        <a:pt x="90021" y="302075"/>
                      </a:lnTo>
                      <a:lnTo>
                        <a:pt x="89568" y="301301"/>
                      </a:lnTo>
                      <a:lnTo>
                        <a:pt x="89574" y="297895"/>
                      </a:lnTo>
                      <a:lnTo>
                        <a:pt x="89087" y="297067"/>
                      </a:lnTo>
                      <a:lnTo>
                        <a:pt x="88284" y="296478"/>
                      </a:lnTo>
                      <a:lnTo>
                        <a:pt x="87420" y="295441"/>
                      </a:lnTo>
                      <a:lnTo>
                        <a:pt x="84693" y="287511"/>
                      </a:lnTo>
                      <a:lnTo>
                        <a:pt x="83046" y="285521"/>
                      </a:lnTo>
                      <a:lnTo>
                        <a:pt x="82673" y="284284"/>
                      </a:lnTo>
                      <a:lnTo>
                        <a:pt x="82122" y="283017"/>
                      </a:lnTo>
                      <a:lnTo>
                        <a:pt x="81089" y="282352"/>
                      </a:lnTo>
                      <a:lnTo>
                        <a:pt x="79743" y="282264"/>
                      </a:lnTo>
                      <a:lnTo>
                        <a:pt x="78962" y="282047"/>
                      </a:lnTo>
                      <a:lnTo>
                        <a:pt x="78499" y="281200"/>
                      </a:lnTo>
                      <a:lnTo>
                        <a:pt x="78167" y="279326"/>
                      </a:lnTo>
                      <a:lnTo>
                        <a:pt x="78139" y="278114"/>
                      </a:lnTo>
                      <a:lnTo>
                        <a:pt x="78774" y="274563"/>
                      </a:lnTo>
                      <a:lnTo>
                        <a:pt x="75893" y="260482"/>
                      </a:lnTo>
                      <a:lnTo>
                        <a:pt x="71622" y="251222"/>
                      </a:lnTo>
                      <a:lnTo>
                        <a:pt x="70521" y="247250"/>
                      </a:lnTo>
                      <a:lnTo>
                        <a:pt x="69883" y="246628"/>
                      </a:lnTo>
                      <a:lnTo>
                        <a:pt x="68932" y="246079"/>
                      </a:lnTo>
                      <a:lnTo>
                        <a:pt x="67995" y="244921"/>
                      </a:lnTo>
                      <a:lnTo>
                        <a:pt x="66728" y="242699"/>
                      </a:lnTo>
                      <a:lnTo>
                        <a:pt x="67172" y="242335"/>
                      </a:lnTo>
                      <a:lnTo>
                        <a:pt x="67342" y="241932"/>
                      </a:lnTo>
                      <a:lnTo>
                        <a:pt x="67420" y="241498"/>
                      </a:lnTo>
                      <a:lnTo>
                        <a:pt x="67599" y="241022"/>
                      </a:lnTo>
                      <a:lnTo>
                        <a:pt x="70189" y="240120"/>
                      </a:lnTo>
                      <a:lnTo>
                        <a:pt x="70532" y="236748"/>
                      </a:lnTo>
                      <a:lnTo>
                        <a:pt x="69675" y="232834"/>
                      </a:lnTo>
                      <a:lnTo>
                        <a:pt x="64671" y="220297"/>
                      </a:lnTo>
                      <a:lnTo>
                        <a:pt x="63164" y="217642"/>
                      </a:lnTo>
                      <a:lnTo>
                        <a:pt x="64300" y="214666"/>
                      </a:lnTo>
                      <a:lnTo>
                        <a:pt x="64964" y="210717"/>
                      </a:lnTo>
                      <a:lnTo>
                        <a:pt x="64794" y="206924"/>
                      </a:lnTo>
                      <a:lnTo>
                        <a:pt x="63383" y="204437"/>
                      </a:lnTo>
                      <a:lnTo>
                        <a:pt x="64794" y="199417"/>
                      </a:lnTo>
                      <a:lnTo>
                        <a:pt x="63472" y="195151"/>
                      </a:lnTo>
                      <a:lnTo>
                        <a:pt x="59362" y="187987"/>
                      </a:lnTo>
                      <a:lnTo>
                        <a:pt x="60830" y="187714"/>
                      </a:lnTo>
                      <a:lnTo>
                        <a:pt x="62019" y="186845"/>
                      </a:lnTo>
                      <a:lnTo>
                        <a:pt x="62861" y="185458"/>
                      </a:lnTo>
                      <a:lnTo>
                        <a:pt x="63336" y="183550"/>
                      </a:lnTo>
                      <a:lnTo>
                        <a:pt x="61931" y="180759"/>
                      </a:lnTo>
                      <a:lnTo>
                        <a:pt x="61532" y="179562"/>
                      </a:lnTo>
                      <a:lnTo>
                        <a:pt x="62253" y="179046"/>
                      </a:lnTo>
                      <a:lnTo>
                        <a:pt x="63925" y="178751"/>
                      </a:lnTo>
                      <a:lnTo>
                        <a:pt x="65800" y="176142"/>
                      </a:lnTo>
                      <a:lnTo>
                        <a:pt x="66858" y="175639"/>
                      </a:lnTo>
                      <a:lnTo>
                        <a:pt x="68657" y="175610"/>
                      </a:lnTo>
                      <a:lnTo>
                        <a:pt x="69949" y="174889"/>
                      </a:lnTo>
                      <a:lnTo>
                        <a:pt x="70859" y="172972"/>
                      </a:lnTo>
                      <a:lnTo>
                        <a:pt x="71806" y="168882"/>
                      </a:lnTo>
                      <a:lnTo>
                        <a:pt x="72302" y="165251"/>
                      </a:lnTo>
                      <a:lnTo>
                        <a:pt x="72059" y="151531"/>
                      </a:lnTo>
                      <a:lnTo>
                        <a:pt x="72421" y="148580"/>
                      </a:lnTo>
                      <a:lnTo>
                        <a:pt x="73666" y="145970"/>
                      </a:lnTo>
                      <a:close/>
                      <a:moveTo>
                        <a:pt x="97034" y="142545"/>
                      </a:moveTo>
                      <a:lnTo>
                        <a:pt x="97530" y="143859"/>
                      </a:lnTo>
                      <a:lnTo>
                        <a:pt x="98056" y="145829"/>
                      </a:lnTo>
                      <a:lnTo>
                        <a:pt x="99608" y="147000"/>
                      </a:lnTo>
                      <a:lnTo>
                        <a:pt x="101025" y="147567"/>
                      </a:lnTo>
                      <a:lnTo>
                        <a:pt x="102693" y="149550"/>
                      </a:lnTo>
                      <a:lnTo>
                        <a:pt x="104309" y="150139"/>
                      </a:lnTo>
                      <a:lnTo>
                        <a:pt x="105931" y="150865"/>
                      </a:lnTo>
                      <a:lnTo>
                        <a:pt x="107239" y="152359"/>
                      </a:lnTo>
                      <a:lnTo>
                        <a:pt x="108190" y="154194"/>
                      </a:lnTo>
                      <a:lnTo>
                        <a:pt x="108675" y="155887"/>
                      </a:lnTo>
                      <a:lnTo>
                        <a:pt x="105951" y="155603"/>
                      </a:lnTo>
                      <a:lnTo>
                        <a:pt x="104104" y="153485"/>
                      </a:lnTo>
                      <a:lnTo>
                        <a:pt x="100790" y="153794"/>
                      </a:lnTo>
                      <a:lnTo>
                        <a:pt x="95004" y="156312"/>
                      </a:lnTo>
                      <a:lnTo>
                        <a:pt x="94491" y="156248"/>
                      </a:lnTo>
                      <a:lnTo>
                        <a:pt x="93807" y="155988"/>
                      </a:lnTo>
                      <a:lnTo>
                        <a:pt x="92966" y="155902"/>
                      </a:lnTo>
                      <a:lnTo>
                        <a:pt x="91987" y="156401"/>
                      </a:lnTo>
                      <a:lnTo>
                        <a:pt x="91309" y="156542"/>
                      </a:lnTo>
                      <a:lnTo>
                        <a:pt x="90646" y="156053"/>
                      </a:lnTo>
                      <a:lnTo>
                        <a:pt x="90090" y="155364"/>
                      </a:lnTo>
                      <a:lnTo>
                        <a:pt x="89796" y="154818"/>
                      </a:lnTo>
                      <a:lnTo>
                        <a:pt x="90403" y="149104"/>
                      </a:lnTo>
                      <a:lnTo>
                        <a:pt x="90301" y="148252"/>
                      </a:lnTo>
                      <a:lnTo>
                        <a:pt x="95637" y="143422"/>
                      </a:lnTo>
                      <a:close/>
                      <a:moveTo>
                        <a:pt x="433856" y="142041"/>
                      </a:moveTo>
                      <a:lnTo>
                        <a:pt x="435234" y="142395"/>
                      </a:lnTo>
                      <a:lnTo>
                        <a:pt x="435942" y="142977"/>
                      </a:lnTo>
                      <a:lnTo>
                        <a:pt x="439416" y="149506"/>
                      </a:lnTo>
                      <a:lnTo>
                        <a:pt x="440147" y="150345"/>
                      </a:lnTo>
                      <a:lnTo>
                        <a:pt x="442007" y="151455"/>
                      </a:lnTo>
                      <a:lnTo>
                        <a:pt x="442808" y="152209"/>
                      </a:lnTo>
                      <a:lnTo>
                        <a:pt x="445645" y="158062"/>
                      </a:lnTo>
                      <a:lnTo>
                        <a:pt x="446988" y="159897"/>
                      </a:lnTo>
                      <a:lnTo>
                        <a:pt x="446027" y="161082"/>
                      </a:lnTo>
                      <a:lnTo>
                        <a:pt x="445204" y="161310"/>
                      </a:lnTo>
                      <a:lnTo>
                        <a:pt x="444581" y="160770"/>
                      </a:lnTo>
                      <a:lnTo>
                        <a:pt x="444266" y="159529"/>
                      </a:lnTo>
                      <a:lnTo>
                        <a:pt x="443788" y="160079"/>
                      </a:lnTo>
                      <a:lnTo>
                        <a:pt x="442637" y="161981"/>
                      </a:lnTo>
                      <a:lnTo>
                        <a:pt x="440667" y="162563"/>
                      </a:lnTo>
                      <a:lnTo>
                        <a:pt x="440392" y="162558"/>
                      </a:lnTo>
                      <a:lnTo>
                        <a:pt x="438996" y="164087"/>
                      </a:lnTo>
                      <a:lnTo>
                        <a:pt x="438525" y="165094"/>
                      </a:lnTo>
                      <a:lnTo>
                        <a:pt x="438356" y="166735"/>
                      </a:lnTo>
                      <a:lnTo>
                        <a:pt x="436613" y="165515"/>
                      </a:lnTo>
                      <a:lnTo>
                        <a:pt x="434776" y="165586"/>
                      </a:lnTo>
                      <a:lnTo>
                        <a:pt x="433001" y="166472"/>
                      </a:lnTo>
                      <a:lnTo>
                        <a:pt x="431427" y="167660"/>
                      </a:lnTo>
                      <a:lnTo>
                        <a:pt x="432130" y="163303"/>
                      </a:lnTo>
                      <a:lnTo>
                        <a:pt x="431529" y="158856"/>
                      </a:lnTo>
                      <a:lnTo>
                        <a:pt x="428476" y="158279"/>
                      </a:lnTo>
                      <a:lnTo>
                        <a:pt x="421597" y="160933"/>
                      </a:lnTo>
                      <a:lnTo>
                        <a:pt x="421171" y="159510"/>
                      </a:lnTo>
                      <a:lnTo>
                        <a:pt x="420597" y="158639"/>
                      </a:lnTo>
                      <a:lnTo>
                        <a:pt x="419787" y="158150"/>
                      </a:lnTo>
                      <a:lnTo>
                        <a:pt x="418689" y="157888"/>
                      </a:lnTo>
                      <a:lnTo>
                        <a:pt x="417993" y="158039"/>
                      </a:lnTo>
                      <a:lnTo>
                        <a:pt x="416939" y="159118"/>
                      </a:lnTo>
                      <a:lnTo>
                        <a:pt x="416417" y="159356"/>
                      </a:lnTo>
                      <a:lnTo>
                        <a:pt x="415726" y="159169"/>
                      </a:lnTo>
                      <a:lnTo>
                        <a:pt x="414716" y="158400"/>
                      </a:lnTo>
                      <a:lnTo>
                        <a:pt x="414178" y="158181"/>
                      </a:lnTo>
                      <a:lnTo>
                        <a:pt x="407290" y="158024"/>
                      </a:lnTo>
                      <a:lnTo>
                        <a:pt x="405150" y="156991"/>
                      </a:lnTo>
                      <a:lnTo>
                        <a:pt x="404428" y="156187"/>
                      </a:lnTo>
                      <a:lnTo>
                        <a:pt x="403633" y="154621"/>
                      </a:lnTo>
                      <a:lnTo>
                        <a:pt x="403021" y="154043"/>
                      </a:lnTo>
                      <a:lnTo>
                        <a:pt x="400981" y="153839"/>
                      </a:lnTo>
                      <a:lnTo>
                        <a:pt x="400102" y="153470"/>
                      </a:lnTo>
                      <a:lnTo>
                        <a:pt x="399899" y="152300"/>
                      </a:lnTo>
                      <a:lnTo>
                        <a:pt x="400772" y="149068"/>
                      </a:lnTo>
                      <a:lnTo>
                        <a:pt x="402106" y="147431"/>
                      </a:lnTo>
                      <a:lnTo>
                        <a:pt x="408596" y="144776"/>
                      </a:lnTo>
                      <a:lnTo>
                        <a:pt x="410482" y="144473"/>
                      </a:lnTo>
                      <a:lnTo>
                        <a:pt x="414963" y="144862"/>
                      </a:lnTo>
                      <a:lnTo>
                        <a:pt x="417078" y="145459"/>
                      </a:lnTo>
                      <a:lnTo>
                        <a:pt x="418096" y="146028"/>
                      </a:lnTo>
                      <a:lnTo>
                        <a:pt x="419999" y="148166"/>
                      </a:lnTo>
                      <a:lnTo>
                        <a:pt x="421025" y="147370"/>
                      </a:lnTo>
                      <a:lnTo>
                        <a:pt x="422118" y="144929"/>
                      </a:lnTo>
                      <a:lnTo>
                        <a:pt x="426335" y="145150"/>
                      </a:lnTo>
                      <a:lnTo>
                        <a:pt x="429073" y="144889"/>
                      </a:lnTo>
                      <a:lnTo>
                        <a:pt x="430459" y="143771"/>
                      </a:lnTo>
                      <a:lnTo>
                        <a:pt x="431002" y="143620"/>
                      </a:lnTo>
                      <a:lnTo>
                        <a:pt x="433416" y="142364"/>
                      </a:lnTo>
                      <a:close/>
                      <a:moveTo>
                        <a:pt x="85546" y="114219"/>
                      </a:moveTo>
                      <a:lnTo>
                        <a:pt x="85938" y="114711"/>
                      </a:lnTo>
                      <a:lnTo>
                        <a:pt x="86446" y="116352"/>
                      </a:lnTo>
                      <a:lnTo>
                        <a:pt x="86467" y="117228"/>
                      </a:lnTo>
                      <a:lnTo>
                        <a:pt x="85141" y="126690"/>
                      </a:lnTo>
                      <a:lnTo>
                        <a:pt x="84683" y="127654"/>
                      </a:lnTo>
                      <a:lnTo>
                        <a:pt x="82352" y="129301"/>
                      </a:lnTo>
                      <a:lnTo>
                        <a:pt x="81312" y="136960"/>
                      </a:lnTo>
                      <a:lnTo>
                        <a:pt x="79016" y="137748"/>
                      </a:lnTo>
                      <a:lnTo>
                        <a:pt x="78321" y="135732"/>
                      </a:lnTo>
                      <a:lnTo>
                        <a:pt x="78104" y="134741"/>
                      </a:lnTo>
                      <a:lnTo>
                        <a:pt x="78915" y="127543"/>
                      </a:lnTo>
                      <a:lnTo>
                        <a:pt x="78703" y="126511"/>
                      </a:lnTo>
                      <a:lnTo>
                        <a:pt x="77433" y="125088"/>
                      </a:lnTo>
                      <a:lnTo>
                        <a:pt x="77286" y="124253"/>
                      </a:lnTo>
                      <a:lnTo>
                        <a:pt x="78242" y="122697"/>
                      </a:lnTo>
                      <a:lnTo>
                        <a:pt x="79650" y="122661"/>
                      </a:lnTo>
                      <a:lnTo>
                        <a:pt x="81278" y="122942"/>
                      </a:lnTo>
                      <a:lnTo>
                        <a:pt x="82953" y="122248"/>
                      </a:lnTo>
                      <a:lnTo>
                        <a:pt x="83523" y="121086"/>
                      </a:lnTo>
                      <a:lnTo>
                        <a:pt x="85260" y="114906"/>
                      </a:lnTo>
                      <a:close/>
                      <a:moveTo>
                        <a:pt x="97504" y="112102"/>
                      </a:moveTo>
                      <a:lnTo>
                        <a:pt x="99769" y="112471"/>
                      </a:lnTo>
                      <a:lnTo>
                        <a:pt x="100756" y="112847"/>
                      </a:lnTo>
                      <a:lnTo>
                        <a:pt x="101718" y="113419"/>
                      </a:lnTo>
                      <a:lnTo>
                        <a:pt x="103435" y="115080"/>
                      </a:lnTo>
                      <a:lnTo>
                        <a:pt x="103329" y="116312"/>
                      </a:lnTo>
                      <a:lnTo>
                        <a:pt x="102403" y="117774"/>
                      </a:lnTo>
                      <a:lnTo>
                        <a:pt x="101624" y="120073"/>
                      </a:lnTo>
                      <a:lnTo>
                        <a:pt x="101856" y="121518"/>
                      </a:lnTo>
                      <a:lnTo>
                        <a:pt x="101545" y="122065"/>
                      </a:lnTo>
                      <a:lnTo>
                        <a:pt x="99233" y="122163"/>
                      </a:lnTo>
                      <a:lnTo>
                        <a:pt x="98240" y="122356"/>
                      </a:lnTo>
                      <a:lnTo>
                        <a:pt x="97317" y="122830"/>
                      </a:lnTo>
                      <a:lnTo>
                        <a:pt x="96444" y="123625"/>
                      </a:lnTo>
                      <a:lnTo>
                        <a:pt x="93909" y="123112"/>
                      </a:lnTo>
                      <a:lnTo>
                        <a:pt x="92572" y="121523"/>
                      </a:lnTo>
                      <a:lnTo>
                        <a:pt x="91619" y="119510"/>
                      </a:lnTo>
                      <a:lnTo>
                        <a:pt x="90293" y="117628"/>
                      </a:lnTo>
                      <a:lnTo>
                        <a:pt x="91142" y="117419"/>
                      </a:lnTo>
                      <a:lnTo>
                        <a:pt x="93087" y="117365"/>
                      </a:lnTo>
                      <a:lnTo>
                        <a:pt x="93855" y="117107"/>
                      </a:lnTo>
                      <a:lnTo>
                        <a:pt x="94657" y="116421"/>
                      </a:lnTo>
                      <a:lnTo>
                        <a:pt x="95579" y="115315"/>
                      </a:lnTo>
                      <a:lnTo>
                        <a:pt x="95989" y="114284"/>
                      </a:lnTo>
                      <a:lnTo>
                        <a:pt x="95235" y="113712"/>
                      </a:lnTo>
                      <a:lnTo>
                        <a:pt x="94998" y="113414"/>
                      </a:lnTo>
                      <a:lnTo>
                        <a:pt x="95650" y="112849"/>
                      </a:lnTo>
                      <a:lnTo>
                        <a:pt x="96639" y="112298"/>
                      </a:lnTo>
                      <a:close/>
                      <a:moveTo>
                        <a:pt x="409544" y="61654"/>
                      </a:moveTo>
                      <a:lnTo>
                        <a:pt x="424322" y="88019"/>
                      </a:lnTo>
                      <a:lnTo>
                        <a:pt x="424706" y="89553"/>
                      </a:lnTo>
                      <a:lnTo>
                        <a:pt x="426056" y="92974"/>
                      </a:lnTo>
                      <a:lnTo>
                        <a:pt x="430045" y="95546"/>
                      </a:lnTo>
                      <a:lnTo>
                        <a:pt x="438457" y="98029"/>
                      </a:lnTo>
                      <a:lnTo>
                        <a:pt x="437343" y="100786"/>
                      </a:lnTo>
                      <a:lnTo>
                        <a:pt x="435761" y="110645"/>
                      </a:lnTo>
                      <a:lnTo>
                        <a:pt x="434479" y="113082"/>
                      </a:lnTo>
                      <a:lnTo>
                        <a:pt x="429734" y="115780"/>
                      </a:lnTo>
                      <a:lnTo>
                        <a:pt x="427766" y="118042"/>
                      </a:lnTo>
                      <a:lnTo>
                        <a:pt x="429734" y="119150"/>
                      </a:lnTo>
                      <a:lnTo>
                        <a:pt x="432001" y="118731"/>
                      </a:lnTo>
                      <a:lnTo>
                        <a:pt x="434140" y="117341"/>
                      </a:lnTo>
                      <a:lnTo>
                        <a:pt x="435663" y="115529"/>
                      </a:lnTo>
                      <a:lnTo>
                        <a:pt x="436331" y="117505"/>
                      </a:lnTo>
                      <a:lnTo>
                        <a:pt x="436950" y="120492"/>
                      </a:lnTo>
                      <a:lnTo>
                        <a:pt x="437513" y="125634"/>
                      </a:lnTo>
                      <a:lnTo>
                        <a:pt x="436990" y="127833"/>
                      </a:lnTo>
                      <a:lnTo>
                        <a:pt x="435965" y="127441"/>
                      </a:lnTo>
                      <a:lnTo>
                        <a:pt x="433591" y="124221"/>
                      </a:lnTo>
                      <a:lnTo>
                        <a:pt x="432574" y="126926"/>
                      </a:lnTo>
                      <a:lnTo>
                        <a:pt x="434019" y="128602"/>
                      </a:lnTo>
                      <a:lnTo>
                        <a:pt x="435807" y="129943"/>
                      </a:lnTo>
                      <a:lnTo>
                        <a:pt x="435867" y="131647"/>
                      </a:lnTo>
                      <a:lnTo>
                        <a:pt x="433652" y="133322"/>
                      </a:lnTo>
                      <a:lnTo>
                        <a:pt x="431935" y="132235"/>
                      </a:lnTo>
                      <a:lnTo>
                        <a:pt x="430337" y="130168"/>
                      </a:lnTo>
                      <a:lnTo>
                        <a:pt x="428417" y="128874"/>
                      </a:lnTo>
                      <a:lnTo>
                        <a:pt x="426378" y="128031"/>
                      </a:lnTo>
                      <a:lnTo>
                        <a:pt x="425233" y="127837"/>
                      </a:lnTo>
                      <a:lnTo>
                        <a:pt x="424032" y="128292"/>
                      </a:lnTo>
                      <a:lnTo>
                        <a:pt x="423342" y="129473"/>
                      </a:lnTo>
                      <a:lnTo>
                        <a:pt x="422298" y="132768"/>
                      </a:lnTo>
                      <a:lnTo>
                        <a:pt x="421551" y="133389"/>
                      </a:lnTo>
                      <a:lnTo>
                        <a:pt x="419642" y="133773"/>
                      </a:lnTo>
                      <a:lnTo>
                        <a:pt x="417417" y="134708"/>
                      </a:lnTo>
                      <a:lnTo>
                        <a:pt x="415119" y="135147"/>
                      </a:lnTo>
                      <a:lnTo>
                        <a:pt x="410596" y="132539"/>
                      </a:lnTo>
                      <a:lnTo>
                        <a:pt x="408465" y="130417"/>
                      </a:lnTo>
                      <a:lnTo>
                        <a:pt x="407845" y="127973"/>
                      </a:lnTo>
                      <a:lnTo>
                        <a:pt x="410114" y="125569"/>
                      </a:lnTo>
                      <a:lnTo>
                        <a:pt x="407648" y="122216"/>
                      </a:lnTo>
                      <a:lnTo>
                        <a:pt x="406540" y="120176"/>
                      </a:lnTo>
                      <a:lnTo>
                        <a:pt x="406854" y="118437"/>
                      </a:lnTo>
                      <a:lnTo>
                        <a:pt x="407404" y="116793"/>
                      </a:lnTo>
                      <a:lnTo>
                        <a:pt x="407239" y="114431"/>
                      </a:lnTo>
                      <a:lnTo>
                        <a:pt x="406598" y="112143"/>
                      </a:lnTo>
                      <a:lnTo>
                        <a:pt x="405688" y="110690"/>
                      </a:lnTo>
                      <a:lnTo>
                        <a:pt x="403879" y="110052"/>
                      </a:lnTo>
                      <a:lnTo>
                        <a:pt x="402566" y="110188"/>
                      </a:lnTo>
                      <a:lnTo>
                        <a:pt x="401952" y="109441"/>
                      </a:lnTo>
                      <a:lnTo>
                        <a:pt x="402240" y="106238"/>
                      </a:lnTo>
                      <a:lnTo>
                        <a:pt x="401769" y="104047"/>
                      </a:lnTo>
                      <a:lnTo>
                        <a:pt x="400091" y="102611"/>
                      </a:lnTo>
                      <a:lnTo>
                        <a:pt x="398051" y="101818"/>
                      </a:lnTo>
                      <a:lnTo>
                        <a:pt x="396529" y="101515"/>
                      </a:lnTo>
                      <a:lnTo>
                        <a:pt x="396750" y="100664"/>
                      </a:lnTo>
                      <a:lnTo>
                        <a:pt x="399236" y="96591"/>
                      </a:lnTo>
                      <a:lnTo>
                        <a:pt x="399980" y="94844"/>
                      </a:lnTo>
                      <a:lnTo>
                        <a:pt x="399950" y="92997"/>
                      </a:lnTo>
                      <a:lnTo>
                        <a:pt x="399154" y="88996"/>
                      </a:lnTo>
                      <a:lnTo>
                        <a:pt x="399129" y="87108"/>
                      </a:lnTo>
                      <a:lnTo>
                        <a:pt x="398810" y="84122"/>
                      </a:lnTo>
                      <a:lnTo>
                        <a:pt x="396985" y="84014"/>
                      </a:lnTo>
                      <a:lnTo>
                        <a:pt x="393113" y="85888"/>
                      </a:lnTo>
                      <a:lnTo>
                        <a:pt x="391296" y="85209"/>
                      </a:lnTo>
                      <a:lnTo>
                        <a:pt x="387024" y="80574"/>
                      </a:lnTo>
                      <a:lnTo>
                        <a:pt x="388799" y="79467"/>
                      </a:lnTo>
                      <a:lnTo>
                        <a:pt x="391408" y="76963"/>
                      </a:lnTo>
                      <a:lnTo>
                        <a:pt x="393262" y="76036"/>
                      </a:lnTo>
                      <a:lnTo>
                        <a:pt x="397465" y="75200"/>
                      </a:lnTo>
                      <a:lnTo>
                        <a:pt x="398652" y="73955"/>
                      </a:lnTo>
                      <a:lnTo>
                        <a:pt x="398094" y="71341"/>
                      </a:lnTo>
                      <a:lnTo>
                        <a:pt x="399022" y="71037"/>
                      </a:lnTo>
                      <a:lnTo>
                        <a:pt x="401046" y="69857"/>
                      </a:lnTo>
                      <a:lnTo>
                        <a:pt x="400074" y="67910"/>
                      </a:lnTo>
                      <a:lnTo>
                        <a:pt x="399696" y="66823"/>
                      </a:lnTo>
                      <a:lnTo>
                        <a:pt x="399629" y="65713"/>
                      </a:lnTo>
                      <a:lnTo>
                        <a:pt x="400255" y="64511"/>
                      </a:lnTo>
                      <a:lnTo>
                        <a:pt x="401208" y="65005"/>
                      </a:lnTo>
                      <a:lnTo>
                        <a:pt x="402187" y="66063"/>
                      </a:lnTo>
                      <a:lnTo>
                        <a:pt x="402916" y="66624"/>
                      </a:lnTo>
                      <a:lnTo>
                        <a:pt x="404634" y="65914"/>
                      </a:lnTo>
                      <a:close/>
                      <a:moveTo>
                        <a:pt x="19801" y="0"/>
                      </a:moveTo>
                      <a:lnTo>
                        <a:pt x="20509" y="539"/>
                      </a:lnTo>
                      <a:lnTo>
                        <a:pt x="23188" y="3925"/>
                      </a:lnTo>
                      <a:lnTo>
                        <a:pt x="27103" y="6314"/>
                      </a:lnTo>
                      <a:lnTo>
                        <a:pt x="28797" y="7915"/>
                      </a:lnTo>
                      <a:lnTo>
                        <a:pt x="29551" y="10900"/>
                      </a:lnTo>
                      <a:lnTo>
                        <a:pt x="30151" y="11925"/>
                      </a:lnTo>
                      <a:lnTo>
                        <a:pt x="30706" y="13219"/>
                      </a:lnTo>
                      <a:lnTo>
                        <a:pt x="30851" y="14800"/>
                      </a:lnTo>
                      <a:lnTo>
                        <a:pt x="29512" y="20406"/>
                      </a:lnTo>
                      <a:lnTo>
                        <a:pt x="29431" y="23469"/>
                      </a:lnTo>
                      <a:lnTo>
                        <a:pt x="30275" y="28830"/>
                      </a:lnTo>
                      <a:lnTo>
                        <a:pt x="30308" y="31526"/>
                      </a:lnTo>
                      <a:lnTo>
                        <a:pt x="29548" y="34188"/>
                      </a:lnTo>
                      <a:lnTo>
                        <a:pt x="27268" y="39608"/>
                      </a:lnTo>
                      <a:lnTo>
                        <a:pt x="27016" y="42235"/>
                      </a:lnTo>
                      <a:lnTo>
                        <a:pt x="27614" y="43533"/>
                      </a:lnTo>
                      <a:lnTo>
                        <a:pt x="28546" y="44063"/>
                      </a:lnTo>
                      <a:lnTo>
                        <a:pt x="29509" y="44449"/>
                      </a:lnTo>
                      <a:lnTo>
                        <a:pt x="30155" y="45268"/>
                      </a:lnTo>
                      <a:lnTo>
                        <a:pt x="30409" y="46880"/>
                      </a:lnTo>
                      <a:lnTo>
                        <a:pt x="30217" y="48124"/>
                      </a:lnTo>
                      <a:lnTo>
                        <a:pt x="29832" y="49349"/>
                      </a:lnTo>
                      <a:lnTo>
                        <a:pt x="28998" y="53845"/>
                      </a:lnTo>
                      <a:lnTo>
                        <a:pt x="28504" y="55185"/>
                      </a:lnTo>
                      <a:lnTo>
                        <a:pt x="27834" y="55711"/>
                      </a:lnTo>
                      <a:lnTo>
                        <a:pt x="26905" y="56169"/>
                      </a:lnTo>
                      <a:lnTo>
                        <a:pt x="26443" y="57429"/>
                      </a:lnTo>
                      <a:lnTo>
                        <a:pt x="26146" y="58873"/>
                      </a:lnTo>
                      <a:lnTo>
                        <a:pt x="25685" y="59923"/>
                      </a:lnTo>
                      <a:lnTo>
                        <a:pt x="24664" y="60625"/>
                      </a:lnTo>
                      <a:lnTo>
                        <a:pt x="22439" y="61486"/>
                      </a:lnTo>
                      <a:lnTo>
                        <a:pt x="21342" y="62139"/>
                      </a:lnTo>
                      <a:lnTo>
                        <a:pt x="20519" y="63091"/>
                      </a:lnTo>
                      <a:lnTo>
                        <a:pt x="19780" y="64167"/>
                      </a:lnTo>
                      <a:lnTo>
                        <a:pt x="18951" y="65035"/>
                      </a:lnTo>
                      <a:lnTo>
                        <a:pt x="17877" y="65344"/>
                      </a:lnTo>
                      <a:lnTo>
                        <a:pt x="15731" y="65540"/>
                      </a:lnTo>
                      <a:lnTo>
                        <a:pt x="5554" y="70492"/>
                      </a:lnTo>
                      <a:lnTo>
                        <a:pt x="3632" y="70155"/>
                      </a:lnTo>
                      <a:lnTo>
                        <a:pt x="2302" y="67498"/>
                      </a:lnTo>
                      <a:lnTo>
                        <a:pt x="1953" y="65636"/>
                      </a:lnTo>
                      <a:lnTo>
                        <a:pt x="1693" y="60293"/>
                      </a:lnTo>
                      <a:lnTo>
                        <a:pt x="3085" y="60549"/>
                      </a:lnTo>
                      <a:lnTo>
                        <a:pt x="3921" y="58377"/>
                      </a:lnTo>
                      <a:lnTo>
                        <a:pt x="4555" y="53023"/>
                      </a:lnTo>
                      <a:lnTo>
                        <a:pt x="4249" y="49767"/>
                      </a:lnTo>
                      <a:lnTo>
                        <a:pt x="2842" y="48195"/>
                      </a:lnTo>
                      <a:lnTo>
                        <a:pt x="1149" y="47061"/>
                      </a:lnTo>
                      <a:lnTo>
                        <a:pt x="0" y="45062"/>
                      </a:lnTo>
                      <a:lnTo>
                        <a:pt x="130" y="43024"/>
                      </a:lnTo>
                      <a:lnTo>
                        <a:pt x="1474" y="36147"/>
                      </a:lnTo>
                      <a:lnTo>
                        <a:pt x="2174" y="34688"/>
                      </a:lnTo>
                      <a:lnTo>
                        <a:pt x="3607" y="33517"/>
                      </a:lnTo>
                      <a:lnTo>
                        <a:pt x="4452" y="30610"/>
                      </a:lnTo>
                      <a:lnTo>
                        <a:pt x="5004" y="25172"/>
                      </a:lnTo>
                      <a:lnTo>
                        <a:pt x="4855" y="24538"/>
                      </a:lnTo>
                      <a:lnTo>
                        <a:pt x="4066" y="23067"/>
                      </a:lnTo>
                      <a:lnTo>
                        <a:pt x="3885" y="22419"/>
                      </a:lnTo>
                      <a:lnTo>
                        <a:pt x="4118" y="21947"/>
                      </a:lnTo>
                      <a:lnTo>
                        <a:pt x="5266" y="20550"/>
                      </a:lnTo>
                      <a:lnTo>
                        <a:pt x="5599" y="19844"/>
                      </a:lnTo>
                      <a:lnTo>
                        <a:pt x="5348" y="16835"/>
                      </a:lnTo>
                      <a:lnTo>
                        <a:pt x="5697" y="15374"/>
                      </a:lnTo>
                      <a:lnTo>
                        <a:pt x="7124" y="14855"/>
                      </a:lnTo>
                      <a:lnTo>
                        <a:pt x="9079" y="14511"/>
                      </a:lnTo>
                      <a:lnTo>
                        <a:pt x="11458" y="13355"/>
                      </a:lnTo>
                      <a:lnTo>
                        <a:pt x="13613" y="11800"/>
                      </a:lnTo>
                      <a:lnTo>
                        <a:pt x="14893" y="10205"/>
                      </a:lnTo>
                      <a:lnTo>
                        <a:pt x="15021" y="7682"/>
                      </a:lnTo>
                      <a:lnTo>
                        <a:pt x="14557" y="4400"/>
                      </a:lnTo>
                      <a:lnTo>
                        <a:pt x="14459" y="1635"/>
                      </a:lnTo>
                      <a:lnTo>
                        <a:pt x="15632" y="567"/>
                      </a:lnTo>
                      <a:lnTo>
                        <a:pt x="16739" y="523"/>
                      </a:lnTo>
                      <a:lnTo>
                        <a:pt x="18680" y="31"/>
                      </a:lnTo>
                      <a:close/>
                    </a:path>
                  </a:pathLst>
                </a:custGeom>
                <a:grpFill/>
                <a:ln w="3175"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n-AU" sz="1600" dirty="0">
                    <a:solidFill>
                      <a:schemeClr val="tx1"/>
                    </a:solidFill>
                    <a:latin typeface="Arial" panose="020B0604020202020204" pitchFamily="34" charset="0"/>
                    <a:cs typeface="Arial" panose="020B0604020202020204" pitchFamily="34" charset="0"/>
                  </a:endParaRPr>
                </a:p>
              </p:txBody>
            </p:sp>
          </p:grpSp>
          <p:pic>
            <p:nvPicPr>
              <p:cNvPr id="28" name="Graphic 27">
                <a:extLst>
                  <a:ext uri="{FF2B5EF4-FFF2-40B4-BE49-F238E27FC236}">
                    <a16:creationId xmlns:a16="http://schemas.microsoft.com/office/drawing/2014/main" id="{43919991-3D4E-C3F1-A3D9-2105846D148C}"/>
                  </a:ext>
                </a:extLst>
              </p:cNvPr>
              <p:cNvPicPr>
                <a:picLocks/>
              </p:cNvPicPr>
              <p:nvPr/>
            </p:nvPicPr>
            <p:blipFill>
              <a:blip r:embed="rId11">
                <a:extLst>
                  <a:ext uri="{96DAC541-7B7A-43D3-8B79-37D633B846F1}">
                    <asvg:svgBlip xmlns:asvg="http://schemas.microsoft.com/office/drawing/2016/SVG/main" r:embed="rId12"/>
                  </a:ext>
                </a:extLst>
              </a:blip>
              <a:stretch>
                <a:fillRect/>
              </a:stretch>
            </p:blipFill>
            <p:spPr>
              <a:xfrm>
                <a:off x="6847789" y="3233023"/>
                <a:ext cx="417672" cy="415399"/>
              </a:xfrm>
              <a:prstGeom prst="rect">
                <a:avLst/>
              </a:prstGeom>
            </p:spPr>
          </p:pic>
          <p:pic>
            <p:nvPicPr>
              <p:cNvPr id="29" name="Graphic 28">
                <a:extLst>
                  <a:ext uri="{FF2B5EF4-FFF2-40B4-BE49-F238E27FC236}">
                    <a16:creationId xmlns:a16="http://schemas.microsoft.com/office/drawing/2014/main" id="{EB6C4F72-FB96-580D-FA0D-B76938CB740E}"/>
                  </a:ext>
                </a:extLst>
              </p:cNvPr>
              <p:cNvPicPr>
                <a:picLocks/>
              </p:cNvPicPr>
              <p:nvPr/>
            </p:nvPicPr>
            <p:blipFill>
              <a:blip r:embed="rId11">
                <a:extLst>
                  <a:ext uri="{96DAC541-7B7A-43D3-8B79-37D633B846F1}">
                    <asvg:svgBlip xmlns:asvg="http://schemas.microsoft.com/office/drawing/2016/SVG/main" r:embed="rId12"/>
                  </a:ext>
                </a:extLst>
              </a:blip>
              <a:stretch>
                <a:fillRect/>
              </a:stretch>
            </p:blipFill>
            <p:spPr>
              <a:xfrm>
                <a:off x="6375025" y="3930604"/>
                <a:ext cx="414000" cy="414000"/>
              </a:xfrm>
              <a:prstGeom prst="rect">
                <a:avLst/>
              </a:prstGeom>
            </p:spPr>
          </p:pic>
          <p:pic>
            <p:nvPicPr>
              <p:cNvPr id="30" name="Graphic 29">
                <a:extLst>
                  <a:ext uri="{FF2B5EF4-FFF2-40B4-BE49-F238E27FC236}">
                    <a16:creationId xmlns:a16="http://schemas.microsoft.com/office/drawing/2014/main" id="{AF4B2037-C650-573F-56C7-6F7E736056E4}"/>
                  </a:ext>
                </a:extLst>
              </p:cNvPr>
              <p:cNvPicPr>
                <a:picLocks/>
              </p:cNvPicPr>
              <p:nvPr/>
            </p:nvPicPr>
            <p:blipFill>
              <a:blip r:embed="rId11">
                <a:extLst>
                  <a:ext uri="{96DAC541-7B7A-43D3-8B79-37D633B846F1}">
                    <asvg:svgBlip xmlns:asvg="http://schemas.microsoft.com/office/drawing/2016/SVG/main" r:embed="rId12"/>
                  </a:ext>
                </a:extLst>
              </a:blip>
              <a:stretch>
                <a:fillRect/>
              </a:stretch>
            </p:blipFill>
            <p:spPr>
              <a:xfrm>
                <a:off x="6799007" y="3774594"/>
                <a:ext cx="415229" cy="414000"/>
              </a:xfrm>
              <a:prstGeom prst="rect">
                <a:avLst/>
              </a:prstGeom>
            </p:spPr>
          </p:pic>
          <p:pic>
            <p:nvPicPr>
              <p:cNvPr id="31" name="Graphic 30">
                <a:extLst>
                  <a:ext uri="{FF2B5EF4-FFF2-40B4-BE49-F238E27FC236}">
                    <a16:creationId xmlns:a16="http://schemas.microsoft.com/office/drawing/2014/main" id="{02D02170-CDEC-EC66-60E5-77F891E3386D}"/>
                  </a:ext>
                </a:extLst>
              </p:cNvPr>
              <p:cNvPicPr>
                <a:picLocks/>
              </p:cNvPicPr>
              <p:nvPr/>
            </p:nvPicPr>
            <p:blipFill>
              <a:blip r:embed="rId11">
                <a:extLst>
                  <a:ext uri="{96DAC541-7B7A-43D3-8B79-37D633B846F1}">
                    <asvg:svgBlip xmlns:asvg="http://schemas.microsoft.com/office/drawing/2016/SVG/main" r:embed="rId12"/>
                  </a:ext>
                </a:extLst>
              </a:blip>
              <a:stretch>
                <a:fillRect/>
              </a:stretch>
            </p:blipFill>
            <p:spPr>
              <a:xfrm>
                <a:off x="5939119" y="3512851"/>
                <a:ext cx="415229" cy="414000"/>
              </a:xfrm>
              <a:prstGeom prst="rect">
                <a:avLst/>
              </a:prstGeom>
            </p:spPr>
          </p:pic>
        </p:grpSp>
        <p:grpSp>
          <p:nvGrpSpPr>
            <p:cNvPr id="5" name="Group 4">
              <a:extLst>
                <a:ext uri="{FF2B5EF4-FFF2-40B4-BE49-F238E27FC236}">
                  <a16:creationId xmlns:a16="http://schemas.microsoft.com/office/drawing/2014/main" id="{86008243-B7B7-F9FA-E104-D94AB7D7AC91}"/>
                </a:ext>
              </a:extLst>
            </p:cNvPr>
            <p:cNvGrpSpPr/>
            <p:nvPr/>
          </p:nvGrpSpPr>
          <p:grpSpPr>
            <a:xfrm>
              <a:off x="3354498" y="1570481"/>
              <a:ext cx="6120525" cy="4599709"/>
              <a:chOff x="2245452" y="3864363"/>
              <a:chExt cx="6120525" cy="4599709"/>
            </a:xfrm>
          </p:grpSpPr>
          <p:sp>
            <p:nvSpPr>
              <p:cNvPr id="3" name="Rectangle: Rounded Corners 2">
                <a:extLst>
                  <a:ext uri="{FF2B5EF4-FFF2-40B4-BE49-F238E27FC236}">
                    <a16:creationId xmlns:a16="http://schemas.microsoft.com/office/drawing/2014/main" id="{63D124C6-D288-C338-EC9B-D3472488568B}"/>
                  </a:ext>
                </a:extLst>
              </p:cNvPr>
              <p:cNvSpPr/>
              <p:nvPr/>
            </p:nvSpPr>
            <p:spPr bwMode="auto">
              <a:xfrm>
                <a:off x="2245452" y="7152529"/>
                <a:ext cx="2154107" cy="1029650"/>
              </a:xfrm>
              <a:prstGeom prst="roundRect">
                <a:avLst>
                  <a:gd name="adj" fmla="val 0"/>
                </a:avLst>
              </a:prstGeom>
              <a:solidFill>
                <a:schemeClr val="bg1"/>
              </a:solidFill>
              <a:ln w="12700" cap="flat" cmpd="sng" algn="ctr">
                <a:solidFill>
                  <a:srgbClr val="006FBA"/>
                </a:solidFill>
                <a:prstDash val="solid"/>
                <a:round/>
                <a:headEnd type="none" w="med" len="med"/>
                <a:tailEnd type="none" w="med" len="med"/>
              </a:ln>
              <a:effectLst/>
            </p:spPr>
            <p:txBody>
              <a:bodyPr rot="0" spcFirstLastPara="0" vertOverflow="overflow" horzOverflow="overflow" vert="horz" wrap="square" lIns="108000" tIns="72000" rIns="108000" bIns="72000" numCol="1" spcCol="0" rtlCol="0" fromWordArt="0" anchor="t" anchorCtr="0" forceAA="0" compatLnSpc="1">
                <a:prstTxWarp prst="textNoShape">
                  <a:avLst/>
                </a:prstTxWarp>
                <a:noAutofit/>
              </a:bodyPr>
              <a:lstStyle/>
              <a:p>
                <a:r>
                  <a:rPr lang="en-AU" sz="1100" b="1" dirty="0">
                    <a:solidFill>
                      <a:schemeClr val="tx2"/>
                    </a:solidFill>
                    <a:latin typeface="Arial"/>
                    <a:ea typeface="ＭＳ Ｐゴシック"/>
                  </a:rPr>
                  <a:t>Mid North South Australia, SA (p.22)</a:t>
                </a:r>
              </a:p>
              <a:p>
                <a:r>
                  <a:rPr lang="en-AU" sz="1100" dirty="0">
                    <a:solidFill>
                      <a:schemeClr val="tx2"/>
                    </a:solidFill>
                    <a:latin typeface="Arial"/>
                    <a:ea typeface="ＭＳ Ｐゴシック"/>
                  </a:rPr>
                  <a:t>Increasing investment in regional skills and training capability</a:t>
                </a:r>
              </a:p>
            </p:txBody>
          </p:sp>
          <p:sp>
            <p:nvSpPr>
              <p:cNvPr id="6" name="Rectangle: Rounded Corners 5">
                <a:extLst>
                  <a:ext uri="{FF2B5EF4-FFF2-40B4-BE49-F238E27FC236}">
                    <a16:creationId xmlns:a16="http://schemas.microsoft.com/office/drawing/2014/main" id="{CE04AC9B-837E-67C7-CC06-DDFED9D8CE7D}"/>
                  </a:ext>
                </a:extLst>
              </p:cNvPr>
              <p:cNvSpPr/>
              <p:nvPr/>
            </p:nvSpPr>
            <p:spPr bwMode="auto">
              <a:xfrm>
                <a:off x="6291449" y="5983845"/>
                <a:ext cx="2074528" cy="1062830"/>
              </a:xfrm>
              <a:prstGeom prst="roundRect">
                <a:avLst>
                  <a:gd name="adj" fmla="val 0"/>
                </a:avLst>
              </a:prstGeom>
              <a:solidFill>
                <a:schemeClr val="bg1"/>
              </a:solidFill>
              <a:ln w="12700" cap="flat" cmpd="sng" algn="ctr">
                <a:solidFill>
                  <a:srgbClr val="006FBA"/>
                </a:solidFill>
                <a:prstDash val="solid"/>
                <a:round/>
                <a:headEnd type="none" w="med" len="med"/>
                <a:tailEnd type="none" w="med" len="med"/>
              </a:ln>
              <a:effectLst/>
            </p:spPr>
            <p:txBody>
              <a:bodyPr rot="0" spcFirstLastPara="0" vertOverflow="overflow" horzOverflow="overflow" vert="horz" wrap="square" lIns="108000" tIns="72000" rIns="108000" bIns="72000" numCol="1" spcCol="0" rtlCol="0" fromWordArt="0" anchor="t" anchorCtr="0" forceAA="0" compatLnSpc="1">
                <a:prstTxWarp prst="textNoShape">
                  <a:avLst/>
                </a:prstTxWarp>
                <a:noAutofit/>
              </a:bodyPr>
              <a:lstStyle/>
              <a:p>
                <a:r>
                  <a:rPr lang="en-AU" sz="1100" b="1" dirty="0">
                    <a:solidFill>
                      <a:schemeClr val="tx2"/>
                    </a:solidFill>
                    <a:latin typeface="Arial"/>
                    <a:ea typeface="ＭＳ Ｐゴシック"/>
                  </a:rPr>
                  <a:t>Illawarra South Coast, NSW (p.30)</a:t>
                </a:r>
              </a:p>
              <a:p>
                <a:r>
                  <a:rPr lang="en-AU" sz="1100" dirty="0">
                    <a:solidFill>
                      <a:schemeClr val="tx2"/>
                    </a:solidFill>
                    <a:latin typeface="Arial"/>
                    <a:ea typeface="ＭＳ Ｐゴシック"/>
                  </a:rPr>
                  <a:t>Improving public transport and supporting the growing manufacturing and defence industries</a:t>
                </a:r>
              </a:p>
            </p:txBody>
          </p:sp>
          <p:sp>
            <p:nvSpPr>
              <p:cNvPr id="8" name="Rectangle: Rounded Corners 7">
                <a:extLst>
                  <a:ext uri="{FF2B5EF4-FFF2-40B4-BE49-F238E27FC236}">
                    <a16:creationId xmlns:a16="http://schemas.microsoft.com/office/drawing/2014/main" id="{931F3CAD-02CB-12CE-94E0-D8758739F609}"/>
                  </a:ext>
                </a:extLst>
              </p:cNvPr>
              <p:cNvSpPr/>
              <p:nvPr/>
            </p:nvSpPr>
            <p:spPr bwMode="auto">
              <a:xfrm>
                <a:off x="6219033" y="3864363"/>
                <a:ext cx="2074528" cy="1029650"/>
              </a:xfrm>
              <a:prstGeom prst="roundRect">
                <a:avLst>
                  <a:gd name="adj" fmla="val 0"/>
                </a:avLst>
              </a:prstGeom>
              <a:noFill/>
              <a:ln w="12700" cap="flat" cmpd="sng" algn="ctr">
                <a:solidFill>
                  <a:srgbClr val="006FBA"/>
                </a:solidFill>
                <a:prstDash val="solid"/>
                <a:round/>
                <a:headEnd type="none" w="med" len="med"/>
                <a:tailEnd type="none" w="med" len="med"/>
              </a:ln>
              <a:effectLst/>
            </p:spPr>
            <p:txBody>
              <a:bodyPr rot="0" spcFirstLastPara="0" vertOverflow="overflow" horzOverflow="overflow" vert="horz" wrap="square" lIns="108000" tIns="72000" rIns="108000" bIns="72000" numCol="1" spcCol="0" rtlCol="0" fromWordArt="0" anchor="t" anchorCtr="0" forceAA="0" compatLnSpc="1">
                <a:prstTxWarp prst="textNoShape">
                  <a:avLst/>
                </a:prstTxWarp>
                <a:noAutofit/>
              </a:bodyPr>
              <a:lstStyle/>
              <a:p>
                <a:r>
                  <a:rPr lang="en-AU" sz="1100" b="1" dirty="0">
                    <a:solidFill>
                      <a:schemeClr val="tx2"/>
                    </a:solidFill>
                    <a:latin typeface="Arial"/>
                    <a:ea typeface="ＭＳ Ｐゴシック"/>
                  </a:rPr>
                  <a:t>New England and North West, NSW (p.43)</a:t>
                </a:r>
              </a:p>
              <a:p>
                <a:r>
                  <a:rPr lang="en-AU" sz="1100" dirty="0">
                    <a:solidFill>
                      <a:schemeClr val="tx2"/>
                    </a:solidFill>
                    <a:latin typeface="Arial"/>
                    <a:ea typeface="ＭＳ Ｐゴシック"/>
                  </a:rPr>
                  <a:t>Developing local solutions for Indigenous and CALD job seekers</a:t>
                </a:r>
              </a:p>
            </p:txBody>
          </p:sp>
          <p:sp>
            <p:nvSpPr>
              <p:cNvPr id="9" name="Rectangle: Rounded Corners 8">
                <a:extLst>
                  <a:ext uri="{FF2B5EF4-FFF2-40B4-BE49-F238E27FC236}">
                    <a16:creationId xmlns:a16="http://schemas.microsoft.com/office/drawing/2014/main" id="{7635F2EA-1F28-90D3-0328-CB6E1F7E399F}"/>
                  </a:ext>
                </a:extLst>
              </p:cNvPr>
              <p:cNvSpPr/>
              <p:nvPr/>
            </p:nvSpPr>
            <p:spPr bwMode="auto">
              <a:xfrm>
                <a:off x="4777957" y="7434422"/>
                <a:ext cx="2074528" cy="1029650"/>
              </a:xfrm>
              <a:prstGeom prst="roundRect">
                <a:avLst>
                  <a:gd name="adj" fmla="val 0"/>
                </a:avLst>
              </a:prstGeom>
              <a:solidFill>
                <a:schemeClr val="bg1"/>
              </a:solidFill>
              <a:ln w="12700" cap="flat" cmpd="sng" algn="ctr">
                <a:solidFill>
                  <a:srgbClr val="006FBA"/>
                </a:solidFill>
                <a:prstDash val="solid"/>
                <a:round/>
                <a:headEnd type="none" w="med" len="med"/>
                <a:tailEnd type="none" w="med" len="med"/>
              </a:ln>
              <a:effectLst/>
            </p:spPr>
            <p:txBody>
              <a:bodyPr rot="0" spcFirstLastPara="0" vertOverflow="overflow" horzOverflow="overflow" vert="horz" wrap="square" lIns="108000" tIns="72000" rIns="108000" bIns="72000" numCol="1" spcCol="0" rtlCol="0" fromWordArt="0" anchor="t" anchorCtr="0" forceAA="0" compatLnSpc="1">
                <a:prstTxWarp prst="textNoShape">
                  <a:avLst/>
                </a:prstTxWarp>
                <a:noAutofit/>
              </a:bodyPr>
              <a:lstStyle/>
              <a:p>
                <a:r>
                  <a:rPr kumimoji="0" lang="en-AU" sz="1100" b="1" i="0" u="none" strike="noStrike" kern="1200" cap="none" spc="0" normalizeH="0" baseline="0" noProof="0" dirty="0">
                    <a:ln>
                      <a:noFill/>
                    </a:ln>
                    <a:solidFill>
                      <a:schemeClr val="tx2"/>
                    </a:solidFill>
                    <a:effectLst/>
                    <a:uLnTx/>
                    <a:uFillTx/>
                    <a:latin typeface="Arial"/>
                    <a:ea typeface="ＭＳ Ｐゴシック"/>
                    <a:cs typeface="+mn-cs"/>
                  </a:rPr>
                  <a:t>Western Melbourne, VIC (p.</a:t>
                </a:r>
                <a:r>
                  <a:rPr lang="en-AU" sz="1100" b="1" dirty="0">
                    <a:solidFill>
                      <a:schemeClr val="tx2"/>
                    </a:solidFill>
                    <a:latin typeface="Arial"/>
                    <a:ea typeface="ＭＳ Ｐゴシック"/>
                  </a:rPr>
                  <a:t>37</a:t>
                </a:r>
                <a:r>
                  <a:rPr kumimoji="0" lang="en-AU" sz="1100" b="1" i="0" u="none" strike="noStrike" kern="1200" cap="none" spc="0" normalizeH="0" baseline="0" noProof="0" dirty="0">
                    <a:ln>
                      <a:noFill/>
                    </a:ln>
                    <a:solidFill>
                      <a:schemeClr val="tx2"/>
                    </a:solidFill>
                    <a:effectLst/>
                    <a:uLnTx/>
                    <a:uFillTx/>
                    <a:latin typeface="Arial"/>
                    <a:ea typeface="ＭＳ Ｐゴシック"/>
                    <a:cs typeface="+mn-cs"/>
                  </a:rPr>
                  <a:t>)</a:t>
                </a:r>
                <a:endParaRPr lang="en-AU" sz="1100" b="1" dirty="0">
                  <a:solidFill>
                    <a:schemeClr val="tx2"/>
                  </a:solidFill>
                </a:endParaRPr>
              </a:p>
              <a:p>
                <a:r>
                  <a:rPr lang="en-AU" sz="1100" b="0" dirty="0">
                    <a:solidFill>
                      <a:schemeClr val="tx2"/>
                    </a:solidFill>
                  </a:rPr>
                  <a:t>Improving coordination between Employment Services Providers, training providers and employers </a:t>
                </a:r>
              </a:p>
            </p:txBody>
          </p:sp>
        </p:grpSp>
      </p:grpSp>
      <p:sp>
        <p:nvSpPr>
          <p:cNvPr id="2" name="Rectangle: Rounded Corners 1">
            <a:extLst>
              <a:ext uri="{FF2B5EF4-FFF2-40B4-BE49-F238E27FC236}">
                <a16:creationId xmlns:a16="http://schemas.microsoft.com/office/drawing/2014/main" id="{ECB23E1E-246D-88FA-AB22-E1A2FD56692A}"/>
              </a:ext>
            </a:extLst>
          </p:cNvPr>
          <p:cNvSpPr/>
          <p:nvPr/>
        </p:nvSpPr>
        <p:spPr bwMode="auto">
          <a:xfrm>
            <a:off x="453606" y="1449836"/>
            <a:ext cx="3164219" cy="3415850"/>
          </a:xfrm>
          <a:prstGeom prst="roundRect">
            <a:avLst>
              <a:gd name="adj" fmla="val 0"/>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144000" tIns="180000" rIns="144000" bIns="180000" numCol="1" spcCol="0" rtlCol="0" fromWordArt="0" anchor="ctr" anchorCtr="0" forceAA="0" compatLnSpc="1">
            <a:prstTxWarp prst="textNoShape">
              <a:avLst/>
            </a:prstTxWarp>
            <a:noAutofit/>
          </a:bodyPr>
          <a:lstStyle/>
          <a:p>
            <a:pPr marL="0" marR="0" lvl="0" indent="0" algn="l" defTabSz="914400" rtl="0" eaLnBrk="1" fontAlgn="base" latinLnBrk="0" hangingPunct="1">
              <a:lnSpc>
                <a:spcPct val="100000"/>
              </a:lnSpc>
              <a:spcBef>
                <a:spcPct val="0"/>
              </a:spcBef>
              <a:spcAft>
                <a:spcPts val="600"/>
              </a:spcAft>
              <a:buClr>
                <a:srgbClr val="B2BB1E"/>
              </a:buClr>
              <a:buSzTx/>
              <a:buFont typeface="Arial" panose="020B0604020202020204" pitchFamily="34" charset="0"/>
              <a:buNone/>
              <a:tabLst/>
              <a:defRPr/>
            </a:pPr>
            <a:r>
              <a:rPr lang="en-AU" sz="1100" dirty="0">
                <a:solidFill>
                  <a:schemeClr val="tx2"/>
                </a:solidFill>
                <a:latin typeface="+mn-lt"/>
                <a:ea typeface="+mn-ea"/>
                <a:cs typeface="Arial"/>
              </a:rPr>
              <a:t>The case studies focus on 1-2 of the priority issues that are identified in each region’s Local Jobs and Skills Plan</a:t>
            </a:r>
            <a:r>
              <a:rPr kumimoji="0" lang="en-AU" sz="1100" i="0" u="none" strike="noStrike" kern="0" cap="none" spc="0" normalizeH="0" baseline="0" noProof="0" dirty="0">
                <a:ln>
                  <a:noFill/>
                </a:ln>
                <a:solidFill>
                  <a:srgbClr val="002D62"/>
                </a:solidFill>
                <a:effectLst/>
                <a:uLnTx/>
                <a:uFillTx/>
                <a:latin typeface="Arial"/>
                <a:ea typeface="Roboto" panose="02000000000000000000" pitchFamily="2" charset="0"/>
                <a:cs typeface="Roboto" panose="02000000000000000000" pitchFamily="2" charset="0"/>
              </a:rPr>
              <a:t>. Each case study:</a:t>
            </a:r>
          </a:p>
          <a:p>
            <a:pPr marL="361950" marR="0" lvl="1" indent="-271463" algn="l" defTabSz="914400" rtl="0" eaLnBrk="1" fontAlgn="base" latinLnBrk="0" hangingPunct="1">
              <a:lnSpc>
                <a:spcPct val="100000"/>
              </a:lnSpc>
              <a:spcBef>
                <a:spcPct val="0"/>
              </a:spcBef>
              <a:spcAft>
                <a:spcPts val="600"/>
              </a:spcAft>
              <a:buClr>
                <a:schemeClr val="tx2"/>
              </a:buClr>
              <a:buSzTx/>
              <a:buFont typeface="Arial" panose="020B0604020202020204" pitchFamily="34" charset="0"/>
              <a:buChar char="•"/>
              <a:tabLst/>
              <a:defRPr/>
            </a:pPr>
            <a:r>
              <a:rPr lang="en-AU" sz="1100" kern="0" dirty="0">
                <a:solidFill>
                  <a:srgbClr val="002D62"/>
                </a:solidFill>
                <a:latin typeface="Arial"/>
                <a:ea typeface="Roboto" panose="02000000000000000000" pitchFamily="2" charset="0"/>
                <a:cs typeface="Roboto" panose="02000000000000000000" pitchFamily="2" charset="0"/>
              </a:rPr>
              <a:t>Provides a </a:t>
            </a:r>
            <a:r>
              <a:rPr kumimoji="0" lang="en-AU" sz="1100" b="0" i="0" u="none" strike="noStrike" kern="0" cap="none" spc="0" normalizeH="0" baseline="0" noProof="0" dirty="0">
                <a:ln>
                  <a:noFill/>
                </a:ln>
                <a:solidFill>
                  <a:srgbClr val="002D62"/>
                </a:solidFill>
                <a:effectLst/>
                <a:uLnTx/>
                <a:uFillTx/>
                <a:latin typeface="Arial"/>
                <a:ea typeface="Roboto" panose="02000000000000000000" pitchFamily="2" charset="0"/>
                <a:cs typeface="Roboto" panose="02000000000000000000" pitchFamily="2" charset="0"/>
              </a:rPr>
              <a:t>snapshot of the region, its labour market challenges and local responses to these challenges.</a:t>
            </a:r>
          </a:p>
          <a:p>
            <a:pPr marL="361950" marR="0" lvl="1" indent="-271463" algn="l" defTabSz="914400" rtl="0" eaLnBrk="1" fontAlgn="base" latinLnBrk="0" hangingPunct="1">
              <a:lnSpc>
                <a:spcPct val="100000"/>
              </a:lnSpc>
              <a:spcBef>
                <a:spcPct val="0"/>
              </a:spcBef>
              <a:spcAft>
                <a:spcPts val="600"/>
              </a:spcAft>
              <a:buClr>
                <a:schemeClr val="tx2"/>
              </a:buClr>
              <a:buSzTx/>
              <a:buFont typeface="Arial" panose="020B0604020202020204" pitchFamily="34" charset="0"/>
              <a:buChar char="•"/>
              <a:tabLst/>
              <a:defRPr/>
            </a:pPr>
            <a:r>
              <a:rPr kumimoji="0" lang="en-AU" sz="1100" b="0" i="0" u="none" strike="noStrike" kern="0" cap="none" spc="0" normalizeH="0" baseline="0" noProof="0" dirty="0">
                <a:ln>
                  <a:noFill/>
                </a:ln>
                <a:solidFill>
                  <a:srgbClr val="002D62"/>
                </a:solidFill>
                <a:effectLst/>
                <a:uLnTx/>
                <a:uFillTx/>
                <a:latin typeface="Arial"/>
                <a:ea typeface="Roboto" panose="02000000000000000000" pitchFamily="2" charset="0"/>
                <a:cs typeface="Roboto" panose="02000000000000000000" pitchFamily="2" charset="0"/>
              </a:rPr>
              <a:t>Describes how the Employment Facilitator and Support Officer have approached implementation, facilitated their Taskforce, and worked with local leaders to create outcomes.</a:t>
            </a:r>
          </a:p>
          <a:p>
            <a:pPr marL="361950" marR="0" lvl="1" indent="-271463" algn="l" defTabSz="914400" rtl="0" eaLnBrk="1" fontAlgn="base" latinLnBrk="0" hangingPunct="1">
              <a:lnSpc>
                <a:spcPct val="100000"/>
              </a:lnSpc>
              <a:spcBef>
                <a:spcPct val="0"/>
              </a:spcBef>
              <a:spcAft>
                <a:spcPts val="600"/>
              </a:spcAft>
              <a:buClr>
                <a:schemeClr val="tx2"/>
              </a:buClr>
              <a:buSzTx/>
              <a:buFont typeface="Arial" panose="020B0604020202020204" pitchFamily="34" charset="0"/>
              <a:buChar char="•"/>
              <a:tabLst/>
              <a:defRPr/>
            </a:pPr>
            <a:r>
              <a:rPr lang="en-AU" sz="1100" kern="0" dirty="0">
                <a:solidFill>
                  <a:srgbClr val="002D62"/>
                </a:solidFill>
                <a:latin typeface="Arial"/>
                <a:ea typeface="Roboto" panose="02000000000000000000" pitchFamily="2" charset="0"/>
                <a:cs typeface="Roboto" panose="02000000000000000000" pitchFamily="2" charset="0"/>
              </a:rPr>
              <a:t>Includes detailed examples of the outcomes that have been achieved in the four case study regions, called ‘Outcome stories’.</a:t>
            </a:r>
          </a:p>
        </p:txBody>
      </p:sp>
      <p:sp>
        <p:nvSpPr>
          <p:cNvPr id="4" name="Title 3">
            <a:extLst>
              <a:ext uri="{FF2B5EF4-FFF2-40B4-BE49-F238E27FC236}">
                <a16:creationId xmlns:a16="http://schemas.microsoft.com/office/drawing/2014/main" id="{1CEDDAE7-1C80-505B-86EA-148624896B42}"/>
              </a:ext>
            </a:extLst>
          </p:cNvPr>
          <p:cNvSpPr>
            <a:spLocks noGrp="1"/>
          </p:cNvSpPr>
          <p:nvPr>
            <p:ph type="title"/>
          </p:nvPr>
        </p:nvSpPr>
        <p:spPr/>
        <p:txBody>
          <a:bodyPr vert="horz"/>
          <a:lstStyle/>
          <a:p>
            <a:r>
              <a:rPr lang="en-AU" dirty="0"/>
              <a:t>The following pages present the four case studies</a:t>
            </a:r>
          </a:p>
        </p:txBody>
      </p:sp>
      <p:sp>
        <p:nvSpPr>
          <p:cNvPr id="33" name="Slide Number Placeholder 32">
            <a:extLst>
              <a:ext uri="{FF2B5EF4-FFF2-40B4-BE49-F238E27FC236}">
                <a16:creationId xmlns:a16="http://schemas.microsoft.com/office/drawing/2014/main" id="{610594B9-6E5C-E5A6-258F-2723650FFEC2}"/>
              </a:ext>
            </a:extLst>
          </p:cNvPr>
          <p:cNvSpPr>
            <a:spLocks noGrp="1"/>
          </p:cNvSpPr>
          <p:nvPr>
            <p:ph type="sldNum" sz="quarter" idx="15"/>
          </p:nvPr>
        </p:nvSpPr>
        <p:spPr/>
        <p:txBody>
          <a:bodyPr/>
          <a:lstStyle/>
          <a:p>
            <a:pPr algn="r"/>
            <a:fld id="{31DA3BC9-E790-4181-9E03-5E49C268FA52}" type="slidenum">
              <a:rPr lang="en-AU" sz="1100" smtClean="0"/>
              <a:pPr algn="r"/>
              <a:t>21</a:t>
            </a:fld>
            <a:r>
              <a:rPr lang="en-AU" sz="1100" dirty="0"/>
              <a:t>  </a:t>
            </a:r>
          </a:p>
        </p:txBody>
      </p:sp>
    </p:spTree>
    <p:extLst>
      <p:ext uri="{BB962C8B-B14F-4D97-AF65-F5344CB8AC3E}">
        <p14:creationId xmlns:p14="http://schemas.microsoft.com/office/powerpoint/2010/main" val="37360544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002C62"/>
        </a:solidFill>
        <a:effectLst/>
      </p:bgPr>
    </p:bg>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0"/>
              </a:ext>
            </a:extLst>
          </p:cNvPr>
          <p:cNvSpPr/>
          <p:nvPr/>
        </p:nvSpPr>
        <p:spPr>
          <a:xfrm rot="-5400000">
            <a:off x="-82986" y="3892986"/>
            <a:ext cx="3389850" cy="2461879"/>
          </a:xfrm>
          <a:custGeom>
            <a:avLst/>
            <a:gdLst/>
            <a:ahLst/>
            <a:cxnLst/>
            <a:rect l="l" t="t" r="r" b="b"/>
            <a:pathLst>
              <a:path w="3615840" h="2626004">
                <a:moveTo>
                  <a:pt x="0" y="0"/>
                </a:moveTo>
                <a:lnTo>
                  <a:pt x="3615840" y="0"/>
                </a:lnTo>
                <a:lnTo>
                  <a:pt x="3615840" y="2626004"/>
                </a:lnTo>
                <a:lnTo>
                  <a:pt x="0" y="262600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857250" rtl="0" eaLnBrk="1" fontAlgn="auto" latinLnBrk="0" hangingPunct="1">
              <a:lnSpc>
                <a:spcPct val="100000"/>
              </a:lnSpc>
              <a:spcBef>
                <a:spcPts val="0"/>
              </a:spcBef>
              <a:spcAft>
                <a:spcPts val="0"/>
              </a:spcAft>
              <a:buClrTx/>
              <a:buSzTx/>
              <a:buFontTx/>
              <a:buNone/>
              <a:tabLst/>
              <a:defRPr/>
            </a:pPr>
            <a:endParaRPr kumimoji="0" lang="en-AU" sz="1688" b="0" i="0" u="none" strike="noStrike" kern="1200" cap="none" spc="0" normalizeH="0" baseline="0" noProof="0" dirty="0">
              <a:ln>
                <a:noFill/>
              </a:ln>
              <a:solidFill>
                <a:prstClr val="black"/>
              </a:solidFill>
              <a:effectLst/>
              <a:uLnTx/>
              <a:uFillTx/>
              <a:latin typeface="Calibri"/>
              <a:ea typeface="ＭＳ Ｐゴシック" pitchFamily="84" charset="-128"/>
              <a:cs typeface="+mn-cs"/>
            </a:endParaRPr>
          </a:p>
        </p:txBody>
      </p:sp>
      <p:sp>
        <p:nvSpPr>
          <p:cNvPr id="4" name="Freeform 4" descr="SVA Consulting"/>
          <p:cNvSpPr/>
          <p:nvPr/>
        </p:nvSpPr>
        <p:spPr>
          <a:xfrm>
            <a:off x="380999" y="281982"/>
            <a:ext cx="2379880" cy="378181"/>
          </a:xfrm>
          <a:custGeom>
            <a:avLst/>
            <a:gdLst/>
            <a:ahLst/>
            <a:cxnLst/>
            <a:rect l="l" t="t" r="r" b="b"/>
            <a:pathLst>
              <a:path w="2538539" h="403393">
                <a:moveTo>
                  <a:pt x="0" y="0"/>
                </a:moveTo>
                <a:lnTo>
                  <a:pt x="2538539" y="0"/>
                </a:lnTo>
                <a:lnTo>
                  <a:pt x="2538539" y="403393"/>
                </a:lnTo>
                <a:lnTo>
                  <a:pt x="0" y="403393"/>
                </a:lnTo>
                <a:lnTo>
                  <a:pt x="0" y="0"/>
                </a:lnTo>
                <a:close/>
              </a:path>
            </a:pathLst>
          </a:custGeom>
          <a:blipFill>
            <a:blip r:embed="rId4"/>
            <a:stretch>
              <a:fillRect/>
            </a:stretch>
          </a:blipFill>
        </p:spPr>
        <p:txBody>
          <a:bodyPr/>
          <a:lstStyle/>
          <a:p>
            <a:pPr marL="0" marR="0" lvl="0" indent="0" algn="l" defTabSz="857250" rtl="0" eaLnBrk="1" fontAlgn="auto" latinLnBrk="0" hangingPunct="1">
              <a:lnSpc>
                <a:spcPct val="100000"/>
              </a:lnSpc>
              <a:spcBef>
                <a:spcPts val="0"/>
              </a:spcBef>
              <a:spcAft>
                <a:spcPts val="0"/>
              </a:spcAft>
              <a:buClrTx/>
              <a:buSzTx/>
              <a:buFontTx/>
              <a:buNone/>
              <a:tabLst/>
              <a:defRPr/>
            </a:pPr>
            <a:endParaRPr kumimoji="0" lang="en-AU" sz="1688" b="0" i="0" u="none" strike="noStrike" kern="1200" cap="none" spc="0" normalizeH="0" baseline="0" noProof="0" dirty="0">
              <a:ln>
                <a:noFill/>
              </a:ln>
              <a:solidFill>
                <a:prstClr val="black"/>
              </a:solidFill>
              <a:effectLst/>
              <a:uLnTx/>
              <a:uFillTx/>
              <a:latin typeface="Calibri"/>
              <a:ea typeface="ＭＳ Ｐゴシック" pitchFamily="84" charset="-128"/>
              <a:cs typeface="+mn-cs"/>
            </a:endParaRPr>
          </a:p>
        </p:txBody>
      </p:sp>
      <p:sp>
        <p:nvSpPr>
          <p:cNvPr id="5" name="AutoShape 5">
            <a:extLst>
              <a:ext uri="{C183D7F6-B498-43B3-948B-1728B52AA6E4}">
                <adec:decorative xmlns:adec="http://schemas.microsoft.com/office/drawing/2017/decorative" val="0"/>
              </a:ext>
            </a:extLst>
          </p:cNvPr>
          <p:cNvSpPr/>
          <p:nvPr/>
        </p:nvSpPr>
        <p:spPr>
          <a:xfrm>
            <a:off x="3175200" y="3992400"/>
            <a:ext cx="676550" cy="0"/>
          </a:xfrm>
          <a:prstGeom prst="line">
            <a:avLst/>
          </a:prstGeom>
          <a:ln w="76200" cap="rnd">
            <a:solidFill>
              <a:srgbClr val="B0BB1D"/>
            </a:solidFill>
            <a:prstDash val="solid"/>
            <a:headEnd type="none" w="sm" len="sm"/>
            <a:tailEnd type="none" w="sm" len="sm"/>
          </a:ln>
        </p:spPr>
        <p:txBody>
          <a:bodyPr/>
          <a:lstStyle/>
          <a:p>
            <a:pPr marL="0" marR="0" lvl="0" indent="0" algn="l" defTabSz="857250" rtl="0" eaLnBrk="1" fontAlgn="auto" latinLnBrk="0" hangingPunct="1">
              <a:lnSpc>
                <a:spcPct val="100000"/>
              </a:lnSpc>
              <a:spcBef>
                <a:spcPts val="0"/>
              </a:spcBef>
              <a:spcAft>
                <a:spcPts val="0"/>
              </a:spcAft>
              <a:buClrTx/>
              <a:buSzTx/>
              <a:buFontTx/>
              <a:buNone/>
              <a:tabLst/>
              <a:defRPr/>
            </a:pPr>
            <a:endParaRPr kumimoji="0" lang="en-AU" sz="1688" b="0" i="0" u="none" strike="noStrike" kern="1200" cap="none" spc="0" normalizeH="0" baseline="0" noProof="0" dirty="0">
              <a:ln>
                <a:noFill/>
              </a:ln>
              <a:solidFill>
                <a:prstClr val="black"/>
              </a:solidFill>
              <a:effectLst/>
              <a:uLnTx/>
              <a:uFillTx/>
              <a:latin typeface="Calibri"/>
              <a:ea typeface="ＭＳ Ｐゴシック" pitchFamily="84" charset="-128"/>
              <a:cs typeface="+mn-cs"/>
            </a:endParaRPr>
          </a:p>
        </p:txBody>
      </p:sp>
      <p:sp>
        <p:nvSpPr>
          <p:cNvPr id="3" name="TextBox 3"/>
          <p:cNvSpPr txBox="1">
            <a:spLocks noGrp="1"/>
          </p:cNvSpPr>
          <p:nvPr>
            <p:ph type="title" idx="4294967295"/>
          </p:nvPr>
        </p:nvSpPr>
        <p:spPr>
          <a:xfrm>
            <a:off x="3175200" y="2527966"/>
            <a:ext cx="6480000" cy="1258934"/>
          </a:xfrm>
          <a:prstGeom prst="rect">
            <a:avLst/>
          </a:prstGeom>
          <a:noFill/>
          <a:ln>
            <a:noFill/>
            <a:prstDash/>
          </a:ln>
          <a:effectLst/>
        </p:spPr>
        <p:txBody>
          <a:bodyPr rot="0" spcFirstLastPara="0" vertOverflow="overflow" horzOverflow="overflow" vert="horz" wrap="square" lIns="0" tIns="0" rIns="0" bIns="0" numCol="1" spcCol="0" rtlCol="0" fromWordArt="0" anchor="b" anchorCtr="0" forceAA="0" compatLnSpc="1">
            <a:prstTxWarp prst="textNoShape">
              <a:avLst/>
            </a:prstTxWarp>
            <a:spAutoFit/>
          </a:bodyPr>
          <a:lstStyle/>
          <a:p>
            <a:pPr marL="0" marR="0" lvl="0" indent="0" algn="l" defTabSz="857250" rtl="0" eaLnBrk="1" fontAlgn="auto" latinLnBrk="0" hangingPunct="1">
              <a:lnSpc>
                <a:spcPts val="11653"/>
              </a:lnSpc>
              <a:spcBef>
                <a:spcPts val="0"/>
              </a:spcBef>
              <a:spcAft>
                <a:spcPts val="0"/>
              </a:spcAft>
              <a:buClrTx/>
              <a:buSzTx/>
              <a:buFontTx/>
              <a:buNone/>
              <a:tabLst/>
              <a:defRPr/>
            </a:pPr>
            <a:r>
              <a:rPr kumimoji="0" lang="en-US" sz="4500" b="0" i="0" u="none" strike="noStrike" kern="1200" cap="none" spc="0" normalizeH="0" baseline="0" noProof="0" dirty="0">
                <a:ln>
                  <a:noFill/>
                </a:ln>
                <a:solidFill>
                  <a:srgbClr val="FFFFFF"/>
                </a:solidFill>
                <a:effectLst/>
                <a:uLnTx/>
                <a:uFillTx/>
                <a:latin typeface="Georgia"/>
                <a:ea typeface="ＭＳ Ｐゴシック" pitchFamily="84" charset="-128"/>
                <a:cs typeface="+mn-cs"/>
              </a:rPr>
              <a:t>Case studies </a:t>
            </a:r>
          </a:p>
        </p:txBody>
      </p:sp>
    </p:spTree>
    <p:extLst>
      <p:ext uri="{BB962C8B-B14F-4D97-AF65-F5344CB8AC3E}">
        <p14:creationId xmlns:p14="http://schemas.microsoft.com/office/powerpoint/2010/main" val="14642449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80422A52-553E-C8A0-57BB-418B4528A9A5}"/>
              </a:ext>
              <a:ext uri="{C183D7F6-B498-43B3-948B-1728B52AA6E4}">
                <adec:decorative xmlns:adec="http://schemas.microsoft.com/office/drawing/2017/decorative" val="1"/>
              </a:ext>
            </a:extLst>
          </p:cNvPr>
          <p:cNvGrpSpPr/>
          <p:nvPr/>
        </p:nvGrpSpPr>
        <p:grpSpPr>
          <a:xfrm>
            <a:off x="4952999" y="1459462"/>
            <a:ext cx="4129399" cy="3939080"/>
            <a:chOff x="5158896" y="1705437"/>
            <a:chExt cx="3392352" cy="3235999"/>
          </a:xfrm>
        </p:grpSpPr>
        <p:grpSp>
          <p:nvGrpSpPr>
            <p:cNvPr id="2" name="Group 1">
              <a:extLst>
                <a:ext uri="{FF2B5EF4-FFF2-40B4-BE49-F238E27FC236}">
                  <a16:creationId xmlns:a16="http://schemas.microsoft.com/office/drawing/2014/main" id="{47B2039A-494E-48AE-CAA9-4C5A941F0F8F}"/>
                </a:ext>
              </a:extLst>
            </p:cNvPr>
            <p:cNvGrpSpPr>
              <a:grpSpLocks noChangeAspect="1"/>
            </p:cNvGrpSpPr>
            <p:nvPr/>
          </p:nvGrpSpPr>
          <p:grpSpPr>
            <a:xfrm>
              <a:off x="5158896" y="1705437"/>
              <a:ext cx="3392352" cy="3235999"/>
              <a:chOff x="2231296" y="1700212"/>
              <a:chExt cx="4681408" cy="4465637"/>
            </a:xfrm>
            <a:solidFill>
              <a:schemeClr val="tx2"/>
            </a:solidFill>
          </p:grpSpPr>
          <p:sp>
            <p:nvSpPr>
              <p:cNvPr id="3" name="Freeform 2">
                <a:extLst>
                  <a:ext uri="{FF2B5EF4-FFF2-40B4-BE49-F238E27FC236}">
                    <a16:creationId xmlns:a16="http://schemas.microsoft.com/office/drawing/2014/main" id="{1444D8E1-31A6-FD6E-3168-9326FA8819D0}"/>
                  </a:ext>
                </a:extLst>
              </p:cNvPr>
              <p:cNvSpPr>
                <a:spLocks noChangeAspect="1"/>
              </p:cNvSpPr>
              <p:nvPr>
                <p:custDataLst>
                  <p:tags r:id="rId1"/>
                </p:custDataLst>
              </p:nvPr>
            </p:nvSpPr>
            <p:spPr>
              <a:xfrm>
                <a:off x="6402467" y="5130499"/>
                <a:ext cx="17461" cy="10136"/>
              </a:xfrm>
              <a:custGeom>
                <a:avLst/>
                <a:gdLst/>
                <a:ahLst/>
                <a:cxnLst/>
                <a:rect l="0" t="0" r="0" b="0"/>
                <a:pathLst>
                  <a:path w="17461" h="10136">
                    <a:moveTo>
                      <a:pt x="0" y="7167"/>
                    </a:moveTo>
                    <a:lnTo>
                      <a:pt x="3334" y="2041"/>
                    </a:lnTo>
                    <a:lnTo>
                      <a:pt x="7612" y="23"/>
                    </a:lnTo>
                    <a:lnTo>
                      <a:pt x="10830" y="0"/>
                    </a:lnTo>
                    <a:lnTo>
                      <a:pt x="10830" y="3"/>
                    </a:lnTo>
                    <a:lnTo>
                      <a:pt x="10850" y="497"/>
                    </a:lnTo>
                    <a:lnTo>
                      <a:pt x="12302" y="2157"/>
                    </a:lnTo>
                    <a:lnTo>
                      <a:pt x="14044" y="1969"/>
                    </a:lnTo>
                    <a:lnTo>
                      <a:pt x="15798" y="1301"/>
                    </a:lnTo>
                    <a:lnTo>
                      <a:pt x="17285" y="1459"/>
                    </a:lnTo>
                    <a:lnTo>
                      <a:pt x="17460" y="2630"/>
                    </a:lnTo>
                    <a:lnTo>
                      <a:pt x="17033" y="4662"/>
                    </a:lnTo>
                    <a:lnTo>
                      <a:pt x="16230" y="6818"/>
                    </a:lnTo>
                    <a:lnTo>
                      <a:pt x="15340" y="8354"/>
                    </a:lnTo>
                    <a:lnTo>
                      <a:pt x="14422" y="8783"/>
                    </a:lnTo>
                    <a:lnTo>
                      <a:pt x="13509" y="8561"/>
                    </a:lnTo>
                    <a:lnTo>
                      <a:pt x="12787" y="8228"/>
                    </a:lnTo>
                    <a:lnTo>
                      <a:pt x="12445" y="8369"/>
                    </a:lnTo>
                    <a:lnTo>
                      <a:pt x="11996" y="8880"/>
                    </a:lnTo>
                    <a:lnTo>
                      <a:pt x="11067" y="9414"/>
                    </a:lnTo>
                    <a:lnTo>
                      <a:pt x="10040" y="9881"/>
                    </a:lnTo>
                    <a:lnTo>
                      <a:pt x="9236" y="10135"/>
                    </a:lnTo>
                    <a:lnTo>
                      <a:pt x="7631" y="6828"/>
                    </a:lnTo>
                    <a:lnTo>
                      <a:pt x="2674" y="6517"/>
                    </a:lnTo>
                    <a:close/>
                  </a:path>
                </a:pathLst>
              </a:custGeom>
              <a:grpFill/>
              <a:ln w="3175"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n-AU" sz="1600" dirty="0">
                  <a:solidFill>
                    <a:schemeClr val="tx1"/>
                  </a:solidFill>
                  <a:latin typeface="Arial" panose="020B0604020202020204" pitchFamily="34" charset="0"/>
                  <a:cs typeface="Arial" panose="020B0604020202020204" pitchFamily="34" charset="0"/>
                </a:endParaRPr>
              </a:p>
            </p:txBody>
          </p:sp>
          <p:sp>
            <p:nvSpPr>
              <p:cNvPr id="5" name="Freeform 3">
                <a:extLst>
                  <a:ext uri="{FF2B5EF4-FFF2-40B4-BE49-F238E27FC236}">
                    <a16:creationId xmlns:a16="http://schemas.microsoft.com/office/drawing/2014/main" id="{D0313791-5578-CA8C-B028-89BE6E37C0B8}"/>
                  </a:ext>
                </a:extLst>
              </p:cNvPr>
              <p:cNvSpPr>
                <a:spLocks noChangeAspect="1"/>
              </p:cNvSpPr>
              <p:nvPr>
                <p:custDataLst>
                  <p:tags r:id="rId2"/>
                </p:custDataLst>
              </p:nvPr>
            </p:nvSpPr>
            <p:spPr>
              <a:xfrm>
                <a:off x="4045937" y="1887238"/>
                <a:ext cx="1121963" cy="1943069"/>
              </a:xfrm>
              <a:custGeom>
                <a:avLst/>
                <a:gdLst/>
                <a:ahLst/>
                <a:cxnLst/>
                <a:rect l="l" t="t" r="r" b="b"/>
                <a:pathLst>
                  <a:path w="1121963" h="1943069">
                    <a:moveTo>
                      <a:pt x="959199" y="606558"/>
                    </a:moveTo>
                    <a:lnTo>
                      <a:pt x="959849" y="608602"/>
                    </a:lnTo>
                    <a:lnTo>
                      <a:pt x="961596" y="609669"/>
                    </a:lnTo>
                    <a:lnTo>
                      <a:pt x="963407" y="610498"/>
                    </a:lnTo>
                    <a:lnTo>
                      <a:pt x="964275" y="611868"/>
                    </a:lnTo>
                    <a:lnTo>
                      <a:pt x="963707" y="613925"/>
                    </a:lnTo>
                    <a:lnTo>
                      <a:pt x="962136" y="616492"/>
                    </a:lnTo>
                    <a:lnTo>
                      <a:pt x="958067" y="621363"/>
                    </a:lnTo>
                    <a:lnTo>
                      <a:pt x="957233" y="620391"/>
                    </a:lnTo>
                    <a:lnTo>
                      <a:pt x="955529" y="619221"/>
                    </a:lnTo>
                    <a:lnTo>
                      <a:pt x="953918" y="617478"/>
                    </a:lnTo>
                    <a:lnTo>
                      <a:pt x="952701" y="615326"/>
                    </a:lnTo>
                    <a:lnTo>
                      <a:pt x="952258" y="612930"/>
                    </a:lnTo>
                    <a:lnTo>
                      <a:pt x="953070" y="610188"/>
                    </a:lnTo>
                    <a:lnTo>
                      <a:pt x="954931" y="608914"/>
                    </a:lnTo>
                    <a:lnTo>
                      <a:pt x="957191" y="608058"/>
                    </a:lnTo>
                    <a:close/>
                    <a:moveTo>
                      <a:pt x="975488" y="604235"/>
                    </a:moveTo>
                    <a:lnTo>
                      <a:pt x="977348" y="605683"/>
                    </a:lnTo>
                    <a:lnTo>
                      <a:pt x="979115" y="607694"/>
                    </a:lnTo>
                    <a:lnTo>
                      <a:pt x="979669" y="609528"/>
                    </a:lnTo>
                    <a:lnTo>
                      <a:pt x="977945" y="610447"/>
                    </a:lnTo>
                    <a:lnTo>
                      <a:pt x="976775" y="610062"/>
                    </a:lnTo>
                    <a:lnTo>
                      <a:pt x="975717" y="608111"/>
                    </a:lnTo>
                    <a:lnTo>
                      <a:pt x="974567" y="607727"/>
                    </a:lnTo>
                    <a:lnTo>
                      <a:pt x="972844" y="608144"/>
                    </a:lnTo>
                    <a:lnTo>
                      <a:pt x="972644" y="609018"/>
                    </a:lnTo>
                    <a:lnTo>
                      <a:pt x="973835" y="611976"/>
                    </a:lnTo>
                    <a:lnTo>
                      <a:pt x="974222" y="612425"/>
                    </a:lnTo>
                    <a:lnTo>
                      <a:pt x="974516" y="612956"/>
                    </a:lnTo>
                    <a:lnTo>
                      <a:pt x="974447" y="613853"/>
                    </a:lnTo>
                    <a:lnTo>
                      <a:pt x="974059" y="614513"/>
                    </a:lnTo>
                    <a:lnTo>
                      <a:pt x="973369" y="614956"/>
                    </a:lnTo>
                    <a:lnTo>
                      <a:pt x="971876" y="615631"/>
                    </a:lnTo>
                    <a:lnTo>
                      <a:pt x="969223" y="617417"/>
                    </a:lnTo>
                    <a:lnTo>
                      <a:pt x="967845" y="617854"/>
                    </a:lnTo>
                    <a:lnTo>
                      <a:pt x="966649" y="617177"/>
                    </a:lnTo>
                    <a:lnTo>
                      <a:pt x="967002" y="614152"/>
                    </a:lnTo>
                    <a:lnTo>
                      <a:pt x="967898" y="611349"/>
                    </a:lnTo>
                    <a:lnTo>
                      <a:pt x="968209" y="608407"/>
                    </a:lnTo>
                    <a:lnTo>
                      <a:pt x="966885" y="604902"/>
                    </a:lnTo>
                    <a:lnTo>
                      <a:pt x="968922" y="604617"/>
                    </a:lnTo>
                    <a:lnTo>
                      <a:pt x="973340" y="605040"/>
                    </a:lnTo>
                    <a:close/>
                    <a:moveTo>
                      <a:pt x="999826" y="598526"/>
                    </a:moveTo>
                    <a:lnTo>
                      <a:pt x="1001069" y="598675"/>
                    </a:lnTo>
                    <a:lnTo>
                      <a:pt x="1002470" y="598670"/>
                    </a:lnTo>
                    <a:lnTo>
                      <a:pt x="1003411" y="599887"/>
                    </a:lnTo>
                    <a:lnTo>
                      <a:pt x="1003802" y="603156"/>
                    </a:lnTo>
                    <a:lnTo>
                      <a:pt x="1006243" y="604607"/>
                    </a:lnTo>
                    <a:lnTo>
                      <a:pt x="1007579" y="603415"/>
                    </a:lnTo>
                    <a:lnTo>
                      <a:pt x="1008548" y="603349"/>
                    </a:lnTo>
                    <a:lnTo>
                      <a:pt x="1008687" y="605709"/>
                    </a:lnTo>
                    <a:lnTo>
                      <a:pt x="1010697" y="606452"/>
                    </a:lnTo>
                    <a:lnTo>
                      <a:pt x="1010450" y="610896"/>
                    </a:lnTo>
                    <a:lnTo>
                      <a:pt x="1010280" y="615950"/>
                    </a:lnTo>
                    <a:lnTo>
                      <a:pt x="1010335" y="617957"/>
                    </a:lnTo>
                    <a:lnTo>
                      <a:pt x="1009767" y="619158"/>
                    </a:lnTo>
                    <a:lnTo>
                      <a:pt x="1009948" y="620128"/>
                    </a:lnTo>
                    <a:lnTo>
                      <a:pt x="1010905" y="620672"/>
                    </a:lnTo>
                    <a:lnTo>
                      <a:pt x="1011784" y="621116"/>
                    </a:lnTo>
                    <a:lnTo>
                      <a:pt x="1013254" y="622207"/>
                    </a:lnTo>
                    <a:lnTo>
                      <a:pt x="1012402" y="625938"/>
                    </a:lnTo>
                    <a:lnTo>
                      <a:pt x="1011133" y="628264"/>
                    </a:lnTo>
                    <a:lnTo>
                      <a:pt x="1008883" y="631441"/>
                    </a:lnTo>
                    <a:lnTo>
                      <a:pt x="1005308" y="629705"/>
                    </a:lnTo>
                    <a:lnTo>
                      <a:pt x="1005134" y="627592"/>
                    </a:lnTo>
                    <a:lnTo>
                      <a:pt x="1004720" y="626117"/>
                    </a:lnTo>
                    <a:lnTo>
                      <a:pt x="1004097" y="624834"/>
                    </a:lnTo>
                    <a:lnTo>
                      <a:pt x="1002842" y="624246"/>
                    </a:lnTo>
                    <a:lnTo>
                      <a:pt x="1000887" y="624059"/>
                    </a:lnTo>
                    <a:lnTo>
                      <a:pt x="1000006" y="623502"/>
                    </a:lnTo>
                    <a:lnTo>
                      <a:pt x="998300" y="618729"/>
                    </a:lnTo>
                    <a:lnTo>
                      <a:pt x="998107" y="617740"/>
                    </a:lnTo>
                    <a:lnTo>
                      <a:pt x="998287" y="614921"/>
                    </a:lnTo>
                    <a:lnTo>
                      <a:pt x="997873" y="613801"/>
                    </a:lnTo>
                    <a:lnTo>
                      <a:pt x="996840" y="613659"/>
                    </a:lnTo>
                    <a:lnTo>
                      <a:pt x="995691" y="613817"/>
                    </a:lnTo>
                    <a:lnTo>
                      <a:pt x="994905" y="613577"/>
                    </a:lnTo>
                    <a:lnTo>
                      <a:pt x="994123" y="613557"/>
                    </a:lnTo>
                    <a:lnTo>
                      <a:pt x="993659" y="615930"/>
                    </a:lnTo>
                    <a:lnTo>
                      <a:pt x="993309" y="615835"/>
                    </a:lnTo>
                    <a:lnTo>
                      <a:pt x="992605" y="615732"/>
                    </a:lnTo>
                    <a:lnTo>
                      <a:pt x="992003" y="614846"/>
                    </a:lnTo>
                    <a:lnTo>
                      <a:pt x="992508" y="612103"/>
                    </a:lnTo>
                    <a:lnTo>
                      <a:pt x="992553" y="609918"/>
                    </a:lnTo>
                    <a:lnTo>
                      <a:pt x="993180" y="607978"/>
                    </a:lnTo>
                    <a:lnTo>
                      <a:pt x="994268" y="606468"/>
                    </a:lnTo>
                    <a:lnTo>
                      <a:pt x="995862" y="604548"/>
                    </a:lnTo>
                    <a:lnTo>
                      <a:pt x="997229" y="606587"/>
                    </a:lnTo>
                    <a:lnTo>
                      <a:pt x="998193" y="607679"/>
                    </a:lnTo>
                    <a:lnTo>
                      <a:pt x="998901" y="607235"/>
                    </a:lnTo>
                    <a:lnTo>
                      <a:pt x="998074" y="603812"/>
                    </a:lnTo>
                    <a:lnTo>
                      <a:pt x="999400" y="603406"/>
                    </a:lnTo>
                    <a:lnTo>
                      <a:pt x="1000399" y="601420"/>
                    </a:lnTo>
                    <a:close/>
                    <a:moveTo>
                      <a:pt x="948919" y="587448"/>
                    </a:moveTo>
                    <a:lnTo>
                      <a:pt x="951113" y="587500"/>
                    </a:lnTo>
                    <a:lnTo>
                      <a:pt x="952675" y="590443"/>
                    </a:lnTo>
                    <a:lnTo>
                      <a:pt x="950941" y="593571"/>
                    </a:lnTo>
                    <a:lnTo>
                      <a:pt x="950584" y="599723"/>
                    </a:lnTo>
                    <a:lnTo>
                      <a:pt x="948975" y="602719"/>
                    </a:lnTo>
                    <a:lnTo>
                      <a:pt x="947584" y="602163"/>
                    </a:lnTo>
                    <a:lnTo>
                      <a:pt x="945293" y="602466"/>
                    </a:lnTo>
                    <a:lnTo>
                      <a:pt x="943877" y="601638"/>
                    </a:lnTo>
                    <a:lnTo>
                      <a:pt x="943128" y="602583"/>
                    </a:lnTo>
                    <a:lnTo>
                      <a:pt x="942359" y="603047"/>
                    </a:lnTo>
                    <a:lnTo>
                      <a:pt x="940433" y="603400"/>
                    </a:lnTo>
                    <a:lnTo>
                      <a:pt x="939768" y="603092"/>
                    </a:lnTo>
                    <a:lnTo>
                      <a:pt x="939166" y="602702"/>
                    </a:lnTo>
                    <a:lnTo>
                      <a:pt x="937847" y="601501"/>
                    </a:lnTo>
                    <a:lnTo>
                      <a:pt x="939324" y="600697"/>
                    </a:lnTo>
                    <a:lnTo>
                      <a:pt x="939596" y="599145"/>
                    </a:lnTo>
                    <a:lnTo>
                      <a:pt x="938995" y="597490"/>
                    </a:lnTo>
                    <a:lnTo>
                      <a:pt x="937939" y="596336"/>
                    </a:lnTo>
                    <a:lnTo>
                      <a:pt x="940102" y="594691"/>
                    </a:lnTo>
                    <a:lnTo>
                      <a:pt x="940848" y="593872"/>
                    </a:lnTo>
                    <a:lnTo>
                      <a:pt x="941476" y="592819"/>
                    </a:lnTo>
                    <a:lnTo>
                      <a:pt x="941533" y="591398"/>
                    </a:lnTo>
                    <a:lnTo>
                      <a:pt x="941065" y="590269"/>
                    </a:lnTo>
                    <a:lnTo>
                      <a:pt x="941352" y="589574"/>
                    </a:lnTo>
                    <a:lnTo>
                      <a:pt x="943672" y="589356"/>
                    </a:lnTo>
                    <a:lnTo>
                      <a:pt x="946387" y="588634"/>
                    </a:lnTo>
                    <a:close/>
                    <a:moveTo>
                      <a:pt x="986169" y="586011"/>
                    </a:moveTo>
                    <a:lnTo>
                      <a:pt x="985030" y="589068"/>
                    </a:lnTo>
                    <a:lnTo>
                      <a:pt x="985350" y="591900"/>
                    </a:lnTo>
                    <a:lnTo>
                      <a:pt x="987482" y="597529"/>
                    </a:lnTo>
                    <a:lnTo>
                      <a:pt x="985910" y="597928"/>
                    </a:lnTo>
                    <a:lnTo>
                      <a:pt x="984736" y="598735"/>
                    </a:lnTo>
                    <a:lnTo>
                      <a:pt x="984274" y="600041"/>
                    </a:lnTo>
                    <a:lnTo>
                      <a:pt x="984848" y="601834"/>
                    </a:lnTo>
                    <a:lnTo>
                      <a:pt x="983776" y="602121"/>
                    </a:lnTo>
                    <a:lnTo>
                      <a:pt x="983101" y="602376"/>
                    </a:lnTo>
                    <a:lnTo>
                      <a:pt x="981473" y="603506"/>
                    </a:lnTo>
                    <a:lnTo>
                      <a:pt x="981415" y="602898"/>
                    </a:lnTo>
                    <a:lnTo>
                      <a:pt x="981239" y="602527"/>
                    </a:lnTo>
                    <a:lnTo>
                      <a:pt x="980971" y="602217"/>
                    </a:lnTo>
                    <a:lnTo>
                      <a:pt x="980655" y="601728"/>
                    </a:lnTo>
                    <a:lnTo>
                      <a:pt x="981441" y="601539"/>
                    </a:lnTo>
                    <a:lnTo>
                      <a:pt x="981479" y="601184"/>
                    </a:lnTo>
                    <a:lnTo>
                      <a:pt x="980690" y="599993"/>
                    </a:lnTo>
                    <a:lnTo>
                      <a:pt x="980164" y="598860"/>
                    </a:lnTo>
                    <a:lnTo>
                      <a:pt x="980531" y="598305"/>
                    </a:lnTo>
                    <a:lnTo>
                      <a:pt x="981197" y="597914"/>
                    </a:lnTo>
                    <a:lnTo>
                      <a:pt x="981594" y="597380"/>
                    </a:lnTo>
                    <a:lnTo>
                      <a:pt x="981777" y="596882"/>
                    </a:lnTo>
                    <a:lnTo>
                      <a:pt x="982417" y="595852"/>
                    </a:lnTo>
                    <a:lnTo>
                      <a:pt x="982574" y="595156"/>
                    </a:lnTo>
                    <a:lnTo>
                      <a:pt x="982281" y="594552"/>
                    </a:lnTo>
                    <a:lnTo>
                      <a:pt x="981064" y="593392"/>
                    </a:lnTo>
                    <a:lnTo>
                      <a:pt x="980828" y="592968"/>
                    </a:lnTo>
                    <a:lnTo>
                      <a:pt x="981594" y="590738"/>
                    </a:lnTo>
                    <a:lnTo>
                      <a:pt x="982883" y="588763"/>
                    </a:lnTo>
                    <a:lnTo>
                      <a:pt x="984470" y="587161"/>
                    </a:lnTo>
                    <a:close/>
                    <a:moveTo>
                      <a:pt x="843067" y="497730"/>
                    </a:moveTo>
                    <a:lnTo>
                      <a:pt x="845740" y="498282"/>
                    </a:lnTo>
                    <a:lnTo>
                      <a:pt x="847151" y="499773"/>
                    </a:lnTo>
                    <a:lnTo>
                      <a:pt x="847886" y="502138"/>
                    </a:lnTo>
                    <a:lnTo>
                      <a:pt x="847568" y="504938"/>
                    </a:lnTo>
                    <a:lnTo>
                      <a:pt x="847320" y="506326"/>
                    </a:lnTo>
                    <a:lnTo>
                      <a:pt x="845309" y="505836"/>
                    </a:lnTo>
                    <a:lnTo>
                      <a:pt x="842860" y="505567"/>
                    </a:lnTo>
                    <a:lnTo>
                      <a:pt x="840098" y="507769"/>
                    </a:lnTo>
                    <a:lnTo>
                      <a:pt x="838521" y="507188"/>
                    </a:lnTo>
                    <a:lnTo>
                      <a:pt x="837866" y="506419"/>
                    </a:lnTo>
                    <a:lnTo>
                      <a:pt x="839286" y="505455"/>
                    </a:lnTo>
                    <a:lnTo>
                      <a:pt x="839984" y="504526"/>
                    </a:lnTo>
                    <a:lnTo>
                      <a:pt x="841406" y="503543"/>
                    </a:lnTo>
                    <a:lnTo>
                      <a:pt x="842119" y="501885"/>
                    </a:lnTo>
                    <a:lnTo>
                      <a:pt x="841977" y="500998"/>
                    </a:lnTo>
                    <a:lnTo>
                      <a:pt x="840855" y="500802"/>
                    </a:lnTo>
                    <a:lnTo>
                      <a:pt x="840557" y="500064"/>
                    </a:lnTo>
                    <a:lnTo>
                      <a:pt x="841455" y="499801"/>
                    </a:lnTo>
                    <a:lnTo>
                      <a:pt x="842086" y="498547"/>
                    </a:lnTo>
                    <a:close/>
                    <a:moveTo>
                      <a:pt x="72832" y="497116"/>
                    </a:moveTo>
                    <a:lnTo>
                      <a:pt x="73593" y="497452"/>
                    </a:lnTo>
                    <a:lnTo>
                      <a:pt x="75802" y="498744"/>
                    </a:lnTo>
                    <a:lnTo>
                      <a:pt x="77076" y="499715"/>
                    </a:lnTo>
                    <a:lnTo>
                      <a:pt x="78295" y="500990"/>
                    </a:lnTo>
                    <a:lnTo>
                      <a:pt x="79139" y="502495"/>
                    </a:lnTo>
                    <a:lnTo>
                      <a:pt x="79476" y="504075"/>
                    </a:lnTo>
                    <a:lnTo>
                      <a:pt x="79342" y="505542"/>
                    </a:lnTo>
                    <a:lnTo>
                      <a:pt x="78476" y="506149"/>
                    </a:lnTo>
                    <a:lnTo>
                      <a:pt x="76602" y="505183"/>
                    </a:lnTo>
                    <a:lnTo>
                      <a:pt x="75905" y="503947"/>
                    </a:lnTo>
                    <a:lnTo>
                      <a:pt x="73802" y="501273"/>
                    </a:lnTo>
                    <a:lnTo>
                      <a:pt x="73165" y="500014"/>
                    </a:lnTo>
                    <a:lnTo>
                      <a:pt x="72631" y="497759"/>
                    </a:lnTo>
                    <a:close/>
                    <a:moveTo>
                      <a:pt x="63404" y="495041"/>
                    </a:moveTo>
                    <a:lnTo>
                      <a:pt x="64326" y="495205"/>
                    </a:lnTo>
                    <a:lnTo>
                      <a:pt x="65405" y="496076"/>
                    </a:lnTo>
                    <a:lnTo>
                      <a:pt x="66609" y="496598"/>
                    </a:lnTo>
                    <a:lnTo>
                      <a:pt x="72323" y="504415"/>
                    </a:lnTo>
                    <a:lnTo>
                      <a:pt x="73544" y="507332"/>
                    </a:lnTo>
                    <a:lnTo>
                      <a:pt x="74099" y="510641"/>
                    </a:lnTo>
                    <a:lnTo>
                      <a:pt x="74299" y="517609"/>
                    </a:lnTo>
                    <a:lnTo>
                      <a:pt x="73976" y="516164"/>
                    </a:lnTo>
                    <a:lnTo>
                      <a:pt x="73410" y="514914"/>
                    </a:lnTo>
                    <a:lnTo>
                      <a:pt x="72656" y="513909"/>
                    </a:lnTo>
                    <a:lnTo>
                      <a:pt x="71715" y="513212"/>
                    </a:lnTo>
                    <a:lnTo>
                      <a:pt x="69937" y="510551"/>
                    </a:lnTo>
                    <a:lnTo>
                      <a:pt x="66935" y="504252"/>
                    </a:lnTo>
                    <a:lnTo>
                      <a:pt x="64994" y="501501"/>
                    </a:lnTo>
                    <a:lnTo>
                      <a:pt x="63011" y="497257"/>
                    </a:lnTo>
                    <a:lnTo>
                      <a:pt x="62663" y="496702"/>
                    </a:lnTo>
                    <a:close/>
                    <a:moveTo>
                      <a:pt x="982156" y="368015"/>
                    </a:moveTo>
                    <a:lnTo>
                      <a:pt x="981327" y="368955"/>
                    </a:lnTo>
                    <a:lnTo>
                      <a:pt x="980990" y="369532"/>
                    </a:lnTo>
                    <a:lnTo>
                      <a:pt x="980772" y="370184"/>
                    </a:lnTo>
                    <a:lnTo>
                      <a:pt x="980868" y="369466"/>
                    </a:lnTo>
                    <a:lnTo>
                      <a:pt x="981155" y="368878"/>
                    </a:lnTo>
                    <a:lnTo>
                      <a:pt x="981626" y="368399"/>
                    </a:lnTo>
                    <a:close/>
                    <a:moveTo>
                      <a:pt x="905950" y="348352"/>
                    </a:moveTo>
                    <a:lnTo>
                      <a:pt x="907098" y="348522"/>
                    </a:lnTo>
                    <a:lnTo>
                      <a:pt x="908854" y="349059"/>
                    </a:lnTo>
                    <a:lnTo>
                      <a:pt x="910466" y="349812"/>
                    </a:lnTo>
                    <a:lnTo>
                      <a:pt x="911161" y="350651"/>
                    </a:lnTo>
                    <a:lnTo>
                      <a:pt x="911804" y="352147"/>
                    </a:lnTo>
                    <a:lnTo>
                      <a:pt x="913279" y="353096"/>
                    </a:lnTo>
                    <a:lnTo>
                      <a:pt x="914747" y="353711"/>
                    </a:lnTo>
                    <a:lnTo>
                      <a:pt x="915416" y="354247"/>
                    </a:lnTo>
                    <a:lnTo>
                      <a:pt x="915563" y="355920"/>
                    </a:lnTo>
                    <a:lnTo>
                      <a:pt x="915779" y="356655"/>
                    </a:lnTo>
                    <a:lnTo>
                      <a:pt x="915586" y="357173"/>
                    </a:lnTo>
                    <a:lnTo>
                      <a:pt x="914493" y="358163"/>
                    </a:lnTo>
                    <a:lnTo>
                      <a:pt x="913058" y="358645"/>
                    </a:lnTo>
                    <a:lnTo>
                      <a:pt x="911707" y="358481"/>
                    </a:lnTo>
                    <a:lnTo>
                      <a:pt x="910635" y="358825"/>
                    </a:lnTo>
                    <a:lnTo>
                      <a:pt x="910052" y="360776"/>
                    </a:lnTo>
                    <a:lnTo>
                      <a:pt x="911977" y="360878"/>
                    </a:lnTo>
                    <a:lnTo>
                      <a:pt x="912865" y="361982"/>
                    </a:lnTo>
                    <a:lnTo>
                      <a:pt x="913425" y="363580"/>
                    </a:lnTo>
                    <a:lnTo>
                      <a:pt x="914383" y="365250"/>
                    </a:lnTo>
                    <a:lnTo>
                      <a:pt x="912031" y="365431"/>
                    </a:lnTo>
                    <a:lnTo>
                      <a:pt x="911094" y="367019"/>
                    </a:lnTo>
                    <a:lnTo>
                      <a:pt x="910679" y="369266"/>
                    </a:lnTo>
                    <a:lnTo>
                      <a:pt x="909890" y="371285"/>
                    </a:lnTo>
                    <a:lnTo>
                      <a:pt x="908737" y="372254"/>
                    </a:lnTo>
                    <a:lnTo>
                      <a:pt x="907034" y="372981"/>
                    </a:lnTo>
                    <a:lnTo>
                      <a:pt x="905245" y="373289"/>
                    </a:lnTo>
                    <a:lnTo>
                      <a:pt x="903855" y="372916"/>
                    </a:lnTo>
                    <a:lnTo>
                      <a:pt x="904802" y="372059"/>
                    </a:lnTo>
                    <a:lnTo>
                      <a:pt x="904907" y="371278"/>
                    </a:lnTo>
                    <a:lnTo>
                      <a:pt x="904916" y="370652"/>
                    </a:lnTo>
                    <a:lnTo>
                      <a:pt x="905079" y="370060"/>
                    </a:lnTo>
                    <a:lnTo>
                      <a:pt x="905630" y="369455"/>
                    </a:lnTo>
                    <a:lnTo>
                      <a:pt x="904548" y="367763"/>
                    </a:lnTo>
                    <a:lnTo>
                      <a:pt x="902606" y="362618"/>
                    </a:lnTo>
                    <a:lnTo>
                      <a:pt x="901455" y="361405"/>
                    </a:lnTo>
                    <a:lnTo>
                      <a:pt x="898477" y="362222"/>
                    </a:lnTo>
                    <a:lnTo>
                      <a:pt x="898136" y="365212"/>
                    </a:lnTo>
                    <a:lnTo>
                      <a:pt x="898761" y="368711"/>
                    </a:lnTo>
                    <a:lnTo>
                      <a:pt x="898726" y="371060"/>
                    </a:lnTo>
                    <a:lnTo>
                      <a:pt x="894540" y="369098"/>
                    </a:lnTo>
                    <a:lnTo>
                      <a:pt x="893756" y="368028"/>
                    </a:lnTo>
                    <a:lnTo>
                      <a:pt x="893685" y="356083"/>
                    </a:lnTo>
                    <a:lnTo>
                      <a:pt x="898299" y="358398"/>
                    </a:lnTo>
                    <a:lnTo>
                      <a:pt x="899967" y="358619"/>
                    </a:lnTo>
                    <a:lnTo>
                      <a:pt x="900665" y="356618"/>
                    </a:lnTo>
                    <a:lnTo>
                      <a:pt x="901102" y="354122"/>
                    </a:lnTo>
                    <a:lnTo>
                      <a:pt x="902280" y="351494"/>
                    </a:lnTo>
                    <a:lnTo>
                      <a:pt x="903944" y="349366"/>
                    </a:lnTo>
                    <a:close/>
                    <a:moveTo>
                      <a:pt x="969926" y="348007"/>
                    </a:moveTo>
                    <a:lnTo>
                      <a:pt x="970781" y="350157"/>
                    </a:lnTo>
                    <a:lnTo>
                      <a:pt x="970575" y="353086"/>
                    </a:lnTo>
                    <a:lnTo>
                      <a:pt x="969268" y="355634"/>
                    </a:lnTo>
                    <a:lnTo>
                      <a:pt x="965484" y="357236"/>
                    </a:lnTo>
                    <a:lnTo>
                      <a:pt x="964670" y="358584"/>
                    </a:lnTo>
                    <a:lnTo>
                      <a:pt x="964447" y="360197"/>
                    </a:lnTo>
                    <a:lnTo>
                      <a:pt x="964926" y="361524"/>
                    </a:lnTo>
                    <a:lnTo>
                      <a:pt x="966324" y="362539"/>
                    </a:lnTo>
                    <a:lnTo>
                      <a:pt x="967786" y="362824"/>
                    </a:lnTo>
                    <a:lnTo>
                      <a:pt x="969233" y="362796"/>
                    </a:lnTo>
                    <a:lnTo>
                      <a:pt x="970585" y="362922"/>
                    </a:lnTo>
                    <a:lnTo>
                      <a:pt x="969727" y="363778"/>
                    </a:lnTo>
                    <a:lnTo>
                      <a:pt x="967876" y="366439"/>
                    </a:lnTo>
                    <a:lnTo>
                      <a:pt x="968857" y="368394"/>
                    </a:lnTo>
                    <a:lnTo>
                      <a:pt x="969107" y="369914"/>
                    </a:lnTo>
                    <a:lnTo>
                      <a:pt x="969544" y="371261"/>
                    </a:lnTo>
                    <a:lnTo>
                      <a:pt x="971190" y="372647"/>
                    </a:lnTo>
                    <a:lnTo>
                      <a:pt x="972840" y="373282"/>
                    </a:lnTo>
                    <a:lnTo>
                      <a:pt x="979399" y="374600"/>
                    </a:lnTo>
                    <a:lnTo>
                      <a:pt x="981550" y="374203"/>
                    </a:lnTo>
                    <a:lnTo>
                      <a:pt x="983356" y="373005"/>
                    </a:lnTo>
                    <a:lnTo>
                      <a:pt x="984608" y="371219"/>
                    </a:lnTo>
                    <a:lnTo>
                      <a:pt x="985100" y="369038"/>
                    </a:lnTo>
                    <a:lnTo>
                      <a:pt x="984832" y="368039"/>
                    </a:lnTo>
                    <a:lnTo>
                      <a:pt x="984121" y="367583"/>
                    </a:lnTo>
                    <a:lnTo>
                      <a:pt x="983158" y="367601"/>
                    </a:lnTo>
                    <a:lnTo>
                      <a:pt x="982291" y="367872"/>
                    </a:lnTo>
                    <a:lnTo>
                      <a:pt x="983034" y="367139"/>
                    </a:lnTo>
                    <a:lnTo>
                      <a:pt x="983318" y="366738"/>
                    </a:lnTo>
                    <a:lnTo>
                      <a:pt x="985239" y="361523"/>
                    </a:lnTo>
                    <a:lnTo>
                      <a:pt x="987058" y="362497"/>
                    </a:lnTo>
                    <a:lnTo>
                      <a:pt x="990912" y="362102"/>
                    </a:lnTo>
                    <a:lnTo>
                      <a:pt x="992964" y="362665"/>
                    </a:lnTo>
                    <a:lnTo>
                      <a:pt x="993674" y="363549"/>
                    </a:lnTo>
                    <a:lnTo>
                      <a:pt x="994647" y="365318"/>
                    </a:lnTo>
                    <a:lnTo>
                      <a:pt x="995431" y="367290"/>
                    </a:lnTo>
                    <a:lnTo>
                      <a:pt x="995525" y="368859"/>
                    </a:lnTo>
                    <a:lnTo>
                      <a:pt x="994408" y="370366"/>
                    </a:lnTo>
                    <a:lnTo>
                      <a:pt x="990569" y="373925"/>
                    </a:lnTo>
                    <a:lnTo>
                      <a:pt x="989213" y="375718"/>
                    </a:lnTo>
                    <a:lnTo>
                      <a:pt x="986652" y="382735"/>
                    </a:lnTo>
                    <a:lnTo>
                      <a:pt x="982496" y="381348"/>
                    </a:lnTo>
                    <a:lnTo>
                      <a:pt x="978511" y="382859"/>
                    </a:lnTo>
                    <a:lnTo>
                      <a:pt x="975549" y="386234"/>
                    </a:lnTo>
                    <a:lnTo>
                      <a:pt x="974398" y="390404"/>
                    </a:lnTo>
                    <a:lnTo>
                      <a:pt x="974761" y="392920"/>
                    </a:lnTo>
                    <a:lnTo>
                      <a:pt x="975716" y="393987"/>
                    </a:lnTo>
                    <a:lnTo>
                      <a:pt x="977067" y="394584"/>
                    </a:lnTo>
                    <a:lnTo>
                      <a:pt x="978583" y="395696"/>
                    </a:lnTo>
                    <a:lnTo>
                      <a:pt x="979011" y="395832"/>
                    </a:lnTo>
                    <a:lnTo>
                      <a:pt x="980065" y="396495"/>
                    </a:lnTo>
                    <a:lnTo>
                      <a:pt x="980696" y="397242"/>
                    </a:lnTo>
                    <a:lnTo>
                      <a:pt x="979840" y="397545"/>
                    </a:lnTo>
                    <a:lnTo>
                      <a:pt x="978691" y="397673"/>
                    </a:lnTo>
                    <a:lnTo>
                      <a:pt x="977792" y="398121"/>
                    </a:lnTo>
                    <a:lnTo>
                      <a:pt x="977163" y="398910"/>
                    </a:lnTo>
                    <a:lnTo>
                      <a:pt x="976804" y="400030"/>
                    </a:lnTo>
                    <a:lnTo>
                      <a:pt x="974884" y="399168"/>
                    </a:lnTo>
                    <a:lnTo>
                      <a:pt x="973550" y="399836"/>
                    </a:lnTo>
                    <a:lnTo>
                      <a:pt x="972926" y="401461"/>
                    </a:lnTo>
                    <a:lnTo>
                      <a:pt x="973218" y="403452"/>
                    </a:lnTo>
                    <a:lnTo>
                      <a:pt x="971895" y="401854"/>
                    </a:lnTo>
                    <a:lnTo>
                      <a:pt x="970392" y="401139"/>
                    </a:lnTo>
                    <a:lnTo>
                      <a:pt x="968791" y="401351"/>
                    </a:lnTo>
                    <a:lnTo>
                      <a:pt x="967234" y="402505"/>
                    </a:lnTo>
                    <a:lnTo>
                      <a:pt x="967860" y="404076"/>
                    </a:lnTo>
                    <a:lnTo>
                      <a:pt x="967757" y="405901"/>
                    </a:lnTo>
                    <a:lnTo>
                      <a:pt x="967110" y="409427"/>
                    </a:lnTo>
                    <a:lnTo>
                      <a:pt x="968462" y="414473"/>
                    </a:lnTo>
                    <a:lnTo>
                      <a:pt x="968710" y="416077"/>
                    </a:lnTo>
                    <a:lnTo>
                      <a:pt x="969338" y="417001"/>
                    </a:lnTo>
                    <a:lnTo>
                      <a:pt x="970956" y="417509"/>
                    </a:lnTo>
                    <a:lnTo>
                      <a:pt x="972937" y="417693"/>
                    </a:lnTo>
                    <a:lnTo>
                      <a:pt x="976526" y="417393"/>
                    </a:lnTo>
                    <a:lnTo>
                      <a:pt x="976979" y="417279"/>
                    </a:lnTo>
                    <a:lnTo>
                      <a:pt x="976747" y="416553"/>
                    </a:lnTo>
                    <a:lnTo>
                      <a:pt x="976539" y="414521"/>
                    </a:lnTo>
                    <a:lnTo>
                      <a:pt x="977699" y="412586"/>
                    </a:lnTo>
                    <a:lnTo>
                      <a:pt x="980358" y="413883"/>
                    </a:lnTo>
                    <a:lnTo>
                      <a:pt x="987945" y="420339"/>
                    </a:lnTo>
                    <a:lnTo>
                      <a:pt x="989058" y="420450"/>
                    </a:lnTo>
                    <a:lnTo>
                      <a:pt x="990576" y="419245"/>
                    </a:lnTo>
                    <a:lnTo>
                      <a:pt x="991686" y="417883"/>
                    </a:lnTo>
                    <a:lnTo>
                      <a:pt x="992613" y="416476"/>
                    </a:lnTo>
                    <a:lnTo>
                      <a:pt x="993301" y="414811"/>
                    </a:lnTo>
                    <a:lnTo>
                      <a:pt x="993740" y="412712"/>
                    </a:lnTo>
                    <a:lnTo>
                      <a:pt x="994692" y="412736"/>
                    </a:lnTo>
                    <a:lnTo>
                      <a:pt x="996002" y="413772"/>
                    </a:lnTo>
                    <a:lnTo>
                      <a:pt x="997763" y="413723"/>
                    </a:lnTo>
                    <a:lnTo>
                      <a:pt x="999689" y="413198"/>
                    </a:lnTo>
                    <a:lnTo>
                      <a:pt x="1001547" y="412911"/>
                    </a:lnTo>
                    <a:lnTo>
                      <a:pt x="1000361" y="413883"/>
                    </a:lnTo>
                    <a:lnTo>
                      <a:pt x="999376" y="415112"/>
                    </a:lnTo>
                    <a:lnTo>
                      <a:pt x="998024" y="417208"/>
                    </a:lnTo>
                    <a:lnTo>
                      <a:pt x="997518" y="417488"/>
                    </a:lnTo>
                    <a:lnTo>
                      <a:pt x="996969" y="417286"/>
                    </a:lnTo>
                    <a:lnTo>
                      <a:pt x="996528" y="417275"/>
                    </a:lnTo>
                    <a:lnTo>
                      <a:pt x="996216" y="418123"/>
                    </a:lnTo>
                    <a:lnTo>
                      <a:pt x="996260" y="419044"/>
                    </a:lnTo>
                    <a:lnTo>
                      <a:pt x="996877" y="420470"/>
                    </a:lnTo>
                    <a:lnTo>
                      <a:pt x="997016" y="421215"/>
                    </a:lnTo>
                    <a:lnTo>
                      <a:pt x="997470" y="421550"/>
                    </a:lnTo>
                    <a:lnTo>
                      <a:pt x="998309" y="422648"/>
                    </a:lnTo>
                    <a:lnTo>
                      <a:pt x="998818" y="423789"/>
                    </a:lnTo>
                    <a:lnTo>
                      <a:pt x="998277" y="424298"/>
                    </a:lnTo>
                    <a:lnTo>
                      <a:pt x="996586" y="424923"/>
                    </a:lnTo>
                    <a:lnTo>
                      <a:pt x="996148" y="426458"/>
                    </a:lnTo>
                    <a:lnTo>
                      <a:pt x="996635" y="428236"/>
                    </a:lnTo>
                    <a:lnTo>
                      <a:pt x="997786" y="429551"/>
                    </a:lnTo>
                    <a:lnTo>
                      <a:pt x="996283" y="429011"/>
                    </a:lnTo>
                    <a:lnTo>
                      <a:pt x="995457" y="429335"/>
                    </a:lnTo>
                    <a:lnTo>
                      <a:pt x="995318" y="430198"/>
                    </a:lnTo>
                    <a:lnTo>
                      <a:pt x="995963" y="431259"/>
                    </a:lnTo>
                    <a:lnTo>
                      <a:pt x="994390" y="430060"/>
                    </a:lnTo>
                    <a:lnTo>
                      <a:pt x="993016" y="429711"/>
                    </a:lnTo>
                    <a:lnTo>
                      <a:pt x="992021" y="430365"/>
                    </a:lnTo>
                    <a:lnTo>
                      <a:pt x="991650" y="432111"/>
                    </a:lnTo>
                    <a:lnTo>
                      <a:pt x="987268" y="429557"/>
                    </a:lnTo>
                    <a:lnTo>
                      <a:pt x="985235" y="428952"/>
                    </a:lnTo>
                    <a:lnTo>
                      <a:pt x="983187" y="430145"/>
                    </a:lnTo>
                    <a:lnTo>
                      <a:pt x="981833" y="428680"/>
                    </a:lnTo>
                    <a:lnTo>
                      <a:pt x="979394" y="427816"/>
                    </a:lnTo>
                    <a:lnTo>
                      <a:pt x="974112" y="427301"/>
                    </a:lnTo>
                    <a:lnTo>
                      <a:pt x="971961" y="426382"/>
                    </a:lnTo>
                    <a:lnTo>
                      <a:pt x="970390" y="426093"/>
                    </a:lnTo>
                    <a:lnTo>
                      <a:pt x="968979" y="426686"/>
                    </a:lnTo>
                    <a:lnTo>
                      <a:pt x="963717" y="429674"/>
                    </a:lnTo>
                    <a:lnTo>
                      <a:pt x="958564" y="428905"/>
                    </a:lnTo>
                    <a:lnTo>
                      <a:pt x="936253" y="420208"/>
                    </a:lnTo>
                    <a:lnTo>
                      <a:pt x="935576" y="419765"/>
                    </a:lnTo>
                    <a:lnTo>
                      <a:pt x="933397" y="417837"/>
                    </a:lnTo>
                    <a:lnTo>
                      <a:pt x="932022" y="417400"/>
                    </a:lnTo>
                    <a:lnTo>
                      <a:pt x="930669" y="417516"/>
                    </a:lnTo>
                    <a:lnTo>
                      <a:pt x="926206" y="418757"/>
                    </a:lnTo>
                    <a:lnTo>
                      <a:pt x="923211" y="421095"/>
                    </a:lnTo>
                    <a:lnTo>
                      <a:pt x="921207" y="421637"/>
                    </a:lnTo>
                    <a:lnTo>
                      <a:pt x="920774" y="421816"/>
                    </a:lnTo>
                    <a:lnTo>
                      <a:pt x="919758" y="421992"/>
                    </a:lnTo>
                    <a:lnTo>
                      <a:pt x="919038" y="421528"/>
                    </a:lnTo>
                    <a:lnTo>
                      <a:pt x="919535" y="419847"/>
                    </a:lnTo>
                    <a:lnTo>
                      <a:pt x="920483" y="418885"/>
                    </a:lnTo>
                    <a:lnTo>
                      <a:pt x="923394" y="417380"/>
                    </a:lnTo>
                    <a:lnTo>
                      <a:pt x="924668" y="416447"/>
                    </a:lnTo>
                    <a:lnTo>
                      <a:pt x="928481" y="414858"/>
                    </a:lnTo>
                    <a:lnTo>
                      <a:pt x="930139" y="413578"/>
                    </a:lnTo>
                    <a:lnTo>
                      <a:pt x="931465" y="410212"/>
                    </a:lnTo>
                    <a:lnTo>
                      <a:pt x="932672" y="408985"/>
                    </a:lnTo>
                    <a:lnTo>
                      <a:pt x="933511" y="407823"/>
                    </a:lnTo>
                    <a:lnTo>
                      <a:pt x="933063" y="406477"/>
                    </a:lnTo>
                    <a:lnTo>
                      <a:pt x="931695" y="403700"/>
                    </a:lnTo>
                    <a:lnTo>
                      <a:pt x="930901" y="399673"/>
                    </a:lnTo>
                    <a:lnTo>
                      <a:pt x="930290" y="391952"/>
                    </a:lnTo>
                    <a:lnTo>
                      <a:pt x="930520" y="387812"/>
                    </a:lnTo>
                    <a:lnTo>
                      <a:pt x="932566" y="380609"/>
                    </a:lnTo>
                    <a:lnTo>
                      <a:pt x="933123" y="376601"/>
                    </a:lnTo>
                    <a:lnTo>
                      <a:pt x="932504" y="374969"/>
                    </a:lnTo>
                    <a:lnTo>
                      <a:pt x="931276" y="372938"/>
                    </a:lnTo>
                    <a:lnTo>
                      <a:pt x="930326" y="370839"/>
                    </a:lnTo>
                    <a:lnTo>
                      <a:pt x="930662" y="369030"/>
                    </a:lnTo>
                    <a:lnTo>
                      <a:pt x="932556" y="368017"/>
                    </a:lnTo>
                    <a:lnTo>
                      <a:pt x="934480" y="368894"/>
                    </a:lnTo>
                    <a:lnTo>
                      <a:pt x="937486" y="371873"/>
                    </a:lnTo>
                    <a:lnTo>
                      <a:pt x="938504" y="371112"/>
                    </a:lnTo>
                    <a:lnTo>
                      <a:pt x="941725" y="371270"/>
                    </a:lnTo>
                    <a:lnTo>
                      <a:pt x="943541" y="371308"/>
                    </a:lnTo>
                    <a:lnTo>
                      <a:pt x="945274" y="369325"/>
                    </a:lnTo>
                    <a:lnTo>
                      <a:pt x="944533" y="367529"/>
                    </a:lnTo>
                    <a:lnTo>
                      <a:pt x="945909" y="365187"/>
                    </a:lnTo>
                    <a:lnTo>
                      <a:pt x="946656" y="365760"/>
                    </a:lnTo>
                    <a:lnTo>
                      <a:pt x="948118" y="368414"/>
                    </a:lnTo>
                    <a:lnTo>
                      <a:pt x="949729" y="369610"/>
                    </a:lnTo>
                    <a:lnTo>
                      <a:pt x="951416" y="366860"/>
                    </a:lnTo>
                    <a:lnTo>
                      <a:pt x="952042" y="367501"/>
                    </a:lnTo>
                    <a:lnTo>
                      <a:pt x="953990" y="368746"/>
                    </a:lnTo>
                    <a:lnTo>
                      <a:pt x="954051" y="365166"/>
                    </a:lnTo>
                    <a:lnTo>
                      <a:pt x="955714" y="366217"/>
                    </a:lnTo>
                    <a:lnTo>
                      <a:pt x="957569" y="365686"/>
                    </a:lnTo>
                    <a:lnTo>
                      <a:pt x="958333" y="364231"/>
                    </a:lnTo>
                    <a:lnTo>
                      <a:pt x="956742" y="362597"/>
                    </a:lnTo>
                    <a:lnTo>
                      <a:pt x="955802" y="363526"/>
                    </a:lnTo>
                    <a:lnTo>
                      <a:pt x="955163" y="361339"/>
                    </a:lnTo>
                    <a:lnTo>
                      <a:pt x="954913" y="359099"/>
                    </a:lnTo>
                    <a:lnTo>
                      <a:pt x="954028" y="357513"/>
                    </a:lnTo>
                    <a:lnTo>
                      <a:pt x="951578" y="357310"/>
                    </a:lnTo>
                    <a:lnTo>
                      <a:pt x="952441" y="356035"/>
                    </a:lnTo>
                    <a:lnTo>
                      <a:pt x="952688" y="354872"/>
                    </a:lnTo>
                    <a:lnTo>
                      <a:pt x="952167" y="354035"/>
                    </a:lnTo>
                    <a:lnTo>
                      <a:pt x="950778" y="353690"/>
                    </a:lnTo>
                    <a:lnTo>
                      <a:pt x="951435" y="352515"/>
                    </a:lnTo>
                    <a:lnTo>
                      <a:pt x="952429" y="351984"/>
                    </a:lnTo>
                    <a:lnTo>
                      <a:pt x="953692" y="351909"/>
                    </a:lnTo>
                    <a:lnTo>
                      <a:pt x="955199" y="352048"/>
                    </a:lnTo>
                    <a:lnTo>
                      <a:pt x="956895" y="352452"/>
                    </a:lnTo>
                    <a:lnTo>
                      <a:pt x="957246" y="352972"/>
                    </a:lnTo>
                    <a:lnTo>
                      <a:pt x="956991" y="353488"/>
                    </a:lnTo>
                    <a:lnTo>
                      <a:pt x="956893" y="353830"/>
                    </a:lnTo>
                    <a:lnTo>
                      <a:pt x="957006" y="354386"/>
                    </a:lnTo>
                    <a:lnTo>
                      <a:pt x="956753" y="355925"/>
                    </a:lnTo>
                    <a:lnTo>
                      <a:pt x="956847" y="356460"/>
                    </a:lnTo>
                    <a:lnTo>
                      <a:pt x="957499" y="356694"/>
                    </a:lnTo>
                    <a:lnTo>
                      <a:pt x="958161" y="356376"/>
                    </a:lnTo>
                    <a:lnTo>
                      <a:pt x="958611" y="355906"/>
                    </a:lnTo>
                    <a:lnTo>
                      <a:pt x="958585" y="355634"/>
                    </a:lnTo>
                    <a:lnTo>
                      <a:pt x="959177" y="355230"/>
                    </a:lnTo>
                    <a:lnTo>
                      <a:pt x="959672" y="354448"/>
                    </a:lnTo>
                    <a:lnTo>
                      <a:pt x="960480" y="354039"/>
                    </a:lnTo>
                    <a:lnTo>
                      <a:pt x="962047" y="354837"/>
                    </a:lnTo>
                    <a:lnTo>
                      <a:pt x="964344" y="351362"/>
                    </a:lnTo>
                    <a:lnTo>
                      <a:pt x="964695" y="350076"/>
                    </a:lnTo>
                    <a:lnTo>
                      <a:pt x="965306" y="349140"/>
                    </a:lnTo>
                    <a:lnTo>
                      <a:pt x="968430" y="349026"/>
                    </a:lnTo>
                    <a:close/>
                    <a:moveTo>
                      <a:pt x="891863" y="309477"/>
                    </a:moveTo>
                    <a:lnTo>
                      <a:pt x="894746" y="309763"/>
                    </a:lnTo>
                    <a:lnTo>
                      <a:pt x="896744" y="312900"/>
                    </a:lnTo>
                    <a:lnTo>
                      <a:pt x="898555" y="313385"/>
                    </a:lnTo>
                    <a:lnTo>
                      <a:pt x="900400" y="316198"/>
                    </a:lnTo>
                    <a:lnTo>
                      <a:pt x="902577" y="319769"/>
                    </a:lnTo>
                    <a:lnTo>
                      <a:pt x="902986" y="320633"/>
                    </a:lnTo>
                    <a:lnTo>
                      <a:pt x="903560" y="321417"/>
                    </a:lnTo>
                    <a:lnTo>
                      <a:pt x="904664" y="321836"/>
                    </a:lnTo>
                    <a:lnTo>
                      <a:pt x="905330" y="322663"/>
                    </a:lnTo>
                    <a:lnTo>
                      <a:pt x="904580" y="324610"/>
                    </a:lnTo>
                    <a:lnTo>
                      <a:pt x="901179" y="321912"/>
                    </a:lnTo>
                    <a:lnTo>
                      <a:pt x="901140" y="324541"/>
                    </a:lnTo>
                    <a:lnTo>
                      <a:pt x="899175" y="324043"/>
                    </a:lnTo>
                    <a:lnTo>
                      <a:pt x="899379" y="326155"/>
                    </a:lnTo>
                    <a:lnTo>
                      <a:pt x="900209" y="329178"/>
                    </a:lnTo>
                    <a:lnTo>
                      <a:pt x="898390" y="331999"/>
                    </a:lnTo>
                    <a:lnTo>
                      <a:pt x="897547" y="335237"/>
                    </a:lnTo>
                    <a:lnTo>
                      <a:pt x="895983" y="333522"/>
                    </a:lnTo>
                    <a:lnTo>
                      <a:pt x="896355" y="331397"/>
                    </a:lnTo>
                    <a:lnTo>
                      <a:pt x="898092" y="329190"/>
                    </a:lnTo>
                    <a:lnTo>
                      <a:pt x="897317" y="327828"/>
                    </a:lnTo>
                    <a:lnTo>
                      <a:pt x="896329" y="326857"/>
                    </a:lnTo>
                    <a:lnTo>
                      <a:pt x="895332" y="323861"/>
                    </a:lnTo>
                    <a:lnTo>
                      <a:pt x="896893" y="319114"/>
                    </a:lnTo>
                    <a:lnTo>
                      <a:pt x="896881" y="315670"/>
                    </a:lnTo>
                    <a:lnTo>
                      <a:pt x="895255" y="313767"/>
                    </a:lnTo>
                    <a:lnTo>
                      <a:pt x="894869" y="311299"/>
                    </a:lnTo>
                    <a:close/>
                    <a:moveTo>
                      <a:pt x="985911" y="146921"/>
                    </a:moveTo>
                    <a:lnTo>
                      <a:pt x="986534" y="148008"/>
                    </a:lnTo>
                    <a:lnTo>
                      <a:pt x="986777" y="150522"/>
                    </a:lnTo>
                    <a:lnTo>
                      <a:pt x="986385" y="152665"/>
                    </a:lnTo>
                    <a:lnTo>
                      <a:pt x="987364" y="154152"/>
                    </a:lnTo>
                    <a:lnTo>
                      <a:pt x="986286" y="154855"/>
                    </a:lnTo>
                    <a:lnTo>
                      <a:pt x="985278" y="154602"/>
                    </a:lnTo>
                    <a:lnTo>
                      <a:pt x="984595" y="153355"/>
                    </a:lnTo>
                    <a:lnTo>
                      <a:pt x="983314" y="150993"/>
                    </a:lnTo>
                    <a:lnTo>
                      <a:pt x="983624" y="147952"/>
                    </a:lnTo>
                    <a:close/>
                    <a:moveTo>
                      <a:pt x="422770" y="141309"/>
                    </a:moveTo>
                    <a:lnTo>
                      <a:pt x="425870" y="142801"/>
                    </a:lnTo>
                    <a:lnTo>
                      <a:pt x="426381" y="146204"/>
                    </a:lnTo>
                    <a:lnTo>
                      <a:pt x="425121" y="149118"/>
                    </a:lnTo>
                    <a:lnTo>
                      <a:pt x="422803" y="149184"/>
                    </a:lnTo>
                    <a:lnTo>
                      <a:pt x="416722" y="144763"/>
                    </a:lnTo>
                    <a:lnTo>
                      <a:pt x="417314" y="143134"/>
                    </a:lnTo>
                    <a:lnTo>
                      <a:pt x="418985" y="142092"/>
                    </a:lnTo>
                    <a:lnTo>
                      <a:pt x="421053" y="141517"/>
                    </a:lnTo>
                    <a:close/>
                    <a:moveTo>
                      <a:pt x="736463" y="137680"/>
                    </a:moveTo>
                    <a:lnTo>
                      <a:pt x="739746" y="139914"/>
                    </a:lnTo>
                    <a:lnTo>
                      <a:pt x="740386" y="140254"/>
                    </a:lnTo>
                    <a:lnTo>
                      <a:pt x="743178" y="140577"/>
                    </a:lnTo>
                    <a:lnTo>
                      <a:pt x="744571" y="141019"/>
                    </a:lnTo>
                    <a:lnTo>
                      <a:pt x="745590" y="141666"/>
                    </a:lnTo>
                    <a:lnTo>
                      <a:pt x="746409" y="144134"/>
                    </a:lnTo>
                    <a:lnTo>
                      <a:pt x="745365" y="146602"/>
                    </a:lnTo>
                    <a:lnTo>
                      <a:pt x="743213" y="148005"/>
                    </a:lnTo>
                    <a:lnTo>
                      <a:pt x="740724" y="147259"/>
                    </a:lnTo>
                    <a:lnTo>
                      <a:pt x="739432" y="145713"/>
                    </a:lnTo>
                    <a:lnTo>
                      <a:pt x="738070" y="142688"/>
                    </a:lnTo>
                    <a:close/>
                    <a:moveTo>
                      <a:pt x="749454" y="135097"/>
                    </a:moveTo>
                    <a:lnTo>
                      <a:pt x="750588" y="136389"/>
                    </a:lnTo>
                    <a:lnTo>
                      <a:pt x="753024" y="137658"/>
                    </a:lnTo>
                    <a:lnTo>
                      <a:pt x="753210" y="138338"/>
                    </a:lnTo>
                    <a:lnTo>
                      <a:pt x="748458" y="139975"/>
                    </a:lnTo>
                    <a:lnTo>
                      <a:pt x="746744" y="139392"/>
                    </a:lnTo>
                    <a:lnTo>
                      <a:pt x="744920" y="138091"/>
                    </a:lnTo>
                    <a:lnTo>
                      <a:pt x="743471" y="137510"/>
                    </a:lnTo>
                    <a:lnTo>
                      <a:pt x="743372" y="135816"/>
                    </a:lnTo>
                    <a:close/>
                    <a:moveTo>
                      <a:pt x="919153" y="132578"/>
                    </a:moveTo>
                    <a:lnTo>
                      <a:pt x="922443" y="134146"/>
                    </a:lnTo>
                    <a:lnTo>
                      <a:pt x="920678" y="137423"/>
                    </a:lnTo>
                    <a:lnTo>
                      <a:pt x="916378" y="140629"/>
                    </a:lnTo>
                    <a:lnTo>
                      <a:pt x="912074" y="142042"/>
                    </a:lnTo>
                    <a:lnTo>
                      <a:pt x="909864" y="142436"/>
                    </a:lnTo>
                    <a:lnTo>
                      <a:pt x="908546" y="143441"/>
                    </a:lnTo>
                    <a:lnTo>
                      <a:pt x="907351" y="144595"/>
                    </a:lnTo>
                    <a:lnTo>
                      <a:pt x="905508" y="145413"/>
                    </a:lnTo>
                    <a:lnTo>
                      <a:pt x="903614" y="145417"/>
                    </a:lnTo>
                    <a:lnTo>
                      <a:pt x="901282" y="144871"/>
                    </a:lnTo>
                    <a:lnTo>
                      <a:pt x="899320" y="143916"/>
                    </a:lnTo>
                    <a:lnTo>
                      <a:pt x="898531" y="142651"/>
                    </a:lnTo>
                    <a:lnTo>
                      <a:pt x="899168" y="141433"/>
                    </a:lnTo>
                    <a:lnTo>
                      <a:pt x="899299" y="140133"/>
                    </a:lnTo>
                    <a:lnTo>
                      <a:pt x="899049" y="138784"/>
                    </a:lnTo>
                    <a:lnTo>
                      <a:pt x="898602" y="137420"/>
                    </a:lnTo>
                    <a:lnTo>
                      <a:pt x="900523" y="138406"/>
                    </a:lnTo>
                    <a:lnTo>
                      <a:pt x="901689" y="139429"/>
                    </a:lnTo>
                    <a:lnTo>
                      <a:pt x="902730" y="139814"/>
                    </a:lnTo>
                    <a:lnTo>
                      <a:pt x="904233" y="138843"/>
                    </a:lnTo>
                    <a:lnTo>
                      <a:pt x="906431" y="136240"/>
                    </a:lnTo>
                    <a:lnTo>
                      <a:pt x="907644" y="135451"/>
                    </a:lnTo>
                    <a:lnTo>
                      <a:pt x="909046" y="135792"/>
                    </a:lnTo>
                    <a:lnTo>
                      <a:pt x="908688" y="136264"/>
                    </a:lnTo>
                    <a:lnTo>
                      <a:pt x="908236" y="137495"/>
                    </a:lnTo>
                    <a:lnTo>
                      <a:pt x="908084" y="138774"/>
                    </a:lnTo>
                    <a:lnTo>
                      <a:pt x="908604" y="139368"/>
                    </a:lnTo>
                    <a:lnTo>
                      <a:pt x="909805" y="139246"/>
                    </a:lnTo>
                    <a:lnTo>
                      <a:pt x="911821" y="138692"/>
                    </a:lnTo>
                    <a:lnTo>
                      <a:pt x="912940" y="138579"/>
                    </a:lnTo>
                    <a:lnTo>
                      <a:pt x="915210" y="137666"/>
                    </a:lnTo>
                    <a:lnTo>
                      <a:pt x="917773" y="133498"/>
                    </a:lnTo>
                    <a:close/>
                    <a:moveTo>
                      <a:pt x="761977" y="122823"/>
                    </a:moveTo>
                    <a:lnTo>
                      <a:pt x="765867" y="122947"/>
                    </a:lnTo>
                    <a:lnTo>
                      <a:pt x="769218" y="123618"/>
                    </a:lnTo>
                    <a:lnTo>
                      <a:pt x="770626" y="124242"/>
                    </a:lnTo>
                    <a:lnTo>
                      <a:pt x="768770" y="125807"/>
                    </a:lnTo>
                    <a:lnTo>
                      <a:pt x="765887" y="126282"/>
                    </a:lnTo>
                    <a:lnTo>
                      <a:pt x="762424" y="127148"/>
                    </a:lnTo>
                    <a:lnTo>
                      <a:pt x="760957" y="125635"/>
                    </a:lnTo>
                    <a:close/>
                    <a:moveTo>
                      <a:pt x="945994" y="110409"/>
                    </a:moveTo>
                    <a:lnTo>
                      <a:pt x="945750" y="112759"/>
                    </a:lnTo>
                    <a:lnTo>
                      <a:pt x="943252" y="119019"/>
                    </a:lnTo>
                    <a:lnTo>
                      <a:pt x="943274" y="120270"/>
                    </a:lnTo>
                    <a:lnTo>
                      <a:pt x="943695" y="121154"/>
                    </a:lnTo>
                    <a:lnTo>
                      <a:pt x="943868" y="122054"/>
                    </a:lnTo>
                    <a:lnTo>
                      <a:pt x="943186" y="123373"/>
                    </a:lnTo>
                    <a:lnTo>
                      <a:pt x="942491" y="124076"/>
                    </a:lnTo>
                    <a:lnTo>
                      <a:pt x="942033" y="124202"/>
                    </a:lnTo>
                    <a:lnTo>
                      <a:pt x="941709" y="123716"/>
                    </a:lnTo>
                    <a:lnTo>
                      <a:pt x="941437" y="122553"/>
                    </a:lnTo>
                    <a:lnTo>
                      <a:pt x="942294" y="119310"/>
                    </a:lnTo>
                    <a:lnTo>
                      <a:pt x="942515" y="115647"/>
                    </a:lnTo>
                    <a:lnTo>
                      <a:pt x="943322" y="112414"/>
                    </a:lnTo>
                    <a:close/>
                    <a:moveTo>
                      <a:pt x="961385" y="102729"/>
                    </a:moveTo>
                    <a:lnTo>
                      <a:pt x="962045" y="102890"/>
                    </a:lnTo>
                    <a:lnTo>
                      <a:pt x="961853" y="103989"/>
                    </a:lnTo>
                    <a:lnTo>
                      <a:pt x="960991" y="105418"/>
                    </a:lnTo>
                    <a:lnTo>
                      <a:pt x="958408" y="107621"/>
                    </a:lnTo>
                    <a:lnTo>
                      <a:pt x="957226" y="108897"/>
                    </a:lnTo>
                    <a:lnTo>
                      <a:pt x="956557" y="110643"/>
                    </a:lnTo>
                    <a:lnTo>
                      <a:pt x="953988" y="110012"/>
                    </a:lnTo>
                    <a:lnTo>
                      <a:pt x="949741" y="110544"/>
                    </a:lnTo>
                    <a:lnTo>
                      <a:pt x="948680" y="109520"/>
                    </a:lnTo>
                    <a:lnTo>
                      <a:pt x="949908" y="107734"/>
                    </a:lnTo>
                    <a:lnTo>
                      <a:pt x="950952" y="107319"/>
                    </a:lnTo>
                    <a:lnTo>
                      <a:pt x="953492" y="107876"/>
                    </a:lnTo>
                    <a:lnTo>
                      <a:pt x="955157" y="107423"/>
                    </a:lnTo>
                    <a:lnTo>
                      <a:pt x="956967" y="106328"/>
                    </a:lnTo>
                    <a:lnTo>
                      <a:pt x="959676" y="104044"/>
                    </a:lnTo>
                    <a:close/>
                    <a:moveTo>
                      <a:pt x="885865" y="89066"/>
                    </a:moveTo>
                    <a:lnTo>
                      <a:pt x="889819" y="90314"/>
                    </a:lnTo>
                    <a:lnTo>
                      <a:pt x="885471" y="95022"/>
                    </a:lnTo>
                    <a:lnTo>
                      <a:pt x="883460" y="97701"/>
                    </a:lnTo>
                    <a:lnTo>
                      <a:pt x="880918" y="98638"/>
                    </a:lnTo>
                    <a:lnTo>
                      <a:pt x="877078" y="97390"/>
                    </a:lnTo>
                    <a:lnTo>
                      <a:pt x="876558" y="94350"/>
                    </a:lnTo>
                    <a:lnTo>
                      <a:pt x="880331" y="91588"/>
                    </a:lnTo>
                    <a:close/>
                    <a:moveTo>
                      <a:pt x="442619" y="84857"/>
                    </a:moveTo>
                    <a:lnTo>
                      <a:pt x="444114" y="85370"/>
                    </a:lnTo>
                    <a:lnTo>
                      <a:pt x="445536" y="86155"/>
                    </a:lnTo>
                    <a:lnTo>
                      <a:pt x="446981" y="86762"/>
                    </a:lnTo>
                    <a:lnTo>
                      <a:pt x="448587" y="87004"/>
                    </a:lnTo>
                    <a:lnTo>
                      <a:pt x="452133" y="86739"/>
                    </a:lnTo>
                    <a:lnTo>
                      <a:pt x="454850" y="86477"/>
                    </a:lnTo>
                    <a:lnTo>
                      <a:pt x="455412" y="87172"/>
                    </a:lnTo>
                    <a:lnTo>
                      <a:pt x="455698" y="89347"/>
                    </a:lnTo>
                    <a:lnTo>
                      <a:pt x="455464" y="90847"/>
                    </a:lnTo>
                    <a:lnTo>
                      <a:pt x="454805" y="92423"/>
                    </a:lnTo>
                    <a:lnTo>
                      <a:pt x="453939" y="93801"/>
                    </a:lnTo>
                    <a:lnTo>
                      <a:pt x="453102" y="94679"/>
                    </a:lnTo>
                    <a:lnTo>
                      <a:pt x="450916" y="95553"/>
                    </a:lnTo>
                    <a:lnTo>
                      <a:pt x="447581" y="96162"/>
                    </a:lnTo>
                    <a:lnTo>
                      <a:pt x="444399" y="96052"/>
                    </a:lnTo>
                    <a:lnTo>
                      <a:pt x="442591" y="94728"/>
                    </a:lnTo>
                    <a:lnTo>
                      <a:pt x="440478" y="92552"/>
                    </a:lnTo>
                    <a:lnTo>
                      <a:pt x="438406" y="89866"/>
                    </a:lnTo>
                    <a:lnTo>
                      <a:pt x="437992" y="87181"/>
                    </a:lnTo>
                    <a:lnTo>
                      <a:pt x="440815" y="85043"/>
                    </a:lnTo>
                    <a:close/>
                    <a:moveTo>
                      <a:pt x="558467" y="78509"/>
                    </a:moveTo>
                    <a:lnTo>
                      <a:pt x="561164" y="78960"/>
                    </a:lnTo>
                    <a:lnTo>
                      <a:pt x="562304" y="80857"/>
                    </a:lnTo>
                    <a:lnTo>
                      <a:pt x="561027" y="82021"/>
                    </a:lnTo>
                    <a:lnTo>
                      <a:pt x="558133" y="82694"/>
                    </a:lnTo>
                    <a:lnTo>
                      <a:pt x="553049" y="83074"/>
                    </a:lnTo>
                    <a:lnTo>
                      <a:pt x="551058" y="83561"/>
                    </a:lnTo>
                    <a:lnTo>
                      <a:pt x="551349" y="84759"/>
                    </a:lnTo>
                    <a:lnTo>
                      <a:pt x="552375" y="86197"/>
                    </a:lnTo>
                    <a:lnTo>
                      <a:pt x="552654" y="87436"/>
                    </a:lnTo>
                    <a:lnTo>
                      <a:pt x="551388" y="88570"/>
                    </a:lnTo>
                    <a:lnTo>
                      <a:pt x="549729" y="89058"/>
                    </a:lnTo>
                    <a:lnTo>
                      <a:pt x="547987" y="88942"/>
                    </a:lnTo>
                    <a:lnTo>
                      <a:pt x="546473" y="88306"/>
                    </a:lnTo>
                    <a:lnTo>
                      <a:pt x="547344" y="87432"/>
                    </a:lnTo>
                    <a:lnTo>
                      <a:pt x="546247" y="84276"/>
                    </a:lnTo>
                    <a:lnTo>
                      <a:pt x="546392" y="82809"/>
                    </a:lnTo>
                    <a:lnTo>
                      <a:pt x="547835" y="82185"/>
                    </a:lnTo>
                    <a:lnTo>
                      <a:pt x="549110" y="81821"/>
                    </a:lnTo>
                    <a:lnTo>
                      <a:pt x="552659" y="79575"/>
                    </a:lnTo>
                    <a:lnTo>
                      <a:pt x="555252" y="78891"/>
                    </a:lnTo>
                    <a:close/>
                    <a:moveTo>
                      <a:pt x="944034" y="67229"/>
                    </a:moveTo>
                    <a:lnTo>
                      <a:pt x="944674" y="70232"/>
                    </a:lnTo>
                    <a:lnTo>
                      <a:pt x="943544" y="72957"/>
                    </a:lnTo>
                    <a:lnTo>
                      <a:pt x="941279" y="75200"/>
                    </a:lnTo>
                    <a:lnTo>
                      <a:pt x="934231" y="79008"/>
                    </a:lnTo>
                    <a:lnTo>
                      <a:pt x="932932" y="79303"/>
                    </a:lnTo>
                    <a:lnTo>
                      <a:pt x="932518" y="79951"/>
                    </a:lnTo>
                    <a:lnTo>
                      <a:pt x="930740" y="83705"/>
                    </a:lnTo>
                    <a:lnTo>
                      <a:pt x="924272" y="86467"/>
                    </a:lnTo>
                    <a:lnTo>
                      <a:pt x="923104" y="87651"/>
                    </a:lnTo>
                    <a:lnTo>
                      <a:pt x="922354" y="87896"/>
                    </a:lnTo>
                    <a:lnTo>
                      <a:pt x="921723" y="87695"/>
                    </a:lnTo>
                    <a:lnTo>
                      <a:pt x="921057" y="87192"/>
                    </a:lnTo>
                    <a:lnTo>
                      <a:pt x="920755" y="86613"/>
                    </a:lnTo>
                    <a:lnTo>
                      <a:pt x="919091" y="87652"/>
                    </a:lnTo>
                    <a:lnTo>
                      <a:pt x="917614" y="89455"/>
                    </a:lnTo>
                    <a:lnTo>
                      <a:pt x="915715" y="91083"/>
                    </a:lnTo>
                    <a:lnTo>
                      <a:pt x="912342" y="92068"/>
                    </a:lnTo>
                    <a:lnTo>
                      <a:pt x="912139" y="91012"/>
                    </a:lnTo>
                    <a:lnTo>
                      <a:pt x="907652" y="94548"/>
                    </a:lnTo>
                    <a:lnTo>
                      <a:pt x="905266" y="95501"/>
                    </a:lnTo>
                    <a:lnTo>
                      <a:pt x="905907" y="94815"/>
                    </a:lnTo>
                    <a:lnTo>
                      <a:pt x="906040" y="94224"/>
                    </a:lnTo>
                    <a:lnTo>
                      <a:pt x="906039" y="93578"/>
                    </a:lnTo>
                    <a:lnTo>
                      <a:pt x="907018" y="90181"/>
                    </a:lnTo>
                    <a:lnTo>
                      <a:pt x="908088" y="89327"/>
                    </a:lnTo>
                    <a:lnTo>
                      <a:pt x="909761" y="88923"/>
                    </a:lnTo>
                    <a:lnTo>
                      <a:pt x="912403" y="87694"/>
                    </a:lnTo>
                    <a:lnTo>
                      <a:pt x="913765" y="85971"/>
                    </a:lnTo>
                    <a:lnTo>
                      <a:pt x="915201" y="83365"/>
                    </a:lnTo>
                    <a:lnTo>
                      <a:pt x="916915" y="80973"/>
                    </a:lnTo>
                    <a:lnTo>
                      <a:pt x="919044" y="79964"/>
                    </a:lnTo>
                    <a:lnTo>
                      <a:pt x="919390" y="81117"/>
                    </a:lnTo>
                    <a:lnTo>
                      <a:pt x="921361" y="83386"/>
                    </a:lnTo>
                    <a:lnTo>
                      <a:pt x="923567" y="84952"/>
                    </a:lnTo>
                    <a:lnTo>
                      <a:pt x="924638" y="84016"/>
                    </a:lnTo>
                    <a:lnTo>
                      <a:pt x="925256" y="82956"/>
                    </a:lnTo>
                    <a:lnTo>
                      <a:pt x="929876" y="77563"/>
                    </a:lnTo>
                    <a:lnTo>
                      <a:pt x="930243" y="78008"/>
                    </a:lnTo>
                    <a:lnTo>
                      <a:pt x="930817" y="78384"/>
                    </a:lnTo>
                    <a:lnTo>
                      <a:pt x="931354" y="76552"/>
                    </a:lnTo>
                    <a:lnTo>
                      <a:pt x="933179" y="75153"/>
                    </a:lnTo>
                    <a:lnTo>
                      <a:pt x="936972" y="73275"/>
                    </a:lnTo>
                    <a:lnTo>
                      <a:pt x="940806" y="70774"/>
                    </a:lnTo>
                    <a:lnTo>
                      <a:pt x="942792" y="69108"/>
                    </a:lnTo>
                    <a:close/>
                    <a:moveTo>
                      <a:pt x="561367" y="62033"/>
                    </a:moveTo>
                    <a:lnTo>
                      <a:pt x="561863" y="64084"/>
                    </a:lnTo>
                    <a:lnTo>
                      <a:pt x="562898" y="65772"/>
                    </a:lnTo>
                    <a:lnTo>
                      <a:pt x="564247" y="67117"/>
                    </a:lnTo>
                    <a:lnTo>
                      <a:pt x="565709" y="68223"/>
                    </a:lnTo>
                    <a:lnTo>
                      <a:pt x="563456" y="68958"/>
                    </a:lnTo>
                    <a:lnTo>
                      <a:pt x="561226" y="68737"/>
                    </a:lnTo>
                    <a:lnTo>
                      <a:pt x="559079" y="68266"/>
                    </a:lnTo>
                    <a:lnTo>
                      <a:pt x="557024" y="68211"/>
                    </a:lnTo>
                    <a:lnTo>
                      <a:pt x="555343" y="68959"/>
                    </a:lnTo>
                    <a:lnTo>
                      <a:pt x="553505" y="70352"/>
                    </a:lnTo>
                    <a:lnTo>
                      <a:pt x="551885" y="71974"/>
                    </a:lnTo>
                    <a:lnTo>
                      <a:pt x="550920" y="73452"/>
                    </a:lnTo>
                    <a:lnTo>
                      <a:pt x="550983" y="72473"/>
                    </a:lnTo>
                    <a:lnTo>
                      <a:pt x="551148" y="71880"/>
                    </a:lnTo>
                    <a:lnTo>
                      <a:pt x="551793" y="70756"/>
                    </a:lnTo>
                    <a:lnTo>
                      <a:pt x="551938" y="69382"/>
                    </a:lnTo>
                    <a:lnTo>
                      <a:pt x="551857" y="68133"/>
                    </a:lnTo>
                    <a:lnTo>
                      <a:pt x="551503" y="67123"/>
                    </a:lnTo>
                    <a:lnTo>
                      <a:pt x="550924" y="66394"/>
                    </a:lnTo>
                    <a:lnTo>
                      <a:pt x="554617" y="65887"/>
                    </a:lnTo>
                    <a:lnTo>
                      <a:pt x="557130" y="64672"/>
                    </a:lnTo>
                    <a:lnTo>
                      <a:pt x="559176" y="63238"/>
                    </a:lnTo>
                    <a:close/>
                    <a:moveTo>
                      <a:pt x="161753" y="48082"/>
                    </a:moveTo>
                    <a:lnTo>
                      <a:pt x="162424" y="50933"/>
                    </a:lnTo>
                    <a:lnTo>
                      <a:pt x="163769" y="54353"/>
                    </a:lnTo>
                    <a:lnTo>
                      <a:pt x="165560" y="57817"/>
                    </a:lnTo>
                    <a:lnTo>
                      <a:pt x="168865" y="62782"/>
                    </a:lnTo>
                    <a:lnTo>
                      <a:pt x="168811" y="64251"/>
                    </a:lnTo>
                    <a:lnTo>
                      <a:pt x="167308" y="67353"/>
                    </a:lnTo>
                    <a:lnTo>
                      <a:pt x="166950" y="69380"/>
                    </a:lnTo>
                    <a:lnTo>
                      <a:pt x="167396" y="73902"/>
                    </a:lnTo>
                    <a:lnTo>
                      <a:pt x="168739" y="75782"/>
                    </a:lnTo>
                    <a:lnTo>
                      <a:pt x="175007" y="79827"/>
                    </a:lnTo>
                    <a:lnTo>
                      <a:pt x="177102" y="82974"/>
                    </a:lnTo>
                    <a:lnTo>
                      <a:pt x="177573" y="86548"/>
                    </a:lnTo>
                    <a:lnTo>
                      <a:pt x="177356" y="90396"/>
                    </a:lnTo>
                    <a:lnTo>
                      <a:pt x="176623" y="93816"/>
                    </a:lnTo>
                    <a:lnTo>
                      <a:pt x="175534" y="96117"/>
                    </a:lnTo>
                    <a:lnTo>
                      <a:pt x="175546" y="96992"/>
                    </a:lnTo>
                    <a:lnTo>
                      <a:pt x="176918" y="96497"/>
                    </a:lnTo>
                    <a:lnTo>
                      <a:pt x="177802" y="95918"/>
                    </a:lnTo>
                    <a:lnTo>
                      <a:pt x="178728" y="95442"/>
                    </a:lnTo>
                    <a:lnTo>
                      <a:pt x="180300" y="95225"/>
                    </a:lnTo>
                    <a:lnTo>
                      <a:pt x="181857" y="95425"/>
                    </a:lnTo>
                    <a:lnTo>
                      <a:pt x="185999" y="96597"/>
                    </a:lnTo>
                    <a:lnTo>
                      <a:pt x="186857" y="97248"/>
                    </a:lnTo>
                    <a:lnTo>
                      <a:pt x="188355" y="96762"/>
                    </a:lnTo>
                    <a:lnTo>
                      <a:pt x="191735" y="98492"/>
                    </a:lnTo>
                    <a:lnTo>
                      <a:pt x="197509" y="102700"/>
                    </a:lnTo>
                    <a:lnTo>
                      <a:pt x="199022" y="104371"/>
                    </a:lnTo>
                    <a:lnTo>
                      <a:pt x="199467" y="105102"/>
                    </a:lnTo>
                    <a:lnTo>
                      <a:pt x="199218" y="107586"/>
                    </a:lnTo>
                    <a:lnTo>
                      <a:pt x="198655" y="109784"/>
                    </a:lnTo>
                    <a:lnTo>
                      <a:pt x="197290" y="110902"/>
                    </a:lnTo>
                    <a:lnTo>
                      <a:pt x="191707" y="113285"/>
                    </a:lnTo>
                    <a:lnTo>
                      <a:pt x="185056" y="113220"/>
                    </a:lnTo>
                    <a:lnTo>
                      <a:pt x="181934" y="114498"/>
                    </a:lnTo>
                    <a:lnTo>
                      <a:pt x="178616" y="112737"/>
                    </a:lnTo>
                    <a:lnTo>
                      <a:pt x="174554" y="111127"/>
                    </a:lnTo>
                    <a:lnTo>
                      <a:pt x="170362" y="109958"/>
                    </a:lnTo>
                    <a:lnTo>
                      <a:pt x="166545" y="109553"/>
                    </a:lnTo>
                    <a:lnTo>
                      <a:pt x="164518" y="109030"/>
                    </a:lnTo>
                    <a:lnTo>
                      <a:pt x="161532" y="106641"/>
                    </a:lnTo>
                    <a:lnTo>
                      <a:pt x="159504" y="106119"/>
                    </a:lnTo>
                    <a:lnTo>
                      <a:pt x="157632" y="106459"/>
                    </a:lnTo>
                    <a:lnTo>
                      <a:pt x="154501" y="107772"/>
                    </a:lnTo>
                    <a:lnTo>
                      <a:pt x="148601" y="108841"/>
                    </a:lnTo>
                    <a:lnTo>
                      <a:pt x="137451" y="113564"/>
                    </a:lnTo>
                    <a:lnTo>
                      <a:pt x="133884" y="114026"/>
                    </a:lnTo>
                    <a:lnTo>
                      <a:pt x="129472" y="114120"/>
                    </a:lnTo>
                    <a:lnTo>
                      <a:pt x="125549" y="113570"/>
                    </a:lnTo>
                    <a:lnTo>
                      <a:pt x="123444" y="112126"/>
                    </a:lnTo>
                    <a:lnTo>
                      <a:pt x="121754" y="110111"/>
                    </a:lnTo>
                    <a:lnTo>
                      <a:pt x="121001" y="108856"/>
                    </a:lnTo>
                    <a:lnTo>
                      <a:pt x="120767" y="107809"/>
                    </a:lnTo>
                    <a:lnTo>
                      <a:pt x="121546" y="105917"/>
                    </a:lnTo>
                    <a:lnTo>
                      <a:pt x="122628" y="105486"/>
                    </a:lnTo>
                    <a:lnTo>
                      <a:pt x="125504" y="105955"/>
                    </a:lnTo>
                    <a:lnTo>
                      <a:pt x="127468" y="104922"/>
                    </a:lnTo>
                    <a:lnTo>
                      <a:pt x="127680" y="102500"/>
                    </a:lnTo>
                    <a:lnTo>
                      <a:pt x="126670" y="96709"/>
                    </a:lnTo>
                    <a:lnTo>
                      <a:pt x="127553" y="94106"/>
                    </a:lnTo>
                    <a:lnTo>
                      <a:pt x="129672" y="94373"/>
                    </a:lnTo>
                    <a:lnTo>
                      <a:pt x="133639" y="96965"/>
                    </a:lnTo>
                    <a:lnTo>
                      <a:pt x="137046" y="97518"/>
                    </a:lnTo>
                    <a:lnTo>
                      <a:pt x="139790" y="96596"/>
                    </a:lnTo>
                    <a:lnTo>
                      <a:pt x="142060" y="94485"/>
                    </a:lnTo>
                    <a:lnTo>
                      <a:pt x="144070" y="91495"/>
                    </a:lnTo>
                    <a:lnTo>
                      <a:pt x="143157" y="88650"/>
                    </a:lnTo>
                    <a:lnTo>
                      <a:pt x="141655" y="77952"/>
                    </a:lnTo>
                    <a:lnTo>
                      <a:pt x="142905" y="76207"/>
                    </a:lnTo>
                    <a:lnTo>
                      <a:pt x="143450" y="74415"/>
                    </a:lnTo>
                    <a:lnTo>
                      <a:pt x="143415" y="72708"/>
                    </a:lnTo>
                    <a:lnTo>
                      <a:pt x="142834" y="71262"/>
                    </a:lnTo>
                    <a:lnTo>
                      <a:pt x="141748" y="70160"/>
                    </a:lnTo>
                    <a:lnTo>
                      <a:pt x="140436" y="69822"/>
                    </a:lnTo>
                    <a:lnTo>
                      <a:pt x="138842" y="70054"/>
                    </a:lnTo>
                    <a:lnTo>
                      <a:pt x="136817" y="70597"/>
                    </a:lnTo>
                    <a:lnTo>
                      <a:pt x="139746" y="65161"/>
                    </a:lnTo>
                    <a:lnTo>
                      <a:pt x="141051" y="63509"/>
                    </a:lnTo>
                    <a:lnTo>
                      <a:pt x="142630" y="62205"/>
                    </a:lnTo>
                    <a:lnTo>
                      <a:pt x="145696" y="60246"/>
                    </a:lnTo>
                    <a:lnTo>
                      <a:pt x="147016" y="58949"/>
                    </a:lnTo>
                    <a:lnTo>
                      <a:pt x="150817" y="52373"/>
                    </a:lnTo>
                    <a:lnTo>
                      <a:pt x="152199" y="50971"/>
                    </a:lnTo>
                    <a:lnTo>
                      <a:pt x="154712" y="50274"/>
                    </a:lnTo>
                    <a:lnTo>
                      <a:pt x="157141" y="50205"/>
                    </a:lnTo>
                    <a:lnTo>
                      <a:pt x="159481" y="49804"/>
                    </a:lnTo>
                    <a:close/>
                    <a:moveTo>
                      <a:pt x="168513" y="26992"/>
                    </a:moveTo>
                    <a:lnTo>
                      <a:pt x="173218" y="33231"/>
                    </a:lnTo>
                    <a:lnTo>
                      <a:pt x="182293" y="42566"/>
                    </a:lnTo>
                    <a:lnTo>
                      <a:pt x="183551" y="45041"/>
                    </a:lnTo>
                    <a:lnTo>
                      <a:pt x="184764" y="44092"/>
                    </a:lnTo>
                    <a:lnTo>
                      <a:pt x="185923" y="42884"/>
                    </a:lnTo>
                    <a:lnTo>
                      <a:pt x="187219" y="41881"/>
                    </a:lnTo>
                    <a:lnTo>
                      <a:pt x="188906" y="41538"/>
                    </a:lnTo>
                    <a:lnTo>
                      <a:pt x="190846" y="42189"/>
                    </a:lnTo>
                    <a:lnTo>
                      <a:pt x="192599" y="43626"/>
                    </a:lnTo>
                    <a:lnTo>
                      <a:pt x="193795" y="45488"/>
                    </a:lnTo>
                    <a:lnTo>
                      <a:pt x="194131" y="47471"/>
                    </a:lnTo>
                    <a:lnTo>
                      <a:pt x="193098" y="49562"/>
                    </a:lnTo>
                    <a:lnTo>
                      <a:pt x="189511" y="53188"/>
                    </a:lnTo>
                    <a:lnTo>
                      <a:pt x="189083" y="55507"/>
                    </a:lnTo>
                    <a:lnTo>
                      <a:pt x="190094" y="57467"/>
                    </a:lnTo>
                    <a:lnTo>
                      <a:pt x="191581" y="57753"/>
                    </a:lnTo>
                    <a:lnTo>
                      <a:pt x="193130" y="57100"/>
                    </a:lnTo>
                    <a:lnTo>
                      <a:pt x="194241" y="56278"/>
                    </a:lnTo>
                    <a:lnTo>
                      <a:pt x="199293" y="50804"/>
                    </a:lnTo>
                    <a:lnTo>
                      <a:pt x="201764" y="49157"/>
                    </a:lnTo>
                    <a:lnTo>
                      <a:pt x="203041" y="50884"/>
                    </a:lnTo>
                    <a:lnTo>
                      <a:pt x="201244" y="55080"/>
                    </a:lnTo>
                    <a:lnTo>
                      <a:pt x="201753" y="55904"/>
                    </a:lnTo>
                    <a:lnTo>
                      <a:pt x="203114" y="56922"/>
                    </a:lnTo>
                    <a:lnTo>
                      <a:pt x="206141" y="60784"/>
                    </a:lnTo>
                    <a:lnTo>
                      <a:pt x="206657" y="62253"/>
                    </a:lnTo>
                    <a:lnTo>
                      <a:pt x="210161" y="55841"/>
                    </a:lnTo>
                    <a:lnTo>
                      <a:pt x="217921" y="53627"/>
                    </a:lnTo>
                    <a:lnTo>
                      <a:pt x="225663" y="52457"/>
                    </a:lnTo>
                    <a:lnTo>
                      <a:pt x="229164" y="49089"/>
                    </a:lnTo>
                    <a:lnTo>
                      <a:pt x="231024" y="46342"/>
                    </a:lnTo>
                    <a:lnTo>
                      <a:pt x="235214" y="45786"/>
                    </a:lnTo>
                    <a:lnTo>
                      <a:pt x="239429" y="46615"/>
                    </a:lnTo>
                    <a:lnTo>
                      <a:pt x="241323" y="48022"/>
                    </a:lnTo>
                    <a:lnTo>
                      <a:pt x="242166" y="49102"/>
                    </a:lnTo>
                    <a:lnTo>
                      <a:pt x="245772" y="50494"/>
                    </a:lnTo>
                    <a:lnTo>
                      <a:pt x="246614" y="51439"/>
                    </a:lnTo>
                    <a:lnTo>
                      <a:pt x="247816" y="57261"/>
                    </a:lnTo>
                    <a:lnTo>
                      <a:pt x="248414" y="58876"/>
                    </a:lnTo>
                    <a:lnTo>
                      <a:pt x="249185" y="57146"/>
                    </a:lnTo>
                    <a:lnTo>
                      <a:pt x="251544" y="46263"/>
                    </a:lnTo>
                    <a:lnTo>
                      <a:pt x="253183" y="45072"/>
                    </a:lnTo>
                    <a:lnTo>
                      <a:pt x="255428" y="44310"/>
                    </a:lnTo>
                    <a:lnTo>
                      <a:pt x="257929" y="43024"/>
                    </a:lnTo>
                    <a:lnTo>
                      <a:pt x="262405" y="38774"/>
                    </a:lnTo>
                    <a:lnTo>
                      <a:pt x="264762" y="37658"/>
                    </a:lnTo>
                    <a:lnTo>
                      <a:pt x="265812" y="39850"/>
                    </a:lnTo>
                    <a:lnTo>
                      <a:pt x="266068" y="42698"/>
                    </a:lnTo>
                    <a:lnTo>
                      <a:pt x="266770" y="45416"/>
                    </a:lnTo>
                    <a:lnTo>
                      <a:pt x="267862" y="47815"/>
                    </a:lnTo>
                    <a:lnTo>
                      <a:pt x="273212" y="55674"/>
                    </a:lnTo>
                    <a:lnTo>
                      <a:pt x="273390" y="56775"/>
                    </a:lnTo>
                    <a:lnTo>
                      <a:pt x="274852" y="55620"/>
                    </a:lnTo>
                    <a:lnTo>
                      <a:pt x="274557" y="53094"/>
                    </a:lnTo>
                    <a:lnTo>
                      <a:pt x="272878" y="48911"/>
                    </a:lnTo>
                    <a:lnTo>
                      <a:pt x="272772" y="47601"/>
                    </a:lnTo>
                    <a:lnTo>
                      <a:pt x="272933" y="44892"/>
                    </a:lnTo>
                    <a:lnTo>
                      <a:pt x="272828" y="43592"/>
                    </a:lnTo>
                    <a:lnTo>
                      <a:pt x="272391" y="43536"/>
                    </a:lnTo>
                    <a:lnTo>
                      <a:pt x="271550" y="43558"/>
                    </a:lnTo>
                    <a:lnTo>
                      <a:pt x="270665" y="43435"/>
                    </a:lnTo>
                    <a:lnTo>
                      <a:pt x="270182" y="42849"/>
                    </a:lnTo>
                    <a:lnTo>
                      <a:pt x="270258" y="42056"/>
                    </a:lnTo>
                    <a:lnTo>
                      <a:pt x="270899" y="40652"/>
                    </a:lnTo>
                    <a:lnTo>
                      <a:pt x="271427" y="37210"/>
                    </a:lnTo>
                    <a:lnTo>
                      <a:pt x="272617" y="34591"/>
                    </a:lnTo>
                    <a:lnTo>
                      <a:pt x="274527" y="32254"/>
                    </a:lnTo>
                    <a:lnTo>
                      <a:pt x="277046" y="30512"/>
                    </a:lnTo>
                    <a:lnTo>
                      <a:pt x="280178" y="29814"/>
                    </a:lnTo>
                    <a:lnTo>
                      <a:pt x="282431" y="30794"/>
                    </a:lnTo>
                    <a:lnTo>
                      <a:pt x="283781" y="33138"/>
                    </a:lnTo>
                    <a:lnTo>
                      <a:pt x="284145" y="36537"/>
                    </a:lnTo>
                    <a:lnTo>
                      <a:pt x="283610" y="37065"/>
                    </a:lnTo>
                    <a:lnTo>
                      <a:pt x="282606" y="38619"/>
                    </a:lnTo>
                    <a:lnTo>
                      <a:pt x="282288" y="40247"/>
                    </a:lnTo>
                    <a:lnTo>
                      <a:pt x="283728" y="40998"/>
                    </a:lnTo>
                    <a:lnTo>
                      <a:pt x="285479" y="40361"/>
                    </a:lnTo>
                    <a:lnTo>
                      <a:pt x="286246" y="38987"/>
                    </a:lnTo>
                    <a:lnTo>
                      <a:pt x="286688" y="37482"/>
                    </a:lnTo>
                    <a:lnTo>
                      <a:pt x="287501" y="36493"/>
                    </a:lnTo>
                    <a:lnTo>
                      <a:pt x="289045" y="36265"/>
                    </a:lnTo>
                    <a:lnTo>
                      <a:pt x="290122" y="36917"/>
                    </a:lnTo>
                    <a:lnTo>
                      <a:pt x="291096" y="37758"/>
                    </a:lnTo>
                    <a:lnTo>
                      <a:pt x="292378" y="38179"/>
                    </a:lnTo>
                    <a:lnTo>
                      <a:pt x="293983" y="37846"/>
                    </a:lnTo>
                    <a:lnTo>
                      <a:pt x="296549" y="36533"/>
                    </a:lnTo>
                    <a:lnTo>
                      <a:pt x="298096" y="36357"/>
                    </a:lnTo>
                    <a:lnTo>
                      <a:pt x="299818" y="37242"/>
                    </a:lnTo>
                    <a:lnTo>
                      <a:pt x="300997" y="39173"/>
                    </a:lnTo>
                    <a:lnTo>
                      <a:pt x="301392" y="41646"/>
                    </a:lnTo>
                    <a:lnTo>
                      <a:pt x="300790" y="44100"/>
                    </a:lnTo>
                    <a:lnTo>
                      <a:pt x="303466" y="44879"/>
                    </a:lnTo>
                    <a:lnTo>
                      <a:pt x="304080" y="47588"/>
                    </a:lnTo>
                    <a:lnTo>
                      <a:pt x="304140" y="50981"/>
                    </a:lnTo>
                    <a:lnTo>
                      <a:pt x="305338" y="54131"/>
                    </a:lnTo>
                    <a:lnTo>
                      <a:pt x="305951" y="55186"/>
                    </a:lnTo>
                    <a:lnTo>
                      <a:pt x="306661" y="55833"/>
                    </a:lnTo>
                    <a:lnTo>
                      <a:pt x="306977" y="54986"/>
                    </a:lnTo>
                    <a:lnTo>
                      <a:pt x="309582" y="53684"/>
                    </a:lnTo>
                    <a:lnTo>
                      <a:pt x="311462" y="53850"/>
                    </a:lnTo>
                    <a:lnTo>
                      <a:pt x="312736" y="54605"/>
                    </a:lnTo>
                    <a:lnTo>
                      <a:pt x="313494" y="55970"/>
                    </a:lnTo>
                    <a:lnTo>
                      <a:pt x="313977" y="57994"/>
                    </a:lnTo>
                    <a:lnTo>
                      <a:pt x="314208" y="62187"/>
                    </a:lnTo>
                    <a:lnTo>
                      <a:pt x="313936" y="64366"/>
                    </a:lnTo>
                    <a:lnTo>
                      <a:pt x="313158" y="65875"/>
                    </a:lnTo>
                    <a:lnTo>
                      <a:pt x="311752" y="66402"/>
                    </a:lnTo>
                    <a:lnTo>
                      <a:pt x="308858" y="65457"/>
                    </a:lnTo>
                    <a:lnTo>
                      <a:pt x="307069" y="65947"/>
                    </a:lnTo>
                    <a:lnTo>
                      <a:pt x="305604" y="68339"/>
                    </a:lnTo>
                    <a:lnTo>
                      <a:pt x="304355" y="72655"/>
                    </a:lnTo>
                    <a:lnTo>
                      <a:pt x="304051" y="77167"/>
                    </a:lnTo>
                    <a:lnTo>
                      <a:pt x="305446" y="80180"/>
                    </a:lnTo>
                    <a:lnTo>
                      <a:pt x="305438" y="79222"/>
                    </a:lnTo>
                    <a:lnTo>
                      <a:pt x="306093" y="82005"/>
                    </a:lnTo>
                    <a:lnTo>
                      <a:pt x="303790" y="83043"/>
                    </a:lnTo>
                    <a:lnTo>
                      <a:pt x="300802" y="82944"/>
                    </a:lnTo>
                    <a:lnTo>
                      <a:pt x="299292" y="82318"/>
                    </a:lnTo>
                    <a:lnTo>
                      <a:pt x="298924" y="81635"/>
                    </a:lnTo>
                    <a:lnTo>
                      <a:pt x="296263" y="79815"/>
                    </a:lnTo>
                    <a:lnTo>
                      <a:pt x="294931" y="79280"/>
                    </a:lnTo>
                    <a:lnTo>
                      <a:pt x="293859" y="80096"/>
                    </a:lnTo>
                    <a:lnTo>
                      <a:pt x="287327" y="92698"/>
                    </a:lnTo>
                    <a:lnTo>
                      <a:pt x="284427" y="95194"/>
                    </a:lnTo>
                    <a:lnTo>
                      <a:pt x="283199" y="98147"/>
                    </a:lnTo>
                    <a:lnTo>
                      <a:pt x="281785" y="98646"/>
                    </a:lnTo>
                    <a:lnTo>
                      <a:pt x="280095" y="98689"/>
                    </a:lnTo>
                    <a:lnTo>
                      <a:pt x="278646" y="98865"/>
                    </a:lnTo>
                    <a:lnTo>
                      <a:pt x="275028" y="100925"/>
                    </a:lnTo>
                    <a:lnTo>
                      <a:pt x="273271" y="102408"/>
                    </a:lnTo>
                    <a:lnTo>
                      <a:pt x="272538" y="103762"/>
                    </a:lnTo>
                    <a:lnTo>
                      <a:pt x="271594" y="104848"/>
                    </a:lnTo>
                    <a:lnTo>
                      <a:pt x="258610" y="111847"/>
                    </a:lnTo>
                    <a:lnTo>
                      <a:pt x="243605" y="124627"/>
                    </a:lnTo>
                    <a:lnTo>
                      <a:pt x="241224" y="125612"/>
                    </a:lnTo>
                    <a:lnTo>
                      <a:pt x="238700" y="124891"/>
                    </a:lnTo>
                    <a:lnTo>
                      <a:pt x="236207" y="121420"/>
                    </a:lnTo>
                    <a:lnTo>
                      <a:pt x="232705" y="118580"/>
                    </a:lnTo>
                    <a:lnTo>
                      <a:pt x="228246" y="116360"/>
                    </a:lnTo>
                    <a:lnTo>
                      <a:pt x="221655" y="114261"/>
                    </a:lnTo>
                    <a:lnTo>
                      <a:pt x="215500" y="110698"/>
                    </a:lnTo>
                    <a:lnTo>
                      <a:pt x="214523" y="110350"/>
                    </a:lnTo>
                    <a:lnTo>
                      <a:pt x="212280" y="109951"/>
                    </a:lnTo>
                    <a:lnTo>
                      <a:pt x="209387" y="108938"/>
                    </a:lnTo>
                    <a:lnTo>
                      <a:pt x="206573" y="107560"/>
                    </a:lnTo>
                    <a:lnTo>
                      <a:pt x="204516" y="106148"/>
                    </a:lnTo>
                    <a:lnTo>
                      <a:pt x="204373" y="105619"/>
                    </a:lnTo>
                    <a:lnTo>
                      <a:pt x="205442" y="104882"/>
                    </a:lnTo>
                    <a:lnTo>
                      <a:pt x="205271" y="104385"/>
                    </a:lnTo>
                    <a:lnTo>
                      <a:pt x="204602" y="104032"/>
                    </a:lnTo>
                    <a:lnTo>
                      <a:pt x="203169" y="103786"/>
                    </a:lnTo>
                    <a:lnTo>
                      <a:pt x="202669" y="103556"/>
                    </a:lnTo>
                    <a:lnTo>
                      <a:pt x="196555" y="98550"/>
                    </a:lnTo>
                    <a:lnTo>
                      <a:pt x="192639" y="96236"/>
                    </a:lnTo>
                    <a:lnTo>
                      <a:pt x="191662" y="95181"/>
                    </a:lnTo>
                    <a:lnTo>
                      <a:pt x="190234" y="92978"/>
                    </a:lnTo>
                    <a:lnTo>
                      <a:pt x="189552" y="92355"/>
                    </a:lnTo>
                    <a:lnTo>
                      <a:pt x="186921" y="91685"/>
                    </a:lnTo>
                    <a:lnTo>
                      <a:pt x="183992" y="91270"/>
                    </a:lnTo>
                    <a:lnTo>
                      <a:pt x="181646" y="90241"/>
                    </a:lnTo>
                    <a:lnTo>
                      <a:pt x="180636" y="87709"/>
                    </a:lnTo>
                    <a:lnTo>
                      <a:pt x="180131" y="79094"/>
                    </a:lnTo>
                    <a:lnTo>
                      <a:pt x="179623" y="76802"/>
                    </a:lnTo>
                    <a:lnTo>
                      <a:pt x="179162" y="76363"/>
                    </a:lnTo>
                    <a:lnTo>
                      <a:pt x="177563" y="75487"/>
                    </a:lnTo>
                    <a:lnTo>
                      <a:pt x="176997" y="75029"/>
                    </a:lnTo>
                    <a:lnTo>
                      <a:pt x="173895" y="71152"/>
                    </a:lnTo>
                    <a:lnTo>
                      <a:pt x="172925" y="69264"/>
                    </a:lnTo>
                    <a:lnTo>
                      <a:pt x="169855" y="55296"/>
                    </a:lnTo>
                    <a:lnTo>
                      <a:pt x="169634" y="52771"/>
                    </a:lnTo>
                    <a:lnTo>
                      <a:pt x="169355" y="52151"/>
                    </a:lnTo>
                    <a:lnTo>
                      <a:pt x="168768" y="51746"/>
                    </a:lnTo>
                    <a:lnTo>
                      <a:pt x="168159" y="51206"/>
                    </a:lnTo>
                    <a:lnTo>
                      <a:pt x="167875" y="50180"/>
                    </a:lnTo>
                    <a:lnTo>
                      <a:pt x="167962" y="48804"/>
                    </a:lnTo>
                    <a:lnTo>
                      <a:pt x="168235" y="47570"/>
                    </a:lnTo>
                    <a:lnTo>
                      <a:pt x="168771" y="46415"/>
                    </a:lnTo>
                    <a:lnTo>
                      <a:pt x="169535" y="45307"/>
                    </a:lnTo>
                    <a:lnTo>
                      <a:pt x="166186" y="41863"/>
                    </a:lnTo>
                    <a:lnTo>
                      <a:pt x="164849" y="39703"/>
                    </a:lnTo>
                    <a:lnTo>
                      <a:pt x="164285" y="37194"/>
                    </a:lnTo>
                    <a:lnTo>
                      <a:pt x="164424" y="33599"/>
                    </a:lnTo>
                    <a:lnTo>
                      <a:pt x="165074" y="30963"/>
                    </a:lnTo>
                    <a:lnTo>
                      <a:pt x="166366" y="28908"/>
                    </a:lnTo>
                    <a:close/>
                    <a:moveTo>
                      <a:pt x="416577" y="19821"/>
                    </a:moveTo>
                    <a:lnTo>
                      <a:pt x="416965" y="20755"/>
                    </a:lnTo>
                    <a:lnTo>
                      <a:pt x="417474" y="22917"/>
                    </a:lnTo>
                    <a:lnTo>
                      <a:pt x="421791" y="31611"/>
                    </a:lnTo>
                    <a:lnTo>
                      <a:pt x="421918" y="32214"/>
                    </a:lnTo>
                    <a:lnTo>
                      <a:pt x="421795" y="32756"/>
                    </a:lnTo>
                    <a:lnTo>
                      <a:pt x="421446" y="33465"/>
                    </a:lnTo>
                    <a:lnTo>
                      <a:pt x="422244" y="35615"/>
                    </a:lnTo>
                    <a:lnTo>
                      <a:pt x="421122" y="40399"/>
                    </a:lnTo>
                    <a:lnTo>
                      <a:pt x="422787" y="41326"/>
                    </a:lnTo>
                    <a:lnTo>
                      <a:pt x="424444" y="40379"/>
                    </a:lnTo>
                    <a:lnTo>
                      <a:pt x="425392" y="38167"/>
                    </a:lnTo>
                    <a:lnTo>
                      <a:pt x="426610" y="33435"/>
                    </a:lnTo>
                    <a:lnTo>
                      <a:pt x="429656" y="31316"/>
                    </a:lnTo>
                    <a:lnTo>
                      <a:pt x="433479" y="34063"/>
                    </a:lnTo>
                    <a:lnTo>
                      <a:pt x="436947" y="39103"/>
                    </a:lnTo>
                    <a:lnTo>
                      <a:pt x="438927" y="43839"/>
                    </a:lnTo>
                    <a:lnTo>
                      <a:pt x="438381" y="45278"/>
                    </a:lnTo>
                    <a:lnTo>
                      <a:pt x="438301" y="46340"/>
                    </a:lnTo>
                    <a:lnTo>
                      <a:pt x="438939" y="47336"/>
                    </a:lnTo>
                    <a:lnTo>
                      <a:pt x="439676" y="47446"/>
                    </a:lnTo>
                    <a:lnTo>
                      <a:pt x="440559" y="47098"/>
                    </a:lnTo>
                    <a:lnTo>
                      <a:pt x="441293" y="46627"/>
                    </a:lnTo>
                    <a:lnTo>
                      <a:pt x="441553" y="46375"/>
                    </a:lnTo>
                    <a:lnTo>
                      <a:pt x="442240" y="46903"/>
                    </a:lnTo>
                    <a:lnTo>
                      <a:pt x="443772" y="48602"/>
                    </a:lnTo>
                    <a:lnTo>
                      <a:pt x="444492" y="49619"/>
                    </a:lnTo>
                    <a:lnTo>
                      <a:pt x="445569" y="52070"/>
                    </a:lnTo>
                    <a:lnTo>
                      <a:pt x="451240" y="56010"/>
                    </a:lnTo>
                    <a:lnTo>
                      <a:pt x="453753" y="59944"/>
                    </a:lnTo>
                    <a:lnTo>
                      <a:pt x="455926" y="64973"/>
                    </a:lnTo>
                    <a:lnTo>
                      <a:pt x="459010" y="69020"/>
                    </a:lnTo>
                    <a:lnTo>
                      <a:pt x="464345" y="70009"/>
                    </a:lnTo>
                    <a:lnTo>
                      <a:pt x="467020" y="68969"/>
                    </a:lnTo>
                    <a:lnTo>
                      <a:pt x="469890" y="66929"/>
                    </a:lnTo>
                    <a:lnTo>
                      <a:pt x="472176" y="64350"/>
                    </a:lnTo>
                    <a:lnTo>
                      <a:pt x="473518" y="60681"/>
                    </a:lnTo>
                    <a:lnTo>
                      <a:pt x="474492" y="60230"/>
                    </a:lnTo>
                    <a:lnTo>
                      <a:pt x="475675" y="59925"/>
                    </a:lnTo>
                    <a:lnTo>
                      <a:pt x="476661" y="59484"/>
                    </a:lnTo>
                    <a:lnTo>
                      <a:pt x="478390" y="57938"/>
                    </a:lnTo>
                    <a:lnTo>
                      <a:pt x="478805" y="57729"/>
                    </a:lnTo>
                    <a:lnTo>
                      <a:pt x="479365" y="57373"/>
                    </a:lnTo>
                    <a:lnTo>
                      <a:pt x="479302" y="56541"/>
                    </a:lnTo>
                    <a:lnTo>
                      <a:pt x="479081" y="55646"/>
                    </a:lnTo>
                    <a:lnTo>
                      <a:pt x="479267" y="55042"/>
                    </a:lnTo>
                    <a:lnTo>
                      <a:pt x="482164" y="55117"/>
                    </a:lnTo>
                    <a:lnTo>
                      <a:pt x="485001" y="56795"/>
                    </a:lnTo>
                    <a:lnTo>
                      <a:pt x="487130" y="57476"/>
                    </a:lnTo>
                    <a:lnTo>
                      <a:pt x="487987" y="54539"/>
                    </a:lnTo>
                    <a:lnTo>
                      <a:pt x="487639" y="51459"/>
                    </a:lnTo>
                    <a:lnTo>
                      <a:pt x="486742" y="49754"/>
                    </a:lnTo>
                    <a:lnTo>
                      <a:pt x="483612" y="47161"/>
                    </a:lnTo>
                    <a:lnTo>
                      <a:pt x="484305" y="45847"/>
                    </a:lnTo>
                    <a:lnTo>
                      <a:pt x="485105" y="45647"/>
                    </a:lnTo>
                    <a:lnTo>
                      <a:pt x="486134" y="45967"/>
                    </a:lnTo>
                    <a:lnTo>
                      <a:pt x="489166" y="46334"/>
                    </a:lnTo>
                    <a:lnTo>
                      <a:pt x="489718" y="46708"/>
                    </a:lnTo>
                    <a:lnTo>
                      <a:pt x="489956" y="47290"/>
                    </a:lnTo>
                    <a:lnTo>
                      <a:pt x="490580" y="48017"/>
                    </a:lnTo>
                    <a:lnTo>
                      <a:pt x="491434" y="48410"/>
                    </a:lnTo>
                    <a:lnTo>
                      <a:pt x="492307" y="48679"/>
                    </a:lnTo>
                    <a:lnTo>
                      <a:pt x="492993" y="49156"/>
                    </a:lnTo>
                    <a:lnTo>
                      <a:pt x="493275" y="50155"/>
                    </a:lnTo>
                    <a:lnTo>
                      <a:pt x="494887" y="53440"/>
                    </a:lnTo>
                    <a:lnTo>
                      <a:pt x="495408" y="54043"/>
                    </a:lnTo>
                    <a:lnTo>
                      <a:pt x="498690" y="55577"/>
                    </a:lnTo>
                    <a:lnTo>
                      <a:pt x="501955" y="59224"/>
                    </a:lnTo>
                    <a:lnTo>
                      <a:pt x="504679" y="63581"/>
                    </a:lnTo>
                    <a:lnTo>
                      <a:pt x="506282" y="67201"/>
                    </a:lnTo>
                    <a:lnTo>
                      <a:pt x="507154" y="67200"/>
                    </a:lnTo>
                    <a:lnTo>
                      <a:pt x="508151" y="67844"/>
                    </a:lnTo>
                    <a:lnTo>
                      <a:pt x="509303" y="68363"/>
                    </a:lnTo>
                    <a:lnTo>
                      <a:pt x="510247" y="69080"/>
                    </a:lnTo>
                    <a:lnTo>
                      <a:pt x="510643" y="70329"/>
                    </a:lnTo>
                    <a:lnTo>
                      <a:pt x="509962" y="73921"/>
                    </a:lnTo>
                    <a:lnTo>
                      <a:pt x="510026" y="75608"/>
                    </a:lnTo>
                    <a:lnTo>
                      <a:pt x="513245" y="80226"/>
                    </a:lnTo>
                    <a:lnTo>
                      <a:pt x="518562" y="90133"/>
                    </a:lnTo>
                    <a:lnTo>
                      <a:pt x="519932" y="91943"/>
                    </a:lnTo>
                    <a:lnTo>
                      <a:pt x="521830" y="93941"/>
                    </a:lnTo>
                    <a:lnTo>
                      <a:pt x="524163" y="95564"/>
                    </a:lnTo>
                    <a:lnTo>
                      <a:pt x="526869" y="96239"/>
                    </a:lnTo>
                    <a:lnTo>
                      <a:pt x="533866" y="97164"/>
                    </a:lnTo>
                    <a:lnTo>
                      <a:pt x="536622" y="96050"/>
                    </a:lnTo>
                    <a:lnTo>
                      <a:pt x="537784" y="91874"/>
                    </a:lnTo>
                    <a:lnTo>
                      <a:pt x="539837" y="92354"/>
                    </a:lnTo>
                    <a:lnTo>
                      <a:pt x="543215" y="91803"/>
                    </a:lnTo>
                    <a:lnTo>
                      <a:pt x="544751" y="91877"/>
                    </a:lnTo>
                    <a:lnTo>
                      <a:pt x="547009" y="93044"/>
                    </a:lnTo>
                    <a:lnTo>
                      <a:pt x="546306" y="93939"/>
                    </a:lnTo>
                    <a:lnTo>
                      <a:pt x="544272" y="94802"/>
                    </a:lnTo>
                    <a:lnTo>
                      <a:pt x="542552" y="95770"/>
                    </a:lnTo>
                    <a:lnTo>
                      <a:pt x="541142" y="97810"/>
                    </a:lnTo>
                    <a:lnTo>
                      <a:pt x="540809" y="99664"/>
                    </a:lnTo>
                    <a:lnTo>
                      <a:pt x="541826" y="100986"/>
                    </a:lnTo>
                    <a:lnTo>
                      <a:pt x="544375" y="101487"/>
                    </a:lnTo>
                    <a:lnTo>
                      <a:pt x="547090" y="101489"/>
                    </a:lnTo>
                    <a:lnTo>
                      <a:pt x="548023" y="101188"/>
                    </a:lnTo>
                    <a:lnTo>
                      <a:pt x="548561" y="100167"/>
                    </a:lnTo>
                    <a:lnTo>
                      <a:pt x="550035" y="97992"/>
                    </a:lnTo>
                    <a:lnTo>
                      <a:pt x="551196" y="96900"/>
                    </a:lnTo>
                    <a:lnTo>
                      <a:pt x="552462" y="96432"/>
                    </a:lnTo>
                    <a:lnTo>
                      <a:pt x="553600" y="96943"/>
                    </a:lnTo>
                    <a:lnTo>
                      <a:pt x="554367" y="98870"/>
                    </a:lnTo>
                    <a:lnTo>
                      <a:pt x="553952" y="99610"/>
                    </a:lnTo>
                    <a:lnTo>
                      <a:pt x="552914" y="100317"/>
                    </a:lnTo>
                    <a:lnTo>
                      <a:pt x="552065" y="101066"/>
                    </a:lnTo>
                    <a:lnTo>
                      <a:pt x="552209" y="101930"/>
                    </a:lnTo>
                    <a:lnTo>
                      <a:pt x="553059" y="102368"/>
                    </a:lnTo>
                    <a:lnTo>
                      <a:pt x="554240" y="102484"/>
                    </a:lnTo>
                    <a:lnTo>
                      <a:pt x="556541" y="102372"/>
                    </a:lnTo>
                    <a:lnTo>
                      <a:pt x="559793" y="104375"/>
                    </a:lnTo>
                    <a:lnTo>
                      <a:pt x="561534" y="105013"/>
                    </a:lnTo>
                    <a:lnTo>
                      <a:pt x="562281" y="103722"/>
                    </a:lnTo>
                    <a:lnTo>
                      <a:pt x="563172" y="103182"/>
                    </a:lnTo>
                    <a:lnTo>
                      <a:pt x="565143" y="102498"/>
                    </a:lnTo>
                    <a:lnTo>
                      <a:pt x="567227" y="101439"/>
                    </a:lnTo>
                    <a:lnTo>
                      <a:pt x="568358" y="99691"/>
                    </a:lnTo>
                    <a:lnTo>
                      <a:pt x="569775" y="102027"/>
                    </a:lnTo>
                    <a:lnTo>
                      <a:pt x="569615" y="106192"/>
                    </a:lnTo>
                    <a:lnTo>
                      <a:pt x="568584" y="110574"/>
                    </a:lnTo>
                    <a:lnTo>
                      <a:pt x="567399" y="113665"/>
                    </a:lnTo>
                    <a:lnTo>
                      <a:pt x="568340" y="114625"/>
                    </a:lnTo>
                    <a:lnTo>
                      <a:pt x="569296" y="113002"/>
                    </a:lnTo>
                    <a:lnTo>
                      <a:pt x="570637" y="109214"/>
                    </a:lnTo>
                    <a:lnTo>
                      <a:pt x="571695" y="107643"/>
                    </a:lnTo>
                    <a:lnTo>
                      <a:pt x="574900" y="106202"/>
                    </a:lnTo>
                    <a:lnTo>
                      <a:pt x="575708" y="105975"/>
                    </a:lnTo>
                    <a:lnTo>
                      <a:pt x="577032" y="106342"/>
                    </a:lnTo>
                    <a:lnTo>
                      <a:pt x="577416" y="107145"/>
                    </a:lnTo>
                    <a:lnTo>
                      <a:pt x="577486" y="108020"/>
                    </a:lnTo>
                    <a:lnTo>
                      <a:pt x="577849" y="108604"/>
                    </a:lnTo>
                    <a:lnTo>
                      <a:pt x="578966" y="110043"/>
                    </a:lnTo>
                    <a:lnTo>
                      <a:pt x="579804" y="110483"/>
                    </a:lnTo>
                    <a:lnTo>
                      <a:pt x="581815" y="109300"/>
                    </a:lnTo>
                    <a:lnTo>
                      <a:pt x="584033" y="108973"/>
                    </a:lnTo>
                    <a:lnTo>
                      <a:pt x="584873" y="108621"/>
                    </a:lnTo>
                    <a:lnTo>
                      <a:pt x="585921" y="107374"/>
                    </a:lnTo>
                    <a:lnTo>
                      <a:pt x="587496" y="102432"/>
                    </a:lnTo>
                    <a:lnTo>
                      <a:pt x="589609" y="103177"/>
                    </a:lnTo>
                    <a:lnTo>
                      <a:pt x="591847" y="103381"/>
                    </a:lnTo>
                    <a:lnTo>
                      <a:pt x="594136" y="103128"/>
                    </a:lnTo>
                    <a:lnTo>
                      <a:pt x="596264" y="102458"/>
                    </a:lnTo>
                    <a:lnTo>
                      <a:pt x="598039" y="101026"/>
                    </a:lnTo>
                    <a:lnTo>
                      <a:pt x="602810" y="95410"/>
                    </a:lnTo>
                    <a:lnTo>
                      <a:pt x="606293" y="95422"/>
                    </a:lnTo>
                    <a:lnTo>
                      <a:pt x="607276" y="95718"/>
                    </a:lnTo>
                    <a:lnTo>
                      <a:pt x="607877" y="96344"/>
                    </a:lnTo>
                    <a:lnTo>
                      <a:pt x="608341" y="96971"/>
                    </a:lnTo>
                    <a:lnTo>
                      <a:pt x="608932" y="97254"/>
                    </a:lnTo>
                    <a:lnTo>
                      <a:pt x="611138" y="97794"/>
                    </a:lnTo>
                    <a:lnTo>
                      <a:pt x="613343" y="98584"/>
                    </a:lnTo>
                    <a:lnTo>
                      <a:pt x="615427" y="98520"/>
                    </a:lnTo>
                    <a:lnTo>
                      <a:pt x="617237" y="96414"/>
                    </a:lnTo>
                    <a:lnTo>
                      <a:pt x="619455" y="99350"/>
                    </a:lnTo>
                    <a:lnTo>
                      <a:pt x="620177" y="100978"/>
                    </a:lnTo>
                    <a:lnTo>
                      <a:pt x="619397" y="101672"/>
                    </a:lnTo>
                    <a:lnTo>
                      <a:pt x="617624" y="102039"/>
                    </a:lnTo>
                    <a:lnTo>
                      <a:pt x="616346" y="103002"/>
                    </a:lnTo>
                    <a:lnTo>
                      <a:pt x="615378" y="104414"/>
                    </a:lnTo>
                    <a:lnTo>
                      <a:pt x="614596" y="106098"/>
                    </a:lnTo>
                    <a:lnTo>
                      <a:pt x="611397" y="105335"/>
                    </a:lnTo>
                    <a:lnTo>
                      <a:pt x="608364" y="107187"/>
                    </a:lnTo>
                    <a:lnTo>
                      <a:pt x="606802" y="110336"/>
                    </a:lnTo>
                    <a:lnTo>
                      <a:pt x="608017" y="113382"/>
                    </a:lnTo>
                    <a:lnTo>
                      <a:pt x="614053" y="117551"/>
                    </a:lnTo>
                    <a:lnTo>
                      <a:pt x="620642" y="120913"/>
                    </a:lnTo>
                    <a:lnTo>
                      <a:pt x="625965" y="117824"/>
                    </a:lnTo>
                    <a:lnTo>
                      <a:pt x="628847" y="116806"/>
                    </a:lnTo>
                    <a:lnTo>
                      <a:pt x="629640" y="115311"/>
                    </a:lnTo>
                    <a:lnTo>
                      <a:pt x="630206" y="113595"/>
                    </a:lnTo>
                    <a:lnTo>
                      <a:pt x="631174" y="112288"/>
                    </a:lnTo>
                    <a:lnTo>
                      <a:pt x="633050" y="111745"/>
                    </a:lnTo>
                    <a:lnTo>
                      <a:pt x="635038" y="112172"/>
                    </a:lnTo>
                    <a:lnTo>
                      <a:pt x="636608" y="113410"/>
                    </a:lnTo>
                    <a:lnTo>
                      <a:pt x="637242" y="115309"/>
                    </a:lnTo>
                    <a:lnTo>
                      <a:pt x="637510" y="115893"/>
                    </a:lnTo>
                    <a:lnTo>
                      <a:pt x="638108" y="116355"/>
                    </a:lnTo>
                    <a:lnTo>
                      <a:pt x="638686" y="116951"/>
                    </a:lnTo>
                    <a:lnTo>
                      <a:pt x="638972" y="117963"/>
                    </a:lnTo>
                    <a:lnTo>
                      <a:pt x="638791" y="119441"/>
                    </a:lnTo>
                    <a:lnTo>
                      <a:pt x="638508" y="120523"/>
                    </a:lnTo>
                    <a:lnTo>
                      <a:pt x="638461" y="121564"/>
                    </a:lnTo>
                    <a:lnTo>
                      <a:pt x="638953" y="122827"/>
                    </a:lnTo>
                    <a:lnTo>
                      <a:pt x="644712" y="117548"/>
                    </a:lnTo>
                    <a:lnTo>
                      <a:pt x="645452" y="116667"/>
                    </a:lnTo>
                    <a:lnTo>
                      <a:pt x="646256" y="117619"/>
                    </a:lnTo>
                    <a:lnTo>
                      <a:pt x="648071" y="122015"/>
                    </a:lnTo>
                    <a:lnTo>
                      <a:pt x="648438" y="123267"/>
                    </a:lnTo>
                    <a:lnTo>
                      <a:pt x="649283" y="124199"/>
                    </a:lnTo>
                    <a:lnTo>
                      <a:pt x="651123" y="124659"/>
                    </a:lnTo>
                    <a:lnTo>
                      <a:pt x="652685" y="125439"/>
                    </a:lnTo>
                    <a:lnTo>
                      <a:pt x="652832" y="127273"/>
                    </a:lnTo>
                    <a:lnTo>
                      <a:pt x="652291" y="127436"/>
                    </a:lnTo>
                    <a:lnTo>
                      <a:pt x="650076" y="127548"/>
                    </a:lnTo>
                    <a:lnTo>
                      <a:pt x="649350" y="128043"/>
                    </a:lnTo>
                    <a:lnTo>
                      <a:pt x="649199" y="129126"/>
                    </a:lnTo>
                    <a:lnTo>
                      <a:pt x="649693" y="129983"/>
                    </a:lnTo>
                    <a:lnTo>
                      <a:pt x="650456" y="130768"/>
                    </a:lnTo>
                    <a:lnTo>
                      <a:pt x="651074" y="131637"/>
                    </a:lnTo>
                    <a:lnTo>
                      <a:pt x="651719" y="133245"/>
                    </a:lnTo>
                    <a:lnTo>
                      <a:pt x="651962" y="134465"/>
                    </a:lnTo>
                    <a:lnTo>
                      <a:pt x="651918" y="137351"/>
                    </a:lnTo>
                    <a:lnTo>
                      <a:pt x="651790" y="138287"/>
                    </a:lnTo>
                    <a:lnTo>
                      <a:pt x="651194" y="139648"/>
                    </a:lnTo>
                    <a:lnTo>
                      <a:pt x="651033" y="140845"/>
                    </a:lnTo>
                    <a:lnTo>
                      <a:pt x="651432" y="141910"/>
                    </a:lnTo>
                    <a:lnTo>
                      <a:pt x="652331" y="142208"/>
                    </a:lnTo>
                    <a:lnTo>
                      <a:pt x="653233" y="141817"/>
                    </a:lnTo>
                    <a:lnTo>
                      <a:pt x="654622" y="138826"/>
                    </a:lnTo>
                    <a:lnTo>
                      <a:pt x="659223" y="135626"/>
                    </a:lnTo>
                    <a:lnTo>
                      <a:pt x="660626" y="134323"/>
                    </a:lnTo>
                    <a:lnTo>
                      <a:pt x="661175" y="131931"/>
                    </a:lnTo>
                    <a:lnTo>
                      <a:pt x="661161" y="130275"/>
                    </a:lnTo>
                    <a:lnTo>
                      <a:pt x="661726" y="129091"/>
                    </a:lnTo>
                    <a:lnTo>
                      <a:pt x="664112" y="128138"/>
                    </a:lnTo>
                    <a:lnTo>
                      <a:pt x="671927" y="134860"/>
                    </a:lnTo>
                    <a:lnTo>
                      <a:pt x="676424" y="137758"/>
                    </a:lnTo>
                    <a:lnTo>
                      <a:pt x="682364" y="139710"/>
                    </a:lnTo>
                    <a:lnTo>
                      <a:pt x="694218" y="140682"/>
                    </a:lnTo>
                    <a:lnTo>
                      <a:pt x="699288" y="139194"/>
                    </a:lnTo>
                    <a:lnTo>
                      <a:pt x="701916" y="139030"/>
                    </a:lnTo>
                    <a:lnTo>
                      <a:pt x="703376" y="140761"/>
                    </a:lnTo>
                    <a:lnTo>
                      <a:pt x="704711" y="138867"/>
                    </a:lnTo>
                    <a:lnTo>
                      <a:pt x="708288" y="136525"/>
                    </a:lnTo>
                    <a:lnTo>
                      <a:pt x="716467" y="128570"/>
                    </a:lnTo>
                    <a:lnTo>
                      <a:pt x="717518" y="127611"/>
                    </a:lnTo>
                    <a:lnTo>
                      <a:pt x="719835" y="126561"/>
                    </a:lnTo>
                    <a:lnTo>
                      <a:pt x="722976" y="126113"/>
                    </a:lnTo>
                    <a:lnTo>
                      <a:pt x="725648" y="126036"/>
                    </a:lnTo>
                    <a:lnTo>
                      <a:pt x="726295" y="126688"/>
                    </a:lnTo>
                    <a:lnTo>
                      <a:pt x="726378" y="128147"/>
                    </a:lnTo>
                    <a:lnTo>
                      <a:pt x="726079" y="130936"/>
                    </a:lnTo>
                    <a:lnTo>
                      <a:pt x="726369" y="132106"/>
                    </a:lnTo>
                    <a:lnTo>
                      <a:pt x="727057" y="133134"/>
                    </a:lnTo>
                    <a:lnTo>
                      <a:pt x="728596" y="134900"/>
                    </a:lnTo>
                    <a:lnTo>
                      <a:pt x="729055" y="135863"/>
                    </a:lnTo>
                    <a:lnTo>
                      <a:pt x="729682" y="137723"/>
                    </a:lnTo>
                    <a:lnTo>
                      <a:pt x="730372" y="138397"/>
                    </a:lnTo>
                    <a:lnTo>
                      <a:pt x="731417" y="138283"/>
                    </a:lnTo>
                    <a:lnTo>
                      <a:pt x="732860" y="137757"/>
                    </a:lnTo>
                    <a:lnTo>
                      <a:pt x="734165" y="137666"/>
                    </a:lnTo>
                    <a:lnTo>
                      <a:pt x="734715" y="138880"/>
                    </a:lnTo>
                    <a:lnTo>
                      <a:pt x="735449" y="144483"/>
                    </a:lnTo>
                    <a:lnTo>
                      <a:pt x="736254" y="147315"/>
                    </a:lnTo>
                    <a:lnTo>
                      <a:pt x="737245" y="149055"/>
                    </a:lnTo>
                    <a:lnTo>
                      <a:pt x="739721" y="150020"/>
                    </a:lnTo>
                    <a:lnTo>
                      <a:pt x="745666" y="150190"/>
                    </a:lnTo>
                    <a:lnTo>
                      <a:pt x="747258" y="150479"/>
                    </a:lnTo>
                    <a:lnTo>
                      <a:pt x="748186" y="150937"/>
                    </a:lnTo>
                    <a:lnTo>
                      <a:pt x="750693" y="151705"/>
                    </a:lnTo>
                    <a:lnTo>
                      <a:pt x="751185" y="152222"/>
                    </a:lnTo>
                    <a:lnTo>
                      <a:pt x="751521" y="152975"/>
                    </a:lnTo>
                    <a:lnTo>
                      <a:pt x="753747" y="156305"/>
                    </a:lnTo>
                    <a:lnTo>
                      <a:pt x="754977" y="159018"/>
                    </a:lnTo>
                    <a:lnTo>
                      <a:pt x="755456" y="159742"/>
                    </a:lnTo>
                    <a:lnTo>
                      <a:pt x="759945" y="162150"/>
                    </a:lnTo>
                    <a:lnTo>
                      <a:pt x="760640" y="162930"/>
                    </a:lnTo>
                    <a:lnTo>
                      <a:pt x="760988" y="163476"/>
                    </a:lnTo>
                    <a:lnTo>
                      <a:pt x="763671" y="166437"/>
                    </a:lnTo>
                    <a:lnTo>
                      <a:pt x="764960" y="166921"/>
                    </a:lnTo>
                    <a:lnTo>
                      <a:pt x="766502" y="166544"/>
                    </a:lnTo>
                    <a:lnTo>
                      <a:pt x="769367" y="165246"/>
                    </a:lnTo>
                    <a:lnTo>
                      <a:pt x="771743" y="164463"/>
                    </a:lnTo>
                    <a:lnTo>
                      <a:pt x="773477" y="164488"/>
                    </a:lnTo>
                    <a:lnTo>
                      <a:pt x="774852" y="165744"/>
                    </a:lnTo>
                    <a:lnTo>
                      <a:pt x="776595" y="167873"/>
                    </a:lnTo>
                    <a:lnTo>
                      <a:pt x="778596" y="169261"/>
                    </a:lnTo>
                    <a:lnTo>
                      <a:pt x="780467" y="171019"/>
                    </a:lnTo>
                    <a:lnTo>
                      <a:pt x="782349" y="171909"/>
                    </a:lnTo>
                    <a:lnTo>
                      <a:pt x="784927" y="170762"/>
                    </a:lnTo>
                    <a:lnTo>
                      <a:pt x="783956" y="168571"/>
                    </a:lnTo>
                    <a:lnTo>
                      <a:pt x="778762" y="165539"/>
                    </a:lnTo>
                    <a:lnTo>
                      <a:pt x="776399" y="162535"/>
                    </a:lnTo>
                    <a:lnTo>
                      <a:pt x="781189" y="162709"/>
                    </a:lnTo>
                    <a:lnTo>
                      <a:pt x="784339" y="162501"/>
                    </a:lnTo>
                    <a:lnTo>
                      <a:pt x="787617" y="161899"/>
                    </a:lnTo>
                    <a:lnTo>
                      <a:pt x="788988" y="163547"/>
                    </a:lnTo>
                    <a:lnTo>
                      <a:pt x="790730" y="165551"/>
                    </a:lnTo>
                    <a:lnTo>
                      <a:pt x="793111" y="166693"/>
                    </a:lnTo>
                    <a:lnTo>
                      <a:pt x="795863" y="165597"/>
                    </a:lnTo>
                    <a:lnTo>
                      <a:pt x="797729" y="165060"/>
                    </a:lnTo>
                    <a:lnTo>
                      <a:pt x="799156" y="163840"/>
                    </a:lnTo>
                    <a:lnTo>
                      <a:pt x="799181" y="162600"/>
                    </a:lnTo>
                    <a:lnTo>
                      <a:pt x="796538" y="163638"/>
                    </a:lnTo>
                    <a:lnTo>
                      <a:pt x="793523" y="163229"/>
                    </a:lnTo>
                    <a:lnTo>
                      <a:pt x="791645" y="162215"/>
                    </a:lnTo>
                    <a:lnTo>
                      <a:pt x="788392" y="160193"/>
                    </a:lnTo>
                    <a:lnTo>
                      <a:pt x="785499" y="159910"/>
                    </a:lnTo>
                    <a:lnTo>
                      <a:pt x="783128" y="157899"/>
                    </a:lnTo>
                    <a:lnTo>
                      <a:pt x="785032" y="156433"/>
                    </a:lnTo>
                    <a:lnTo>
                      <a:pt x="788558" y="156352"/>
                    </a:lnTo>
                    <a:lnTo>
                      <a:pt x="793880" y="153731"/>
                    </a:lnTo>
                    <a:lnTo>
                      <a:pt x="794713" y="153242"/>
                    </a:lnTo>
                    <a:lnTo>
                      <a:pt x="795883" y="152029"/>
                    </a:lnTo>
                    <a:lnTo>
                      <a:pt x="796053" y="151479"/>
                    </a:lnTo>
                    <a:lnTo>
                      <a:pt x="794149" y="150968"/>
                    </a:lnTo>
                    <a:lnTo>
                      <a:pt x="793405" y="149968"/>
                    </a:lnTo>
                    <a:lnTo>
                      <a:pt x="796194" y="147774"/>
                    </a:lnTo>
                    <a:lnTo>
                      <a:pt x="799598" y="147075"/>
                    </a:lnTo>
                    <a:lnTo>
                      <a:pt x="801505" y="144871"/>
                    </a:lnTo>
                    <a:lnTo>
                      <a:pt x="804391" y="145404"/>
                    </a:lnTo>
                    <a:lnTo>
                      <a:pt x="807711" y="144529"/>
                    </a:lnTo>
                    <a:lnTo>
                      <a:pt x="808040" y="144957"/>
                    </a:lnTo>
                    <a:lnTo>
                      <a:pt x="806887" y="147293"/>
                    </a:lnTo>
                    <a:lnTo>
                      <a:pt x="809390" y="148561"/>
                    </a:lnTo>
                    <a:lnTo>
                      <a:pt x="813413" y="148368"/>
                    </a:lnTo>
                    <a:lnTo>
                      <a:pt x="816558" y="147452"/>
                    </a:lnTo>
                    <a:lnTo>
                      <a:pt x="819144" y="146469"/>
                    </a:lnTo>
                    <a:lnTo>
                      <a:pt x="820490" y="144011"/>
                    </a:lnTo>
                    <a:lnTo>
                      <a:pt x="820507" y="142280"/>
                    </a:lnTo>
                    <a:lnTo>
                      <a:pt x="823147" y="141945"/>
                    </a:lnTo>
                    <a:lnTo>
                      <a:pt x="823000" y="144293"/>
                    </a:lnTo>
                    <a:lnTo>
                      <a:pt x="827586" y="146495"/>
                    </a:lnTo>
                    <a:lnTo>
                      <a:pt x="829664" y="146694"/>
                    </a:lnTo>
                    <a:lnTo>
                      <a:pt x="834052" y="142867"/>
                    </a:lnTo>
                    <a:lnTo>
                      <a:pt x="834647" y="142459"/>
                    </a:lnTo>
                    <a:lnTo>
                      <a:pt x="837486" y="141223"/>
                    </a:lnTo>
                    <a:lnTo>
                      <a:pt x="838402" y="140707"/>
                    </a:lnTo>
                    <a:lnTo>
                      <a:pt x="845556" y="136697"/>
                    </a:lnTo>
                    <a:lnTo>
                      <a:pt x="844313" y="135318"/>
                    </a:lnTo>
                    <a:lnTo>
                      <a:pt x="837887" y="136791"/>
                    </a:lnTo>
                    <a:lnTo>
                      <a:pt x="835855" y="137186"/>
                    </a:lnTo>
                    <a:lnTo>
                      <a:pt x="830365" y="141204"/>
                    </a:lnTo>
                    <a:lnTo>
                      <a:pt x="828853" y="141430"/>
                    </a:lnTo>
                    <a:lnTo>
                      <a:pt x="827755" y="139704"/>
                    </a:lnTo>
                    <a:lnTo>
                      <a:pt x="826960" y="137297"/>
                    </a:lnTo>
                    <a:lnTo>
                      <a:pt x="827627" y="133348"/>
                    </a:lnTo>
                    <a:lnTo>
                      <a:pt x="830443" y="129619"/>
                    </a:lnTo>
                    <a:lnTo>
                      <a:pt x="831480" y="128562"/>
                    </a:lnTo>
                    <a:lnTo>
                      <a:pt x="834216" y="128324"/>
                    </a:lnTo>
                    <a:lnTo>
                      <a:pt x="834998" y="128649"/>
                    </a:lnTo>
                    <a:lnTo>
                      <a:pt x="835324" y="129248"/>
                    </a:lnTo>
                    <a:lnTo>
                      <a:pt x="835845" y="129851"/>
                    </a:lnTo>
                    <a:lnTo>
                      <a:pt x="837197" y="130122"/>
                    </a:lnTo>
                    <a:lnTo>
                      <a:pt x="838391" y="129912"/>
                    </a:lnTo>
                    <a:lnTo>
                      <a:pt x="838945" y="129275"/>
                    </a:lnTo>
                    <a:lnTo>
                      <a:pt x="839371" y="128438"/>
                    </a:lnTo>
                    <a:lnTo>
                      <a:pt x="840291" y="127547"/>
                    </a:lnTo>
                    <a:lnTo>
                      <a:pt x="842105" y="126482"/>
                    </a:lnTo>
                    <a:lnTo>
                      <a:pt x="844279" y="125674"/>
                    </a:lnTo>
                    <a:lnTo>
                      <a:pt x="846671" y="125620"/>
                    </a:lnTo>
                    <a:lnTo>
                      <a:pt x="849141" y="126901"/>
                    </a:lnTo>
                    <a:lnTo>
                      <a:pt x="853740" y="124144"/>
                    </a:lnTo>
                    <a:lnTo>
                      <a:pt x="858196" y="120449"/>
                    </a:lnTo>
                    <a:lnTo>
                      <a:pt x="861647" y="118467"/>
                    </a:lnTo>
                    <a:lnTo>
                      <a:pt x="862204" y="117872"/>
                    </a:lnTo>
                    <a:lnTo>
                      <a:pt x="862733" y="116069"/>
                    </a:lnTo>
                    <a:lnTo>
                      <a:pt x="863961" y="115538"/>
                    </a:lnTo>
                    <a:lnTo>
                      <a:pt x="865392" y="115448"/>
                    </a:lnTo>
                    <a:lnTo>
                      <a:pt x="866590" y="114959"/>
                    </a:lnTo>
                    <a:lnTo>
                      <a:pt x="868115" y="112267"/>
                    </a:lnTo>
                    <a:lnTo>
                      <a:pt x="867656" y="109967"/>
                    </a:lnTo>
                    <a:lnTo>
                      <a:pt x="866494" y="107634"/>
                    </a:lnTo>
                    <a:lnTo>
                      <a:pt x="865845" y="104820"/>
                    </a:lnTo>
                    <a:lnTo>
                      <a:pt x="867105" y="103498"/>
                    </a:lnTo>
                    <a:lnTo>
                      <a:pt x="869928" y="103923"/>
                    </a:lnTo>
                    <a:lnTo>
                      <a:pt x="872866" y="105163"/>
                    </a:lnTo>
                    <a:lnTo>
                      <a:pt x="874530" y="106287"/>
                    </a:lnTo>
                    <a:lnTo>
                      <a:pt x="872603" y="111241"/>
                    </a:lnTo>
                    <a:lnTo>
                      <a:pt x="870166" y="115536"/>
                    </a:lnTo>
                    <a:lnTo>
                      <a:pt x="862135" y="123559"/>
                    </a:lnTo>
                    <a:lnTo>
                      <a:pt x="858275" y="128389"/>
                    </a:lnTo>
                    <a:lnTo>
                      <a:pt x="856020" y="129893"/>
                    </a:lnTo>
                    <a:lnTo>
                      <a:pt x="851540" y="130577"/>
                    </a:lnTo>
                    <a:lnTo>
                      <a:pt x="850612" y="131218"/>
                    </a:lnTo>
                    <a:lnTo>
                      <a:pt x="850051" y="132209"/>
                    </a:lnTo>
                    <a:lnTo>
                      <a:pt x="846204" y="134728"/>
                    </a:lnTo>
                    <a:lnTo>
                      <a:pt x="847075" y="135731"/>
                    </a:lnTo>
                    <a:lnTo>
                      <a:pt x="852288" y="133955"/>
                    </a:lnTo>
                    <a:lnTo>
                      <a:pt x="855071" y="133127"/>
                    </a:lnTo>
                    <a:lnTo>
                      <a:pt x="863299" y="132394"/>
                    </a:lnTo>
                    <a:lnTo>
                      <a:pt x="865334" y="131909"/>
                    </a:lnTo>
                    <a:lnTo>
                      <a:pt x="869200" y="129945"/>
                    </a:lnTo>
                    <a:lnTo>
                      <a:pt x="871623" y="129916"/>
                    </a:lnTo>
                    <a:lnTo>
                      <a:pt x="871612" y="130707"/>
                    </a:lnTo>
                    <a:lnTo>
                      <a:pt x="869860" y="131770"/>
                    </a:lnTo>
                    <a:lnTo>
                      <a:pt x="863754" y="133277"/>
                    </a:lnTo>
                    <a:lnTo>
                      <a:pt x="860376" y="135292"/>
                    </a:lnTo>
                    <a:lnTo>
                      <a:pt x="855805" y="139214"/>
                    </a:lnTo>
                    <a:lnTo>
                      <a:pt x="852265" y="143645"/>
                    </a:lnTo>
                    <a:lnTo>
                      <a:pt x="847813" y="147384"/>
                    </a:lnTo>
                    <a:lnTo>
                      <a:pt x="846207" y="148219"/>
                    </a:lnTo>
                    <a:lnTo>
                      <a:pt x="842663" y="150890"/>
                    </a:lnTo>
                    <a:lnTo>
                      <a:pt x="839878" y="153078"/>
                    </a:lnTo>
                    <a:lnTo>
                      <a:pt x="837469" y="155271"/>
                    </a:lnTo>
                    <a:lnTo>
                      <a:pt x="837676" y="160231"/>
                    </a:lnTo>
                    <a:lnTo>
                      <a:pt x="839772" y="164601"/>
                    </a:lnTo>
                    <a:lnTo>
                      <a:pt x="842269" y="166374"/>
                    </a:lnTo>
                    <a:lnTo>
                      <a:pt x="844137" y="168263"/>
                    </a:lnTo>
                    <a:lnTo>
                      <a:pt x="845381" y="169770"/>
                    </a:lnTo>
                    <a:lnTo>
                      <a:pt x="847650" y="174248"/>
                    </a:lnTo>
                    <a:lnTo>
                      <a:pt x="850233" y="169080"/>
                    </a:lnTo>
                    <a:lnTo>
                      <a:pt x="851969" y="167359"/>
                    </a:lnTo>
                    <a:lnTo>
                      <a:pt x="853707" y="168222"/>
                    </a:lnTo>
                    <a:lnTo>
                      <a:pt x="854646" y="168238"/>
                    </a:lnTo>
                    <a:lnTo>
                      <a:pt x="855705" y="164629"/>
                    </a:lnTo>
                    <a:lnTo>
                      <a:pt x="857314" y="162312"/>
                    </a:lnTo>
                    <a:lnTo>
                      <a:pt x="862509" y="158681"/>
                    </a:lnTo>
                    <a:lnTo>
                      <a:pt x="866724" y="154108"/>
                    </a:lnTo>
                    <a:lnTo>
                      <a:pt x="867849" y="153440"/>
                    </a:lnTo>
                    <a:lnTo>
                      <a:pt x="868711" y="153997"/>
                    </a:lnTo>
                    <a:lnTo>
                      <a:pt x="869564" y="155221"/>
                    </a:lnTo>
                    <a:lnTo>
                      <a:pt x="870168" y="156587"/>
                    </a:lnTo>
                    <a:lnTo>
                      <a:pt x="870404" y="157539"/>
                    </a:lnTo>
                    <a:lnTo>
                      <a:pt x="870800" y="158109"/>
                    </a:lnTo>
                    <a:lnTo>
                      <a:pt x="871743" y="157115"/>
                    </a:lnTo>
                    <a:lnTo>
                      <a:pt x="873115" y="154931"/>
                    </a:lnTo>
                    <a:lnTo>
                      <a:pt x="873650" y="153606"/>
                    </a:lnTo>
                    <a:lnTo>
                      <a:pt x="874892" y="153545"/>
                    </a:lnTo>
                    <a:lnTo>
                      <a:pt x="876440" y="153740"/>
                    </a:lnTo>
                    <a:lnTo>
                      <a:pt x="877874" y="153235"/>
                    </a:lnTo>
                    <a:lnTo>
                      <a:pt x="885703" y="145564"/>
                    </a:lnTo>
                    <a:lnTo>
                      <a:pt x="888898" y="143342"/>
                    </a:lnTo>
                    <a:lnTo>
                      <a:pt x="888339" y="145707"/>
                    </a:lnTo>
                    <a:lnTo>
                      <a:pt x="886598" y="148280"/>
                    </a:lnTo>
                    <a:lnTo>
                      <a:pt x="884532" y="150346"/>
                    </a:lnTo>
                    <a:lnTo>
                      <a:pt x="883093" y="151195"/>
                    </a:lnTo>
                    <a:lnTo>
                      <a:pt x="882581" y="151623"/>
                    </a:lnTo>
                    <a:lnTo>
                      <a:pt x="881159" y="153598"/>
                    </a:lnTo>
                    <a:lnTo>
                      <a:pt x="880861" y="154165"/>
                    </a:lnTo>
                    <a:lnTo>
                      <a:pt x="880615" y="155547"/>
                    </a:lnTo>
                    <a:lnTo>
                      <a:pt x="880027" y="156224"/>
                    </a:lnTo>
                    <a:lnTo>
                      <a:pt x="876037" y="158516"/>
                    </a:lnTo>
                    <a:lnTo>
                      <a:pt x="874722" y="159483"/>
                    </a:lnTo>
                    <a:lnTo>
                      <a:pt x="873839" y="160634"/>
                    </a:lnTo>
                    <a:lnTo>
                      <a:pt x="873643" y="162173"/>
                    </a:lnTo>
                    <a:lnTo>
                      <a:pt x="874271" y="163185"/>
                    </a:lnTo>
                    <a:lnTo>
                      <a:pt x="875099" y="163929"/>
                    </a:lnTo>
                    <a:lnTo>
                      <a:pt x="875524" y="164667"/>
                    </a:lnTo>
                    <a:lnTo>
                      <a:pt x="876361" y="167840"/>
                    </a:lnTo>
                    <a:lnTo>
                      <a:pt x="878519" y="168786"/>
                    </a:lnTo>
                    <a:lnTo>
                      <a:pt x="881122" y="168250"/>
                    </a:lnTo>
                    <a:lnTo>
                      <a:pt x="883371" y="167021"/>
                    </a:lnTo>
                    <a:lnTo>
                      <a:pt x="885093" y="165781"/>
                    </a:lnTo>
                    <a:lnTo>
                      <a:pt x="887434" y="164668"/>
                    </a:lnTo>
                    <a:lnTo>
                      <a:pt x="889467" y="164842"/>
                    </a:lnTo>
                    <a:lnTo>
                      <a:pt x="890311" y="167537"/>
                    </a:lnTo>
                    <a:lnTo>
                      <a:pt x="889743" y="168996"/>
                    </a:lnTo>
                    <a:lnTo>
                      <a:pt x="888547" y="169567"/>
                    </a:lnTo>
                    <a:lnTo>
                      <a:pt x="887335" y="169763"/>
                    </a:lnTo>
                    <a:lnTo>
                      <a:pt x="886803" y="170128"/>
                    </a:lnTo>
                    <a:lnTo>
                      <a:pt x="886591" y="171208"/>
                    </a:lnTo>
                    <a:lnTo>
                      <a:pt x="885002" y="174910"/>
                    </a:lnTo>
                    <a:lnTo>
                      <a:pt x="880374" y="180234"/>
                    </a:lnTo>
                    <a:lnTo>
                      <a:pt x="879708" y="181410"/>
                    </a:lnTo>
                    <a:lnTo>
                      <a:pt x="879763" y="182662"/>
                    </a:lnTo>
                    <a:lnTo>
                      <a:pt x="880043" y="184262"/>
                    </a:lnTo>
                    <a:lnTo>
                      <a:pt x="880699" y="185306"/>
                    </a:lnTo>
                    <a:lnTo>
                      <a:pt x="881778" y="184951"/>
                    </a:lnTo>
                    <a:lnTo>
                      <a:pt x="883318" y="184094"/>
                    </a:lnTo>
                    <a:lnTo>
                      <a:pt x="883613" y="185225"/>
                    </a:lnTo>
                    <a:lnTo>
                      <a:pt x="883092" y="187988"/>
                    </a:lnTo>
                    <a:lnTo>
                      <a:pt x="883581" y="190802"/>
                    </a:lnTo>
                    <a:lnTo>
                      <a:pt x="884383" y="193371"/>
                    </a:lnTo>
                    <a:lnTo>
                      <a:pt x="885729" y="194710"/>
                    </a:lnTo>
                    <a:lnTo>
                      <a:pt x="887786" y="193758"/>
                    </a:lnTo>
                    <a:lnTo>
                      <a:pt x="888361" y="192518"/>
                    </a:lnTo>
                    <a:lnTo>
                      <a:pt x="888440" y="191237"/>
                    </a:lnTo>
                    <a:lnTo>
                      <a:pt x="888856" y="190244"/>
                    </a:lnTo>
                    <a:lnTo>
                      <a:pt x="890473" y="189879"/>
                    </a:lnTo>
                    <a:lnTo>
                      <a:pt x="891182" y="190132"/>
                    </a:lnTo>
                    <a:lnTo>
                      <a:pt x="891545" y="190754"/>
                    </a:lnTo>
                    <a:lnTo>
                      <a:pt x="891793" y="191468"/>
                    </a:lnTo>
                    <a:lnTo>
                      <a:pt x="892178" y="192090"/>
                    </a:lnTo>
                    <a:lnTo>
                      <a:pt x="892977" y="192533"/>
                    </a:lnTo>
                    <a:lnTo>
                      <a:pt x="893662" y="192317"/>
                    </a:lnTo>
                    <a:lnTo>
                      <a:pt x="894380" y="191934"/>
                    </a:lnTo>
                    <a:lnTo>
                      <a:pt x="899412" y="191031"/>
                    </a:lnTo>
                    <a:lnTo>
                      <a:pt x="900392" y="191029"/>
                    </a:lnTo>
                    <a:lnTo>
                      <a:pt x="901394" y="191758"/>
                    </a:lnTo>
                    <a:lnTo>
                      <a:pt x="902912" y="194019"/>
                    </a:lnTo>
                    <a:lnTo>
                      <a:pt x="903453" y="194499"/>
                    </a:lnTo>
                    <a:lnTo>
                      <a:pt x="906306" y="194336"/>
                    </a:lnTo>
                    <a:lnTo>
                      <a:pt x="909009" y="193796"/>
                    </a:lnTo>
                    <a:lnTo>
                      <a:pt x="913526" y="192073"/>
                    </a:lnTo>
                    <a:lnTo>
                      <a:pt x="917610" y="188914"/>
                    </a:lnTo>
                    <a:lnTo>
                      <a:pt x="920211" y="184839"/>
                    </a:lnTo>
                    <a:lnTo>
                      <a:pt x="924101" y="174808"/>
                    </a:lnTo>
                    <a:lnTo>
                      <a:pt x="927994" y="168718"/>
                    </a:lnTo>
                    <a:lnTo>
                      <a:pt x="928565" y="166551"/>
                    </a:lnTo>
                    <a:lnTo>
                      <a:pt x="927946" y="164422"/>
                    </a:lnTo>
                    <a:lnTo>
                      <a:pt x="926283" y="162845"/>
                    </a:lnTo>
                    <a:lnTo>
                      <a:pt x="924064" y="161860"/>
                    </a:lnTo>
                    <a:lnTo>
                      <a:pt x="921691" y="161561"/>
                    </a:lnTo>
                    <a:lnTo>
                      <a:pt x="920052" y="161882"/>
                    </a:lnTo>
                    <a:lnTo>
                      <a:pt x="917095" y="162317"/>
                    </a:lnTo>
                    <a:lnTo>
                      <a:pt x="914809" y="162367"/>
                    </a:lnTo>
                    <a:lnTo>
                      <a:pt x="911696" y="162583"/>
                    </a:lnTo>
                    <a:lnTo>
                      <a:pt x="910483" y="160082"/>
                    </a:lnTo>
                    <a:lnTo>
                      <a:pt x="909166" y="159555"/>
                    </a:lnTo>
                    <a:lnTo>
                      <a:pt x="905800" y="160020"/>
                    </a:lnTo>
                    <a:lnTo>
                      <a:pt x="904762" y="159447"/>
                    </a:lnTo>
                    <a:lnTo>
                      <a:pt x="904411" y="157272"/>
                    </a:lnTo>
                    <a:lnTo>
                      <a:pt x="905108" y="156223"/>
                    </a:lnTo>
                    <a:lnTo>
                      <a:pt x="906791" y="155714"/>
                    </a:lnTo>
                    <a:lnTo>
                      <a:pt x="910490" y="155205"/>
                    </a:lnTo>
                    <a:lnTo>
                      <a:pt x="911336" y="152449"/>
                    </a:lnTo>
                    <a:lnTo>
                      <a:pt x="918139" y="144083"/>
                    </a:lnTo>
                    <a:lnTo>
                      <a:pt x="920317" y="142210"/>
                    </a:lnTo>
                    <a:lnTo>
                      <a:pt x="922846" y="142043"/>
                    </a:lnTo>
                    <a:lnTo>
                      <a:pt x="924021" y="142370"/>
                    </a:lnTo>
                    <a:lnTo>
                      <a:pt x="924871" y="142221"/>
                    </a:lnTo>
                    <a:lnTo>
                      <a:pt x="928170" y="138892"/>
                    </a:lnTo>
                    <a:lnTo>
                      <a:pt x="931204" y="136621"/>
                    </a:lnTo>
                    <a:lnTo>
                      <a:pt x="935436" y="132647"/>
                    </a:lnTo>
                    <a:lnTo>
                      <a:pt x="936880" y="131615"/>
                    </a:lnTo>
                    <a:lnTo>
                      <a:pt x="938283" y="131228"/>
                    </a:lnTo>
                    <a:lnTo>
                      <a:pt x="939627" y="128738"/>
                    </a:lnTo>
                    <a:lnTo>
                      <a:pt x="941447" y="129222"/>
                    </a:lnTo>
                    <a:lnTo>
                      <a:pt x="943443" y="129890"/>
                    </a:lnTo>
                    <a:lnTo>
                      <a:pt x="947464" y="128710"/>
                    </a:lnTo>
                    <a:lnTo>
                      <a:pt x="949219" y="126320"/>
                    </a:lnTo>
                    <a:lnTo>
                      <a:pt x="952685" y="125668"/>
                    </a:lnTo>
                    <a:lnTo>
                      <a:pt x="954333" y="124802"/>
                    </a:lnTo>
                    <a:lnTo>
                      <a:pt x="954176" y="122555"/>
                    </a:lnTo>
                    <a:lnTo>
                      <a:pt x="955172" y="123202"/>
                    </a:lnTo>
                    <a:lnTo>
                      <a:pt x="956338" y="124571"/>
                    </a:lnTo>
                    <a:lnTo>
                      <a:pt x="955870" y="125818"/>
                    </a:lnTo>
                    <a:lnTo>
                      <a:pt x="953943" y="127127"/>
                    </a:lnTo>
                    <a:lnTo>
                      <a:pt x="952016" y="128616"/>
                    </a:lnTo>
                    <a:lnTo>
                      <a:pt x="949454" y="129825"/>
                    </a:lnTo>
                    <a:lnTo>
                      <a:pt x="947904" y="130155"/>
                    </a:lnTo>
                    <a:lnTo>
                      <a:pt x="945710" y="130920"/>
                    </a:lnTo>
                    <a:lnTo>
                      <a:pt x="943341" y="130874"/>
                    </a:lnTo>
                    <a:lnTo>
                      <a:pt x="941962" y="131922"/>
                    </a:lnTo>
                    <a:lnTo>
                      <a:pt x="942025" y="134435"/>
                    </a:lnTo>
                    <a:lnTo>
                      <a:pt x="942915" y="136516"/>
                    </a:lnTo>
                    <a:lnTo>
                      <a:pt x="944456" y="137083"/>
                    </a:lnTo>
                    <a:lnTo>
                      <a:pt x="946386" y="135415"/>
                    </a:lnTo>
                    <a:lnTo>
                      <a:pt x="948306" y="134734"/>
                    </a:lnTo>
                    <a:lnTo>
                      <a:pt x="950028" y="135484"/>
                    </a:lnTo>
                    <a:lnTo>
                      <a:pt x="951871" y="141346"/>
                    </a:lnTo>
                    <a:lnTo>
                      <a:pt x="953267" y="146571"/>
                    </a:lnTo>
                    <a:lnTo>
                      <a:pt x="956625" y="147171"/>
                    </a:lnTo>
                    <a:lnTo>
                      <a:pt x="955946" y="150832"/>
                    </a:lnTo>
                    <a:lnTo>
                      <a:pt x="955891" y="155490"/>
                    </a:lnTo>
                    <a:lnTo>
                      <a:pt x="956941" y="158824"/>
                    </a:lnTo>
                    <a:lnTo>
                      <a:pt x="959635" y="161226"/>
                    </a:lnTo>
                    <a:lnTo>
                      <a:pt x="960852" y="163287"/>
                    </a:lnTo>
                    <a:lnTo>
                      <a:pt x="964350" y="166932"/>
                    </a:lnTo>
                    <a:lnTo>
                      <a:pt x="965424" y="169501"/>
                    </a:lnTo>
                    <a:lnTo>
                      <a:pt x="966028" y="170473"/>
                    </a:lnTo>
                    <a:lnTo>
                      <a:pt x="969417" y="173012"/>
                    </a:lnTo>
                    <a:lnTo>
                      <a:pt x="973037" y="172909"/>
                    </a:lnTo>
                    <a:lnTo>
                      <a:pt x="976408" y="170997"/>
                    </a:lnTo>
                    <a:lnTo>
                      <a:pt x="979062" y="168089"/>
                    </a:lnTo>
                    <a:lnTo>
                      <a:pt x="978276" y="166861"/>
                    </a:lnTo>
                    <a:lnTo>
                      <a:pt x="977434" y="165892"/>
                    </a:lnTo>
                    <a:lnTo>
                      <a:pt x="974321" y="165065"/>
                    </a:lnTo>
                    <a:lnTo>
                      <a:pt x="972252" y="163323"/>
                    </a:lnTo>
                    <a:lnTo>
                      <a:pt x="970915" y="161237"/>
                    </a:lnTo>
                    <a:lnTo>
                      <a:pt x="968165" y="162977"/>
                    </a:lnTo>
                    <a:lnTo>
                      <a:pt x="969015" y="160395"/>
                    </a:lnTo>
                    <a:lnTo>
                      <a:pt x="972557" y="160642"/>
                    </a:lnTo>
                    <a:lnTo>
                      <a:pt x="974576" y="159068"/>
                    </a:lnTo>
                    <a:lnTo>
                      <a:pt x="978599" y="158070"/>
                    </a:lnTo>
                    <a:lnTo>
                      <a:pt x="981001" y="159097"/>
                    </a:lnTo>
                    <a:lnTo>
                      <a:pt x="984446" y="162087"/>
                    </a:lnTo>
                    <a:lnTo>
                      <a:pt x="986604" y="164586"/>
                    </a:lnTo>
                    <a:lnTo>
                      <a:pt x="989693" y="164736"/>
                    </a:lnTo>
                    <a:lnTo>
                      <a:pt x="993134" y="165969"/>
                    </a:lnTo>
                    <a:lnTo>
                      <a:pt x="996894" y="170974"/>
                    </a:lnTo>
                    <a:lnTo>
                      <a:pt x="999403" y="174522"/>
                    </a:lnTo>
                    <a:lnTo>
                      <a:pt x="1000243" y="178821"/>
                    </a:lnTo>
                    <a:lnTo>
                      <a:pt x="999381" y="182211"/>
                    </a:lnTo>
                    <a:lnTo>
                      <a:pt x="1002098" y="183161"/>
                    </a:lnTo>
                    <a:lnTo>
                      <a:pt x="1004740" y="181948"/>
                    </a:lnTo>
                    <a:lnTo>
                      <a:pt x="1006476" y="181939"/>
                    </a:lnTo>
                    <a:lnTo>
                      <a:pt x="1004880" y="184527"/>
                    </a:lnTo>
                    <a:lnTo>
                      <a:pt x="1003873" y="185336"/>
                    </a:lnTo>
                    <a:lnTo>
                      <a:pt x="1002927" y="185625"/>
                    </a:lnTo>
                    <a:lnTo>
                      <a:pt x="1001870" y="185786"/>
                    </a:lnTo>
                    <a:lnTo>
                      <a:pt x="999336" y="185797"/>
                    </a:lnTo>
                    <a:lnTo>
                      <a:pt x="996862" y="187273"/>
                    </a:lnTo>
                    <a:lnTo>
                      <a:pt x="990791" y="192980"/>
                    </a:lnTo>
                    <a:lnTo>
                      <a:pt x="982031" y="203204"/>
                    </a:lnTo>
                    <a:lnTo>
                      <a:pt x="980638" y="205508"/>
                    </a:lnTo>
                    <a:lnTo>
                      <a:pt x="979083" y="206373"/>
                    </a:lnTo>
                    <a:lnTo>
                      <a:pt x="978746" y="204215"/>
                    </a:lnTo>
                    <a:lnTo>
                      <a:pt x="980281" y="202109"/>
                    </a:lnTo>
                    <a:lnTo>
                      <a:pt x="982946" y="198940"/>
                    </a:lnTo>
                    <a:lnTo>
                      <a:pt x="983196" y="198310"/>
                    </a:lnTo>
                    <a:lnTo>
                      <a:pt x="983559" y="197016"/>
                    </a:lnTo>
                    <a:lnTo>
                      <a:pt x="983624" y="195599"/>
                    </a:lnTo>
                    <a:lnTo>
                      <a:pt x="983023" y="194490"/>
                    </a:lnTo>
                    <a:lnTo>
                      <a:pt x="981656" y="194144"/>
                    </a:lnTo>
                    <a:lnTo>
                      <a:pt x="980580" y="194775"/>
                    </a:lnTo>
                    <a:lnTo>
                      <a:pt x="979709" y="195693"/>
                    </a:lnTo>
                    <a:lnTo>
                      <a:pt x="979070" y="196147"/>
                    </a:lnTo>
                    <a:lnTo>
                      <a:pt x="975304" y="197872"/>
                    </a:lnTo>
                    <a:lnTo>
                      <a:pt x="974955" y="201993"/>
                    </a:lnTo>
                    <a:lnTo>
                      <a:pt x="975708" y="207116"/>
                    </a:lnTo>
                    <a:lnTo>
                      <a:pt x="977757" y="210562"/>
                    </a:lnTo>
                    <a:lnTo>
                      <a:pt x="975277" y="210396"/>
                    </a:lnTo>
                    <a:lnTo>
                      <a:pt x="974007" y="210981"/>
                    </a:lnTo>
                    <a:lnTo>
                      <a:pt x="970048" y="215738"/>
                    </a:lnTo>
                    <a:lnTo>
                      <a:pt x="967144" y="222737"/>
                    </a:lnTo>
                    <a:lnTo>
                      <a:pt x="969372" y="226280"/>
                    </a:lnTo>
                    <a:lnTo>
                      <a:pt x="968438" y="228148"/>
                    </a:lnTo>
                    <a:lnTo>
                      <a:pt x="965915" y="227051"/>
                    </a:lnTo>
                    <a:lnTo>
                      <a:pt x="960551" y="226573"/>
                    </a:lnTo>
                    <a:lnTo>
                      <a:pt x="958081" y="228123"/>
                    </a:lnTo>
                    <a:lnTo>
                      <a:pt x="957216" y="230502"/>
                    </a:lnTo>
                    <a:lnTo>
                      <a:pt x="958086" y="232733"/>
                    </a:lnTo>
                    <a:lnTo>
                      <a:pt x="959668" y="234448"/>
                    </a:lnTo>
                    <a:lnTo>
                      <a:pt x="959723" y="237339"/>
                    </a:lnTo>
                    <a:lnTo>
                      <a:pt x="959485" y="238606"/>
                    </a:lnTo>
                    <a:lnTo>
                      <a:pt x="959760" y="239968"/>
                    </a:lnTo>
                    <a:lnTo>
                      <a:pt x="959572" y="241435"/>
                    </a:lnTo>
                    <a:lnTo>
                      <a:pt x="958125" y="242914"/>
                    </a:lnTo>
                    <a:lnTo>
                      <a:pt x="956444" y="242991"/>
                    </a:lnTo>
                    <a:lnTo>
                      <a:pt x="955049" y="241906"/>
                    </a:lnTo>
                    <a:lnTo>
                      <a:pt x="954483" y="240005"/>
                    </a:lnTo>
                    <a:lnTo>
                      <a:pt x="954238" y="237986"/>
                    </a:lnTo>
                    <a:lnTo>
                      <a:pt x="953058" y="234455"/>
                    </a:lnTo>
                    <a:lnTo>
                      <a:pt x="952783" y="232926"/>
                    </a:lnTo>
                    <a:lnTo>
                      <a:pt x="952525" y="232263"/>
                    </a:lnTo>
                    <a:lnTo>
                      <a:pt x="951789" y="231860"/>
                    </a:lnTo>
                    <a:lnTo>
                      <a:pt x="950803" y="231661"/>
                    </a:lnTo>
                    <a:lnTo>
                      <a:pt x="949795" y="231586"/>
                    </a:lnTo>
                    <a:lnTo>
                      <a:pt x="948460" y="232183"/>
                    </a:lnTo>
                    <a:lnTo>
                      <a:pt x="947722" y="232990"/>
                    </a:lnTo>
                    <a:lnTo>
                      <a:pt x="947492" y="234835"/>
                    </a:lnTo>
                    <a:lnTo>
                      <a:pt x="948309" y="236186"/>
                    </a:lnTo>
                    <a:lnTo>
                      <a:pt x="948495" y="237937"/>
                    </a:lnTo>
                    <a:lnTo>
                      <a:pt x="948269" y="239371"/>
                    </a:lnTo>
                    <a:lnTo>
                      <a:pt x="945668" y="239425"/>
                    </a:lnTo>
                    <a:lnTo>
                      <a:pt x="943750" y="236187"/>
                    </a:lnTo>
                    <a:lnTo>
                      <a:pt x="941614" y="234388"/>
                    </a:lnTo>
                    <a:lnTo>
                      <a:pt x="940640" y="235285"/>
                    </a:lnTo>
                    <a:lnTo>
                      <a:pt x="940870" y="237647"/>
                    </a:lnTo>
                    <a:lnTo>
                      <a:pt x="941936" y="241968"/>
                    </a:lnTo>
                    <a:lnTo>
                      <a:pt x="942171" y="244111"/>
                    </a:lnTo>
                    <a:lnTo>
                      <a:pt x="942772" y="245188"/>
                    </a:lnTo>
                    <a:lnTo>
                      <a:pt x="947346" y="249107"/>
                    </a:lnTo>
                    <a:lnTo>
                      <a:pt x="949806" y="248046"/>
                    </a:lnTo>
                    <a:lnTo>
                      <a:pt x="949899" y="250531"/>
                    </a:lnTo>
                    <a:lnTo>
                      <a:pt x="949689" y="253301"/>
                    </a:lnTo>
                    <a:lnTo>
                      <a:pt x="951175" y="253189"/>
                    </a:lnTo>
                    <a:lnTo>
                      <a:pt x="952534" y="253240"/>
                    </a:lnTo>
                    <a:lnTo>
                      <a:pt x="958176" y="256804"/>
                    </a:lnTo>
                    <a:lnTo>
                      <a:pt x="961183" y="258957"/>
                    </a:lnTo>
                    <a:lnTo>
                      <a:pt x="961603" y="261660"/>
                    </a:lnTo>
                    <a:lnTo>
                      <a:pt x="963695" y="264246"/>
                    </a:lnTo>
                    <a:lnTo>
                      <a:pt x="963577" y="265636"/>
                    </a:lnTo>
                    <a:lnTo>
                      <a:pt x="962964" y="266498"/>
                    </a:lnTo>
                    <a:lnTo>
                      <a:pt x="961688" y="265864"/>
                    </a:lnTo>
                    <a:lnTo>
                      <a:pt x="960502" y="264793"/>
                    </a:lnTo>
                    <a:lnTo>
                      <a:pt x="960139" y="264284"/>
                    </a:lnTo>
                    <a:lnTo>
                      <a:pt x="959125" y="263301"/>
                    </a:lnTo>
                    <a:lnTo>
                      <a:pt x="958995" y="262484"/>
                    </a:lnTo>
                    <a:lnTo>
                      <a:pt x="958588" y="262099"/>
                    </a:lnTo>
                    <a:lnTo>
                      <a:pt x="956710" y="262369"/>
                    </a:lnTo>
                    <a:lnTo>
                      <a:pt x="954068" y="266375"/>
                    </a:lnTo>
                    <a:lnTo>
                      <a:pt x="951994" y="266028"/>
                    </a:lnTo>
                    <a:lnTo>
                      <a:pt x="951942" y="261925"/>
                    </a:lnTo>
                    <a:lnTo>
                      <a:pt x="950825" y="259852"/>
                    </a:lnTo>
                    <a:lnTo>
                      <a:pt x="948908" y="259564"/>
                    </a:lnTo>
                    <a:lnTo>
                      <a:pt x="948841" y="259855"/>
                    </a:lnTo>
                    <a:lnTo>
                      <a:pt x="948017" y="261140"/>
                    </a:lnTo>
                    <a:lnTo>
                      <a:pt x="947929" y="261389"/>
                    </a:lnTo>
                    <a:lnTo>
                      <a:pt x="947211" y="261299"/>
                    </a:lnTo>
                    <a:lnTo>
                      <a:pt x="946114" y="260336"/>
                    </a:lnTo>
                    <a:lnTo>
                      <a:pt x="945433" y="260384"/>
                    </a:lnTo>
                    <a:lnTo>
                      <a:pt x="943401" y="261153"/>
                    </a:lnTo>
                    <a:lnTo>
                      <a:pt x="942958" y="261790"/>
                    </a:lnTo>
                    <a:lnTo>
                      <a:pt x="942789" y="263413"/>
                    </a:lnTo>
                    <a:lnTo>
                      <a:pt x="943000" y="264357"/>
                    </a:lnTo>
                    <a:lnTo>
                      <a:pt x="943530" y="265359"/>
                    </a:lnTo>
                    <a:lnTo>
                      <a:pt x="944228" y="266157"/>
                    </a:lnTo>
                    <a:lnTo>
                      <a:pt x="944902" y="266485"/>
                    </a:lnTo>
                    <a:lnTo>
                      <a:pt x="946523" y="266793"/>
                    </a:lnTo>
                    <a:lnTo>
                      <a:pt x="946709" y="267465"/>
                    </a:lnTo>
                    <a:lnTo>
                      <a:pt x="946540" y="268316"/>
                    </a:lnTo>
                    <a:lnTo>
                      <a:pt x="947986" y="270877"/>
                    </a:lnTo>
                    <a:lnTo>
                      <a:pt x="952143" y="271989"/>
                    </a:lnTo>
                    <a:lnTo>
                      <a:pt x="948525" y="277554"/>
                    </a:lnTo>
                    <a:lnTo>
                      <a:pt x="947399" y="284304"/>
                    </a:lnTo>
                    <a:lnTo>
                      <a:pt x="945135" y="282723"/>
                    </a:lnTo>
                    <a:lnTo>
                      <a:pt x="942528" y="283393"/>
                    </a:lnTo>
                    <a:lnTo>
                      <a:pt x="941045" y="285623"/>
                    </a:lnTo>
                    <a:lnTo>
                      <a:pt x="940587" y="288886"/>
                    </a:lnTo>
                    <a:lnTo>
                      <a:pt x="940514" y="293454"/>
                    </a:lnTo>
                    <a:lnTo>
                      <a:pt x="939762" y="295326"/>
                    </a:lnTo>
                    <a:lnTo>
                      <a:pt x="937854" y="296339"/>
                    </a:lnTo>
                    <a:lnTo>
                      <a:pt x="937914" y="295098"/>
                    </a:lnTo>
                    <a:lnTo>
                      <a:pt x="937727" y="294030"/>
                    </a:lnTo>
                    <a:lnTo>
                      <a:pt x="937060" y="291939"/>
                    </a:lnTo>
                    <a:lnTo>
                      <a:pt x="936217" y="291920"/>
                    </a:lnTo>
                    <a:lnTo>
                      <a:pt x="935041" y="293345"/>
                    </a:lnTo>
                    <a:lnTo>
                      <a:pt x="930527" y="295080"/>
                    </a:lnTo>
                    <a:lnTo>
                      <a:pt x="929127" y="297903"/>
                    </a:lnTo>
                    <a:lnTo>
                      <a:pt x="926408" y="302124"/>
                    </a:lnTo>
                    <a:lnTo>
                      <a:pt x="924586" y="303708"/>
                    </a:lnTo>
                    <a:lnTo>
                      <a:pt x="923214" y="305123"/>
                    </a:lnTo>
                    <a:lnTo>
                      <a:pt x="921760" y="304892"/>
                    </a:lnTo>
                    <a:lnTo>
                      <a:pt x="921985" y="303663"/>
                    </a:lnTo>
                    <a:lnTo>
                      <a:pt x="920637" y="303331"/>
                    </a:lnTo>
                    <a:lnTo>
                      <a:pt x="920553" y="301788"/>
                    </a:lnTo>
                    <a:lnTo>
                      <a:pt x="923562" y="299976"/>
                    </a:lnTo>
                    <a:lnTo>
                      <a:pt x="923198" y="298546"/>
                    </a:lnTo>
                    <a:lnTo>
                      <a:pt x="922386" y="297094"/>
                    </a:lnTo>
                    <a:lnTo>
                      <a:pt x="922715" y="295764"/>
                    </a:lnTo>
                    <a:lnTo>
                      <a:pt x="924483" y="295795"/>
                    </a:lnTo>
                    <a:lnTo>
                      <a:pt x="926241" y="296648"/>
                    </a:lnTo>
                    <a:lnTo>
                      <a:pt x="928338" y="295452"/>
                    </a:lnTo>
                    <a:lnTo>
                      <a:pt x="929164" y="292968"/>
                    </a:lnTo>
                    <a:lnTo>
                      <a:pt x="928393" y="291345"/>
                    </a:lnTo>
                    <a:lnTo>
                      <a:pt x="926551" y="288951"/>
                    </a:lnTo>
                    <a:lnTo>
                      <a:pt x="927120" y="285164"/>
                    </a:lnTo>
                    <a:lnTo>
                      <a:pt x="926311" y="283302"/>
                    </a:lnTo>
                    <a:lnTo>
                      <a:pt x="926894" y="276236"/>
                    </a:lnTo>
                    <a:lnTo>
                      <a:pt x="927386" y="272365"/>
                    </a:lnTo>
                    <a:lnTo>
                      <a:pt x="926635" y="271035"/>
                    </a:lnTo>
                    <a:lnTo>
                      <a:pt x="923876" y="269918"/>
                    </a:lnTo>
                    <a:lnTo>
                      <a:pt x="922523" y="269893"/>
                    </a:lnTo>
                    <a:lnTo>
                      <a:pt x="920700" y="271932"/>
                    </a:lnTo>
                    <a:lnTo>
                      <a:pt x="919603" y="273578"/>
                    </a:lnTo>
                    <a:lnTo>
                      <a:pt x="918812" y="275471"/>
                    </a:lnTo>
                    <a:lnTo>
                      <a:pt x="918997" y="277424"/>
                    </a:lnTo>
                    <a:lnTo>
                      <a:pt x="920873" y="279395"/>
                    </a:lnTo>
                    <a:lnTo>
                      <a:pt x="919673" y="281542"/>
                    </a:lnTo>
                    <a:lnTo>
                      <a:pt x="919646" y="283594"/>
                    </a:lnTo>
                    <a:lnTo>
                      <a:pt x="919199" y="284682"/>
                    </a:lnTo>
                    <a:lnTo>
                      <a:pt x="916878" y="285009"/>
                    </a:lnTo>
                    <a:lnTo>
                      <a:pt x="914790" y="284288"/>
                    </a:lnTo>
                    <a:lnTo>
                      <a:pt x="913276" y="280271"/>
                    </a:lnTo>
                    <a:lnTo>
                      <a:pt x="911793" y="280282"/>
                    </a:lnTo>
                    <a:lnTo>
                      <a:pt x="910294" y="281420"/>
                    </a:lnTo>
                    <a:lnTo>
                      <a:pt x="909593" y="282919"/>
                    </a:lnTo>
                    <a:lnTo>
                      <a:pt x="910106" y="284995"/>
                    </a:lnTo>
                    <a:lnTo>
                      <a:pt x="911013" y="287048"/>
                    </a:lnTo>
                    <a:lnTo>
                      <a:pt x="911171" y="288909"/>
                    </a:lnTo>
                    <a:lnTo>
                      <a:pt x="909481" y="290398"/>
                    </a:lnTo>
                    <a:lnTo>
                      <a:pt x="908566" y="289690"/>
                    </a:lnTo>
                    <a:lnTo>
                      <a:pt x="907669" y="289818"/>
                    </a:lnTo>
                    <a:lnTo>
                      <a:pt x="907008" y="290682"/>
                    </a:lnTo>
                    <a:lnTo>
                      <a:pt x="906790" y="292096"/>
                    </a:lnTo>
                    <a:lnTo>
                      <a:pt x="906802" y="291303"/>
                    </a:lnTo>
                    <a:lnTo>
                      <a:pt x="906259" y="293306"/>
                    </a:lnTo>
                    <a:lnTo>
                      <a:pt x="904587" y="293680"/>
                    </a:lnTo>
                    <a:lnTo>
                      <a:pt x="902508" y="293680"/>
                    </a:lnTo>
                    <a:lnTo>
                      <a:pt x="900081" y="297128"/>
                    </a:lnTo>
                    <a:lnTo>
                      <a:pt x="898767" y="294022"/>
                    </a:lnTo>
                    <a:lnTo>
                      <a:pt x="897673" y="289892"/>
                    </a:lnTo>
                    <a:lnTo>
                      <a:pt x="900045" y="285534"/>
                    </a:lnTo>
                    <a:lnTo>
                      <a:pt x="900031" y="282258"/>
                    </a:lnTo>
                    <a:lnTo>
                      <a:pt x="898954" y="279076"/>
                    </a:lnTo>
                    <a:lnTo>
                      <a:pt x="897550" y="279423"/>
                    </a:lnTo>
                    <a:lnTo>
                      <a:pt x="893369" y="283653"/>
                    </a:lnTo>
                    <a:lnTo>
                      <a:pt x="891003" y="288856"/>
                    </a:lnTo>
                    <a:lnTo>
                      <a:pt x="890948" y="292763"/>
                    </a:lnTo>
                    <a:lnTo>
                      <a:pt x="889799" y="292847"/>
                    </a:lnTo>
                    <a:lnTo>
                      <a:pt x="888196" y="291751"/>
                    </a:lnTo>
                    <a:lnTo>
                      <a:pt x="887482" y="292009"/>
                    </a:lnTo>
                    <a:lnTo>
                      <a:pt x="886856" y="292665"/>
                    </a:lnTo>
                    <a:lnTo>
                      <a:pt x="886694" y="294613"/>
                    </a:lnTo>
                    <a:lnTo>
                      <a:pt x="887453" y="300700"/>
                    </a:lnTo>
                    <a:lnTo>
                      <a:pt x="886708" y="303159"/>
                    </a:lnTo>
                    <a:lnTo>
                      <a:pt x="885845" y="303142"/>
                    </a:lnTo>
                    <a:lnTo>
                      <a:pt x="885026" y="299934"/>
                    </a:lnTo>
                    <a:lnTo>
                      <a:pt x="884714" y="296464"/>
                    </a:lnTo>
                    <a:lnTo>
                      <a:pt x="883932" y="293444"/>
                    </a:lnTo>
                    <a:lnTo>
                      <a:pt x="881170" y="290689"/>
                    </a:lnTo>
                    <a:lnTo>
                      <a:pt x="879030" y="291147"/>
                    </a:lnTo>
                    <a:lnTo>
                      <a:pt x="877255" y="292726"/>
                    </a:lnTo>
                    <a:lnTo>
                      <a:pt x="875937" y="298276"/>
                    </a:lnTo>
                    <a:lnTo>
                      <a:pt x="874539" y="299863"/>
                    </a:lnTo>
                    <a:lnTo>
                      <a:pt x="873962" y="296701"/>
                    </a:lnTo>
                    <a:lnTo>
                      <a:pt x="872828" y="295745"/>
                    </a:lnTo>
                    <a:lnTo>
                      <a:pt x="870428" y="297066"/>
                    </a:lnTo>
                    <a:lnTo>
                      <a:pt x="868771" y="299267"/>
                    </a:lnTo>
                    <a:lnTo>
                      <a:pt x="868241" y="301612"/>
                    </a:lnTo>
                    <a:lnTo>
                      <a:pt x="865194" y="304532"/>
                    </a:lnTo>
                    <a:lnTo>
                      <a:pt x="865131" y="309858"/>
                    </a:lnTo>
                    <a:lnTo>
                      <a:pt x="868837" y="310798"/>
                    </a:lnTo>
                    <a:lnTo>
                      <a:pt x="869847" y="311249"/>
                    </a:lnTo>
                    <a:lnTo>
                      <a:pt x="870398" y="312382"/>
                    </a:lnTo>
                    <a:lnTo>
                      <a:pt x="870489" y="313954"/>
                    </a:lnTo>
                    <a:lnTo>
                      <a:pt x="869229" y="314602"/>
                    </a:lnTo>
                    <a:lnTo>
                      <a:pt x="870003" y="316076"/>
                    </a:lnTo>
                    <a:lnTo>
                      <a:pt x="871733" y="316319"/>
                    </a:lnTo>
                    <a:lnTo>
                      <a:pt x="874654" y="316164"/>
                    </a:lnTo>
                    <a:lnTo>
                      <a:pt x="875302" y="316176"/>
                    </a:lnTo>
                    <a:lnTo>
                      <a:pt x="875892" y="317536"/>
                    </a:lnTo>
                    <a:lnTo>
                      <a:pt x="875644" y="318877"/>
                    </a:lnTo>
                    <a:lnTo>
                      <a:pt x="875242" y="320537"/>
                    </a:lnTo>
                    <a:lnTo>
                      <a:pt x="872874" y="320149"/>
                    </a:lnTo>
                    <a:lnTo>
                      <a:pt x="871725" y="320702"/>
                    </a:lnTo>
                    <a:lnTo>
                      <a:pt x="869568" y="322350"/>
                    </a:lnTo>
                    <a:lnTo>
                      <a:pt x="867032" y="318931"/>
                    </a:lnTo>
                    <a:lnTo>
                      <a:pt x="864659" y="317900"/>
                    </a:lnTo>
                    <a:lnTo>
                      <a:pt x="862137" y="318849"/>
                    </a:lnTo>
                    <a:lnTo>
                      <a:pt x="861361" y="321162"/>
                    </a:lnTo>
                    <a:lnTo>
                      <a:pt x="862110" y="324274"/>
                    </a:lnTo>
                    <a:lnTo>
                      <a:pt x="862069" y="327394"/>
                    </a:lnTo>
                    <a:lnTo>
                      <a:pt x="863068" y="331941"/>
                    </a:lnTo>
                    <a:lnTo>
                      <a:pt x="862925" y="333441"/>
                    </a:lnTo>
                    <a:lnTo>
                      <a:pt x="862360" y="334183"/>
                    </a:lnTo>
                    <a:lnTo>
                      <a:pt x="861522" y="334711"/>
                    </a:lnTo>
                    <a:lnTo>
                      <a:pt x="860680" y="335447"/>
                    </a:lnTo>
                    <a:lnTo>
                      <a:pt x="860231" y="336827"/>
                    </a:lnTo>
                    <a:lnTo>
                      <a:pt x="859866" y="339627"/>
                    </a:lnTo>
                    <a:lnTo>
                      <a:pt x="860845" y="341627"/>
                    </a:lnTo>
                    <a:lnTo>
                      <a:pt x="863044" y="346497"/>
                    </a:lnTo>
                    <a:lnTo>
                      <a:pt x="864780" y="348260"/>
                    </a:lnTo>
                    <a:lnTo>
                      <a:pt x="868785" y="346687"/>
                    </a:lnTo>
                    <a:lnTo>
                      <a:pt x="869054" y="347267"/>
                    </a:lnTo>
                    <a:lnTo>
                      <a:pt x="869496" y="348736"/>
                    </a:lnTo>
                    <a:lnTo>
                      <a:pt x="869610" y="349406"/>
                    </a:lnTo>
                    <a:lnTo>
                      <a:pt x="865882" y="350987"/>
                    </a:lnTo>
                    <a:lnTo>
                      <a:pt x="864957" y="354269"/>
                    </a:lnTo>
                    <a:lnTo>
                      <a:pt x="866760" y="357538"/>
                    </a:lnTo>
                    <a:lnTo>
                      <a:pt x="871202" y="359070"/>
                    </a:lnTo>
                    <a:lnTo>
                      <a:pt x="875390" y="358135"/>
                    </a:lnTo>
                    <a:lnTo>
                      <a:pt x="878791" y="355672"/>
                    </a:lnTo>
                    <a:lnTo>
                      <a:pt x="883463" y="349665"/>
                    </a:lnTo>
                    <a:lnTo>
                      <a:pt x="883880" y="348534"/>
                    </a:lnTo>
                    <a:lnTo>
                      <a:pt x="883860" y="347720"/>
                    </a:lnTo>
                    <a:lnTo>
                      <a:pt x="884055" y="347024"/>
                    </a:lnTo>
                    <a:lnTo>
                      <a:pt x="885237" y="346191"/>
                    </a:lnTo>
                    <a:lnTo>
                      <a:pt x="886337" y="345982"/>
                    </a:lnTo>
                    <a:lnTo>
                      <a:pt x="887361" y="346211"/>
                    </a:lnTo>
                    <a:lnTo>
                      <a:pt x="888217" y="346666"/>
                    </a:lnTo>
                    <a:lnTo>
                      <a:pt x="888735" y="347062"/>
                    </a:lnTo>
                    <a:lnTo>
                      <a:pt x="889150" y="348187"/>
                    </a:lnTo>
                    <a:lnTo>
                      <a:pt x="888365" y="349257"/>
                    </a:lnTo>
                    <a:lnTo>
                      <a:pt x="886025" y="351394"/>
                    </a:lnTo>
                    <a:lnTo>
                      <a:pt x="885210" y="353059"/>
                    </a:lnTo>
                    <a:lnTo>
                      <a:pt x="883326" y="359297"/>
                    </a:lnTo>
                    <a:lnTo>
                      <a:pt x="879701" y="365366"/>
                    </a:lnTo>
                    <a:lnTo>
                      <a:pt x="880667" y="366690"/>
                    </a:lnTo>
                    <a:lnTo>
                      <a:pt x="880642" y="368453"/>
                    </a:lnTo>
                    <a:lnTo>
                      <a:pt x="879614" y="371566"/>
                    </a:lnTo>
                    <a:lnTo>
                      <a:pt x="879205" y="372153"/>
                    </a:lnTo>
                    <a:lnTo>
                      <a:pt x="878633" y="372644"/>
                    </a:lnTo>
                    <a:lnTo>
                      <a:pt x="878090" y="373364"/>
                    </a:lnTo>
                    <a:lnTo>
                      <a:pt x="877867" y="374655"/>
                    </a:lnTo>
                    <a:lnTo>
                      <a:pt x="877959" y="377674"/>
                    </a:lnTo>
                    <a:lnTo>
                      <a:pt x="877812" y="378548"/>
                    </a:lnTo>
                    <a:lnTo>
                      <a:pt x="874379" y="382942"/>
                    </a:lnTo>
                    <a:lnTo>
                      <a:pt x="869111" y="385904"/>
                    </a:lnTo>
                    <a:lnTo>
                      <a:pt x="866311" y="408459"/>
                    </a:lnTo>
                    <a:lnTo>
                      <a:pt x="866974" y="416094"/>
                    </a:lnTo>
                    <a:lnTo>
                      <a:pt x="864527" y="415319"/>
                    </a:lnTo>
                    <a:lnTo>
                      <a:pt x="861975" y="415596"/>
                    </a:lnTo>
                    <a:lnTo>
                      <a:pt x="859964" y="416688"/>
                    </a:lnTo>
                    <a:lnTo>
                      <a:pt x="859145" y="418229"/>
                    </a:lnTo>
                    <a:lnTo>
                      <a:pt x="858447" y="419011"/>
                    </a:lnTo>
                    <a:lnTo>
                      <a:pt x="855493" y="419522"/>
                    </a:lnTo>
                    <a:lnTo>
                      <a:pt x="854824" y="419907"/>
                    </a:lnTo>
                    <a:lnTo>
                      <a:pt x="854240" y="419897"/>
                    </a:lnTo>
                    <a:lnTo>
                      <a:pt x="851792" y="421650"/>
                    </a:lnTo>
                    <a:lnTo>
                      <a:pt x="851428" y="422020"/>
                    </a:lnTo>
                    <a:lnTo>
                      <a:pt x="847954" y="424759"/>
                    </a:lnTo>
                    <a:lnTo>
                      <a:pt x="844759" y="428902"/>
                    </a:lnTo>
                    <a:lnTo>
                      <a:pt x="837189" y="442644"/>
                    </a:lnTo>
                    <a:lnTo>
                      <a:pt x="836204" y="445334"/>
                    </a:lnTo>
                    <a:lnTo>
                      <a:pt x="833991" y="446480"/>
                    </a:lnTo>
                    <a:lnTo>
                      <a:pt x="830789" y="445797"/>
                    </a:lnTo>
                    <a:lnTo>
                      <a:pt x="828835" y="448460"/>
                    </a:lnTo>
                    <a:lnTo>
                      <a:pt x="821809" y="460300"/>
                    </a:lnTo>
                    <a:lnTo>
                      <a:pt x="818950" y="464798"/>
                    </a:lnTo>
                    <a:lnTo>
                      <a:pt x="817090" y="469313"/>
                    </a:lnTo>
                    <a:lnTo>
                      <a:pt x="817634" y="473821"/>
                    </a:lnTo>
                    <a:lnTo>
                      <a:pt x="815208" y="475215"/>
                    </a:lnTo>
                    <a:lnTo>
                      <a:pt x="812173" y="476213"/>
                    </a:lnTo>
                    <a:lnTo>
                      <a:pt x="808945" y="478065"/>
                    </a:lnTo>
                    <a:lnTo>
                      <a:pt x="807619" y="479873"/>
                    </a:lnTo>
                    <a:lnTo>
                      <a:pt x="807191" y="481444"/>
                    </a:lnTo>
                    <a:lnTo>
                      <a:pt x="806425" y="482519"/>
                    </a:lnTo>
                    <a:lnTo>
                      <a:pt x="804156" y="482767"/>
                    </a:lnTo>
                    <a:lnTo>
                      <a:pt x="802661" y="482253"/>
                    </a:lnTo>
                    <a:lnTo>
                      <a:pt x="801016" y="481477"/>
                    </a:lnTo>
                    <a:lnTo>
                      <a:pt x="799435" y="481349"/>
                    </a:lnTo>
                    <a:lnTo>
                      <a:pt x="798155" y="482678"/>
                    </a:lnTo>
                    <a:lnTo>
                      <a:pt x="800141" y="483073"/>
                    </a:lnTo>
                    <a:lnTo>
                      <a:pt x="801027" y="484914"/>
                    </a:lnTo>
                    <a:lnTo>
                      <a:pt x="801504" y="489810"/>
                    </a:lnTo>
                    <a:lnTo>
                      <a:pt x="802510" y="494433"/>
                    </a:lnTo>
                    <a:lnTo>
                      <a:pt x="807846" y="507657"/>
                    </a:lnTo>
                    <a:lnTo>
                      <a:pt x="810529" y="511773"/>
                    </a:lnTo>
                    <a:lnTo>
                      <a:pt x="820630" y="521064"/>
                    </a:lnTo>
                    <a:lnTo>
                      <a:pt x="824353" y="523276"/>
                    </a:lnTo>
                    <a:lnTo>
                      <a:pt x="828614" y="524662"/>
                    </a:lnTo>
                    <a:lnTo>
                      <a:pt x="829930" y="524600"/>
                    </a:lnTo>
                    <a:lnTo>
                      <a:pt x="832433" y="523931"/>
                    </a:lnTo>
                    <a:lnTo>
                      <a:pt x="833306" y="524259"/>
                    </a:lnTo>
                    <a:lnTo>
                      <a:pt x="835406" y="527335"/>
                    </a:lnTo>
                    <a:lnTo>
                      <a:pt x="838844" y="530058"/>
                    </a:lnTo>
                    <a:lnTo>
                      <a:pt x="840262" y="531461"/>
                    </a:lnTo>
                    <a:lnTo>
                      <a:pt x="841312" y="533643"/>
                    </a:lnTo>
                    <a:lnTo>
                      <a:pt x="843663" y="533056"/>
                    </a:lnTo>
                    <a:lnTo>
                      <a:pt x="846494" y="533857"/>
                    </a:lnTo>
                    <a:lnTo>
                      <a:pt x="848906" y="535352"/>
                    </a:lnTo>
                    <a:lnTo>
                      <a:pt x="849885" y="536812"/>
                    </a:lnTo>
                    <a:lnTo>
                      <a:pt x="851082" y="537951"/>
                    </a:lnTo>
                    <a:lnTo>
                      <a:pt x="859142" y="541858"/>
                    </a:lnTo>
                    <a:lnTo>
                      <a:pt x="862468" y="544981"/>
                    </a:lnTo>
                    <a:lnTo>
                      <a:pt x="866191" y="549440"/>
                    </a:lnTo>
                    <a:lnTo>
                      <a:pt x="870316" y="553426"/>
                    </a:lnTo>
                    <a:lnTo>
                      <a:pt x="874868" y="555227"/>
                    </a:lnTo>
                    <a:lnTo>
                      <a:pt x="876712" y="555722"/>
                    </a:lnTo>
                    <a:lnTo>
                      <a:pt x="881719" y="558432"/>
                    </a:lnTo>
                    <a:lnTo>
                      <a:pt x="883802" y="559936"/>
                    </a:lnTo>
                    <a:lnTo>
                      <a:pt x="887542" y="563459"/>
                    </a:lnTo>
                    <a:lnTo>
                      <a:pt x="888848" y="564426"/>
                    </a:lnTo>
                    <a:lnTo>
                      <a:pt x="890224" y="565018"/>
                    </a:lnTo>
                    <a:lnTo>
                      <a:pt x="893220" y="565872"/>
                    </a:lnTo>
                    <a:lnTo>
                      <a:pt x="896846" y="568810"/>
                    </a:lnTo>
                    <a:lnTo>
                      <a:pt x="901844" y="571045"/>
                    </a:lnTo>
                    <a:lnTo>
                      <a:pt x="904136" y="572619"/>
                    </a:lnTo>
                    <a:lnTo>
                      <a:pt x="905670" y="574010"/>
                    </a:lnTo>
                    <a:lnTo>
                      <a:pt x="906035" y="574645"/>
                    </a:lnTo>
                    <a:lnTo>
                      <a:pt x="908091" y="580700"/>
                    </a:lnTo>
                    <a:lnTo>
                      <a:pt x="909254" y="590251"/>
                    </a:lnTo>
                    <a:lnTo>
                      <a:pt x="909884" y="592125"/>
                    </a:lnTo>
                    <a:lnTo>
                      <a:pt x="911261" y="593629"/>
                    </a:lnTo>
                    <a:lnTo>
                      <a:pt x="916976" y="598048"/>
                    </a:lnTo>
                    <a:lnTo>
                      <a:pt x="919149" y="599308"/>
                    </a:lnTo>
                    <a:lnTo>
                      <a:pt x="925059" y="599876"/>
                    </a:lnTo>
                    <a:lnTo>
                      <a:pt x="927629" y="600477"/>
                    </a:lnTo>
                    <a:lnTo>
                      <a:pt x="933935" y="607394"/>
                    </a:lnTo>
                    <a:lnTo>
                      <a:pt x="937114" y="609495"/>
                    </a:lnTo>
                    <a:lnTo>
                      <a:pt x="938978" y="611431"/>
                    </a:lnTo>
                    <a:lnTo>
                      <a:pt x="941381" y="613316"/>
                    </a:lnTo>
                    <a:lnTo>
                      <a:pt x="944504" y="614036"/>
                    </a:lnTo>
                    <a:lnTo>
                      <a:pt x="945627" y="613581"/>
                    </a:lnTo>
                    <a:lnTo>
                      <a:pt x="946872" y="612752"/>
                    </a:lnTo>
                    <a:lnTo>
                      <a:pt x="948210" y="612197"/>
                    </a:lnTo>
                    <a:lnTo>
                      <a:pt x="949648" y="612461"/>
                    </a:lnTo>
                    <a:lnTo>
                      <a:pt x="950097" y="613392"/>
                    </a:lnTo>
                    <a:lnTo>
                      <a:pt x="950998" y="616855"/>
                    </a:lnTo>
                    <a:lnTo>
                      <a:pt x="951704" y="618137"/>
                    </a:lnTo>
                    <a:lnTo>
                      <a:pt x="957375" y="622528"/>
                    </a:lnTo>
                    <a:lnTo>
                      <a:pt x="958869" y="624018"/>
                    </a:lnTo>
                    <a:lnTo>
                      <a:pt x="962988" y="630320"/>
                    </a:lnTo>
                    <a:lnTo>
                      <a:pt x="964299" y="631241"/>
                    </a:lnTo>
                    <a:lnTo>
                      <a:pt x="965253" y="632290"/>
                    </a:lnTo>
                    <a:lnTo>
                      <a:pt x="964589" y="634575"/>
                    </a:lnTo>
                    <a:lnTo>
                      <a:pt x="963394" y="637172"/>
                    </a:lnTo>
                    <a:lnTo>
                      <a:pt x="962841" y="639041"/>
                    </a:lnTo>
                    <a:lnTo>
                      <a:pt x="964158" y="641741"/>
                    </a:lnTo>
                    <a:lnTo>
                      <a:pt x="966462" y="642132"/>
                    </a:lnTo>
                    <a:lnTo>
                      <a:pt x="968706" y="640890"/>
                    </a:lnTo>
                    <a:lnTo>
                      <a:pt x="969720" y="638801"/>
                    </a:lnTo>
                    <a:lnTo>
                      <a:pt x="970761" y="637383"/>
                    </a:lnTo>
                    <a:lnTo>
                      <a:pt x="973133" y="637400"/>
                    </a:lnTo>
                    <a:lnTo>
                      <a:pt x="978239" y="638615"/>
                    </a:lnTo>
                    <a:lnTo>
                      <a:pt x="982174" y="638526"/>
                    </a:lnTo>
                    <a:lnTo>
                      <a:pt x="983407" y="638746"/>
                    </a:lnTo>
                    <a:lnTo>
                      <a:pt x="984608" y="639519"/>
                    </a:lnTo>
                    <a:lnTo>
                      <a:pt x="987073" y="641873"/>
                    </a:lnTo>
                    <a:lnTo>
                      <a:pt x="987926" y="642366"/>
                    </a:lnTo>
                    <a:lnTo>
                      <a:pt x="990301" y="642228"/>
                    </a:lnTo>
                    <a:lnTo>
                      <a:pt x="990347" y="641455"/>
                    </a:lnTo>
                    <a:lnTo>
                      <a:pt x="989934" y="639833"/>
                    </a:lnTo>
                    <a:lnTo>
                      <a:pt x="990940" y="637181"/>
                    </a:lnTo>
                    <a:lnTo>
                      <a:pt x="992558" y="635967"/>
                    </a:lnTo>
                    <a:lnTo>
                      <a:pt x="997657" y="633578"/>
                    </a:lnTo>
                    <a:lnTo>
                      <a:pt x="998745" y="633387"/>
                    </a:lnTo>
                    <a:lnTo>
                      <a:pt x="1000689" y="636995"/>
                    </a:lnTo>
                    <a:lnTo>
                      <a:pt x="1005318" y="641031"/>
                    </a:lnTo>
                    <a:lnTo>
                      <a:pt x="1010783" y="644316"/>
                    </a:lnTo>
                    <a:lnTo>
                      <a:pt x="1016277" y="646160"/>
                    </a:lnTo>
                    <a:lnTo>
                      <a:pt x="1018587" y="648044"/>
                    </a:lnTo>
                    <a:lnTo>
                      <a:pt x="1019419" y="648475"/>
                    </a:lnTo>
                    <a:lnTo>
                      <a:pt x="1021785" y="648739"/>
                    </a:lnTo>
                    <a:lnTo>
                      <a:pt x="1022963" y="649075"/>
                    </a:lnTo>
                    <a:lnTo>
                      <a:pt x="1024077" y="649556"/>
                    </a:lnTo>
                    <a:lnTo>
                      <a:pt x="1030475" y="654359"/>
                    </a:lnTo>
                    <a:lnTo>
                      <a:pt x="1031606" y="655438"/>
                    </a:lnTo>
                    <a:lnTo>
                      <a:pt x="1032249" y="657005"/>
                    </a:lnTo>
                    <a:lnTo>
                      <a:pt x="1035490" y="661094"/>
                    </a:lnTo>
                    <a:lnTo>
                      <a:pt x="1043974" y="667805"/>
                    </a:lnTo>
                    <a:lnTo>
                      <a:pt x="1046282" y="668709"/>
                    </a:lnTo>
                    <a:lnTo>
                      <a:pt x="1049107" y="668718"/>
                    </a:lnTo>
                    <a:lnTo>
                      <a:pt x="1050404" y="669101"/>
                    </a:lnTo>
                    <a:lnTo>
                      <a:pt x="1050957" y="670122"/>
                    </a:lnTo>
                    <a:lnTo>
                      <a:pt x="1051420" y="671497"/>
                    </a:lnTo>
                    <a:lnTo>
                      <a:pt x="1052620" y="671741"/>
                    </a:lnTo>
                    <a:lnTo>
                      <a:pt x="1053991" y="671551"/>
                    </a:lnTo>
                    <a:lnTo>
                      <a:pt x="1055083" y="671594"/>
                    </a:lnTo>
                    <a:lnTo>
                      <a:pt x="1057990" y="674517"/>
                    </a:lnTo>
                    <a:lnTo>
                      <a:pt x="1059249" y="675234"/>
                    </a:lnTo>
                    <a:lnTo>
                      <a:pt x="1060742" y="675405"/>
                    </a:lnTo>
                    <a:lnTo>
                      <a:pt x="1063471" y="674722"/>
                    </a:lnTo>
                    <a:lnTo>
                      <a:pt x="1064823" y="674522"/>
                    </a:lnTo>
                    <a:lnTo>
                      <a:pt x="1067353" y="674902"/>
                    </a:lnTo>
                    <a:lnTo>
                      <a:pt x="1080954" y="680386"/>
                    </a:lnTo>
                    <a:lnTo>
                      <a:pt x="1084479" y="683049"/>
                    </a:lnTo>
                    <a:lnTo>
                      <a:pt x="1089463" y="684829"/>
                    </a:lnTo>
                    <a:lnTo>
                      <a:pt x="1091408" y="685958"/>
                    </a:lnTo>
                    <a:lnTo>
                      <a:pt x="1095465" y="692630"/>
                    </a:lnTo>
                    <a:lnTo>
                      <a:pt x="1095981" y="694636"/>
                    </a:lnTo>
                    <a:lnTo>
                      <a:pt x="1103163" y="705432"/>
                    </a:lnTo>
                    <a:lnTo>
                      <a:pt x="1103670" y="706925"/>
                    </a:lnTo>
                    <a:lnTo>
                      <a:pt x="1105785" y="710219"/>
                    </a:lnTo>
                    <a:lnTo>
                      <a:pt x="1111353" y="715616"/>
                    </a:lnTo>
                    <a:lnTo>
                      <a:pt x="1115843" y="719995"/>
                    </a:lnTo>
                    <a:lnTo>
                      <a:pt x="1121961" y="724200"/>
                    </a:lnTo>
                    <a:lnTo>
                      <a:pt x="1121963" y="724201"/>
                    </a:lnTo>
                    <a:lnTo>
                      <a:pt x="1121918" y="725851"/>
                    </a:lnTo>
                    <a:lnTo>
                      <a:pt x="1120883" y="763800"/>
                    </a:lnTo>
                    <a:lnTo>
                      <a:pt x="1119837" y="801770"/>
                    </a:lnTo>
                    <a:lnTo>
                      <a:pt x="1118780" y="839741"/>
                    </a:lnTo>
                    <a:lnTo>
                      <a:pt x="1117711" y="877719"/>
                    </a:lnTo>
                    <a:lnTo>
                      <a:pt x="1116632" y="915698"/>
                    </a:lnTo>
                    <a:lnTo>
                      <a:pt x="1115541" y="953697"/>
                    </a:lnTo>
                    <a:lnTo>
                      <a:pt x="1114438" y="991703"/>
                    </a:lnTo>
                    <a:lnTo>
                      <a:pt x="1113326" y="1029702"/>
                    </a:lnTo>
                    <a:lnTo>
                      <a:pt x="1112202" y="1067706"/>
                    </a:lnTo>
                    <a:lnTo>
                      <a:pt x="1111066" y="1105731"/>
                    </a:lnTo>
                    <a:lnTo>
                      <a:pt x="1109920" y="1143760"/>
                    </a:lnTo>
                    <a:lnTo>
                      <a:pt x="1108762" y="1181782"/>
                    </a:lnTo>
                    <a:lnTo>
                      <a:pt x="1107594" y="1219809"/>
                    </a:lnTo>
                    <a:lnTo>
                      <a:pt x="1106414" y="1257841"/>
                    </a:lnTo>
                    <a:lnTo>
                      <a:pt x="1105224" y="1295884"/>
                    </a:lnTo>
                    <a:lnTo>
                      <a:pt x="1104022" y="1333931"/>
                    </a:lnTo>
                    <a:lnTo>
                      <a:pt x="1102809" y="1371989"/>
                    </a:lnTo>
                    <a:lnTo>
                      <a:pt x="1101585" y="1410038"/>
                    </a:lnTo>
                    <a:lnTo>
                      <a:pt x="1100350" y="1448097"/>
                    </a:lnTo>
                    <a:lnTo>
                      <a:pt x="1099105" y="1486153"/>
                    </a:lnTo>
                    <a:lnTo>
                      <a:pt x="1097848" y="1524212"/>
                    </a:lnTo>
                    <a:lnTo>
                      <a:pt x="1096581" y="1562286"/>
                    </a:lnTo>
                    <a:lnTo>
                      <a:pt x="1095302" y="1600364"/>
                    </a:lnTo>
                    <a:lnTo>
                      <a:pt x="1094012" y="1638431"/>
                    </a:lnTo>
                    <a:lnTo>
                      <a:pt x="1092711" y="1676499"/>
                    </a:lnTo>
                    <a:lnTo>
                      <a:pt x="1091399" y="1714583"/>
                    </a:lnTo>
                    <a:lnTo>
                      <a:pt x="1090077" y="1752668"/>
                    </a:lnTo>
                    <a:lnTo>
                      <a:pt x="1088743" y="1790741"/>
                    </a:lnTo>
                    <a:lnTo>
                      <a:pt x="1087399" y="1828815"/>
                    </a:lnTo>
                    <a:lnTo>
                      <a:pt x="1086044" y="1866904"/>
                    </a:lnTo>
                    <a:lnTo>
                      <a:pt x="1084677" y="1904993"/>
                    </a:lnTo>
                    <a:lnTo>
                      <a:pt x="1083300" y="1943069"/>
                    </a:lnTo>
                    <a:lnTo>
                      <a:pt x="1050727" y="1941911"/>
                    </a:lnTo>
                    <a:lnTo>
                      <a:pt x="1018151" y="1940825"/>
                    </a:lnTo>
                    <a:lnTo>
                      <a:pt x="985568" y="1939809"/>
                    </a:lnTo>
                    <a:lnTo>
                      <a:pt x="952985" y="1938865"/>
                    </a:lnTo>
                    <a:lnTo>
                      <a:pt x="920385" y="1937991"/>
                    </a:lnTo>
                    <a:lnTo>
                      <a:pt x="887802" y="1937188"/>
                    </a:lnTo>
                    <a:lnTo>
                      <a:pt x="855201" y="1936457"/>
                    </a:lnTo>
                    <a:lnTo>
                      <a:pt x="822605" y="1935796"/>
                    </a:lnTo>
                    <a:lnTo>
                      <a:pt x="789998" y="1935207"/>
                    </a:lnTo>
                    <a:lnTo>
                      <a:pt x="757397" y="1934689"/>
                    </a:lnTo>
                    <a:lnTo>
                      <a:pt x="724786" y="1934241"/>
                    </a:lnTo>
                    <a:lnTo>
                      <a:pt x="692180" y="1933865"/>
                    </a:lnTo>
                    <a:lnTo>
                      <a:pt x="659566" y="1933559"/>
                    </a:lnTo>
                    <a:lnTo>
                      <a:pt x="626953" y="1933325"/>
                    </a:lnTo>
                    <a:lnTo>
                      <a:pt x="594343" y="1933162"/>
                    </a:lnTo>
                    <a:lnTo>
                      <a:pt x="561732" y="1933070"/>
                    </a:lnTo>
                    <a:lnTo>
                      <a:pt x="529117" y="1933048"/>
                    </a:lnTo>
                    <a:lnTo>
                      <a:pt x="496500" y="1933098"/>
                    </a:lnTo>
                    <a:lnTo>
                      <a:pt x="491312" y="1933112"/>
                    </a:lnTo>
                    <a:lnTo>
                      <a:pt x="463890" y="1933218"/>
                    </a:lnTo>
                    <a:lnTo>
                      <a:pt x="431281" y="1933410"/>
                    </a:lnTo>
                    <a:lnTo>
                      <a:pt x="398667" y="1933673"/>
                    </a:lnTo>
                    <a:lnTo>
                      <a:pt x="366053" y="1934007"/>
                    </a:lnTo>
                    <a:lnTo>
                      <a:pt x="333448" y="1934411"/>
                    </a:lnTo>
                    <a:lnTo>
                      <a:pt x="300845" y="1934887"/>
                    </a:lnTo>
                    <a:lnTo>
                      <a:pt x="268237" y="1935434"/>
                    </a:lnTo>
                    <a:lnTo>
                      <a:pt x="235633" y="1936051"/>
                    </a:lnTo>
                    <a:lnTo>
                      <a:pt x="203037" y="1936740"/>
                    </a:lnTo>
                    <a:lnTo>
                      <a:pt x="170444" y="1937500"/>
                    </a:lnTo>
                    <a:lnTo>
                      <a:pt x="137849" y="1938331"/>
                    </a:lnTo>
                    <a:lnTo>
                      <a:pt x="105258" y="1939233"/>
                    </a:lnTo>
                    <a:lnTo>
                      <a:pt x="72677" y="1940206"/>
                    </a:lnTo>
                    <a:lnTo>
                      <a:pt x="40089" y="1941250"/>
                    </a:lnTo>
                    <a:lnTo>
                      <a:pt x="38622" y="1896387"/>
                    </a:lnTo>
                    <a:lnTo>
                      <a:pt x="37169" y="1851511"/>
                    </a:lnTo>
                    <a:lnTo>
                      <a:pt x="35729" y="1806637"/>
                    </a:lnTo>
                    <a:lnTo>
                      <a:pt x="34304" y="1761776"/>
                    </a:lnTo>
                    <a:lnTo>
                      <a:pt x="32892" y="1716918"/>
                    </a:lnTo>
                    <a:lnTo>
                      <a:pt x="31494" y="1672049"/>
                    </a:lnTo>
                    <a:lnTo>
                      <a:pt x="30109" y="1627189"/>
                    </a:lnTo>
                    <a:lnTo>
                      <a:pt x="28738" y="1582332"/>
                    </a:lnTo>
                    <a:lnTo>
                      <a:pt x="27381" y="1537486"/>
                    </a:lnTo>
                    <a:lnTo>
                      <a:pt x="26038" y="1492636"/>
                    </a:lnTo>
                    <a:lnTo>
                      <a:pt x="24708" y="1447784"/>
                    </a:lnTo>
                    <a:lnTo>
                      <a:pt x="23393" y="1402950"/>
                    </a:lnTo>
                    <a:lnTo>
                      <a:pt x="22091" y="1358115"/>
                    </a:lnTo>
                    <a:lnTo>
                      <a:pt x="20804" y="1313285"/>
                    </a:lnTo>
                    <a:lnTo>
                      <a:pt x="19529" y="1268454"/>
                    </a:lnTo>
                    <a:lnTo>
                      <a:pt x="18269" y="1223643"/>
                    </a:lnTo>
                    <a:lnTo>
                      <a:pt x="17023" y="1178839"/>
                    </a:lnTo>
                    <a:lnTo>
                      <a:pt x="15791" y="1134029"/>
                    </a:lnTo>
                    <a:lnTo>
                      <a:pt x="14572" y="1089226"/>
                    </a:lnTo>
                    <a:lnTo>
                      <a:pt x="13368" y="1044445"/>
                    </a:lnTo>
                    <a:lnTo>
                      <a:pt x="12177" y="999672"/>
                    </a:lnTo>
                    <a:lnTo>
                      <a:pt x="11001" y="954895"/>
                    </a:lnTo>
                    <a:lnTo>
                      <a:pt x="9838" y="910126"/>
                    </a:lnTo>
                    <a:lnTo>
                      <a:pt x="8690" y="865381"/>
                    </a:lnTo>
                    <a:lnTo>
                      <a:pt x="7555" y="820646"/>
                    </a:lnTo>
                    <a:lnTo>
                      <a:pt x="6435" y="775908"/>
                    </a:lnTo>
                    <a:lnTo>
                      <a:pt x="5328" y="731188"/>
                    </a:lnTo>
                    <a:lnTo>
                      <a:pt x="4236" y="686479"/>
                    </a:lnTo>
                    <a:lnTo>
                      <a:pt x="3158" y="641789"/>
                    </a:lnTo>
                    <a:lnTo>
                      <a:pt x="2094" y="597110"/>
                    </a:lnTo>
                    <a:lnTo>
                      <a:pt x="1044" y="552444"/>
                    </a:lnTo>
                    <a:lnTo>
                      <a:pt x="8" y="507778"/>
                    </a:lnTo>
                    <a:lnTo>
                      <a:pt x="0" y="507413"/>
                    </a:lnTo>
                    <a:lnTo>
                      <a:pt x="0" y="507409"/>
                    </a:lnTo>
                    <a:lnTo>
                      <a:pt x="1212" y="507491"/>
                    </a:lnTo>
                    <a:lnTo>
                      <a:pt x="6411" y="508759"/>
                    </a:lnTo>
                    <a:lnTo>
                      <a:pt x="11598" y="510927"/>
                    </a:lnTo>
                    <a:lnTo>
                      <a:pt x="12903" y="511810"/>
                    </a:lnTo>
                    <a:lnTo>
                      <a:pt x="14094" y="513113"/>
                    </a:lnTo>
                    <a:lnTo>
                      <a:pt x="14614" y="514457"/>
                    </a:lnTo>
                    <a:lnTo>
                      <a:pt x="14839" y="515873"/>
                    </a:lnTo>
                    <a:lnTo>
                      <a:pt x="15271" y="517010"/>
                    </a:lnTo>
                    <a:lnTo>
                      <a:pt x="16332" y="517440"/>
                    </a:lnTo>
                    <a:lnTo>
                      <a:pt x="19644" y="517835"/>
                    </a:lnTo>
                    <a:lnTo>
                      <a:pt x="21945" y="519181"/>
                    </a:lnTo>
                    <a:lnTo>
                      <a:pt x="23338" y="521336"/>
                    </a:lnTo>
                    <a:lnTo>
                      <a:pt x="23831" y="524240"/>
                    </a:lnTo>
                    <a:lnTo>
                      <a:pt x="23441" y="526374"/>
                    </a:lnTo>
                    <a:lnTo>
                      <a:pt x="22729" y="528757"/>
                    </a:lnTo>
                    <a:lnTo>
                      <a:pt x="22509" y="531210"/>
                    </a:lnTo>
                    <a:lnTo>
                      <a:pt x="23608" y="533500"/>
                    </a:lnTo>
                    <a:lnTo>
                      <a:pt x="25432" y="536251"/>
                    </a:lnTo>
                    <a:lnTo>
                      <a:pt x="25639" y="538681"/>
                    </a:lnTo>
                    <a:lnTo>
                      <a:pt x="24776" y="541090"/>
                    </a:lnTo>
                    <a:lnTo>
                      <a:pt x="22359" y="545980"/>
                    </a:lnTo>
                    <a:lnTo>
                      <a:pt x="20114" y="552508"/>
                    </a:lnTo>
                    <a:lnTo>
                      <a:pt x="22538" y="552198"/>
                    </a:lnTo>
                    <a:lnTo>
                      <a:pt x="25873" y="545106"/>
                    </a:lnTo>
                    <a:lnTo>
                      <a:pt x="28565" y="545322"/>
                    </a:lnTo>
                    <a:lnTo>
                      <a:pt x="27522" y="547422"/>
                    </a:lnTo>
                    <a:lnTo>
                      <a:pt x="27004" y="549811"/>
                    </a:lnTo>
                    <a:lnTo>
                      <a:pt x="27067" y="552131"/>
                    </a:lnTo>
                    <a:lnTo>
                      <a:pt x="27842" y="554043"/>
                    </a:lnTo>
                    <a:lnTo>
                      <a:pt x="31184" y="538011"/>
                    </a:lnTo>
                    <a:lnTo>
                      <a:pt x="33589" y="537201"/>
                    </a:lnTo>
                    <a:lnTo>
                      <a:pt x="33582" y="535016"/>
                    </a:lnTo>
                    <a:lnTo>
                      <a:pt x="32450" y="527414"/>
                    </a:lnTo>
                    <a:lnTo>
                      <a:pt x="31934" y="525766"/>
                    </a:lnTo>
                    <a:lnTo>
                      <a:pt x="30846" y="524511"/>
                    </a:lnTo>
                    <a:lnTo>
                      <a:pt x="30242" y="521496"/>
                    </a:lnTo>
                    <a:lnTo>
                      <a:pt x="29688" y="515301"/>
                    </a:lnTo>
                    <a:lnTo>
                      <a:pt x="27907" y="506548"/>
                    </a:lnTo>
                    <a:lnTo>
                      <a:pt x="27645" y="503440"/>
                    </a:lnTo>
                    <a:lnTo>
                      <a:pt x="28543" y="502526"/>
                    </a:lnTo>
                    <a:lnTo>
                      <a:pt x="30522" y="503442"/>
                    </a:lnTo>
                    <a:lnTo>
                      <a:pt x="32396" y="505752"/>
                    </a:lnTo>
                    <a:lnTo>
                      <a:pt x="32976" y="508987"/>
                    </a:lnTo>
                    <a:lnTo>
                      <a:pt x="33762" y="508965"/>
                    </a:lnTo>
                    <a:lnTo>
                      <a:pt x="36185" y="505563"/>
                    </a:lnTo>
                    <a:lnTo>
                      <a:pt x="40588" y="505462"/>
                    </a:lnTo>
                    <a:lnTo>
                      <a:pt x="44836" y="507593"/>
                    </a:lnTo>
                    <a:lnTo>
                      <a:pt x="46779" y="510801"/>
                    </a:lnTo>
                    <a:lnTo>
                      <a:pt x="59838" y="514151"/>
                    </a:lnTo>
                    <a:lnTo>
                      <a:pt x="62303" y="516563"/>
                    </a:lnTo>
                    <a:lnTo>
                      <a:pt x="62621" y="517161"/>
                    </a:lnTo>
                    <a:lnTo>
                      <a:pt x="64586" y="523560"/>
                    </a:lnTo>
                    <a:lnTo>
                      <a:pt x="66136" y="524638"/>
                    </a:lnTo>
                    <a:lnTo>
                      <a:pt x="69725" y="526300"/>
                    </a:lnTo>
                    <a:lnTo>
                      <a:pt x="71070" y="527342"/>
                    </a:lnTo>
                    <a:lnTo>
                      <a:pt x="72147" y="529227"/>
                    </a:lnTo>
                    <a:lnTo>
                      <a:pt x="73744" y="533609"/>
                    </a:lnTo>
                    <a:lnTo>
                      <a:pt x="75067" y="535613"/>
                    </a:lnTo>
                    <a:lnTo>
                      <a:pt x="75528" y="537295"/>
                    </a:lnTo>
                    <a:lnTo>
                      <a:pt x="74297" y="541948"/>
                    </a:lnTo>
                    <a:lnTo>
                      <a:pt x="74046" y="544088"/>
                    </a:lnTo>
                    <a:lnTo>
                      <a:pt x="79494" y="540048"/>
                    </a:lnTo>
                    <a:lnTo>
                      <a:pt x="81498" y="539432"/>
                    </a:lnTo>
                    <a:lnTo>
                      <a:pt x="83561" y="539819"/>
                    </a:lnTo>
                    <a:lnTo>
                      <a:pt x="84187" y="541058"/>
                    </a:lnTo>
                    <a:lnTo>
                      <a:pt x="84227" y="544633"/>
                    </a:lnTo>
                    <a:lnTo>
                      <a:pt x="84924" y="546968"/>
                    </a:lnTo>
                    <a:lnTo>
                      <a:pt x="85629" y="547577"/>
                    </a:lnTo>
                    <a:lnTo>
                      <a:pt x="88121" y="546992"/>
                    </a:lnTo>
                    <a:lnTo>
                      <a:pt x="90461" y="546975"/>
                    </a:lnTo>
                    <a:lnTo>
                      <a:pt x="91841" y="546711"/>
                    </a:lnTo>
                    <a:lnTo>
                      <a:pt x="92312" y="545758"/>
                    </a:lnTo>
                    <a:lnTo>
                      <a:pt x="91965" y="543634"/>
                    </a:lnTo>
                    <a:lnTo>
                      <a:pt x="91085" y="542328"/>
                    </a:lnTo>
                    <a:lnTo>
                      <a:pt x="83073" y="533611"/>
                    </a:lnTo>
                    <a:lnTo>
                      <a:pt x="82164" y="531961"/>
                    </a:lnTo>
                    <a:lnTo>
                      <a:pt x="79250" y="524654"/>
                    </a:lnTo>
                    <a:lnTo>
                      <a:pt x="77768" y="516757"/>
                    </a:lnTo>
                    <a:lnTo>
                      <a:pt x="76793" y="514837"/>
                    </a:lnTo>
                    <a:lnTo>
                      <a:pt x="77767" y="513631"/>
                    </a:lnTo>
                    <a:lnTo>
                      <a:pt x="79548" y="510314"/>
                    </a:lnTo>
                    <a:lnTo>
                      <a:pt x="80188" y="508604"/>
                    </a:lnTo>
                    <a:lnTo>
                      <a:pt x="80755" y="501638"/>
                    </a:lnTo>
                    <a:lnTo>
                      <a:pt x="81194" y="500614"/>
                    </a:lnTo>
                    <a:lnTo>
                      <a:pt x="83160" y="500992"/>
                    </a:lnTo>
                    <a:lnTo>
                      <a:pt x="86315" y="502774"/>
                    </a:lnTo>
                    <a:lnTo>
                      <a:pt x="88127" y="503147"/>
                    </a:lnTo>
                    <a:lnTo>
                      <a:pt x="91960" y="503051"/>
                    </a:lnTo>
                    <a:lnTo>
                      <a:pt x="96340" y="503811"/>
                    </a:lnTo>
                    <a:lnTo>
                      <a:pt x="98360" y="503887"/>
                    </a:lnTo>
                    <a:lnTo>
                      <a:pt x="100222" y="503643"/>
                    </a:lnTo>
                    <a:lnTo>
                      <a:pt x="103235" y="502776"/>
                    </a:lnTo>
                    <a:lnTo>
                      <a:pt x="106122" y="501181"/>
                    </a:lnTo>
                    <a:lnTo>
                      <a:pt x="107025" y="500929"/>
                    </a:lnTo>
                    <a:lnTo>
                      <a:pt x="108430" y="500760"/>
                    </a:lnTo>
                    <a:lnTo>
                      <a:pt x="108840" y="500363"/>
                    </a:lnTo>
                    <a:lnTo>
                      <a:pt x="108970" y="499671"/>
                    </a:lnTo>
                    <a:lnTo>
                      <a:pt x="109585" y="498673"/>
                    </a:lnTo>
                    <a:lnTo>
                      <a:pt x="114985" y="494334"/>
                    </a:lnTo>
                    <a:lnTo>
                      <a:pt x="115930" y="494114"/>
                    </a:lnTo>
                    <a:lnTo>
                      <a:pt x="116936" y="493410"/>
                    </a:lnTo>
                    <a:lnTo>
                      <a:pt x="119237" y="494225"/>
                    </a:lnTo>
                    <a:lnTo>
                      <a:pt x="122883" y="496168"/>
                    </a:lnTo>
                    <a:lnTo>
                      <a:pt x="122538" y="492894"/>
                    </a:lnTo>
                    <a:lnTo>
                      <a:pt x="124065" y="485753"/>
                    </a:lnTo>
                    <a:lnTo>
                      <a:pt x="122665" y="483820"/>
                    </a:lnTo>
                    <a:lnTo>
                      <a:pt x="121785" y="487749"/>
                    </a:lnTo>
                    <a:lnTo>
                      <a:pt x="119361" y="489791"/>
                    </a:lnTo>
                    <a:lnTo>
                      <a:pt x="111607" y="492062"/>
                    </a:lnTo>
                    <a:lnTo>
                      <a:pt x="99874" y="498112"/>
                    </a:lnTo>
                    <a:lnTo>
                      <a:pt x="95384" y="498577"/>
                    </a:lnTo>
                    <a:lnTo>
                      <a:pt x="99409" y="492887"/>
                    </a:lnTo>
                    <a:lnTo>
                      <a:pt x="99534" y="491389"/>
                    </a:lnTo>
                    <a:lnTo>
                      <a:pt x="98493" y="491394"/>
                    </a:lnTo>
                    <a:lnTo>
                      <a:pt x="94382" y="494139"/>
                    </a:lnTo>
                    <a:lnTo>
                      <a:pt x="92089" y="494895"/>
                    </a:lnTo>
                    <a:lnTo>
                      <a:pt x="90481" y="494987"/>
                    </a:lnTo>
                    <a:lnTo>
                      <a:pt x="88894" y="494274"/>
                    </a:lnTo>
                    <a:lnTo>
                      <a:pt x="83596" y="490331"/>
                    </a:lnTo>
                    <a:lnTo>
                      <a:pt x="82951" y="488654"/>
                    </a:lnTo>
                    <a:lnTo>
                      <a:pt x="83949" y="486434"/>
                    </a:lnTo>
                    <a:lnTo>
                      <a:pt x="81256" y="484934"/>
                    </a:lnTo>
                    <a:lnTo>
                      <a:pt x="78089" y="482683"/>
                    </a:lnTo>
                    <a:lnTo>
                      <a:pt x="75475" y="480064"/>
                    </a:lnTo>
                    <a:lnTo>
                      <a:pt x="73272" y="474446"/>
                    </a:lnTo>
                    <a:lnTo>
                      <a:pt x="72981" y="472666"/>
                    </a:lnTo>
                    <a:lnTo>
                      <a:pt x="73803" y="471861"/>
                    </a:lnTo>
                    <a:lnTo>
                      <a:pt x="75547" y="471722"/>
                    </a:lnTo>
                    <a:lnTo>
                      <a:pt x="80156" y="470821"/>
                    </a:lnTo>
                    <a:lnTo>
                      <a:pt x="86080" y="470882"/>
                    </a:lnTo>
                    <a:lnTo>
                      <a:pt x="89188" y="470000"/>
                    </a:lnTo>
                    <a:lnTo>
                      <a:pt x="90509" y="467459"/>
                    </a:lnTo>
                    <a:lnTo>
                      <a:pt x="91612" y="466428"/>
                    </a:lnTo>
                    <a:lnTo>
                      <a:pt x="96597" y="463109"/>
                    </a:lnTo>
                    <a:lnTo>
                      <a:pt x="98039" y="461538"/>
                    </a:lnTo>
                    <a:lnTo>
                      <a:pt x="95366" y="461728"/>
                    </a:lnTo>
                    <a:lnTo>
                      <a:pt x="92259" y="462745"/>
                    </a:lnTo>
                    <a:lnTo>
                      <a:pt x="89385" y="464195"/>
                    </a:lnTo>
                    <a:lnTo>
                      <a:pt x="85235" y="467287"/>
                    </a:lnTo>
                    <a:lnTo>
                      <a:pt x="82829" y="467525"/>
                    </a:lnTo>
                    <a:lnTo>
                      <a:pt x="77651" y="466496"/>
                    </a:lnTo>
                    <a:lnTo>
                      <a:pt x="76363" y="466445"/>
                    </a:lnTo>
                    <a:lnTo>
                      <a:pt x="73783" y="466720"/>
                    </a:lnTo>
                    <a:lnTo>
                      <a:pt x="72506" y="466627"/>
                    </a:lnTo>
                    <a:lnTo>
                      <a:pt x="71835" y="466289"/>
                    </a:lnTo>
                    <a:lnTo>
                      <a:pt x="71149" y="465721"/>
                    </a:lnTo>
                    <a:lnTo>
                      <a:pt x="70148" y="465183"/>
                    </a:lnTo>
                    <a:lnTo>
                      <a:pt x="68539" y="464995"/>
                    </a:lnTo>
                    <a:lnTo>
                      <a:pt x="66193" y="464094"/>
                    </a:lnTo>
                    <a:lnTo>
                      <a:pt x="58545" y="458150"/>
                    </a:lnTo>
                    <a:lnTo>
                      <a:pt x="57961" y="458061"/>
                    </a:lnTo>
                    <a:lnTo>
                      <a:pt x="56574" y="458297"/>
                    </a:lnTo>
                    <a:lnTo>
                      <a:pt x="55971" y="458218"/>
                    </a:lnTo>
                    <a:lnTo>
                      <a:pt x="55767" y="457785"/>
                    </a:lnTo>
                    <a:lnTo>
                      <a:pt x="55201" y="456076"/>
                    </a:lnTo>
                    <a:lnTo>
                      <a:pt x="54987" y="455611"/>
                    </a:lnTo>
                    <a:lnTo>
                      <a:pt x="54443" y="455406"/>
                    </a:lnTo>
                    <a:lnTo>
                      <a:pt x="52840" y="455021"/>
                    </a:lnTo>
                    <a:lnTo>
                      <a:pt x="52407" y="454802"/>
                    </a:lnTo>
                    <a:lnTo>
                      <a:pt x="51971" y="454020"/>
                    </a:lnTo>
                    <a:lnTo>
                      <a:pt x="51468" y="452361"/>
                    </a:lnTo>
                    <a:lnTo>
                      <a:pt x="51056" y="451735"/>
                    </a:lnTo>
                    <a:lnTo>
                      <a:pt x="44782" y="448393"/>
                    </a:lnTo>
                    <a:lnTo>
                      <a:pt x="43591" y="447161"/>
                    </a:lnTo>
                    <a:lnTo>
                      <a:pt x="45241" y="436907"/>
                    </a:lnTo>
                    <a:lnTo>
                      <a:pt x="45706" y="436142"/>
                    </a:lnTo>
                    <a:lnTo>
                      <a:pt x="48944" y="432419"/>
                    </a:lnTo>
                    <a:lnTo>
                      <a:pt x="49703" y="431051"/>
                    </a:lnTo>
                    <a:lnTo>
                      <a:pt x="49870" y="429636"/>
                    </a:lnTo>
                    <a:lnTo>
                      <a:pt x="49871" y="428194"/>
                    </a:lnTo>
                    <a:lnTo>
                      <a:pt x="50116" y="426651"/>
                    </a:lnTo>
                    <a:lnTo>
                      <a:pt x="51020" y="424328"/>
                    </a:lnTo>
                    <a:lnTo>
                      <a:pt x="52170" y="422553"/>
                    </a:lnTo>
                    <a:lnTo>
                      <a:pt x="57524" y="417020"/>
                    </a:lnTo>
                    <a:lnTo>
                      <a:pt x="58970" y="415007"/>
                    </a:lnTo>
                    <a:lnTo>
                      <a:pt x="59878" y="412790"/>
                    </a:lnTo>
                    <a:lnTo>
                      <a:pt x="60163" y="410129"/>
                    </a:lnTo>
                    <a:lnTo>
                      <a:pt x="60075" y="405681"/>
                    </a:lnTo>
                    <a:lnTo>
                      <a:pt x="59730" y="404332"/>
                    </a:lnTo>
                    <a:lnTo>
                      <a:pt x="58415" y="402016"/>
                    </a:lnTo>
                    <a:lnTo>
                      <a:pt x="58261" y="400944"/>
                    </a:lnTo>
                    <a:lnTo>
                      <a:pt x="59059" y="400443"/>
                    </a:lnTo>
                    <a:lnTo>
                      <a:pt x="60544" y="401396"/>
                    </a:lnTo>
                    <a:lnTo>
                      <a:pt x="62389" y="402069"/>
                    </a:lnTo>
                    <a:lnTo>
                      <a:pt x="64280" y="400787"/>
                    </a:lnTo>
                    <a:lnTo>
                      <a:pt x="64721" y="401904"/>
                    </a:lnTo>
                    <a:lnTo>
                      <a:pt x="64995" y="403338"/>
                    </a:lnTo>
                    <a:lnTo>
                      <a:pt x="65460" y="404538"/>
                    </a:lnTo>
                    <a:lnTo>
                      <a:pt x="66514" y="405033"/>
                    </a:lnTo>
                    <a:lnTo>
                      <a:pt x="68089" y="404491"/>
                    </a:lnTo>
                    <a:lnTo>
                      <a:pt x="69508" y="403671"/>
                    </a:lnTo>
                    <a:lnTo>
                      <a:pt x="70616" y="403758"/>
                    </a:lnTo>
                    <a:lnTo>
                      <a:pt x="71323" y="405870"/>
                    </a:lnTo>
                    <a:lnTo>
                      <a:pt x="73702" y="402383"/>
                    </a:lnTo>
                    <a:lnTo>
                      <a:pt x="73148" y="398512"/>
                    </a:lnTo>
                    <a:lnTo>
                      <a:pt x="72255" y="395234"/>
                    </a:lnTo>
                    <a:lnTo>
                      <a:pt x="73667" y="393537"/>
                    </a:lnTo>
                    <a:lnTo>
                      <a:pt x="74174" y="397535"/>
                    </a:lnTo>
                    <a:lnTo>
                      <a:pt x="77140" y="398327"/>
                    </a:lnTo>
                    <a:lnTo>
                      <a:pt x="84395" y="396840"/>
                    </a:lnTo>
                    <a:lnTo>
                      <a:pt x="87782" y="395534"/>
                    </a:lnTo>
                    <a:lnTo>
                      <a:pt x="89999" y="392430"/>
                    </a:lnTo>
                    <a:lnTo>
                      <a:pt x="91217" y="388473"/>
                    </a:lnTo>
                    <a:lnTo>
                      <a:pt x="91567" y="384694"/>
                    </a:lnTo>
                    <a:lnTo>
                      <a:pt x="90983" y="382359"/>
                    </a:lnTo>
                    <a:lnTo>
                      <a:pt x="89718" y="381116"/>
                    </a:lnTo>
                    <a:lnTo>
                      <a:pt x="88265" y="380045"/>
                    </a:lnTo>
                    <a:lnTo>
                      <a:pt x="87124" y="378224"/>
                    </a:lnTo>
                    <a:lnTo>
                      <a:pt x="87235" y="376540"/>
                    </a:lnTo>
                    <a:lnTo>
                      <a:pt x="88101" y="374514"/>
                    </a:lnTo>
                    <a:lnTo>
                      <a:pt x="90378" y="371137"/>
                    </a:lnTo>
                    <a:lnTo>
                      <a:pt x="97142" y="365773"/>
                    </a:lnTo>
                    <a:lnTo>
                      <a:pt x="99580" y="362707"/>
                    </a:lnTo>
                    <a:lnTo>
                      <a:pt x="97998" y="360354"/>
                    </a:lnTo>
                    <a:lnTo>
                      <a:pt x="97582" y="361147"/>
                    </a:lnTo>
                    <a:lnTo>
                      <a:pt x="96679" y="362297"/>
                    </a:lnTo>
                    <a:lnTo>
                      <a:pt x="96240" y="363028"/>
                    </a:lnTo>
                    <a:lnTo>
                      <a:pt x="95447" y="362243"/>
                    </a:lnTo>
                    <a:lnTo>
                      <a:pt x="96169" y="360221"/>
                    </a:lnTo>
                    <a:lnTo>
                      <a:pt x="96030" y="358146"/>
                    </a:lnTo>
                    <a:lnTo>
                      <a:pt x="95295" y="353810"/>
                    </a:lnTo>
                    <a:lnTo>
                      <a:pt x="95545" y="351737"/>
                    </a:lnTo>
                    <a:lnTo>
                      <a:pt x="98475" y="343878"/>
                    </a:lnTo>
                    <a:lnTo>
                      <a:pt x="100618" y="339672"/>
                    </a:lnTo>
                    <a:lnTo>
                      <a:pt x="101027" y="337866"/>
                    </a:lnTo>
                    <a:lnTo>
                      <a:pt x="101039" y="333836"/>
                    </a:lnTo>
                    <a:lnTo>
                      <a:pt x="101251" y="331900"/>
                    </a:lnTo>
                    <a:lnTo>
                      <a:pt x="101758" y="330395"/>
                    </a:lnTo>
                    <a:lnTo>
                      <a:pt x="102964" y="329406"/>
                    </a:lnTo>
                    <a:lnTo>
                      <a:pt x="104423" y="328892"/>
                    </a:lnTo>
                    <a:lnTo>
                      <a:pt x="105623" y="328133"/>
                    </a:lnTo>
                    <a:lnTo>
                      <a:pt x="106406" y="324712"/>
                    </a:lnTo>
                    <a:lnTo>
                      <a:pt x="107284" y="322614"/>
                    </a:lnTo>
                    <a:lnTo>
                      <a:pt x="108353" y="320898"/>
                    </a:lnTo>
                    <a:lnTo>
                      <a:pt x="109354" y="320509"/>
                    </a:lnTo>
                    <a:lnTo>
                      <a:pt x="110305" y="322042"/>
                    </a:lnTo>
                    <a:lnTo>
                      <a:pt x="110582" y="324385"/>
                    </a:lnTo>
                    <a:lnTo>
                      <a:pt x="110445" y="328928"/>
                    </a:lnTo>
                    <a:lnTo>
                      <a:pt x="111473" y="330282"/>
                    </a:lnTo>
                    <a:lnTo>
                      <a:pt x="113792" y="331325"/>
                    </a:lnTo>
                    <a:lnTo>
                      <a:pt x="118353" y="332567"/>
                    </a:lnTo>
                    <a:lnTo>
                      <a:pt x="119982" y="331643"/>
                    </a:lnTo>
                    <a:lnTo>
                      <a:pt x="127673" y="329027"/>
                    </a:lnTo>
                    <a:lnTo>
                      <a:pt x="130063" y="327555"/>
                    </a:lnTo>
                    <a:lnTo>
                      <a:pt x="136339" y="321739"/>
                    </a:lnTo>
                    <a:lnTo>
                      <a:pt x="139033" y="323204"/>
                    </a:lnTo>
                    <a:lnTo>
                      <a:pt x="142735" y="319513"/>
                    </a:lnTo>
                    <a:lnTo>
                      <a:pt x="149013" y="310092"/>
                    </a:lnTo>
                    <a:lnTo>
                      <a:pt x="151831" y="306850"/>
                    </a:lnTo>
                    <a:lnTo>
                      <a:pt x="153936" y="305293"/>
                    </a:lnTo>
                    <a:lnTo>
                      <a:pt x="156331" y="304596"/>
                    </a:lnTo>
                    <a:lnTo>
                      <a:pt x="158764" y="305715"/>
                    </a:lnTo>
                    <a:lnTo>
                      <a:pt x="161868" y="307634"/>
                    </a:lnTo>
                    <a:lnTo>
                      <a:pt x="163847" y="307980"/>
                    </a:lnTo>
                    <a:lnTo>
                      <a:pt x="162807" y="304463"/>
                    </a:lnTo>
                    <a:lnTo>
                      <a:pt x="161462" y="303176"/>
                    </a:lnTo>
                    <a:lnTo>
                      <a:pt x="159013" y="301786"/>
                    </a:lnTo>
                    <a:lnTo>
                      <a:pt x="156199" y="300696"/>
                    </a:lnTo>
                    <a:lnTo>
                      <a:pt x="153643" y="300290"/>
                    </a:lnTo>
                    <a:lnTo>
                      <a:pt x="152376" y="299502"/>
                    </a:lnTo>
                    <a:lnTo>
                      <a:pt x="150919" y="297675"/>
                    </a:lnTo>
                    <a:lnTo>
                      <a:pt x="148766" y="294172"/>
                    </a:lnTo>
                    <a:lnTo>
                      <a:pt x="141797" y="286014"/>
                    </a:lnTo>
                    <a:lnTo>
                      <a:pt x="141163" y="285611"/>
                    </a:lnTo>
                    <a:lnTo>
                      <a:pt x="138106" y="285541"/>
                    </a:lnTo>
                    <a:lnTo>
                      <a:pt x="137009" y="285241"/>
                    </a:lnTo>
                    <a:lnTo>
                      <a:pt x="136479" y="284167"/>
                    </a:lnTo>
                    <a:lnTo>
                      <a:pt x="136288" y="270180"/>
                    </a:lnTo>
                    <a:lnTo>
                      <a:pt x="136722" y="268293"/>
                    </a:lnTo>
                    <a:lnTo>
                      <a:pt x="137624" y="266708"/>
                    </a:lnTo>
                    <a:lnTo>
                      <a:pt x="138177" y="263932"/>
                    </a:lnTo>
                    <a:lnTo>
                      <a:pt x="137551" y="260148"/>
                    </a:lnTo>
                    <a:lnTo>
                      <a:pt x="137463" y="256499"/>
                    </a:lnTo>
                    <a:lnTo>
                      <a:pt x="139588" y="254022"/>
                    </a:lnTo>
                    <a:lnTo>
                      <a:pt x="141092" y="254053"/>
                    </a:lnTo>
                    <a:lnTo>
                      <a:pt x="142321" y="253578"/>
                    </a:lnTo>
                    <a:lnTo>
                      <a:pt x="143245" y="252630"/>
                    </a:lnTo>
                    <a:lnTo>
                      <a:pt x="143853" y="251303"/>
                    </a:lnTo>
                    <a:lnTo>
                      <a:pt x="145421" y="252772"/>
                    </a:lnTo>
                    <a:lnTo>
                      <a:pt x="145963" y="254502"/>
                    </a:lnTo>
                    <a:lnTo>
                      <a:pt x="146850" y="255902"/>
                    </a:lnTo>
                    <a:lnTo>
                      <a:pt x="149516" y="256441"/>
                    </a:lnTo>
                    <a:lnTo>
                      <a:pt x="152246" y="255831"/>
                    </a:lnTo>
                    <a:lnTo>
                      <a:pt x="156856" y="253337"/>
                    </a:lnTo>
                    <a:lnTo>
                      <a:pt x="159012" y="252740"/>
                    </a:lnTo>
                    <a:lnTo>
                      <a:pt x="161282" y="251578"/>
                    </a:lnTo>
                    <a:lnTo>
                      <a:pt x="163333" y="248898"/>
                    </a:lnTo>
                    <a:lnTo>
                      <a:pt x="164815" y="245791"/>
                    </a:lnTo>
                    <a:lnTo>
                      <a:pt x="165366" y="243349"/>
                    </a:lnTo>
                    <a:lnTo>
                      <a:pt x="165138" y="235459"/>
                    </a:lnTo>
                    <a:lnTo>
                      <a:pt x="166319" y="231576"/>
                    </a:lnTo>
                    <a:lnTo>
                      <a:pt x="165626" y="229192"/>
                    </a:lnTo>
                    <a:lnTo>
                      <a:pt x="164570" y="226752"/>
                    </a:lnTo>
                    <a:lnTo>
                      <a:pt x="164227" y="224475"/>
                    </a:lnTo>
                    <a:lnTo>
                      <a:pt x="165370" y="221511"/>
                    </a:lnTo>
                    <a:lnTo>
                      <a:pt x="167032" y="221551"/>
                    </a:lnTo>
                    <a:lnTo>
                      <a:pt x="169027" y="222575"/>
                    </a:lnTo>
                    <a:lnTo>
                      <a:pt x="171194" y="222584"/>
                    </a:lnTo>
                    <a:lnTo>
                      <a:pt x="171418" y="221756"/>
                    </a:lnTo>
                    <a:lnTo>
                      <a:pt x="171397" y="220266"/>
                    </a:lnTo>
                    <a:lnTo>
                      <a:pt x="171574" y="218833"/>
                    </a:lnTo>
                    <a:lnTo>
                      <a:pt x="172380" y="218192"/>
                    </a:lnTo>
                    <a:lnTo>
                      <a:pt x="173788" y="217789"/>
                    </a:lnTo>
                    <a:lnTo>
                      <a:pt x="175837" y="215998"/>
                    </a:lnTo>
                    <a:lnTo>
                      <a:pt x="177161" y="215471"/>
                    </a:lnTo>
                    <a:lnTo>
                      <a:pt x="178869" y="215866"/>
                    </a:lnTo>
                    <a:lnTo>
                      <a:pt x="183543" y="218144"/>
                    </a:lnTo>
                    <a:lnTo>
                      <a:pt x="185843" y="218809"/>
                    </a:lnTo>
                    <a:lnTo>
                      <a:pt x="183949" y="216134"/>
                    </a:lnTo>
                    <a:lnTo>
                      <a:pt x="183099" y="214377"/>
                    </a:lnTo>
                    <a:lnTo>
                      <a:pt x="183251" y="212581"/>
                    </a:lnTo>
                    <a:lnTo>
                      <a:pt x="184566" y="211451"/>
                    </a:lnTo>
                    <a:lnTo>
                      <a:pt x="185848" y="212355"/>
                    </a:lnTo>
                    <a:lnTo>
                      <a:pt x="191253" y="222201"/>
                    </a:lnTo>
                    <a:lnTo>
                      <a:pt x="192478" y="222836"/>
                    </a:lnTo>
                    <a:lnTo>
                      <a:pt x="193843" y="223092"/>
                    </a:lnTo>
                    <a:lnTo>
                      <a:pt x="194823" y="223773"/>
                    </a:lnTo>
                    <a:lnTo>
                      <a:pt x="194849" y="225712"/>
                    </a:lnTo>
                    <a:lnTo>
                      <a:pt x="196303" y="224976"/>
                    </a:lnTo>
                    <a:lnTo>
                      <a:pt x="197380" y="225280"/>
                    </a:lnTo>
                    <a:lnTo>
                      <a:pt x="198421" y="225980"/>
                    </a:lnTo>
                    <a:lnTo>
                      <a:pt x="199870" y="226350"/>
                    </a:lnTo>
                    <a:lnTo>
                      <a:pt x="199959" y="226077"/>
                    </a:lnTo>
                    <a:lnTo>
                      <a:pt x="200374" y="225507"/>
                    </a:lnTo>
                    <a:lnTo>
                      <a:pt x="200996" y="224912"/>
                    </a:lnTo>
                    <a:lnTo>
                      <a:pt x="201766" y="224637"/>
                    </a:lnTo>
                    <a:lnTo>
                      <a:pt x="202511" y="224780"/>
                    </a:lnTo>
                    <a:lnTo>
                      <a:pt x="203849" y="225403"/>
                    </a:lnTo>
                    <a:lnTo>
                      <a:pt x="204717" y="225533"/>
                    </a:lnTo>
                    <a:lnTo>
                      <a:pt x="206140" y="225435"/>
                    </a:lnTo>
                    <a:lnTo>
                      <a:pt x="207424" y="225089"/>
                    </a:lnTo>
                    <a:lnTo>
                      <a:pt x="208323" y="224364"/>
                    </a:lnTo>
                    <a:lnTo>
                      <a:pt x="208648" y="223169"/>
                    </a:lnTo>
                    <a:lnTo>
                      <a:pt x="198151" y="220323"/>
                    </a:lnTo>
                    <a:lnTo>
                      <a:pt x="198278" y="220602"/>
                    </a:lnTo>
                    <a:lnTo>
                      <a:pt x="197798" y="220986"/>
                    </a:lnTo>
                    <a:lnTo>
                      <a:pt x="197049" y="221281"/>
                    </a:lnTo>
                    <a:lnTo>
                      <a:pt x="196356" y="221231"/>
                    </a:lnTo>
                    <a:lnTo>
                      <a:pt x="196104" y="220923"/>
                    </a:lnTo>
                    <a:lnTo>
                      <a:pt x="195482" y="219756"/>
                    </a:lnTo>
                    <a:lnTo>
                      <a:pt x="195107" y="219502"/>
                    </a:lnTo>
                    <a:lnTo>
                      <a:pt x="194915" y="218995"/>
                    </a:lnTo>
                    <a:lnTo>
                      <a:pt x="193245" y="216836"/>
                    </a:lnTo>
                    <a:lnTo>
                      <a:pt x="192838" y="216447"/>
                    </a:lnTo>
                    <a:lnTo>
                      <a:pt x="192303" y="215832"/>
                    </a:lnTo>
                    <a:lnTo>
                      <a:pt x="191410" y="215410"/>
                    </a:lnTo>
                    <a:lnTo>
                      <a:pt x="191239" y="214955"/>
                    </a:lnTo>
                    <a:lnTo>
                      <a:pt x="192808" y="214227"/>
                    </a:lnTo>
                    <a:lnTo>
                      <a:pt x="193860" y="214176"/>
                    </a:lnTo>
                    <a:lnTo>
                      <a:pt x="194885" y="214449"/>
                    </a:lnTo>
                    <a:lnTo>
                      <a:pt x="195971" y="214607"/>
                    </a:lnTo>
                    <a:lnTo>
                      <a:pt x="197130" y="214148"/>
                    </a:lnTo>
                    <a:lnTo>
                      <a:pt x="198435" y="212935"/>
                    </a:lnTo>
                    <a:lnTo>
                      <a:pt x="198611" y="212150"/>
                    </a:lnTo>
                    <a:lnTo>
                      <a:pt x="198281" y="211343"/>
                    </a:lnTo>
                    <a:lnTo>
                      <a:pt x="198018" y="210190"/>
                    </a:lnTo>
                    <a:lnTo>
                      <a:pt x="197331" y="209702"/>
                    </a:lnTo>
                    <a:lnTo>
                      <a:pt x="194299" y="209883"/>
                    </a:lnTo>
                    <a:lnTo>
                      <a:pt x="193611" y="209395"/>
                    </a:lnTo>
                    <a:lnTo>
                      <a:pt x="193722" y="207693"/>
                    </a:lnTo>
                    <a:lnTo>
                      <a:pt x="196751" y="199454"/>
                    </a:lnTo>
                    <a:lnTo>
                      <a:pt x="196766" y="197274"/>
                    </a:lnTo>
                    <a:lnTo>
                      <a:pt x="194927" y="194097"/>
                    </a:lnTo>
                    <a:lnTo>
                      <a:pt x="195189" y="192800"/>
                    </a:lnTo>
                    <a:lnTo>
                      <a:pt x="196074" y="191762"/>
                    </a:lnTo>
                    <a:lnTo>
                      <a:pt x="198695" y="190755"/>
                    </a:lnTo>
                    <a:lnTo>
                      <a:pt x="198028" y="189558"/>
                    </a:lnTo>
                    <a:lnTo>
                      <a:pt x="195918" y="187845"/>
                    </a:lnTo>
                    <a:lnTo>
                      <a:pt x="195378" y="187563"/>
                    </a:lnTo>
                    <a:lnTo>
                      <a:pt x="193316" y="187017"/>
                    </a:lnTo>
                    <a:lnTo>
                      <a:pt x="193305" y="186225"/>
                    </a:lnTo>
                    <a:lnTo>
                      <a:pt x="196761" y="184264"/>
                    </a:lnTo>
                    <a:lnTo>
                      <a:pt x="201239" y="183829"/>
                    </a:lnTo>
                    <a:lnTo>
                      <a:pt x="205469" y="184921"/>
                    </a:lnTo>
                    <a:lnTo>
                      <a:pt x="208199" y="187625"/>
                    </a:lnTo>
                    <a:lnTo>
                      <a:pt x="210352" y="187212"/>
                    </a:lnTo>
                    <a:lnTo>
                      <a:pt x="213748" y="187758"/>
                    </a:lnTo>
                    <a:lnTo>
                      <a:pt x="217170" y="188866"/>
                    </a:lnTo>
                    <a:lnTo>
                      <a:pt x="219436" y="190141"/>
                    </a:lnTo>
                    <a:lnTo>
                      <a:pt x="218177" y="192633"/>
                    </a:lnTo>
                    <a:lnTo>
                      <a:pt x="218148" y="194542"/>
                    </a:lnTo>
                    <a:lnTo>
                      <a:pt x="219543" y="198875"/>
                    </a:lnTo>
                    <a:lnTo>
                      <a:pt x="219712" y="206775"/>
                    </a:lnTo>
                    <a:lnTo>
                      <a:pt x="220456" y="209358"/>
                    </a:lnTo>
                    <a:lnTo>
                      <a:pt x="221178" y="207605"/>
                    </a:lnTo>
                    <a:lnTo>
                      <a:pt x="221322" y="205893"/>
                    </a:lnTo>
                    <a:lnTo>
                      <a:pt x="221696" y="204343"/>
                    </a:lnTo>
                    <a:lnTo>
                      <a:pt x="223045" y="203195"/>
                    </a:lnTo>
                    <a:lnTo>
                      <a:pt x="227135" y="205941"/>
                    </a:lnTo>
                    <a:lnTo>
                      <a:pt x="231587" y="213270"/>
                    </a:lnTo>
                    <a:lnTo>
                      <a:pt x="234469" y="216132"/>
                    </a:lnTo>
                    <a:lnTo>
                      <a:pt x="234238" y="214082"/>
                    </a:lnTo>
                    <a:lnTo>
                      <a:pt x="234035" y="213397"/>
                    </a:lnTo>
                    <a:lnTo>
                      <a:pt x="233644" y="212715"/>
                    </a:lnTo>
                    <a:lnTo>
                      <a:pt x="235583" y="210734"/>
                    </a:lnTo>
                    <a:lnTo>
                      <a:pt x="238293" y="211389"/>
                    </a:lnTo>
                    <a:lnTo>
                      <a:pt x="243157" y="214315"/>
                    </a:lnTo>
                    <a:lnTo>
                      <a:pt x="241744" y="210761"/>
                    </a:lnTo>
                    <a:lnTo>
                      <a:pt x="238672" y="208495"/>
                    </a:lnTo>
                    <a:lnTo>
                      <a:pt x="235193" y="206518"/>
                    </a:lnTo>
                    <a:lnTo>
                      <a:pt x="232592" y="203912"/>
                    </a:lnTo>
                    <a:lnTo>
                      <a:pt x="231293" y="201432"/>
                    </a:lnTo>
                    <a:lnTo>
                      <a:pt x="230967" y="200019"/>
                    </a:lnTo>
                    <a:lnTo>
                      <a:pt x="231858" y="199421"/>
                    </a:lnTo>
                    <a:lnTo>
                      <a:pt x="234274" y="199434"/>
                    </a:lnTo>
                    <a:lnTo>
                      <a:pt x="236821" y="199987"/>
                    </a:lnTo>
                    <a:lnTo>
                      <a:pt x="240767" y="202082"/>
                    </a:lnTo>
                    <a:lnTo>
                      <a:pt x="243027" y="202870"/>
                    </a:lnTo>
                    <a:lnTo>
                      <a:pt x="242218" y="200651"/>
                    </a:lnTo>
                    <a:lnTo>
                      <a:pt x="240939" y="198983"/>
                    </a:lnTo>
                    <a:lnTo>
                      <a:pt x="238173" y="196379"/>
                    </a:lnTo>
                    <a:lnTo>
                      <a:pt x="237240" y="196039"/>
                    </a:lnTo>
                    <a:lnTo>
                      <a:pt x="234730" y="195976"/>
                    </a:lnTo>
                    <a:lnTo>
                      <a:pt x="234229" y="195546"/>
                    </a:lnTo>
                    <a:lnTo>
                      <a:pt x="233949" y="194571"/>
                    </a:lnTo>
                    <a:lnTo>
                      <a:pt x="233370" y="193569"/>
                    </a:lnTo>
                    <a:lnTo>
                      <a:pt x="232019" y="192027"/>
                    </a:lnTo>
                    <a:lnTo>
                      <a:pt x="229996" y="191195"/>
                    </a:lnTo>
                    <a:lnTo>
                      <a:pt x="228614" y="192302"/>
                    </a:lnTo>
                    <a:lnTo>
                      <a:pt x="227054" y="193172"/>
                    </a:lnTo>
                    <a:lnTo>
                      <a:pt x="224641" y="191711"/>
                    </a:lnTo>
                    <a:lnTo>
                      <a:pt x="224276" y="190591"/>
                    </a:lnTo>
                    <a:lnTo>
                      <a:pt x="224862" y="189456"/>
                    </a:lnTo>
                    <a:lnTo>
                      <a:pt x="225319" y="187958"/>
                    </a:lnTo>
                    <a:lnTo>
                      <a:pt x="224569" y="185677"/>
                    </a:lnTo>
                    <a:lnTo>
                      <a:pt x="228875" y="184647"/>
                    </a:lnTo>
                    <a:lnTo>
                      <a:pt x="227450" y="182898"/>
                    </a:lnTo>
                    <a:lnTo>
                      <a:pt x="228425" y="181443"/>
                    </a:lnTo>
                    <a:lnTo>
                      <a:pt x="232306" y="179358"/>
                    </a:lnTo>
                    <a:lnTo>
                      <a:pt x="233224" y="178374"/>
                    </a:lnTo>
                    <a:lnTo>
                      <a:pt x="233420" y="177568"/>
                    </a:lnTo>
                    <a:lnTo>
                      <a:pt x="233724" y="177000"/>
                    </a:lnTo>
                    <a:lnTo>
                      <a:pt x="234941" y="176689"/>
                    </a:lnTo>
                    <a:lnTo>
                      <a:pt x="236120" y="176774"/>
                    </a:lnTo>
                    <a:lnTo>
                      <a:pt x="236746" y="177285"/>
                    </a:lnTo>
                    <a:lnTo>
                      <a:pt x="237312" y="177932"/>
                    </a:lnTo>
                    <a:lnTo>
                      <a:pt x="238350" y="178448"/>
                    </a:lnTo>
                    <a:lnTo>
                      <a:pt x="249953" y="180111"/>
                    </a:lnTo>
                    <a:lnTo>
                      <a:pt x="253287" y="181717"/>
                    </a:lnTo>
                    <a:lnTo>
                      <a:pt x="253322" y="179195"/>
                    </a:lnTo>
                    <a:lnTo>
                      <a:pt x="252591" y="177507"/>
                    </a:lnTo>
                    <a:lnTo>
                      <a:pt x="250524" y="174693"/>
                    </a:lnTo>
                    <a:lnTo>
                      <a:pt x="250029" y="172887"/>
                    </a:lnTo>
                    <a:lnTo>
                      <a:pt x="250433" y="166346"/>
                    </a:lnTo>
                    <a:lnTo>
                      <a:pt x="249724" y="163929"/>
                    </a:lnTo>
                    <a:lnTo>
                      <a:pt x="246729" y="160401"/>
                    </a:lnTo>
                    <a:lnTo>
                      <a:pt x="246025" y="158504"/>
                    </a:lnTo>
                    <a:lnTo>
                      <a:pt x="246513" y="155933"/>
                    </a:lnTo>
                    <a:lnTo>
                      <a:pt x="247857" y="153953"/>
                    </a:lnTo>
                    <a:lnTo>
                      <a:pt x="249779" y="152788"/>
                    </a:lnTo>
                    <a:lnTo>
                      <a:pt x="252022" y="152639"/>
                    </a:lnTo>
                    <a:lnTo>
                      <a:pt x="253185" y="153174"/>
                    </a:lnTo>
                    <a:lnTo>
                      <a:pt x="255562" y="154920"/>
                    </a:lnTo>
                    <a:lnTo>
                      <a:pt x="256384" y="155283"/>
                    </a:lnTo>
                    <a:lnTo>
                      <a:pt x="257311" y="154852"/>
                    </a:lnTo>
                    <a:lnTo>
                      <a:pt x="258687" y="152936"/>
                    </a:lnTo>
                    <a:lnTo>
                      <a:pt x="259924" y="152521"/>
                    </a:lnTo>
                    <a:lnTo>
                      <a:pt x="261258" y="153606"/>
                    </a:lnTo>
                    <a:lnTo>
                      <a:pt x="262594" y="155629"/>
                    </a:lnTo>
                    <a:lnTo>
                      <a:pt x="264025" y="157109"/>
                    </a:lnTo>
                    <a:lnTo>
                      <a:pt x="267178" y="155959"/>
                    </a:lnTo>
                    <a:lnTo>
                      <a:pt x="270438" y="159351"/>
                    </a:lnTo>
                    <a:lnTo>
                      <a:pt x="272662" y="160299"/>
                    </a:lnTo>
                    <a:lnTo>
                      <a:pt x="274055" y="161113"/>
                    </a:lnTo>
                    <a:lnTo>
                      <a:pt x="274766" y="162802"/>
                    </a:lnTo>
                    <a:lnTo>
                      <a:pt x="276091" y="164107"/>
                    </a:lnTo>
                    <a:lnTo>
                      <a:pt x="279273" y="163771"/>
                    </a:lnTo>
                    <a:lnTo>
                      <a:pt x="276917" y="160719"/>
                    </a:lnTo>
                    <a:lnTo>
                      <a:pt x="276541" y="159369"/>
                    </a:lnTo>
                    <a:lnTo>
                      <a:pt x="276903" y="158323"/>
                    </a:lnTo>
                    <a:lnTo>
                      <a:pt x="278765" y="156213"/>
                    </a:lnTo>
                    <a:lnTo>
                      <a:pt x="279191" y="155394"/>
                    </a:lnTo>
                    <a:lnTo>
                      <a:pt x="279246" y="152643"/>
                    </a:lnTo>
                    <a:lnTo>
                      <a:pt x="279497" y="150795"/>
                    </a:lnTo>
                    <a:lnTo>
                      <a:pt x="280839" y="146119"/>
                    </a:lnTo>
                    <a:lnTo>
                      <a:pt x="281049" y="142084"/>
                    </a:lnTo>
                    <a:lnTo>
                      <a:pt x="281565" y="140858"/>
                    </a:lnTo>
                    <a:lnTo>
                      <a:pt x="282856" y="139528"/>
                    </a:lnTo>
                    <a:lnTo>
                      <a:pt x="283979" y="139075"/>
                    </a:lnTo>
                    <a:lnTo>
                      <a:pt x="284791" y="139606"/>
                    </a:lnTo>
                    <a:lnTo>
                      <a:pt x="285400" y="142598"/>
                    </a:lnTo>
                    <a:lnTo>
                      <a:pt x="286563" y="144198"/>
                    </a:lnTo>
                    <a:lnTo>
                      <a:pt x="286835" y="145632"/>
                    </a:lnTo>
                    <a:lnTo>
                      <a:pt x="286889" y="151372"/>
                    </a:lnTo>
                    <a:lnTo>
                      <a:pt x="288174" y="157128"/>
                    </a:lnTo>
                    <a:lnTo>
                      <a:pt x="290623" y="161493"/>
                    </a:lnTo>
                    <a:lnTo>
                      <a:pt x="294079" y="164918"/>
                    </a:lnTo>
                    <a:lnTo>
                      <a:pt x="298313" y="167896"/>
                    </a:lnTo>
                    <a:lnTo>
                      <a:pt x="300786" y="169241"/>
                    </a:lnTo>
                    <a:lnTo>
                      <a:pt x="303525" y="170311"/>
                    </a:lnTo>
                    <a:lnTo>
                      <a:pt x="306404" y="171026"/>
                    </a:lnTo>
                    <a:lnTo>
                      <a:pt x="309270" y="171262"/>
                    </a:lnTo>
                    <a:lnTo>
                      <a:pt x="312026" y="170895"/>
                    </a:lnTo>
                    <a:lnTo>
                      <a:pt x="317380" y="169540"/>
                    </a:lnTo>
                    <a:lnTo>
                      <a:pt x="320170" y="169382"/>
                    </a:lnTo>
                    <a:lnTo>
                      <a:pt x="321693" y="169761"/>
                    </a:lnTo>
                    <a:lnTo>
                      <a:pt x="324493" y="170938"/>
                    </a:lnTo>
                    <a:lnTo>
                      <a:pt x="325936" y="170567"/>
                    </a:lnTo>
                    <a:lnTo>
                      <a:pt x="336426" y="168951"/>
                    </a:lnTo>
                    <a:lnTo>
                      <a:pt x="346255" y="167349"/>
                    </a:lnTo>
                    <a:lnTo>
                      <a:pt x="350783" y="165647"/>
                    </a:lnTo>
                    <a:lnTo>
                      <a:pt x="353264" y="164247"/>
                    </a:lnTo>
                    <a:lnTo>
                      <a:pt x="356369" y="161539"/>
                    </a:lnTo>
                    <a:lnTo>
                      <a:pt x="357646" y="160860"/>
                    </a:lnTo>
                    <a:lnTo>
                      <a:pt x="359060" y="160388"/>
                    </a:lnTo>
                    <a:lnTo>
                      <a:pt x="360517" y="160228"/>
                    </a:lnTo>
                    <a:lnTo>
                      <a:pt x="361491" y="160719"/>
                    </a:lnTo>
                    <a:lnTo>
                      <a:pt x="361871" y="161914"/>
                    </a:lnTo>
                    <a:lnTo>
                      <a:pt x="362151" y="163349"/>
                    </a:lnTo>
                    <a:lnTo>
                      <a:pt x="362717" y="164584"/>
                    </a:lnTo>
                    <a:lnTo>
                      <a:pt x="365241" y="166332"/>
                    </a:lnTo>
                    <a:lnTo>
                      <a:pt x="370741" y="168075"/>
                    </a:lnTo>
                    <a:lnTo>
                      <a:pt x="373916" y="169934"/>
                    </a:lnTo>
                    <a:lnTo>
                      <a:pt x="376865" y="170408"/>
                    </a:lnTo>
                    <a:lnTo>
                      <a:pt x="379478" y="171772"/>
                    </a:lnTo>
                    <a:lnTo>
                      <a:pt x="381028" y="171676"/>
                    </a:lnTo>
                    <a:lnTo>
                      <a:pt x="383636" y="170508"/>
                    </a:lnTo>
                    <a:lnTo>
                      <a:pt x="388333" y="167626"/>
                    </a:lnTo>
                    <a:lnTo>
                      <a:pt x="392799" y="163840"/>
                    </a:lnTo>
                    <a:lnTo>
                      <a:pt x="394770" y="161106"/>
                    </a:lnTo>
                    <a:lnTo>
                      <a:pt x="395367" y="160726"/>
                    </a:lnTo>
                    <a:lnTo>
                      <a:pt x="401087" y="158934"/>
                    </a:lnTo>
                    <a:lnTo>
                      <a:pt x="401826" y="157699"/>
                    </a:lnTo>
                    <a:lnTo>
                      <a:pt x="402800" y="154046"/>
                    </a:lnTo>
                    <a:lnTo>
                      <a:pt x="403579" y="152790"/>
                    </a:lnTo>
                    <a:lnTo>
                      <a:pt x="405500" y="152235"/>
                    </a:lnTo>
                    <a:lnTo>
                      <a:pt x="406892" y="153329"/>
                    </a:lnTo>
                    <a:lnTo>
                      <a:pt x="407740" y="155355"/>
                    </a:lnTo>
                    <a:lnTo>
                      <a:pt x="408009" y="157572"/>
                    </a:lnTo>
                    <a:lnTo>
                      <a:pt x="408979" y="161410"/>
                    </a:lnTo>
                    <a:lnTo>
                      <a:pt x="411315" y="161197"/>
                    </a:lnTo>
                    <a:lnTo>
                      <a:pt x="414408" y="159249"/>
                    </a:lnTo>
                    <a:lnTo>
                      <a:pt x="417567" y="157947"/>
                    </a:lnTo>
                    <a:lnTo>
                      <a:pt x="419511" y="158018"/>
                    </a:lnTo>
                    <a:lnTo>
                      <a:pt x="420848" y="158614"/>
                    </a:lnTo>
                    <a:lnTo>
                      <a:pt x="421877" y="159765"/>
                    </a:lnTo>
                    <a:lnTo>
                      <a:pt x="425971" y="167054"/>
                    </a:lnTo>
                    <a:lnTo>
                      <a:pt x="426613" y="169812"/>
                    </a:lnTo>
                    <a:lnTo>
                      <a:pt x="426966" y="170362"/>
                    </a:lnTo>
                    <a:lnTo>
                      <a:pt x="427228" y="170955"/>
                    </a:lnTo>
                    <a:lnTo>
                      <a:pt x="427170" y="171955"/>
                    </a:lnTo>
                    <a:lnTo>
                      <a:pt x="426646" y="172688"/>
                    </a:lnTo>
                    <a:lnTo>
                      <a:pt x="425007" y="173593"/>
                    </a:lnTo>
                    <a:lnTo>
                      <a:pt x="424422" y="174639"/>
                    </a:lnTo>
                    <a:lnTo>
                      <a:pt x="423311" y="175792"/>
                    </a:lnTo>
                    <a:lnTo>
                      <a:pt x="422920" y="176419"/>
                    </a:lnTo>
                    <a:lnTo>
                      <a:pt x="422791" y="177452"/>
                    </a:lnTo>
                    <a:lnTo>
                      <a:pt x="422939" y="180796"/>
                    </a:lnTo>
                    <a:lnTo>
                      <a:pt x="425180" y="177948"/>
                    </a:lnTo>
                    <a:lnTo>
                      <a:pt x="428555" y="174469"/>
                    </a:lnTo>
                    <a:lnTo>
                      <a:pt x="430750" y="170518"/>
                    </a:lnTo>
                    <a:lnTo>
                      <a:pt x="427345" y="161733"/>
                    </a:lnTo>
                    <a:lnTo>
                      <a:pt x="427488" y="156366"/>
                    </a:lnTo>
                    <a:lnTo>
                      <a:pt x="429434" y="151896"/>
                    </a:lnTo>
                    <a:lnTo>
                      <a:pt x="432800" y="150002"/>
                    </a:lnTo>
                    <a:lnTo>
                      <a:pt x="435693" y="149403"/>
                    </a:lnTo>
                    <a:lnTo>
                      <a:pt x="442764" y="144616"/>
                    </a:lnTo>
                    <a:lnTo>
                      <a:pt x="445213" y="143708"/>
                    </a:lnTo>
                    <a:lnTo>
                      <a:pt x="446910" y="144012"/>
                    </a:lnTo>
                    <a:lnTo>
                      <a:pt x="450654" y="146329"/>
                    </a:lnTo>
                    <a:lnTo>
                      <a:pt x="455015" y="148122"/>
                    </a:lnTo>
                    <a:lnTo>
                      <a:pt x="459860" y="149435"/>
                    </a:lnTo>
                    <a:lnTo>
                      <a:pt x="464889" y="149853"/>
                    </a:lnTo>
                    <a:lnTo>
                      <a:pt x="469842" y="148960"/>
                    </a:lnTo>
                    <a:lnTo>
                      <a:pt x="468506" y="148360"/>
                    </a:lnTo>
                    <a:lnTo>
                      <a:pt x="465961" y="148328"/>
                    </a:lnTo>
                    <a:lnTo>
                      <a:pt x="464552" y="148104"/>
                    </a:lnTo>
                    <a:lnTo>
                      <a:pt x="463309" y="147526"/>
                    </a:lnTo>
                    <a:lnTo>
                      <a:pt x="462148" y="146280"/>
                    </a:lnTo>
                    <a:lnTo>
                      <a:pt x="461081" y="145493"/>
                    </a:lnTo>
                    <a:lnTo>
                      <a:pt x="456013" y="142576"/>
                    </a:lnTo>
                    <a:lnTo>
                      <a:pt x="454175" y="140542"/>
                    </a:lnTo>
                    <a:lnTo>
                      <a:pt x="453234" y="137567"/>
                    </a:lnTo>
                    <a:lnTo>
                      <a:pt x="453187" y="132504"/>
                    </a:lnTo>
                    <a:lnTo>
                      <a:pt x="456197" y="114764"/>
                    </a:lnTo>
                    <a:lnTo>
                      <a:pt x="456336" y="112556"/>
                    </a:lnTo>
                    <a:lnTo>
                      <a:pt x="455958" y="110599"/>
                    </a:lnTo>
                    <a:lnTo>
                      <a:pt x="454886" y="108730"/>
                    </a:lnTo>
                    <a:lnTo>
                      <a:pt x="449653" y="105358"/>
                    </a:lnTo>
                    <a:lnTo>
                      <a:pt x="448779" y="104383"/>
                    </a:lnTo>
                    <a:lnTo>
                      <a:pt x="449736" y="102129"/>
                    </a:lnTo>
                    <a:lnTo>
                      <a:pt x="454838" y="96921"/>
                    </a:lnTo>
                    <a:lnTo>
                      <a:pt x="456573" y="94664"/>
                    </a:lnTo>
                    <a:lnTo>
                      <a:pt x="458127" y="90243"/>
                    </a:lnTo>
                    <a:lnTo>
                      <a:pt x="459336" y="88957"/>
                    </a:lnTo>
                    <a:lnTo>
                      <a:pt x="461793" y="88447"/>
                    </a:lnTo>
                    <a:lnTo>
                      <a:pt x="461790" y="87573"/>
                    </a:lnTo>
                    <a:lnTo>
                      <a:pt x="455935" y="85295"/>
                    </a:lnTo>
                    <a:lnTo>
                      <a:pt x="451204" y="84608"/>
                    </a:lnTo>
                    <a:lnTo>
                      <a:pt x="448961" y="83598"/>
                    </a:lnTo>
                    <a:lnTo>
                      <a:pt x="446903" y="82202"/>
                    </a:lnTo>
                    <a:lnTo>
                      <a:pt x="445156" y="80659"/>
                    </a:lnTo>
                    <a:lnTo>
                      <a:pt x="443479" y="78689"/>
                    </a:lnTo>
                    <a:lnTo>
                      <a:pt x="443372" y="77690"/>
                    </a:lnTo>
                    <a:lnTo>
                      <a:pt x="443960" y="76750"/>
                    </a:lnTo>
                    <a:lnTo>
                      <a:pt x="444337" y="74905"/>
                    </a:lnTo>
                    <a:lnTo>
                      <a:pt x="443359" y="73713"/>
                    </a:lnTo>
                    <a:lnTo>
                      <a:pt x="441395" y="72911"/>
                    </a:lnTo>
                    <a:lnTo>
                      <a:pt x="440021" y="71689"/>
                    </a:lnTo>
                    <a:lnTo>
                      <a:pt x="440760" y="69249"/>
                    </a:lnTo>
                    <a:lnTo>
                      <a:pt x="438278" y="68887"/>
                    </a:lnTo>
                    <a:lnTo>
                      <a:pt x="436199" y="65004"/>
                    </a:lnTo>
                    <a:lnTo>
                      <a:pt x="428474" y="61278"/>
                    </a:lnTo>
                    <a:lnTo>
                      <a:pt x="426001" y="60511"/>
                    </a:lnTo>
                    <a:lnTo>
                      <a:pt x="420175" y="59828"/>
                    </a:lnTo>
                    <a:lnTo>
                      <a:pt x="417250" y="60263"/>
                    </a:lnTo>
                    <a:lnTo>
                      <a:pt x="412718" y="63268"/>
                    </a:lnTo>
                    <a:lnTo>
                      <a:pt x="409853" y="63225"/>
                    </a:lnTo>
                    <a:lnTo>
                      <a:pt x="406809" y="62642"/>
                    </a:lnTo>
                    <a:lnTo>
                      <a:pt x="404089" y="62473"/>
                    </a:lnTo>
                    <a:lnTo>
                      <a:pt x="402700" y="62847"/>
                    </a:lnTo>
                    <a:lnTo>
                      <a:pt x="401883" y="63425"/>
                    </a:lnTo>
                    <a:lnTo>
                      <a:pt x="401066" y="64170"/>
                    </a:lnTo>
                    <a:lnTo>
                      <a:pt x="399743" y="65054"/>
                    </a:lnTo>
                    <a:lnTo>
                      <a:pt x="398608" y="66447"/>
                    </a:lnTo>
                    <a:lnTo>
                      <a:pt x="398009" y="66889"/>
                    </a:lnTo>
                    <a:lnTo>
                      <a:pt x="397116" y="66885"/>
                    </a:lnTo>
                    <a:lnTo>
                      <a:pt x="396429" y="66390"/>
                    </a:lnTo>
                    <a:lnTo>
                      <a:pt x="395763" y="66031"/>
                    </a:lnTo>
                    <a:lnTo>
                      <a:pt x="394873" y="66475"/>
                    </a:lnTo>
                    <a:lnTo>
                      <a:pt x="391215" y="69542"/>
                    </a:lnTo>
                    <a:lnTo>
                      <a:pt x="388940" y="70788"/>
                    </a:lnTo>
                    <a:lnTo>
                      <a:pt x="386640" y="71337"/>
                    </a:lnTo>
                    <a:lnTo>
                      <a:pt x="383866" y="70703"/>
                    </a:lnTo>
                    <a:lnTo>
                      <a:pt x="381990" y="69219"/>
                    </a:lnTo>
                    <a:lnTo>
                      <a:pt x="380580" y="67711"/>
                    </a:lnTo>
                    <a:lnTo>
                      <a:pt x="379176" y="67035"/>
                    </a:lnTo>
                    <a:lnTo>
                      <a:pt x="378497" y="66416"/>
                    </a:lnTo>
                    <a:lnTo>
                      <a:pt x="377763" y="65006"/>
                    </a:lnTo>
                    <a:lnTo>
                      <a:pt x="377172" y="63387"/>
                    </a:lnTo>
                    <a:lnTo>
                      <a:pt x="376937" y="62171"/>
                    </a:lnTo>
                    <a:lnTo>
                      <a:pt x="377557" y="61666"/>
                    </a:lnTo>
                    <a:lnTo>
                      <a:pt x="378864" y="61479"/>
                    </a:lnTo>
                    <a:lnTo>
                      <a:pt x="380086" y="61114"/>
                    </a:lnTo>
                    <a:lnTo>
                      <a:pt x="380391" y="60029"/>
                    </a:lnTo>
                    <a:lnTo>
                      <a:pt x="378179" y="58038"/>
                    </a:lnTo>
                    <a:lnTo>
                      <a:pt x="374768" y="58681"/>
                    </a:lnTo>
                    <a:lnTo>
                      <a:pt x="371780" y="58915"/>
                    </a:lnTo>
                    <a:lnTo>
                      <a:pt x="370702" y="55676"/>
                    </a:lnTo>
                    <a:lnTo>
                      <a:pt x="369924" y="55683"/>
                    </a:lnTo>
                    <a:lnTo>
                      <a:pt x="368652" y="56507"/>
                    </a:lnTo>
                    <a:lnTo>
                      <a:pt x="367268" y="56248"/>
                    </a:lnTo>
                    <a:lnTo>
                      <a:pt x="366307" y="55049"/>
                    </a:lnTo>
                    <a:lnTo>
                      <a:pt x="366336" y="53092"/>
                    </a:lnTo>
                    <a:lnTo>
                      <a:pt x="369063" y="52381"/>
                    </a:lnTo>
                    <a:lnTo>
                      <a:pt x="370334" y="51433"/>
                    </a:lnTo>
                    <a:lnTo>
                      <a:pt x="369886" y="49490"/>
                    </a:lnTo>
                    <a:lnTo>
                      <a:pt x="368542" y="48700"/>
                    </a:lnTo>
                    <a:lnTo>
                      <a:pt x="365234" y="49708"/>
                    </a:lnTo>
                    <a:lnTo>
                      <a:pt x="363719" y="49545"/>
                    </a:lnTo>
                    <a:lnTo>
                      <a:pt x="363056" y="48250"/>
                    </a:lnTo>
                    <a:lnTo>
                      <a:pt x="363452" y="46831"/>
                    </a:lnTo>
                    <a:lnTo>
                      <a:pt x="363414" y="45665"/>
                    </a:lnTo>
                    <a:lnTo>
                      <a:pt x="361592" y="45192"/>
                    </a:lnTo>
                    <a:lnTo>
                      <a:pt x="359659" y="44929"/>
                    </a:lnTo>
                    <a:lnTo>
                      <a:pt x="356433" y="43773"/>
                    </a:lnTo>
                    <a:lnTo>
                      <a:pt x="354552" y="43510"/>
                    </a:lnTo>
                    <a:lnTo>
                      <a:pt x="353370" y="43802"/>
                    </a:lnTo>
                    <a:lnTo>
                      <a:pt x="350500" y="45017"/>
                    </a:lnTo>
                    <a:lnTo>
                      <a:pt x="349392" y="45308"/>
                    </a:lnTo>
                    <a:lnTo>
                      <a:pt x="343249" y="44568"/>
                    </a:lnTo>
                    <a:lnTo>
                      <a:pt x="343028" y="44113"/>
                    </a:lnTo>
                    <a:lnTo>
                      <a:pt x="344090" y="43123"/>
                    </a:lnTo>
                    <a:lnTo>
                      <a:pt x="345943" y="42168"/>
                    </a:lnTo>
                    <a:lnTo>
                      <a:pt x="347986" y="41918"/>
                    </a:lnTo>
                    <a:lnTo>
                      <a:pt x="346031" y="38472"/>
                    </a:lnTo>
                    <a:lnTo>
                      <a:pt x="347413" y="38458"/>
                    </a:lnTo>
                    <a:lnTo>
                      <a:pt x="350164" y="39743"/>
                    </a:lnTo>
                    <a:lnTo>
                      <a:pt x="352318" y="40211"/>
                    </a:lnTo>
                    <a:lnTo>
                      <a:pt x="353334" y="38400"/>
                    </a:lnTo>
                    <a:lnTo>
                      <a:pt x="352196" y="35986"/>
                    </a:lnTo>
                    <a:lnTo>
                      <a:pt x="350483" y="33276"/>
                    </a:lnTo>
                    <a:lnTo>
                      <a:pt x="349728" y="30536"/>
                    </a:lnTo>
                    <a:lnTo>
                      <a:pt x="350716" y="30838"/>
                    </a:lnTo>
                    <a:lnTo>
                      <a:pt x="353484" y="31228"/>
                    </a:lnTo>
                    <a:lnTo>
                      <a:pt x="354475" y="31770"/>
                    </a:lnTo>
                    <a:lnTo>
                      <a:pt x="356051" y="32931"/>
                    </a:lnTo>
                    <a:lnTo>
                      <a:pt x="356847" y="32309"/>
                    </a:lnTo>
                    <a:lnTo>
                      <a:pt x="357099" y="31120"/>
                    </a:lnTo>
                    <a:lnTo>
                      <a:pt x="357054" y="30465"/>
                    </a:lnTo>
                    <a:lnTo>
                      <a:pt x="356206" y="29599"/>
                    </a:lnTo>
                    <a:lnTo>
                      <a:pt x="356766" y="27866"/>
                    </a:lnTo>
                    <a:lnTo>
                      <a:pt x="357797" y="26670"/>
                    </a:lnTo>
                    <a:lnTo>
                      <a:pt x="358343" y="27362"/>
                    </a:lnTo>
                    <a:lnTo>
                      <a:pt x="358785" y="28263"/>
                    </a:lnTo>
                    <a:lnTo>
                      <a:pt x="360699" y="30213"/>
                    </a:lnTo>
                    <a:lnTo>
                      <a:pt x="364695" y="36171"/>
                    </a:lnTo>
                    <a:lnTo>
                      <a:pt x="365238" y="36759"/>
                    </a:lnTo>
                    <a:lnTo>
                      <a:pt x="366088" y="36565"/>
                    </a:lnTo>
                    <a:lnTo>
                      <a:pt x="368057" y="35611"/>
                    </a:lnTo>
                    <a:lnTo>
                      <a:pt x="370703" y="33495"/>
                    </a:lnTo>
                    <a:lnTo>
                      <a:pt x="370607" y="31342"/>
                    </a:lnTo>
                    <a:lnTo>
                      <a:pt x="369419" y="28917"/>
                    </a:lnTo>
                    <a:lnTo>
                      <a:pt x="368788" y="26008"/>
                    </a:lnTo>
                    <a:lnTo>
                      <a:pt x="371102" y="27133"/>
                    </a:lnTo>
                    <a:lnTo>
                      <a:pt x="371491" y="26120"/>
                    </a:lnTo>
                    <a:lnTo>
                      <a:pt x="370509" y="23371"/>
                    </a:lnTo>
                    <a:lnTo>
                      <a:pt x="370422" y="21196"/>
                    </a:lnTo>
                    <a:lnTo>
                      <a:pt x="370931" y="21078"/>
                    </a:lnTo>
                    <a:lnTo>
                      <a:pt x="372277" y="21867"/>
                    </a:lnTo>
                    <a:lnTo>
                      <a:pt x="374607" y="22378"/>
                    </a:lnTo>
                    <a:lnTo>
                      <a:pt x="375622" y="23327"/>
                    </a:lnTo>
                    <a:lnTo>
                      <a:pt x="376850" y="25419"/>
                    </a:lnTo>
                    <a:lnTo>
                      <a:pt x="378503" y="27507"/>
                    </a:lnTo>
                    <a:lnTo>
                      <a:pt x="382751" y="29075"/>
                    </a:lnTo>
                    <a:lnTo>
                      <a:pt x="382270" y="32347"/>
                    </a:lnTo>
                    <a:lnTo>
                      <a:pt x="383817" y="33729"/>
                    </a:lnTo>
                    <a:lnTo>
                      <a:pt x="385123" y="33178"/>
                    </a:lnTo>
                    <a:lnTo>
                      <a:pt x="386393" y="31752"/>
                    </a:lnTo>
                    <a:lnTo>
                      <a:pt x="387450" y="31120"/>
                    </a:lnTo>
                    <a:lnTo>
                      <a:pt x="388176" y="32821"/>
                    </a:lnTo>
                    <a:lnTo>
                      <a:pt x="387950" y="33634"/>
                    </a:lnTo>
                    <a:lnTo>
                      <a:pt x="386727" y="35871"/>
                    </a:lnTo>
                    <a:lnTo>
                      <a:pt x="386451" y="36768"/>
                    </a:lnTo>
                    <a:lnTo>
                      <a:pt x="386602" y="37870"/>
                    </a:lnTo>
                    <a:lnTo>
                      <a:pt x="387194" y="39822"/>
                    </a:lnTo>
                    <a:lnTo>
                      <a:pt x="387347" y="41133"/>
                    </a:lnTo>
                    <a:lnTo>
                      <a:pt x="386578" y="44979"/>
                    </a:lnTo>
                    <a:lnTo>
                      <a:pt x="386609" y="46884"/>
                    </a:lnTo>
                    <a:lnTo>
                      <a:pt x="387819" y="47666"/>
                    </a:lnTo>
                    <a:lnTo>
                      <a:pt x="388484" y="47900"/>
                    </a:lnTo>
                    <a:lnTo>
                      <a:pt x="388850" y="48282"/>
                    </a:lnTo>
                    <a:lnTo>
                      <a:pt x="389234" y="48362"/>
                    </a:lnTo>
                    <a:lnTo>
                      <a:pt x="390000" y="47649"/>
                    </a:lnTo>
                    <a:lnTo>
                      <a:pt x="390119" y="46773"/>
                    </a:lnTo>
                    <a:lnTo>
                      <a:pt x="389719" y="45736"/>
                    </a:lnTo>
                    <a:lnTo>
                      <a:pt x="389671" y="44529"/>
                    </a:lnTo>
                    <a:lnTo>
                      <a:pt x="390848" y="43198"/>
                    </a:lnTo>
                    <a:lnTo>
                      <a:pt x="392441" y="46121"/>
                    </a:lnTo>
                    <a:lnTo>
                      <a:pt x="392211" y="49880"/>
                    </a:lnTo>
                    <a:lnTo>
                      <a:pt x="392418" y="53584"/>
                    </a:lnTo>
                    <a:lnTo>
                      <a:pt x="395256" y="56342"/>
                    </a:lnTo>
                    <a:lnTo>
                      <a:pt x="398986" y="56815"/>
                    </a:lnTo>
                    <a:lnTo>
                      <a:pt x="398881" y="54432"/>
                    </a:lnTo>
                    <a:lnTo>
                      <a:pt x="397401" y="51216"/>
                    </a:lnTo>
                    <a:lnTo>
                      <a:pt x="396965" y="49272"/>
                    </a:lnTo>
                    <a:lnTo>
                      <a:pt x="398916" y="49040"/>
                    </a:lnTo>
                    <a:lnTo>
                      <a:pt x="400542" y="50183"/>
                    </a:lnTo>
                    <a:lnTo>
                      <a:pt x="401894" y="50850"/>
                    </a:lnTo>
                    <a:lnTo>
                      <a:pt x="403070" y="49228"/>
                    </a:lnTo>
                    <a:lnTo>
                      <a:pt x="402991" y="47720"/>
                    </a:lnTo>
                    <a:lnTo>
                      <a:pt x="402049" y="46353"/>
                    </a:lnTo>
                    <a:lnTo>
                      <a:pt x="399639" y="44080"/>
                    </a:lnTo>
                    <a:lnTo>
                      <a:pt x="398858" y="43711"/>
                    </a:lnTo>
                    <a:lnTo>
                      <a:pt x="398162" y="43924"/>
                    </a:lnTo>
                    <a:lnTo>
                      <a:pt x="397520" y="43960"/>
                    </a:lnTo>
                    <a:lnTo>
                      <a:pt x="396934" y="43152"/>
                    </a:lnTo>
                    <a:lnTo>
                      <a:pt x="396984" y="42663"/>
                    </a:lnTo>
                    <a:lnTo>
                      <a:pt x="397663" y="41461"/>
                    </a:lnTo>
                    <a:lnTo>
                      <a:pt x="397877" y="40616"/>
                    </a:lnTo>
                    <a:lnTo>
                      <a:pt x="397930" y="38649"/>
                    </a:lnTo>
                    <a:lnTo>
                      <a:pt x="397735" y="37089"/>
                    </a:lnTo>
                    <a:lnTo>
                      <a:pt x="397145" y="35563"/>
                    </a:lnTo>
                    <a:lnTo>
                      <a:pt x="396013" y="33636"/>
                    </a:lnTo>
                    <a:lnTo>
                      <a:pt x="397190" y="32087"/>
                    </a:lnTo>
                    <a:lnTo>
                      <a:pt x="396241" y="29430"/>
                    </a:lnTo>
                    <a:lnTo>
                      <a:pt x="394420" y="26924"/>
                    </a:lnTo>
                    <a:lnTo>
                      <a:pt x="392971" y="25811"/>
                    </a:lnTo>
                    <a:lnTo>
                      <a:pt x="391624" y="24510"/>
                    </a:lnTo>
                    <a:lnTo>
                      <a:pt x="391692" y="21950"/>
                    </a:lnTo>
                    <a:lnTo>
                      <a:pt x="393367" y="20199"/>
                    </a:lnTo>
                    <a:lnTo>
                      <a:pt x="396824" y="21329"/>
                    </a:lnTo>
                    <a:lnTo>
                      <a:pt x="398184" y="23130"/>
                    </a:lnTo>
                    <a:lnTo>
                      <a:pt x="399193" y="25432"/>
                    </a:lnTo>
                    <a:lnTo>
                      <a:pt x="400450" y="27442"/>
                    </a:lnTo>
                    <a:lnTo>
                      <a:pt x="402585" y="28281"/>
                    </a:lnTo>
                    <a:lnTo>
                      <a:pt x="403588" y="29429"/>
                    </a:lnTo>
                    <a:lnTo>
                      <a:pt x="405432" y="35036"/>
                    </a:lnTo>
                    <a:lnTo>
                      <a:pt x="406585" y="37058"/>
                    </a:lnTo>
                    <a:lnTo>
                      <a:pt x="409272" y="38601"/>
                    </a:lnTo>
                    <a:lnTo>
                      <a:pt x="409608" y="36933"/>
                    </a:lnTo>
                    <a:lnTo>
                      <a:pt x="408287" y="32238"/>
                    </a:lnTo>
                    <a:lnTo>
                      <a:pt x="407577" y="26977"/>
                    </a:lnTo>
                    <a:lnTo>
                      <a:pt x="408232" y="25016"/>
                    </a:lnTo>
                    <a:lnTo>
                      <a:pt x="410867" y="23854"/>
                    </a:lnTo>
                    <a:lnTo>
                      <a:pt x="412417" y="24010"/>
                    </a:lnTo>
                    <a:lnTo>
                      <a:pt x="412982" y="24683"/>
                    </a:lnTo>
                    <a:lnTo>
                      <a:pt x="413606" y="24929"/>
                    </a:lnTo>
                    <a:lnTo>
                      <a:pt x="415233" y="23826"/>
                    </a:lnTo>
                    <a:lnTo>
                      <a:pt x="415188" y="23118"/>
                    </a:lnTo>
                    <a:lnTo>
                      <a:pt x="415804" y="21200"/>
                    </a:lnTo>
                    <a:close/>
                    <a:moveTo>
                      <a:pt x="981198" y="11535"/>
                    </a:moveTo>
                    <a:lnTo>
                      <a:pt x="981312" y="14194"/>
                    </a:lnTo>
                    <a:lnTo>
                      <a:pt x="979091" y="20962"/>
                    </a:lnTo>
                    <a:lnTo>
                      <a:pt x="977277" y="26584"/>
                    </a:lnTo>
                    <a:lnTo>
                      <a:pt x="975472" y="31247"/>
                    </a:lnTo>
                    <a:lnTo>
                      <a:pt x="974946" y="35305"/>
                    </a:lnTo>
                    <a:lnTo>
                      <a:pt x="973880" y="35707"/>
                    </a:lnTo>
                    <a:lnTo>
                      <a:pt x="973421" y="35957"/>
                    </a:lnTo>
                    <a:lnTo>
                      <a:pt x="973141" y="35919"/>
                    </a:lnTo>
                    <a:lnTo>
                      <a:pt x="970261" y="37345"/>
                    </a:lnTo>
                    <a:lnTo>
                      <a:pt x="968754" y="41537"/>
                    </a:lnTo>
                    <a:lnTo>
                      <a:pt x="964915" y="45303"/>
                    </a:lnTo>
                    <a:lnTo>
                      <a:pt x="963298" y="50908"/>
                    </a:lnTo>
                    <a:lnTo>
                      <a:pt x="961343" y="51373"/>
                    </a:lnTo>
                    <a:lnTo>
                      <a:pt x="958463" y="56880"/>
                    </a:lnTo>
                    <a:lnTo>
                      <a:pt x="952358" y="63385"/>
                    </a:lnTo>
                    <a:lnTo>
                      <a:pt x="951366" y="65092"/>
                    </a:lnTo>
                    <a:lnTo>
                      <a:pt x="949998" y="65548"/>
                    </a:lnTo>
                    <a:lnTo>
                      <a:pt x="949717" y="64585"/>
                    </a:lnTo>
                    <a:lnTo>
                      <a:pt x="948943" y="63901"/>
                    </a:lnTo>
                    <a:lnTo>
                      <a:pt x="948064" y="64269"/>
                    </a:lnTo>
                    <a:lnTo>
                      <a:pt x="946092" y="66535"/>
                    </a:lnTo>
                    <a:lnTo>
                      <a:pt x="944056" y="65543"/>
                    </a:lnTo>
                    <a:lnTo>
                      <a:pt x="946216" y="63950"/>
                    </a:lnTo>
                    <a:lnTo>
                      <a:pt x="946914" y="62334"/>
                    </a:lnTo>
                    <a:lnTo>
                      <a:pt x="944687" y="61050"/>
                    </a:lnTo>
                    <a:lnTo>
                      <a:pt x="946654" y="59263"/>
                    </a:lnTo>
                    <a:lnTo>
                      <a:pt x="950772" y="56555"/>
                    </a:lnTo>
                    <a:lnTo>
                      <a:pt x="954760" y="53873"/>
                    </a:lnTo>
                    <a:lnTo>
                      <a:pt x="955183" y="52726"/>
                    </a:lnTo>
                    <a:lnTo>
                      <a:pt x="957336" y="50410"/>
                    </a:lnTo>
                    <a:lnTo>
                      <a:pt x="957196" y="47374"/>
                    </a:lnTo>
                    <a:lnTo>
                      <a:pt x="958097" y="44994"/>
                    </a:lnTo>
                    <a:lnTo>
                      <a:pt x="962157" y="38835"/>
                    </a:lnTo>
                    <a:lnTo>
                      <a:pt x="966997" y="32592"/>
                    </a:lnTo>
                    <a:lnTo>
                      <a:pt x="971375" y="31558"/>
                    </a:lnTo>
                    <a:lnTo>
                      <a:pt x="972983" y="26796"/>
                    </a:lnTo>
                    <a:lnTo>
                      <a:pt x="974277" y="24328"/>
                    </a:lnTo>
                    <a:lnTo>
                      <a:pt x="974504" y="21265"/>
                    </a:lnTo>
                    <a:lnTo>
                      <a:pt x="976012" y="19992"/>
                    </a:lnTo>
                    <a:lnTo>
                      <a:pt x="977062" y="19106"/>
                    </a:lnTo>
                    <a:lnTo>
                      <a:pt x="977570" y="17197"/>
                    </a:lnTo>
                    <a:lnTo>
                      <a:pt x="975542" y="15437"/>
                    </a:lnTo>
                    <a:lnTo>
                      <a:pt x="978131" y="12795"/>
                    </a:lnTo>
                    <a:lnTo>
                      <a:pt x="978614" y="13202"/>
                    </a:lnTo>
                    <a:lnTo>
                      <a:pt x="979016" y="13410"/>
                    </a:lnTo>
                    <a:lnTo>
                      <a:pt x="979429" y="13555"/>
                    </a:lnTo>
                    <a:lnTo>
                      <a:pt x="979862" y="13794"/>
                    </a:lnTo>
                    <a:lnTo>
                      <a:pt x="980360" y="12473"/>
                    </a:lnTo>
                    <a:close/>
                    <a:moveTo>
                      <a:pt x="449248" y="0"/>
                    </a:moveTo>
                    <a:lnTo>
                      <a:pt x="448765" y="1698"/>
                    </a:lnTo>
                    <a:lnTo>
                      <a:pt x="447088" y="4016"/>
                    </a:lnTo>
                    <a:lnTo>
                      <a:pt x="446719" y="5671"/>
                    </a:lnTo>
                    <a:lnTo>
                      <a:pt x="446983" y="7335"/>
                    </a:lnTo>
                    <a:lnTo>
                      <a:pt x="447612" y="9070"/>
                    </a:lnTo>
                    <a:lnTo>
                      <a:pt x="449286" y="12215"/>
                    </a:lnTo>
                    <a:lnTo>
                      <a:pt x="448486" y="12218"/>
                    </a:lnTo>
                    <a:lnTo>
                      <a:pt x="449310" y="13380"/>
                    </a:lnTo>
                    <a:lnTo>
                      <a:pt x="450179" y="14978"/>
                    </a:lnTo>
                    <a:lnTo>
                      <a:pt x="450839" y="16620"/>
                    </a:lnTo>
                    <a:lnTo>
                      <a:pt x="451124" y="17950"/>
                    </a:lnTo>
                    <a:lnTo>
                      <a:pt x="450755" y="19731"/>
                    </a:lnTo>
                    <a:lnTo>
                      <a:pt x="449871" y="19975"/>
                    </a:lnTo>
                    <a:lnTo>
                      <a:pt x="448698" y="19980"/>
                    </a:lnTo>
                    <a:lnTo>
                      <a:pt x="447578" y="21026"/>
                    </a:lnTo>
                    <a:lnTo>
                      <a:pt x="447119" y="23671"/>
                    </a:lnTo>
                    <a:lnTo>
                      <a:pt x="449023" y="24349"/>
                    </a:lnTo>
                    <a:lnTo>
                      <a:pt x="451768" y="24691"/>
                    </a:lnTo>
                    <a:lnTo>
                      <a:pt x="453768" y="26243"/>
                    </a:lnTo>
                    <a:lnTo>
                      <a:pt x="451029" y="27784"/>
                    </a:lnTo>
                    <a:lnTo>
                      <a:pt x="451034" y="29481"/>
                    </a:lnTo>
                    <a:lnTo>
                      <a:pt x="452173" y="31869"/>
                    </a:lnTo>
                    <a:lnTo>
                      <a:pt x="452923" y="35488"/>
                    </a:lnTo>
                    <a:lnTo>
                      <a:pt x="452247" y="38821"/>
                    </a:lnTo>
                    <a:lnTo>
                      <a:pt x="449573" y="44412"/>
                    </a:lnTo>
                    <a:lnTo>
                      <a:pt x="449398" y="48160"/>
                    </a:lnTo>
                    <a:lnTo>
                      <a:pt x="445033" y="43808"/>
                    </a:lnTo>
                    <a:lnTo>
                      <a:pt x="444468" y="39461"/>
                    </a:lnTo>
                    <a:lnTo>
                      <a:pt x="443063" y="35565"/>
                    </a:lnTo>
                    <a:lnTo>
                      <a:pt x="441077" y="32077"/>
                    </a:lnTo>
                    <a:lnTo>
                      <a:pt x="435755" y="25455"/>
                    </a:lnTo>
                    <a:lnTo>
                      <a:pt x="435293" y="24583"/>
                    </a:lnTo>
                    <a:lnTo>
                      <a:pt x="435850" y="23373"/>
                    </a:lnTo>
                    <a:lnTo>
                      <a:pt x="436889" y="22889"/>
                    </a:lnTo>
                    <a:lnTo>
                      <a:pt x="438042" y="22592"/>
                    </a:lnTo>
                    <a:lnTo>
                      <a:pt x="438850" y="21942"/>
                    </a:lnTo>
                    <a:lnTo>
                      <a:pt x="438917" y="20360"/>
                    </a:lnTo>
                    <a:lnTo>
                      <a:pt x="438078" y="15203"/>
                    </a:lnTo>
                    <a:lnTo>
                      <a:pt x="437513" y="14103"/>
                    </a:lnTo>
                    <a:lnTo>
                      <a:pt x="436014" y="13560"/>
                    </a:lnTo>
                    <a:lnTo>
                      <a:pt x="434949" y="12244"/>
                    </a:lnTo>
                    <a:lnTo>
                      <a:pt x="434069" y="10646"/>
                    </a:lnTo>
                    <a:lnTo>
                      <a:pt x="433097" y="9267"/>
                    </a:lnTo>
                    <a:lnTo>
                      <a:pt x="432509" y="7959"/>
                    </a:lnTo>
                    <a:lnTo>
                      <a:pt x="434341" y="8230"/>
                    </a:lnTo>
                    <a:lnTo>
                      <a:pt x="436736" y="9217"/>
                    </a:lnTo>
                    <a:lnTo>
                      <a:pt x="437936" y="10116"/>
                    </a:lnTo>
                    <a:lnTo>
                      <a:pt x="438900" y="9310"/>
                    </a:lnTo>
                    <a:lnTo>
                      <a:pt x="441020" y="8914"/>
                    </a:lnTo>
                    <a:lnTo>
                      <a:pt x="443139" y="8217"/>
                    </a:lnTo>
                    <a:lnTo>
                      <a:pt x="444111" y="6600"/>
                    </a:lnTo>
                    <a:lnTo>
                      <a:pt x="444311" y="4091"/>
                    </a:lnTo>
                    <a:lnTo>
                      <a:pt x="445083" y="1778"/>
                    </a:lnTo>
                    <a:lnTo>
                      <a:pt x="446639" y="241"/>
                    </a:lnTo>
                    <a:close/>
                  </a:path>
                </a:pathLst>
              </a:custGeom>
              <a:grpFill/>
              <a:ln w="3175"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n-AU" sz="1600" dirty="0">
                  <a:solidFill>
                    <a:schemeClr val="tx1"/>
                  </a:solidFill>
                  <a:latin typeface="Arial" panose="020B0604020202020204" pitchFamily="34" charset="0"/>
                  <a:cs typeface="Arial" panose="020B0604020202020204" pitchFamily="34" charset="0"/>
                </a:endParaRPr>
              </a:p>
            </p:txBody>
          </p:sp>
          <p:sp>
            <p:nvSpPr>
              <p:cNvPr id="6" name="Freeform 33">
                <a:extLst>
                  <a:ext uri="{FF2B5EF4-FFF2-40B4-BE49-F238E27FC236}">
                    <a16:creationId xmlns:a16="http://schemas.microsoft.com/office/drawing/2014/main" id="{F31F5B4A-3648-A2AE-3C30-200718A362B9}"/>
                  </a:ext>
                </a:extLst>
              </p:cNvPr>
              <p:cNvSpPr>
                <a:spLocks noChangeAspect="1"/>
              </p:cNvSpPr>
              <p:nvPr>
                <p:custDataLst>
                  <p:tags r:id="rId3"/>
                </p:custDataLst>
              </p:nvPr>
            </p:nvSpPr>
            <p:spPr>
              <a:xfrm>
                <a:off x="2231296" y="2257208"/>
                <a:ext cx="1880655" cy="2852327"/>
              </a:xfrm>
              <a:custGeom>
                <a:avLst/>
                <a:gdLst/>
                <a:ahLst/>
                <a:cxnLst/>
                <a:rect l="l" t="t" r="r" b="b"/>
                <a:pathLst>
                  <a:path w="1880655" h="2852327">
                    <a:moveTo>
                      <a:pt x="436829" y="2494865"/>
                    </a:moveTo>
                    <a:lnTo>
                      <a:pt x="437704" y="2497798"/>
                    </a:lnTo>
                    <a:lnTo>
                      <a:pt x="440163" y="2503142"/>
                    </a:lnTo>
                    <a:lnTo>
                      <a:pt x="440846" y="2506049"/>
                    </a:lnTo>
                    <a:lnTo>
                      <a:pt x="439042" y="2505694"/>
                    </a:lnTo>
                    <a:lnTo>
                      <a:pt x="438512" y="2505494"/>
                    </a:lnTo>
                    <a:lnTo>
                      <a:pt x="437718" y="2502570"/>
                    </a:lnTo>
                    <a:lnTo>
                      <a:pt x="436398" y="2499468"/>
                    </a:lnTo>
                    <a:lnTo>
                      <a:pt x="435722" y="2496720"/>
                    </a:lnTo>
                    <a:close/>
                    <a:moveTo>
                      <a:pt x="419134" y="2476950"/>
                    </a:moveTo>
                    <a:lnTo>
                      <a:pt x="421193" y="2477465"/>
                    </a:lnTo>
                    <a:lnTo>
                      <a:pt x="422346" y="2478106"/>
                    </a:lnTo>
                    <a:lnTo>
                      <a:pt x="420391" y="2479990"/>
                    </a:lnTo>
                    <a:lnTo>
                      <a:pt x="418722" y="2481164"/>
                    </a:lnTo>
                    <a:lnTo>
                      <a:pt x="416017" y="2480740"/>
                    </a:lnTo>
                    <a:lnTo>
                      <a:pt x="412737" y="2481739"/>
                    </a:lnTo>
                    <a:lnTo>
                      <a:pt x="410649" y="2481899"/>
                    </a:lnTo>
                    <a:lnTo>
                      <a:pt x="412347" y="2480051"/>
                    </a:lnTo>
                    <a:lnTo>
                      <a:pt x="414953" y="2479818"/>
                    </a:lnTo>
                    <a:lnTo>
                      <a:pt x="415685" y="2477704"/>
                    </a:lnTo>
                    <a:close/>
                    <a:moveTo>
                      <a:pt x="152197" y="2047625"/>
                    </a:moveTo>
                    <a:lnTo>
                      <a:pt x="150579" y="2049912"/>
                    </a:lnTo>
                    <a:lnTo>
                      <a:pt x="149111" y="2052684"/>
                    </a:lnTo>
                    <a:lnTo>
                      <a:pt x="147863" y="2054187"/>
                    </a:lnTo>
                    <a:lnTo>
                      <a:pt x="147134" y="2055826"/>
                    </a:lnTo>
                    <a:lnTo>
                      <a:pt x="146223" y="2056333"/>
                    </a:lnTo>
                    <a:lnTo>
                      <a:pt x="145502" y="2054054"/>
                    </a:lnTo>
                    <a:lnTo>
                      <a:pt x="144965" y="2052035"/>
                    </a:lnTo>
                    <a:lnTo>
                      <a:pt x="147514" y="2051124"/>
                    </a:lnTo>
                    <a:lnTo>
                      <a:pt x="148220" y="2049779"/>
                    </a:lnTo>
                    <a:lnTo>
                      <a:pt x="148961" y="2048211"/>
                    </a:lnTo>
                    <a:lnTo>
                      <a:pt x="150607" y="2047876"/>
                    </a:lnTo>
                    <a:close/>
                    <a:moveTo>
                      <a:pt x="3725" y="1681945"/>
                    </a:moveTo>
                    <a:lnTo>
                      <a:pt x="5042" y="1683294"/>
                    </a:lnTo>
                    <a:lnTo>
                      <a:pt x="6681" y="1682868"/>
                    </a:lnTo>
                    <a:lnTo>
                      <a:pt x="8291" y="1682189"/>
                    </a:lnTo>
                    <a:lnTo>
                      <a:pt x="9488" y="1682826"/>
                    </a:lnTo>
                    <a:lnTo>
                      <a:pt x="9507" y="1683931"/>
                    </a:lnTo>
                    <a:lnTo>
                      <a:pt x="10008" y="1687433"/>
                    </a:lnTo>
                    <a:lnTo>
                      <a:pt x="10419" y="1690181"/>
                    </a:lnTo>
                    <a:lnTo>
                      <a:pt x="12724" y="1694600"/>
                    </a:lnTo>
                    <a:lnTo>
                      <a:pt x="16183" y="1699403"/>
                    </a:lnTo>
                    <a:lnTo>
                      <a:pt x="17974" y="1705877"/>
                    </a:lnTo>
                    <a:lnTo>
                      <a:pt x="18822" y="1710531"/>
                    </a:lnTo>
                    <a:lnTo>
                      <a:pt x="21664" y="1714026"/>
                    </a:lnTo>
                    <a:lnTo>
                      <a:pt x="24758" y="1720006"/>
                    </a:lnTo>
                    <a:lnTo>
                      <a:pt x="28966" y="1726118"/>
                    </a:lnTo>
                    <a:lnTo>
                      <a:pt x="31971" y="1730766"/>
                    </a:lnTo>
                    <a:lnTo>
                      <a:pt x="30484" y="1737862"/>
                    </a:lnTo>
                    <a:lnTo>
                      <a:pt x="31033" y="1741154"/>
                    </a:lnTo>
                    <a:lnTo>
                      <a:pt x="34480" y="1741354"/>
                    </a:lnTo>
                    <a:lnTo>
                      <a:pt x="33826" y="1740608"/>
                    </a:lnTo>
                    <a:lnTo>
                      <a:pt x="32984" y="1739376"/>
                    </a:lnTo>
                    <a:lnTo>
                      <a:pt x="32511" y="1738882"/>
                    </a:lnTo>
                    <a:lnTo>
                      <a:pt x="33987" y="1738419"/>
                    </a:lnTo>
                    <a:lnTo>
                      <a:pt x="35406" y="1739839"/>
                    </a:lnTo>
                    <a:lnTo>
                      <a:pt x="36849" y="1742029"/>
                    </a:lnTo>
                    <a:lnTo>
                      <a:pt x="38435" y="1743863"/>
                    </a:lnTo>
                    <a:lnTo>
                      <a:pt x="39446" y="1744778"/>
                    </a:lnTo>
                    <a:lnTo>
                      <a:pt x="41251" y="1746878"/>
                    </a:lnTo>
                    <a:lnTo>
                      <a:pt x="42241" y="1747785"/>
                    </a:lnTo>
                    <a:lnTo>
                      <a:pt x="43066" y="1748912"/>
                    </a:lnTo>
                    <a:lnTo>
                      <a:pt x="43878" y="1751774"/>
                    </a:lnTo>
                    <a:lnTo>
                      <a:pt x="44561" y="1752838"/>
                    </a:lnTo>
                    <a:lnTo>
                      <a:pt x="45809" y="1754930"/>
                    </a:lnTo>
                    <a:lnTo>
                      <a:pt x="46324" y="1757883"/>
                    </a:lnTo>
                    <a:lnTo>
                      <a:pt x="46044" y="1760640"/>
                    </a:lnTo>
                    <a:lnTo>
                      <a:pt x="44911" y="1762264"/>
                    </a:lnTo>
                    <a:lnTo>
                      <a:pt x="43604" y="1761978"/>
                    </a:lnTo>
                    <a:lnTo>
                      <a:pt x="41262" y="1760975"/>
                    </a:lnTo>
                    <a:lnTo>
                      <a:pt x="39858" y="1756840"/>
                    </a:lnTo>
                    <a:lnTo>
                      <a:pt x="37391" y="1752136"/>
                    </a:lnTo>
                    <a:lnTo>
                      <a:pt x="34704" y="1749843"/>
                    </a:lnTo>
                    <a:lnTo>
                      <a:pt x="33615" y="1748726"/>
                    </a:lnTo>
                    <a:lnTo>
                      <a:pt x="27358" y="1742034"/>
                    </a:lnTo>
                    <a:lnTo>
                      <a:pt x="22712" y="1739414"/>
                    </a:lnTo>
                    <a:lnTo>
                      <a:pt x="16988" y="1727781"/>
                    </a:lnTo>
                    <a:lnTo>
                      <a:pt x="10537" y="1722063"/>
                    </a:lnTo>
                    <a:lnTo>
                      <a:pt x="8907" y="1719548"/>
                    </a:lnTo>
                    <a:lnTo>
                      <a:pt x="9740" y="1718164"/>
                    </a:lnTo>
                    <a:lnTo>
                      <a:pt x="9632" y="1716976"/>
                    </a:lnTo>
                    <a:lnTo>
                      <a:pt x="7494" y="1709784"/>
                    </a:lnTo>
                    <a:lnTo>
                      <a:pt x="2181" y="1701914"/>
                    </a:lnTo>
                    <a:lnTo>
                      <a:pt x="1117" y="1694882"/>
                    </a:lnTo>
                    <a:lnTo>
                      <a:pt x="1051" y="1692493"/>
                    </a:lnTo>
                    <a:lnTo>
                      <a:pt x="0" y="1687984"/>
                    </a:lnTo>
                    <a:lnTo>
                      <a:pt x="1073" y="1685614"/>
                    </a:lnTo>
                    <a:lnTo>
                      <a:pt x="2387" y="1683399"/>
                    </a:lnTo>
                    <a:close/>
                    <a:moveTo>
                      <a:pt x="12394" y="1617987"/>
                    </a:moveTo>
                    <a:lnTo>
                      <a:pt x="12275" y="1622665"/>
                    </a:lnTo>
                    <a:lnTo>
                      <a:pt x="12579" y="1625049"/>
                    </a:lnTo>
                    <a:lnTo>
                      <a:pt x="13207" y="1625993"/>
                    </a:lnTo>
                    <a:lnTo>
                      <a:pt x="12379" y="1627297"/>
                    </a:lnTo>
                    <a:lnTo>
                      <a:pt x="12510" y="1630042"/>
                    </a:lnTo>
                    <a:lnTo>
                      <a:pt x="13325" y="1635153"/>
                    </a:lnTo>
                    <a:lnTo>
                      <a:pt x="12992" y="1637337"/>
                    </a:lnTo>
                    <a:lnTo>
                      <a:pt x="11630" y="1642053"/>
                    </a:lnTo>
                    <a:lnTo>
                      <a:pt x="11498" y="1643990"/>
                    </a:lnTo>
                    <a:lnTo>
                      <a:pt x="12288" y="1648792"/>
                    </a:lnTo>
                    <a:lnTo>
                      <a:pt x="12418" y="1651139"/>
                    </a:lnTo>
                    <a:lnTo>
                      <a:pt x="12128" y="1653339"/>
                    </a:lnTo>
                    <a:lnTo>
                      <a:pt x="11424" y="1653451"/>
                    </a:lnTo>
                    <a:lnTo>
                      <a:pt x="10585" y="1652369"/>
                    </a:lnTo>
                    <a:lnTo>
                      <a:pt x="10302" y="1651822"/>
                    </a:lnTo>
                    <a:lnTo>
                      <a:pt x="9346" y="1648919"/>
                    </a:lnTo>
                    <a:lnTo>
                      <a:pt x="10770" y="1639457"/>
                    </a:lnTo>
                    <a:lnTo>
                      <a:pt x="10933" y="1635040"/>
                    </a:lnTo>
                    <a:lnTo>
                      <a:pt x="9031" y="1625529"/>
                    </a:lnTo>
                    <a:lnTo>
                      <a:pt x="9435" y="1621052"/>
                    </a:lnTo>
                    <a:close/>
                    <a:moveTo>
                      <a:pt x="11359" y="1584593"/>
                    </a:moveTo>
                    <a:lnTo>
                      <a:pt x="12584" y="1587045"/>
                    </a:lnTo>
                    <a:lnTo>
                      <a:pt x="13005" y="1590421"/>
                    </a:lnTo>
                    <a:lnTo>
                      <a:pt x="12074" y="1602511"/>
                    </a:lnTo>
                    <a:lnTo>
                      <a:pt x="12683" y="1605739"/>
                    </a:lnTo>
                    <a:lnTo>
                      <a:pt x="14685" y="1606712"/>
                    </a:lnTo>
                    <a:lnTo>
                      <a:pt x="12711" y="1610899"/>
                    </a:lnTo>
                    <a:lnTo>
                      <a:pt x="12074" y="1613357"/>
                    </a:lnTo>
                    <a:lnTo>
                      <a:pt x="12116" y="1616148"/>
                    </a:lnTo>
                    <a:lnTo>
                      <a:pt x="11931" y="1614929"/>
                    </a:lnTo>
                    <a:lnTo>
                      <a:pt x="11623" y="1613838"/>
                    </a:lnTo>
                    <a:lnTo>
                      <a:pt x="11212" y="1612817"/>
                    </a:lnTo>
                    <a:lnTo>
                      <a:pt x="10670" y="1611870"/>
                    </a:lnTo>
                    <a:lnTo>
                      <a:pt x="10088" y="1590970"/>
                    </a:lnTo>
                    <a:close/>
                    <a:moveTo>
                      <a:pt x="208867" y="1017443"/>
                    </a:moveTo>
                    <a:lnTo>
                      <a:pt x="209735" y="1019142"/>
                    </a:lnTo>
                    <a:lnTo>
                      <a:pt x="210287" y="1023499"/>
                    </a:lnTo>
                    <a:lnTo>
                      <a:pt x="211392" y="1025209"/>
                    </a:lnTo>
                    <a:lnTo>
                      <a:pt x="212340" y="1027185"/>
                    </a:lnTo>
                    <a:lnTo>
                      <a:pt x="211731" y="1029584"/>
                    </a:lnTo>
                    <a:lnTo>
                      <a:pt x="209494" y="1033889"/>
                    </a:lnTo>
                    <a:lnTo>
                      <a:pt x="209490" y="1034936"/>
                    </a:lnTo>
                    <a:lnTo>
                      <a:pt x="209716" y="1036102"/>
                    </a:lnTo>
                    <a:lnTo>
                      <a:pt x="209658" y="1037103"/>
                    </a:lnTo>
                    <a:lnTo>
                      <a:pt x="208754" y="1037663"/>
                    </a:lnTo>
                    <a:lnTo>
                      <a:pt x="208359" y="1038047"/>
                    </a:lnTo>
                    <a:lnTo>
                      <a:pt x="207181" y="1039690"/>
                    </a:lnTo>
                    <a:lnTo>
                      <a:pt x="206961" y="1040147"/>
                    </a:lnTo>
                    <a:lnTo>
                      <a:pt x="206581" y="1042067"/>
                    </a:lnTo>
                    <a:lnTo>
                      <a:pt x="205278" y="1043557"/>
                    </a:lnTo>
                    <a:lnTo>
                      <a:pt x="201864" y="1045749"/>
                    </a:lnTo>
                    <a:lnTo>
                      <a:pt x="200980" y="1044245"/>
                    </a:lnTo>
                    <a:lnTo>
                      <a:pt x="199417" y="1043132"/>
                    </a:lnTo>
                    <a:lnTo>
                      <a:pt x="197946" y="1042712"/>
                    </a:lnTo>
                    <a:lnTo>
                      <a:pt x="197372" y="1043238"/>
                    </a:lnTo>
                    <a:lnTo>
                      <a:pt x="197153" y="1044945"/>
                    </a:lnTo>
                    <a:lnTo>
                      <a:pt x="196217" y="1045969"/>
                    </a:lnTo>
                    <a:lnTo>
                      <a:pt x="194863" y="1045865"/>
                    </a:lnTo>
                    <a:lnTo>
                      <a:pt x="193393" y="1044227"/>
                    </a:lnTo>
                    <a:lnTo>
                      <a:pt x="193901" y="1042406"/>
                    </a:lnTo>
                    <a:lnTo>
                      <a:pt x="194229" y="1036935"/>
                    </a:lnTo>
                    <a:lnTo>
                      <a:pt x="196048" y="1032950"/>
                    </a:lnTo>
                    <a:lnTo>
                      <a:pt x="203112" y="1021550"/>
                    </a:lnTo>
                    <a:lnTo>
                      <a:pt x="206242" y="1017892"/>
                    </a:lnTo>
                    <a:close/>
                    <a:moveTo>
                      <a:pt x="1246007" y="212280"/>
                    </a:moveTo>
                    <a:lnTo>
                      <a:pt x="1247499" y="213047"/>
                    </a:lnTo>
                    <a:lnTo>
                      <a:pt x="1248381" y="214482"/>
                    </a:lnTo>
                    <a:lnTo>
                      <a:pt x="1247856" y="215816"/>
                    </a:lnTo>
                    <a:lnTo>
                      <a:pt x="1246574" y="217061"/>
                    </a:lnTo>
                    <a:lnTo>
                      <a:pt x="1246039" y="218164"/>
                    </a:lnTo>
                    <a:lnTo>
                      <a:pt x="1247674" y="218996"/>
                    </a:lnTo>
                    <a:lnTo>
                      <a:pt x="1246120" y="220289"/>
                    </a:lnTo>
                    <a:lnTo>
                      <a:pt x="1244749" y="220081"/>
                    </a:lnTo>
                    <a:lnTo>
                      <a:pt x="1243366" y="219454"/>
                    </a:lnTo>
                    <a:lnTo>
                      <a:pt x="1241726" y="219367"/>
                    </a:lnTo>
                    <a:lnTo>
                      <a:pt x="1241281" y="219836"/>
                    </a:lnTo>
                    <a:lnTo>
                      <a:pt x="1240925" y="220677"/>
                    </a:lnTo>
                    <a:lnTo>
                      <a:pt x="1240368" y="221530"/>
                    </a:lnTo>
                    <a:lnTo>
                      <a:pt x="1239317" y="222079"/>
                    </a:lnTo>
                    <a:lnTo>
                      <a:pt x="1238849" y="221856"/>
                    </a:lnTo>
                    <a:lnTo>
                      <a:pt x="1234960" y="220673"/>
                    </a:lnTo>
                    <a:lnTo>
                      <a:pt x="1234181" y="219925"/>
                    </a:lnTo>
                    <a:lnTo>
                      <a:pt x="1233978" y="219518"/>
                    </a:lnTo>
                    <a:lnTo>
                      <a:pt x="1233948" y="218890"/>
                    </a:lnTo>
                    <a:lnTo>
                      <a:pt x="1240031" y="217123"/>
                    </a:lnTo>
                    <a:lnTo>
                      <a:pt x="1242943" y="215765"/>
                    </a:lnTo>
                    <a:lnTo>
                      <a:pt x="1244078" y="213376"/>
                    </a:lnTo>
                    <a:lnTo>
                      <a:pt x="1244637" y="212323"/>
                    </a:lnTo>
                    <a:close/>
                    <a:moveTo>
                      <a:pt x="1262790" y="210949"/>
                    </a:moveTo>
                    <a:lnTo>
                      <a:pt x="1262186" y="212570"/>
                    </a:lnTo>
                    <a:lnTo>
                      <a:pt x="1260735" y="217937"/>
                    </a:lnTo>
                    <a:lnTo>
                      <a:pt x="1261022" y="219052"/>
                    </a:lnTo>
                    <a:lnTo>
                      <a:pt x="1262252" y="219050"/>
                    </a:lnTo>
                    <a:lnTo>
                      <a:pt x="1263913" y="219357"/>
                    </a:lnTo>
                    <a:lnTo>
                      <a:pt x="1264925" y="220324"/>
                    </a:lnTo>
                    <a:lnTo>
                      <a:pt x="1264205" y="222298"/>
                    </a:lnTo>
                    <a:lnTo>
                      <a:pt x="1267515" y="223502"/>
                    </a:lnTo>
                    <a:lnTo>
                      <a:pt x="1271043" y="228899"/>
                    </a:lnTo>
                    <a:lnTo>
                      <a:pt x="1273856" y="229725"/>
                    </a:lnTo>
                    <a:lnTo>
                      <a:pt x="1272080" y="231029"/>
                    </a:lnTo>
                    <a:lnTo>
                      <a:pt x="1261540" y="235788"/>
                    </a:lnTo>
                    <a:lnTo>
                      <a:pt x="1259337" y="236448"/>
                    </a:lnTo>
                    <a:lnTo>
                      <a:pt x="1257953" y="235967"/>
                    </a:lnTo>
                    <a:lnTo>
                      <a:pt x="1257205" y="234344"/>
                    </a:lnTo>
                    <a:lnTo>
                      <a:pt x="1257489" y="233068"/>
                    </a:lnTo>
                    <a:lnTo>
                      <a:pt x="1258398" y="232560"/>
                    </a:lnTo>
                    <a:lnTo>
                      <a:pt x="1259608" y="233220"/>
                    </a:lnTo>
                    <a:lnTo>
                      <a:pt x="1261899" y="229711"/>
                    </a:lnTo>
                    <a:lnTo>
                      <a:pt x="1263417" y="228327"/>
                    </a:lnTo>
                    <a:lnTo>
                      <a:pt x="1265308" y="227519"/>
                    </a:lnTo>
                    <a:lnTo>
                      <a:pt x="1263787" y="227580"/>
                    </a:lnTo>
                    <a:lnTo>
                      <a:pt x="1259699" y="227066"/>
                    </a:lnTo>
                    <a:lnTo>
                      <a:pt x="1258556" y="227388"/>
                    </a:lnTo>
                    <a:lnTo>
                      <a:pt x="1257192" y="228616"/>
                    </a:lnTo>
                    <a:lnTo>
                      <a:pt x="1255914" y="229062"/>
                    </a:lnTo>
                    <a:lnTo>
                      <a:pt x="1256718" y="226368"/>
                    </a:lnTo>
                    <a:lnTo>
                      <a:pt x="1254776" y="228639"/>
                    </a:lnTo>
                    <a:lnTo>
                      <a:pt x="1253277" y="228732"/>
                    </a:lnTo>
                    <a:lnTo>
                      <a:pt x="1251807" y="227743"/>
                    </a:lnTo>
                    <a:lnTo>
                      <a:pt x="1249830" y="226795"/>
                    </a:lnTo>
                    <a:lnTo>
                      <a:pt x="1251227" y="225428"/>
                    </a:lnTo>
                    <a:lnTo>
                      <a:pt x="1251469" y="224122"/>
                    </a:lnTo>
                    <a:lnTo>
                      <a:pt x="1251283" y="223011"/>
                    </a:lnTo>
                    <a:lnTo>
                      <a:pt x="1251336" y="222210"/>
                    </a:lnTo>
                    <a:lnTo>
                      <a:pt x="1252167" y="221110"/>
                    </a:lnTo>
                    <a:lnTo>
                      <a:pt x="1253052" y="220509"/>
                    </a:lnTo>
                    <a:lnTo>
                      <a:pt x="1254129" y="220715"/>
                    </a:lnTo>
                    <a:lnTo>
                      <a:pt x="1255571" y="221948"/>
                    </a:lnTo>
                    <a:lnTo>
                      <a:pt x="1254988" y="220830"/>
                    </a:lnTo>
                    <a:lnTo>
                      <a:pt x="1254845" y="219748"/>
                    </a:lnTo>
                    <a:lnTo>
                      <a:pt x="1255250" y="218653"/>
                    </a:lnTo>
                    <a:lnTo>
                      <a:pt x="1256292" y="217497"/>
                    </a:lnTo>
                    <a:lnTo>
                      <a:pt x="1253677" y="217659"/>
                    </a:lnTo>
                    <a:lnTo>
                      <a:pt x="1254999" y="215961"/>
                    </a:lnTo>
                    <a:lnTo>
                      <a:pt x="1260744" y="211746"/>
                    </a:lnTo>
                    <a:close/>
                    <a:moveTo>
                      <a:pt x="1305333" y="168713"/>
                    </a:moveTo>
                    <a:lnTo>
                      <a:pt x="1305866" y="169688"/>
                    </a:lnTo>
                    <a:lnTo>
                      <a:pt x="1306354" y="171023"/>
                    </a:lnTo>
                    <a:lnTo>
                      <a:pt x="1306507" y="172398"/>
                    </a:lnTo>
                    <a:lnTo>
                      <a:pt x="1306006" y="173476"/>
                    </a:lnTo>
                    <a:lnTo>
                      <a:pt x="1305244" y="174862"/>
                    </a:lnTo>
                    <a:lnTo>
                      <a:pt x="1305836" y="175782"/>
                    </a:lnTo>
                    <a:lnTo>
                      <a:pt x="1306838" y="176321"/>
                    </a:lnTo>
                    <a:lnTo>
                      <a:pt x="1307386" y="176509"/>
                    </a:lnTo>
                    <a:lnTo>
                      <a:pt x="1307683" y="178578"/>
                    </a:lnTo>
                    <a:lnTo>
                      <a:pt x="1307317" y="180162"/>
                    </a:lnTo>
                    <a:lnTo>
                      <a:pt x="1306178" y="180638"/>
                    </a:lnTo>
                    <a:lnTo>
                      <a:pt x="1304175" y="179339"/>
                    </a:lnTo>
                    <a:lnTo>
                      <a:pt x="1303715" y="178643"/>
                    </a:lnTo>
                    <a:lnTo>
                      <a:pt x="1302631" y="176526"/>
                    </a:lnTo>
                    <a:lnTo>
                      <a:pt x="1302229" y="175941"/>
                    </a:lnTo>
                    <a:lnTo>
                      <a:pt x="1301409" y="175843"/>
                    </a:lnTo>
                    <a:lnTo>
                      <a:pt x="1299433" y="176253"/>
                    </a:lnTo>
                    <a:lnTo>
                      <a:pt x="1298826" y="176142"/>
                    </a:lnTo>
                    <a:lnTo>
                      <a:pt x="1297957" y="173823"/>
                    </a:lnTo>
                    <a:lnTo>
                      <a:pt x="1298819" y="171727"/>
                    </a:lnTo>
                    <a:lnTo>
                      <a:pt x="1300736" y="171111"/>
                    </a:lnTo>
                    <a:lnTo>
                      <a:pt x="1302962" y="173245"/>
                    </a:lnTo>
                    <a:lnTo>
                      <a:pt x="1303273" y="172021"/>
                    </a:lnTo>
                    <a:lnTo>
                      <a:pt x="1303770" y="170859"/>
                    </a:lnTo>
                    <a:lnTo>
                      <a:pt x="1304454" y="169771"/>
                    </a:lnTo>
                    <a:close/>
                    <a:moveTo>
                      <a:pt x="1706487" y="162770"/>
                    </a:moveTo>
                    <a:lnTo>
                      <a:pt x="1709124" y="164590"/>
                    </a:lnTo>
                    <a:lnTo>
                      <a:pt x="1709961" y="169016"/>
                    </a:lnTo>
                    <a:lnTo>
                      <a:pt x="1710113" y="169419"/>
                    </a:lnTo>
                    <a:lnTo>
                      <a:pt x="1710608" y="170301"/>
                    </a:lnTo>
                    <a:lnTo>
                      <a:pt x="1711720" y="170742"/>
                    </a:lnTo>
                    <a:lnTo>
                      <a:pt x="1712890" y="171077"/>
                    </a:lnTo>
                    <a:lnTo>
                      <a:pt x="1713666" y="171520"/>
                    </a:lnTo>
                    <a:lnTo>
                      <a:pt x="1714699" y="173963"/>
                    </a:lnTo>
                    <a:lnTo>
                      <a:pt x="1715298" y="177175"/>
                    </a:lnTo>
                    <a:lnTo>
                      <a:pt x="1715158" y="180203"/>
                    </a:lnTo>
                    <a:lnTo>
                      <a:pt x="1713960" y="182130"/>
                    </a:lnTo>
                    <a:lnTo>
                      <a:pt x="1713320" y="181085"/>
                    </a:lnTo>
                    <a:lnTo>
                      <a:pt x="1712316" y="180117"/>
                    </a:lnTo>
                    <a:lnTo>
                      <a:pt x="1711010" y="179285"/>
                    </a:lnTo>
                    <a:lnTo>
                      <a:pt x="1709517" y="178700"/>
                    </a:lnTo>
                    <a:lnTo>
                      <a:pt x="1707203" y="176764"/>
                    </a:lnTo>
                    <a:lnTo>
                      <a:pt x="1706165" y="175274"/>
                    </a:lnTo>
                    <a:lnTo>
                      <a:pt x="1705897" y="173337"/>
                    </a:lnTo>
                    <a:lnTo>
                      <a:pt x="1705580" y="164225"/>
                    </a:lnTo>
                    <a:close/>
                    <a:moveTo>
                      <a:pt x="1733725" y="140179"/>
                    </a:moveTo>
                    <a:lnTo>
                      <a:pt x="1735992" y="140749"/>
                    </a:lnTo>
                    <a:lnTo>
                      <a:pt x="1737701" y="142929"/>
                    </a:lnTo>
                    <a:lnTo>
                      <a:pt x="1740936" y="149659"/>
                    </a:lnTo>
                    <a:lnTo>
                      <a:pt x="1741830" y="151082"/>
                    </a:lnTo>
                    <a:lnTo>
                      <a:pt x="1743533" y="152269"/>
                    </a:lnTo>
                    <a:lnTo>
                      <a:pt x="1744649" y="155191"/>
                    </a:lnTo>
                    <a:lnTo>
                      <a:pt x="1745168" y="158688"/>
                    </a:lnTo>
                    <a:lnTo>
                      <a:pt x="1745173" y="161575"/>
                    </a:lnTo>
                    <a:lnTo>
                      <a:pt x="1741612" y="159060"/>
                    </a:lnTo>
                    <a:lnTo>
                      <a:pt x="1734581" y="151341"/>
                    </a:lnTo>
                    <a:lnTo>
                      <a:pt x="1733636" y="148340"/>
                    </a:lnTo>
                    <a:lnTo>
                      <a:pt x="1733099" y="141968"/>
                    </a:lnTo>
                    <a:close/>
                    <a:moveTo>
                      <a:pt x="1332026" y="102988"/>
                    </a:moveTo>
                    <a:lnTo>
                      <a:pt x="1333446" y="103253"/>
                    </a:lnTo>
                    <a:lnTo>
                      <a:pt x="1334247" y="104779"/>
                    </a:lnTo>
                    <a:lnTo>
                      <a:pt x="1334384" y="105830"/>
                    </a:lnTo>
                    <a:lnTo>
                      <a:pt x="1334781" y="106499"/>
                    </a:lnTo>
                    <a:lnTo>
                      <a:pt x="1335469" y="106837"/>
                    </a:lnTo>
                    <a:lnTo>
                      <a:pt x="1336513" y="106883"/>
                    </a:lnTo>
                    <a:lnTo>
                      <a:pt x="1337948" y="107242"/>
                    </a:lnTo>
                    <a:lnTo>
                      <a:pt x="1338287" y="108261"/>
                    </a:lnTo>
                    <a:lnTo>
                      <a:pt x="1337418" y="112019"/>
                    </a:lnTo>
                    <a:lnTo>
                      <a:pt x="1335217" y="115213"/>
                    </a:lnTo>
                    <a:lnTo>
                      <a:pt x="1334741" y="116256"/>
                    </a:lnTo>
                    <a:lnTo>
                      <a:pt x="1335258" y="117600"/>
                    </a:lnTo>
                    <a:lnTo>
                      <a:pt x="1337629" y="120746"/>
                    </a:lnTo>
                    <a:lnTo>
                      <a:pt x="1338423" y="122598"/>
                    </a:lnTo>
                    <a:lnTo>
                      <a:pt x="1336932" y="123049"/>
                    </a:lnTo>
                    <a:lnTo>
                      <a:pt x="1334106" y="125168"/>
                    </a:lnTo>
                    <a:lnTo>
                      <a:pt x="1333564" y="125157"/>
                    </a:lnTo>
                    <a:lnTo>
                      <a:pt x="1333059" y="124808"/>
                    </a:lnTo>
                    <a:lnTo>
                      <a:pt x="1332099" y="125261"/>
                    </a:lnTo>
                    <a:lnTo>
                      <a:pt x="1331309" y="126103"/>
                    </a:lnTo>
                    <a:lnTo>
                      <a:pt x="1331430" y="126997"/>
                    </a:lnTo>
                    <a:lnTo>
                      <a:pt x="1331972" y="127972"/>
                    </a:lnTo>
                    <a:lnTo>
                      <a:pt x="1331794" y="128821"/>
                    </a:lnTo>
                    <a:lnTo>
                      <a:pt x="1331153" y="129570"/>
                    </a:lnTo>
                    <a:lnTo>
                      <a:pt x="1330289" y="130090"/>
                    </a:lnTo>
                    <a:lnTo>
                      <a:pt x="1328887" y="127644"/>
                    </a:lnTo>
                    <a:lnTo>
                      <a:pt x="1328018" y="126447"/>
                    </a:lnTo>
                    <a:lnTo>
                      <a:pt x="1327100" y="125965"/>
                    </a:lnTo>
                    <a:lnTo>
                      <a:pt x="1325900" y="126327"/>
                    </a:lnTo>
                    <a:lnTo>
                      <a:pt x="1325003" y="126808"/>
                    </a:lnTo>
                    <a:lnTo>
                      <a:pt x="1324386" y="126686"/>
                    </a:lnTo>
                    <a:lnTo>
                      <a:pt x="1324078" y="125257"/>
                    </a:lnTo>
                    <a:lnTo>
                      <a:pt x="1324562" y="121604"/>
                    </a:lnTo>
                    <a:lnTo>
                      <a:pt x="1324607" y="117713"/>
                    </a:lnTo>
                    <a:lnTo>
                      <a:pt x="1325275" y="116386"/>
                    </a:lnTo>
                    <a:lnTo>
                      <a:pt x="1326921" y="116701"/>
                    </a:lnTo>
                    <a:lnTo>
                      <a:pt x="1328713" y="117783"/>
                    </a:lnTo>
                    <a:lnTo>
                      <a:pt x="1329794" y="118706"/>
                    </a:lnTo>
                    <a:lnTo>
                      <a:pt x="1329451" y="116441"/>
                    </a:lnTo>
                    <a:lnTo>
                      <a:pt x="1329703" y="112361"/>
                    </a:lnTo>
                    <a:lnTo>
                      <a:pt x="1328663" y="112609"/>
                    </a:lnTo>
                    <a:lnTo>
                      <a:pt x="1326709" y="110876"/>
                    </a:lnTo>
                    <a:lnTo>
                      <a:pt x="1327528" y="108817"/>
                    </a:lnTo>
                    <a:lnTo>
                      <a:pt x="1329711" y="106860"/>
                    </a:lnTo>
                    <a:lnTo>
                      <a:pt x="1331782" y="105390"/>
                    </a:lnTo>
                    <a:lnTo>
                      <a:pt x="1331080" y="103796"/>
                    </a:lnTo>
                    <a:close/>
                    <a:moveTo>
                      <a:pt x="1500131" y="21348"/>
                    </a:moveTo>
                    <a:lnTo>
                      <a:pt x="1504018" y="21731"/>
                    </a:lnTo>
                    <a:lnTo>
                      <a:pt x="1508048" y="22695"/>
                    </a:lnTo>
                    <a:lnTo>
                      <a:pt x="1511253" y="23833"/>
                    </a:lnTo>
                    <a:lnTo>
                      <a:pt x="1511284" y="24710"/>
                    </a:lnTo>
                    <a:lnTo>
                      <a:pt x="1509768" y="25314"/>
                    </a:lnTo>
                    <a:lnTo>
                      <a:pt x="1508118" y="24993"/>
                    </a:lnTo>
                    <a:lnTo>
                      <a:pt x="1506294" y="24408"/>
                    </a:lnTo>
                    <a:lnTo>
                      <a:pt x="1504318" y="24155"/>
                    </a:lnTo>
                    <a:lnTo>
                      <a:pt x="1502309" y="24719"/>
                    </a:lnTo>
                    <a:lnTo>
                      <a:pt x="1500617" y="25551"/>
                    </a:lnTo>
                    <a:lnTo>
                      <a:pt x="1499272" y="25761"/>
                    </a:lnTo>
                    <a:lnTo>
                      <a:pt x="1498303" y="24436"/>
                    </a:lnTo>
                    <a:lnTo>
                      <a:pt x="1498007" y="23885"/>
                    </a:lnTo>
                    <a:lnTo>
                      <a:pt x="1497351" y="21844"/>
                    </a:lnTo>
                    <a:close/>
                    <a:moveTo>
                      <a:pt x="1553539" y="0"/>
                    </a:moveTo>
                    <a:lnTo>
                      <a:pt x="1556852" y="3766"/>
                    </a:lnTo>
                    <a:lnTo>
                      <a:pt x="1558786" y="5261"/>
                    </a:lnTo>
                    <a:lnTo>
                      <a:pt x="1561080" y="5799"/>
                    </a:lnTo>
                    <a:lnTo>
                      <a:pt x="1562213" y="6587"/>
                    </a:lnTo>
                    <a:lnTo>
                      <a:pt x="1562492" y="8561"/>
                    </a:lnTo>
                    <a:lnTo>
                      <a:pt x="1562557" y="12762"/>
                    </a:lnTo>
                    <a:lnTo>
                      <a:pt x="1564584" y="11420"/>
                    </a:lnTo>
                    <a:lnTo>
                      <a:pt x="1566210" y="10994"/>
                    </a:lnTo>
                    <a:lnTo>
                      <a:pt x="1566903" y="11822"/>
                    </a:lnTo>
                    <a:lnTo>
                      <a:pt x="1566123" y="14354"/>
                    </a:lnTo>
                    <a:lnTo>
                      <a:pt x="1568727" y="12768"/>
                    </a:lnTo>
                    <a:lnTo>
                      <a:pt x="1569033" y="14616"/>
                    </a:lnTo>
                    <a:lnTo>
                      <a:pt x="1568134" y="17896"/>
                    </a:lnTo>
                    <a:lnTo>
                      <a:pt x="1567110" y="20461"/>
                    </a:lnTo>
                    <a:lnTo>
                      <a:pt x="1570841" y="19850"/>
                    </a:lnTo>
                    <a:lnTo>
                      <a:pt x="1571961" y="21883"/>
                    </a:lnTo>
                    <a:lnTo>
                      <a:pt x="1572345" y="25245"/>
                    </a:lnTo>
                    <a:lnTo>
                      <a:pt x="1573928" y="28576"/>
                    </a:lnTo>
                    <a:lnTo>
                      <a:pt x="1576792" y="30367"/>
                    </a:lnTo>
                    <a:lnTo>
                      <a:pt x="1578361" y="28826"/>
                    </a:lnTo>
                    <a:lnTo>
                      <a:pt x="1579712" y="25882"/>
                    </a:lnTo>
                    <a:lnTo>
                      <a:pt x="1581969" y="23402"/>
                    </a:lnTo>
                    <a:lnTo>
                      <a:pt x="1580815" y="22887"/>
                    </a:lnTo>
                    <a:lnTo>
                      <a:pt x="1580251" y="21875"/>
                    </a:lnTo>
                    <a:lnTo>
                      <a:pt x="1580248" y="20516"/>
                    </a:lnTo>
                    <a:lnTo>
                      <a:pt x="1580898" y="18993"/>
                    </a:lnTo>
                    <a:lnTo>
                      <a:pt x="1582973" y="20160"/>
                    </a:lnTo>
                    <a:lnTo>
                      <a:pt x="1583756" y="21602"/>
                    </a:lnTo>
                    <a:lnTo>
                      <a:pt x="1583756" y="25460"/>
                    </a:lnTo>
                    <a:lnTo>
                      <a:pt x="1584196" y="27386"/>
                    </a:lnTo>
                    <a:lnTo>
                      <a:pt x="1585167" y="27649"/>
                    </a:lnTo>
                    <a:lnTo>
                      <a:pt x="1586269" y="26870"/>
                    </a:lnTo>
                    <a:lnTo>
                      <a:pt x="1587209" y="25827"/>
                    </a:lnTo>
                    <a:lnTo>
                      <a:pt x="1588679" y="21740"/>
                    </a:lnTo>
                    <a:lnTo>
                      <a:pt x="1589949" y="20087"/>
                    </a:lnTo>
                    <a:lnTo>
                      <a:pt x="1591794" y="20731"/>
                    </a:lnTo>
                    <a:lnTo>
                      <a:pt x="1596561" y="25750"/>
                    </a:lnTo>
                    <a:lnTo>
                      <a:pt x="1598498" y="27102"/>
                    </a:lnTo>
                    <a:lnTo>
                      <a:pt x="1602280" y="28463"/>
                    </a:lnTo>
                    <a:lnTo>
                      <a:pt x="1602028" y="26267"/>
                    </a:lnTo>
                    <a:lnTo>
                      <a:pt x="1600817" y="22897"/>
                    </a:lnTo>
                    <a:lnTo>
                      <a:pt x="1601735" y="20758"/>
                    </a:lnTo>
                    <a:lnTo>
                      <a:pt x="1603508" y="21124"/>
                    </a:lnTo>
                    <a:lnTo>
                      <a:pt x="1604692" y="22644"/>
                    </a:lnTo>
                    <a:lnTo>
                      <a:pt x="1605635" y="24289"/>
                    </a:lnTo>
                    <a:lnTo>
                      <a:pt x="1606579" y="25024"/>
                    </a:lnTo>
                    <a:lnTo>
                      <a:pt x="1608327" y="25203"/>
                    </a:lnTo>
                    <a:lnTo>
                      <a:pt x="1609352" y="25904"/>
                    </a:lnTo>
                    <a:lnTo>
                      <a:pt x="1609990" y="26996"/>
                    </a:lnTo>
                    <a:lnTo>
                      <a:pt x="1610575" y="28363"/>
                    </a:lnTo>
                    <a:lnTo>
                      <a:pt x="1611352" y="28332"/>
                    </a:lnTo>
                    <a:lnTo>
                      <a:pt x="1611616" y="27558"/>
                    </a:lnTo>
                    <a:lnTo>
                      <a:pt x="1612988" y="25557"/>
                    </a:lnTo>
                    <a:lnTo>
                      <a:pt x="1614539" y="27021"/>
                    </a:lnTo>
                    <a:lnTo>
                      <a:pt x="1615899" y="28963"/>
                    </a:lnTo>
                    <a:lnTo>
                      <a:pt x="1616939" y="31169"/>
                    </a:lnTo>
                    <a:lnTo>
                      <a:pt x="1617507" y="33352"/>
                    </a:lnTo>
                    <a:lnTo>
                      <a:pt x="1617504" y="34607"/>
                    </a:lnTo>
                    <a:lnTo>
                      <a:pt x="1616904" y="39117"/>
                    </a:lnTo>
                    <a:lnTo>
                      <a:pt x="1617428" y="40193"/>
                    </a:lnTo>
                    <a:lnTo>
                      <a:pt x="1620024" y="41709"/>
                    </a:lnTo>
                    <a:lnTo>
                      <a:pt x="1621317" y="42849"/>
                    </a:lnTo>
                    <a:lnTo>
                      <a:pt x="1622341" y="40131"/>
                    </a:lnTo>
                    <a:lnTo>
                      <a:pt x="1624251" y="40985"/>
                    </a:lnTo>
                    <a:lnTo>
                      <a:pt x="1626333" y="43150"/>
                    </a:lnTo>
                    <a:lnTo>
                      <a:pt x="1627843" y="44345"/>
                    </a:lnTo>
                    <a:lnTo>
                      <a:pt x="1629764" y="44917"/>
                    </a:lnTo>
                    <a:lnTo>
                      <a:pt x="1633358" y="48036"/>
                    </a:lnTo>
                    <a:lnTo>
                      <a:pt x="1635330" y="49297"/>
                    </a:lnTo>
                    <a:lnTo>
                      <a:pt x="1635926" y="49357"/>
                    </a:lnTo>
                    <a:lnTo>
                      <a:pt x="1637312" y="49124"/>
                    </a:lnTo>
                    <a:lnTo>
                      <a:pt x="1637907" y="49195"/>
                    </a:lnTo>
                    <a:lnTo>
                      <a:pt x="1638472" y="49612"/>
                    </a:lnTo>
                    <a:lnTo>
                      <a:pt x="1639676" y="50882"/>
                    </a:lnTo>
                    <a:lnTo>
                      <a:pt x="1645007" y="54658"/>
                    </a:lnTo>
                    <a:lnTo>
                      <a:pt x="1645671" y="57047"/>
                    </a:lnTo>
                    <a:lnTo>
                      <a:pt x="1647237" y="59527"/>
                    </a:lnTo>
                    <a:lnTo>
                      <a:pt x="1649269" y="61822"/>
                    </a:lnTo>
                    <a:lnTo>
                      <a:pt x="1656688" y="67883"/>
                    </a:lnTo>
                    <a:lnTo>
                      <a:pt x="1657441" y="69172"/>
                    </a:lnTo>
                    <a:lnTo>
                      <a:pt x="1661223" y="78282"/>
                    </a:lnTo>
                    <a:lnTo>
                      <a:pt x="1662136" y="78728"/>
                    </a:lnTo>
                    <a:lnTo>
                      <a:pt x="1664560" y="79159"/>
                    </a:lnTo>
                    <a:lnTo>
                      <a:pt x="1665542" y="79875"/>
                    </a:lnTo>
                    <a:lnTo>
                      <a:pt x="1665861" y="80992"/>
                    </a:lnTo>
                    <a:lnTo>
                      <a:pt x="1665709" y="85662"/>
                    </a:lnTo>
                    <a:lnTo>
                      <a:pt x="1666167" y="87025"/>
                    </a:lnTo>
                    <a:lnTo>
                      <a:pt x="1667077" y="87754"/>
                    </a:lnTo>
                    <a:lnTo>
                      <a:pt x="1667969" y="87845"/>
                    </a:lnTo>
                    <a:lnTo>
                      <a:pt x="1668351" y="87266"/>
                    </a:lnTo>
                    <a:lnTo>
                      <a:pt x="1668516" y="85555"/>
                    </a:lnTo>
                    <a:lnTo>
                      <a:pt x="1669128" y="84424"/>
                    </a:lnTo>
                    <a:lnTo>
                      <a:pt x="1670224" y="84152"/>
                    </a:lnTo>
                    <a:lnTo>
                      <a:pt x="1671699" y="84996"/>
                    </a:lnTo>
                    <a:lnTo>
                      <a:pt x="1672762" y="87152"/>
                    </a:lnTo>
                    <a:lnTo>
                      <a:pt x="1669825" y="90547"/>
                    </a:lnTo>
                    <a:lnTo>
                      <a:pt x="1670231" y="92937"/>
                    </a:lnTo>
                    <a:lnTo>
                      <a:pt x="1672230" y="91073"/>
                    </a:lnTo>
                    <a:lnTo>
                      <a:pt x="1673869" y="91545"/>
                    </a:lnTo>
                    <a:lnTo>
                      <a:pt x="1676261" y="94467"/>
                    </a:lnTo>
                    <a:lnTo>
                      <a:pt x="1680676" y="97063"/>
                    </a:lnTo>
                    <a:lnTo>
                      <a:pt x="1682554" y="98782"/>
                    </a:lnTo>
                    <a:lnTo>
                      <a:pt x="1681209" y="99637"/>
                    </a:lnTo>
                    <a:lnTo>
                      <a:pt x="1680675" y="100264"/>
                    </a:lnTo>
                    <a:lnTo>
                      <a:pt x="1680775" y="101620"/>
                    </a:lnTo>
                    <a:lnTo>
                      <a:pt x="1681226" y="103088"/>
                    </a:lnTo>
                    <a:lnTo>
                      <a:pt x="1681761" y="103988"/>
                    </a:lnTo>
                    <a:lnTo>
                      <a:pt x="1683067" y="104672"/>
                    </a:lnTo>
                    <a:lnTo>
                      <a:pt x="1684250" y="104586"/>
                    </a:lnTo>
                    <a:lnTo>
                      <a:pt x="1687407" y="103194"/>
                    </a:lnTo>
                    <a:lnTo>
                      <a:pt x="1688179" y="102350"/>
                    </a:lnTo>
                    <a:lnTo>
                      <a:pt x="1689001" y="102121"/>
                    </a:lnTo>
                    <a:lnTo>
                      <a:pt x="1690686" y="103220"/>
                    </a:lnTo>
                    <a:lnTo>
                      <a:pt x="1693637" y="105768"/>
                    </a:lnTo>
                    <a:lnTo>
                      <a:pt x="1694278" y="106080"/>
                    </a:lnTo>
                    <a:lnTo>
                      <a:pt x="1695244" y="107006"/>
                    </a:lnTo>
                    <a:lnTo>
                      <a:pt x="1695966" y="109093"/>
                    </a:lnTo>
                    <a:lnTo>
                      <a:pt x="1696912" y="111181"/>
                    </a:lnTo>
                    <a:lnTo>
                      <a:pt x="1698682" y="112058"/>
                    </a:lnTo>
                    <a:lnTo>
                      <a:pt x="1700642" y="112050"/>
                    </a:lnTo>
                    <a:lnTo>
                      <a:pt x="1702027" y="112314"/>
                    </a:lnTo>
                    <a:lnTo>
                      <a:pt x="1703415" y="113069"/>
                    </a:lnTo>
                    <a:lnTo>
                      <a:pt x="1708732" y="117815"/>
                    </a:lnTo>
                    <a:lnTo>
                      <a:pt x="1710785" y="119028"/>
                    </a:lnTo>
                    <a:lnTo>
                      <a:pt x="1713491" y="119434"/>
                    </a:lnTo>
                    <a:lnTo>
                      <a:pt x="1714973" y="119183"/>
                    </a:lnTo>
                    <a:lnTo>
                      <a:pt x="1715721" y="118916"/>
                    </a:lnTo>
                    <a:lnTo>
                      <a:pt x="1716329" y="119093"/>
                    </a:lnTo>
                    <a:lnTo>
                      <a:pt x="1717401" y="120248"/>
                    </a:lnTo>
                    <a:lnTo>
                      <a:pt x="1717868" y="121319"/>
                    </a:lnTo>
                    <a:lnTo>
                      <a:pt x="1717984" y="122570"/>
                    </a:lnTo>
                    <a:lnTo>
                      <a:pt x="1717833" y="123768"/>
                    </a:lnTo>
                    <a:lnTo>
                      <a:pt x="1717520" y="124636"/>
                    </a:lnTo>
                    <a:lnTo>
                      <a:pt x="1715715" y="123549"/>
                    </a:lnTo>
                    <a:lnTo>
                      <a:pt x="1713716" y="123191"/>
                    </a:lnTo>
                    <a:lnTo>
                      <a:pt x="1712114" y="123939"/>
                    </a:lnTo>
                    <a:lnTo>
                      <a:pt x="1711501" y="126157"/>
                    </a:lnTo>
                    <a:lnTo>
                      <a:pt x="1711801" y="128185"/>
                    </a:lnTo>
                    <a:lnTo>
                      <a:pt x="1713456" y="132750"/>
                    </a:lnTo>
                    <a:lnTo>
                      <a:pt x="1713604" y="134805"/>
                    </a:lnTo>
                    <a:lnTo>
                      <a:pt x="1713162" y="135835"/>
                    </a:lnTo>
                    <a:lnTo>
                      <a:pt x="1711929" y="136214"/>
                    </a:lnTo>
                    <a:lnTo>
                      <a:pt x="1709626" y="136327"/>
                    </a:lnTo>
                    <a:lnTo>
                      <a:pt x="1707962" y="136586"/>
                    </a:lnTo>
                    <a:lnTo>
                      <a:pt x="1706653" y="137218"/>
                    </a:lnTo>
                    <a:lnTo>
                      <a:pt x="1704150" y="139233"/>
                    </a:lnTo>
                    <a:lnTo>
                      <a:pt x="1706626" y="140274"/>
                    </a:lnTo>
                    <a:lnTo>
                      <a:pt x="1706162" y="144485"/>
                    </a:lnTo>
                    <a:lnTo>
                      <a:pt x="1703674" y="152891"/>
                    </a:lnTo>
                    <a:lnTo>
                      <a:pt x="1703364" y="154566"/>
                    </a:lnTo>
                    <a:lnTo>
                      <a:pt x="1701793" y="157761"/>
                    </a:lnTo>
                    <a:lnTo>
                      <a:pt x="1701295" y="159599"/>
                    </a:lnTo>
                    <a:lnTo>
                      <a:pt x="1701315" y="162141"/>
                    </a:lnTo>
                    <a:lnTo>
                      <a:pt x="1701594" y="164119"/>
                    </a:lnTo>
                    <a:lnTo>
                      <a:pt x="1701443" y="165945"/>
                    </a:lnTo>
                    <a:lnTo>
                      <a:pt x="1699388" y="169660"/>
                    </a:lnTo>
                    <a:lnTo>
                      <a:pt x="1698881" y="171928"/>
                    </a:lnTo>
                    <a:lnTo>
                      <a:pt x="1698766" y="174318"/>
                    </a:lnTo>
                    <a:lnTo>
                      <a:pt x="1699140" y="176366"/>
                    </a:lnTo>
                    <a:lnTo>
                      <a:pt x="1700671" y="179072"/>
                    </a:lnTo>
                    <a:lnTo>
                      <a:pt x="1701142" y="180583"/>
                    </a:lnTo>
                    <a:lnTo>
                      <a:pt x="1700401" y="193878"/>
                    </a:lnTo>
                    <a:lnTo>
                      <a:pt x="1699797" y="195177"/>
                    </a:lnTo>
                    <a:lnTo>
                      <a:pt x="1698522" y="195799"/>
                    </a:lnTo>
                    <a:lnTo>
                      <a:pt x="1696338" y="195848"/>
                    </a:lnTo>
                    <a:lnTo>
                      <a:pt x="1700183" y="205481"/>
                    </a:lnTo>
                    <a:lnTo>
                      <a:pt x="1700439" y="210170"/>
                    </a:lnTo>
                    <a:lnTo>
                      <a:pt x="1698542" y="215253"/>
                    </a:lnTo>
                    <a:lnTo>
                      <a:pt x="1694225" y="219913"/>
                    </a:lnTo>
                    <a:lnTo>
                      <a:pt x="1693589" y="221098"/>
                    </a:lnTo>
                    <a:lnTo>
                      <a:pt x="1694789" y="222215"/>
                    </a:lnTo>
                    <a:lnTo>
                      <a:pt x="1697415" y="220967"/>
                    </a:lnTo>
                    <a:lnTo>
                      <a:pt x="1700237" y="218729"/>
                    </a:lnTo>
                    <a:lnTo>
                      <a:pt x="1702064" y="216882"/>
                    </a:lnTo>
                    <a:lnTo>
                      <a:pt x="1704138" y="212621"/>
                    </a:lnTo>
                    <a:lnTo>
                      <a:pt x="1705413" y="207069"/>
                    </a:lnTo>
                    <a:lnTo>
                      <a:pt x="1705944" y="201054"/>
                    </a:lnTo>
                    <a:lnTo>
                      <a:pt x="1705726" y="195505"/>
                    </a:lnTo>
                    <a:lnTo>
                      <a:pt x="1703337" y="187618"/>
                    </a:lnTo>
                    <a:lnTo>
                      <a:pt x="1704569" y="186925"/>
                    </a:lnTo>
                    <a:lnTo>
                      <a:pt x="1704597" y="185417"/>
                    </a:lnTo>
                    <a:lnTo>
                      <a:pt x="1704296" y="183733"/>
                    </a:lnTo>
                    <a:lnTo>
                      <a:pt x="1704504" y="182469"/>
                    </a:lnTo>
                    <a:lnTo>
                      <a:pt x="1706232" y="181361"/>
                    </a:lnTo>
                    <a:lnTo>
                      <a:pt x="1707423" y="182040"/>
                    </a:lnTo>
                    <a:lnTo>
                      <a:pt x="1708558" y="183307"/>
                    </a:lnTo>
                    <a:lnTo>
                      <a:pt x="1712506" y="185153"/>
                    </a:lnTo>
                    <a:lnTo>
                      <a:pt x="1718915" y="190952"/>
                    </a:lnTo>
                    <a:lnTo>
                      <a:pt x="1720237" y="192757"/>
                    </a:lnTo>
                    <a:lnTo>
                      <a:pt x="1720700" y="193693"/>
                    </a:lnTo>
                    <a:lnTo>
                      <a:pt x="1722985" y="197243"/>
                    </a:lnTo>
                    <a:lnTo>
                      <a:pt x="1726322" y="206554"/>
                    </a:lnTo>
                    <a:lnTo>
                      <a:pt x="1726731" y="208883"/>
                    </a:lnTo>
                    <a:lnTo>
                      <a:pt x="1727514" y="208856"/>
                    </a:lnTo>
                    <a:lnTo>
                      <a:pt x="1728127" y="197826"/>
                    </a:lnTo>
                    <a:lnTo>
                      <a:pt x="1727428" y="194576"/>
                    </a:lnTo>
                    <a:lnTo>
                      <a:pt x="1725724" y="192187"/>
                    </a:lnTo>
                    <a:lnTo>
                      <a:pt x="1720959" y="187950"/>
                    </a:lnTo>
                    <a:lnTo>
                      <a:pt x="1719540" y="186284"/>
                    </a:lnTo>
                    <a:lnTo>
                      <a:pt x="1718194" y="183967"/>
                    </a:lnTo>
                    <a:lnTo>
                      <a:pt x="1717633" y="181361"/>
                    </a:lnTo>
                    <a:lnTo>
                      <a:pt x="1718571" y="178848"/>
                    </a:lnTo>
                    <a:lnTo>
                      <a:pt x="1718735" y="178110"/>
                    </a:lnTo>
                    <a:lnTo>
                      <a:pt x="1717640" y="172729"/>
                    </a:lnTo>
                    <a:lnTo>
                      <a:pt x="1716852" y="171846"/>
                    </a:lnTo>
                    <a:lnTo>
                      <a:pt x="1715969" y="171281"/>
                    </a:lnTo>
                    <a:lnTo>
                      <a:pt x="1715276" y="170521"/>
                    </a:lnTo>
                    <a:lnTo>
                      <a:pt x="1714615" y="164958"/>
                    </a:lnTo>
                    <a:lnTo>
                      <a:pt x="1716995" y="160386"/>
                    </a:lnTo>
                    <a:lnTo>
                      <a:pt x="1723430" y="153537"/>
                    </a:lnTo>
                    <a:lnTo>
                      <a:pt x="1723790" y="153284"/>
                    </a:lnTo>
                    <a:lnTo>
                      <a:pt x="1724760" y="152989"/>
                    </a:lnTo>
                    <a:lnTo>
                      <a:pt x="1725199" y="152607"/>
                    </a:lnTo>
                    <a:lnTo>
                      <a:pt x="1725295" y="152018"/>
                    </a:lnTo>
                    <a:lnTo>
                      <a:pt x="1725040" y="150500"/>
                    </a:lnTo>
                    <a:lnTo>
                      <a:pt x="1725126" y="149901"/>
                    </a:lnTo>
                    <a:lnTo>
                      <a:pt x="1726583" y="147590"/>
                    </a:lnTo>
                    <a:lnTo>
                      <a:pt x="1728805" y="144940"/>
                    </a:lnTo>
                    <a:lnTo>
                      <a:pt x="1730016" y="145641"/>
                    </a:lnTo>
                    <a:lnTo>
                      <a:pt x="1731009" y="148891"/>
                    </a:lnTo>
                    <a:lnTo>
                      <a:pt x="1732869" y="159726"/>
                    </a:lnTo>
                    <a:lnTo>
                      <a:pt x="1733841" y="161774"/>
                    </a:lnTo>
                    <a:lnTo>
                      <a:pt x="1735722" y="162850"/>
                    </a:lnTo>
                    <a:lnTo>
                      <a:pt x="1734891" y="158757"/>
                    </a:lnTo>
                    <a:lnTo>
                      <a:pt x="1734748" y="156837"/>
                    </a:lnTo>
                    <a:lnTo>
                      <a:pt x="1735510" y="154876"/>
                    </a:lnTo>
                    <a:lnTo>
                      <a:pt x="1739963" y="159838"/>
                    </a:lnTo>
                    <a:lnTo>
                      <a:pt x="1742337" y="161797"/>
                    </a:lnTo>
                    <a:lnTo>
                      <a:pt x="1745626" y="162512"/>
                    </a:lnTo>
                    <a:lnTo>
                      <a:pt x="1746377" y="162037"/>
                    </a:lnTo>
                    <a:lnTo>
                      <a:pt x="1747051" y="160916"/>
                    </a:lnTo>
                    <a:lnTo>
                      <a:pt x="1747505" y="159561"/>
                    </a:lnTo>
                    <a:lnTo>
                      <a:pt x="1747658" y="158416"/>
                    </a:lnTo>
                    <a:lnTo>
                      <a:pt x="1747440" y="156729"/>
                    </a:lnTo>
                    <a:lnTo>
                      <a:pt x="1747042" y="155895"/>
                    </a:lnTo>
                    <a:lnTo>
                      <a:pt x="1746477" y="155328"/>
                    </a:lnTo>
                    <a:lnTo>
                      <a:pt x="1745845" y="154523"/>
                    </a:lnTo>
                    <a:lnTo>
                      <a:pt x="1742612" y="148985"/>
                    </a:lnTo>
                    <a:lnTo>
                      <a:pt x="1741837" y="145884"/>
                    </a:lnTo>
                    <a:lnTo>
                      <a:pt x="1740607" y="143290"/>
                    </a:lnTo>
                    <a:lnTo>
                      <a:pt x="1740316" y="141909"/>
                    </a:lnTo>
                    <a:lnTo>
                      <a:pt x="1740447" y="139896"/>
                    </a:lnTo>
                    <a:lnTo>
                      <a:pt x="1740996" y="139470"/>
                    </a:lnTo>
                    <a:lnTo>
                      <a:pt x="1741843" y="139472"/>
                    </a:lnTo>
                    <a:lnTo>
                      <a:pt x="1742864" y="138747"/>
                    </a:lnTo>
                    <a:lnTo>
                      <a:pt x="1743671" y="138040"/>
                    </a:lnTo>
                    <a:lnTo>
                      <a:pt x="1744245" y="137770"/>
                    </a:lnTo>
                    <a:lnTo>
                      <a:pt x="1744326" y="137328"/>
                    </a:lnTo>
                    <a:lnTo>
                      <a:pt x="1743578" y="136098"/>
                    </a:lnTo>
                    <a:lnTo>
                      <a:pt x="1742828" y="135475"/>
                    </a:lnTo>
                    <a:lnTo>
                      <a:pt x="1740666" y="134680"/>
                    </a:lnTo>
                    <a:lnTo>
                      <a:pt x="1739681" y="134034"/>
                    </a:lnTo>
                    <a:lnTo>
                      <a:pt x="1737842" y="131576"/>
                    </a:lnTo>
                    <a:lnTo>
                      <a:pt x="1738734" y="130594"/>
                    </a:lnTo>
                    <a:lnTo>
                      <a:pt x="1744347" y="129923"/>
                    </a:lnTo>
                    <a:lnTo>
                      <a:pt x="1749206" y="128117"/>
                    </a:lnTo>
                    <a:lnTo>
                      <a:pt x="1751612" y="126834"/>
                    </a:lnTo>
                    <a:lnTo>
                      <a:pt x="1753234" y="125599"/>
                    </a:lnTo>
                    <a:lnTo>
                      <a:pt x="1755703" y="124482"/>
                    </a:lnTo>
                    <a:lnTo>
                      <a:pt x="1758456" y="125143"/>
                    </a:lnTo>
                    <a:lnTo>
                      <a:pt x="1763105" y="127469"/>
                    </a:lnTo>
                    <a:lnTo>
                      <a:pt x="1773748" y="128379"/>
                    </a:lnTo>
                    <a:lnTo>
                      <a:pt x="1778518" y="129481"/>
                    </a:lnTo>
                    <a:lnTo>
                      <a:pt x="1783012" y="133051"/>
                    </a:lnTo>
                    <a:lnTo>
                      <a:pt x="1785320" y="132371"/>
                    </a:lnTo>
                    <a:lnTo>
                      <a:pt x="1788211" y="132971"/>
                    </a:lnTo>
                    <a:lnTo>
                      <a:pt x="1791203" y="133975"/>
                    </a:lnTo>
                    <a:lnTo>
                      <a:pt x="1793773" y="134470"/>
                    </a:lnTo>
                    <a:lnTo>
                      <a:pt x="1804495" y="134141"/>
                    </a:lnTo>
                    <a:lnTo>
                      <a:pt x="1807081" y="134836"/>
                    </a:lnTo>
                    <a:lnTo>
                      <a:pt x="1811291" y="136967"/>
                    </a:lnTo>
                    <a:lnTo>
                      <a:pt x="1813605" y="137369"/>
                    </a:lnTo>
                    <a:lnTo>
                      <a:pt x="1814641" y="137439"/>
                    </a:lnTo>
                    <a:lnTo>
                      <a:pt x="1814641" y="137443"/>
                    </a:lnTo>
                    <a:lnTo>
                      <a:pt x="1814649" y="137808"/>
                    </a:lnTo>
                    <a:lnTo>
                      <a:pt x="1815685" y="182474"/>
                    </a:lnTo>
                    <a:lnTo>
                      <a:pt x="1816735" y="227140"/>
                    </a:lnTo>
                    <a:lnTo>
                      <a:pt x="1817799" y="271819"/>
                    </a:lnTo>
                    <a:lnTo>
                      <a:pt x="1818877" y="316509"/>
                    </a:lnTo>
                    <a:lnTo>
                      <a:pt x="1819969" y="361218"/>
                    </a:lnTo>
                    <a:lnTo>
                      <a:pt x="1821076" y="405938"/>
                    </a:lnTo>
                    <a:lnTo>
                      <a:pt x="1822196" y="450676"/>
                    </a:lnTo>
                    <a:lnTo>
                      <a:pt x="1823331" y="495411"/>
                    </a:lnTo>
                    <a:lnTo>
                      <a:pt x="1824479" y="540156"/>
                    </a:lnTo>
                    <a:lnTo>
                      <a:pt x="1825642" y="584925"/>
                    </a:lnTo>
                    <a:lnTo>
                      <a:pt x="1826818" y="629702"/>
                    </a:lnTo>
                    <a:lnTo>
                      <a:pt x="1828009" y="674475"/>
                    </a:lnTo>
                    <a:lnTo>
                      <a:pt x="1829213" y="719256"/>
                    </a:lnTo>
                    <a:lnTo>
                      <a:pt x="1830432" y="764059"/>
                    </a:lnTo>
                    <a:lnTo>
                      <a:pt x="1831664" y="808869"/>
                    </a:lnTo>
                    <a:lnTo>
                      <a:pt x="1832910" y="853673"/>
                    </a:lnTo>
                    <a:lnTo>
                      <a:pt x="1834170" y="898484"/>
                    </a:lnTo>
                    <a:lnTo>
                      <a:pt x="1835445" y="943315"/>
                    </a:lnTo>
                    <a:lnTo>
                      <a:pt x="1836732" y="988145"/>
                    </a:lnTo>
                    <a:lnTo>
                      <a:pt x="1838034" y="1032980"/>
                    </a:lnTo>
                    <a:lnTo>
                      <a:pt x="1839349" y="1077814"/>
                    </a:lnTo>
                    <a:lnTo>
                      <a:pt x="1840679" y="1122666"/>
                    </a:lnTo>
                    <a:lnTo>
                      <a:pt x="1842022" y="1167516"/>
                    </a:lnTo>
                    <a:lnTo>
                      <a:pt x="1843379" y="1212362"/>
                    </a:lnTo>
                    <a:lnTo>
                      <a:pt x="1844750" y="1257219"/>
                    </a:lnTo>
                    <a:lnTo>
                      <a:pt x="1846135" y="1302079"/>
                    </a:lnTo>
                    <a:lnTo>
                      <a:pt x="1847533" y="1346948"/>
                    </a:lnTo>
                    <a:lnTo>
                      <a:pt x="1848945" y="1391806"/>
                    </a:lnTo>
                    <a:lnTo>
                      <a:pt x="1850370" y="1436667"/>
                    </a:lnTo>
                    <a:lnTo>
                      <a:pt x="1851810" y="1481541"/>
                    </a:lnTo>
                    <a:lnTo>
                      <a:pt x="1853263" y="1526417"/>
                    </a:lnTo>
                    <a:lnTo>
                      <a:pt x="1854730" y="1571280"/>
                    </a:lnTo>
                    <a:lnTo>
                      <a:pt x="1856245" y="1617183"/>
                    </a:lnTo>
                    <a:lnTo>
                      <a:pt x="1857774" y="1663093"/>
                    </a:lnTo>
                    <a:lnTo>
                      <a:pt x="1859317" y="1708994"/>
                    </a:lnTo>
                    <a:lnTo>
                      <a:pt x="1860874" y="1754889"/>
                    </a:lnTo>
                    <a:lnTo>
                      <a:pt x="1862446" y="1800781"/>
                    </a:lnTo>
                    <a:lnTo>
                      <a:pt x="1864032" y="1846679"/>
                    </a:lnTo>
                    <a:lnTo>
                      <a:pt x="1865633" y="1892580"/>
                    </a:lnTo>
                    <a:lnTo>
                      <a:pt x="1867247" y="1938472"/>
                    </a:lnTo>
                    <a:lnTo>
                      <a:pt x="1868875" y="1984360"/>
                    </a:lnTo>
                    <a:lnTo>
                      <a:pt x="1870518" y="2030238"/>
                    </a:lnTo>
                    <a:lnTo>
                      <a:pt x="1872174" y="2076112"/>
                    </a:lnTo>
                    <a:lnTo>
                      <a:pt x="1873846" y="2121987"/>
                    </a:lnTo>
                    <a:lnTo>
                      <a:pt x="1875531" y="2167864"/>
                    </a:lnTo>
                    <a:lnTo>
                      <a:pt x="1877230" y="2213729"/>
                    </a:lnTo>
                    <a:lnTo>
                      <a:pt x="1878943" y="2259587"/>
                    </a:lnTo>
                    <a:lnTo>
                      <a:pt x="1880655" y="2305012"/>
                    </a:lnTo>
                    <a:lnTo>
                      <a:pt x="1880651" y="2305013"/>
                    </a:lnTo>
                    <a:lnTo>
                      <a:pt x="1879551" y="2305219"/>
                    </a:lnTo>
                    <a:lnTo>
                      <a:pt x="1873233" y="2307709"/>
                    </a:lnTo>
                    <a:lnTo>
                      <a:pt x="1855929" y="2317385"/>
                    </a:lnTo>
                    <a:lnTo>
                      <a:pt x="1854332" y="2319429"/>
                    </a:lnTo>
                    <a:lnTo>
                      <a:pt x="1850932" y="2320846"/>
                    </a:lnTo>
                    <a:lnTo>
                      <a:pt x="1843634" y="2326559"/>
                    </a:lnTo>
                    <a:lnTo>
                      <a:pt x="1796827" y="2350589"/>
                    </a:lnTo>
                    <a:lnTo>
                      <a:pt x="1775192" y="2360094"/>
                    </a:lnTo>
                    <a:lnTo>
                      <a:pt x="1748014" y="2366312"/>
                    </a:lnTo>
                    <a:lnTo>
                      <a:pt x="1728713" y="2374846"/>
                    </a:lnTo>
                    <a:lnTo>
                      <a:pt x="1726562" y="2375241"/>
                    </a:lnTo>
                    <a:lnTo>
                      <a:pt x="1725427" y="2375840"/>
                    </a:lnTo>
                    <a:lnTo>
                      <a:pt x="1723630" y="2378278"/>
                    </a:lnTo>
                    <a:lnTo>
                      <a:pt x="1723019" y="2378854"/>
                    </a:lnTo>
                    <a:lnTo>
                      <a:pt x="1696922" y="2388115"/>
                    </a:lnTo>
                    <a:lnTo>
                      <a:pt x="1677601" y="2391663"/>
                    </a:lnTo>
                    <a:lnTo>
                      <a:pt x="1675472" y="2392716"/>
                    </a:lnTo>
                    <a:lnTo>
                      <a:pt x="1674679" y="2391873"/>
                    </a:lnTo>
                    <a:lnTo>
                      <a:pt x="1671453" y="2393320"/>
                    </a:lnTo>
                    <a:lnTo>
                      <a:pt x="1658667" y="2393579"/>
                    </a:lnTo>
                    <a:lnTo>
                      <a:pt x="1646203" y="2395536"/>
                    </a:lnTo>
                    <a:lnTo>
                      <a:pt x="1642671" y="2394419"/>
                    </a:lnTo>
                    <a:lnTo>
                      <a:pt x="1639629" y="2395906"/>
                    </a:lnTo>
                    <a:lnTo>
                      <a:pt x="1630688" y="2397113"/>
                    </a:lnTo>
                    <a:lnTo>
                      <a:pt x="1597174" y="2394603"/>
                    </a:lnTo>
                    <a:lnTo>
                      <a:pt x="1586647" y="2391773"/>
                    </a:lnTo>
                    <a:lnTo>
                      <a:pt x="1583391" y="2390067"/>
                    </a:lnTo>
                    <a:lnTo>
                      <a:pt x="1578447" y="2389953"/>
                    </a:lnTo>
                    <a:lnTo>
                      <a:pt x="1576448" y="2389291"/>
                    </a:lnTo>
                    <a:lnTo>
                      <a:pt x="1575216" y="2389930"/>
                    </a:lnTo>
                    <a:lnTo>
                      <a:pt x="1571342" y="2391251"/>
                    </a:lnTo>
                    <a:lnTo>
                      <a:pt x="1570210" y="2392190"/>
                    </a:lnTo>
                    <a:lnTo>
                      <a:pt x="1568588" y="2394358"/>
                    </a:lnTo>
                    <a:lnTo>
                      <a:pt x="1567861" y="2395074"/>
                    </a:lnTo>
                    <a:lnTo>
                      <a:pt x="1565201" y="2396157"/>
                    </a:lnTo>
                    <a:lnTo>
                      <a:pt x="1557390" y="2395694"/>
                    </a:lnTo>
                    <a:lnTo>
                      <a:pt x="1554203" y="2397302"/>
                    </a:lnTo>
                    <a:lnTo>
                      <a:pt x="1548880" y="2400545"/>
                    </a:lnTo>
                    <a:lnTo>
                      <a:pt x="1542928" y="2404272"/>
                    </a:lnTo>
                    <a:lnTo>
                      <a:pt x="1536012" y="2410061"/>
                    </a:lnTo>
                    <a:lnTo>
                      <a:pt x="1522649" y="2421815"/>
                    </a:lnTo>
                    <a:lnTo>
                      <a:pt x="1508678" y="2434259"/>
                    </a:lnTo>
                    <a:lnTo>
                      <a:pt x="1501980" y="2436690"/>
                    </a:lnTo>
                    <a:lnTo>
                      <a:pt x="1487536" y="2442496"/>
                    </a:lnTo>
                    <a:lnTo>
                      <a:pt x="1479047" y="2447919"/>
                    </a:lnTo>
                    <a:lnTo>
                      <a:pt x="1462430" y="2458479"/>
                    </a:lnTo>
                    <a:lnTo>
                      <a:pt x="1456092" y="2461203"/>
                    </a:lnTo>
                    <a:lnTo>
                      <a:pt x="1454087" y="2461624"/>
                    </a:lnTo>
                    <a:lnTo>
                      <a:pt x="1452261" y="2462412"/>
                    </a:lnTo>
                    <a:lnTo>
                      <a:pt x="1442567" y="2475555"/>
                    </a:lnTo>
                    <a:lnTo>
                      <a:pt x="1435562" y="2480447"/>
                    </a:lnTo>
                    <a:lnTo>
                      <a:pt x="1426287" y="2484266"/>
                    </a:lnTo>
                    <a:lnTo>
                      <a:pt x="1422407" y="2486056"/>
                    </a:lnTo>
                    <a:lnTo>
                      <a:pt x="1402103" y="2490603"/>
                    </a:lnTo>
                    <a:lnTo>
                      <a:pt x="1384934" y="2495095"/>
                    </a:lnTo>
                    <a:lnTo>
                      <a:pt x="1380545" y="2497137"/>
                    </a:lnTo>
                    <a:lnTo>
                      <a:pt x="1378689" y="2498834"/>
                    </a:lnTo>
                    <a:lnTo>
                      <a:pt x="1374569" y="2503704"/>
                    </a:lnTo>
                    <a:lnTo>
                      <a:pt x="1373357" y="2504743"/>
                    </a:lnTo>
                    <a:lnTo>
                      <a:pt x="1371226" y="2505545"/>
                    </a:lnTo>
                    <a:lnTo>
                      <a:pt x="1369043" y="2507310"/>
                    </a:lnTo>
                    <a:lnTo>
                      <a:pt x="1365445" y="2511460"/>
                    </a:lnTo>
                    <a:lnTo>
                      <a:pt x="1360825" y="2518745"/>
                    </a:lnTo>
                    <a:lnTo>
                      <a:pt x="1358847" y="2523322"/>
                    </a:lnTo>
                    <a:lnTo>
                      <a:pt x="1357810" y="2527954"/>
                    </a:lnTo>
                    <a:lnTo>
                      <a:pt x="1357621" y="2533439"/>
                    </a:lnTo>
                    <a:lnTo>
                      <a:pt x="1357214" y="2536126"/>
                    </a:lnTo>
                    <a:lnTo>
                      <a:pt x="1356179" y="2538355"/>
                    </a:lnTo>
                    <a:lnTo>
                      <a:pt x="1354972" y="2540313"/>
                    </a:lnTo>
                    <a:lnTo>
                      <a:pt x="1351722" y="2549575"/>
                    </a:lnTo>
                    <a:lnTo>
                      <a:pt x="1351676" y="2550590"/>
                    </a:lnTo>
                    <a:lnTo>
                      <a:pt x="1351791" y="2551414"/>
                    </a:lnTo>
                    <a:lnTo>
                      <a:pt x="1351842" y="2552527"/>
                    </a:lnTo>
                    <a:lnTo>
                      <a:pt x="1351624" y="2553999"/>
                    </a:lnTo>
                    <a:lnTo>
                      <a:pt x="1350878" y="2556987"/>
                    </a:lnTo>
                    <a:lnTo>
                      <a:pt x="1350522" y="2560218"/>
                    </a:lnTo>
                    <a:lnTo>
                      <a:pt x="1349071" y="2566043"/>
                    </a:lnTo>
                    <a:lnTo>
                      <a:pt x="1348735" y="2568662"/>
                    </a:lnTo>
                    <a:lnTo>
                      <a:pt x="1348788" y="2574792"/>
                    </a:lnTo>
                    <a:lnTo>
                      <a:pt x="1348087" y="2577460"/>
                    </a:lnTo>
                    <a:lnTo>
                      <a:pt x="1346245" y="2578678"/>
                    </a:lnTo>
                    <a:lnTo>
                      <a:pt x="1343765" y="2579314"/>
                    </a:lnTo>
                    <a:lnTo>
                      <a:pt x="1341802" y="2580647"/>
                    </a:lnTo>
                    <a:lnTo>
                      <a:pt x="1340250" y="2582466"/>
                    </a:lnTo>
                    <a:lnTo>
                      <a:pt x="1339061" y="2584530"/>
                    </a:lnTo>
                    <a:lnTo>
                      <a:pt x="1339125" y="2584757"/>
                    </a:lnTo>
                    <a:lnTo>
                      <a:pt x="1339274" y="2585167"/>
                    </a:lnTo>
                    <a:lnTo>
                      <a:pt x="1339346" y="2585688"/>
                    </a:lnTo>
                    <a:lnTo>
                      <a:pt x="1339208" y="2586215"/>
                    </a:lnTo>
                    <a:lnTo>
                      <a:pt x="1338735" y="2586822"/>
                    </a:lnTo>
                    <a:lnTo>
                      <a:pt x="1334413" y="2590323"/>
                    </a:lnTo>
                    <a:lnTo>
                      <a:pt x="1328805" y="2597988"/>
                    </a:lnTo>
                    <a:lnTo>
                      <a:pt x="1327616" y="2601181"/>
                    </a:lnTo>
                    <a:lnTo>
                      <a:pt x="1326956" y="2603816"/>
                    </a:lnTo>
                    <a:lnTo>
                      <a:pt x="1326822" y="2604966"/>
                    </a:lnTo>
                    <a:lnTo>
                      <a:pt x="1327189" y="2606739"/>
                    </a:lnTo>
                    <a:lnTo>
                      <a:pt x="1327698" y="2607647"/>
                    </a:lnTo>
                    <a:lnTo>
                      <a:pt x="1327784" y="2608421"/>
                    </a:lnTo>
                    <a:lnTo>
                      <a:pt x="1326866" y="2609907"/>
                    </a:lnTo>
                    <a:lnTo>
                      <a:pt x="1325050" y="2611527"/>
                    </a:lnTo>
                    <a:lnTo>
                      <a:pt x="1320533" y="2614038"/>
                    </a:lnTo>
                    <a:lnTo>
                      <a:pt x="1318818" y="2615409"/>
                    </a:lnTo>
                    <a:lnTo>
                      <a:pt x="1318068" y="2616608"/>
                    </a:lnTo>
                    <a:lnTo>
                      <a:pt x="1316817" y="2619334"/>
                    </a:lnTo>
                    <a:lnTo>
                      <a:pt x="1316356" y="2620035"/>
                    </a:lnTo>
                    <a:lnTo>
                      <a:pt x="1315218" y="2620221"/>
                    </a:lnTo>
                    <a:lnTo>
                      <a:pt x="1311898" y="2620342"/>
                    </a:lnTo>
                    <a:lnTo>
                      <a:pt x="1310456" y="2621513"/>
                    </a:lnTo>
                    <a:lnTo>
                      <a:pt x="1306820" y="2628841"/>
                    </a:lnTo>
                    <a:lnTo>
                      <a:pt x="1305192" y="2629100"/>
                    </a:lnTo>
                    <a:lnTo>
                      <a:pt x="1303186" y="2628178"/>
                    </a:lnTo>
                    <a:lnTo>
                      <a:pt x="1301445" y="2626717"/>
                    </a:lnTo>
                    <a:lnTo>
                      <a:pt x="1300636" y="2625328"/>
                    </a:lnTo>
                    <a:lnTo>
                      <a:pt x="1299238" y="2624472"/>
                    </a:lnTo>
                    <a:lnTo>
                      <a:pt x="1290981" y="2623949"/>
                    </a:lnTo>
                    <a:lnTo>
                      <a:pt x="1286897" y="2625921"/>
                    </a:lnTo>
                    <a:lnTo>
                      <a:pt x="1284081" y="2629667"/>
                    </a:lnTo>
                    <a:lnTo>
                      <a:pt x="1279687" y="2637279"/>
                    </a:lnTo>
                    <a:lnTo>
                      <a:pt x="1276167" y="2639419"/>
                    </a:lnTo>
                    <a:lnTo>
                      <a:pt x="1275812" y="2639259"/>
                    </a:lnTo>
                    <a:lnTo>
                      <a:pt x="1275253" y="2638884"/>
                    </a:lnTo>
                    <a:lnTo>
                      <a:pt x="1274569" y="2638583"/>
                    </a:lnTo>
                    <a:lnTo>
                      <a:pt x="1273878" y="2638652"/>
                    </a:lnTo>
                    <a:lnTo>
                      <a:pt x="1273329" y="2639130"/>
                    </a:lnTo>
                    <a:lnTo>
                      <a:pt x="1272194" y="2640344"/>
                    </a:lnTo>
                    <a:lnTo>
                      <a:pt x="1271513" y="2640623"/>
                    </a:lnTo>
                    <a:lnTo>
                      <a:pt x="1268043" y="2641232"/>
                    </a:lnTo>
                    <a:lnTo>
                      <a:pt x="1267140" y="2640359"/>
                    </a:lnTo>
                    <a:lnTo>
                      <a:pt x="1264865" y="2632376"/>
                    </a:lnTo>
                    <a:lnTo>
                      <a:pt x="1262398" y="2628101"/>
                    </a:lnTo>
                    <a:lnTo>
                      <a:pt x="1259026" y="2625001"/>
                    </a:lnTo>
                    <a:lnTo>
                      <a:pt x="1254778" y="2623369"/>
                    </a:lnTo>
                    <a:lnTo>
                      <a:pt x="1252217" y="2623282"/>
                    </a:lnTo>
                    <a:lnTo>
                      <a:pt x="1250595" y="2623800"/>
                    </a:lnTo>
                    <a:lnTo>
                      <a:pt x="1249142" y="2624515"/>
                    </a:lnTo>
                    <a:lnTo>
                      <a:pt x="1245011" y="2625483"/>
                    </a:lnTo>
                    <a:lnTo>
                      <a:pt x="1237110" y="2629321"/>
                    </a:lnTo>
                    <a:lnTo>
                      <a:pt x="1233325" y="2630505"/>
                    </a:lnTo>
                    <a:lnTo>
                      <a:pt x="1230891" y="2630823"/>
                    </a:lnTo>
                    <a:lnTo>
                      <a:pt x="1229744" y="2630354"/>
                    </a:lnTo>
                    <a:lnTo>
                      <a:pt x="1227397" y="2628078"/>
                    </a:lnTo>
                    <a:lnTo>
                      <a:pt x="1226145" y="2627618"/>
                    </a:lnTo>
                    <a:lnTo>
                      <a:pt x="1224770" y="2628045"/>
                    </a:lnTo>
                    <a:lnTo>
                      <a:pt x="1221955" y="2629833"/>
                    </a:lnTo>
                    <a:lnTo>
                      <a:pt x="1212636" y="2630467"/>
                    </a:lnTo>
                    <a:lnTo>
                      <a:pt x="1208353" y="2631545"/>
                    </a:lnTo>
                    <a:lnTo>
                      <a:pt x="1205057" y="2633918"/>
                    </a:lnTo>
                    <a:lnTo>
                      <a:pt x="1206256" y="2635511"/>
                    </a:lnTo>
                    <a:lnTo>
                      <a:pt x="1206293" y="2637197"/>
                    </a:lnTo>
                    <a:lnTo>
                      <a:pt x="1205486" y="2638832"/>
                    </a:lnTo>
                    <a:lnTo>
                      <a:pt x="1204162" y="2640270"/>
                    </a:lnTo>
                    <a:lnTo>
                      <a:pt x="1201861" y="2638143"/>
                    </a:lnTo>
                    <a:lnTo>
                      <a:pt x="1201377" y="2637859"/>
                    </a:lnTo>
                    <a:lnTo>
                      <a:pt x="1200728" y="2637653"/>
                    </a:lnTo>
                    <a:lnTo>
                      <a:pt x="1200212" y="2637214"/>
                    </a:lnTo>
                    <a:lnTo>
                      <a:pt x="1199704" y="2637027"/>
                    </a:lnTo>
                    <a:lnTo>
                      <a:pt x="1197776" y="2639069"/>
                    </a:lnTo>
                    <a:lnTo>
                      <a:pt x="1196366" y="2638943"/>
                    </a:lnTo>
                    <a:lnTo>
                      <a:pt x="1185490" y="2636327"/>
                    </a:lnTo>
                    <a:lnTo>
                      <a:pt x="1181196" y="2636655"/>
                    </a:lnTo>
                    <a:lnTo>
                      <a:pt x="1177321" y="2638256"/>
                    </a:lnTo>
                    <a:lnTo>
                      <a:pt x="1174120" y="2641221"/>
                    </a:lnTo>
                    <a:lnTo>
                      <a:pt x="1173038" y="2643106"/>
                    </a:lnTo>
                    <a:lnTo>
                      <a:pt x="1172794" y="2644650"/>
                    </a:lnTo>
                    <a:lnTo>
                      <a:pt x="1173453" y="2648856"/>
                    </a:lnTo>
                    <a:lnTo>
                      <a:pt x="1172812" y="2651281"/>
                    </a:lnTo>
                    <a:lnTo>
                      <a:pt x="1170866" y="2650700"/>
                    </a:lnTo>
                    <a:lnTo>
                      <a:pt x="1168881" y="2648982"/>
                    </a:lnTo>
                    <a:lnTo>
                      <a:pt x="1168158" y="2647982"/>
                    </a:lnTo>
                    <a:lnTo>
                      <a:pt x="1167114" y="2648617"/>
                    </a:lnTo>
                    <a:lnTo>
                      <a:pt x="1166383" y="2649911"/>
                    </a:lnTo>
                    <a:lnTo>
                      <a:pt x="1165817" y="2651189"/>
                    </a:lnTo>
                    <a:lnTo>
                      <a:pt x="1165294" y="2651797"/>
                    </a:lnTo>
                    <a:lnTo>
                      <a:pt x="1155440" y="2652514"/>
                    </a:lnTo>
                    <a:lnTo>
                      <a:pt x="1153128" y="2652118"/>
                    </a:lnTo>
                    <a:lnTo>
                      <a:pt x="1153029" y="2651166"/>
                    </a:lnTo>
                    <a:lnTo>
                      <a:pt x="1155774" y="2647422"/>
                    </a:lnTo>
                    <a:lnTo>
                      <a:pt x="1155878" y="2645320"/>
                    </a:lnTo>
                    <a:lnTo>
                      <a:pt x="1152891" y="2640814"/>
                    </a:lnTo>
                    <a:lnTo>
                      <a:pt x="1151546" y="2636312"/>
                    </a:lnTo>
                    <a:lnTo>
                      <a:pt x="1150619" y="2634465"/>
                    </a:lnTo>
                    <a:lnTo>
                      <a:pt x="1149865" y="2633774"/>
                    </a:lnTo>
                    <a:lnTo>
                      <a:pt x="1147381" y="2632106"/>
                    </a:lnTo>
                    <a:lnTo>
                      <a:pt x="1144419" y="2628390"/>
                    </a:lnTo>
                    <a:lnTo>
                      <a:pt x="1143300" y="2627893"/>
                    </a:lnTo>
                    <a:lnTo>
                      <a:pt x="1142231" y="2628215"/>
                    </a:lnTo>
                    <a:lnTo>
                      <a:pt x="1140826" y="2629172"/>
                    </a:lnTo>
                    <a:lnTo>
                      <a:pt x="1136095" y="2629619"/>
                    </a:lnTo>
                    <a:lnTo>
                      <a:pt x="1133750" y="2631110"/>
                    </a:lnTo>
                    <a:lnTo>
                      <a:pt x="1130504" y="2635488"/>
                    </a:lnTo>
                    <a:lnTo>
                      <a:pt x="1129055" y="2636503"/>
                    </a:lnTo>
                    <a:lnTo>
                      <a:pt x="1127371" y="2637119"/>
                    </a:lnTo>
                    <a:lnTo>
                      <a:pt x="1123802" y="2639405"/>
                    </a:lnTo>
                    <a:lnTo>
                      <a:pt x="1121778" y="2639863"/>
                    </a:lnTo>
                    <a:lnTo>
                      <a:pt x="1119775" y="2639200"/>
                    </a:lnTo>
                    <a:lnTo>
                      <a:pt x="1116069" y="2636618"/>
                    </a:lnTo>
                    <a:lnTo>
                      <a:pt x="1114346" y="2636139"/>
                    </a:lnTo>
                    <a:lnTo>
                      <a:pt x="1113129" y="2636119"/>
                    </a:lnTo>
                    <a:lnTo>
                      <a:pt x="1110967" y="2635715"/>
                    </a:lnTo>
                    <a:lnTo>
                      <a:pt x="1109888" y="2635682"/>
                    </a:lnTo>
                    <a:lnTo>
                      <a:pt x="1108637" y="2636174"/>
                    </a:lnTo>
                    <a:lnTo>
                      <a:pt x="1107667" y="2637071"/>
                    </a:lnTo>
                    <a:lnTo>
                      <a:pt x="1106882" y="2638057"/>
                    </a:lnTo>
                    <a:lnTo>
                      <a:pt x="1106173" y="2638707"/>
                    </a:lnTo>
                    <a:lnTo>
                      <a:pt x="1103911" y="2638895"/>
                    </a:lnTo>
                    <a:lnTo>
                      <a:pt x="1102283" y="2637447"/>
                    </a:lnTo>
                    <a:lnTo>
                      <a:pt x="1100749" y="2635715"/>
                    </a:lnTo>
                    <a:lnTo>
                      <a:pt x="1098736" y="2634991"/>
                    </a:lnTo>
                    <a:lnTo>
                      <a:pt x="1097876" y="2634811"/>
                    </a:lnTo>
                    <a:lnTo>
                      <a:pt x="1094982" y="2633709"/>
                    </a:lnTo>
                    <a:lnTo>
                      <a:pt x="1092950" y="2632576"/>
                    </a:lnTo>
                    <a:lnTo>
                      <a:pt x="1091732" y="2632643"/>
                    </a:lnTo>
                    <a:lnTo>
                      <a:pt x="1089305" y="2633262"/>
                    </a:lnTo>
                    <a:lnTo>
                      <a:pt x="1071700" y="2634120"/>
                    </a:lnTo>
                    <a:lnTo>
                      <a:pt x="1069684" y="2634882"/>
                    </a:lnTo>
                    <a:lnTo>
                      <a:pt x="1066075" y="2636968"/>
                    </a:lnTo>
                    <a:lnTo>
                      <a:pt x="1060831" y="2638131"/>
                    </a:lnTo>
                    <a:lnTo>
                      <a:pt x="1059123" y="2639054"/>
                    </a:lnTo>
                    <a:lnTo>
                      <a:pt x="1054659" y="2642691"/>
                    </a:lnTo>
                    <a:lnTo>
                      <a:pt x="1054214" y="2642778"/>
                    </a:lnTo>
                    <a:lnTo>
                      <a:pt x="1053583" y="2642313"/>
                    </a:lnTo>
                    <a:lnTo>
                      <a:pt x="1050833" y="2640973"/>
                    </a:lnTo>
                    <a:lnTo>
                      <a:pt x="1048167" y="2640218"/>
                    </a:lnTo>
                    <a:lnTo>
                      <a:pt x="1046987" y="2640158"/>
                    </a:lnTo>
                    <a:lnTo>
                      <a:pt x="1045109" y="2640731"/>
                    </a:lnTo>
                    <a:lnTo>
                      <a:pt x="1041047" y="2642871"/>
                    </a:lnTo>
                    <a:lnTo>
                      <a:pt x="1038931" y="2643649"/>
                    </a:lnTo>
                    <a:lnTo>
                      <a:pt x="1036206" y="2643929"/>
                    </a:lnTo>
                    <a:lnTo>
                      <a:pt x="1034984" y="2644256"/>
                    </a:lnTo>
                    <a:lnTo>
                      <a:pt x="1033886" y="2645131"/>
                    </a:lnTo>
                    <a:lnTo>
                      <a:pt x="1031544" y="2644250"/>
                    </a:lnTo>
                    <a:lnTo>
                      <a:pt x="1028337" y="2643978"/>
                    </a:lnTo>
                    <a:lnTo>
                      <a:pt x="1022745" y="2644431"/>
                    </a:lnTo>
                    <a:lnTo>
                      <a:pt x="1020162" y="2645706"/>
                    </a:lnTo>
                    <a:lnTo>
                      <a:pt x="1017587" y="2647636"/>
                    </a:lnTo>
                    <a:lnTo>
                      <a:pt x="1014978" y="2649127"/>
                    </a:lnTo>
                    <a:lnTo>
                      <a:pt x="1012278" y="2649081"/>
                    </a:lnTo>
                    <a:lnTo>
                      <a:pt x="1010453" y="2650236"/>
                    </a:lnTo>
                    <a:lnTo>
                      <a:pt x="991903" y="2652281"/>
                    </a:lnTo>
                    <a:lnTo>
                      <a:pt x="990854" y="2652584"/>
                    </a:lnTo>
                    <a:lnTo>
                      <a:pt x="989941" y="2653221"/>
                    </a:lnTo>
                    <a:lnTo>
                      <a:pt x="989246" y="2654439"/>
                    </a:lnTo>
                    <a:lnTo>
                      <a:pt x="989278" y="2655517"/>
                    </a:lnTo>
                    <a:lnTo>
                      <a:pt x="989488" y="2656479"/>
                    </a:lnTo>
                    <a:lnTo>
                      <a:pt x="989326" y="2657323"/>
                    </a:lnTo>
                    <a:lnTo>
                      <a:pt x="987826" y="2658606"/>
                    </a:lnTo>
                    <a:lnTo>
                      <a:pt x="977234" y="2664054"/>
                    </a:lnTo>
                    <a:lnTo>
                      <a:pt x="974283" y="2664881"/>
                    </a:lnTo>
                    <a:lnTo>
                      <a:pt x="972763" y="2663584"/>
                    </a:lnTo>
                    <a:lnTo>
                      <a:pt x="961466" y="2661695"/>
                    </a:lnTo>
                    <a:lnTo>
                      <a:pt x="950787" y="2661900"/>
                    </a:lnTo>
                    <a:lnTo>
                      <a:pt x="948672" y="2662620"/>
                    </a:lnTo>
                    <a:lnTo>
                      <a:pt x="945109" y="2665016"/>
                    </a:lnTo>
                    <a:lnTo>
                      <a:pt x="942794" y="2665526"/>
                    </a:lnTo>
                    <a:lnTo>
                      <a:pt x="941032" y="2665138"/>
                    </a:lnTo>
                    <a:lnTo>
                      <a:pt x="937685" y="2663304"/>
                    </a:lnTo>
                    <a:lnTo>
                      <a:pt x="935857" y="2662744"/>
                    </a:lnTo>
                    <a:lnTo>
                      <a:pt x="933840" y="2662766"/>
                    </a:lnTo>
                    <a:lnTo>
                      <a:pt x="931965" y="2663304"/>
                    </a:lnTo>
                    <a:lnTo>
                      <a:pt x="930265" y="2664194"/>
                    </a:lnTo>
                    <a:lnTo>
                      <a:pt x="928776" y="2665303"/>
                    </a:lnTo>
                    <a:lnTo>
                      <a:pt x="926207" y="2667849"/>
                    </a:lnTo>
                    <a:lnTo>
                      <a:pt x="924738" y="2668904"/>
                    </a:lnTo>
                    <a:lnTo>
                      <a:pt x="922694" y="2669547"/>
                    </a:lnTo>
                    <a:lnTo>
                      <a:pt x="917449" y="2670391"/>
                    </a:lnTo>
                    <a:lnTo>
                      <a:pt x="912138" y="2673208"/>
                    </a:lnTo>
                    <a:lnTo>
                      <a:pt x="910943" y="2674403"/>
                    </a:lnTo>
                    <a:lnTo>
                      <a:pt x="905158" y="2682284"/>
                    </a:lnTo>
                    <a:lnTo>
                      <a:pt x="902456" y="2684533"/>
                    </a:lnTo>
                    <a:lnTo>
                      <a:pt x="896254" y="2688085"/>
                    </a:lnTo>
                    <a:lnTo>
                      <a:pt x="893642" y="2690730"/>
                    </a:lnTo>
                    <a:lnTo>
                      <a:pt x="894855" y="2691620"/>
                    </a:lnTo>
                    <a:lnTo>
                      <a:pt x="894452" y="2692833"/>
                    </a:lnTo>
                    <a:lnTo>
                      <a:pt x="893311" y="2693940"/>
                    </a:lnTo>
                    <a:lnTo>
                      <a:pt x="890858" y="2695029"/>
                    </a:lnTo>
                    <a:lnTo>
                      <a:pt x="889937" y="2696217"/>
                    </a:lnTo>
                    <a:lnTo>
                      <a:pt x="887540" y="2705237"/>
                    </a:lnTo>
                    <a:lnTo>
                      <a:pt x="887018" y="2706263"/>
                    </a:lnTo>
                    <a:lnTo>
                      <a:pt x="883630" y="2709595"/>
                    </a:lnTo>
                    <a:lnTo>
                      <a:pt x="882682" y="2712368"/>
                    </a:lnTo>
                    <a:lnTo>
                      <a:pt x="882076" y="2715888"/>
                    </a:lnTo>
                    <a:lnTo>
                      <a:pt x="881959" y="2719487"/>
                    </a:lnTo>
                    <a:lnTo>
                      <a:pt x="882381" y="2722388"/>
                    </a:lnTo>
                    <a:lnTo>
                      <a:pt x="884232" y="2725112"/>
                    </a:lnTo>
                    <a:lnTo>
                      <a:pt x="886890" y="2725875"/>
                    </a:lnTo>
                    <a:lnTo>
                      <a:pt x="889833" y="2726149"/>
                    </a:lnTo>
                    <a:lnTo>
                      <a:pt x="892592" y="2727421"/>
                    </a:lnTo>
                    <a:lnTo>
                      <a:pt x="891331" y="2728171"/>
                    </a:lnTo>
                    <a:lnTo>
                      <a:pt x="889957" y="2728585"/>
                    </a:lnTo>
                    <a:lnTo>
                      <a:pt x="887789" y="2729845"/>
                    </a:lnTo>
                    <a:lnTo>
                      <a:pt x="884537" y="2731072"/>
                    </a:lnTo>
                    <a:lnTo>
                      <a:pt x="880124" y="2727660"/>
                    </a:lnTo>
                    <a:lnTo>
                      <a:pt x="876475" y="2727513"/>
                    </a:lnTo>
                    <a:lnTo>
                      <a:pt x="874254" y="2729705"/>
                    </a:lnTo>
                    <a:lnTo>
                      <a:pt x="873807" y="2733259"/>
                    </a:lnTo>
                    <a:lnTo>
                      <a:pt x="874876" y="2736838"/>
                    </a:lnTo>
                    <a:lnTo>
                      <a:pt x="877238" y="2738991"/>
                    </a:lnTo>
                    <a:lnTo>
                      <a:pt x="876192" y="2739708"/>
                    </a:lnTo>
                    <a:lnTo>
                      <a:pt x="874005" y="2742129"/>
                    </a:lnTo>
                    <a:lnTo>
                      <a:pt x="873878" y="2742749"/>
                    </a:lnTo>
                    <a:lnTo>
                      <a:pt x="874061" y="2743545"/>
                    </a:lnTo>
                    <a:lnTo>
                      <a:pt x="873901" y="2744115"/>
                    </a:lnTo>
                    <a:lnTo>
                      <a:pt x="872739" y="2744061"/>
                    </a:lnTo>
                    <a:lnTo>
                      <a:pt x="872270" y="2743607"/>
                    </a:lnTo>
                    <a:lnTo>
                      <a:pt x="871141" y="2741702"/>
                    </a:lnTo>
                    <a:lnTo>
                      <a:pt x="869979" y="2738952"/>
                    </a:lnTo>
                    <a:lnTo>
                      <a:pt x="868336" y="2738232"/>
                    </a:lnTo>
                    <a:lnTo>
                      <a:pt x="866486" y="2738578"/>
                    </a:lnTo>
                    <a:lnTo>
                      <a:pt x="864852" y="2739641"/>
                    </a:lnTo>
                    <a:lnTo>
                      <a:pt x="863862" y="2740777"/>
                    </a:lnTo>
                    <a:lnTo>
                      <a:pt x="863478" y="2741619"/>
                    </a:lnTo>
                    <a:lnTo>
                      <a:pt x="863283" y="2744285"/>
                    </a:lnTo>
                    <a:lnTo>
                      <a:pt x="863729" y="2747193"/>
                    </a:lnTo>
                    <a:lnTo>
                      <a:pt x="863483" y="2748878"/>
                    </a:lnTo>
                    <a:lnTo>
                      <a:pt x="862158" y="2749768"/>
                    </a:lnTo>
                    <a:lnTo>
                      <a:pt x="860436" y="2750545"/>
                    </a:lnTo>
                    <a:lnTo>
                      <a:pt x="859455" y="2750619"/>
                    </a:lnTo>
                    <a:lnTo>
                      <a:pt x="858897" y="2749751"/>
                    </a:lnTo>
                    <a:lnTo>
                      <a:pt x="858495" y="2748100"/>
                    </a:lnTo>
                    <a:lnTo>
                      <a:pt x="857788" y="2747102"/>
                    </a:lnTo>
                    <a:lnTo>
                      <a:pt x="856798" y="2746519"/>
                    </a:lnTo>
                    <a:lnTo>
                      <a:pt x="855500" y="2746100"/>
                    </a:lnTo>
                    <a:lnTo>
                      <a:pt x="854325" y="2746028"/>
                    </a:lnTo>
                    <a:lnTo>
                      <a:pt x="852409" y="2746659"/>
                    </a:lnTo>
                    <a:lnTo>
                      <a:pt x="851126" y="2746621"/>
                    </a:lnTo>
                    <a:lnTo>
                      <a:pt x="850121" y="2746125"/>
                    </a:lnTo>
                    <a:lnTo>
                      <a:pt x="848270" y="2744573"/>
                    </a:lnTo>
                    <a:lnTo>
                      <a:pt x="847528" y="2744291"/>
                    </a:lnTo>
                    <a:lnTo>
                      <a:pt x="827615" y="2743226"/>
                    </a:lnTo>
                    <a:lnTo>
                      <a:pt x="826613" y="2743602"/>
                    </a:lnTo>
                    <a:lnTo>
                      <a:pt x="824870" y="2744982"/>
                    </a:lnTo>
                    <a:lnTo>
                      <a:pt x="824262" y="2745311"/>
                    </a:lnTo>
                    <a:lnTo>
                      <a:pt x="818686" y="2745182"/>
                    </a:lnTo>
                    <a:lnTo>
                      <a:pt x="818044" y="2745261"/>
                    </a:lnTo>
                    <a:lnTo>
                      <a:pt x="823142" y="2749611"/>
                    </a:lnTo>
                    <a:lnTo>
                      <a:pt x="823911" y="2750792"/>
                    </a:lnTo>
                    <a:lnTo>
                      <a:pt x="822734" y="2751722"/>
                    </a:lnTo>
                    <a:lnTo>
                      <a:pt x="815853" y="2753475"/>
                    </a:lnTo>
                    <a:lnTo>
                      <a:pt x="813956" y="2754409"/>
                    </a:lnTo>
                    <a:lnTo>
                      <a:pt x="810574" y="2757947"/>
                    </a:lnTo>
                    <a:lnTo>
                      <a:pt x="809236" y="2758834"/>
                    </a:lnTo>
                    <a:lnTo>
                      <a:pt x="808075" y="2760252"/>
                    </a:lnTo>
                    <a:lnTo>
                      <a:pt x="808077" y="2762972"/>
                    </a:lnTo>
                    <a:lnTo>
                      <a:pt x="809326" y="2765357"/>
                    </a:lnTo>
                    <a:lnTo>
                      <a:pt x="812030" y="2765694"/>
                    </a:lnTo>
                    <a:lnTo>
                      <a:pt x="809205" y="2770270"/>
                    </a:lnTo>
                    <a:lnTo>
                      <a:pt x="807419" y="2772042"/>
                    </a:lnTo>
                    <a:lnTo>
                      <a:pt x="803424" y="2773726"/>
                    </a:lnTo>
                    <a:lnTo>
                      <a:pt x="800260" y="2776870"/>
                    </a:lnTo>
                    <a:lnTo>
                      <a:pt x="798390" y="2778154"/>
                    </a:lnTo>
                    <a:lnTo>
                      <a:pt x="789287" y="2781563"/>
                    </a:lnTo>
                    <a:lnTo>
                      <a:pt x="784965" y="2783890"/>
                    </a:lnTo>
                    <a:lnTo>
                      <a:pt x="781484" y="2787325"/>
                    </a:lnTo>
                    <a:lnTo>
                      <a:pt x="780445" y="2789358"/>
                    </a:lnTo>
                    <a:lnTo>
                      <a:pt x="778945" y="2794023"/>
                    </a:lnTo>
                    <a:lnTo>
                      <a:pt x="777967" y="2796294"/>
                    </a:lnTo>
                    <a:lnTo>
                      <a:pt x="777262" y="2799084"/>
                    </a:lnTo>
                    <a:lnTo>
                      <a:pt x="777837" y="2801669"/>
                    </a:lnTo>
                    <a:lnTo>
                      <a:pt x="779633" y="2805482"/>
                    </a:lnTo>
                    <a:lnTo>
                      <a:pt x="779785" y="2808567"/>
                    </a:lnTo>
                    <a:lnTo>
                      <a:pt x="778526" y="2809694"/>
                    </a:lnTo>
                    <a:lnTo>
                      <a:pt x="774026" y="2809828"/>
                    </a:lnTo>
                    <a:lnTo>
                      <a:pt x="765970" y="2811671"/>
                    </a:lnTo>
                    <a:lnTo>
                      <a:pt x="763988" y="2812636"/>
                    </a:lnTo>
                    <a:lnTo>
                      <a:pt x="760009" y="2816080"/>
                    </a:lnTo>
                    <a:lnTo>
                      <a:pt x="756451" y="2816972"/>
                    </a:lnTo>
                    <a:lnTo>
                      <a:pt x="755784" y="2817441"/>
                    </a:lnTo>
                    <a:lnTo>
                      <a:pt x="755786" y="2818898"/>
                    </a:lnTo>
                    <a:lnTo>
                      <a:pt x="756573" y="2819435"/>
                    </a:lnTo>
                    <a:lnTo>
                      <a:pt x="757604" y="2819568"/>
                    </a:lnTo>
                    <a:lnTo>
                      <a:pt x="758310" y="2819786"/>
                    </a:lnTo>
                    <a:lnTo>
                      <a:pt x="759835" y="2821899"/>
                    </a:lnTo>
                    <a:lnTo>
                      <a:pt x="761032" y="2824202"/>
                    </a:lnTo>
                    <a:lnTo>
                      <a:pt x="761129" y="2826072"/>
                    </a:lnTo>
                    <a:lnTo>
                      <a:pt x="759334" y="2826876"/>
                    </a:lnTo>
                    <a:lnTo>
                      <a:pt x="757978" y="2826466"/>
                    </a:lnTo>
                    <a:lnTo>
                      <a:pt x="752283" y="2823327"/>
                    </a:lnTo>
                    <a:lnTo>
                      <a:pt x="751695" y="2824285"/>
                    </a:lnTo>
                    <a:lnTo>
                      <a:pt x="750856" y="2823511"/>
                    </a:lnTo>
                    <a:lnTo>
                      <a:pt x="749514" y="2824567"/>
                    </a:lnTo>
                    <a:lnTo>
                      <a:pt x="744820" y="2826961"/>
                    </a:lnTo>
                    <a:lnTo>
                      <a:pt x="743809" y="2827677"/>
                    </a:lnTo>
                    <a:lnTo>
                      <a:pt x="743065" y="2828029"/>
                    </a:lnTo>
                    <a:lnTo>
                      <a:pt x="742056" y="2828288"/>
                    </a:lnTo>
                    <a:lnTo>
                      <a:pt x="741147" y="2828278"/>
                    </a:lnTo>
                    <a:lnTo>
                      <a:pt x="738979" y="2827879"/>
                    </a:lnTo>
                    <a:lnTo>
                      <a:pt x="737971" y="2827850"/>
                    </a:lnTo>
                    <a:lnTo>
                      <a:pt x="737230" y="2828106"/>
                    </a:lnTo>
                    <a:lnTo>
                      <a:pt x="735528" y="2828998"/>
                    </a:lnTo>
                    <a:lnTo>
                      <a:pt x="734546" y="2829265"/>
                    </a:lnTo>
                    <a:lnTo>
                      <a:pt x="733890" y="2829148"/>
                    </a:lnTo>
                    <a:lnTo>
                      <a:pt x="733358" y="2828824"/>
                    </a:lnTo>
                    <a:lnTo>
                      <a:pt x="732729" y="2828544"/>
                    </a:lnTo>
                    <a:lnTo>
                      <a:pt x="731879" y="2828644"/>
                    </a:lnTo>
                    <a:lnTo>
                      <a:pt x="731534" y="2829009"/>
                    </a:lnTo>
                    <a:lnTo>
                      <a:pt x="730877" y="2830297"/>
                    </a:lnTo>
                    <a:lnTo>
                      <a:pt x="730779" y="2830576"/>
                    </a:lnTo>
                    <a:lnTo>
                      <a:pt x="724789" y="2831936"/>
                    </a:lnTo>
                    <a:lnTo>
                      <a:pt x="723457" y="2832877"/>
                    </a:lnTo>
                    <a:lnTo>
                      <a:pt x="723374" y="2834772"/>
                    </a:lnTo>
                    <a:lnTo>
                      <a:pt x="724869" y="2836459"/>
                    </a:lnTo>
                    <a:lnTo>
                      <a:pt x="726776" y="2837667"/>
                    </a:lnTo>
                    <a:lnTo>
                      <a:pt x="729980" y="2838598"/>
                    </a:lnTo>
                    <a:lnTo>
                      <a:pt x="730891" y="2838446"/>
                    </a:lnTo>
                    <a:lnTo>
                      <a:pt x="731107" y="2837269"/>
                    </a:lnTo>
                    <a:lnTo>
                      <a:pt x="730667" y="2836220"/>
                    </a:lnTo>
                    <a:lnTo>
                      <a:pt x="730005" y="2835072"/>
                    </a:lnTo>
                    <a:lnTo>
                      <a:pt x="729766" y="2834029"/>
                    </a:lnTo>
                    <a:lnTo>
                      <a:pt x="730521" y="2833291"/>
                    </a:lnTo>
                    <a:lnTo>
                      <a:pt x="732319" y="2833758"/>
                    </a:lnTo>
                    <a:lnTo>
                      <a:pt x="734754" y="2837921"/>
                    </a:lnTo>
                    <a:lnTo>
                      <a:pt x="736698" y="2838741"/>
                    </a:lnTo>
                    <a:lnTo>
                      <a:pt x="740423" y="2837629"/>
                    </a:lnTo>
                    <a:lnTo>
                      <a:pt x="741826" y="2837893"/>
                    </a:lnTo>
                    <a:lnTo>
                      <a:pt x="741584" y="2839956"/>
                    </a:lnTo>
                    <a:lnTo>
                      <a:pt x="740091" y="2839608"/>
                    </a:lnTo>
                    <a:lnTo>
                      <a:pt x="738893" y="2840338"/>
                    </a:lnTo>
                    <a:lnTo>
                      <a:pt x="736866" y="2842358"/>
                    </a:lnTo>
                    <a:lnTo>
                      <a:pt x="735287" y="2842958"/>
                    </a:lnTo>
                    <a:lnTo>
                      <a:pt x="730816" y="2843149"/>
                    </a:lnTo>
                    <a:lnTo>
                      <a:pt x="727519" y="2842464"/>
                    </a:lnTo>
                    <a:lnTo>
                      <a:pt x="721545" y="2838354"/>
                    </a:lnTo>
                    <a:lnTo>
                      <a:pt x="714646" y="2836646"/>
                    </a:lnTo>
                    <a:lnTo>
                      <a:pt x="707996" y="2836867"/>
                    </a:lnTo>
                    <a:lnTo>
                      <a:pt x="706278" y="2837457"/>
                    </a:lnTo>
                    <a:lnTo>
                      <a:pt x="703800" y="2839384"/>
                    </a:lnTo>
                    <a:lnTo>
                      <a:pt x="702656" y="2842017"/>
                    </a:lnTo>
                    <a:lnTo>
                      <a:pt x="702531" y="2845388"/>
                    </a:lnTo>
                    <a:lnTo>
                      <a:pt x="703019" y="2849507"/>
                    </a:lnTo>
                    <a:lnTo>
                      <a:pt x="699600" y="2848356"/>
                    </a:lnTo>
                    <a:lnTo>
                      <a:pt x="693704" y="2844779"/>
                    </a:lnTo>
                    <a:lnTo>
                      <a:pt x="689889" y="2844121"/>
                    </a:lnTo>
                    <a:lnTo>
                      <a:pt x="686432" y="2844117"/>
                    </a:lnTo>
                    <a:lnTo>
                      <a:pt x="685210" y="2843813"/>
                    </a:lnTo>
                    <a:lnTo>
                      <a:pt x="678639" y="2840844"/>
                    </a:lnTo>
                    <a:lnTo>
                      <a:pt x="677179" y="2839944"/>
                    </a:lnTo>
                    <a:lnTo>
                      <a:pt x="673745" y="2838567"/>
                    </a:lnTo>
                    <a:lnTo>
                      <a:pt x="671646" y="2838020"/>
                    </a:lnTo>
                    <a:lnTo>
                      <a:pt x="670780" y="2838180"/>
                    </a:lnTo>
                    <a:lnTo>
                      <a:pt x="670214" y="2840197"/>
                    </a:lnTo>
                    <a:lnTo>
                      <a:pt x="668177" y="2840111"/>
                    </a:lnTo>
                    <a:lnTo>
                      <a:pt x="663921" y="2838688"/>
                    </a:lnTo>
                    <a:lnTo>
                      <a:pt x="662024" y="2838840"/>
                    </a:lnTo>
                    <a:lnTo>
                      <a:pt x="661073" y="2839066"/>
                    </a:lnTo>
                    <a:lnTo>
                      <a:pt x="660444" y="2839589"/>
                    </a:lnTo>
                    <a:lnTo>
                      <a:pt x="659504" y="2840059"/>
                    </a:lnTo>
                    <a:lnTo>
                      <a:pt x="658256" y="2839707"/>
                    </a:lnTo>
                    <a:lnTo>
                      <a:pt x="656967" y="2839084"/>
                    </a:lnTo>
                    <a:lnTo>
                      <a:pt x="655938" y="2838810"/>
                    </a:lnTo>
                    <a:lnTo>
                      <a:pt x="653969" y="2839837"/>
                    </a:lnTo>
                    <a:lnTo>
                      <a:pt x="652928" y="2841834"/>
                    </a:lnTo>
                    <a:lnTo>
                      <a:pt x="651697" y="2846630"/>
                    </a:lnTo>
                    <a:lnTo>
                      <a:pt x="650269" y="2845952"/>
                    </a:lnTo>
                    <a:lnTo>
                      <a:pt x="647716" y="2843980"/>
                    </a:lnTo>
                    <a:lnTo>
                      <a:pt x="646469" y="2843693"/>
                    </a:lnTo>
                    <a:lnTo>
                      <a:pt x="644606" y="2843663"/>
                    </a:lnTo>
                    <a:lnTo>
                      <a:pt x="641779" y="2842838"/>
                    </a:lnTo>
                    <a:lnTo>
                      <a:pt x="640465" y="2842732"/>
                    </a:lnTo>
                    <a:lnTo>
                      <a:pt x="639231" y="2843191"/>
                    </a:lnTo>
                    <a:lnTo>
                      <a:pt x="637937" y="2843882"/>
                    </a:lnTo>
                    <a:lnTo>
                      <a:pt x="636676" y="2844281"/>
                    </a:lnTo>
                    <a:lnTo>
                      <a:pt x="635546" y="2843862"/>
                    </a:lnTo>
                    <a:lnTo>
                      <a:pt x="634307" y="2843235"/>
                    </a:lnTo>
                    <a:lnTo>
                      <a:pt x="632597" y="2842918"/>
                    </a:lnTo>
                    <a:lnTo>
                      <a:pt x="630904" y="2843047"/>
                    </a:lnTo>
                    <a:lnTo>
                      <a:pt x="629729" y="2843829"/>
                    </a:lnTo>
                    <a:lnTo>
                      <a:pt x="627985" y="2846610"/>
                    </a:lnTo>
                    <a:lnTo>
                      <a:pt x="626407" y="2848516"/>
                    </a:lnTo>
                    <a:lnTo>
                      <a:pt x="624221" y="2849408"/>
                    </a:lnTo>
                    <a:lnTo>
                      <a:pt x="620703" y="2849143"/>
                    </a:lnTo>
                    <a:lnTo>
                      <a:pt x="619125" y="2848618"/>
                    </a:lnTo>
                    <a:lnTo>
                      <a:pt x="614512" y="2846354"/>
                    </a:lnTo>
                    <a:lnTo>
                      <a:pt x="610035" y="2845832"/>
                    </a:lnTo>
                    <a:lnTo>
                      <a:pt x="608565" y="2845399"/>
                    </a:lnTo>
                    <a:lnTo>
                      <a:pt x="608147" y="2846365"/>
                    </a:lnTo>
                    <a:lnTo>
                      <a:pt x="607909" y="2846826"/>
                    </a:lnTo>
                    <a:lnTo>
                      <a:pt x="607895" y="2847234"/>
                    </a:lnTo>
                    <a:lnTo>
                      <a:pt x="608203" y="2848139"/>
                    </a:lnTo>
                    <a:lnTo>
                      <a:pt x="600877" y="2849176"/>
                    </a:lnTo>
                    <a:lnTo>
                      <a:pt x="599902" y="2850659"/>
                    </a:lnTo>
                    <a:lnTo>
                      <a:pt x="599200" y="2852327"/>
                    </a:lnTo>
                    <a:lnTo>
                      <a:pt x="596956" y="2851707"/>
                    </a:lnTo>
                    <a:lnTo>
                      <a:pt x="593091" y="2849387"/>
                    </a:lnTo>
                    <a:lnTo>
                      <a:pt x="587427" y="2849352"/>
                    </a:lnTo>
                    <a:lnTo>
                      <a:pt x="585271" y="2848262"/>
                    </a:lnTo>
                    <a:lnTo>
                      <a:pt x="584170" y="2847875"/>
                    </a:lnTo>
                    <a:lnTo>
                      <a:pt x="582794" y="2847976"/>
                    </a:lnTo>
                    <a:lnTo>
                      <a:pt x="580227" y="2848536"/>
                    </a:lnTo>
                    <a:lnTo>
                      <a:pt x="579466" y="2848165"/>
                    </a:lnTo>
                    <a:lnTo>
                      <a:pt x="576509" y="2845494"/>
                    </a:lnTo>
                    <a:lnTo>
                      <a:pt x="571885" y="2843020"/>
                    </a:lnTo>
                    <a:lnTo>
                      <a:pt x="569482" y="2841167"/>
                    </a:lnTo>
                    <a:lnTo>
                      <a:pt x="570126" y="2840059"/>
                    </a:lnTo>
                    <a:lnTo>
                      <a:pt x="579341" y="2840603"/>
                    </a:lnTo>
                    <a:lnTo>
                      <a:pt x="581506" y="2841146"/>
                    </a:lnTo>
                    <a:lnTo>
                      <a:pt x="582499" y="2841068"/>
                    </a:lnTo>
                    <a:lnTo>
                      <a:pt x="582972" y="2840083"/>
                    </a:lnTo>
                    <a:lnTo>
                      <a:pt x="582430" y="2838804"/>
                    </a:lnTo>
                    <a:lnTo>
                      <a:pt x="581096" y="2837832"/>
                    </a:lnTo>
                    <a:lnTo>
                      <a:pt x="579526" y="2837224"/>
                    </a:lnTo>
                    <a:lnTo>
                      <a:pt x="575887" y="2836679"/>
                    </a:lnTo>
                    <a:lnTo>
                      <a:pt x="573979" y="2835159"/>
                    </a:lnTo>
                    <a:lnTo>
                      <a:pt x="572325" y="2833336"/>
                    </a:lnTo>
                    <a:lnTo>
                      <a:pt x="570549" y="2831936"/>
                    </a:lnTo>
                    <a:lnTo>
                      <a:pt x="569811" y="2831551"/>
                    </a:lnTo>
                    <a:lnTo>
                      <a:pt x="569205" y="2831340"/>
                    </a:lnTo>
                    <a:lnTo>
                      <a:pt x="568574" y="2831516"/>
                    </a:lnTo>
                    <a:lnTo>
                      <a:pt x="567771" y="2832337"/>
                    </a:lnTo>
                    <a:lnTo>
                      <a:pt x="571349" y="2837117"/>
                    </a:lnTo>
                    <a:lnTo>
                      <a:pt x="569258" y="2839191"/>
                    </a:lnTo>
                    <a:lnTo>
                      <a:pt x="564446" y="2839267"/>
                    </a:lnTo>
                    <a:lnTo>
                      <a:pt x="559825" y="2837960"/>
                    </a:lnTo>
                    <a:lnTo>
                      <a:pt x="555140" y="2836002"/>
                    </a:lnTo>
                    <a:lnTo>
                      <a:pt x="538493" y="2833325"/>
                    </a:lnTo>
                    <a:lnTo>
                      <a:pt x="530348" y="2833304"/>
                    </a:lnTo>
                    <a:lnTo>
                      <a:pt x="529302" y="2833586"/>
                    </a:lnTo>
                    <a:lnTo>
                      <a:pt x="527319" y="2834445"/>
                    </a:lnTo>
                    <a:lnTo>
                      <a:pt x="526188" y="2834740"/>
                    </a:lnTo>
                    <a:lnTo>
                      <a:pt x="525592" y="2834123"/>
                    </a:lnTo>
                    <a:lnTo>
                      <a:pt x="525520" y="2832583"/>
                    </a:lnTo>
                    <a:lnTo>
                      <a:pt x="525787" y="2830310"/>
                    </a:lnTo>
                    <a:lnTo>
                      <a:pt x="524439" y="2828082"/>
                    </a:lnTo>
                    <a:lnTo>
                      <a:pt x="521207" y="2825214"/>
                    </a:lnTo>
                    <a:lnTo>
                      <a:pt x="519121" y="2820936"/>
                    </a:lnTo>
                    <a:lnTo>
                      <a:pt x="516827" y="2818560"/>
                    </a:lnTo>
                    <a:lnTo>
                      <a:pt x="513280" y="2815857"/>
                    </a:lnTo>
                    <a:lnTo>
                      <a:pt x="495638" y="2800463"/>
                    </a:lnTo>
                    <a:lnTo>
                      <a:pt x="479728" y="2790449"/>
                    </a:lnTo>
                    <a:lnTo>
                      <a:pt x="474924" y="2788390"/>
                    </a:lnTo>
                    <a:lnTo>
                      <a:pt x="471057" y="2788139"/>
                    </a:lnTo>
                    <a:lnTo>
                      <a:pt x="470088" y="2787815"/>
                    </a:lnTo>
                    <a:lnTo>
                      <a:pt x="469116" y="2786699"/>
                    </a:lnTo>
                    <a:lnTo>
                      <a:pt x="468373" y="2785485"/>
                    </a:lnTo>
                    <a:lnTo>
                      <a:pt x="467586" y="2784533"/>
                    </a:lnTo>
                    <a:lnTo>
                      <a:pt x="466563" y="2784259"/>
                    </a:lnTo>
                    <a:lnTo>
                      <a:pt x="465508" y="2784206"/>
                    </a:lnTo>
                    <a:lnTo>
                      <a:pt x="447896" y="2777956"/>
                    </a:lnTo>
                    <a:lnTo>
                      <a:pt x="443036" y="2777072"/>
                    </a:lnTo>
                    <a:lnTo>
                      <a:pt x="440047" y="2777091"/>
                    </a:lnTo>
                    <a:lnTo>
                      <a:pt x="431856" y="2778789"/>
                    </a:lnTo>
                    <a:lnTo>
                      <a:pt x="430067" y="2780168"/>
                    </a:lnTo>
                    <a:lnTo>
                      <a:pt x="428082" y="2785692"/>
                    </a:lnTo>
                    <a:lnTo>
                      <a:pt x="426425" y="2787727"/>
                    </a:lnTo>
                    <a:lnTo>
                      <a:pt x="424918" y="2785453"/>
                    </a:lnTo>
                    <a:lnTo>
                      <a:pt x="413649" y="2776379"/>
                    </a:lnTo>
                    <a:lnTo>
                      <a:pt x="412499" y="2774308"/>
                    </a:lnTo>
                    <a:lnTo>
                      <a:pt x="411764" y="2770950"/>
                    </a:lnTo>
                    <a:lnTo>
                      <a:pt x="411180" y="2765832"/>
                    </a:lnTo>
                    <a:lnTo>
                      <a:pt x="410642" y="2763815"/>
                    </a:lnTo>
                    <a:lnTo>
                      <a:pt x="409479" y="2761574"/>
                    </a:lnTo>
                    <a:lnTo>
                      <a:pt x="405359" y="2755248"/>
                    </a:lnTo>
                    <a:lnTo>
                      <a:pt x="404799" y="2754124"/>
                    </a:lnTo>
                    <a:lnTo>
                      <a:pt x="404685" y="2751377"/>
                    </a:lnTo>
                    <a:lnTo>
                      <a:pt x="401451" y="2733583"/>
                    </a:lnTo>
                    <a:lnTo>
                      <a:pt x="399582" y="2728504"/>
                    </a:lnTo>
                    <a:lnTo>
                      <a:pt x="398859" y="2725658"/>
                    </a:lnTo>
                    <a:lnTo>
                      <a:pt x="398778" y="2723494"/>
                    </a:lnTo>
                    <a:lnTo>
                      <a:pt x="399445" y="2717538"/>
                    </a:lnTo>
                    <a:lnTo>
                      <a:pt x="400009" y="2715135"/>
                    </a:lnTo>
                    <a:lnTo>
                      <a:pt x="397672" y="2712239"/>
                    </a:lnTo>
                    <a:lnTo>
                      <a:pt x="395568" y="2707774"/>
                    </a:lnTo>
                    <a:lnTo>
                      <a:pt x="394514" y="2702985"/>
                    </a:lnTo>
                    <a:lnTo>
                      <a:pt x="395392" y="2699108"/>
                    </a:lnTo>
                    <a:lnTo>
                      <a:pt x="397718" y="2695735"/>
                    </a:lnTo>
                    <a:lnTo>
                      <a:pt x="398045" y="2693830"/>
                    </a:lnTo>
                    <a:lnTo>
                      <a:pt x="397448" y="2691093"/>
                    </a:lnTo>
                    <a:lnTo>
                      <a:pt x="394946" y="2684427"/>
                    </a:lnTo>
                    <a:lnTo>
                      <a:pt x="394338" y="2681777"/>
                    </a:lnTo>
                    <a:lnTo>
                      <a:pt x="395830" y="2681546"/>
                    </a:lnTo>
                    <a:lnTo>
                      <a:pt x="400707" y="2682915"/>
                    </a:lnTo>
                    <a:lnTo>
                      <a:pt x="403905" y="2685916"/>
                    </a:lnTo>
                    <a:lnTo>
                      <a:pt x="406655" y="2689339"/>
                    </a:lnTo>
                    <a:lnTo>
                      <a:pt x="410129" y="2691902"/>
                    </a:lnTo>
                    <a:lnTo>
                      <a:pt x="414341" y="2693376"/>
                    </a:lnTo>
                    <a:lnTo>
                      <a:pt x="418721" y="2694290"/>
                    </a:lnTo>
                    <a:lnTo>
                      <a:pt x="423324" y="2694443"/>
                    </a:lnTo>
                    <a:lnTo>
                      <a:pt x="428119" y="2693647"/>
                    </a:lnTo>
                    <a:lnTo>
                      <a:pt x="432291" y="2692113"/>
                    </a:lnTo>
                    <a:lnTo>
                      <a:pt x="436599" y="2689809"/>
                    </a:lnTo>
                    <a:lnTo>
                      <a:pt x="440334" y="2687059"/>
                    </a:lnTo>
                    <a:lnTo>
                      <a:pt x="442883" y="2684147"/>
                    </a:lnTo>
                    <a:lnTo>
                      <a:pt x="449875" y="2672163"/>
                    </a:lnTo>
                    <a:lnTo>
                      <a:pt x="454238" y="2660237"/>
                    </a:lnTo>
                    <a:lnTo>
                      <a:pt x="456134" y="2652440"/>
                    </a:lnTo>
                    <a:lnTo>
                      <a:pt x="456592" y="2645950"/>
                    </a:lnTo>
                    <a:lnTo>
                      <a:pt x="457084" y="2644207"/>
                    </a:lnTo>
                    <a:lnTo>
                      <a:pt x="458062" y="2642905"/>
                    </a:lnTo>
                    <a:lnTo>
                      <a:pt x="459059" y="2642907"/>
                    </a:lnTo>
                    <a:lnTo>
                      <a:pt x="460380" y="2643331"/>
                    </a:lnTo>
                    <a:lnTo>
                      <a:pt x="462490" y="2643403"/>
                    </a:lnTo>
                    <a:lnTo>
                      <a:pt x="464862" y="2641617"/>
                    </a:lnTo>
                    <a:lnTo>
                      <a:pt x="465209" y="2638088"/>
                    </a:lnTo>
                    <a:lnTo>
                      <a:pt x="463674" y="2630129"/>
                    </a:lnTo>
                    <a:lnTo>
                      <a:pt x="463024" y="2628128"/>
                    </a:lnTo>
                    <a:lnTo>
                      <a:pt x="462305" y="2628320"/>
                    </a:lnTo>
                    <a:lnTo>
                      <a:pt x="461825" y="2629932"/>
                    </a:lnTo>
                    <a:lnTo>
                      <a:pt x="462066" y="2634584"/>
                    </a:lnTo>
                    <a:lnTo>
                      <a:pt x="461704" y="2640844"/>
                    </a:lnTo>
                    <a:lnTo>
                      <a:pt x="460981" y="2640952"/>
                    </a:lnTo>
                    <a:lnTo>
                      <a:pt x="458038" y="2619406"/>
                    </a:lnTo>
                    <a:lnTo>
                      <a:pt x="456342" y="2607092"/>
                    </a:lnTo>
                    <a:lnTo>
                      <a:pt x="452998" y="2596167"/>
                    </a:lnTo>
                    <a:lnTo>
                      <a:pt x="446631" y="2580489"/>
                    </a:lnTo>
                    <a:lnTo>
                      <a:pt x="443644" y="2569970"/>
                    </a:lnTo>
                    <a:lnTo>
                      <a:pt x="442001" y="2565813"/>
                    </a:lnTo>
                    <a:lnTo>
                      <a:pt x="441002" y="2561584"/>
                    </a:lnTo>
                    <a:lnTo>
                      <a:pt x="441414" y="2556406"/>
                    </a:lnTo>
                    <a:lnTo>
                      <a:pt x="442635" y="2552221"/>
                    </a:lnTo>
                    <a:lnTo>
                      <a:pt x="446377" y="2544111"/>
                    </a:lnTo>
                    <a:lnTo>
                      <a:pt x="448610" y="2540892"/>
                    </a:lnTo>
                    <a:lnTo>
                      <a:pt x="448615" y="2546114"/>
                    </a:lnTo>
                    <a:lnTo>
                      <a:pt x="444061" y="2554140"/>
                    </a:lnTo>
                    <a:lnTo>
                      <a:pt x="445030" y="2560355"/>
                    </a:lnTo>
                    <a:lnTo>
                      <a:pt x="449564" y="2569382"/>
                    </a:lnTo>
                    <a:lnTo>
                      <a:pt x="452847" y="2574153"/>
                    </a:lnTo>
                    <a:lnTo>
                      <a:pt x="455499" y="2575056"/>
                    </a:lnTo>
                    <a:lnTo>
                      <a:pt x="456101" y="2572774"/>
                    </a:lnTo>
                    <a:lnTo>
                      <a:pt x="455023" y="2570021"/>
                    </a:lnTo>
                    <a:lnTo>
                      <a:pt x="452189" y="2565388"/>
                    </a:lnTo>
                    <a:lnTo>
                      <a:pt x="450413" y="2563938"/>
                    </a:lnTo>
                    <a:lnTo>
                      <a:pt x="449882" y="2562838"/>
                    </a:lnTo>
                    <a:lnTo>
                      <a:pt x="449523" y="2560815"/>
                    </a:lnTo>
                    <a:lnTo>
                      <a:pt x="449124" y="2559654"/>
                    </a:lnTo>
                    <a:lnTo>
                      <a:pt x="448363" y="2558000"/>
                    </a:lnTo>
                    <a:lnTo>
                      <a:pt x="446925" y="2557056"/>
                    </a:lnTo>
                    <a:lnTo>
                      <a:pt x="446492" y="2556403"/>
                    </a:lnTo>
                    <a:lnTo>
                      <a:pt x="447225" y="2555546"/>
                    </a:lnTo>
                    <a:lnTo>
                      <a:pt x="448283" y="2555390"/>
                    </a:lnTo>
                    <a:lnTo>
                      <a:pt x="450328" y="2556522"/>
                    </a:lnTo>
                    <a:lnTo>
                      <a:pt x="451513" y="2556712"/>
                    </a:lnTo>
                    <a:lnTo>
                      <a:pt x="456249" y="2556121"/>
                    </a:lnTo>
                    <a:lnTo>
                      <a:pt x="457562" y="2554666"/>
                    </a:lnTo>
                    <a:lnTo>
                      <a:pt x="457728" y="2551303"/>
                    </a:lnTo>
                    <a:lnTo>
                      <a:pt x="456576" y="2548411"/>
                    </a:lnTo>
                    <a:lnTo>
                      <a:pt x="454623" y="2547521"/>
                    </a:lnTo>
                    <a:lnTo>
                      <a:pt x="452718" y="2547276"/>
                    </a:lnTo>
                    <a:lnTo>
                      <a:pt x="451714" y="2546268"/>
                    </a:lnTo>
                    <a:lnTo>
                      <a:pt x="450553" y="2543774"/>
                    </a:lnTo>
                    <a:lnTo>
                      <a:pt x="450297" y="2542442"/>
                    </a:lnTo>
                    <a:lnTo>
                      <a:pt x="450458" y="2541444"/>
                    </a:lnTo>
                    <a:lnTo>
                      <a:pt x="451459" y="2539017"/>
                    </a:lnTo>
                    <a:lnTo>
                      <a:pt x="451840" y="2537720"/>
                    </a:lnTo>
                    <a:lnTo>
                      <a:pt x="452193" y="2532831"/>
                    </a:lnTo>
                    <a:lnTo>
                      <a:pt x="451458" y="2528080"/>
                    </a:lnTo>
                    <a:lnTo>
                      <a:pt x="449554" y="2524314"/>
                    </a:lnTo>
                    <a:lnTo>
                      <a:pt x="446422" y="2522355"/>
                    </a:lnTo>
                    <a:lnTo>
                      <a:pt x="448515" y="2518933"/>
                    </a:lnTo>
                    <a:lnTo>
                      <a:pt x="448675" y="2517240"/>
                    </a:lnTo>
                    <a:lnTo>
                      <a:pt x="447444" y="2515034"/>
                    </a:lnTo>
                    <a:lnTo>
                      <a:pt x="445763" y="2513697"/>
                    </a:lnTo>
                    <a:lnTo>
                      <a:pt x="442552" y="2512488"/>
                    </a:lnTo>
                    <a:lnTo>
                      <a:pt x="440807" y="2510529"/>
                    </a:lnTo>
                    <a:lnTo>
                      <a:pt x="445732" y="2509784"/>
                    </a:lnTo>
                    <a:lnTo>
                      <a:pt x="447278" y="2508402"/>
                    </a:lnTo>
                    <a:lnTo>
                      <a:pt x="447484" y="2505471"/>
                    </a:lnTo>
                    <a:lnTo>
                      <a:pt x="447446" y="2502908"/>
                    </a:lnTo>
                    <a:lnTo>
                      <a:pt x="447930" y="2497946"/>
                    </a:lnTo>
                    <a:lnTo>
                      <a:pt x="447351" y="2495119"/>
                    </a:lnTo>
                    <a:lnTo>
                      <a:pt x="446650" y="2493895"/>
                    </a:lnTo>
                    <a:lnTo>
                      <a:pt x="445058" y="2492287"/>
                    </a:lnTo>
                    <a:lnTo>
                      <a:pt x="444465" y="2491068"/>
                    </a:lnTo>
                    <a:lnTo>
                      <a:pt x="444782" y="2489053"/>
                    </a:lnTo>
                    <a:lnTo>
                      <a:pt x="444727" y="2487455"/>
                    </a:lnTo>
                    <a:lnTo>
                      <a:pt x="444063" y="2486129"/>
                    </a:lnTo>
                    <a:lnTo>
                      <a:pt x="442737" y="2484108"/>
                    </a:lnTo>
                    <a:lnTo>
                      <a:pt x="442176" y="2481621"/>
                    </a:lnTo>
                    <a:lnTo>
                      <a:pt x="441311" y="2465008"/>
                    </a:lnTo>
                    <a:lnTo>
                      <a:pt x="435811" y="2445401"/>
                    </a:lnTo>
                    <a:lnTo>
                      <a:pt x="431958" y="2435249"/>
                    </a:lnTo>
                    <a:lnTo>
                      <a:pt x="428887" y="2430100"/>
                    </a:lnTo>
                    <a:lnTo>
                      <a:pt x="418697" y="2418168"/>
                    </a:lnTo>
                    <a:lnTo>
                      <a:pt x="410599" y="2404646"/>
                    </a:lnTo>
                    <a:lnTo>
                      <a:pt x="397583" y="2389292"/>
                    </a:lnTo>
                    <a:lnTo>
                      <a:pt x="386424" y="2368620"/>
                    </a:lnTo>
                    <a:lnTo>
                      <a:pt x="375947" y="2351341"/>
                    </a:lnTo>
                    <a:lnTo>
                      <a:pt x="365607" y="2338114"/>
                    </a:lnTo>
                    <a:lnTo>
                      <a:pt x="358314" y="2332430"/>
                    </a:lnTo>
                    <a:lnTo>
                      <a:pt x="355507" y="2324768"/>
                    </a:lnTo>
                    <a:lnTo>
                      <a:pt x="355244" y="2323447"/>
                    </a:lnTo>
                    <a:lnTo>
                      <a:pt x="354531" y="2321785"/>
                    </a:lnTo>
                    <a:lnTo>
                      <a:pt x="345713" y="2308785"/>
                    </a:lnTo>
                    <a:lnTo>
                      <a:pt x="345254" y="2307771"/>
                    </a:lnTo>
                    <a:lnTo>
                      <a:pt x="344498" y="2305322"/>
                    </a:lnTo>
                    <a:lnTo>
                      <a:pt x="339081" y="2295157"/>
                    </a:lnTo>
                    <a:lnTo>
                      <a:pt x="338323" y="2293041"/>
                    </a:lnTo>
                    <a:lnTo>
                      <a:pt x="337597" y="2288143"/>
                    </a:lnTo>
                    <a:lnTo>
                      <a:pt x="336938" y="2285679"/>
                    </a:lnTo>
                    <a:lnTo>
                      <a:pt x="333106" y="2276026"/>
                    </a:lnTo>
                    <a:lnTo>
                      <a:pt x="331245" y="2272382"/>
                    </a:lnTo>
                    <a:lnTo>
                      <a:pt x="330833" y="2271790"/>
                    </a:lnTo>
                    <a:lnTo>
                      <a:pt x="329669" y="2270560"/>
                    </a:lnTo>
                    <a:lnTo>
                      <a:pt x="329339" y="2269966"/>
                    </a:lnTo>
                    <a:lnTo>
                      <a:pt x="329358" y="2268988"/>
                    </a:lnTo>
                    <a:lnTo>
                      <a:pt x="330217" y="2267518"/>
                    </a:lnTo>
                    <a:lnTo>
                      <a:pt x="330347" y="2266662"/>
                    </a:lnTo>
                    <a:lnTo>
                      <a:pt x="330027" y="2263815"/>
                    </a:lnTo>
                    <a:lnTo>
                      <a:pt x="329692" y="2262375"/>
                    </a:lnTo>
                    <a:lnTo>
                      <a:pt x="329135" y="2261365"/>
                    </a:lnTo>
                    <a:lnTo>
                      <a:pt x="328047" y="2260692"/>
                    </a:lnTo>
                    <a:lnTo>
                      <a:pt x="325486" y="2259608"/>
                    </a:lnTo>
                    <a:lnTo>
                      <a:pt x="324585" y="2259079"/>
                    </a:lnTo>
                    <a:lnTo>
                      <a:pt x="323475" y="2256877"/>
                    </a:lnTo>
                    <a:lnTo>
                      <a:pt x="323391" y="2253962"/>
                    </a:lnTo>
                    <a:lnTo>
                      <a:pt x="323641" y="2250803"/>
                    </a:lnTo>
                    <a:lnTo>
                      <a:pt x="323588" y="2247852"/>
                    </a:lnTo>
                    <a:lnTo>
                      <a:pt x="323153" y="2246641"/>
                    </a:lnTo>
                    <a:lnTo>
                      <a:pt x="321725" y="2244153"/>
                    </a:lnTo>
                    <a:lnTo>
                      <a:pt x="320619" y="2241274"/>
                    </a:lnTo>
                    <a:lnTo>
                      <a:pt x="319517" y="2240164"/>
                    </a:lnTo>
                    <a:lnTo>
                      <a:pt x="318355" y="2239256"/>
                    </a:lnTo>
                    <a:lnTo>
                      <a:pt x="317516" y="2238374"/>
                    </a:lnTo>
                    <a:lnTo>
                      <a:pt x="316260" y="2233844"/>
                    </a:lnTo>
                    <a:lnTo>
                      <a:pt x="316390" y="2216881"/>
                    </a:lnTo>
                    <a:lnTo>
                      <a:pt x="315746" y="2214103"/>
                    </a:lnTo>
                    <a:lnTo>
                      <a:pt x="313434" y="2209743"/>
                    </a:lnTo>
                    <a:lnTo>
                      <a:pt x="312752" y="2207883"/>
                    </a:lnTo>
                    <a:lnTo>
                      <a:pt x="310280" y="2196929"/>
                    </a:lnTo>
                    <a:lnTo>
                      <a:pt x="309150" y="2185774"/>
                    </a:lnTo>
                    <a:lnTo>
                      <a:pt x="309259" y="2175494"/>
                    </a:lnTo>
                    <a:lnTo>
                      <a:pt x="310117" y="2167848"/>
                    </a:lnTo>
                    <a:lnTo>
                      <a:pt x="309950" y="2165042"/>
                    </a:lnTo>
                    <a:lnTo>
                      <a:pt x="309194" y="2162282"/>
                    </a:lnTo>
                    <a:lnTo>
                      <a:pt x="305443" y="2156184"/>
                    </a:lnTo>
                    <a:lnTo>
                      <a:pt x="303088" y="2151013"/>
                    </a:lnTo>
                    <a:lnTo>
                      <a:pt x="302095" y="2148138"/>
                    </a:lnTo>
                    <a:lnTo>
                      <a:pt x="301485" y="2145484"/>
                    </a:lnTo>
                    <a:lnTo>
                      <a:pt x="300775" y="2143499"/>
                    </a:lnTo>
                    <a:lnTo>
                      <a:pt x="298158" y="2139183"/>
                    </a:lnTo>
                    <a:lnTo>
                      <a:pt x="295223" y="2131923"/>
                    </a:lnTo>
                    <a:lnTo>
                      <a:pt x="286812" y="2116699"/>
                    </a:lnTo>
                    <a:lnTo>
                      <a:pt x="285334" y="2114744"/>
                    </a:lnTo>
                    <a:lnTo>
                      <a:pt x="261947" y="2094586"/>
                    </a:lnTo>
                    <a:lnTo>
                      <a:pt x="261269" y="2093358"/>
                    </a:lnTo>
                    <a:lnTo>
                      <a:pt x="256643" y="2088158"/>
                    </a:lnTo>
                    <a:lnTo>
                      <a:pt x="255077" y="2085895"/>
                    </a:lnTo>
                    <a:lnTo>
                      <a:pt x="253049" y="2080826"/>
                    </a:lnTo>
                    <a:lnTo>
                      <a:pt x="251104" y="2079448"/>
                    </a:lnTo>
                    <a:lnTo>
                      <a:pt x="252369" y="2074404"/>
                    </a:lnTo>
                    <a:lnTo>
                      <a:pt x="251696" y="2068378"/>
                    </a:lnTo>
                    <a:lnTo>
                      <a:pt x="249898" y="2062587"/>
                    </a:lnTo>
                    <a:lnTo>
                      <a:pt x="240734" y="2046378"/>
                    </a:lnTo>
                    <a:lnTo>
                      <a:pt x="237617" y="2042699"/>
                    </a:lnTo>
                    <a:lnTo>
                      <a:pt x="226310" y="2032562"/>
                    </a:lnTo>
                    <a:lnTo>
                      <a:pt x="218808" y="2023402"/>
                    </a:lnTo>
                    <a:lnTo>
                      <a:pt x="218025" y="2021697"/>
                    </a:lnTo>
                    <a:lnTo>
                      <a:pt x="216829" y="2019711"/>
                    </a:lnTo>
                    <a:lnTo>
                      <a:pt x="210375" y="2012465"/>
                    </a:lnTo>
                    <a:lnTo>
                      <a:pt x="208592" y="2011590"/>
                    </a:lnTo>
                    <a:lnTo>
                      <a:pt x="204369" y="2010103"/>
                    </a:lnTo>
                    <a:lnTo>
                      <a:pt x="202377" y="2008724"/>
                    </a:lnTo>
                    <a:lnTo>
                      <a:pt x="191890" y="1999022"/>
                    </a:lnTo>
                    <a:lnTo>
                      <a:pt x="189994" y="1995534"/>
                    </a:lnTo>
                    <a:lnTo>
                      <a:pt x="189196" y="1994401"/>
                    </a:lnTo>
                    <a:lnTo>
                      <a:pt x="188849" y="1993541"/>
                    </a:lnTo>
                    <a:lnTo>
                      <a:pt x="188040" y="1989175"/>
                    </a:lnTo>
                    <a:lnTo>
                      <a:pt x="187661" y="1988053"/>
                    </a:lnTo>
                    <a:lnTo>
                      <a:pt x="181142" y="1973935"/>
                    </a:lnTo>
                    <a:lnTo>
                      <a:pt x="179417" y="1968745"/>
                    </a:lnTo>
                    <a:lnTo>
                      <a:pt x="178469" y="1963176"/>
                    </a:lnTo>
                    <a:lnTo>
                      <a:pt x="178638" y="1960313"/>
                    </a:lnTo>
                    <a:lnTo>
                      <a:pt x="179891" y="1955070"/>
                    </a:lnTo>
                    <a:lnTo>
                      <a:pt x="179919" y="1952487"/>
                    </a:lnTo>
                    <a:lnTo>
                      <a:pt x="180092" y="1951139"/>
                    </a:lnTo>
                    <a:lnTo>
                      <a:pt x="181309" y="1948179"/>
                    </a:lnTo>
                    <a:lnTo>
                      <a:pt x="181478" y="1946800"/>
                    </a:lnTo>
                    <a:lnTo>
                      <a:pt x="181057" y="1945393"/>
                    </a:lnTo>
                    <a:lnTo>
                      <a:pt x="168521" y="1915573"/>
                    </a:lnTo>
                    <a:lnTo>
                      <a:pt x="158974" y="1899644"/>
                    </a:lnTo>
                    <a:lnTo>
                      <a:pt x="146103" y="1882622"/>
                    </a:lnTo>
                    <a:lnTo>
                      <a:pt x="123252" y="1852748"/>
                    </a:lnTo>
                    <a:lnTo>
                      <a:pt x="108063" y="1836296"/>
                    </a:lnTo>
                    <a:lnTo>
                      <a:pt x="98876" y="1824537"/>
                    </a:lnTo>
                    <a:lnTo>
                      <a:pt x="91208" y="1818819"/>
                    </a:lnTo>
                    <a:lnTo>
                      <a:pt x="82450" y="1811471"/>
                    </a:lnTo>
                    <a:lnTo>
                      <a:pt x="68190" y="1800257"/>
                    </a:lnTo>
                    <a:lnTo>
                      <a:pt x="66333" y="1798949"/>
                    </a:lnTo>
                    <a:lnTo>
                      <a:pt x="62370" y="1795998"/>
                    </a:lnTo>
                    <a:lnTo>
                      <a:pt x="60322" y="1793858"/>
                    </a:lnTo>
                    <a:lnTo>
                      <a:pt x="59877" y="1790936"/>
                    </a:lnTo>
                    <a:lnTo>
                      <a:pt x="58786" y="1788293"/>
                    </a:lnTo>
                    <a:lnTo>
                      <a:pt x="59339" y="1786270"/>
                    </a:lnTo>
                    <a:lnTo>
                      <a:pt x="57265" y="1783958"/>
                    </a:lnTo>
                    <a:lnTo>
                      <a:pt x="55147" y="1780244"/>
                    </a:lnTo>
                    <a:lnTo>
                      <a:pt x="51173" y="1774533"/>
                    </a:lnTo>
                    <a:lnTo>
                      <a:pt x="47122" y="1771876"/>
                    </a:lnTo>
                    <a:lnTo>
                      <a:pt x="42191" y="1767668"/>
                    </a:lnTo>
                    <a:lnTo>
                      <a:pt x="39501" y="1764742"/>
                    </a:lnTo>
                    <a:lnTo>
                      <a:pt x="39770" y="1763116"/>
                    </a:lnTo>
                    <a:lnTo>
                      <a:pt x="42958" y="1764732"/>
                    </a:lnTo>
                    <a:lnTo>
                      <a:pt x="45967" y="1766690"/>
                    </a:lnTo>
                    <a:lnTo>
                      <a:pt x="48157" y="1767147"/>
                    </a:lnTo>
                    <a:lnTo>
                      <a:pt x="51615" y="1767250"/>
                    </a:lnTo>
                    <a:lnTo>
                      <a:pt x="52785" y="1770410"/>
                    </a:lnTo>
                    <a:lnTo>
                      <a:pt x="54603" y="1773292"/>
                    </a:lnTo>
                    <a:lnTo>
                      <a:pt x="54206" y="1768428"/>
                    </a:lnTo>
                    <a:lnTo>
                      <a:pt x="54250" y="1764200"/>
                    </a:lnTo>
                    <a:lnTo>
                      <a:pt x="54408" y="1759601"/>
                    </a:lnTo>
                    <a:lnTo>
                      <a:pt x="53168" y="1754868"/>
                    </a:lnTo>
                    <a:lnTo>
                      <a:pt x="52097" y="1750108"/>
                    </a:lnTo>
                    <a:lnTo>
                      <a:pt x="52138" y="1745879"/>
                    </a:lnTo>
                    <a:lnTo>
                      <a:pt x="53270" y="1742008"/>
                    </a:lnTo>
                    <a:lnTo>
                      <a:pt x="57421" y="1757900"/>
                    </a:lnTo>
                    <a:lnTo>
                      <a:pt x="60667" y="1772348"/>
                    </a:lnTo>
                    <a:lnTo>
                      <a:pt x="61277" y="1777522"/>
                    </a:lnTo>
                    <a:lnTo>
                      <a:pt x="62824" y="1782027"/>
                    </a:lnTo>
                    <a:lnTo>
                      <a:pt x="64562" y="1784392"/>
                    </a:lnTo>
                    <a:lnTo>
                      <a:pt x="66766" y="1787562"/>
                    </a:lnTo>
                    <a:lnTo>
                      <a:pt x="67858" y="1790204"/>
                    </a:lnTo>
                    <a:lnTo>
                      <a:pt x="69784" y="1790428"/>
                    </a:lnTo>
                    <a:lnTo>
                      <a:pt x="68148" y="1786465"/>
                    </a:lnTo>
                    <a:lnTo>
                      <a:pt x="65125" y="1781313"/>
                    </a:lnTo>
                    <a:lnTo>
                      <a:pt x="64135" y="1777073"/>
                    </a:lnTo>
                    <a:lnTo>
                      <a:pt x="64395" y="1770878"/>
                    </a:lnTo>
                    <a:lnTo>
                      <a:pt x="65540" y="1768237"/>
                    </a:lnTo>
                    <a:lnTo>
                      <a:pt x="63701" y="1753932"/>
                    </a:lnTo>
                    <a:lnTo>
                      <a:pt x="59883" y="1746964"/>
                    </a:lnTo>
                    <a:lnTo>
                      <a:pt x="59978" y="1743079"/>
                    </a:lnTo>
                    <a:lnTo>
                      <a:pt x="63781" y="1748820"/>
                    </a:lnTo>
                    <a:lnTo>
                      <a:pt x="67070" y="1763603"/>
                    </a:lnTo>
                    <a:lnTo>
                      <a:pt x="68499" y="1760567"/>
                    </a:lnTo>
                    <a:lnTo>
                      <a:pt x="69701" y="1760555"/>
                    </a:lnTo>
                    <a:lnTo>
                      <a:pt x="72944" y="1760400"/>
                    </a:lnTo>
                    <a:lnTo>
                      <a:pt x="73587" y="1765747"/>
                    </a:lnTo>
                    <a:lnTo>
                      <a:pt x="75013" y="1768336"/>
                    </a:lnTo>
                    <a:lnTo>
                      <a:pt x="75899" y="1771887"/>
                    </a:lnTo>
                    <a:lnTo>
                      <a:pt x="77503" y="1773393"/>
                    </a:lnTo>
                    <a:lnTo>
                      <a:pt x="78399" y="1775888"/>
                    </a:lnTo>
                    <a:lnTo>
                      <a:pt x="79745" y="1777961"/>
                    </a:lnTo>
                    <a:lnTo>
                      <a:pt x="81275" y="1781235"/>
                    </a:lnTo>
                    <a:lnTo>
                      <a:pt x="83083" y="1787453"/>
                    </a:lnTo>
                    <a:lnTo>
                      <a:pt x="82043" y="1790781"/>
                    </a:lnTo>
                    <a:lnTo>
                      <a:pt x="83059" y="1795192"/>
                    </a:lnTo>
                    <a:lnTo>
                      <a:pt x="82309" y="1800410"/>
                    </a:lnTo>
                    <a:lnTo>
                      <a:pt x="83280" y="1801135"/>
                    </a:lnTo>
                    <a:lnTo>
                      <a:pt x="85420" y="1799389"/>
                    </a:lnTo>
                    <a:lnTo>
                      <a:pt x="84738" y="1794926"/>
                    </a:lnTo>
                    <a:lnTo>
                      <a:pt x="84266" y="1791837"/>
                    </a:lnTo>
                    <a:lnTo>
                      <a:pt x="84597" y="1789499"/>
                    </a:lnTo>
                    <a:lnTo>
                      <a:pt x="85180" y="1784311"/>
                    </a:lnTo>
                    <a:lnTo>
                      <a:pt x="82497" y="1779110"/>
                    </a:lnTo>
                    <a:lnTo>
                      <a:pt x="82661" y="1776800"/>
                    </a:lnTo>
                    <a:lnTo>
                      <a:pt x="82243" y="1774055"/>
                    </a:lnTo>
                    <a:lnTo>
                      <a:pt x="83957" y="1772908"/>
                    </a:lnTo>
                    <a:lnTo>
                      <a:pt x="85859" y="1775244"/>
                    </a:lnTo>
                    <a:lnTo>
                      <a:pt x="86870" y="1777369"/>
                    </a:lnTo>
                    <a:lnTo>
                      <a:pt x="87766" y="1779863"/>
                    </a:lnTo>
                    <a:lnTo>
                      <a:pt x="89154" y="1783334"/>
                    </a:lnTo>
                    <a:lnTo>
                      <a:pt x="88776" y="1787610"/>
                    </a:lnTo>
                    <a:lnTo>
                      <a:pt x="90164" y="1791082"/>
                    </a:lnTo>
                    <a:lnTo>
                      <a:pt x="91657" y="1795240"/>
                    </a:lnTo>
                    <a:lnTo>
                      <a:pt x="90984" y="1798684"/>
                    </a:lnTo>
                    <a:lnTo>
                      <a:pt x="92550" y="1801075"/>
                    </a:lnTo>
                    <a:lnTo>
                      <a:pt x="93313" y="1806051"/>
                    </a:lnTo>
                    <a:lnTo>
                      <a:pt x="93850" y="1810717"/>
                    </a:lnTo>
                    <a:lnTo>
                      <a:pt x="95690" y="1810431"/>
                    </a:lnTo>
                    <a:lnTo>
                      <a:pt x="96797" y="1808672"/>
                    </a:lnTo>
                    <a:lnTo>
                      <a:pt x="96843" y="1806730"/>
                    </a:lnTo>
                    <a:lnTo>
                      <a:pt x="96618" y="1804127"/>
                    </a:lnTo>
                    <a:lnTo>
                      <a:pt x="97079" y="1802647"/>
                    </a:lnTo>
                    <a:lnTo>
                      <a:pt x="98866" y="1799727"/>
                    </a:lnTo>
                    <a:lnTo>
                      <a:pt x="98164" y="1797377"/>
                    </a:lnTo>
                    <a:lnTo>
                      <a:pt x="97385" y="1794512"/>
                    </a:lnTo>
                    <a:lnTo>
                      <a:pt x="98091" y="1793521"/>
                    </a:lnTo>
                    <a:lnTo>
                      <a:pt x="101081" y="1798499"/>
                    </a:lnTo>
                    <a:lnTo>
                      <a:pt x="101449" y="1800902"/>
                    </a:lnTo>
                    <a:lnTo>
                      <a:pt x="101805" y="1804362"/>
                    </a:lnTo>
                    <a:lnTo>
                      <a:pt x="102252" y="1807280"/>
                    </a:lnTo>
                    <a:lnTo>
                      <a:pt x="101718" y="1810531"/>
                    </a:lnTo>
                    <a:lnTo>
                      <a:pt x="102510" y="1812341"/>
                    </a:lnTo>
                    <a:lnTo>
                      <a:pt x="101631" y="1813853"/>
                    </a:lnTo>
                    <a:lnTo>
                      <a:pt x="103469" y="1814125"/>
                    </a:lnTo>
                    <a:lnTo>
                      <a:pt x="105454" y="1813635"/>
                    </a:lnTo>
                    <a:lnTo>
                      <a:pt x="106246" y="1815445"/>
                    </a:lnTo>
                    <a:lnTo>
                      <a:pt x="107143" y="1817942"/>
                    </a:lnTo>
                    <a:lnTo>
                      <a:pt x="107318" y="1820202"/>
                    </a:lnTo>
                    <a:lnTo>
                      <a:pt x="109225" y="1820080"/>
                    </a:lnTo>
                    <a:lnTo>
                      <a:pt x="108909" y="1817134"/>
                    </a:lnTo>
                    <a:lnTo>
                      <a:pt x="109404" y="1814768"/>
                    </a:lnTo>
                    <a:lnTo>
                      <a:pt x="111170" y="1813960"/>
                    </a:lnTo>
                    <a:lnTo>
                      <a:pt x="113666" y="1812335"/>
                    </a:lnTo>
                    <a:lnTo>
                      <a:pt x="116409" y="1811198"/>
                    </a:lnTo>
                    <a:lnTo>
                      <a:pt x="117591" y="1809957"/>
                    </a:lnTo>
                    <a:lnTo>
                      <a:pt x="118784" y="1811586"/>
                    </a:lnTo>
                    <a:lnTo>
                      <a:pt x="122351" y="1810788"/>
                    </a:lnTo>
                    <a:lnTo>
                      <a:pt x="121808" y="1806127"/>
                    </a:lnTo>
                    <a:lnTo>
                      <a:pt x="123802" y="1804582"/>
                    </a:lnTo>
                    <a:lnTo>
                      <a:pt x="125795" y="1803036"/>
                    </a:lnTo>
                    <a:lnTo>
                      <a:pt x="127357" y="1799804"/>
                    </a:lnTo>
                    <a:lnTo>
                      <a:pt x="128621" y="1795740"/>
                    </a:lnTo>
                    <a:lnTo>
                      <a:pt x="128404" y="1792086"/>
                    </a:lnTo>
                    <a:lnTo>
                      <a:pt x="126894" y="1786706"/>
                    </a:lnTo>
                    <a:lnTo>
                      <a:pt x="125251" y="1783804"/>
                    </a:lnTo>
                    <a:lnTo>
                      <a:pt x="126029" y="1781049"/>
                    </a:lnTo>
                    <a:lnTo>
                      <a:pt x="125489" y="1776396"/>
                    </a:lnTo>
                    <a:lnTo>
                      <a:pt x="123176" y="1773602"/>
                    </a:lnTo>
                    <a:lnTo>
                      <a:pt x="119636" y="1771096"/>
                    </a:lnTo>
                    <a:lnTo>
                      <a:pt x="116038" y="1767839"/>
                    </a:lnTo>
                    <a:lnTo>
                      <a:pt x="111872" y="1765133"/>
                    </a:lnTo>
                    <a:lnTo>
                      <a:pt x="108141" y="1765333"/>
                    </a:lnTo>
                    <a:lnTo>
                      <a:pt x="100451" y="1764299"/>
                    </a:lnTo>
                    <a:lnTo>
                      <a:pt x="99571" y="1761692"/>
                    </a:lnTo>
                    <a:lnTo>
                      <a:pt x="99240" y="1759498"/>
                    </a:lnTo>
                    <a:lnTo>
                      <a:pt x="97517" y="1757439"/>
                    </a:lnTo>
                    <a:lnTo>
                      <a:pt x="94853" y="1754312"/>
                    </a:lnTo>
                    <a:lnTo>
                      <a:pt x="89736" y="1749445"/>
                    </a:lnTo>
                    <a:lnTo>
                      <a:pt x="85767" y="1749124"/>
                    </a:lnTo>
                    <a:lnTo>
                      <a:pt x="84464" y="1745076"/>
                    </a:lnTo>
                    <a:lnTo>
                      <a:pt x="83612" y="1742494"/>
                    </a:lnTo>
                    <a:lnTo>
                      <a:pt x="84087" y="1738759"/>
                    </a:lnTo>
                    <a:lnTo>
                      <a:pt x="82335" y="1737853"/>
                    </a:lnTo>
                    <a:lnTo>
                      <a:pt x="80783" y="1734436"/>
                    </a:lnTo>
                    <a:lnTo>
                      <a:pt x="80628" y="1730329"/>
                    </a:lnTo>
                    <a:lnTo>
                      <a:pt x="75813" y="1728250"/>
                    </a:lnTo>
                    <a:lnTo>
                      <a:pt x="75836" y="1724588"/>
                    </a:lnTo>
                    <a:lnTo>
                      <a:pt x="74741" y="1721926"/>
                    </a:lnTo>
                    <a:lnTo>
                      <a:pt x="73735" y="1719841"/>
                    </a:lnTo>
                    <a:lnTo>
                      <a:pt x="72174" y="1718667"/>
                    </a:lnTo>
                    <a:lnTo>
                      <a:pt x="70524" y="1716918"/>
                    </a:lnTo>
                    <a:lnTo>
                      <a:pt x="68753" y="1715895"/>
                    </a:lnTo>
                    <a:lnTo>
                      <a:pt x="67832" y="1714385"/>
                    </a:lnTo>
                    <a:lnTo>
                      <a:pt x="67683" y="1712637"/>
                    </a:lnTo>
                    <a:lnTo>
                      <a:pt x="66400" y="1710846"/>
                    </a:lnTo>
                    <a:lnTo>
                      <a:pt x="64701" y="1709554"/>
                    </a:lnTo>
                    <a:lnTo>
                      <a:pt x="60950" y="1705307"/>
                    </a:lnTo>
                    <a:lnTo>
                      <a:pt x="59614" y="1702060"/>
                    </a:lnTo>
                    <a:lnTo>
                      <a:pt x="59818" y="1699221"/>
                    </a:lnTo>
                    <a:lnTo>
                      <a:pt x="59720" y="1695781"/>
                    </a:lnTo>
                    <a:lnTo>
                      <a:pt x="60545" y="1692845"/>
                    </a:lnTo>
                    <a:lnTo>
                      <a:pt x="62036" y="1688728"/>
                    </a:lnTo>
                    <a:lnTo>
                      <a:pt x="62874" y="1684494"/>
                    </a:lnTo>
                    <a:lnTo>
                      <a:pt x="65221" y="1680459"/>
                    </a:lnTo>
                    <a:lnTo>
                      <a:pt x="66059" y="1676225"/>
                    </a:lnTo>
                    <a:lnTo>
                      <a:pt x="67409" y="1675369"/>
                    </a:lnTo>
                    <a:lnTo>
                      <a:pt x="68429" y="1679317"/>
                    </a:lnTo>
                    <a:lnTo>
                      <a:pt x="69783" y="1684077"/>
                    </a:lnTo>
                    <a:lnTo>
                      <a:pt x="69820" y="1687096"/>
                    </a:lnTo>
                    <a:lnTo>
                      <a:pt x="71530" y="1689114"/>
                    </a:lnTo>
                    <a:lnTo>
                      <a:pt x="73079" y="1688786"/>
                    </a:lnTo>
                    <a:lnTo>
                      <a:pt x="74171" y="1688873"/>
                    </a:lnTo>
                    <a:lnTo>
                      <a:pt x="75152" y="1690300"/>
                    </a:lnTo>
                    <a:lnTo>
                      <a:pt x="77644" y="1689988"/>
                    </a:lnTo>
                    <a:lnTo>
                      <a:pt x="79343" y="1694257"/>
                    </a:lnTo>
                    <a:lnTo>
                      <a:pt x="81724" y="1698850"/>
                    </a:lnTo>
                    <a:lnTo>
                      <a:pt x="84967" y="1702603"/>
                    </a:lnTo>
                    <a:lnTo>
                      <a:pt x="88590" y="1703822"/>
                    </a:lnTo>
                    <a:lnTo>
                      <a:pt x="90842" y="1707569"/>
                    </a:lnTo>
                    <a:lnTo>
                      <a:pt x="93976" y="1708531"/>
                    </a:lnTo>
                    <a:lnTo>
                      <a:pt x="97099" y="1708531"/>
                    </a:lnTo>
                    <a:lnTo>
                      <a:pt x="97117" y="1712845"/>
                    </a:lnTo>
                    <a:lnTo>
                      <a:pt x="96849" y="1715258"/>
                    </a:lnTo>
                    <a:lnTo>
                      <a:pt x="97856" y="1717816"/>
                    </a:lnTo>
                    <a:lnTo>
                      <a:pt x="98538" y="1718527"/>
                    </a:lnTo>
                    <a:lnTo>
                      <a:pt x="100605" y="1719197"/>
                    </a:lnTo>
                    <a:lnTo>
                      <a:pt x="102140" y="1719605"/>
                    </a:lnTo>
                    <a:lnTo>
                      <a:pt x="102935" y="1722068"/>
                    </a:lnTo>
                    <a:lnTo>
                      <a:pt x="102429" y="1724302"/>
                    </a:lnTo>
                    <a:lnTo>
                      <a:pt x="100657" y="1726518"/>
                    </a:lnTo>
                    <a:lnTo>
                      <a:pt x="101449" y="1728982"/>
                    </a:lnTo>
                    <a:lnTo>
                      <a:pt x="102024" y="1732771"/>
                    </a:lnTo>
                    <a:lnTo>
                      <a:pt x="101647" y="1735848"/>
                    </a:lnTo>
                    <a:lnTo>
                      <a:pt x="100683" y="1739233"/>
                    </a:lnTo>
                    <a:lnTo>
                      <a:pt x="101412" y="1741275"/>
                    </a:lnTo>
                    <a:lnTo>
                      <a:pt x="101162" y="1745197"/>
                    </a:lnTo>
                    <a:lnTo>
                      <a:pt x="101817" y="1750918"/>
                    </a:lnTo>
                    <a:lnTo>
                      <a:pt x="101298" y="1754450"/>
                    </a:lnTo>
                    <a:lnTo>
                      <a:pt x="104611" y="1758245"/>
                    </a:lnTo>
                    <a:lnTo>
                      <a:pt x="104930" y="1760355"/>
                    </a:lnTo>
                    <a:lnTo>
                      <a:pt x="108841" y="1759738"/>
                    </a:lnTo>
                    <a:lnTo>
                      <a:pt x="109508" y="1761359"/>
                    </a:lnTo>
                    <a:lnTo>
                      <a:pt x="112738" y="1760419"/>
                    </a:lnTo>
                    <a:lnTo>
                      <a:pt x="117046" y="1748526"/>
                    </a:lnTo>
                    <a:lnTo>
                      <a:pt x="118480" y="1742697"/>
                    </a:lnTo>
                    <a:lnTo>
                      <a:pt x="119013" y="1737872"/>
                    </a:lnTo>
                    <a:lnTo>
                      <a:pt x="116533" y="1732462"/>
                    </a:lnTo>
                    <a:lnTo>
                      <a:pt x="116089" y="1731144"/>
                    </a:lnTo>
                    <a:lnTo>
                      <a:pt x="114679" y="1729030"/>
                    </a:lnTo>
                    <a:lnTo>
                      <a:pt x="114252" y="1727817"/>
                    </a:lnTo>
                    <a:lnTo>
                      <a:pt x="114076" y="1726007"/>
                    </a:lnTo>
                    <a:lnTo>
                      <a:pt x="114342" y="1725515"/>
                    </a:lnTo>
                    <a:lnTo>
                      <a:pt x="114859" y="1725693"/>
                    </a:lnTo>
                    <a:lnTo>
                      <a:pt x="115538" y="1725814"/>
                    </a:lnTo>
                    <a:lnTo>
                      <a:pt x="118001" y="1725939"/>
                    </a:lnTo>
                    <a:lnTo>
                      <a:pt x="121203" y="1728695"/>
                    </a:lnTo>
                    <a:lnTo>
                      <a:pt x="121238" y="1731706"/>
                    </a:lnTo>
                    <a:lnTo>
                      <a:pt x="121464" y="1735980"/>
                    </a:lnTo>
                    <a:lnTo>
                      <a:pt x="123608" y="1743186"/>
                    </a:lnTo>
                    <a:lnTo>
                      <a:pt x="123558" y="1747204"/>
                    </a:lnTo>
                    <a:lnTo>
                      <a:pt x="126416" y="1749213"/>
                    </a:lnTo>
                    <a:lnTo>
                      <a:pt x="128710" y="1749070"/>
                    </a:lnTo>
                    <a:lnTo>
                      <a:pt x="128292" y="1756034"/>
                    </a:lnTo>
                    <a:lnTo>
                      <a:pt x="129819" y="1760540"/>
                    </a:lnTo>
                    <a:lnTo>
                      <a:pt x="131899" y="1764529"/>
                    </a:lnTo>
                    <a:lnTo>
                      <a:pt x="132553" y="1767447"/>
                    </a:lnTo>
                    <a:lnTo>
                      <a:pt x="133889" y="1770691"/>
                    </a:lnTo>
                    <a:lnTo>
                      <a:pt x="134904" y="1773497"/>
                    </a:lnTo>
                    <a:lnTo>
                      <a:pt x="141874" y="1780236"/>
                    </a:lnTo>
                    <a:lnTo>
                      <a:pt x="148128" y="1785305"/>
                    </a:lnTo>
                    <a:lnTo>
                      <a:pt x="150206" y="1786490"/>
                    </a:lnTo>
                    <a:lnTo>
                      <a:pt x="152264" y="1786165"/>
                    </a:lnTo>
                    <a:lnTo>
                      <a:pt x="154173" y="1783489"/>
                    </a:lnTo>
                    <a:lnTo>
                      <a:pt x="156114" y="1781026"/>
                    </a:lnTo>
                    <a:lnTo>
                      <a:pt x="157167" y="1778270"/>
                    </a:lnTo>
                    <a:lnTo>
                      <a:pt x="160029" y="1776310"/>
                    </a:lnTo>
                    <a:lnTo>
                      <a:pt x="162575" y="1775047"/>
                    </a:lnTo>
                    <a:lnTo>
                      <a:pt x="162991" y="1770881"/>
                    </a:lnTo>
                    <a:lnTo>
                      <a:pt x="164502" y="1766976"/>
                    </a:lnTo>
                    <a:lnTo>
                      <a:pt x="162018" y="1761756"/>
                    </a:lnTo>
                    <a:lnTo>
                      <a:pt x="159825" y="1758433"/>
                    </a:lnTo>
                    <a:lnTo>
                      <a:pt x="158662" y="1754947"/>
                    </a:lnTo>
                    <a:lnTo>
                      <a:pt x="157390" y="1752128"/>
                    </a:lnTo>
                    <a:lnTo>
                      <a:pt x="157462" y="1748453"/>
                    </a:lnTo>
                    <a:lnTo>
                      <a:pt x="157869" y="1745588"/>
                    </a:lnTo>
                    <a:lnTo>
                      <a:pt x="158548" y="1740050"/>
                    </a:lnTo>
                    <a:lnTo>
                      <a:pt x="159137" y="1739306"/>
                    </a:lnTo>
                    <a:lnTo>
                      <a:pt x="159307" y="1737713"/>
                    </a:lnTo>
                    <a:lnTo>
                      <a:pt x="159216" y="1735944"/>
                    </a:lnTo>
                    <a:lnTo>
                      <a:pt x="158931" y="1734581"/>
                    </a:lnTo>
                    <a:lnTo>
                      <a:pt x="157415" y="1731966"/>
                    </a:lnTo>
                    <a:lnTo>
                      <a:pt x="153721" y="1727372"/>
                    </a:lnTo>
                    <a:lnTo>
                      <a:pt x="152654" y="1724228"/>
                    </a:lnTo>
                    <a:lnTo>
                      <a:pt x="152981" y="1723115"/>
                    </a:lnTo>
                    <a:lnTo>
                      <a:pt x="154161" y="1723698"/>
                    </a:lnTo>
                    <a:lnTo>
                      <a:pt x="156018" y="1725543"/>
                    </a:lnTo>
                    <a:lnTo>
                      <a:pt x="156740" y="1725960"/>
                    </a:lnTo>
                    <a:lnTo>
                      <a:pt x="158211" y="1725640"/>
                    </a:lnTo>
                    <a:lnTo>
                      <a:pt x="159757" y="1724988"/>
                    </a:lnTo>
                    <a:lnTo>
                      <a:pt x="160682" y="1724407"/>
                    </a:lnTo>
                    <a:lnTo>
                      <a:pt x="160967" y="1724290"/>
                    </a:lnTo>
                    <a:lnTo>
                      <a:pt x="162159" y="1724185"/>
                    </a:lnTo>
                    <a:lnTo>
                      <a:pt x="160869" y="1721953"/>
                    </a:lnTo>
                    <a:lnTo>
                      <a:pt x="159291" y="1720839"/>
                    </a:lnTo>
                    <a:lnTo>
                      <a:pt x="157879" y="1719571"/>
                    </a:lnTo>
                    <a:lnTo>
                      <a:pt x="157089" y="1716760"/>
                    </a:lnTo>
                    <a:lnTo>
                      <a:pt x="157586" y="1714227"/>
                    </a:lnTo>
                    <a:lnTo>
                      <a:pt x="158594" y="1711047"/>
                    </a:lnTo>
                    <a:lnTo>
                      <a:pt x="159147" y="1707851"/>
                    </a:lnTo>
                    <a:lnTo>
                      <a:pt x="158237" y="1705305"/>
                    </a:lnTo>
                    <a:lnTo>
                      <a:pt x="156189" y="1703896"/>
                    </a:lnTo>
                    <a:lnTo>
                      <a:pt x="150056" y="1701303"/>
                    </a:lnTo>
                    <a:lnTo>
                      <a:pt x="145522" y="1700347"/>
                    </a:lnTo>
                    <a:lnTo>
                      <a:pt x="144460" y="1698328"/>
                    </a:lnTo>
                    <a:lnTo>
                      <a:pt x="143720" y="1696304"/>
                    </a:lnTo>
                    <a:lnTo>
                      <a:pt x="142125" y="1695612"/>
                    </a:lnTo>
                    <a:lnTo>
                      <a:pt x="142319" y="1693392"/>
                    </a:lnTo>
                    <a:lnTo>
                      <a:pt x="141145" y="1691187"/>
                    </a:lnTo>
                    <a:lnTo>
                      <a:pt x="139317" y="1689553"/>
                    </a:lnTo>
                    <a:lnTo>
                      <a:pt x="137510" y="1689033"/>
                    </a:lnTo>
                    <a:lnTo>
                      <a:pt x="137079" y="1688540"/>
                    </a:lnTo>
                    <a:lnTo>
                      <a:pt x="136213" y="1686181"/>
                    </a:lnTo>
                    <a:lnTo>
                      <a:pt x="135438" y="1685740"/>
                    </a:lnTo>
                    <a:lnTo>
                      <a:pt x="130775" y="1683744"/>
                    </a:lnTo>
                    <a:lnTo>
                      <a:pt x="129578" y="1682165"/>
                    </a:lnTo>
                    <a:lnTo>
                      <a:pt x="125478" y="1674349"/>
                    </a:lnTo>
                    <a:lnTo>
                      <a:pt x="116674" y="1665083"/>
                    </a:lnTo>
                    <a:lnTo>
                      <a:pt x="113277" y="1660404"/>
                    </a:lnTo>
                    <a:lnTo>
                      <a:pt x="102929" y="1642569"/>
                    </a:lnTo>
                    <a:lnTo>
                      <a:pt x="102055" y="1639717"/>
                    </a:lnTo>
                    <a:lnTo>
                      <a:pt x="101193" y="1637722"/>
                    </a:lnTo>
                    <a:lnTo>
                      <a:pt x="95970" y="1631241"/>
                    </a:lnTo>
                    <a:lnTo>
                      <a:pt x="94492" y="1627966"/>
                    </a:lnTo>
                    <a:lnTo>
                      <a:pt x="93646" y="1626721"/>
                    </a:lnTo>
                    <a:lnTo>
                      <a:pt x="91932" y="1625470"/>
                    </a:lnTo>
                    <a:lnTo>
                      <a:pt x="86690" y="1623150"/>
                    </a:lnTo>
                    <a:lnTo>
                      <a:pt x="82558" y="1622241"/>
                    </a:lnTo>
                    <a:lnTo>
                      <a:pt x="79796" y="1620067"/>
                    </a:lnTo>
                    <a:lnTo>
                      <a:pt x="77721" y="1617272"/>
                    </a:lnTo>
                    <a:lnTo>
                      <a:pt x="76106" y="1613019"/>
                    </a:lnTo>
                    <a:lnTo>
                      <a:pt x="74081" y="1610506"/>
                    </a:lnTo>
                    <a:lnTo>
                      <a:pt x="73202" y="1607891"/>
                    </a:lnTo>
                    <a:lnTo>
                      <a:pt x="72366" y="1606409"/>
                    </a:lnTo>
                    <a:lnTo>
                      <a:pt x="72103" y="1605460"/>
                    </a:lnTo>
                    <a:lnTo>
                      <a:pt x="72242" y="1604343"/>
                    </a:lnTo>
                    <a:lnTo>
                      <a:pt x="73459" y="1602210"/>
                    </a:lnTo>
                    <a:lnTo>
                      <a:pt x="73862" y="1601127"/>
                    </a:lnTo>
                    <a:lnTo>
                      <a:pt x="73638" y="1598378"/>
                    </a:lnTo>
                    <a:lnTo>
                      <a:pt x="72250" y="1595723"/>
                    </a:lnTo>
                    <a:lnTo>
                      <a:pt x="69827" y="1594003"/>
                    </a:lnTo>
                    <a:lnTo>
                      <a:pt x="66440" y="1594076"/>
                    </a:lnTo>
                    <a:lnTo>
                      <a:pt x="65932" y="1591328"/>
                    </a:lnTo>
                    <a:lnTo>
                      <a:pt x="65074" y="1588667"/>
                    </a:lnTo>
                    <a:lnTo>
                      <a:pt x="64636" y="1586134"/>
                    </a:lnTo>
                    <a:lnTo>
                      <a:pt x="65338" y="1583854"/>
                    </a:lnTo>
                    <a:lnTo>
                      <a:pt x="65785" y="1581378"/>
                    </a:lnTo>
                    <a:lnTo>
                      <a:pt x="65043" y="1578140"/>
                    </a:lnTo>
                    <a:lnTo>
                      <a:pt x="63768" y="1575027"/>
                    </a:lnTo>
                    <a:lnTo>
                      <a:pt x="62606" y="1572951"/>
                    </a:lnTo>
                    <a:lnTo>
                      <a:pt x="53918" y="1563099"/>
                    </a:lnTo>
                    <a:lnTo>
                      <a:pt x="40013" y="1550644"/>
                    </a:lnTo>
                    <a:lnTo>
                      <a:pt x="36743" y="1546509"/>
                    </a:lnTo>
                    <a:lnTo>
                      <a:pt x="34095" y="1541677"/>
                    </a:lnTo>
                    <a:lnTo>
                      <a:pt x="32247" y="1536117"/>
                    </a:lnTo>
                    <a:lnTo>
                      <a:pt x="28424" y="1514977"/>
                    </a:lnTo>
                    <a:lnTo>
                      <a:pt x="28498" y="1512149"/>
                    </a:lnTo>
                    <a:lnTo>
                      <a:pt x="29138" y="1510243"/>
                    </a:lnTo>
                    <a:lnTo>
                      <a:pt x="31622" y="1506740"/>
                    </a:lnTo>
                    <a:lnTo>
                      <a:pt x="32456" y="1503923"/>
                    </a:lnTo>
                    <a:lnTo>
                      <a:pt x="31872" y="1501091"/>
                    </a:lnTo>
                    <a:lnTo>
                      <a:pt x="29614" y="1495702"/>
                    </a:lnTo>
                    <a:lnTo>
                      <a:pt x="28345" y="1491385"/>
                    </a:lnTo>
                    <a:lnTo>
                      <a:pt x="28035" y="1488660"/>
                    </a:lnTo>
                    <a:lnTo>
                      <a:pt x="28667" y="1486413"/>
                    </a:lnTo>
                    <a:lnTo>
                      <a:pt x="29941" y="1484624"/>
                    </a:lnTo>
                    <a:lnTo>
                      <a:pt x="30962" y="1482682"/>
                    </a:lnTo>
                    <a:lnTo>
                      <a:pt x="31630" y="1480343"/>
                    </a:lnTo>
                    <a:lnTo>
                      <a:pt x="31796" y="1477319"/>
                    </a:lnTo>
                    <a:lnTo>
                      <a:pt x="31248" y="1474320"/>
                    </a:lnTo>
                    <a:lnTo>
                      <a:pt x="30586" y="1472123"/>
                    </a:lnTo>
                    <a:lnTo>
                      <a:pt x="30638" y="1469890"/>
                    </a:lnTo>
                    <a:lnTo>
                      <a:pt x="33633" y="1464387"/>
                    </a:lnTo>
                    <a:lnTo>
                      <a:pt x="34456" y="1461703"/>
                    </a:lnTo>
                    <a:lnTo>
                      <a:pt x="35621" y="1449899"/>
                    </a:lnTo>
                    <a:lnTo>
                      <a:pt x="36701" y="1447584"/>
                    </a:lnTo>
                    <a:lnTo>
                      <a:pt x="39004" y="1446370"/>
                    </a:lnTo>
                    <a:lnTo>
                      <a:pt x="41651" y="1431709"/>
                    </a:lnTo>
                    <a:lnTo>
                      <a:pt x="42045" y="1430425"/>
                    </a:lnTo>
                    <a:lnTo>
                      <a:pt x="42746" y="1429748"/>
                    </a:lnTo>
                    <a:lnTo>
                      <a:pt x="43711" y="1429171"/>
                    </a:lnTo>
                    <a:lnTo>
                      <a:pt x="44509" y="1428361"/>
                    </a:lnTo>
                    <a:lnTo>
                      <a:pt x="44698" y="1426914"/>
                    </a:lnTo>
                    <a:lnTo>
                      <a:pt x="45221" y="1426266"/>
                    </a:lnTo>
                    <a:lnTo>
                      <a:pt x="47817" y="1424441"/>
                    </a:lnTo>
                    <a:lnTo>
                      <a:pt x="50213" y="1423237"/>
                    </a:lnTo>
                    <a:lnTo>
                      <a:pt x="50822" y="1421834"/>
                    </a:lnTo>
                    <a:lnTo>
                      <a:pt x="51151" y="1420281"/>
                    </a:lnTo>
                    <a:lnTo>
                      <a:pt x="51725" y="1419033"/>
                    </a:lnTo>
                    <a:lnTo>
                      <a:pt x="55663" y="1415460"/>
                    </a:lnTo>
                    <a:lnTo>
                      <a:pt x="56806" y="1413257"/>
                    </a:lnTo>
                    <a:lnTo>
                      <a:pt x="56869" y="1409737"/>
                    </a:lnTo>
                    <a:lnTo>
                      <a:pt x="57025" y="1408930"/>
                    </a:lnTo>
                    <a:lnTo>
                      <a:pt x="57916" y="1407055"/>
                    </a:lnTo>
                    <a:lnTo>
                      <a:pt x="58021" y="1405955"/>
                    </a:lnTo>
                    <a:lnTo>
                      <a:pt x="57044" y="1397118"/>
                    </a:lnTo>
                    <a:lnTo>
                      <a:pt x="57383" y="1391688"/>
                    </a:lnTo>
                    <a:lnTo>
                      <a:pt x="57246" y="1388843"/>
                    </a:lnTo>
                    <a:lnTo>
                      <a:pt x="54113" y="1377982"/>
                    </a:lnTo>
                    <a:lnTo>
                      <a:pt x="50981" y="1370502"/>
                    </a:lnTo>
                    <a:lnTo>
                      <a:pt x="50317" y="1368155"/>
                    </a:lnTo>
                    <a:lnTo>
                      <a:pt x="50509" y="1364959"/>
                    </a:lnTo>
                    <a:lnTo>
                      <a:pt x="50432" y="1363640"/>
                    </a:lnTo>
                    <a:lnTo>
                      <a:pt x="50698" y="1362365"/>
                    </a:lnTo>
                    <a:lnTo>
                      <a:pt x="51625" y="1361259"/>
                    </a:lnTo>
                    <a:lnTo>
                      <a:pt x="52813" y="1360231"/>
                    </a:lnTo>
                    <a:lnTo>
                      <a:pt x="53908" y="1359014"/>
                    </a:lnTo>
                    <a:lnTo>
                      <a:pt x="55339" y="1355901"/>
                    </a:lnTo>
                    <a:lnTo>
                      <a:pt x="55670" y="1352717"/>
                    </a:lnTo>
                    <a:lnTo>
                      <a:pt x="53035" y="1337188"/>
                    </a:lnTo>
                    <a:lnTo>
                      <a:pt x="51835" y="1333312"/>
                    </a:lnTo>
                    <a:lnTo>
                      <a:pt x="49547" y="1330373"/>
                    </a:lnTo>
                    <a:lnTo>
                      <a:pt x="47926" y="1327655"/>
                    </a:lnTo>
                    <a:lnTo>
                      <a:pt x="44976" y="1319697"/>
                    </a:lnTo>
                    <a:lnTo>
                      <a:pt x="38765" y="1314399"/>
                    </a:lnTo>
                    <a:lnTo>
                      <a:pt x="37410" y="1313831"/>
                    </a:lnTo>
                    <a:lnTo>
                      <a:pt x="35901" y="1313404"/>
                    </a:lnTo>
                    <a:lnTo>
                      <a:pt x="34144" y="1313284"/>
                    </a:lnTo>
                    <a:lnTo>
                      <a:pt x="32156" y="1313595"/>
                    </a:lnTo>
                    <a:lnTo>
                      <a:pt x="32964" y="1308514"/>
                    </a:lnTo>
                    <a:lnTo>
                      <a:pt x="32639" y="1305730"/>
                    </a:lnTo>
                    <a:lnTo>
                      <a:pt x="31098" y="1303323"/>
                    </a:lnTo>
                    <a:lnTo>
                      <a:pt x="30674" y="1302346"/>
                    </a:lnTo>
                    <a:lnTo>
                      <a:pt x="30008" y="1298003"/>
                    </a:lnTo>
                    <a:lnTo>
                      <a:pt x="29417" y="1296450"/>
                    </a:lnTo>
                    <a:lnTo>
                      <a:pt x="28561" y="1295507"/>
                    </a:lnTo>
                    <a:lnTo>
                      <a:pt x="28055" y="1294424"/>
                    </a:lnTo>
                    <a:lnTo>
                      <a:pt x="28423" y="1292383"/>
                    </a:lnTo>
                    <a:lnTo>
                      <a:pt x="29274" y="1291030"/>
                    </a:lnTo>
                    <a:lnTo>
                      <a:pt x="31641" y="1289374"/>
                    </a:lnTo>
                    <a:lnTo>
                      <a:pt x="32720" y="1288138"/>
                    </a:lnTo>
                    <a:lnTo>
                      <a:pt x="34717" y="1282128"/>
                    </a:lnTo>
                    <a:lnTo>
                      <a:pt x="36204" y="1280251"/>
                    </a:lnTo>
                    <a:lnTo>
                      <a:pt x="36411" y="1278996"/>
                    </a:lnTo>
                    <a:lnTo>
                      <a:pt x="36354" y="1273103"/>
                    </a:lnTo>
                    <a:lnTo>
                      <a:pt x="36730" y="1269882"/>
                    </a:lnTo>
                    <a:lnTo>
                      <a:pt x="37685" y="1267217"/>
                    </a:lnTo>
                    <a:lnTo>
                      <a:pt x="41033" y="1262090"/>
                    </a:lnTo>
                    <a:lnTo>
                      <a:pt x="42055" y="1259759"/>
                    </a:lnTo>
                    <a:lnTo>
                      <a:pt x="47763" y="1229925"/>
                    </a:lnTo>
                    <a:lnTo>
                      <a:pt x="48006" y="1227015"/>
                    </a:lnTo>
                    <a:lnTo>
                      <a:pt x="47936" y="1224312"/>
                    </a:lnTo>
                    <a:lnTo>
                      <a:pt x="48155" y="1221739"/>
                    </a:lnTo>
                    <a:lnTo>
                      <a:pt x="50477" y="1216633"/>
                    </a:lnTo>
                    <a:lnTo>
                      <a:pt x="52238" y="1208394"/>
                    </a:lnTo>
                    <a:lnTo>
                      <a:pt x="58209" y="1195311"/>
                    </a:lnTo>
                    <a:lnTo>
                      <a:pt x="60687" y="1192031"/>
                    </a:lnTo>
                    <a:lnTo>
                      <a:pt x="64042" y="1189061"/>
                    </a:lnTo>
                    <a:lnTo>
                      <a:pt x="66166" y="1187817"/>
                    </a:lnTo>
                    <a:lnTo>
                      <a:pt x="68603" y="1187106"/>
                    </a:lnTo>
                    <a:lnTo>
                      <a:pt x="70907" y="1186115"/>
                    </a:lnTo>
                    <a:lnTo>
                      <a:pt x="72745" y="1184688"/>
                    </a:lnTo>
                    <a:lnTo>
                      <a:pt x="74385" y="1183977"/>
                    </a:lnTo>
                    <a:lnTo>
                      <a:pt x="76100" y="1185184"/>
                    </a:lnTo>
                    <a:lnTo>
                      <a:pt x="76873" y="1187600"/>
                    </a:lnTo>
                    <a:lnTo>
                      <a:pt x="75916" y="1189433"/>
                    </a:lnTo>
                    <a:lnTo>
                      <a:pt x="74522" y="1191126"/>
                    </a:lnTo>
                    <a:lnTo>
                      <a:pt x="73969" y="1193136"/>
                    </a:lnTo>
                    <a:lnTo>
                      <a:pt x="73906" y="1195706"/>
                    </a:lnTo>
                    <a:lnTo>
                      <a:pt x="72907" y="1201425"/>
                    </a:lnTo>
                    <a:lnTo>
                      <a:pt x="72375" y="1225684"/>
                    </a:lnTo>
                    <a:lnTo>
                      <a:pt x="71391" y="1230352"/>
                    </a:lnTo>
                    <a:lnTo>
                      <a:pt x="71340" y="1234937"/>
                    </a:lnTo>
                    <a:lnTo>
                      <a:pt x="73839" y="1239136"/>
                    </a:lnTo>
                    <a:lnTo>
                      <a:pt x="75103" y="1240611"/>
                    </a:lnTo>
                    <a:lnTo>
                      <a:pt x="77881" y="1245165"/>
                    </a:lnTo>
                    <a:lnTo>
                      <a:pt x="78537" y="1247031"/>
                    </a:lnTo>
                    <a:lnTo>
                      <a:pt x="77646" y="1252007"/>
                    </a:lnTo>
                    <a:lnTo>
                      <a:pt x="77781" y="1254474"/>
                    </a:lnTo>
                    <a:lnTo>
                      <a:pt x="79591" y="1254958"/>
                    </a:lnTo>
                    <a:lnTo>
                      <a:pt x="80259" y="1253488"/>
                    </a:lnTo>
                    <a:lnTo>
                      <a:pt x="80628" y="1250936"/>
                    </a:lnTo>
                    <a:lnTo>
                      <a:pt x="81569" y="1249114"/>
                    </a:lnTo>
                    <a:lnTo>
                      <a:pt x="83878" y="1249847"/>
                    </a:lnTo>
                    <a:lnTo>
                      <a:pt x="84760" y="1251669"/>
                    </a:lnTo>
                    <a:lnTo>
                      <a:pt x="85006" y="1254398"/>
                    </a:lnTo>
                    <a:lnTo>
                      <a:pt x="84529" y="1256719"/>
                    </a:lnTo>
                    <a:lnTo>
                      <a:pt x="83172" y="1257240"/>
                    </a:lnTo>
                    <a:lnTo>
                      <a:pt x="80304" y="1261757"/>
                    </a:lnTo>
                    <a:lnTo>
                      <a:pt x="79882" y="1263106"/>
                    </a:lnTo>
                    <a:lnTo>
                      <a:pt x="80188" y="1264958"/>
                    </a:lnTo>
                    <a:lnTo>
                      <a:pt x="81501" y="1268045"/>
                    </a:lnTo>
                    <a:lnTo>
                      <a:pt x="80445" y="1273411"/>
                    </a:lnTo>
                    <a:lnTo>
                      <a:pt x="82251" y="1276629"/>
                    </a:lnTo>
                    <a:lnTo>
                      <a:pt x="85552" y="1278416"/>
                    </a:lnTo>
                    <a:lnTo>
                      <a:pt x="89242" y="1277915"/>
                    </a:lnTo>
                    <a:lnTo>
                      <a:pt x="90939" y="1275822"/>
                    </a:lnTo>
                    <a:lnTo>
                      <a:pt x="91816" y="1272950"/>
                    </a:lnTo>
                    <a:lnTo>
                      <a:pt x="93248" y="1270242"/>
                    </a:lnTo>
                    <a:lnTo>
                      <a:pt x="96584" y="1268661"/>
                    </a:lnTo>
                    <a:lnTo>
                      <a:pt x="97739" y="1267945"/>
                    </a:lnTo>
                    <a:lnTo>
                      <a:pt x="98991" y="1266711"/>
                    </a:lnTo>
                    <a:lnTo>
                      <a:pt x="100382" y="1265951"/>
                    </a:lnTo>
                    <a:lnTo>
                      <a:pt x="102033" y="1266567"/>
                    </a:lnTo>
                    <a:lnTo>
                      <a:pt x="103077" y="1268087"/>
                    </a:lnTo>
                    <a:lnTo>
                      <a:pt x="103882" y="1269770"/>
                    </a:lnTo>
                    <a:lnTo>
                      <a:pt x="105017" y="1271105"/>
                    </a:lnTo>
                    <a:lnTo>
                      <a:pt x="107178" y="1271615"/>
                    </a:lnTo>
                    <a:lnTo>
                      <a:pt x="109325" y="1270274"/>
                    </a:lnTo>
                    <a:lnTo>
                      <a:pt x="110373" y="1269103"/>
                    </a:lnTo>
                    <a:lnTo>
                      <a:pt x="110603" y="1267398"/>
                    </a:lnTo>
                    <a:lnTo>
                      <a:pt x="110303" y="1264463"/>
                    </a:lnTo>
                    <a:lnTo>
                      <a:pt x="110410" y="1263290"/>
                    </a:lnTo>
                    <a:lnTo>
                      <a:pt x="111212" y="1260549"/>
                    </a:lnTo>
                    <a:lnTo>
                      <a:pt x="111265" y="1258966"/>
                    </a:lnTo>
                    <a:lnTo>
                      <a:pt x="111049" y="1255997"/>
                    </a:lnTo>
                    <a:lnTo>
                      <a:pt x="111237" y="1253142"/>
                    </a:lnTo>
                    <a:lnTo>
                      <a:pt x="113713" y="1244952"/>
                    </a:lnTo>
                    <a:lnTo>
                      <a:pt x="114042" y="1241316"/>
                    </a:lnTo>
                    <a:lnTo>
                      <a:pt x="114915" y="1237676"/>
                    </a:lnTo>
                    <a:lnTo>
                      <a:pt x="115272" y="1236692"/>
                    </a:lnTo>
                    <a:lnTo>
                      <a:pt x="117532" y="1232285"/>
                    </a:lnTo>
                    <a:lnTo>
                      <a:pt x="117440" y="1230756"/>
                    </a:lnTo>
                    <a:lnTo>
                      <a:pt x="116638" y="1229072"/>
                    </a:lnTo>
                    <a:lnTo>
                      <a:pt x="116957" y="1227870"/>
                    </a:lnTo>
                    <a:lnTo>
                      <a:pt x="117963" y="1227168"/>
                    </a:lnTo>
                    <a:lnTo>
                      <a:pt x="119300" y="1226922"/>
                    </a:lnTo>
                    <a:lnTo>
                      <a:pt x="120349" y="1226246"/>
                    </a:lnTo>
                    <a:lnTo>
                      <a:pt x="120649" y="1221298"/>
                    </a:lnTo>
                    <a:lnTo>
                      <a:pt x="121845" y="1216210"/>
                    </a:lnTo>
                    <a:lnTo>
                      <a:pt x="121639" y="1213638"/>
                    </a:lnTo>
                    <a:lnTo>
                      <a:pt x="121076" y="1212594"/>
                    </a:lnTo>
                    <a:lnTo>
                      <a:pt x="119422" y="1211225"/>
                    </a:lnTo>
                    <a:lnTo>
                      <a:pt x="118778" y="1210450"/>
                    </a:lnTo>
                    <a:lnTo>
                      <a:pt x="118393" y="1209585"/>
                    </a:lnTo>
                    <a:lnTo>
                      <a:pt x="117677" y="1207203"/>
                    </a:lnTo>
                    <a:lnTo>
                      <a:pt x="117427" y="1205718"/>
                    </a:lnTo>
                    <a:lnTo>
                      <a:pt x="118173" y="1204497"/>
                    </a:lnTo>
                    <a:lnTo>
                      <a:pt x="120456" y="1206140"/>
                    </a:lnTo>
                    <a:lnTo>
                      <a:pt x="122963" y="1208543"/>
                    </a:lnTo>
                    <a:lnTo>
                      <a:pt x="124464" y="1209634"/>
                    </a:lnTo>
                    <a:lnTo>
                      <a:pt x="128725" y="1197718"/>
                    </a:lnTo>
                    <a:lnTo>
                      <a:pt x="129658" y="1193538"/>
                    </a:lnTo>
                    <a:lnTo>
                      <a:pt x="129944" y="1193272"/>
                    </a:lnTo>
                    <a:lnTo>
                      <a:pt x="130370" y="1193179"/>
                    </a:lnTo>
                    <a:lnTo>
                      <a:pt x="130804" y="1192989"/>
                    </a:lnTo>
                    <a:lnTo>
                      <a:pt x="131152" y="1192447"/>
                    </a:lnTo>
                    <a:lnTo>
                      <a:pt x="131347" y="1191691"/>
                    </a:lnTo>
                    <a:lnTo>
                      <a:pt x="131615" y="1189683"/>
                    </a:lnTo>
                    <a:lnTo>
                      <a:pt x="131660" y="1184324"/>
                    </a:lnTo>
                    <a:lnTo>
                      <a:pt x="132490" y="1182365"/>
                    </a:lnTo>
                    <a:lnTo>
                      <a:pt x="135066" y="1181271"/>
                    </a:lnTo>
                    <a:lnTo>
                      <a:pt x="136045" y="1180703"/>
                    </a:lnTo>
                    <a:lnTo>
                      <a:pt x="137333" y="1178273"/>
                    </a:lnTo>
                    <a:lnTo>
                      <a:pt x="138240" y="1177063"/>
                    </a:lnTo>
                    <a:lnTo>
                      <a:pt x="147013" y="1172151"/>
                    </a:lnTo>
                    <a:lnTo>
                      <a:pt x="163231" y="1158382"/>
                    </a:lnTo>
                    <a:lnTo>
                      <a:pt x="167952" y="1156161"/>
                    </a:lnTo>
                    <a:lnTo>
                      <a:pt x="172632" y="1156963"/>
                    </a:lnTo>
                    <a:lnTo>
                      <a:pt x="177806" y="1154062"/>
                    </a:lnTo>
                    <a:lnTo>
                      <a:pt x="179116" y="1152843"/>
                    </a:lnTo>
                    <a:lnTo>
                      <a:pt x="180153" y="1151534"/>
                    </a:lnTo>
                    <a:lnTo>
                      <a:pt x="181363" y="1150446"/>
                    </a:lnTo>
                    <a:lnTo>
                      <a:pt x="182541" y="1150283"/>
                    </a:lnTo>
                    <a:lnTo>
                      <a:pt x="183507" y="1151785"/>
                    </a:lnTo>
                    <a:lnTo>
                      <a:pt x="196434" y="1141279"/>
                    </a:lnTo>
                    <a:lnTo>
                      <a:pt x="222295" y="1126584"/>
                    </a:lnTo>
                    <a:lnTo>
                      <a:pt x="224921" y="1124572"/>
                    </a:lnTo>
                    <a:lnTo>
                      <a:pt x="225853" y="1122107"/>
                    </a:lnTo>
                    <a:lnTo>
                      <a:pt x="226276" y="1119785"/>
                    </a:lnTo>
                    <a:lnTo>
                      <a:pt x="227642" y="1117507"/>
                    </a:lnTo>
                    <a:lnTo>
                      <a:pt x="230567" y="1113737"/>
                    </a:lnTo>
                    <a:lnTo>
                      <a:pt x="237142" y="1102237"/>
                    </a:lnTo>
                    <a:lnTo>
                      <a:pt x="239559" y="1099084"/>
                    </a:lnTo>
                    <a:lnTo>
                      <a:pt x="243483" y="1095420"/>
                    </a:lnTo>
                    <a:lnTo>
                      <a:pt x="259541" y="1085076"/>
                    </a:lnTo>
                    <a:lnTo>
                      <a:pt x="260877" y="1083629"/>
                    </a:lnTo>
                    <a:lnTo>
                      <a:pt x="261735" y="1078937"/>
                    </a:lnTo>
                    <a:lnTo>
                      <a:pt x="264583" y="1073854"/>
                    </a:lnTo>
                    <a:lnTo>
                      <a:pt x="266180" y="1068425"/>
                    </a:lnTo>
                    <a:lnTo>
                      <a:pt x="269026" y="1064039"/>
                    </a:lnTo>
                    <a:lnTo>
                      <a:pt x="272335" y="1060254"/>
                    </a:lnTo>
                    <a:lnTo>
                      <a:pt x="274700" y="1058536"/>
                    </a:lnTo>
                    <a:lnTo>
                      <a:pt x="276558" y="1057845"/>
                    </a:lnTo>
                    <a:lnTo>
                      <a:pt x="282027" y="1054079"/>
                    </a:lnTo>
                    <a:lnTo>
                      <a:pt x="285803" y="1052180"/>
                    </a:lnTo>
                    <a:lnTo>
                      <a:pt x="287436" y="1051050"/>
                    </a:lnTo>
                    <a:lnTo>
                      <a:pt x="288963" y="1049508"/>
                    </a:lnTo>
                    <a:lnTo>
                      <a:pt x="293132" y="1048029"/>
                    </a:lnTo>
                    <a:lnTo>
                      <a:pt x="296480" y="1045441"/>
                    </a:lnTo>
                    <a:lnTo>
                      <a:pt x="298756" y="1041617"/>
                    </a:lnTo>
                    <a:lnTo>
                      <a:pt x="299799" y="1036396"/>
                    </a:lnTo>
                    <a:lnTo>
                      <a:pt x="299326" y="1030507"/>
                    </a:lnTo>
                    <a:lnTo>
                      <a:pt x="299981" y="1028855"/>
                    </a:lnTo>
                    <a:lnTo>
                      <a:pt x="302570" y="1027999"/>
                    </a:lnTo>
                    <a:lnTo>
                      <a:pt x="304010" y="1028336"/>
                    </a:lnTo>
                    <a:lnTo>
                      <a:pt x="306000" y="1029201"/>
                    </a:lnTo>
                    <a:lnTo>
                      <a:pt x="308471" y="1029822"/>
                    </a:lnTo>
                    <a:lnTo>
                      <a:pt x="311273" y="1029548"/>
                    </a:lnTo>
                    <a:lnTo>
                      <a:pt x="313442" y="1028268"/>
                    </a:lnTo>
                    <a:lnTo>
                      <a:pt x="316170" y="1024988"/>
                    </a:lnTo>
                    <a:lnTo>
                      <a:pt x="317727" y="1024182"/>
                    </a:lnTo>
                    <a:lnTo>
                      <a:pt x="322937" y="1023432"/>
                    </a:lnTo>
                    <a:lnTo>
                      <a:pt x="327942" y="1022072"/>
                    </a:lnTo>
                    <a:lnTo>
                      <a:pt x="329823" y="1020832"/>
                    </a:lnTo>
                    <a:lnTo>
                      <a:pt x="333162" y="1017532"/>
                    </a:lnTo>
                    <a:lnTo>
                      <a:pt x="334276" y="1016794"/>
                    </a:lnTo>
                    <a:lnTo>
                      <a:pt x="334944" y="1016454"/>
                    </a:lnTo>
                    <a:lnTo>
                      <a:pt x="335835" y="1015638"/>
                    </a:lnTo>
                    <a:lnTo>
                      <a:pt x="336595" y="1014540"/>
                    </a:lnTo>
                    <a:lnTo>
                      <a:pt x="337111" y="1011588"/>
                    </a:lnTo>
                    <a:lnTo>
                      <a:pt x="338181" y="1010888"/>
                    </a:lnTo>
                    <a:lnTo>
                      <a:pt x="340654" y="1010630"/>
                    </a:lnTo>
                    <a:lnTo>
                      <a:pt x="344799" y="1008543"/>
                    </a:lnTo>
                    <a:lnTo>
                      <a:pt x="357080" y="997067"/>
                    </a:lnTo>
                    <a:lnTo>
                      <a:pt x="361691" y="990934"/>
                    </a:lnTo>
                    <a:lnTo>
                      <a:pt x="365198" y="983087"/>
                    </a:lnTo>
                    <a:lnTo>
                      <a:pt x="367158" y="981321"/>
                    </a:lnTo>
                    <a:lnTo>
                      <a:pt x="366221" y="979648"/>
                    </a:lnTo>
                    <a:lnTo>
                      <a:pt x="367990" y="978663"/>
                    </a:lnTo>
                    <a:lnTo>
                      <a:pt x="368932" y="978376"/>
                    </a:lnTo>
                    <a:lnTo>
                      <a:pt x="370129" y="978271"/>
                    </a:lnTo>
                    <a:lnTo>
                      <a:pt x="371439" y="978482"/>
                    </a:lnTo>
                    <a:lnTo>
                      <a:pt x="372497" y="978915"/>
                    </a:lnTo>
                    <a:lnTo>
                      <a:pt x="372778" y="979413"/>
                    </a:lnTo>
                    <a:lnTo>
                      <a:pt x="371581" y="979795"/>
                    </a:lnTo>
                    <a:lnTo>
                      <a:pt x="369939" y="981148"/>
                    </a:lnTo>
                    <a:lnTo>
                      <a:pt x="369522" y="983830"/>
                    </a:lnTo>
                    <a:lnTo>
                      <a:pt x="369647" y="989053"/>
                    </a:lnTo>
                    <a:lnTo>
                      <a:pt x="369127" y="990140"/>
                    </a:lnTo>
                    <a:lnTo>
                      <a:pt x="367354" y="992436"/>
                    </a:lnTo>
                    <a:lnTo>
                      <a:pt x="366966" y="993932"/>
                    </a:lnTo>
                    <a:lnTo>
                      <a:pt x="367111" y="995533"/>
                    </a:lnTo>
                    <a:lnTo>
                      <a:pt x="367608" y="996398"/>
                    </a:lnTo>
                    <a:lnTo>
                      <a:pt x="373961" y="1000851"/>
                    </a:lnTo>
                    <a:lnTo>
                      <a:pt x="376394" y="1001573"/>
                    </a:lnTo>
                    <a:lnTo>
                      <a:pt x="379284" y="1001344"/>
                    </a:lnTo>
                    <a:lnTo>
                      <a:pt x="381539" y="1000417"/>
                    </a:lnTo>
                    <a:lnTo>
                      <a:pt x="384075" y="998827"/>
                    </a:lnTo>
                    <a:lnTo>
                      <a:pt x="386130" y="997042"/>
                    </a:lnTo>
                    <a:lnTo>
                      <a:pt x="386895" y="995490"/>
                    </a:lnTo>
                    <a:lnTo>
                      <a:pt x="387867" y="994401"/>
                    </a:lnTo>
                    <a:lnTo>
                      <a:pt x="399784" y="986878"/>
                    </a:lnTo>
                    <a:lnTo>
                      <a:pt x="400844" y="986600"/>
                    </a:lnTo>
                    <a:lnTo>
                      <a:pt x="403259" y="988158"/>
                    </a:lnTo>
                    <a:lnTo>
                      <a:pt x="403926" y="988428"/>
                    </a:lnTo>
                    <a:lnTo>
                      <a:pt x="405349" y="987968"/>
                    </a:lnTo>
                    <a:lnTo>
                      <a:pt x="406495" y="987105"/>
                    </a:lnTo>
                    <a:lnTo>
                      <a:pt x="409336" y="983813"/>
                    </a:lnTo>
                    <a:lnTo>
                      <a:pt x="410342" y="982287"/>
                    </a:lnTo>
                    <a:lnTo>
                      <a:pt x="411069" y="982199"/>
                    </a:lnTo>
                    <a:lnTo>
                      <a:pt x="412004" y="983043"/>
                    </a:lnTo>
                    <a:lnTo>
                      <a:pt x="412258" y="983768"/>
                    </a:lnTo>
                    <a:lnTo>
                      <a:pt x="412235" y="984580"/>
                    </a:lnTo>
                    <a:lnTo>
                      <a:pt x="412354" y="985693"/>
                    </a:lnTo>
                    <a:lnTo>
                      <a:pt x="411746" y="987640"/>
                    </a:lnTo>
                    <a:lnTo>
                      <a:pt x="411734" y="988450"/>
                    </a:lnTo>
                    <a:lnTo>
                      <a:pt x="412122" y="989063"/>
                    </a:lnTo>
                    <a:lnTo>
                      <a:pt x="413375" y="990039"/>
                    </a:lnTo>
                    <a:lnTo>
                      <a:pt x="413679" y="990407"/>
                    </a:lnTo>
                    <a:lnTo>
                      <a:pt x="414648" y="991854"/>
                    </a:lnTo>
                    <a:lnTo>
                      <a:pt x="416727" y="992944"/>
                    </a:lnTo>
                    <a:lnTo>
                      <a:pt x="426042" y="995642"/>
                    </a:lnTo>
                    <a:lnTo>
                      <a:pt x="430828" y="996355"/>
                    </a:lnTo>
                    <a:lnTo>
                      <a:pt x="435924" y="996383"/>
                    </a:lnTo>
                    <a:lnTo>
                      <a:pt x="445827" y="994532"/>
                    </a:lnTo>
                    <a:lnTo>
                      <a:pt x="454652" y="991357"/>
                    </a:lnTo>
                    <a:lnTo>
                      <a:pt x="458084" y="989155"/>
                    </a:lnTo>
                    <a:lnTo>
                      <a:pt x="461952" y="985370"/>
                    </a:lnTo>
                    <a:lnTo>
                      <a:pt x="464635" y="983778"/>
                    </a:lnTo>
                    <a:lnTo>
                      <a:pt x="467145" y="984036"/>
                    </a:lnTo>
                    <a:lnTo>
                      <a:pt x="468785" y="985375"/>
                    </a:lnTo>
                    <a:lnTo>
                      <a:pt x="470545" y="985019"/>
                    </a:lnTo>
                    <a:lnTo>
                      <a:pt x="471655" y="983507"/>
                    </a:lnTo>
                    <a:lnTo>
                      <a:pt x="471968" y="982918"/>
                    </a:lnTo>
                    <a:lnTo>
                      <a:pt x="472758" y="983346"/>
                    </a:lnTo>
                    <a:lnTo>
                      <a:pt x="473430" y="984150"/>
                    </a:lnTo>
                    <a:lnTo>
                      <a:pt x="473426" y="984682"/>
                    </a:lnTo>
                    <a:lnTo>
                      <a:pt x="475177" y="983956"/>
                    </a:lnTo>
                    <a:lnTo>
                      <a:pt x="479665" y="981189"/>
                    </a:lnTo>
                    <a:lnTo>
                      <a:pt x="480579" y="982061"/>
                    </a:lnTo>
                    <a:lnTo>
                      <a:pt x="482074" y="980738"/>
                    </a:lnTo>
                    <a:lnTo>
                      <a:pt x="486303" y="978503"/>
                    </a:lnTo>
                    <a:lnTo>
                      <a:pt x="488906" y="976490"/>
                    </a:lnTo>
                    <a:lnTo>
                      <a:pt x="491337" y="975772"/>
                    </a:lnTo>
                    <a:lnTo>
                      <a:pt x="492317" y="975266"/>
                    </a:lnTo>
                    <a:lnTo>
                      <a:pt x="493354" y="973871"/>
                    </a:lnTo>
                    <a:lnTo>
                      <a:pt x="494429" y="970823"/>
                    </a:lnTo>
                    <a:lnTo>
                      <a:pt x="495100" y="969588"/>
                    </a:lnTo>
                    <a:lnTo>
                      <a:pt x="496338" y="968042"/>
                    </a:lnTo>
                    <a:lnTo>
                      <a:pt x="497115" y="967665"/>
                    </a:lnTo>
                    <a:lnTo>
                      <a:pt x="500140" y="966966"/>
                    </a:lnTo>
                    <a:lnTo>
                      <a:pt x="500967" y="966201"/>
                    </a:lnTo>
                    <a:lnTo>
                      <a:pt x="502318" y="963815"/>
                    </a:lnTo>
                    <a:lnTo>
                      <a:pt x="502629" y="962716"/>
                    </a:lnTo>
                    <a:lnTo>
                      <a:pt x="502136" y="960159"/>
                    </a:lnTo>
                    <a:lnTo>
                      <a:pt x="502192" y="958962"/>
                    </a:lnTo>
                    <a:lnTo>
                      <a:pt x="502788" y="957852"/>
                    </a:lnTo>
                    <a:lnTo>
                      <a:pt x="524393" y="938329"/>
                    </a:lnTo>
                    <a:lnTo>
                      <a:pt x="526146" y="937355"/>
                    </a:lnTo>
                    <a:lnTo>
                      <a:pt x="527436" y="936965"/>
                    </a:lnTo>
                    <a:lnTo>
                      <a:pt x="528266" y="936404"/>
                    </a:lnTo>
                    <a:lnTo>
                      <a:pt x="529167" y="935963"/>
                    </a:lnTo>
                    <a:lnTo>
                      <a:pt x="530584" y="935962"/>
                    </a:lnTo>
                    <a:lnTo>
                      <a:pt x="531009" y="936774"/>
                    </a:lnTo>
                    <a:lnTo>
                      <a:pt x="531119" y="938100"/>
                    </a:lnTo>
                    <a:lnTo>
                      <a:pt x="531623" y="938723"/>
                    </a:lnTo>
                    <a:lnTo>
                      <a:pt x="533210" y="937450"/>
                    </a:lnTo>
                    <a:lnTo>
                      <a:pt x="535899" y="938284"/>
                    </a:lnTo>
                    <a:lnTo>
                      <a:pt x="537927" y="937292"/>
                    </a:lnTo>
                    <a:lnTo>
                      <a:pt x="539699" y="935691"/>
                    </a:lnTo>
                    <a:lnTo>
                      <a:pt x="541611" y="934723"/>
                    </a:lnTo>
                    <a:lnTo>
                      <a:pt x="542879" y="934316"/>
                    </a:lnTo>
                    <a:lnTo>
                      <a:pt x="545213" y="932823"/>
                    </a:lnTo>
                    <a:lnTo>
                      <a:pt x="546384" y="932416"/>
                    </a:lnTo>
                    <a:lnTo>
                      <a:pt x="547981" y="932641"/>
                    </a:lnTo>
                    <a:lnTo>
                      <a:pt x="548524" y="933568"/>
                    </a:lnTo>
                    <a:lnTo>
                      <a:pt x="548999" y="934715"/>
                    </a:lnTo>
                    <a:lnTo>
                      <a:pt x="550436" y="935521"/>
                    </a:lnTo>
                    <a:lnTo>
                      <a:pt x="552284" y="935198"/>
                    </a:lnTo>
                    <a:lnTo>
                      <a:pt x="557111" y="932623"/>
                    </a:lnTo>
                    <a:lnTo>
                      <a:pt x="573685" y="927534"/>
                    </a:lnTo>
                    <a:lnTo>
                      <a:pt x="573555" y="927622"/>
                    </a:lnTo>
                    <a:lnTo>
                      <a:pt x="574027" y="927613"/>
                    </a:lnTo>
                    <a:lnTo>
                      <a:pt x="575301" y="927357"/>
                    </a:lnTo>
                    <a:lnTo>
                      <a:pt x="575881" y="927038"/>
                    </a:lnTo>
                    <a:lnTo>
                      <a:pt x="576158" y="926753"/>
                    </a:lnTo>
                    <a:lnTo>
                      <a:pt x="576490" y="926515"/>
                    </a:lnTo>
                    <a:lnTo>
                      <a:pt x="580043" y="925277"/>
                    </a:lnTo>
                    <a:lnTo>
                      <a:pt x="581276" y="924993"/>
                    </a:lnTo>
                    <a:lnTo>
                      <a:pt x="582658" y="925033"/>
                    </a:lnTo>
                    <a:lnTo>
                      <a:pt x="583460" y="925391"/>
                    </a:lnTo>
                    <a:lnTo>
                      <a:pt x="584137" y="925890"/>
                    </a:lnTo>
                    <a:lnTo>
                      <a:pt x="585119" y="926282"/>
                    </a:lnTo>
                    <a:lnTo>
                      <a:pt x="586933" y="926413"/>
                    </a:lnTo>
                    <a:lnTo>
                      <a:pt x="589258" y="926117"/>
                    </a:lnTo>
                    <a:lnTo>
                      <a:pt x="591592" y="925099"/>
                    </a:lnTo>
                    <a:lnTo>
                      <a:pt x="595604" y="921321"/>
                    </a:lnTo>
                    <a:lnTo>
                      <a:pt x="598246" y="920526"/>
                    </a:lnTo>
                    <a:lnTo>
                      <a:pt x="601042" y="920001"/>
                    </a:lnTo>
                    <a:lnTo>
                      <a:pt x="603566" y="919006"/>
                    </a:lnTo>
                    <a:lnTo>
                      <a:pt x="606464" y="916212"/>
                    </a:lnTo>
                    <a:lnTo>
                      <a:pt x="608544" y="912668"/>
                    </a:lnTo>
                    <a:lnTo>
                      <a:pt x="611417" y="905708"/>
                    </a:lnTo>
                    <a:lnTo>
                      <a:pt x="619788" y="894218"/>
                    </a:lnTo>
                    <a:lnTo>
                      <a:pt x="620772" y="889945"/>
                    </a:lnTo>
                    <a:lnTo>
                      <a:pt x="621039" y="887075"/>
                    </a:lnTo>
                    <a:lnTo>
                      <a:pt x="622250" y="885674"/>
                    </a:lnTo>
                    <a:lnTo>
                      <a:pt x="623917" y="884712"/>
                    </a:lnTo>
                    <a:lnTo>
                      <a:pt x="625563" y="883201"/>
                    </a:lnTo>
                    <a:lnTo>
                      <a:pt x="629420" y="881393"/>
                    </a:lnTo>
                    <a:lnTo>
                      <a:pt x="630343" y="880808"/>
                    </a:lnTo>
                    <a:lnTo>
                      <a:pt x="630796" y="879615"/>
                    </a:lnTo>
                    <a:lnTo>
                      <a:pt x="631085" y="878248"/>
                    </a:lnTo>
                    <a:lnTo>
                      <a:pt x="631509" y="877165"/>
                    </a:lnTo>
                    <a:lnTo>
                      <a:pt x="634552" y="874744"/>
                    </a:lnTo>
                    <a:lnTo>
                      <a:pt x="637356" y="875085"/>
                    </a:lnTo>
                    <a:lnTo>
                      <a:pt x="642947" y="879162"/>
                    </a:lnTo>
                    <a:lnTo>
                      <a:pt x="642584" y="875723"/>
                    </a:lnTo>
                    <a:lnTo>
                      <a:pt x="642688" y="873826"/>
                    </a:lnTo>
                    <a:lnTo>
                      <a:pt x="643681" y="872927"/>
                    </a:lnTo>
                    <a:lnTo>
                      <a:pt x="646100" y="872514"/>
                    </a:lnTo>
                    <a:lnTo>
                      <a:pt x="648532" y="872557"/>
                    </a:lnTo>
                    <a:lnTo>
                      <a:pt x="658370" y="874638"/>
                    </a:lnTo>
                    <a:lnTo>
                      <a:pt x="663408" y="875037"/>
                    </a:lnTo>
                    <a:lnTo>
                      <a:pt x="666264" y="874869"/>
                    </a:lnTo>
                    <a:lnTo>
                      <a:pt x="668647" y="875036"/>
                    </a:lnTo>
                    <a:lnTo>
                      <a:pt x="673676" y="876330"/>
                    </a:lnTo>
                    <a:lnTo>
                      <a:pt x="675973" y="876538"/>
                    </a:lnTo>
                    <a:lnTo>
                      <a:pt x="677061" y="876130"/>
                    </a:lnTo>
                    <a:lnTo>
                      <a:pt x="678410" y="874667"/>
                    </a:lnTo>
                    <a:lnTo>
                      <a:pt x="679091" y="874438"/>
                    </a:lnTo>
                    <a:lnTo>
                      <a:pt x="680464" y="875017"/>
                    </a:lnTo>
                    <a:lnTo>
                      <a:pt x="681103" y="875990"/>
                    </a:lnTo>
                    <a:lnTo>
                      <a:pt x="681541" y="877132"/>
                    </a:lnTo>
                    <a:lnTo>
                      <a:pt x="682341" y="878142"/>
                    </a:lnTo>
                    <a:lnTo>
                      <a:pt x="686955" y="880562"/>
                    </a:lnTo>
                    <a:lnTo>
                      <a:pt x="689860" y="881622"/>
                    </a:lnTo>
                    <a:lnTo>
                      <a:pt x="692324" y="882049"/>
                    </a:lnTo>
                    <a:lnTo>
                      <a:pt x="695076" y="881387"/>
                    </a:lnTo>
                    <a:lnTo>
                      <a:pt x="698868" y="878438"/>
                    </a:lnTo>
                    <a:lnTo>
                      <a:pt x="700567" y="877673"/>
                    </a:lnTo>
                    <a:lnTo>
                      <a:pt x="701129" y="877118"/>
                    </a:lnTo>
                    <a:lnTo>
                      <a:pt x="703448" y="873324"/>
                    </a:lnTo>
                    <a:lnTo>
                      <a:pt x="704307" y="872994"/>
                    </a:lnTo>
                    <a:lnTo>
                      <a:pt x="706637" y="873574"/>
                    </a:lnTo>
                    <a:lnTo>
                      <a:pt x="708031" y="873275"/>
                    </a:lnTo>
                    <a:lnTo>
                      <a:pt x="709708" y="871814"/>
                    </a:lnTo>
                    <a:lnTo>
                      <a:pt x="709768" y="870463"/>
                    </a:lnTo>
                    <a:lnTo>
                      <a:pt x="709251" y="869180"/>
                    </a:lnTo>
                    <a:lnTo>
                      <a:pt x="709199" y="867904"/>
                    </a:lnTo>
                    <a:lnTo>
                      <a:pt x="711270" y="866318"/>
                    </a:lnTo>
                    <a:lnTo>
                      <a:pt x="713807" y="865873"/>
                    </a:lnTo>
                    <a:lnTo>
                      <a:pt x="719464" y="865900"/>
                    </a:lnTo>
                    <a:lnTo>
                      <a:pt x="731794" y="862173"/>
                    </a:lnTo>
                    <a:lnTo>
                      <a:pt x="751243" y="857017"/>
                    </a:lnTo>
                    <a:lnTo>
                      <a:pt x="771263" y="853144"/>
                    </a:lnTo>
                    <a:lnTo>
                      <a:pt x="786510" y="846515"/>
                    </a:lnTo>
                    <a:lnTo>
                      <a:pt x="819394" y="829911"/>
                    </a:lnTo>
                    <a:lnTo>
                      <a:pt x="837126" y="819785"/>
                    </a:lnTo>
                    <a:lnTo>
                      <a:pt x="854703" y="809825"/>
                    </a:lnTo>
                    <a:lnTo>
                      <a:pt x="874569" y="793352"/>
                    </a:lnTo>
                    <a:lnTo>
                      <a:pt x="878772" y="788285"/>
                    </a:lnTo>
                    <a:lnTo>
                      <a:pt x="880398" y="787516"/>
                    </a:lnTo>
                    <a:lnTo>
                      <a:pt x="881978" y="786425"/>
                    </a:lnTo>
                    <a:lnTo>
                      <a:pt x="895084" y="769904"/>
                    </a:lnTo>
                    <a:lnTo>
                      <a:pt x="906470" y="751712"/>
                    </a:lnTo>
                    <a:lnTo>
                      <a:pt x="917521" y="731028"/>
                    </a:lnTo>
                    <a:lnTo>
                      <a:pt x="919467" y="723597"/>
                    </a:lnTo>
                    <a:lnTo>
                      <a:pt x="921446" y="720365"/>
                    </a:lnTo>
                    <a:lnTo>
                      <a:pt x="922062" y="718454"/>
                    </a:lnTo>
                    <a:lnTo>
                      <a:pt x="922165" y="715796"/>
                    </a:lnTo>
                    <a:lnTo>
                      <a:pt x="922380" y="714394"/>
                    </a:lnTo>
                    <a:lnTo>
                      <a:pt x="923087" y="713183"/>
                    </a:lnTo>
                    <a:lnTo>
                      <a:pt x="924817" y="711145"/>
                    </a:lnTo>
                    <a:lnTo>
                      <a:pt x="925494" y="709799"/>
                    </a:lnTo>
                    <a:lnTo>
                      <a:pt x="926929" y="703681"/>
                    </a:lnTo>
                    <a:lnTo>
                      <a:pt x="928858" y="698196"/>
                    </a:lnTo>
                    <a:lnTo>
                      <a:pt x="930035" y="696313"/>
                    </a:lnTo>
                    <a:lnTo>
                      <a:pt x="930553" y="693155"/>
                    </a:lnTo>
                    <a:lnTo>
                      <a:pt x="930584" y="691928"/>
                    </a:lnTo>
                    <a:lnTo>
                      <a:pt x="930045" y="690243"/>
                    </a:lnTo>
                    <a:lnTo>
                      <a:pt x="928985" y="689214"/>
                    </a:lnTo>
                    <a:lnTo>
                      <a:pt x="927792" y="688398"/>
                    </a:lnTo>
                    <a:lnTo>
                      <a:pt x="926844" y="687391"/>
                    </a:lnTo>
                    <a:lnTo>
                      <a:pt x="925565" y="684017"/>
                    </a:lnTo>
                    <a:lnTo>
                      <a:pt x="926913" y="683660"/>
                    </a:lnTo>
                    <a:lnTo>
                      <a:pt x="929327" y="684288"/>
                    </a:lnTo>
                    <a:lnTo>
                      <a:pt x="931227" y="683863"/>
                    </a:lnTo>
                    <a:lnTo>
                      <a:pt x="932151" y="683014"/>
                    </a:lnTo>
                    <a:lnTo>
                      <a:pt x="933400" y="682528"/>
                    </a:lnTo>
                    <a:lnTo>
                      <a:pt x="937919" y="681829"/>
                    </a:lnTo>
                    <a:lnTo>
                      <a:pt x="938880" y="681199"/>
                    </a:lnTo>
                    <a:lnTo>
                      <a:pt x="943995" y="675313"/>
                    </a:lnTo>
                    <a:lnTo>
                      <a:pt x="944834" y="673100"/>
                    </a:lnTo>
                    <a:lnTo>
                      <a:pt x="944982" y="670281"/>
                    </a:lnTo>
                    <a:lnTo>
                      <a:pt x="944219" y="668646"/>
                    </a:lnTo>
                    <a:lnTo>
                      <a:pt x="942580" y="667592"/>
                    </a:lnTo>
                    <a:lnTo>
                      <a:pt x="938741" y="665847"/>
                    </a:lnTo>
                    <a:lnTo>
                      <a:pt x="941964" y="662980"/>
                    </a:lnTo>
                    <a:lnTo>
                      <a:pt x="943567" y="660861"/>
                    </a:lnTo>
                    <a:lnTo>
                      <a:pt x="945796" y="653057"/>
                    </a:lnTo>
                    <a:lnTo>
                      <a:pt x="947330" y="649774"/>
                    </a:lnTo>
                    <a:lnTo>
                      <a:pt x="948778" y="648261"/>
                    </a:lnTo>
                    <a:lnTo>
                      <a:pt x="950479" y="648625"/>
                    </a:lnTo>
                    <a:lnTo>
                      <a:pt x="952176" y="649507"/>
                    </a:lnTo>
                    <a:lnTo>
                      <a:pt x="954164" y="650270"/>
                    </a:lnTo>
                    <a:lnTo>
                      <a:pt x="956869" y="650182"/>
                    </a:lnTo>
                    <a:lnTo>
                      <a:pt x="959439" y="649009"/>
                    </a:lnTo>
                    <a:lnTo>
                      <a:pt x="972350" y="637609"/>
                    </a:lnTo>
                    <a:lnTo>
                      <a:pt x="974824" y="634274"/>
                    </a:lnTo>
                    <a:lnTo>
                      <a:pt x="975648" y="630442"/>
                    </a:lnTo>
                    <a:lnTo>
                      <a:pt x="976668" y="628871"/>
                    </a:lnTo>
                    <a:lnTo>
                      <a:pt x="983730" y="624880"/>
                    </a:lnTo>
                    <a:lnTo>
                      <a:pt x="986048" y="622858"/>
                    </a:lnTo>
                    <a:lnTo>
                      <a:pt x="987854" y="620634"/>
                    </a:lnTo>
                    <a:lnTo>
                      <a:pt x="990620" y="615476"/>
                    </a:lnTo>
                    <a:lnTo>
                      <a:pt x="991015" y="616003"/>
                    </a:lnTo>
                    <a:lnTo>
                      <a:pt x="991790" y="616542"/>
                    </a:lnTo>
                    <a:lnTo>
                      <a:pt x="992407" y="617093"/>
                    </a:lnTo>
                    <a:lnTo>
                      <a:pt x="993793" y="613376"/>
                    </a:lnTo>
                    <a:lnTo>
                      <a:pt x="994885" y="611486"/>
                    </a:lnTo>
                    <a:lnTo>
                      <a:pt x="998490" y="609847"/>
                    </a:lnTo>
                    <a:lnTo>
                      <a:pt x="1007130" y="604466"/>
                    </a:lnTo>
                    <a:lnTo>
                      <a:pt x="1009692" y="600457"/>
                    </a:lnTo>
                    <a:lnTo>
                      <a:pt x="1011367" y="596024"/>
                    </a:lnTo>
                    <a:lnTo>
                      <a:pt x="1011907" y="592862"/>
                    </a:lnTo>
                    <a:lnTo>
                      <a:pt x="1011407" y="588011"/>
                    </a:lnTo>
                    <a:lnTo>
                      <a:pt x="1010331" y="584734"/>
                    </a:lnTo>
                    <a:lnTo>
                      <a:pt x="1008156" y="582682"/>
                    </a:lnTo>
                    <a:lnTo>
                      <a:pt x="1004346" y="581488"/>
                    </a:lnTo>
                    <a:lnTo>
                      <a:pt x="1000584" y="580860"/>
                    </a:lnTo>
                    <a:lnTo>
                      <a:pt x="996287" y="580760"/>
                    </a:lnTo>
                    <a:lnTo>
                      <a:pt x="992512" y="582201"/>
                    </a:lnTo>
                    <a:lnTo>
                      <a:pt x="990327" y="586150"/>
                    </a:lnTo>
                    <a:lnTo>
                      <a:pt x="989571" y="586211"/>
                    </a:lnTo>
                    <a:lnTo>
                      <a:pt x="989064" y="585366"/>
                    </a:lnTo>
                    <a:lnTo>
                      <a:pt x="988420" y="584712"/>
                    </a:lnTo>
                    <a:lnTo>
                      <a:pt x="987696" y="584201"/>
                    </a:lnTo>
                    <a:lnTo>
                      <a:pt x="986808" y="583777"/>
                    </a:lnTo>
                    <a:lnTo>
                      <a:pt x="989747" y="579282"/>
                    </a:lnTo>
                    <a:lnTo>
                      <a:pt x="990887" y="574774"/>
                    </a:lnTo>
                    <a:lnTo>
                      <a:pt x="990490" y="569873"/>
                    </a:lnTo>
                    <a:lnTo>
                      <a:pt x="988210" y="561328"/>
                    </a:lnTo>
                    <a:lnTo>
                      <a:pt x="988125" y="553124"/>
                    </a:lnTo>
                    <a:lnTo>
                      <a:pt x="988334" y="551896"/>
                    </a:lnTo>
                    <a:lnTo>
                      <a:pt x="988748" y="550440"/>
                    </a:lnTo>
                    <a:lnTo>
                      <a:pt x="988872" y="548976"/>
                    </a:lnTo>
                    <a:lnTo>
                      <a:pt x="988189" y="547734"/>
                    </a:lnTo>
                    <a:lnTo>
                      <a:pt x="986567" y="545640"/>
                    </a:lnTo>
                    <a:lnTo>
                      <a:pt x="985015" y="543088"/>
                    </a:lnTo>
                    <a:lnTo>
                      <a:pt x="984579" y="541953"/>
                    </a:lnTo>
                    <a:lnTo>
                      <a:pt x="983807" y="538758"/>
                    </a:lnTo>
                    <a:lnTo>
                      <a:pt x="981887" y="534897"/>
                    </a:lnTo>
                    <a:lnTo>
                      <a:pt x="981535" y="533671"/>
                    </a:lnTo>
                    <a:lnTo>
                      <a:pt x="980312" y="531704"/>
                    </a:lnTo>
                    <a:lnTo>
                      <a:pt x="980000" y="530623"/>
                    </a:lnTo>
                    <a:lnTo>
                      <a:pt x="978846" y="517131"/>
                    </a:lnTo>
                    <a:lnTo>
                      <a:pt x="978869" y="501945"/>
                    </a:lnTo>
                    <a:lnTo>
                      <a:pt x="980640" y="495871"/>
                    </a:lnTo>
                    <a:lnTo>
                      <a:pt x="980969" y="491378"/>
                    </a:lnTo>
                    <a:lnTo>
                      <a:pt x="981645" y="489132"/>
                    </a:lnTo>
                    <a:lnTo>
                      <a:pt x="982969" y="487257"/>
                    </a:lnTo>
                    <a:lnTo>
                      <a:pt x="985040" y="486344"/>
                    </a:lnTo>
                    <a:lnTo>
                      <a:pt x="985712" y="484488"/>
                    </a:lnTo>
                    <a:lnTo>
                      <a:pt x="991688" y="476218"/>
                    </a:lnTo>
                    <a:lnTo>
                      <a:pt x="993164" y="474627"/>
                    </a:lnTo>
                    <a:lnTo>
                      <a:pt x="992343" y="473280"/>
                    </a:lnTo>
                    <a:lnTo>
                      <a:pt x="990955" y="473116"/>
                    </a:lnTo>
                    <a:lnTo>
                      <a:pt x="990184" y="472535"/>
                    </a:lnTo>
                    <a:lnTo>
                      <a:pt x="991188" y="469864"/>
                    </a:lnTo>
                    <a:lnTo>
                      <a:pt x="992309" y="468227"/>
                    </a:lnTo>
                    <a:lnTo>
                      <a:pt x="1008164" y="451900"/>
                    </a:lnTo>
                    <a:lnTo>
                      <a:pt x="1012689" y="448663"/>
                    </a:lnTo>
                    <a:lnTo>
                      <a:pt x="1012038" y="451104"/>
                    </a:lnTo>
                    <a:lnTo>
                      <a:pt x="1012922" y="452678"/>
                    </a:lnTo>
                    <a:lnTo>
                      <a:pt x="1014571" y="452834"/>
                    </a:lnTo>
                    <a:lnTo>
                      <a:pt x="1016209" y="451043"/>
                    </a:lnTo>
                    <a:lnTo>
                      <a:pt x="1016450" y="448308"/>
                    </a:lnTo>
                    <a:lnTo>
                      <a:pt x="1015527" y="446105"/>
                    </a:lnTo>
                    <a:lnTo>
                      <a:pt x="1015137" y="444556"/>
                    </a:lnTo>
                    <a:lnTo>
                      <a:pt x="1016994" y="443833"/>
                    </a:lnTo>
                    <a:lnTo>
                      <a:pt x="1019219" y="444166"/>
                    </a:lnTo>
                    <a:lnTo>
                      <a:pt x="1020440" y="445336"/>
                    </a:lnTo>
                    <a:lnTo>
                      <a:pt x="1021270" y="446861"/>
                    </a:lnTo>
                    <a:lnTo>
                      <a:pt x="1022380" y="448355"/>
                    </a:lnTo>
                    <a:lnTo>
                      <a:pt x="1024089" y="449129"/>
                    </a:lnTo>
                    <a:lnTo>
                      <a:pt x="1030569" y="449936"/>
                    </a:lnTo>
                    <a:lnTo>
                      <a:pt x="1028859" y="448162"/>
                    </a:lnTo>
                    <a:lnTo>
                      <a:pt x="1025809" y="442342"/>
                    </a:lnTo>
                    <a:lnTo>
                      <a:pt x="1021848" y="438057"/>
                    </a:lnTo>
                    <a:lnTo>
                      <a:pt x="1021218" y="436526"/>
                    </a:lnTo>
                    <a:lnTo>
                      <a:pt x="1021297" y="435036"/>
                    </a:lnTo>
                    <a:lnTo>
                      <a:pt x="1021708" y="434215"/>
                    </a:lnTo>
                    <a:lnTo>
                      <a:pt x="1022257" y="433646"/>
                    </a:lnTo>
                    <a:lnTo>
                      <a:pt x="1022742" y="432872"/>
                    </a:lnTo>
                    <a:lnTo>
                      <a:pt x="1022938" y="433257"/>
                    </a:lnTo>
                    <a:lnTo>
                      <a:pt x="1023501" y="433413"/>
                    </a:lnTo>
                    <a:lnTo>
                      <a:pt x="1024090" y="433168"/>
                    </a:lnTo>
                    <a:lnTo>
                      <a:pt x="1024338" y="432307"/>
                    </a:lnTo>
                    <a:lnTo>
                      <a:pt x="1024119" y="430555"/>
                    </a:lnTo>
                    <a:lnTo>
                      <a:pt x="1024201" y="430106"/>
                    </a:lnTo>
                    <a:lnTo>
                      <a:pt x="1025111" y="428205"/>
                    </a:lnTo>
                    <a:lnTo>
                      <a:pt x="1026104" y="426676"/>
                    </a:lnTo>
                    <a:lnTo>
                      <a:pt x="1027486" y="425412"/>
                    </a:lnTo>
                    <a:lnTo>
                      <a:pt x="1029755" y="424291"/>
                    </a:lnTo>
                    <a:lnTo>
                      <a:pt x="1030533" y="426126"/>
                    </a:lnTo>
                    <a:lnTo>
                      <a:pt x="1031568" y="427237"/>
                    </a:lnTo>
                    <a:lnTo>
                      <a:pt x="1033026" y="427683"/>
                    </a:lnTo>
                    <a:lnTo>
                      <a:pt x="1035100" y="427504"/>
                    </a:lnTo>
                    <a:lnTo>
                      <a:pt x="1035981" y="427100"/>
                    </a:lnTo>
                    <a:lnTo>
                      <a:pt x="1037684" y="425792"/>
                    </a:lnTo>
                    <a:lnTo>
                      <a:pt x="1038782" y="425477"/>
                    </a:lnTo>
                    <a:lnTo>
                      <a:pt x="1041708" y="425381"/>
                    </a:lnTo>
                    <a:lnTo>
                      <a:pt x="1042563" y="425190"/>
                    </a:lnTo>
                    <a:lnTo>
                      <a:pt x="1044307" y="424048"/>
                    </a:lnTo>
                    <a:lnTo>
                      <a:pt x="1045473" y="422707"/>
                    </a:lnTo>
                    <a:lnTo>
                      <a:pt x="1046825" y="421584"/>
                    </a:lnTo>
                    <a:lnTo>
                      <a:pt x="1049062" y="421079"/>
                    </a:lnTo>
                    <a:lnTo>
                      <a:pt x="1050920" y="421318"/>
                    </a:lnTo>
                    <a:lnTo>
                      <a:pt x="1056889" y="423206"/>
                    </a:lnTo>
                    <a:lnTo>
                      <a:pt x="1049379" y="417350"/>
                    </a:lnTo>
                    <a:lnTo>
                      <a:pt x="1047060" y="414010"/>
                    </a:lnTo>
                    <a:lnTo>
                      <a:pt x="1046681" y="409766"/>
                    </a:lnTo>
                    <a:lnTo>
                      <a:pt x="1047014" y="408772"/>
                    </a:lnTo>
                    <a:lnTo>
                      <a:pt x="1047974" y="406658"/>
                    </a:lnTo>
                    <a:lnTo>
                      <a:pt x="1048125" y="405647"/>
                    </a:lnTo>
                    <a:lnTo>
                      <a:pt x="1047857" y="401216"/>
                    </a:lnTo>
                    <a:lnTo>
                      <a:pt x="1048228" y="399863"/>
                    </a:lnTo>
                    <a:lnTo>
                      <a:pt x="1049227" y="397862"/>
                    </a:lnTo>
                    <a:lnTo>
                      <a:pt x="1050659" y="396018"/>
                    </a:lnTo>
                    <a:lnTo>
                      <a:pt x="1052242" y="395163"/>
                    </a:lnTo>
                    <a:lnTo>
                      <a:pt x="1055769" y="395278"/>
                    </a:lnTo>
                    <a:lnTo>
                      <a:pt x="1057224" y="394980"/>
                    </a:lnTo>
                    <a:lnTo>
                      <a:pt x="1058575" y="393785"/>
                    </a:lnTo>
                    <a:lnTo>
                      <a:pt x="1059356" y="392180"/>
                    </a:lnTo>
                    <a:lnTo>
                      <a:pt x="1059956" y="390400"/>
                    </a:lnTo>
                    <a:lnTo>
                      <a:pt x="1060957" y="388905"/>
                    </a:lnTo>
                    <a:lnTo>
                      <a:pt x="1062892" y="388182"/>
                    </a:lnTo>
                    <a:lnTo>
                      <a:pt x="1063741" y="385510"/>
                    </a:lnTo>
                    <a:lnTo>
                      <a:pt x="1064449" y="380093"/>
                    </a:lnTo>
                    <a:lnTo>
                      <a:pt x="1065833" y="375509"/>
                    </a:lnTo>
                    <a:lnTo>
                      <a:pt x="1068558" y="375329"/>
                    </a:lnTo>
                    <a:lnTo>
                      <a:pt x="1076687" y="369345"/>
                    </a:lnTo>
                    <a:lnTo>
                      <a:pt x="1078438" y="370269"/>
                    </a:lnTo>
                    <a:lnTo>
                      <a:pt x="1078268" y="372027"/>
                    </a:lnTo>
                    <a:lnTo>
                      <a:pt x="1076039" y="375662"/>
                    </a:lnTo>
                    <a:lnTo>
                      <a:pt x="1081503" y="377608"/>
                    </a:lnTo>
                    <a:lnTo>
                      <a:pt x="1083677" y="379058"/>
                    </a:lnTo>
                    <a:lnTo>
                      <a:pt x="1083233" y="381300"/>
                    </a:lnTo>
                    <a:lnTo>
                      <a:pt x="1081691" y="382380"/>
                    </a:lnTo>
                    <a:lnTo>
                      <a:pt x="1080147" y="382377"/>
                    </a:lnTo>
                    <a:lnTo>
                      <a:pt x="1078579" y="381976"/>
                    </a:lnTo>
                    <a:lnTo>
                      <a:pt x="1076922" y="381761"/>
                    </a:lnTo>
                    <a:lnTo>
                      <a:pt x="1075385" y="382231"/>
                    </a:lnTo>
                    <a:lnTo>
                      <a:pt x="1074810" y="383263"/>
                    </a:lnTo>
                    <a:lnTo>
                      <a:pt x="1074131" y="386468"/>
                    </a:lnTo>
                    <a:lnTo>
                      <a:pt x="1075859" y="389413"/>
                    </a:lnTo>
                    <a:lnTo>
                      <a:pt x="1072471" y="396269"/>
                    </a:lnTo>
                    <a:lnTo>
                      <a:pt x="1074043" y="397942"/>
                    </a:lnTo>
                    <a:lnTo>
                      <a:pt x="1074836" y="400766"/>
                    </a:lnTo>
                    <a:lnTo>
                      <a:pt x="1075396" y="401882"/>
                    </a:lnTo>
                    <a:lnTo>
                      <a:pt x="1076417" y="402270"/>
                    </a:lnTo>
                    <a:lnTo>
                      <a:pt x="1078825" y="400525"/>
                    </a:lnTo>
                    <a:lnTo>
                      <a:pt x="1080282" y="400092"/>
                    </a:lnTo>
                    <a:lnTo>
                      <a:pt x="1081030" y="401489"/>
                    </a:lnTo>
                    <a:lnTo>
                      <a:pt x="1081249" y="404513"/>
                    </a:lnTo>
                    <a:lnTo>
                      <a:pt x="1081956" y="407965"/>
                    </a:lnTo>
                    <a:lnTo>
                      <a:pt x="1083566" y="409951"/>
                    </a:lnTo>
                    <a:lnTo>
                      <a:pt x="1086529" y="408577"/>
                    </a:lnTo>
                    <a:lnTo>
                      <a:pt x="1088465" y="410982"/>
                    </a:lnTo>
                    <a:lnTo>
                      <a:pt x="1089537" y="411735"/>
                    </a:lnTo>
                    <a:lnTo>
                      <a:pt x="1091021" y="411942"/>
                    </a:lnTo>
                    <a:lnTo>
                      <a:pt x="1092298" y="411544"/>
                    </a:lnTo>
                    <a:lnTo>
                      <a:pt x="1092803" y="410708"/>
                    </a:lnTo>
                    <a:lnTo>
                      <a:pt x="1093093" y="409635"/>
                    </a:lnTo>
                    <a:lnTo>
                      <a:pt x="1093752" y="408493"/>
                    </a:lnTo>
                    <a:lnTo>
                      <a:pt x="1094540" y="408352"/>
                    </a:lnTo>
                    <a:lnTo>
                      <a:pt x="1094790" y="409701"/>
                    </a:lnTo>
                    <a:lnTo>
                      <a:pt x="1094586" y="411546"/>
                    </a:lnTo>
                    <a:lnTo>
                      <a:pt x="1094010" y="412893"/>
                    </a:lnTo>
                    <a:lnTo>
                      <a:pt x="1092725" y="413828"/>
                    </a:lnTo>
                    <a:lnTo>
                      <a:pt x="1091771" y="414065"/>
                    </a:lnTo>
                    <a:lnTo>
                      <a:pt x="1091024" y="414562"/>
                    </a:lnTo>
                    <a:lnTo>
                      <a:pt x="1090352" y="416336"/>
                    </a:lnTo>
                    <a:lnTo>
                      <a:pt x="1090521" y="419374"/>
                    </a:lnTo>
                    <a:lnTo>
                      <a:pt x="1092125" y="421467"/>
                    </a:lnTo>
                    <a:lnTo>
                      <a:pt x="1094341" y="422652"/>
                    </a:lnTo>
                    <a:lnTo>
                      <a:pt x="1096293" y="422952"/>
                    </a:lnTo>
                    <a:lnTo>
                      <a:pt x="1097764" y="423814"/>
                    </a:lnTo>
                    <a:lnTo>
                      <a:pt x="1098555" y="425965"/>
                    </a:lnTo>
                    <a:lnTo>
                      <a:pt x="1098876" y="428351"/>
                    </a:lnTo>
                    <a:lnTo>
                      <a:pt x="1098847" y="429921"/>
                    </a:lnTo>
                    <a:lnTo>
                      <a:pt x="1097502" y="434774"/>
                    </a:lnTo>
                    <a:lnTo>
                      <a:pt x="1097634" y="437532"/>
                    </a:lnTo>
                    <a:lnTo>
                      <a:pt x="1099780" y="438586"/>
                    </a:lnTo>
                    <a:lnTo>
                      <a:pt x="1102732" y="439129"/>
                    </a:lnTo>
                    <a:lnTo>
                      <a:pt x="1104622" y="440823"/>
                    </a:lnTo>
                    <a:lnTo>
                      <a:pt x="1107329" y="445099"/>
                    </a:lnTo>
                    <a:lnTo>
                      <a:pt x="1112819" y="449491"/>
                    </a:lnTo>
                    <a:lnTo>
                      <a:pt x="1113690" y="451322"/>
                    </a:lnTo>
                    <a:lnTo>
                      <a:pt x="1114113" y="456478"/>
                    </a:lnTo>
                    <a:lnTo>
                      <a:pt x="1114745" y="458516"/>
                    </a:lnTo>
                    <a:lnTo>
                      <a:pt x="1115914" y="460452"/>
                    </a:lnTo>
                    <a:lnTo>
                      <a:pt x="1120518" y="464910"/>
                    </a:lnTo>
                    <a:lnTo>
                      <a:pt x="1122952" y="467850"/>
                    </a:lnTo>
                    <a:lnTo>
                      <a:pt x="1124130" y="470985"/>
                    </a:lnTo>
                    <a:lnTo>
                      <a:pt x="1125363" y="473149"/>
                    </a:lnTo>
                    <a:lnTo>
                      <a:pt x="1127682" y="476056"/>
                    </a:lnTo>
                    <a:lnTo>
                      <a:pt x="1129261" y="479352"/>
                    </a:lnTo>
                    <a:lnTo>
                      <a:pt x="1128245" y="482613"/>
                    </a:lnTo>
                    <a:lnTo>
                      <a:pt x="1130768" y="487105"/>
                    </a:lnTo>
                    <a:lnTo>
                      <a:pt x="1132311" y="488762"/>
                    </a:lnTo>
                    <a:lnTo>
                      <a:pt x="1136695" y="490409"/>
                    </a:lnTo>
                    <a:lnTo>
                      <a:pt x="1138529" y="492940"/>
                    </a:lnTo>
                    <a:lnTo>
                      <a:pt x="1139863" y="495350"/>
                    </a:lnTo>
                    <a:lnTo>
                      <a:pt x="1140890" y="495920"/>
                    </a:lnTo>
                    <a:lnTo>
                      <a:pt x="1142390" y="497897"/>
                    </a:lnTo>
                    <a:lnTo>
                      <a:pt x="1144112" y="499175"/>
                    </a:lnTo>
                    <a:lnTo>
                      <a:pt x="1145571" y="500819"/>
                    </a:lnTo>
                    <a:lnTo>
                      <a:pt x="1147144" y="506148"/>
                    </a:lnTo>
                    <a:lnTo>
                      <a:pt x="1150902" y="509703"/>
                    </a:lnTo>
                    <a:lnTo>
                      <a:pt x="1152681" y="511851"/>
                    </a:lnTo>
                    <a:lnTo>
                      <a:pt x="1153589" y="514018"/>
                    </a:lnTo>
                    <a:lnTo>
                      <a:pt x="1154697" y="519128"/>
                    </a:lnTo>
                    <a:lnTo>
                      <a:pt x="1154898" y="521060"/>
                    </a:lnTo>
                    <a:lnTo>
                      <a:pt x="1155316" y="521515"/>
                    </a:lnTo>
                    <a:lnTo>
                      <a:pt x="1156150" y="520857"/>
                    </a:lnTo>
                    <a:lnTo>
                      <a:pt x="1156948" y="519570"/>
                    </a:lnTo>
                    <a:lnTo>
                      <a:pt x="1157260" y="518201"/>
                    </a:lnTo>
                    <a:lnTo>
                      <a:pt x="1156789" y="511058"/>
                    </a:lnTo>
                    <a:lnTo>
                      <a:pt x="1156603" y="510093"/>
                    </a:lnTo>
                    <a:lnTo>
                      <a:pt x="1155841" y="508189"/>
                    </a:lnTo>
                    <a:lnTo>
                      <a:pt x="1153375" y="503869"/>
                    </a:lnTo>
                    <a:lnTo>
                      <a:pt x="1152989" y="502571"/>
                    </a:lnTo>
                    <a:lnTo>
                      <a:pt x="1152782" y="497041"/>
                    </a:lnTo>
                    <a:lnTo>
                      <a:pt x="1153197" y="491520"/>
                    </a:lnTo>
                    <a:lnTo>
                      <a:pt x="1153800" y="489953"/>
                    </a:lnTo>
                    <a:lnTo>
                      <a:pt x="1155668" y="486793"/>
                    </a:lnTo>
                    <a:lnTo>
                      <a:pt x="1156201" y="485052"/>
                    </a:lnTo>
                    <a:lnTo>
                      <a:pt x="1156151" y="483646"/>
                    </a:lnTo>
                    <a:lnTo>
                      <a:pt x="1155921" y="482084"/>
                    </a:lnTo>
                    <a:lnTo>
                      <a:pt x="1155876" y="480572"/>
                    </a:lnTo>
                    <a:lnTo>
                      <a:pt x="1156297" y="479344"/>
                    </a:lnTo>
                    <a:lnTo>
                      <a:pt x="1156962" y="478140"/>
                    </a:lnTo>
                    <a:lnTo>
                      <a:pt x="1157300" y="476844"/>
                    </a:lnTo>
                    <a:lnTo>
                      <a:pt x="1157326" y="473939"/>
                    </a:lnTo>
                    <a:lnTo>
                      <a:pt x="1157675" y="472305"/>
                    </a:lnTo>
                    <a:lnTo>
                      <a:pt x="1158579" y="471233"/>
                    </a:lnTo>
                    <a:lnTo>
                      <a:pt x="1159651" y="470464"/>
                    </a:lnTo>
                    <a:lnTo>
                      <a:pt x="1160245" y="470297"/>
                    </a:lnTo>
                    <a:lnTo>
                      <a:pt x="1160555" y="470444"/>
                    </a:lnTo>
                    <a:lnTo>
                      <a:pt x="1161341" y="470495"/>
                    </a:lnTo>
                    <a:lnTo>
                      <a:pt x="1161324" y="468045"/>
                    </a:lnTo>
                    <a:lnTo>
                      <a:pt x="1160666" y="466545"/>
                    </a:lnTo>
                    <a:lnTo>
                      <a:pt x="1158470" y="464519"/>
                    </a:lnTo>
                    <a:lnTo>
                      <a:pt x="1152699" y="456916"/>
                    </a:lnTo>
                    <a:lnTo>
                      <a:pt x="1151695" y="450381"/>
                    </a:lnTo>
                    <a:lnTo>
                      <a:pt x="1151959" y="448112"/>
                    </a:lnTo>
                    <a:lnTo>
                      <a:pt x="1153457" y="444706"/>
                    </a:lnTo>
                    <a:lnTo>
                      <a:pt x="1153800" y="442768"/>
                    </a:lnTo>
                    <a:lnTo>
                      <a:pt x="1155255" y="444118"/>
                    </a:lnTo>
                    <a:lnTo>
                      <a:pt x="1156400" y="444060"/>
                    </a:lnTo>
                    <a:lnTo>
                      <a:pt x="1157514" y="443478"/>
                    </a:lnTo>
                    <a:lnTo>
                      <a:pt x="1158889" y="443225"/>
                    </a:lnTo>
                    <a:lnTo>
                      <a:pt x="1160691" y="443427"/>
                    </a:lnTo>
                    <a:lnTo>
                      <a:pt x="1161396" y="443620"/>
                    </a:lnTo>
                    <a:lnTo>
                      <a:pt x="1162871" y="445159"/>
                    </a:lnTo>
                    <a:lnTo>
                      <a:pt x="1163254" y="446068"/>
                    </a:lnTo>
                    <a:lnTo>
                      <a:pt x="1164839" y="451722"/>
                    </a:lnTo>
                    <a:lnTo>
                      <a:pt x="1165573" y="451356"/>
                    </a:lnTo>
                    <a:lnTo>
                      <a:pt x="1166363" y="450376"/>
                    </a:lnTo>
                    <a:lnTo>
                      <a:pt x="1166935" y="449811"/>
                    </a:lnTo>
                    <a:lnTo>
                      <a:pt x="1168794" y="450483"/>
                    </a:lnTo>
                    <a:lnTo>
                      <a:pt x="1171434" y="452016"/>
                    </a:lnTo>
                    <a:lnTo>
                      <a:pt x="1173778" y="453990"/>
                    </a:lnTo>
                    <a:lnTo>
                      <a:pt x="1174869" y="455882"/>
                    </a:lnTo>
                    <a:lnTo>
                      <a:pt x="1175142" y="457178"/>
                    </a:lnTo>
                    <a:lnTo>
                      <a:pt x="1175752" y="458377"/>
                    </a:lnTo>
                    <a:lnTo>
                      <a:pt x="1176524" y="459418"/>
                    </a:lnTo>
                    <a:lnTo>
                      <a:pt x="1177291" y="460186"/>
                    </a:lnTo>
                    <a:lnTo>
                      <a:pt x="1178803" y="461156"/>
                    </a:lnTo>
                    <a:lnTo>
                      <a:pt x="1181657" y="462224"/>
                    </a:lnTo>
                    <a:lnTo>
                      <a:pt x="1182928" y="462842"/>
                    </a:lnTo>
                    <a:lnTo>
                      <a:pt x="1184633" y="464756"/>
                    </a:lnTo>
                    <a:lnTo>
                      <a:pt x="1186263" y="467316"/>
                    </a:lnTo>
                    <a:lnTo>
                      <a:pt x="1188154" y="469523"/>
                    </a:lnTo>
                    <a:lnTo>
                      <a:pt x="1190531" y="470340"/>
                    </a:lnTo>
                    <a:lnTo>
                      <a:pt x="1193359" y="470223"/>
                    </a:lnTo>
                    <a:lnTo>
                      <a:pt x="1194650" y="469758"/>
                    </a:lnTo>
                    <a:lnTo>
                      <a:pt x="1195133" y="468674"/>
                    </a:lnTo>
                    <a:lnTo>
                      <a:pt x="1194622" y="467615"/>
                    </a:lnTo>
                    <a:lnTo>
                      <a:pt x="1193460" y="467314"/>
                    </a:lnTo>
                    <a:lnTo>
                      <a:pt x="1192047" y="467210"/>
                    </a:lnTo>
                    <a:lnTo>
                      <a:pt x="1190738" y="466803"/>
                    </a:lnTo>
                    <a:lnTo>
                      <a:pt x="1186947" y="463516"/>
                    </a:lnTo>
                    <a:lnTo>
                      <a:pt x="1184674" y="459684"/>
                    </a:lnTo>
                    <a:lnTo>
                      <a:pt x="1181356" y="449710"/>
                    </a:lnTo>
                    <a:lnTo>
                      <a:pt x="1179161" y="445506"/>
                    </a:lnTo>
                    <a:lnTo>
                      <a:pt x="1178501" y="443006"/>
                    </a:lnTo>
                    <a:lnTo>
                      <a:pt x="1179651" y="441803"/>
                    </a:lnTo>
                    <a:lnTo>
                      <a:pt x="1181309" y="442311"/>
                    </a:lnTo>
                    <a:lnTo>
                      <a:pt x="1185949" y="444878"/>
                    </a:lnTo>
                    <a:lnTo>
                      <a:pt x="1187112" y="445714"/>
                    </a:lnTo>
                    <a:lnTo>
                      <a:pt x="1187776" y="442967"/>
                    </a:lnTo>
                    <a:lnTo>
                      <a:pt x="1186331" y="441383"/>
                    </a:lnTo>
                    <a:lnTo>
                      <a:pt x="1184328" y="439919"/>
                    </a:lnTo>
                    <a:lnTo>
                      <a:pt x="1183224" y="437597"/>
                    </a:lnTo>
                    <a:lnTo>
                      <a:pt x="1183916" y="435721"/>
                    </a:lnTo>
                    <a:lnTo>
                      <a:pt x="1187265" y="432530"/>
                    </a:lnTo>
                    <a:lnTo>
                      <a:pt x="1188000" y="431072"/>
                    </a:lnTo>
                    <a:lnTo>
                      <a:pt x="1188762" y="428981"/>
                    </a:lnTo>
                    <a:lnTo>
                      <a:pt x="1190778" y="427521"/>
                    </a:lnTo>
                    <a:lnTo>
                      <a:pt x="1193208" y="426286"/>
                    </a:lnTo>
                    <a:lnTo>
                      <a:pt x="1195182" y="424798"/>
                    </a:lnTo>
                    <a:lnTo>
                      <a:pt x="1196415" y="422476"/>
                    </a:lnTo>
                    <a:lnTo>
                      <a:pt x="1196855" y="419609"/>
                    </a:lnTo>
                    <a:lnTo>
                      <a:pt x="1196139" y="417166"/>
                    </a:lnTo>
                    <a:lnTo>
                      <a:pt x="1193957" y="416145"/>
                    </a:lnTo>
                    <a:lnTo>
                      <a:pt x="1193262" y="421173"/>
                    </a:lnTo>
                    <a:lnTo>
                      <a:pt x="1190814" y="423944"/>
                    </a:lnTo>
                    <a:lnTo>
                      <a:pt x="1182664" y="427405"/>
                    </a:lnTo>
                    <a:lnTo>
                      <a:pt x="1177462" y="428946"/>
                    </a:lnTo>
                    <a:lnTo>
                      <a:pt x="1174365" y="427579"/>
                    </a:lnTo>
                    <a:lnTo>
                      <a:pt x="1169540" y="419560"/>
                    </a:lnTo>
                    <a:lnTo>
                      <a:pt x="1168603" y="417374"/>
                    </a:lnTo>
                    <a:lnTo>
                      <a:pt x="1167181" y="412425"/>
                    </a:lnTo>
                    <a:lnTo>
                      <a:pt x="1166016" y="410497"/>
                    </a:lnTo>
                    <a:lnTo>
                      <a:pt x="1164063" y="409085"/>
                    </a:lnTo>
                    <a:lnTo>
                      <a:pt x="1159786" y="407381"/>
                    </a:lnTo>
                    <a:lnTo>
                      <a:pt x="1157733" y="406177"/>
                    </a:lnTo>
                    <a:lnTo>
                      <a:pt x="1153599" y="402550"/>
                    </a:lnTo>
                    <a:lnTo>
                      <a:pt x="1151560" y="401598"/>
                    </a:lnTo>
                    <a:lnTo>
                      <a:pt x="1140912" y="400866"/>
                    </a:lnTo>
                    <a:lnTo>
                      <a:pt x="1140782" y="400349"/>
                    </a:lnTo>
                    <a:lnTo>
                      <a:pt x="1141197" y="399311"/>
                    </a:lnTo>
                    <a:lnTo>
                      <a:pt x="1143146" y="397934"/>
                    </a:lnTo>
                    <a:lnTo>
                      <a:pt x="1145965" y="396939"/>
                    </a:lnTo>
                    <a:lnTo>
                      <a:pt x="1147579" y="395502"/>
                    </a:lnTo>
                    <a:lnTo>
                      <a:pt x="1145915" y="392800"/>
                    </a:lnTo>
                    <a:lnTo>
                      <a:pt x="1150851" y="389966"/>
                    </a:lnTo>
                    <a:lnTo>
                      <a:pt x="1152511" y="388432"/>
                    </a:lnTo>
                    <a:lnTo>
                      <a:pt x="1152396" y="386169"/>
                    </a:lnTo>
                    <a:lnTo>
                      <a:pt x="1150743" y="384938"/>
                    </a:lnTo>
                    <a:lnTo>
                      <a:pt x="1145674" y="385783"/>
                    </a:lnTo>
                    <a:lnTo>
                      <a:pt x="1142936" y="384995"/>
                    </a:lnTo>
                    <a:lnTo>
                      <a:pt x="1144674" y="388817"/>
                    </a:lnTo>
                    <a:lnTo>
                      <a:pt x="1144423" y="389392"/>
                    </a:lnTo>
                    <a:lnTo>
                      <a:pt x="1140602" y="389616"/>
                    </a:lnTo>
                    <a:lnTo>
                      <a:pt x="1138839" y="389129"/>
                    </a:lnTo>
                    <a:lnTo>
                      <a:pt x="1138008" y="387610"/>
                    </a:lnTo>
                    <a:lnTo>
                      <a:pt x="1137412" y="386895"/>
                    </a:lnTo>
                    <a:lnTo>
                      <a:pt x="1133634" y="384846"/>
                    </a:lnTo>
                    <a:lnTo>
                      <a:pt x="1133665" y="384675"/>
                    </a:lnTo>
                    <a:lnTo>
                      <a:pt x="1131987" y="383195"/>
                    </a:lnTo>
                    <a:lnTo>
                      <a:pt x="1131827" y="383206"/>
                    </a:lnTo>
                    <a:lnTo>
                      <a:pt x="1131151" y="382686"/>
                    </a:lnTo>
                    <a:lnTo>
                      <a:pt x="1130373" y="382309"/>
                    </a:lnTo>
                    <a:lnTo>
                      <a:pt x="1129624" y="381741"/>
                    </a:lnTo>
                    <a:lnTo>
                      <a:pt x="1129140" y="380661"/>
                    </a:lnTo>
                    <a:lnTo>
                      <a:pt x="1134830" y="381881"/>
                    </a:lnTo>
                    <a:lnTo>
                      <a:pt x="1136471" y="381998"/>
                    </a:lnTo>
                    <a:lnTo>
                      <a:pt x="1137650" y="381242"/>
                    </a:lnTo>
                    <a:lnTo>
                      <a:pt x="1136770" y="379769"/>
                    </a:lnTo>
                    <a:lnTo>
                      <a:pt x="1134089" y="376781"/>
                    </a:lnTo>
                    <a:lnTo>
                      <a:pt x="1137052" y="377237"/>
                    </a:lnTo>
                    <a:lnTo>
                      <a:pt x="1141558" y="380739"/>
                    </a:lnTo>
                    <a:lnTo>
                      <a:pt x="1143981" y="381474"/>
                    </a:lnTo>
                    <a:lnTo>
                      <a:pt x="1147006" y="381979"/>
                    </a:lnTo>
                    <a:lnTo>
                      <a:pt x="1150213" y="383198"/>
                    </a:lnTo>
                    <a:lnTo>
                      <a:pt x="1153415" y="383986"/>
                    </a:lnTo>
                    <a:lnTo>
                      <a:pt x="1156463" y="383261"/>
                    </a:lnTo>
                    <a:lnTo>
                      <a:pt x="1155372" y="381969"/>
                    </a:lnTo>
                    <a:lnTo>
                      <a:pt x="1153547" y="381444"/>
                    </a:lnTo>
                    <a:lnTo>
                      <a:pt x="1149500" y="381092"/>
                    </a:lnTo>
                    <a:lnTo>
                      <a:pt x="1151802" y="379461"/>
                    </a:lnTo>
                    <a:lnTo>
                      <a:pt x="1155570" y="378613"/>
                    </a:lnTo>
                    <a:lnTo>
                      <a:pt x="1157495" y="377829"/>
                    </a:lnTo>
                    <a:lnTo>
                      <a:pt x="1142831" y="371346"/>
                    </a:lnTo>
                    <a:lnTo>
                      <a:pt x="1138723" y="370297"/>
                    </a:lnTo>
                    <a:lnTo>
                      <a:pt x="1138665" y="369250"/>
                    </a:lnTo>
                    <a:lnTo>
                      <a:pt x="1142636" y="369836"/>
                    </a:lnTo>
                    <a:lnTo>
                      <a:pt x="1144034" y="369381"/>
                    </a:lnTo>
                    <a:lnTo>
                      <a:pt x="1144491" y="367247"/>
                    </a:lnTo>
                    <a:lnTo>
                      <a:pt x="1156400" y="370588"/>
                    </a:lnTo>
                    <a:lnTo>
                      <a:pt x="1164230" y="370305"/>
                    </a:lnTo>
                    <a:lnTo>
                      <a:pt x="1161169" y="367697"/>
                    </a:lnTo>
                    <a:lnTo>
                      <a:pt x="1159547" y="366662"/>
                    </a:lnTo>
                    <a:lnTo>
                      <a:pt x="1157651" y="366340"/>
                    </a:lnTo>
                    <a:lnTo>
                      <a:pt x="1156572" y="366015"/>
                    </a:lnTo>
                    <a:lnTo>
                      <a:pt x="1155556" y="365159"/>
                    </a:lnTo>
                    <a:lnTo>
                      <a:pt x="1154029" y="363456"/>
                    </a:lnTo>
                    <a:lnTo>
                      <a:pt x="1153870" y="362605"/>
                    </a:lnTo>
                    <a:lnTo>
                      <a:pt x="1154938" y="362006"/>
                    </a:lnTo>
                    <a:lnTo>
                      <a:pt x="1156315" y="361870"/>
                    </a:lnTo>
                    <a:lnTo>
                      <a:pt x="1157963" y="362997"/>
                    </a:lnTo>
                    <a:lnTo>
                      <a:pt x="1160100" y="363671"/>
                    </a:lnTo>
                    <a:lnTo>
                      <a:pt x="1162408" y="364133"/>
                    </a:lnTo>
                    <a:lnTo>
                      <a:pt x="1163889" y="364064"/>
                    </a:lnTo>
                    <a:lnTo>
                      <a:pt x="1164256" y="363030"/>
                    </a:lnTo>
                    <a:lnTo>
                      <a:pt x="1164334" y="361112"/>
                    </a:lnTo>
                    <a:lnTo>
                      <a:pt x="1164106" y="359151"/>
                    </a:lnTo>
                    <a:lnTo>
                      <a:pt x="1163554" y="357928"/>
                    </a:lnTo>
                    <a:lnTo>
                      <a:pt x="1161868" y="357580"/>
                    </a:lnTo>
                    <a:lnTo>
                      <a:pt x="1156870" y="357628"/>
                    </a:lnTo>
                    <a:lnTo>
                      <a:pt x="1155803" y="357133"/>
                    </a:lnTo>
                    <a:lnTo>
                      <a:pt x="1155273" y="356140"/>
                    </a:lnTo>
                    <a:lnTo>
                      <a:pt x="1154115" y="354926"/>
                    </a:lnTo>
                    <a:lnTo>
                      <a:pt x="1152816" y="353912"/>
                    </a:lnTo>
                    <a:lnTo>
                      <a:pt x="1151824" y="353507"/>
                    </a:lnTo>
                    <a:lnTo>
                      <a:pt x="1150721" y="353846"/>
                    </a:lnTo>
                    <a:lnTo>
                      <a:pt x="1149919" y="354490"/>
                    </a:lnTo>
                    <a:lnTo>
                      <a:pt x="1149889" y="355059"/>
                    </a:lnTo>
                    <a:lnTo>
                      <a:pt x="1151072" y="355251"/>
                    </a:lnTo>
                    <a:lnTo>
                      <a:pt x="1151531" y="355514"/>
                    </a:lnTo>
                    <a:lnTo>
                      <a:pt x="1151454" y="356150"/>
                    </a:lnTo>
                    <a:lnTo>
                      <a:pt x="1150894" y="356798"/>
                    </a:lnTo>
                    <a:lnTo>
                      <a:pt x="1149870" y="357099"/>
                    </a:lnTo>
                    <a:lnTo>
                      <a:pt x="1148892" y="356768"/>
                    </a:lnTo>
                    <a:lnTo>
                      <a:pt x="1148204" y="356027"/>
                    </a:lnTo>
                    <a:lnTo>
                      <a:pt x="1147656" y="355245"/>
                    </a:lnTo>
                    <a:lnTo>
                      <a:pt x="1147192" y="354709"/>
                    </a:lnTo>
                    <a:lnTo>
                      <a:pt x="1144259" y="353199"/>
                    </a:lnTo>
                    <a:lnTo>
                      <a:pt x="1142834" y="352109"/>
                    </a:lnTo>
                    <a:lnTo>
                      <a:pt x="1141801" y="350594"/>
                    </a:lnTo>
                    <a:lnTo>
                      <a:pt x="1145163" y="349804"/>
                    </a:lnTo>
                    <a:lnTo>
                      <a:pt x="1146180" y="347348"/>
                    </a:lnTo>
                    <a:lnTo>
                      <a:pt x="1145319" y="344748"/>
                    </a:lnTo>
                    <a:lnTo>
                      <a:pt x="1143175" y="343446"/>
                    </a:lnTo>
                    <a:lnTo>
                      <a:pt x="1144204" y="340106"/>
                    </a:lnTo>
                    <a:lnTo>
                      <a:pt x="1144941" y="338973"/>
                    </a:lnTo>
                    <a:lnTo>
                      <a:pt x="1146269" y="337935"/>
                    </a:lnTo>
                    <a:lnTo>
                      <a:pt x="1146814" y="338465"/>
                    </a:lnTo>
                    <a:lnTo>
                      <a:pt x="1148238" y="338987"/>
                    </a:lnTo>
                    <a:lnTo>
                      <a:pt x="1149041" y="338511"/>
                    </a:lnTo>
                    <a:lnTo>
                      <a:pt x="1147865" y="336060"/>
                    </a:lnTo>
                    <a:lnTo>
                      <a:pt x="1159693" y="334314"/>
                    </a:lnTo>
                    <a:lnTo>
                      <a:pt x="1163230" y="335009"/>
                    </a:lnTo>
                    <a:lnTo>
                      <a:pt x="1163718" y="332443"/>
                    </a:lnTo>
                    <a:lnTo>
                      <a:pt x="1164800" y="332979"/>
                    </a:lnTo>
                    <a:lnTo>
                      <a:pt x="1166045" y="334681"/>
                    </a:lnTo>
                    <a:lnTo>
                      <a:pt x="1167046" y="335633"/>
                    </a:lnTo>
                    <a:lnTo>
                      <a:pt x="1169710" y="335526"/>
                    </a:lnTo>
                    <a:lnTo>
                      <a:pt x="1170039" y="335430"/>
                    </a:lnTo>
                    <a:lnTo>
                      <a:pt x="1170666" y="335987"/>
                    </a:lnTo>
                    <a:lnTo>
                      <a:pt x="1171663" y="337600"/>
                    </a:lnTo>
                    <a:lnTo>
                      <a:pt x="1172266" y="337928"/>
                    </a:lnTo>
                    <a:lnTo>
                      <a:pt x="1173410" y="338134"/>
                    </a:lnTo>
                    <a:lnTo>
                      <a:pt x="1174345" y="338796"/>
                    </a:lnTo>
                    <a:lnTo>
                      <a:pt x="1174701" y="339781"/>
                    </a:lnTo>
                    <a:lnTo>
                      <a:pt x="1174156" y="340921"/>
                    </a:lnTo>
                    <a:lnTo>
                      <a:pt x="1173128" y="341158"/>
                    </a:lnTo>
                    <a:lnTo>
                      <a:pt x="1170380" y="340461"/>
                    </a:lnTo>
                    <a:lnTo>
                      <a:pt x="1169480" y="340837"/>
                    </a:lnTo>
                    <a:lnTo>
                      <a:pt x="1169867" y="342387"/>
                    </a:lnTo>
                    <a:lnTo>
                      <a:pt x="1172225" y="343363"/>
                    </a:lnTo>
                    <a:lnTo>
                      <a:pt x="1175159" y="343795"/>
                    </a:lnTo>
                    <a:lnTo>
                      <a:pt x="1177281" y="343769"/>
                    </a:lnTo>
                    <a:lnTo>
                      <a:pt x="1175541" y="345809"/>
                    </a:lnTo>
                    <a:lnTo>
                      <a:pt x="1172316" y="346740"/>
                    </a:lnTo>
                    <a:lnTo>
                      <a:pt x="1168665" y="347260"/>
                    </a:lnTo>
                    <a:lnTo>
                      <a:pt x="1165630" y="348150"/>
                    </a:lnTo>
                    <a:lnTo>
                      <a:pt x="1174733" y="353891"/>
                    </a:lnTo>
                    <a:lnTo>
                      <a:pt x="1177894" y="355191"/>
                    </a:lnTo>
                    <a:lnTo>
                      <a:pt x="1179655" y="355409"/>
                    </a:lnTo>
                    <a:lnTo>
                      <a:pt x="1181059" y="355420"/>
                    </a:lnTo>
                    <a:lnTo>
                      <a:pt x="1182184" y="355860"/>
                    </a:lnTo>
                    <a:lnTo>
                      <a:pt x="1183100" y="357490"/>
                    </a:lnTo>
                    <a:lnTo>
                      <a:pt x="1183372" y="359563"/>
                    </a:lnTo>
                    <a:lnTo>
                      <a:pt x="1182888" y="361077"/>
                    </a:lnTo>
                    <a:lnTo>
                      <a:pt x="1181921" y="361489"/>
                    </a:lnTo>
                    <a:lnTo>
                      <a:pt x="1180704" y="360278"/>
                    </a:lnTo>
                    <a:lnTo>
                      <a:pt x="1179075" y="361354"/>
                    </a:lnTo>
                    <a:lnTo>
                      <a:pt x="1181639" y="367340"/>
                    </a:lnTo>
                    <a:lnTo>
                      <a:pt x="1182942" y="369039"/>
                    </a:lnTo>
                    <a:lnTo>
                      <a:pt x="1183623" y="367228"/>
                    </a:lnTo>
                    <a:lnTo>
                      <a:pt x="1184538" y="367167"/>
                    </a:lnTo>
                    <a:lnTo>
                      <a:pt x="1184882" y="367732"/>
                    </a:lnTo>
                    <a:lnTo>
                      <a:pt x="1185625" y="368239"/>
                    </a:lnTo>
                    <a:lnTo>
                      <a:pt x="1186232" y="368819"/>
                    </a:lnTo>
                    <a:lnTo>
                      <a:pt x="1186719" y="366201"/>
                    </a:lnTo>
                    <a:lnTo>
                      <a:pt x="1186030" y="361088"/>
                    </a:lnTo>
                    <a:lnTo>
                      <a:pt x="1186645" y="358997"/>
                    </a:lnTo>
                    <a:lnTo>
                      <a:pt x="1185877" y="357094"/>
                    </a:lnTo>
                    <a:lnTo>
                      <a:pt x="1187718" y="356950"/>
                    </a:lnTo>
                    <a:lnTo>
                      <a:pt x="1190487" y="357733"/>
                    </a:lnTo>
                    <a:lnTo>
                      <a:pt x="1192564" y="358603"/>
                    </a:lnTo>
                    <a:lnTo>
                      <a:pt x="1193260" y="359334"/>
                    </a:lnTo>
                    <a:lnTo>
                      <a:pt x="1195413" y="361062"/>
                    </a:lnTo>
                    <a:lnTo>
                      <a:pt x="1197667" y="362237"/>
                    </a:lnTo>
                    <a:lnTo>
                      <a:pt x="1198637" y="361290"/>
                    </a:lnTo>
                    <a:lnTo>
                      <a:pt x="1193909" y="354248"/>
                    </a:lnTo>
                    <a:lnTo>
                      <a:pt x="1192938" y="350792"/>
                    </a:lnTo>
                    <a:lnTo>
                      <a:pt x="1197169" y="349567"/>
                    </a:lnTo>
                    <a:lnTo>
                      <a:pt x="1197118" y="348614"/>
                    </a:lnTo>
                    <a:lnTo>
                      <a:pt x="1194399" y="347470"/>
                    </a:lnTo>
                    <a:lnTo>
                      <a:pt x="1191542" y="345621"/>
                    </a:lnTo>
                    <a:lnTo>
                      <a:pt x="1189062" y="343454"/>
                    </a:lnTo>
                    <a:lnTo>
                      <a:pt x="1187402" y="341326"/>
                    </a:lnTo>
                    <a:lnTo>
                      <a:pt x="1190151" y="341700"/>
                    </a:lnTo>
                    <a:lnTo>
                      <a:pt x="1195144" y="343775"/>
                    </a:lnTo>
                    <a:lnTo>
                      <a:pt x="1198156" y="344143"/>
                    </a:lnTo>
                    <a:lnTo>
                      <a:pt x="1200965" y="344116"/>
                    </a:lnTo>
                    <a:lnTo>
                      <a:pt x="1202275" y="344449"/>
                    </a:lnTo>
                    <a:lnTo>
                      <a:pt x="1202883" y="345218"/>
                    </a:lnTo>
                    <a:lnTo>
                      <a:pt x="1203429" y="346202"/>
                    </a:lnTo>
                    <a:lnTo>
                      <a:pt x="1204639" y="346143"/>
                    </a:lnTo>
                    <a:lnTo>
                      <a:pt x="1207197" y="345377"/>
                    </a:lnTo>
                    <a:lnTo>
                      <a:pt x="1212095" y="345886"/>
                    </a:lnTo>
                    <a:lnTo>
                      <a:pt x="1214427" y="346617"/>
                    </a:lnTo>
                    <a:lnTo>
                      <a:pt x="1217224" y="348504"/>
                    </a:lnTo>
                    <a:lnTo>
                      <a:pt x="1219660" y="349470"/>
                    </a:lnTo>
                    <a:lnTo>
                      <a:pt x="1220163" y="350215"/>
                    </a:lnTo>
                    <a:lnTo>
                      <a:pt x="1224168" y="359263"/>
                    </a:lnTo>
                    <a:lnTo>
                      <a:pt x="1225573" y="361042"/>
                    </a:lnTo>
                    <a:lnTo>
                      <a:pt x="1227183" y="361716"/>
                    </a:lnTo>
                    <a:lnTo>
                      <a:pt x="1236873" y="361976"/>
                    </a:lnTo>
                    <a:lnTo>
                      <a:pt x="1240830" y="362711"/>
                    </a:lnTo>
                    <a:lnTo>
                      <a:pt x="1242044" y="362361"/>
                    </a:lnTo>
                    <a:lnTo>
                      <a:pt x="1244769" y="356578"/>
                    </a:lnTo>
                    <a:lnTo>
                      <a:pt x="1247110" y="354708"/>
                    </a:lnTo>
                    <a:lnTo>
                      <a:pt x="1248864" y="354849"/>
                    </a:lnTo>
                    <a:lnTo>
                      <a:pt x="1252054" y="357399"/>
                    </a:lnTo>
                    <a:lnTo>
                      <a:pt x="1255157" y="358821"/>
                    </a:lnTo>
                    <a:lnTo>
                      <a:pt x="1258219" y="359449"/>
                    </a:lnTo>
                    <a:lnTo>
                      <a:pt x="1272972" y="359560"/>
                    </a:lnTo>
                    <a:lnTo>
                      <a:pt x="1276780" y="359157"/>
                    </a:lnTo>
                    <a:lnTo>
                      <a:pt x="1280028" y="357424"/>
                    </a:lnTo>
                    <a:lnTo>
                      <a:pt x="1280982" y="358331"/>
                    </a:lnTo>
                    <a:lnTo>
                      <a:pt x="1283879" y="357041"/>
                    </a:lnTo>
                    <a:lnTo>
                      <a:pt x="1289350" y="356129"/>
                    </a:lnTo>
                    <a:lnTo>
                      <a:pt x="1294686" y="356173"/>
                    </a:lnTo>
                    <a:lnTo>
                      <a:pt x="1297138" y="357788"/>
                    </a:lnTo>
                    <a:lnTo>
                      <a:pt x="1299221" y="360141"/>
                    </a:lnTo>
                    <a:lnTo>
                      <a:pt x="1303720" y="360836"/>
                    </a:lnTo>
                    <a:lnTo>
                      <a:pt x="1308543" y="359896"/>
                    </a:lnTo>
                    <a:lnTo>
                      <a:pt x="1311533" y="357366"/>
                    </a:lnTo>
                    <a:lnTo>
                      <a:pt x="1309044" y="357094"/>
                    </a:lnTo>
                    <a:lnTo>
                      <a:pt x="1303733" y="358189"/>
                    </a:lnTo>
                    <a:lnTo>
                      <a:pt x="1301761" y="357510"/>
                    </a:lnTo>
                    <a:lnTo>
                      <a:pt x="1299737" y="356162"/>
                    </a:lnTo>
                    <a:lnTo>
                      <a:pt x="1297465" y="355564"/>
                    </a:lnTo>
                    <a:lnTo>
                      <a:pt x="1292694" y="354887"/>
                    </a:lnTo>
                    <a:lnTo>
                      <a:pt x="1285584" y="351445"/>
                    </a:lnTo>
                    <a:lnTo>
                      <a:pt x="1272959" y="349920"/>
                    </a:lnTo>
                    <a:lnTo>
                      <a:pt x="1270114" y="350002"/>
                    </a:lnTo>
                    <a:lnTo>
                      <a:pt x="1261020" y="351838"/>
                    </a:lnTo>
                    <a:lnTo>
                      <a:pt x="1259380" y="353200"/>
                    </a:lnTo>
                    <a:lnTo>
                      <a:pt x="1258257" y="353575"/>
                    </a:lnTo>
                    <a:lnTo>
                      <a:pt x="1255745" y="351853"/>
                    </a:lnTo>
                    <a:lnTo>
                      <a:pt x="1255334" y="352110"/>
                    </a:lnTo>
                    <a:lnTo>
                      <a:pt x="1254933" y="352576"/>
                    </a:lnTo>
                    <a:lnTo>
                      <a:pt x="1254281" y="352869"/>
                    </a:lnTo>
                    <a:lnTo>
                      <a:pt x="1252317" y="353003"/>
                    </a:lnTo>
                    <a:lnTo>
                      <a:pt x="1250389" y="352820"/>
                    </a:lnTo>
                    <a:lnTo>
                      <a:pt x="1248881" y="351771"/>
                    </a:lnTo>
                    <a:lnTo>
                      <a:pt x="1247849" y="347961"/>
                    </a:lnTo>
                    <a:lnTo>
                      <a:pt x="1247212" y="347150"/>
                    </a:lnTo>
                    <a:lnTo>
                      <a:pt x="1246617" y="346568"/>
                    </a:lnTo>
                    <a:lnTo>
                      <a:pt x="1246321" y="345915"/>
                    </a:lnTo>
                    <a:lnTo>
                      <a:pt x="1246482" y="344298"/>
                    </a:lnTo>
                    <a:lnTo>
                      <a:pt x="1247527" y="341574"/>
                    </a:lnTo>
                    <a:lnTo>
                      <a:pt x="1247707" y="340135"/>
                    </a:lnTo>
                    <a:lnTo>
                      <a:pt x="1247062" y="338968"/>
                    </a:lnTo>
                    <a:lnTo>
                      <a:pt x="1245902" y="338232"/>
                    </a:lnTo>
                    <a:lnTo>
                      <a:pt x="1245276" y="337243"/>
                    </a:lnTo>
                    <a:lnTo>
                      <a:pt x="1246191" y="335337"/>
                    </a:lnTo>
                    <a:lnTo>
                      <a:pt x="1246766" y="333694"/>
                    </a:lnTo>
                    <a:lnTo>
                      <a:pt x="1246687" y="332123"/>
                    </a:lnTo>
                    <a:lnTo>
                      <a:pt x="1246959" y="330899"/>
                    </a:lnTo>
                    <a:lnTo>
                      <a:pt x="1249854" y="329939"/>
                    </a:lnTo>
                    <a:lnTo>
                      <a:pt x="1250716" y="328982"/>
                    </a:lnTo>
                    <a:lnTo>
                      <a:pt x="1251155" y="327442"/>
                    </a:lnTo>
                    <a:lnTo>
                      <a:pt x="1250845" y="318190"/>
                    </a:lnTo>
                    <a:lnTo>
                      <a:pt x="1251190" y="316593"/>
                    </a:lnTo>
                    <a:lnTo>
                      <a:pt x="1252242" y="315761"/>
                    </a:lnTo>
                    <a:lnTo>
                      <a:pt x="1253630" y="315779"/>
                    </a:lnTo>
                    <a:lnTo>
                      <a:pt x="1255112" y="316694"/>
                    </a:lnTo>
                    <a:lnTo>
                      <a:pt x="1256012" y="318317"/>
                    </a:lnTo>
                    <a:lnTo>
                      <a:pt x="1256134" y="320158"/>
                    </a:lnTo>
                    <a:lnTo>
                      <a:pt x="1256022" y="321971"/>
                    </a:lnTo>
                    <a:lnTo>
                      <a:pt x="1256308" y="323654"/>
                    </a:lnTo>
                    <a:lnTo>
                      <a:pt x="1256868" y="324333"/>
                    </a:lnTo>
                    <a:lnTo>
                      <a:pt x="1259851" y="326950"/>
                    </a:lnTo>
                    <a:lnTo>
                      <a:pt x="1261325" y="328927"/>
                    </a:lnTo>
                    <a:lnTo>
                      <a:pt x="1262610" y="331189"/>
                    </a:lnTo>
                    <a:lnTo>
                      <a:pt x="1263612" y="328354"/>
                    </a:lnTo>
                    <a:lnTo>
                      <a:pt x="1265570" y="324768"/>
                    </a:lnTo>
                    <a:lnTo>
                      <a:pt x="1268299" y="322258"/>
                    </a:lnTo>
                    <a:lnTo>
                      <a:pt x="1271619" y="322704"/>
                    </a:lnTo>
                    <a:lnTo>
                      <a:pt x="1270722" y="320071"/>
                    </a:lnTo>
                    <a:lnTo>
                      <a:pt x="1270205" y="311190"/>
                    </a:lnTo>
                    <a:lnTo>
                      <a:pt x="1269281" y="306575"/>
                    </a:lnTo>
                    <a:lnTo>
                      <a:pt x="1270127" y="305033"/>
                    </a:lnTo>
                    <a:lnTo>
                      <a:pt x="1273206" y="304833"/>
                    </a:lnTo>
                    <a:lnTo>
                      <a:pt x="1272053" y="302374"/>
                    </a:lnTo>
                    <a:lnTo>
                      <a:pt x="1271751" y="299705"/>
                    </a:lnTo>
                    <a:lnTo>
                      <a:pt x="1271937" y="294781"/>
                    </a:lnTo>
                    <a:lnTo>
                      <a:pt x="1273095" y="292548"/>
                    </a:lnTo>
                    <a:lnTo>
                      <a:pt x="1275812" y="290282"/>
                    </a:lnTo>
                    <a:lnTo>
                      <a:pt x="1278676" y="289572"/>
                    </a:lnTo>
                    <a:lnTo>
                      <a:pt x="1280302" y="291992"/>
                    </a:lnTo>
                    <a:lnTo>
                      <a:pt x="1281080" y="291944"/>
                    </a:lnTo>
                    <a:lnTo>
                      <a:pt x="1282210" y="288695"/>
                    </a:lnTo>
                    <a:lnTo>
                      <a:pt x="1282666" y="286149"/>
                    </a:lnTo>
                    <a:lnTo>
                      <a:pt x="1283749" y="284005"/>
                    </a:lnTo>
                    <a:lnTo>
                      <a:pt x="1286633" y="282004"/>
                    </a:lnTo>
                    <a:lnTo>
                      <a:pt x="1282140" y="280660"/>
                    </a:lnTo>
                    <a:lnTo>
                      <a:pt x="1279861" y="280494"/>
                    </a:lnTo>
                    <a:lnTo>
                      <a:pt x="1274015" y="281176"/>
                    </a:lnTo>
                    <a:lnTo>
                      <a:pt x="1272814" y="281712"/>
                    </a:lnTo>
                    <a:lnTo>
                      <a:pt x="1271363" y="282934"/>
                    </a:lnTo>
                    <a:lnTo>
                      <a:pt x="1268761" y="288416"/>
                    </a:lnTo>
                    <a:lnTo>
                      <a:pt x="1265425" y="292117"/>
                    </a:lnTo>
                    <a:lnTo>
                      <a:pt x="1260653" y="304695"/>
                    </a:lnTo>
                    <a:lnTo>
                      <a:pt x="1257259" y="308538"/>
                    </a:lnTo>
                    <a:lnTo>
                      <a:pt x="1256844" y="306916"/>
                    </a:lnTo>
                    <a:lnTo>
                      <a:pt x="1257151" y="305542"/>
                    </a:lnTo>
                    <a:lnTo>
                      <a:pt x="1257668" y="304103"/>
                    </a:lnTo>
                    <a:lnTo>
                      <a:pt x="1257803" y="302331"/>
                    </a:lnTo>
                    <a:lnTo>
                      <a:pt x="1257277" y="301104"/>
                    </a:lnTo>
                    <a:lnTo>
                      <a:pt x="1256352" y="300427"/>
                    </a:lnTo>
                    <a:lnTo>
                      <a:pt x="1255475" y="299495"/>
                    </a:lnTo>
                    <a:lnTo>
                      <a:pt x="1254518" y="295502"/>
                    </a:lnTo>
                    <a:lnTo>
                      <a:pt x="1251820" y="288868"/>
                    </a:lnTo>
                    <a:lnTo>
                      <a:pt x="1250228" y="286794"/>
                    </a:lnTo>
                    <a:lnTo>
                      <a:pt x="1250490" y="288416"/>
                    </a:lnTo>
                    <a:lnTo>
                      <a:pt x="1250407" y="289796"/>
                    </a:lnTo>
                    <a:lnTo>
                      <a:pt x="1249869" y="290596"/>
                    </a:lnTo>
                    <a:lnTo>
                      <a:pt x="1248708" y="290491"/>
                    </a:lnTo>
                    <a:lnTo>
                      <a:pt x="1248264" y="291337"/>
                    </a:lnTo>
                    <a:lnTo>
                      <a:pt x="1247776" y="291914"/>
                    </a:lnTo>
                    <a:lnTo>
                      <a:pt x="1246294" y="293288"/>
                    </a:lnTo>
                    <a:lnTo>
                      <a:pt x="1245211" y="284327"/>
                    </a:lnTo>
                    <a:lnTo>
                      <a:pt x="1244392" y="282321"/>
                    </a:lnTo>
                    <a:lnTo>
                      <a:pt x="1243179" y="280151"/>
                    </a:lnTo>
                    <a:lnTo>
                      <a:pt x="1242659" y="277223"/>
                    </a:lnTo>
                    <a:lnTo>
                      <a:pt x="1242769" y="274529"/>
                    </a:lnTo>
                    <a:lnTo>
                      <a:pt x="1243511" y="273118"/>
                    </a:lnTo>
                    <a:lnTo>
                      <a:pt x="1241825" y="269382"/>
                    </a:lnTo>
                    <a:lnTo>
                      <a:pt x="1241572" y="267970"/>
                    </a:lnTo>
                    <a:lnTo>
                      <a:pt x="1241634" y="266769"/>
                    </a:lnTo>
                    <a:lnTo>
                      <a:pt x="1242013" y="266431"/>
                    </a:lnTo>
                    <a:lnTo>
                      <a:pt x="1242610" y="266813"/>
                    </a:lnTo>
                    <a:lnTo>
                      <a:pt x="1243251" y="267864"/>
                    </a:lnTo>
                    <a:lnTo>
                      <a:pt x="1244100" y="267811"/>
                    </a:lnTo>
                    <a:lnTo>
                      <a:pt x="1243881" y="266250"/>
                    </a:lnTo>
                    <a:lnTo>
                      <a:pt x="1243938" y="264735"/>
                    </a:lnTo>
                    <a:lnTo>
                      <a:pt x="1244249" y="263424"/>
                    </a:lnTo>
                    <a:lnTo>
                      <a:pt x="1244770" y="262479"/>
                    </a:lnTo>
                    <a:lnTo>
                      <a:pt x="1246686" y="266767"/>
                    </a:lnTo>
                    <a:lnTo>
                      <a:pt x="1247579" y="263898"/>
                    </a:lnTo>
                    <a:lnTo>
                      <a:pt x="1247566" y="260540"/>
                    </a:lnTo>
                    <a:lnTo>
                      <a:pt x="1246334" y="258371"/>
                    </a:lnTo>
                    <a:lnTo>
                      <a:pt x="1243668" y="259042"/>
                    </a:lnTo>
                    <a:lnTo>
                      <a:pt x="1244169" y="252723"/>
                    </a:lnTo>
                    <a:lnTo>
                      <a:pt x="1243253" y="250189"/>
                    </a:lnTo>
                    <a:lnTo>
                      <a:pt x="1240615" y="248570"/>
                    </a:lnTo>
                    <a:lnTo>
                      <a:pt x="1242267" y="248109"/>
                    </a:lnTo>
                    <a:lnTo>
                      <a:pt x="1244305" y="248685"/>
                    </a:lnTo>
                    <a:lnTo>
                      <a:pt x="1245986" y="249430"/>
                    </a:lnTo>
                    <a:lnTo>
                      <a:pt x="1246691" y="249511"/>
                    </a:lnTo>
                    <a:lnTo>
                      <a:pt x="1247175" y="248820"/>
                    </a:lnTo>
                    <a:lnTo>
                      <a:pt x="1249479" y="247983"/>
                    </a:lnTo>
                    <a:lnTo>
                      <a:pt x="1249984" y="247511"/>
                    </a:lnTo>
                    <a:lnTo>
                      <a:pt x="1249793" y="243588"/>
                    </a:lnTo>
                    <a:lnTo>
                      <a:pt x="1252253" y="240538"/>
                    </a:lnTo>
                    <a:lnTo>
                      <a:pt x="1256144" y="240140"/>
                    </a:lnTo>
                    <a:lnTo>
                      <a:pt x="1260377" y="241589"/>
                    </a:lnTo>
                    <a:lnTo>
                      <a:pt x="1263948" y="244055"/>
                    </a:lnTo>
                    <a:lnTo>
                      <a:pt x="1265580" y="244647"/>
                    </a:lnTo>
                    <a:lnTo>
                      <a:pt x="1268069" y="244883"/>
                    </a:lnTo>
                    <a:lnTo>
                      <a:pt x="1270516" y="244681"/>
                    </a:lnTo>
                    <a:lnTo>
                      <a:pt x="1271976" y="244004"/>
                    </a:lnTo>
                    <a:lnTo>
                      <a:pt x="1271532" y="234693"/>
                    </a:lnTo>
                    <a:lnTo>
                      <a:pt x="1271671" y="233771"/>
                    </a:lnTo>
                    <a:lnTo>
                      <a:pt x="1272068" y="232918"/>
                    </a:lnTo>
                    <a:lnTo>
                      <a:pt x="1272737" y="232479"/>
                    </a:lnTo>
                    <a:lnTo>
                      <a:pt x="1273575" y="232806"/>
                    </a:lnTo>
                    <a:lnTo>
                      <a:pt x="1273958" y="233810"/>
                    </a:lnTo>
                    <a:lnTo>
                      <a:pt x="1273258" y="236371"/>
                    </a:lnTo>
                    <a:lnTo>
                      <a:pt x="1273384" y="237749"/>
                    </a:lnTo>
                    <a:lnTo>
                      <a:pt x="1274814" y="239624"/>
                    </a:lnTo>
                    <a:lnTo>
                      <a:pt x="1276664" y="240298"/>
                    </a:lnTo>
                    <a:lnTo>
                      <a:pt x="1278377" y="239607"/>
                    </a:lnTo>
                    <a:lnTo>
                      <a:pt x="1279409" y="237383"/>
                    </a:lnTo>
                    <a:lnTo>
                      <a:pt x="1276972" y="235663"/>
                    </a:lnTo>
                    <a:lnTo>
                      <a:pt x="1276792" y="232526"/>
                    </a:lnTo>
                    <a:lnTo>
                      <a:pt x="1277982" y="229118"/>
                    </a:lnTo>
                    <a:lnTo>
                      <a:pt x="1279684" y="226644"/>
                    </a:lnTo>
                    <a:lnTo>
                      <a:pt x="1283315" y="224788"/>
                    </a:lnTo>
                    <a:lnTo>
                      <a:pt x="1283901" y="224270"/>
                    </a:lnTo>
                    <a:lnTo>
                      <a:pt x="1283264" y="223029"/>
                    </a:lnTo>
                    <a:lnTo>
                      <a:pt x="1280820" y="222924"/>
                    </a:lnTo>
                    <a:lnTo>
                      <a:pt x="1280348" y="221316"/>
                    </a:lnTo>
                    <a:lnTo>
                      <a:pt x="1277420" y="223665"/>
                    </a:lnTo>
                    <a:lnTo>
                      <a:pt x="1276027" y="224075"/>
                    </a:lnTo>
                    <a:lnTo>
                      <a:pt x="1275212" y="222508"/>
                    </a:lnTo>
                    <a:lnTo>
                      <a:pt x="1275523" y="220507"/>
                    </a:lnTo>
                    <a:lnTo>
                      <a:pt x="1276779" y="220000"/>
                    </a:lnTo>
                    <a:lnTo>
                      <a:pt x="1278266" y="219837"/>
                    </a:lnTo>
                    <a:lnTo>
                      <a:pt x="1279316" y="218819"/>
                    </a:lnTo>
                    <a:lnTo>
                      <a:pt x="1279218" y="216937"/>
                    </a:lnTo>
                    <a:lnTo>
                      <a:pt x="1277814" y="216497"/>
                    </a:lnTo>
                    <a:lnTo>
                      <a:pt x="1276071" y="216602"/>
                    </a:lnTo>
                    <a:lnTo>
                      <a:pt x="1274921" y="216357"/>
                    </a:lnTo>
                    <a:lnTo>
                      <a:pt x="1274446" y="215337"/>
                    </a:lnTo>
                    <a:lnTo>
                      <a:pt x="1274367" y="214104"/>
                    </a:lnTo>
                    <a:lnTo>
                      <a:pt x="1274670" y="211022"/>
                    </a:lnTo>
                    <a:lnTo>
                      <a:pt x="1277053" y="212200"/>
                    </a:lnTo>
                    <a:lnTo>
                      <a:pt x="1277786" y="212428"/>
                    </a:lnTo>
                    <a:lnTo>
                      <a:pt x="1279024" y="212605"/>
                    </a:lnTo>
                    <a:lnTo>
                      <a:pt x="1278764" y="212264"/>
                    </a:lnTo>
                    <a:lnTo>
                      <a:pt x="1278977" y="211622"/>
                    </a:lnTo>
                    <a:lnTo>
                      <a:pt x="1279528" y="211001"/>
                    </a:lnTo>
                    <a:lnTo>
                      <a:pt x="1280276" y="210683"/>
                    </a:lnTo>
                    <a:lnTo>
                      <a:pt x="1280669" y="211058"/>
                    </a:lnTo>
                    <a:lnTo>
                      <a:pt x="1280923" y="212994"/>
                    </a:lnTo>
                    <a:lnTo>
                      <a:pt x="1281273" y="213739"/>
                    </a:lnTo>
                    <a:lnTo>
                      <a:pt x="1281876" y="213797"/>
                    </a:lnTo>
                    <a:lnTo>
                      <a:pt x="1286446" y="214802"/>
                    </a:lnTo>
                    <a:lnTo>
                      <a:pt x="1287096" y="215655"/>
                    </a:lnTo>
                    <a:lnTo>
                      <a:pt x="1286368" y="217712"/>
                    </a:lnTo>
                    <a:lnTo>
                      <a:pt x="1284604" y="221060"/>
                    </a:lnTo>
                    <a:lnTo>
                      <a:pt x="1285409" y="221326"/>
                    </a:lnTo>
                    <a:lnTo>
                      <a:pt x="1289736" y="216692"/>
                    </a:lnTo>
                    <a:lnTo>
                      <a:pt x="1291625" y="215352"/>
                    </a:lnTo>
                    <a:lnTo>
                      <a:pt x="1292405" y="215725"/>
                    </a:lnTo>
                    <a:lnTo>
                      <a:pt x="1293943" y="217522"/>
                    </a:lnTo>
                    <a:lnTo>
                      <a:pt x="1295158" y="217869"/>
                    </a:lnTo>
                    <a:lnTo>
                      <a:pt x="1296464" y="218431"/>
                    </a:lnTo>
                    <a:lnTo>
                      <a:pt x="1296453" y="219942"/>
                    </a:lnTo>
                    <a:lnTo>
                      <a:pt x="1295764" y="221735"/>
                    </a:lnTo>
                    <a:lnTo>
                      <a:pt x="1295007" y="223165"/>
                    </a:lnTo>
                    <a:lnTo>
                      <a:pt x="1297665" y="222839"/>
                    </a:lnTo>
                    <a:lnTo>
                      <a:pt x="1300858" y="221999"/>
                    </a:lnTo>
                    <a:lnTo>
                      <a:pt x="1302618" y="221832"/>
                    </a:lnTo>
                    <a:lnTo>
                      <a:pt x="1305390" y="222235"/>
                    </a:lnTo>
                    <a:lnTo>
                      <a:pt x="1307300" y="223328"/>
                    </a:lnTo>
                    <a:lnTo>
                      <a:pt x="1310595" y="226722"/>
                    </a:lnTo>
                    <a:lnTo>
                      <a:pt x="1311152" y="227570"/>
                    </a:lnTo>
                    <a:lnTo>
                      <a:pt x="1311494" y="228368"/>
                    </a:lnTo>
                    <a:lnTo>
                      <a:pt x="1312190" y="228946"/>
                    </a:lnTo>
                    <a:lnTo>
                      <a:pt x="1314541" y="229249"/>
                    </a:lnTo>
                    <a:lnTo>
                      <a:pt x="1315453" y="229657"/>
                    </a:lnTo>
                    <a:lnTo>
                      <a:pt x="1316251" y="230198"/>
                    </a:lnTo>
                    <a:lnTo>
                      <a:pt x="1316740" y="230673"/>
                    </a:lnTo>
                    <a:lnTo>
                      <a:pt x="1316811" y="232704"/>
                    </a:lnTo>
                    <a:lnTo>
                      <a:pt x="1314888" y="236823"/>
                    </a:lnTo>
                    <a:lnTo>
                      <a:pt x="1315372" y="237886"/>
                    </a:lnTo>
                    <a:lnTo>
                      <a:pt x="1316864" y="237861"/>
                    </a:lnTo>
                    <a:lnTo>
                      <a:pt x="1317958" y="237126"/>
                    </a:lnTo>
                    <a:lnTo>
                      <a:pt x="1318893" y="236243"/>
                    </a:lnTo>
                    <a:lnTo>
                      <a:pt x="1319998" y="235769"/>
                    </a:lnTo>
                    <a:lnTo>
                      <a:pt x="1321264" y="236136"/>
                    </a:lnTo>
                    <a:lnTo>
                      <a:pt x="1321250" y="237176"/>
                    </a:lnTo>
                    <a:lnTo>
                      <a:pt x="1320971" y="238388"/>
                    </a:lnTo>
                    <a:lnTo>
                      <a:pt x="1321407" y="239275"/>
                    </a:lnTo>
                    <a:lnTo>
                      <a:pt x="1324213" y="240024"/>
                    </a:lnTo>
                    <a:lnTo>
                      <a:pt x="1324657" y="238394"/>
                    </a:lnTo>
                    <a:lnTo>
                      <a:pt x="1324489" y="235802"/>
                    </a:lnTo>
                    <a:lnTo>
                      <a:pt x="1325409" y="233693"/>
                    </a:lnTo>
                    <a:lnTo>
                      <a:pt x="1328539" y="234173"/>
                    </a:lnTo>
                    <a:lnTo>
                      <a:pt x="1337713" y="240138"/>
                    </a:lnTo>
                    <a:lnTo>
                      <a:pt x="1341179" y="241576"/>
                    </a:lnTo>
                    <a:lnTo>
                      <a:pt x="1339490" y="239680"/>
                    </a:lnTo>
                    <a:lnTo>
                      <a:pt x="1334310" y="236033"/>
                    </a:lnTo>
                    <a:lnTo>
                      <a:pt x="1333190" y="234597"/>
                    </a:lnTo>
                    <a:lnTo>
                      <a:pt x="1326578" y="229661"/>
                    </a:lnTo>
                    <a:lnTo>
                      <a:pt x="1326633" y="228190"/>
                    </a:lnTo>
                    <a:lnTo>
                      <a:pt x="1328291" y="220333"/>
                    </a:lnTo>
                    <a:lnTo>
                      <a:pt x="1329394" y="219084"/>
                    </a:lnTo>
                    <a:lnTo>
                      <a:pt x="1331107" y="217853"/>
                    </a:lnTo>
                    <a:lnTo>
                      <a:pt x="1333085" y="216848"/>
                    </a:lnTo>
                    <a:lnTo>
                      <a:pt x="1334943" y="216343"/>
                    </a:lnTo>
                    <a:lnTo>
                      <a:pt x="1334907" y="215548"/>
                    </a:lnTo>
                    <a:lnTo>
                      <a:pt x="1332833" y="215751"/>
                    </a:lnTo>
                    <a:lnTo>
                      <a:pt x="1331161" y="215197"/>
                    </a:lnTo>
                    <a:lnTo>
                      <a:pt x="1329806" y="213995"/>
                    </a:lnTo>
                    <a:lnTo>
                      <a:pt x="1328785" y="212314"/>
                    </a:lnTo>
                    <a:lnTo>
                      <a:pt x="1328160" y="214908"/>
                    </a:lnTo>
                    <a:lnTo>
                      <a:pt x="1325966" y="214951"/>
                    </a:lnTo>
                    <a:lnTo>
                      <a:pt x="1323366" y="213654"/>
                    </a:lnTo>
                    <a:lnTo>
                      <a:pt x="1321493" y="212242"/>
                    </a:lnTo>
                    <a:lnTo>
                      <a:pt x="1320078" y="212649"/>
                    </a:lnTo>
                    <a:lnTo>
                      <a:pt x="1314980" y="216585"/>
                    </a:lnTo>
                    <a:lnTo>
                      <a:pt x="1310948" y="218216"/>
                    </a:lnTo>
                    <a:lnTo>
                      <a:pt x="1308220" y="220327"/>
                    </a:lnTo>
                    <a:lnTo>
                      <a:pt x="1306840" y="220618"/>
                    </a:lnTo>
                    <a:lnTo>
                      <a:pt x="1305413" y="219852"/>
                    </a:lnTo>
                    <a:lnTo>
                      <a:pt x="1304730" y="218497"/>
                    </a:lnTo>
                    <a:lnTo>
                      <a:pt x="1304038" y="215581"/>
                    </a:lnTo>
                    <a:lnTo>
                      <a:pt x="1303610" y="215333"/>
                    </a:lnTo>
                    <a:lnTo>
                      <a:pt x="1303057" y="215460"/>
                    </a:lnTo>
                    <a:lnTo>
                      <a:pt x="1302542" y="215333"/>
                    </a:lnTo>
                    <a:lnTo>
                      <a:pt x="1302272" y="214300"/>
                    </a:lnTo>
                    <a:lnTo>
                      <a:pt x="1302354" y="213236"/>
                    </a:lnTo>
                    <a:lnTo>
                      <a:pt x="1302690" y="212577"/>
                    </a:lnTo>
                    <a:lnTo>
                      <a:pt x="1303834" y="211125"/>
                    </a:lnTo>
                    <a:lnTo>
                      <a:pt x="1305019" y="210153"/>
                    </a:lnTo>
                    <a:lnTo>
                      <a:pt x="1306451" y="209460"/>
                    </a:lnTo>
                    <a:lnTo>
                      <a:pt x="1307157" y="208664"/>
                    </a:lnTo>
                    <a:lnTo>
                      <a:pt x="1306238" y="207459"/>
                    </a:lnTo>
                    <a:lnTo>
                      <a:pt x="1307052" y="206362"/>
                    </a:lnTo>
                    <a:lnTo>
                      <a:pt x="1308454" y="205420"/>
                    </a:lnTo>
                    <a:lnTo>
                      <a:pt x="1309887" y="204738"/>
                    </a:lnTo>
                    <a:lnTo>
                      <a:pt x="1312059" y="203982"/>
                    </a:lnTo>
                    <a:lnTo>
                      <a:pt x="1312647" y="203266"/>
                    </a:lnTo>
                    <a:lnTo>
                      <a:pt x="1313428" y="203221"/>
                    </a:lnTo>
                    <a:lnTo>
                      <a:pt x="1315132" y="204694"/>
                    </a:lnTo>
                    <a:lnTo>
                      <a:pt x="1317209" y="204741"/>
                    </a:lnTo>
                    <a:lnTo>
                      <a:pt x="1319501" y="202343"/>
                    </a:lnTo>
                    <a:lnTo>
                      <a:pt x="1322965" y="196805"/>
                    </a:lnTo>
                    <a:lnTo>
                      <a:pt x="1321857" y="196365"/>
                    </a:lnTo>
                    <a:lnTo>
                      <a:pt x="1319127" y="195831"/>
                    </a:lnTo>
                    <a:lnTo>
                      <a:pt x="1317701" y="195348"/>
                    </a:lnTo>
                    <a:lnTo>
                      <a:pt x="1316873" y="199119"/>
                    </a:lnTo>
                    <a:lnTo>
                      <a:pt x="1316617" y="199721"/>
                    </a:lnTo>
                    <a:lnTo>
                      <a:pt x="1315374" y="199709"/>
                    </a:lnTo>
                    <a:lnTo>
                      <a:pt x="1314445" y="199386"/>
                    </a:lnTo>
                    <a:lnTo>
                      <a:pt x="1313831" y="198656"/>
                    </a:lnTo>
                    <a:lnTo>
                      <a:pt x="1313528" y="197352"/>
                    </a:lnTo>
                    <a:lnTo>
                      <a:pt x="1312831" y="198138"/>
                    </a:lnTo>
                    <a:lnTo>
                      <a:pt x="1311659" y="200555"/>
                    </a:lnTo>
                    <a:lnTo>
                      <a:pt x="1311560" y="201064"/>
                    </a:lnTo>
                    <a:lnTo>
                      <a:pt x="1310606" y="201330"/>
                    </a:lnTo>
                    <a:lnTo>
                      <a:pt x="1307802" y="202962"/>
                    </a:lnTo>
                    <a:lnTo>
                      <a:pt x="1302448" y="207976"/>
                    </a:lnTo>
                    <a:lnTo>
                      <a:pt x="1300352" y="209484"/>
                    </a:lnTo>
                    <a:lnTo>
                      <a:pt x="1300284" y="207349"/>
                    </a:lnTo>
                    <a:lnTo>
                      <a:pt x="1300517" y="206664"/>
                    </a:lnTo>
                    <a:lnTo>
                      <a:pt x="1301046" y="206003"/>
                    </a:lnTo>
                    <a:lnTo>
                      <a:pt x="1300150" y="205091"/>
                    </a:lnTo>
                    <a:lnTo>
                      <a:pt x="1299379" y="206899"/>
                    </a:lnTo>
                    <a:lnTo>
                      <a:pt x="1298527" y="206949"/>
                    </a:lnTo>
                    <a:lnTo>
                      <a:pt x="1298678" y="205598"/>
                    </a:lnTo>
                    <a:lnTo>
                      <a:pt x="1298412" y="202908"/>
                    </a:lnTo>
                    <a:lnTo>
                      <a:pt x="1298321" y="202473"/>
                    </a:lnTo>
                    <a:lnTo>
                      <a:pt x="1298725" y="201306"/>
                    </a:lnTo>
                    <a:lnTo>
                      <a:pt x="1299690" y="199728"/>
                    </a:lnTo>
                    <a:lnTo>
                      <a:pt x="1299853" y="198627"/>
                    </a:lnTo>
                    <a:lnTo>
                      <a:pt x="1298791" y="198292"/>
                    </a:lnTo>
                    <a:lnTo>
                      <a:pt x="1296767" y="198978"/>
                    </a:lnTo>
                    <a:lnTo>
                      <a:pt x="1295403" y="198734"/>
                    </a:lnTo>
                    <a:lnTo>
                      <a:pt x="1296228" y="195654"/>
                    </a:lnTo>
                    <a:lnTo>
                      <a:pt x="1296422" y="195684"/>
                    </a:lnTo>
                    <a:lnTo>
                      <a:pt x="1297966" y="194743"/>
                    </a:lnTo>
                    <a:lnTo>
                      <a:pt x="1298178" y="194259"/>
                    </a:lnTo>
                    <a:lnTo>
                      <a:pt x="1298410" y="192651"/>
                    </a:lnTo>
                    <a:lnTo>
                      <a:pt x="1298698" y="192057"/>
                    </a:lnTo>
                    <a:lnTo>
                      <a:pt x="1299733" y="191335"/>
                    </a:lnTo>
                    <a:lnTo>
                      <a:pt x="1301209" y="190661"/>
                    </a:lnTo>
                    <a:lnTo>
                      <a:pt x="1302814" y="190147"/>
                    </a:lnTo>
                    <a:lnTo>
                      <a:pt x="1304186" y="189909"/>
                    </a:lnTo>
                    <a:lnTo>
                      <a:pt x="1305356" y="190123"/>
                    </a:lnTo>
                    <a:lnTo>
                      <a:pt x="1307118" y="191278"/>
                    </a:lnTo>
                    <a:lnTo>
                      <a:pt x="1309860" y="191589"/>
                    </a:lnTo>
                    <a:lnTo>
                      <a:pt x="1310816" y="192048"/>
                    </a:lnTo>
                    <a:lnTo>
                      <a:pt x="1312517" y="193888"/>
                    </a:lnTo>
                    <a:lnTo>
                      <a:pt x="1315317" y="188954"/>
                    </a:lnTo>
                    <a:lnTo>
                      <a:pt x="1317230" y="187133"/>
                    </a:lnTo>
                    <a:lnTo>
                      <a:pt x="1318345" y="189082"/>
                    </a:lnTo>
                    <a:lnTo>
                      <a:pt x="1319046" y="187018"/>
                    </a:lnTo>
                    <a:lnTo>
                      <a:pt x="1319401" y="184040"/>
                    </a:lnTo>
                    <a:lnTo>
                      <a:pt x="1318825" y="181410"/>
                    </a:lnTo>
                    <a:lnTo>
                      <a:pt x="1316601" y="180376"/>
                    </a:lnTo>
                    <a:lnTo>
                      <a:pt x="1316837" y="179303"/>
                    </a:lnTo>
                    <a:lnTo>
                      <a:pt x="1316639" y="176924"/>
                    </a:lnTo>
                    <a:lnTo>
                      <a:pt x="1316033" y="174306"/>
                    </a:lnTo>
                    <a:lnTo>
                      <a:pt x="1314967" y="172544"/>
                    </a:lnTo>
                    <a:lnTo>
                      <a:pt x="1316632" y="172668"/>
                    </a:lnTo>
                    <a:lnTo>
                      <a:pt x="1317929" y="173190"/>
                    </a:lnTo>
                    <a:lnTo>
                      <a:pt x="1320275" y="174889"/>
                    </a:lnTo>
                    <a:lnTo>
                      <a:pt x="1321006" y="173672"/>
                    </a:lnTo>
                    <a:lnTo>
                      <a:pt x="1322393" y="172366"/>
                    </a:lnTo>
                    <a:lnTo>
                      <a:pt x="1323956" y="171783"/>
                    </a:lnTo>
                    <a:lnTo>
                      <a:pt x="1325221" y="172759"/>
                    </a:lnTo>
                    <a:lnTo>
                      <a:pt x="1325459" y="174884"/>
                    </a:lnTo>
                    <a:lnTo>
                      <a:pt x="1323086" y="177641"/>
                    </a:lnTo>
                    <a:lnTo>
                      <a:pt x="1322998" y="180005"/>
                    </a:lnTo>
                    <a:lnTo>
                      <a:pt x="1323883" y="179074"/>
                    </a:lnTo>
                    <a:lnTo>
                      <a:pt x="1324934" y="183490"/>
                    </a:lnTo>
                    <a:lnTo>
                      <a:pt x="1326317" y="182299"/>
                    </a:lnTo>
                    <a:lnTo>
                      <a:pt x="1327561" y="179376"/>
                    </a:lnTo>
                    <a:lnTo>
                      <a:pt x="1328991" y="178780"/>
                    </a:lnTo>
                    <a:lnTo>
                      <a:pt x="1329045" y="179092"/>
                    </a:lnTo>
                    <a:lnTo>
                      <a:pt x="1329706" y="179746"/>
                    </a:lnTo>
                    <a:lnTo>
                      <a:pt x="1330474" y="180320"/>
                    </a:lnTo>
                    <a:lnTo>
                      <a:pt x="1330775" y="180439"/>
                    </a:lnTo>
                    <a:lnTo>
                      <a:pt x="1331141" y="181802"/>
                    </a:lnTo>
                    <a:lnTo>
                      <a:pt x="1330818" y="182565"/>
                    </a:lnTo>
                    <a:lnTo>
                      <a:pt x="1330309" y="183265"/>
                    </a:lnTo>
                    <a:lnTo>
                      <a:pt x="1330097" y="184441"/>
                    </a:lnTo>
                    <a:lnTo>
                      <a:pt x="1332304" y="189253"/>
                    </a:lnTo>
                    <a:lnTo>
                      <a:pt x="1332494" y="190091"/>
                    </a:lnTo>
                    <a:lnTo>
                      <a:pt x="1333330" y="190809"/>
                    </a:lnTo>
                    <a:lnTo>
                      <a:pt x="1335225" y="194559"/>
                    </a:lnTo>
                    <a:lnTo>
                      <a:pt x="1336664" y="196018"/>
                    </a:lnTo>
                    <a:lnTo>
                      <a:pt x="1337410" y="195168"/>
                    </a:lnTo>
                    <a:lnTo>
                      <a:pt x="1336837" y="194404"/>
                    </a:lnTo>
                    <a:lnTo>
                      <a:pt x="1336669" y="193386"/>
                    </a:lnTo>
                    <a:lnTo>
                      <a:pt x="1336955" y="192259"/>
                    </a:lnTo>
                    <a:lnTo>
                      <a:pt x="1337606" y="191089"/>
                    </a:lnTo>
                    <a:lnTo>
                      <a:pt x="1337753" y="190033"/>
                    </a:lnTo>
                    <a:lnTo>
                      <a:pt x="1335298" y="183274"/>
                    </a:lnTo>
                    <a:lnTo>
                      <a:pt x="1333835" y="181051"/>
                    </a:lnTo>
                    <a:lnTo>
                      <a:pt x="1333465" y="178902"/>
                    </a:lnTo>
                    <a:lnTo>
                      <a:pt x="1335809" y="176629"/>
                    </a:lnTo>
                    <a:lnTo>
                      <a:pt x="1335895" y="179277"/>
                    </a:lnTo>
                    <a:lnTo>
                      <a:pt x="1336910" y="180834"/>
                    </a:lnTo>
                    <a:lnTo>
                      <a:pt x="1338600" y="181534"/>
                    </a:lnTo>
                    <a:lnTo>
                      <a:pt x="1340610" y="181640"/>
                    </a:lnTo>
                    <a:lnTo>
                      <a:pt x="1342345" y="182203"/>
                    </a:lnTo>
                    <a:lnTo>
                      <a:pt x="1343201" y="183381"/>
                    </a:lnTo>
                    <a:lnTo>
                      <a:pt x="1344197" y="184048"/>
                    </a:lnTo>
                    <a:lnTo>
                      <a:pt x="1346262" y="183082"/>
                    </a:lnTo>
                    <a:lnTo>
                      <a:pt x="1346736" y="184617"/>
                    </a:lnTo>
                    <a:lnTo>
                      <a:pt x="1347505" y="185455"/>
                    </a:lnTo>
                    <a:lnTo>
                      <a:pt x="1348341" y="185953"/>
                    </a:lnTo>
                    <a:lnTo>
                      <a:pt x="1350758" y="188175"/>
                    </a:lnTo>
                    <a:lnTo>
                      <a:pt x="1350912" y="188911"/>
                    </a:lnTo>
                    <a:lnTo>
                      <a:pt x="1350614" y="189767"/>
                    </a:lnTo>
                    <a:lnTo>
                      <a:pt x="1350020" y="190859"/>
                    </a:lnTo>
                    <a:lnTo>
                      <a:pt x="1351877" y="192358"/>
                    </a:lnTo>
                    <a:lnTo>
                      <a:pt x="1354744" y="193498"/>
                    </a:lnTo>
                    <a:lnTo>
                      <a:pt x="1357000" y="193644"/>
                    </a:lnTo>
                    <a:lnTo>
                      <a:pt x="1356975" y="192157"/>
                    </a:lnTo>
                    <a:lnTo>
                      <a:pt x="1360442" y="191356"/>
                    </a:lnTo>
                    <a:lnTo>
                      <a:pt x="1368348" y="192574"/>
                    </a:lnTo>
                    <a:lnTo>
                      <a:pt x="1369808" y="191026"/>
                    </a:lnTo>
                    <a:lnTo>
                      <a:pt x="1369530" y="188798"/>
                    </a:lnTo>
                    <a:lnTo>
                      <a:pt x="1368816" y="188271"/>
                    </a:lnTo>
                    <a:lnTo>
                      <a:pt x="1364962" y="189071"/>
                    </a:lnTo>
                    <a:lnTo>
                      <a:pt x="1363449" y="188662"/>
                    </a:lnTo>
                    <a:lnTo>
                      <a:pt x="1362362" y="187528"/>
                    </a:lnTo>
                    <a:lnTo>
                      <a:pt x="1361753" y="186125"/>
                    </a:lnTo>
                    <a:lnTo>
                      <a:pt x="1361708" y="184849"/>
                    </a:lnTo>
                    <a:lnTo>
                      <a:pt x="1362177" y="184634"/>
                    </a:lnTo>
                    <a:lnTo>
                      <a:pt x="1363055" y="184460"/>
                    </a:lnTo>
                    <a:lnTo>
                      <a:pt x="1363926" y="184118"/>
                    </a:lnTo>
                    <a:lnTo>
                      <a:pt x="1364293" y="183427"/>
                    </a:lnTo>
                    <a:lnTo>
                      <a:pt x="1363841" y="182362"/>
                    </a:lnTo>
                    <a:lnTo>
                      <a:pt x="1362925" y="182150"/>
                    </a:lnTo>
                    <a:lnTo>
                      <a:pt x="1362006" y="182065"/>
                    </a:lnTo>
                    <a:lnTo>
                      <a:pt x="1361561" y="181419"/>
                    </a:lnTo>
                    <a:lnTo>
                      <a:pt x="1361138" y="180363"/>
                    </a:lnTo>
                    <a:lnTo>
                      <a:pt x="1361484" y="179872"/>
                    </a:lnTo>
                    <a:lnTo>
                      <a:pt x="1362876" y="179585"/>
                    </a:lnTo>
                    <a:lnTo>
                      <a:pt x="1363894" y="179110"/>
                    </a:lnTo>
                    <a:lnTo>
                      <a:pt x="1365917" y="177132"/>
                    </a:lnTo>
                    <a:lnTo>
                      <a:pt x="1368999" y="175840"/>
                    </a:lnTo>
                    <a:lnTo>
                      <a:pt x="1368778" y="174480"/>
                    </a:lnTo>
                    <a:lnTo>
                      <a:pt x="1367237" y="173684"/>
                    </a:lnTo>
                    <a:lnTo>
                      <a:pt x="1363126" y="175421"/>
                    </a:lnTo>
                    <a:lnTo>
                      <a:pt x="1360962" y="174828"/>
                    </a:lnTo>
                    <a:lnTo>
                      <a:pt x="1359328" y="173053"/>
                    </a:lnTo>
                    <a:lnTo>
                      <a:pt x="1358346" y="173411"/>
                    </a:lnTo>
                    <a:lnTo>
                      <a:pt x="1356952" y="173678"/>
                    </a:lnTo>
                    <a:lnTo>
                      <a:pt x="1356273" y="173527"/>
                    </a:lnTo>
                    <a:lnTo>
                      <a:pt x="1355843" y="172283"/>
                    </a:lnTo>
                    <a:lnTo>
                      <a:pt x="1355170" y="172016"/>
                    </a:lnTo>
                    <a:lnTo>
                      <a:pt x="1354617" y="172183"/>
                    </a:lnTo>
                    <a:lnTo>
                      <a:pt x="1353897" y="172496"/>
                    </a:lnTo>
                    <a:lnTo>
                      <a:pt x="1353453" y="172835"/>
                    </a:lnTo>
                    <a:lnTo>
                      <a:pt x="1353582" y="172996"/>
                    </a:lnTo>
                    <a:lnTo>
                      <a:pt x="1352227" y="173197"/>
                    </a:lnTo>
                    <a:lnTo>
                      <a:pt x="1351102" y="173575"/>
                    </a:lnTo>
                    <a:lnTo>
                      <a:pt x="1350142" y="173503"/>
                    </a:lnTo>
                    <a:lnTo>
                      <a:pt x="1349216" y="172349"/>
                    </a:lnTo>
                    <a:lnTo>
                      <a:pt x="1349142" y="171337"/>
                    </a:lnTo>
                    <a:lnTo>
                      <a:pt x="1349594" y="170253"/>
                    </a:lnTo>
                    <a:lnTo>
                      <a:pt x="1350768" y="168677"/>
                    </a:lnTo>
                    <a:lnTo>
                      <a:pt x="1349289" y="168855"/>
                    </a:lnTo>
                    <a:lnTo>
                      <a:pt x="1347874" y="169584"/>
                    </a:lnTo>
                    <a:lnTo>
                      <a:pt x="1346850" y="170375"/>
                    </a:lnTo>
                    <a:lnTo>
                      <a:pt x="1346580" y="170737"/>
                    </a:lnTo>
                    <a:lnTo>
                      <a:pt x="1345236" y="170257"/>
                    </a:lnTo>
                    <a:lnTo>
                      <a:pt x="1344572" y="168585"/>
                    </a:lnTo>
                    <a:lnTo>
                      <a:pt x="1343448" y="168282"/>
                    </a:lnTo>
                    <a:lnTo>
                      <a:pt x="1342514" y="168586"/>
                    </a:lnTo>
                    <a:lnTo>
                      <a:pt x="1342108" y="169091"/>
                    </a:lnTo>
                    <a:lnTo>
                      <a:pt x="1341604" y="169434"/>
                    </a:lnTo>
                    <a:lnTo>
                      <a:pt x="1340446" y="169259"/>
                    </a:lnTo>
                    <a:lnTo>
                      <a:pt x="1339438" y="168813"/>
                    </a:lnTo>
                    <a:lnTo>
                      <a:pt x="1338119" y="168007"/>
                    </a:lnTo>
                    <a:lnTo>
                      <a:pt x="1337606" y="167218"/>
                    </a:lnTo>
                    <a:lnTo>
                      <a:pt x="1339104" y="166767"/>
                    </a:lnTo>
                    <a:lnTo>
                      <a:pt x="1340229" y="166158"/>
                    </a:lnTo>
                    <a:lnTo>
                      <a:pt x="1340763" y="164870"/>
                    </a:lnTo>
                    <a:lnTo>
                      <a:pt x="1341097" y="163624"/>
                    </a:lnTo>
                    <a:lnTo>
                      <a:pt x="1341539" y="163033"/>
                    </a:lnTo>
                    <a:lnTo>
                      <a:pt x="1342954" y="162765"/>
                    </a:lnTo>
                    <a:lnTo>
                      <a:pt x="1345097" y="161921"/>
                    </a:lnTo>
                    <a:lnTo>
                      <a:pt x="1346196" y="161890"/>
                    </a:lnTo>
                    <a:lnTo>
                      <a:pt x="1346564" y="162373"/>
                    </a:lnTo>
                    <a:lnTo>
                      <a:pt x="1346805" y="163250"/>
                    </a:lnTo>
                    <a:lnTo>
                      <a:pt x="1347513" y="164080"/>
                    </a:lnTo>
                    <a:lnTo>
                      <a:pt x="1349298" y="164358"/>
                    </a:lnTo>
                    <a:lnTo>
                      <a:pt x="1350833" y="164020"/>
                    </a:lnTo>
                    <a:lnTo>
                      <a:pt x="1351433" y="163295"/>
                    </a:lnTo>
                    <a:lnTo>
                      <a:pt x="1351283" y="162182"/>
                    </a:lnTo>
                    <a:lnTo>
                      <a:pt x="1350427" y="160773"/>
                    </a:lnTo>
                    <a:lnTo>
                      <a:pt x="1353026" y="159380"/>
                    </a:lnTo>
                    <a:lnTo>
                      <a:pt x="1351531" y="157315"/>
                    </a:lnTo>
                    <a:lnTo>
                      <a:pt x="1347713" y="155967"/>
                    </a:lnTo>
                    <a:lnTo>
                      <a:pt x="1343406" y="156765"/>
                    </a:lnTo>
                    <a:lnTo>
                      <a:pt x="1342699" y="155474"/>
                    </a:lnTo>
                    <a:lnTo>
                      <a:pt x="1339476" y="154964"/>
                    </a:lnTo>
                    <a:lnTo>
                      <a:pt x="1338066" y="153482"/>
                    </a:lnTo>
                    <a:lnTo>
                      <a:pt x="1337433" y="146653"/>
                    </a:lnTo>
                    <a:lnTo>
                      <a:pt x="1336476" y="145743"/>
                    </a:lnTo>
                    <a:lnTo>
                      <a:pt x="1334846" y="146464"/>
                    </a:lnTo>
                    <a:lnTo>
                      <a:pt x="1333950" y="146725"/>
                    </a:lnTo>
                    <a:lnTo>
                      <a:pt x="1333555" y="146307"/>
                    </a:lnTo>
                    <a:lnTo>
                      <a:pt x="1333121" y="144770"/>
                    </a:lnTo>
                    <a:lnTo>
                      <a:pt x="1332258" y="144410"/>
                    </a:lnTo>
                    <a:lnTo>
                      <a:pt x="1331405" y="144480"/>
                    </a:lnTo>
                    <a:lnTo>
                      <a:pt x="1330904" y="144204"/>
                    </a:lnTo>
                    <a:lnTo>
                      <a:pt x="1330599" y="141444"/>
                    </a:lnTo>
                    <a:lnTo>
                      <a:pt x="1331595" y="140423"/>
                    </a:lnTo>
                    <a:lnTo>
                      <a:pt x="1333133" y="140367"/>
                    </a:lnTo>
                    <a:lnTo>
                      <a:pt x="1334626" y="140482"/>
                    </a:lnTo>
                    <a:lnTo>
                      <a:pt x="1335740" y="140062"/>
                    </a:lnTo>
                    <a:lnTo>
                      <a:pt x="1335673" y="139227"/>
                    </a:lnTo>
                    <a:lnTo>
                      <a:pt x="1335223" y="138236"/>
                    </a:lnTo>
                    <a:lnTo>
                      <a:pt x="1335254" y="137323"/>
                    </a:lnTo>
                    <a:lnTo>
                      <a:pt x="1336099" y="136352"/>
                    </a:lnTo>
                    <a:lnTo>
                      <a:pt x="1336554" y="136264"/>
                    </a:lnTo>
                    <a:lnTo>
                      <a:pt x="1336995" y="136553"/>
                    </a:lnTo>
                    <a:lnTo>
                      <a:pt x="1337797" y="136707"/>
                    </a:lnTo>
                    <a:lnTo>
                      <a:pt x="1339834" y="136403"/>
                    </a:lnTo>
                    <a:lnTo>
                      <a:pt x="1338485" y="134436"/>
                    </a:lnTo>
                    <a:lnTo>
                      <a:pt x="1338839" y="132247"/>
                    </a:lnTo>
                    <a:lnTo>
                      <a:pt x="1340423" y="131602"/>
                    </a:lnTo>
                    <a:lnTo>
                      <a:pt x="1344890" y="132524"/>
                    </a:lnTo>
                    <a:lnTo>
                      <a:pt x="1345778" y="132296"/>
                    </a:lnTo>
                    <a:lnTo>
                      <a:pt x="1346046" y="129986"/>
                    </a:lnTo>
                    <a:lnTo>
                      <a:pt x="1347068" y="129552"/>
                    </a:lnTo>
                    <a:lnTo>
                      <a:pt x="1348667" y="129232"/>
                    </a:lnTo>
                    <a:lnTo>
                      <a:pt x="1350705" y="127274"/>
                    </a:lnTo>
                    <a:lnTo>
                      <a:pt x="1348215" y="126784"/>
                    </a:lnTo>
                    <a:lnTo>
                      <a:pt x="1345289" y="127325"/>
                    </a:lnTo>
                    <a:lnTo>
                      <a:pt x="1342901" y="127302"/>
                    </a:lnTo>
                    <a:lnTo>
                      <a:pt x="1342042" y="125118"/>
                    </a:lnTo>
                    <a:lnTo>
                      <a:pt x="1343275" y="122471"/>
                    </a:lnTo>
                    <a:lnTo>
                      <a:pt x="1345953" y="119932"/>
                    </a:lnTo>
                    <a:lnTo>
                      <a:pt x="1348986" y="118547"/>
                    </a:lnTo>
                    <a:lnTo>
                      <a:pt x="1351285" y="119320"/>
                    </a:lnTo>
                    <a:lnTo>
                      <a:pt x="1352059" y="119277"/>
                    </a:lnTo>
                    <a:lnTo>
                      <a:pt x="1352934" y="117280"/>
                    </a:lnTo>
                    <a:lnTo>
                      <a:pt x="1353708" y="116262"/>
                    </a:lnTo>
                    <a:lnTo>
                      <a:pt x="1354238" y="115290"/>
                    </a:lnTo>
                    <a:lnTo>
                      <a:pt x="1354509" y="111556"/>
                    </a:lnTo>
                    <a:lnTo>
                      <a:pt x="1354968" y="110095"/>
                    </a:lnTo>
                    <a:lnTo>
                      <a:pt x="1355769" y="109485"/>
                    </a:lnTo>
                    <a:lnTo>
                      <a:pt x="1356900" y="110145"/>
                    </a:lnTo>
                    <a:lnTo>
                      <a:pt x="1357105" y="118651"/>
                    </a:lnTo>
                    <a:lnTo>
                      <a:pt x="1356795" y="120251"/>
                    </a:lnTo>
                    <a:lnTo>
                      <a:pt x="1355747" y="123473"/>
                    </a:lnTo>
                    <a:lnTo>
                      <a:pt x="1357249" y="120833"/>
                    </a:lnTo>
                    <a:lnTo>
                      <a:pt x="1359436" y="118963"/>
                    </a:lnTo>
                    <a:lnTo>
                      <a:pt x="1361173" y="117075"/>
                    </a:lnTo>
                    <a:lnTo>
                      <a:pt x="1361366" y="114383"/>
                    </a:lnTo>
                    <a:lnTo>
                      <a:pt x="1363152" y="116086"/>
                    </a:lnTo>
                    <a:lnTo>
                      <a:pt x="1367791" y="125973"/>
                    </a:lnTo>
                    <a:lnTo>
                      <a:pt x="1368012" y="126852"/>
                    </a:lnTo>
                    <a:lnTo>
                      <a:pt x="1368153" y="126561"/>
                    </a:lnTo>
                    <a:lnTo>
                      <a:pt x="1368625" y="124440"/>
                    </a:lnTo>
                    <a:lnTo>
                      <a:pt x="1367818" y="121708"/>
                    </a:lnTo>
                    <a:lnTo>
                      <a:pt x="1368143" y="120464"/>
                    </a:lnTo>
                    <a:lnTo>
                      <a:pt x="1370271" y="120830"/>
                    </a:lnTo>
                    <a:lnTo>
                      <a:pt x="1370056" y="119354"/>
                    </a:lnTo>
                    <a:lnTo>
                      <a:pt x="1370211" y="117931"/>
                    </a:lnTo>
                    <a:lnTo>
                      <a:pt x="1370770" y="116643"/>
                    </a:lnTo>
                    <a:lnTo>
                      <a:pt x="1371767" y="115573"/>
                    </a:lnTo>
                    <a:lnTo>
                      <a:pt x="1370866" y="115014"/>
                    </a:lnTo>
                    <a:lnTo>
                      <a:pt x="1370424" y="114221"/>
                    </a:lnTo>
                    <a:lnTo>
                      <a:pt x="1370383" y="113218"/>
                    </a:lnTo>
                    <a:lnTo>
                      <a:pt x="1370762" y="112024"/>
                    </a:lnTo>
                    <a:lnTo>
                      <a:pt x="1374293" y="114471"/>
                    </a:lnTo>
                    <a:lnTo>
                      <a:pt x="1373331" y="110941"/>
                    </a:lnTo>
                    <a:lnTo>
                      <a:pt x="1373182" y="109085"/>
                    </a:lnTo>
                    <a:lnTo>
                      <a:pt x="1374003" y="107448"/>
                    </a:lnTo>
                    <a:lnTo>
                      <a:pt x="1374937" y="106831"/>
                    </a:lnTo>
                    <a:lnTo>
                      <a:pt x="1375933" y="106714"/>
                    </a:lnTo>
                    <a:lnTo>
                      <a:pt x="1376905" y="107007"/>
                    </a:lnTo>
                    <a:lnTo>
                      <a:pt x="1377872" y="107678"/>
                    </a:lnTo>
                    <a:lnTo>
                      <a:pt x="1378900" y="108094"/>
                    </a:lnTo>
                    <a:lnTo>
                      <a:pt x="1381156" y="107815"/>
                    </a:lnTo>
                    <a:lnTo>
                      <a:pt x="1381721" y="107910"/>
                    </a:lnTo>
                    <a:lnTo>
                      <a:pt x="1381858" y="110008"/>
                    </a:lnTo>
                    <a:lnTo>
                      <a:pt x="1380585" y="111826"/>
                    </a:lnTo>
                    <a:lnTo>
                      <a:pt x="1379082" y="113269"/>
                    </a:lnTo>
                    <a:lnTo>
                      <a:pt x="1378571" y="114239"/>
                    </a:lnTo>
                    <a:lnTo>
                      <a:pt x="1380080" y="115185"/>
                    </a:lnTo>
                    <a:lnTo>
                      <a:pt x="1382366" y="115145"/>
                    </a:lnTo>
                    <a:lnTo>
                      <a:pt x="1384648" y="114561"/>
                    </a:lnTo>
                    <a:lnTo>
                      <a:pt x="1386252" y="113826"/>
                    </a:lnTo>
                    <a:lnTo>
                      <a:pt x="1385544" y="112502"/>
                    </a:lnTo>
                    <a:lnTo>
                      <a:pt x="1385481" y="111447"/>
                    </a:lnTo>
                    <a:lnTo>
                      <a:pt x="1386072" y="109436"/>
                    </a:lnTo>
                    <a:lnTo>
                      <a:pt x="1386313" y="109339"/>
                    </a:lnTo>
                    <a:lnTo>
                      <a:pt x="1386883" y="109298"/>
                    </a:lnTo>
                    <a:lnTo>
                      <a:pt x="1387456" y="109068"/>
                    </a:lnTo>
                    <a:lnTo>
                      <a:pt x="1387829" y="108462"/>
                    </a:lnTo>
                    <a:lnTo>
                      <a:pt x="1387774" y="107857"/>
                    </a:lnTo>
                    <a:lnTo>
                      <a:pt x="1387080" y="107119"/>
                    </a:lnTo>
                    <a:lnTo>
                      <a:pt x="1386884" y="106313"/>
                    </a:lnTo>
                    <a:lnTo>
                      <a:pt x="1387733" y="99313"/>
                    </a:lnTo>
                    <a:lnTo>
                      <a:pt x="1388774" y="96282"/>
                    </a:lnTo>
                    <a:lnTo>
                      <a:pt x="1389004" y="95139"/>
                    </a:lnTo>
                    <a:lnTo>
                      <a:pt x="1388090" y="93020"/>
                    </a:lnTo>
                    <a:lnTo>
                      <a:pt x="1386380" y="90901"/>
                    </a:lnTo>
                    <a:lnTo>
                      <a:pt x="1385132" y="88873"/>
                    </a:lnTo>
                    <a:lnTo>
                      <a:pt x="1385638" y="86982"/>
                    </a:lnTo>
                    <a:lnTo>
                      <a:pt x="1385462" y="85672"/>
                    </a:lnTo>
                    <a:lnTo>
                      <a:pt x="1384664" y="83369"/>
                    </a:lnTo>
                    <a:lnTo>
                      <a:pt x="1384374" y="80766"/>
                    </a:lnTo>
                    <a:lnTo>
                      <a:pt x="1385756" y="78535"/>
                    </a:lnTo>
                    <a:lnTo>
                      <a:pt x="1385724" y="77751"/>
                    </a:lnTo>
                    <a:lnTo>
                      <a:pt x="1384269" y="76646"/>
                    </a:lnTo>
                    <a:lnTo>
                      <a:pt x="1384238" y="75370"/>
                    </a:lnTo>
                    <a:lnTo>
                      <a:pt x="1385331" y="74568"/>
                    </a:lnTo>
                    <a:lnTo>
                      <a:pt x="1387328" y="74932"/>
                    </a:lnTo>
                    <a:lnTo>
                      <a:pt x="1386683" y="73124"/>
                    </a:lnTo>
                    <a:lnTo>
                      <a:pt x="1388205" y="72330"/>
                    </a:lnTo>
                    <a:lnTo>
                      <a:pt x="1390389" y="73219"/>
                    </a:lnTo>
                    <a:lnTo>
                      <a:pt x="1391664" y="76461"/>
                    </a:lnTo>
                    <a:lnTo>
                      <a:pt x="1392603" y="76411"/>
                    </a:lnTo>
                    <a:lnTo>
                      <a:pt x="1392567" y="75533"/>
                    </a:lnTo>
                    <a:lnTo>
                      <a:pt x="1393343" y="75492"/>
                    </a:lnTo>
                    <a:lnTo>
                      <a:pt x="1394322" y="77220"/>
                    </a:lnTo>
                    <a:lnTo>
                      <a:pt x="1397953" y="79039"/>
                    </a:lnTo>
                    <a:lnTo>
                      <a:pt x="1399634" y="80437"/>
                    </a:lnTo>
                    <a:lnTo>
                      <a:pt x="1399868" y="79398"/>
                    </a:lnTo>
                    <a:lnTo>
                      <a:pt x="1400334" y="78494"/>
                    </a:lnTo>
                    <a:lnTo>
                      <a:pt x="1401058" y="77692"/>
                    </a:lnTo>
                    <a:lnTo>
                      <a:pt x="1402069" y="76884"/>
                    </a:lnTo>
                    <a:lnTo>
                      <a:pt x="1402865" y="77628"/>
                    </a:lnTo>
                    <a:lnTo>
                      <a:pt x="1402082" y="78769"/>
                    </a:lnTo>
                    <a:lnTo>
                      <a:pt x="1400480" y="82152"/>
                    </a:lnTo>
                    <a:lnTo>
                      <a:pt x="1401361" y="83236"/>
                    </a:lnTo>
                    <a:lnTo>
                      <a:pt x="1401292" y="84580"/>
                    </a:lnTo>
                    <a:lnTo>
                      <a:pt x="1400401" y="85831"/>
                    </a:lnTo>
                    <a:lnTo>
                      <a:pt x="1398944" y="86714"/>
                    </a:lnTo>
                    <a:lnTo>
                      <a:pt x="1397637" y="86490"/>
                    </a:lnTo>
                    <a:lnTo>
                      <a:pt x="1396680" y="85557"/>
                    </a:lnTo>
                    <a:lnTo>
                      <a:pt x="1395555" y="85030"/>
                    </a:lnTo>
                    <a:lnTo>
                      <a:pt x="1393769" y="86109"/>
                    </a:lnTo>
                    <a:lnTo>
                      <a:pt x="1394504" y="87096"/>
                    </a:lnTo>
                    <a:lnTo>
                      <a:pt x="1394450" y="88042"/>
                    </a:lnTo>
                    <a:lnTo>
                      <a:pt x="1394085" y="88899"/>
                    </a:lnTo>
                    <a:lnTo>
                      <a:pt x="1393909" y="89599"/>
                    </a:lnTo>
                    <a:lnTo>
                      <a:pt x="1396241" y="102085"/>
                    </a:lnTo>
                    <a:lnTo>
                      <a:pt x="1397493" y="103988"/>
                    </a:lnTo>
                    <a:lnTo>
                      <a:pt x="1397960" y="108236"/>
                    </a:lnTo>
                    <a:lnTo>
                      <a:pt x="1392506" y="120279"/>
                    </a:lnTo>
                    <a:lnTo>
                      <a:pt x="1392790" y="124977"/>
                    </a:lnTo>
                    <a:lnTo>
                      <a:pt x="1394557" y="123281"/>
                    </a:lnTo>
                    <a:lnTo>
                      <a:pt x="1399414" y="107845"/>
                    </a:lnTo>
                    <a:lnTo>
                      <a:pt x="1400576" y="106495"/>
                    </a:lnTo>
                    <a:lnTo>
                      <a:pt x="1401076" y="103453"/>
                    </a:lnTo>
                    <a:lnTo>
                      <a:pt x="1401099" y="97660"/>
                    </a:lnTo>
                    <a:lnTo>
                      <a:pt x="1401828" y="94417"/>
                    </a:lnTo>
                    <a:lnTo>
                      <a:pt x="1403487" y="94015"/>
                    </a:lnTo>
                    <a:lnTo>
                      <a:pt x="1404567" y="95487"/>
                    </a:lnTo>
                    <a:lnTo>
                      <a:pt x="1403675" y="97964"/>
                    </a:lnTo>
                    <a:lnTo>
                      <a:pt x="1404989" y="98628"/>
                    </a:lnTo>
                    <a:lnTo>
                      <a:pt x="1405130" y="99877"/>
                    </a:lnTo>
                    <a:lnTo>
                      <a:pt x="1403885" y="103210"/>
                    </a:lnTo>
                    <a:lnTo>
                      <a:pt x="1408245" y="102133"/>
                    </a:lnTo>
                    <a:lnTo>
                      <a:pt x="1409966" y="101258"/>
                    </a:lnTo>
                    <a:lnTo>
                      <a:pt x="1410610" y="99747"/>
                    </a:lnTo>
                    <a:lnTo>
                      <a:pt x="1410963" y="98598"/>
                    </a:lnTo>
                    <a:lnTo>
                      <a:pt x="1411838" y="98249"/>
                    </a:lnTo>
                    <a:lnTo>
                      <a:pt x="1412741" y="98599"/>
                    </a:lnTo>
                    <a:lnTo>
                      <a:pt x="1413179" y="99613"/>
                    </a:lnTo>
                    <a:lnTo>
                      <a:pt x="1412962" y="100557"/>
                    </a:lnTo>
                    <a:lnTo>
                      <a:pt x="1412634" y="101055"/>
                    </a:lnTo>
                    <a:lnTo>
                      <a:pt x="1412851" y="101379"/>
                    </a:lnTo>
                    <a:lnTo>
                      <a:pt x="1414195" y="101791"/>
                    </a:lnTo>
                    <a:lnTo>
                      <a:pt x="1414979" y="101478"/>
                    </a:lnTo>
                    <a:lnTo>
                      <a:pt x="1415607" y="100555"/>
                    </a:lnTo>
                    <a:lnTo>
                      <a:pt x="1416340" y="99732"/>
                    </a:lnTo>
                    <a:lnTo>
                      <a:pt x="1417477" y="99798"/>
                    </a:lnTo>
                    <a:lnTo>
                      <a:pt x="1418448" y="100837"/>
                    </a:lnTo>
                    <a:lnTo>
                      <a:pt x="1418371" y="102014"/>
                    </a:lnTo>
                    <a:lnTo>
                      <a:pt x="1417552" y="102999"/>
                    </a:lnTo>
                    <a:lnTo>
                      <a:pt x="1416364" y="103438"/>
                    </a:lnTo>
                    <a:lnTo>
                      <a:pt x="1414485" y="104478"/>
                    </a:lnTo>
                    <a:lnTo>
                      <a:pt x="1416641" y="108890"/>
                    </a:lnTo>
                    <a:lnTo>
                      <a:pt x="1415328" y="110529"/>
                    </a:lnTo>
                    <a:lnTo>
                      <a:pt x="1415366" y="111491"/>
                    </a:lnTo>
                    <a:lnTo>
                      <a:pt x="1417301" y="112155"/>
                    </a:lnTo>
                    <a:lnTo>
                      <a:pt x="1417330" y="113148"/>
                    </a:lnTo>
                    <a:lnTo>
                      <a:pt x="1416613" y="114379"/>
                    </a:lnTo>
                    <a:lnTo>
                      <a:pt x="1416395" y="115815"/>
                    </a:lnTo>
                    <a:lnTo>
                      <a:pt x="1416972" y="117251"/>
                    </a:lnTo>
                    <a:lnTo>
                      <a:pt x="1417880" y="118524"/>
                    </a:lnTo>
                    <a:lnTo>
                      <a:pt x="1418930" y="119265"/>
                    </a:lnTo>
                    <a:lnTo>
                      <a:pt x="1420018" y="119146"/>
                    </a:lnTo>
                    <a:lnTo>
                      <a:pt x="1424276" y="122319"/>
                    </a:lnTo>
                    <a:lnTo>
                      <a:pt x="1426814" y="123801"/>
                    </a:lnTo>
                    <a:lnTo>
                      <a:pt x="1427896" y="123536"/>
                    </a:lnTo>
                    <a:lnTo>
                      <a:pt x="1428555" y="118234"/>
                    </a:lnTo>
                    <a:lnTo>
                      <a:pt x="1428283" y="117557"/>
                    </a:lnTo>
                    <a:lnTo>
                      <a:pt x="1427695" y="116844"/>
                    </a:lnTo>
                    <a:lnTo>
                      <a:pt x="1426343" y="115709"/>
                    </a:lnTo>
                    <a:lnTo>
                      <a:pt x="1425758" y="114859"/>
                    </a:lnTo>
                    <a:lnTo>
                      <a:pt x="1425956" y="114158"/>
                    </a:lnTo>
                    <a:lnTo>
                      <a:pt x="1426467" y="113660"/>
                    </a:lnTo>
                    <a:lnTo>
                      <a:pt x="1426714" y="113459"/>
                    </a:lnTo>
                    <a:lnTo>
                      <a:pt x="1427126" y="110673"/>
                    </a:lnTo>
                    <a:lnTo>
                      <a:pt x="1427578" y="109163"/>
                    </a:lnTo>
                    <a:lnTo>
                      <a:pt x="1428162" y="108190"/>
                    </a:lnTo>
                    <a:lnTo>
                      <a:pt x="1432499" y="108115"/>
                    </a:lnTo>
                    <a:lnTo>
                      <a:pt x="1433303" y="108315"/>
                    </a:lnTo>
                    <a:lnTo>
                      <a:pt x="1433592" y="108918"/>
                    </a:lnTo>
                    <a:lnTo>
                      <a:pt x="1435034" y="110834"/>
                    </a:lnTo>
                    <a:lnTo>
                      <a:pt x="1435601" y="111245"/>
                    </a:lnTo>
                    <a:lnTo>
                      <a:pt x="1437384" y="110610"/>
                    </a:lnTo>
                    <a:lnTo>
                      <a:pt x="1437517" y="109294"/>
                    </a:lnTo>
                    <a:lnTo>
                      <a:pt x="1437186" y="107855"/>
                    </a:lnTo>
                    <a:lnTo>
                      <a:pt x="1437602" y="106745"/>
                    </a:lnTo>
                    <a:lnTo>
                      <a:pt x="1438909" y="106491"/>
                    </a:lnTo>
                    <a:lnTo>
                      <a:pt x="1440897" y="107709"/>
                    </a:lnTo>
                    <a:lnTo>
                      <a:pt x="1441919" y="107490"/>
                    </a:lnTo>
                    <a:lnTo>
                      <a:pt x="1442665" y="106175"/>
                    </a:lnTo>
                    <a:lnTo>
                      <a:pt x="1442518" y="104737"/>
                    </a:lnTo>
                    <a:lnTo>
                      <a:pt x="1442011" y="103224"/>
                    </a:lnTo>
                    <a:lnTo>
                      <a:pt x="1441697" y="101700"/>
                    </a:lnTo>
                    <a:lnTo>
                      <a:pt x="1441245" y="100310"/>
                    </a:lnTo>
                    <a:lnTo>
                      <a:pt x="1439397" y="98487"/>
                    </a:lnTo>
                    <a:lnTo>
                      <a:pt x="1438958" y="97410"/>
                    </a:lnTo>
                    <a:lnTo>
                      <a:pt x="1438692" y="95528"/>
                    </a:lnTo>
                    <a:lnTo>
                      <a:pt x="1438115" y="94877"/>
                    </a:lnTo>
                    <a:lnTo>
                      <a:pt x="1437265" y="94553"/>
                    </a:lnTo>
                    <a:lnTo>
                      <a:pt x="1436238" y="93642"/>
                    </a:lnTo>
                    <a:lnTo>
                      <a:pt x="1435534" y="93133"/>
                    </a:lnTo>
                    <a:lnTo>
                      <a:pt x="1434721" y="92693"/>
                    </a:lnTo>
                    <a:lnTo>
                      <a:pt x="1434206" y="91819"/>
                    </a:lnTo>
                    <a:lnTo>
                      <a:pt x="1434386" y="90134"/>
                    </a:lnTo>
                    <a:lnTo>
                      <a:pt x="1435080" y="90371"/>
                    </a:lnTo>
                    <a:lnTo>
                      <a:pt x="1436809" y="89613"/>
                    </a:lnTo>
                    <a:lnTo>
                      <a:pt x="1438284" y="88649"/>
                    </a:lnTo>
                    <a:lnTo>
                      <a:pt x="1438174" y="88183"/>
                    </a:lnTo>
                    <a:lnTo>
                      <a:pt x="1438888" y="87865"/>
                    </a:lnTo>
                    <a:lnTo>
                      <a:pt x="1441116" y="86558"/>
                    </a:lnTo>
                    <a:lnTo>
                      <a:pt x="1444343" y="85673"/>
                    </a:lnTo>
                    <a:lnTo>
                      <a:pt x="1444750" y="84564"/>
                    </a:lnTo>
                    <a:lnTo>
                      <a:pt x="1444472" y="83154"/>
                    </a:lnTo>
                    <a:lnTo>
                      <a:pt x="1444366" y="81736"/>
                    </a:lnTo>
                    <a:lnTo>
                      <a:pt x="1444757" y="80722"/>
                    </a:lnTo>
                    <a:lnTo>
                      <a:pt x="1445785" y="79529"/>
                    </a:lnTo>
                    <a:lnTo>
                      <a:pt x="1445952" y="78526"/>
                    </a:lnTo>
                    <a:lnTo>
                      <a:pt x="1445646" y="77474"/>
                    </a:lnTo>
                    <a:lnTo>
                      <a:pt x="1444383" y="75433"/>
                    </a:lnTo>
                    <a:lnTo>
                      <a:pt x="1444082" y="74234"/>
                    </a:lnTo>
                    <a:lnTo>
                      <a:pt x="1443925" y="72546"/>
                    </a:lnTo>
                    <a:lnTo>
                      <a:pt x="1444050" y="70969"/>
                    </a:lnTo>
                    <a:lnTo>
                      <a:pt x="1445109" y="69765"/>
                    </a:lnTo>
                    <a:lnTo>
                      <a:pt x="1448885" y="69031"/>
                    </a:lnTo>
                    <a:lnTo>
                      <a:pt x="1449643" y="68784"/>
                    </a:lnTo>
                    <a:lnTo>
                      <a:pt x="1450694" y="68167"/>
                    </a:lnTo>
                    <a:lnTo>
                      <a:pt x="1453677" y="65328"/>
                    </a:lnTo>
                    <a:lnTo>
                      <a:pt x="1454114" y="65275"/>
                    </a:lnTo>
                    <a:lnTo>
                      <a:pt x="1454221" y="62915"/>
                    </a:lnTo>
                    <a:lnTo>
                      <a:pt x="1453570" y="60571"/>
                    </a:lnTo>
                    <a:lnTo>
                      <a:pt x="1453312" y="58595"/>
                    </a:lnTo>
                    <a:lnTo>
                      <a:pt x="1454677" y="57334"/>
                    </a:lnTo>
                    <a:lnTo>
                      <a:pt x="1452336" y="52458"/>
                    </a:lnTo>
                    <a:lnTo>
                      <a:pt x="1448830" y="50654"/>
                    </a:lnTo>
                    <a:lnTo>
                      <a:pt x="1436206" y="51120"/>
                    </a:lnTo>
                    <a:lnTo>
                      <a:pt x="1434396" y="50343"/>
                    </a:lnTo>
                    <a:lnTo>
                      <a:pt x="1433573" y="48343"/>
                    </a:lnTo>
                    <a:lnTo>
                      <a:pt x="1433238" y="47083"/>
                    </a:lnTo>
                    <a:lnTo>
                      <a:pt x="1432002" y="45251"/>
                    </a:lnTo>
                    <a:lnTo>
                      <a:pt x="1431690" y="44042"/>
                    </a:lnTo>
                    <a:lnTo>
                      <a:pt x="1431783" y="43012"/>
                    </a:lnTo>
                    <a:lnTo>
                      <a:pt x="1432366" y="41371"/>
                    </a:lnTo>
                    <a:lnTo>
                      <a:pt x="1432468" y="40015"/>
                    </a:lnTo>
                    <a:lnTo>
                      <a:pt x="1434036" y="41129"/>
                    </a:lnTo>
                    <a:lnTo>
                      <a:pt x="1436382" y="44402"/>
                    </a:lnTo>
                    <a:lnTo>
                      <a:pt x="1437728" y="45087"/>
                    </a:lnTo>
                    <a:lnTo>
                      <a:pt x="1439388" y="44564"/>
                    </a:lnTo>
                    <a:lnTo>
                      <a:pt x="1439501" y="43240"/>
                    </a:lnTo>
                    <a:lnTo>
                      <a:pt x="1439158" y="41467"/>
                    </a:lnTo>
                    <a:lnTo>
                      <a:pt x="1439336" y="39669"/>
                    </a:lnTo>
                    <a:lnTo>
                      <a:pt x="1440869" y="38775"/>
                    </a:lnTo>
                    <a:lnTo>
                      <a:pt x="1444424" y="43998"/>
                    </a:lnTo>
                    <a:lnTo>
                      <a:pt x="1447219" y="43733"/>
                    </a:lnTo>
                    <a:lnTo>
                      <a:pt x="1446576" y="42708"/>
                    </a:lnTo>
                    <a:lnTo>
                      <a:pt x="1446459" y="41458"/>
                    </a:lnTo>
                    <a:lnTo>
                      <a:pt x="1446467" y="40034"/>
                    </a:lnTo>
                    <a:lnTo>
                      <a:pt x="1446233" y="38444"/>
                    </a:lnTo>
                    <a:lnTo>
                      <a:pt x="1445644" y="36653"/>
                    </a:lnTo>
                    <a:lnTo>
                      <a:pt x="1445109" y="36052"/>
                    </a:lnTo>
                    <a:lnTo>
                      <a:pt x="1444240" y="35813"/>
                    </a:lnTo>
                    <a:lnTo>
                      <a:pt x="1439226" y="33489"/>
                    </a:lnTo>
                    <a:lnTo>
                      <a:pt x="1438204" y="32703"/>
                    </a:lnTo>
                    <a:lnTo>
                      <a:pt x="1436797" y="31005"/>
                    </a:lnTo>
                    <a:lnTo>
                      <a:pt x="1437158" y="30799"/>
                    </a:lnTo>
                    <a:lnTo>
                      <a:pt x="1438580" y="31261"/>
                    </a:lnTo>
                    <a:lnTo>
                      <a:pt x="1442212" y="31989"/>
                    </a:lnTo>
                    <a:lnTo>
                      <a:pt x="1442989" y="31417"/>
                    </a:lnTo>
                    <a:lnTo>
                      <a:pt x="1443249" y="29332"/>
                    </a:lnTo>
                    <a:lnTo>
                      <a:pt x="1443865" y="27700"/>
                    </a:lnTo>
                    <a:lnTo>
                      <a:pt x="1445321" y="26382"/>
                    </a:lnTo>
                    <a:lnTo>
                      <a:pt x="1446815" y="26046"/>
                    </a:lnTo>
                    <a:lnTo>
                      <a:pt x="1447539" y="27329"/>
                    </a:lnTo>
                    <a:lnTo>
                      <a:pt x="1447042" y="28850"/>
                    </a:lnTo>
                    <a:lnTo>
                      <a:pt x="1446178" y="30127"/>
                    </a:lnTo>
                    <a:lnTo>
                      <a:pt x="1446138" y="30967"/>
                    </a:lnTo>
                    <a:lnTo>
                      <a:pt x="1449746" y="31310"/>
                    </a:lnTo>
                    <a:lnTo>
                      <a:pt x="1450904" y="31588"/>
                    </a:lnTo>
                    <a:lnTo>
                      <a:pt x="1452053" y="31384"/>
                    </a:lnTo>
                    <a:lnTo>
                      <a:pt x="1453668" y="30174"/>
                    </a:lnTo>
                    <a:lnTo>
                      <a:pt x="1453464" y="31555"/>
                    </a:lnTo>
                    <a:lnTo>
                      <a:pt x="1452839" y="32685"/>
                    </a:lnTo>
                    <a:lnTo>
                      <a:pt x="1451162" y="34683"/>
                    </a:lnTo>
                    <a:lnTo>
                      <a:pt x="1451885" y="34846"/>
                    </a:lnTo>
                    <a:lnTo>
                      <a:pt x="1453121" y="35308"/>
                    </a:lnTo>
                    <a:lnTo>
                      <a:pt x="1453862" y="35428"/>
                    </a:lnTo>
                    <a:lnTo>
                      <a:pt x="1453895" y="36306"/>
                    </a:lnTo>
                    <a:lnTo>
                      <a:pt x="1452083" y="37160"/>
                    </a:lnTo>
                    <a:lnTo>
                      <a:pt x="1450604" y="38677"/>
                    </a:lnTo>
                    <a:lnTo>
                      <a:pt x="1449519" y="40615"/>
                    </a:lnTo>
                    <a:lnTo>
                      <a:pt x="1448972" y="42703"/>
                    </a:lnTo>
                    <a:lnTo>
                      <a:pt x="1451183" y="41871"/>
                    </a:lnTo>
                    <a:lnTo>
                      <a:pt x="1452998" y="40547"/>
                    </a:lnTo>
                    <a:lnTo>
                      <a:pt x="1456506" y="37129"/>
                    </a:lnTo>
                    <a:lnTo>
                      <a:pt x="1457671" y="36235"/>
                    </a:lnTo>
                    <a:lnTo>
                      <a:pt x="1458996" y="35489"/>
                    </a:lnTo>
                    <a:lnTo>
                      <a:pt x="1462479" y="34126"/>
                    </a:lnTo>
                    <a:lnTo>
                      <a:pt x="1461217" y="36835"/>
                    </a:lnTo>
                    <a:lnTo>
                      <a:pt x="1457380" y="39409"/>
                    </a:lnTo>
                    <a:lnTo>
                      <a:pt x="1455879" y="41482"/>
                    </a:lnTo>
                    <a:lnTo>
                      <a:pt x="1459227" y="41767"/>
                    </a:lnTo>
                    <a:lnTo>
                      <a:pt x="1461584" y="43221"/>
                    </a:lnTo>
                    <a:lnTo>
                      <a:pt x="1462086" y="44871"/>
                    </a:lnTo>
                    <a:lnTo>
                      <a:pt x="1459866" y="45754"/>
                    </a:lnTo>
                    <a:lnTo>
                      <a:pt x="1456469" y="46351"/>
                    </a:lnTo>
                    <a:lnTo>
                      <a:pt x="1455980" y="47505"/>
                    </a:lnTo>
                    <a:lnTo>
                      <a:pt x="1456520" y="49122"/>
                    </a:lnTo>
                    <a:lnTo>
                      <a:pt x="1456234" y="51040"/>
                    </a:lnTo>
                    <a:lnTo>
                      <a:pt x="1460264" y="49869"/>
                    </a:lnTo>
                    <a:lnTo>
                      <a:pt x="1462039" y="50252"/>
                    </a:lnTo>
                    <a:lnTo>
                      <a:pt x="1462298" y="52584"/>
                    </a:lnTo>
                    <a:lnTo>
                      <a:pt x="1459128" y="55670"/>
                    </a:lnTo>
                    <a:lnTo>
                      <a:pt x="1458280" y="57093"/>
                    </a:lnTo>
                    <a:lnTo>
                      <a:pt x="1460711" y="56157"/>
                    </a:lnTo>
                    <a:lnTo>
                      <a:pt x="1459754" y="60412"/>
                    </a:lnTo>
                    <a:lnTo>
                      <a:pt x="1462771" y="62304"/>
                    </a:lnTo>
                    <a:lnTo>
                      <a:pt x="1466196" y="63382"/>
                    </a:lnTo>
                    <a:lnTo>
                      <a:pt x="1466578" y="65132"/>
                    </a:lnTo>
                    <a:lnTo>
                      <a:pt x="1465759" y="65675"/>
                    </a:lnTo>
                    <a:lnTo>
                      <a:pt x="1465067" y="65761"/>
                    </a:lnTo>
                    <a:lnTo>
                      <a:pt x="1464605" y="65993"/>
                    </a:lnTo>
                    <a:lnTo>
                      <a:pt x="1464460" y="67047"/>
                    </a:lnTo>
                    <a:lnTo>
                      <a:pt x="1464867" y="67278"/>
                    </a:lnTo>
                    <a:lnTo>
                      <a:pt x="1466645" y="68049"/>
                    </a:lnTo>
                    <a:lnTo>
                      <a:pt x="1467164" y="68233"/>
                    </a:lnTo>
                    <a:lnTo>
                      <a:pt x="1468583" y="67368"/>
                    </a:lnTo>
                    <a:lnTo>
                      <a:pt x="1470073" y="66165"/>
                    </a:lnTo>
                    <a:lnTo>
                      <a:pt x="1471402" y="66142"/>
                    </a:lnTo>
                    <a:lnTo>
                      <a:pt x="1472351" y="68859"/>
                    </a:lnTo>
                    <a:lnTo>
                      <a:pt x="1473199" y="68818"/>
                    </a:lnTo>
                    <a:lnTo>
                      <a:pt x="1473379" y="66779"/>
                    </a:lnTo>
                    <a:lnTo>
                      <a:pt x="1473869" y="65081"/>
                    </a:lnTo>
                    <a:lnTo>
                      <a:pt x="1474930" y="63878"/>
                    </a:lnTo>
                    <a:lnTo>
                      <a:pt x="1479194" y="62688"/>
                    </a:lnTo>
                    <a:lnTo>
                      <a:pt x="1479196" y="61349"/>
                    </a:lnTo>
                    <a:lnTo>
                      <a:pt x="1477942" y="59776"/>
                    </a:lnTo>
                    <a:lnTo>
                      <a:pt x="1475781" y="57767"/>
                    </a:lnTo>
                    <a:lnTo>
                      <a:pt x="1475061" y="57383"/>
                    </a:lnTo>
                    <a:lnTo>
                      <a:pt x="1474250" y="57286"/>
                    </a:lnTo>
                    <a:lnTo>
                      <a:pt x="1473166" y="57307"/>
                    </a:lnTo>
                    <a:lnTo>
                      <a:pt x="1472523" y="56815"/>
                    </a:lnTo>
                    <a:lnTo>
                      <a:pt x="1473022" y="55619"/>
                    </a:lnTo>
                    <a:lnTo>
                      <a:pt x="1474367" y="53754"/>
                    </a:lnTo>
                    <a:lnTo>
                      <a:pt x="1474667" y="51605"/>
                    </a:lnTo>
                    <a:lnTo>
                      <a:pt x="1475080" y="50308"/>
                    </a:lnTo>
                    <a:lnTo>
                      <a:pt x="1476132" y="49399"/>
                    </a:lnTo>
                    <a:lnTo>
                      <a:pt x="1478448" y="48356"/>
                    </a:lnTo>
                    <a:lnTo>
                      <a:pt x="1477841" y="47956"/>
                    </a:lnTo>
                    <a:lnTo>
                      <a:pt x="1477176" y="47151"/>
                    </a:lnTo>
                    <a:lnTo>
                      <a:pt x="1476607" y="46687"/>
                    </a:lnTo>
                    <a:lnTo>
                      <a:pt x="1478362" y="44834"/>
                    </a:lnTo>
                    <a:lnTo>
                      <a:pt x="1480630" y="44703"/>
                    </a:lnTo>
                    <a:lnTo>
                      <a:pt x="1482570" y="44265"/>
                    </a:lnTo>
                    <a:lnTo>
                      <a:pt x="1484042" y="39361"/>
                    </a:lnTo>
                    <a:lnTo>
                      <a:pt x="1487873" y="36259"/>
                    </a:lnTo>
                    <a:lnTo>
                      <a:pt x="1489135" y="34598"/>
                    </a:lnTo>
                    <a:lnTo>
                      <a:pt x="1491474" y="37302"/>
                    </a:lnTo>
                    <a:lnTo>
                      <a:pt x="1493990" y="37204"/>
                    </a:lnTo>
                    <a:lnTo>
                      <a:pt x="1496213" y="35488"/>
                    </a:lnTo>
                    <a:lnTo>
                      <a:pt x="1497755" y="33312"/>
                    </a:lnTo>
                    <a:lnTo>
                      <a:pt x="1499643" y="29928"/>
                    </a:lnTo>
                    <a:lnTo>
                      <a:pt x="1500935" y="28779"/>
                    </a:lnTo>
                    <a:lnTo>
                      <a:pt x="1502750" y="29134"/>
                    </a:lnTo>
                    <a:lnTo>
                      <a:pt x="1506229" y="30206"/>
                    </a:lnTo>
                    <a:lnTo>
                      <a:pt x="1504571" y="30796"/>
                    </a:lnTo>
                    <a:lnTo>
                      <a:pt x="1502621" y="31881"/>
                    </a:lnTo>
                    <a:lnTo>
                      <a:pt x="1501008" y="33212"/>
                    </a:lnTo>
                    <a:lnTo>
                      <a:pt x="1500379" y="34539"/>
                    </a:lnTo>
                    <a:lnTo>
                      <a:pt x="1500117" y="35848"/>
                    </a:lnTo>
                    <a:lnTo>
                      <a:pt x="1499403" y="36509"/>
                    </a:lnTo>
                    <a:lnTo>
                      <a:pt x="1498559" y="36967"/>
                    </a:lnTo>
                    <a:lnTo>
                      <a:pt x="1497909" y="37699"/>
                    </a:lnTo>
                    <a:lnTo>
                      <a:pt x="1497446" y="41111"/>
                    </a:lnTo>
                    <a:lnTo>
                      <a:pt x="1497146" y="42192"/>
                    </a:lnTo>
                    <a:lnTo>
                      <a:pt x="1493676" y="45944"/>
                    </a:lnTo>
                    <a:lnTo>
                      <a:pt x="1492286" y="48291"/>
                    </a:lnTo>
                    <a:lnTo>
                      <a:pt x="1493506" y="49238"/>
                    </a:lnTo>
                    <a:lnTo>
                      <a:pt x="1496084" y="48614"/>
                    </a:lnTo>
                    <a:lnTo>
                      <a:pt x="1500116" y="46834"/>
                    </a:lnTo>
                    <a:lnTo>
                      <a:pt x="1501604" y="47256"/>
                    </a:lnTo>
                    <a:lnTo>
                      <a:pt x="1497517" y="52648"/>
                    </a:lnTo>
                    <a:lnTo>
                      <a:pt x="1498570" y="53488"/>
                    </a:lnTo>
                    <a:lnTo>
                      <a:pt x="1500188" y="56122"/>
                    </a:lnTo>
                    <a:lnTo>
                      <a:pt x="1501165" y="56850"/>
                    </a:lnTo>
                    <a:lnTo>
                      <a:pt x="1502999" y="56607"/>
                    </a:lnTo>
                    <a:lnTo>
                      <a:pt x="1504500" y="55669"/>
                    </a:lnTo>
                    <a:lnTo>
                      <a:pt x="1505798" y="55033"/>
                    </a:lnTo>
                    <a:lnTo>
                      <a:pt x="1507121" y="55693"/>
                    </a:lnTo>
                    <a:lnTo>
                      <a:pt x="1507528" y="57097"/>
                    </a:lnTo>
                    <a:lnTo>
                      <a:pt x="1507250" y="61117"/>
                    </a:lnTo>
                    <a:lnTo>
                      <a:pt x="1507368" y="62713"/>
                    </a:lnTo>
                    <a:lnTo>
                      <a:pt x="1508282" y="64554"/>
                    </a:lnTo>
                    <a:lnTo>
                      <a:pt x="1509169" y="65046"/>
                    </a:lnTo>
                    <a:lnTo>
                      <a:pt x="1510276" y="65434"/>
                    </a:lnTo>
                    <a:lnTo>
                      <a:pt x="1511834" y="66984"/>
                    </a:lnTo>
                    <a:lnTo>
                      <a:pt x="1511673" y="63266"/>
                    </a:lnTo>
                    <a:lnTo>
                      <a:pt x="1511867" y="61478"/>
                    </a:lnTo>
                    <a:lnTo>
                      <a:pt x="1512508" y="59921"/>
                    </a:lnTo>
                    <a:lnTo>
                      <a:pt x="1513736" y="59069"/>
                    </a:lnTo>
                    <a:lnTo>
                      <a:pt x="1515433" y="58446"/>
                    </a:lnTo>
                    <a:lnTo>
                      <a:pt x="1516935" y="57498"/>
                    </a:lnTo>
                    <a:lnTo>
                      <a:pt x="1517516" y="55651"/>
                    </a:lnTo>
                    <a:lnTo>
                      <a:pt x="1517220" y="54200"/>
                    </a:lnTo>
                    <a:lnTo>
                      <a:pt x="1516811" y="53026"/>
                    </a:lnTo>
                    <a:lnTo>
                      <a:pt x="1516812" y="51854"/>
                    </a:lnTo>
                    <a:lnTo>
                      <a:pt x="1517763" y="50387"/>
                    </a:lnTo>
                    <a:lnTo>
                      <a:pt x="1517943" y="49375"/>
                    </a:lnTo>
                    <a:lnTo>
                      <a:pt x="1517243" y="48361"/>
                    </a:lnTo>
                    <a:lnTo>
                      <a:pt x="1516639" y="47185"/>
                    </a:lnTo>
                    <a:lnTo>
                      <a:pt x="1517170" y="45654"/>
                    </a:lnTo>
                    <a:lnTo>
                      <a:pt x="1518052" y="46294"/>
                    </a:lnTo>
                    <a:lnTo>
                      <a:pt x="1519961" y="47357"/>
                    </a:lnTo>
                    <a:lnTo>
                      <a:pt x="1520669" y="47973"/>
                    </a:lnTo>
                    <a:lnTo>
                      <a:pt x="1521252" y="49160"/>
                    </a:lnTo>
                    <a:lnTo>
                      <a:pt x="1521925" y="51766"/>
                    </a:lnTo>
                    <a:lnTo>
                      <a:pt x="1522542" y="52438"/>
                    </a:lnTo>
                    <a:lnTo>
                      <a:pt x="1524053" y="52024"/>
                    </a:lnTo>
                    <a:lnTo>
                      <a:pt x="1525865" y="47830"/>
                    </a:lnTo>
                    <a:lnTo>
                      <a:pt x="1527482" y="46062"/>
                    </a:lnTo>
                    <a:lnTo>
                      <a:pt x="1526549" y="44232"/>
                    </a:lnTo>
                    <a:lnTo>
                      <a:pt x="1527380" y="42457"/>
                    </a:lnTo>
                    <a:lnTo>
                      <a:pt x="1528633" y="40476"/>
                    </a:lnTo>
                    <a:lnTo>
                      <a:pt x="1528928" y="38025"/>
                    </a:lnTo>
                    <a:lnTo>
                      <a:pt x="1528151" y="38060"/>
                    </a:lnTo>
                    <a:lnTo>
                      <a:pt x="1527670" y="38961"/>
                    </a:lnTo>
                    <a:lnTo>
                      <a:pt x="1527037" y="39628"/>
                    </a:lnTo>
                    <a:lnTo>
                      <a:pt x="1525605" y="40875"/>
                    </a:lnTo>
                    <a:lnTo>
                      <a:pt x="1524084" y="39500"/>
                    </a:lnTo>
                    <a:lnTo>
                      <a:pt x="1523104" y="37798"/>
                    </a:lnTo>
                    <a:lnTo>
                      <a:pt x="1522903" y="36102"/>
                    </a:lnTo>
                    <a:lnTo>
                      <a:pt x="1523758" y="34745"/>
                    </a:lnTo>
                    <a:lnTo>
                      <a:pt x="1524513" y="34679"/>
                    </a:lnTo>
                    <a:lnTo>
                      <a:pt x="1527170" y="35395"/>
                    </a:lnTo>
                    <a:lnTo>
                      <a:pt x="1528839" y="35393"/>
                    </a:lnTo>
                    <a:lnTo>
                      <a:pt x="1529277" y="34128"/>
                    </a:lnTo>
                    <a:lnTo>
                      <a:pt x="1530549" y="32679"/>
                    </a:lnTo>
                    <a:lnTo>
                      <a:pt x="1532145" y="33224"/>
                    </a:lnTo>
                    <a:lnTo>
                      <a:pt x="1533895" y="32874"/>
                    </a:lnTo>
                    <a:lnTo>
                      <a:pt x="1533965" y="32525"/>
                    </a:lnTo>
                    <a:lnTo>
                      <a:pt x="1537496" y="33967"/>
                    </a:lnTo>
                    <a:lnTo>
                      <a:pt x="1539154" y="33924"/>
                    </a:lnTo>
                    <a:lnTo>
                      <a:pt x="1540766" y="32221"/>
                    </a:lnTo>
                    <a:lnTo>
                      <a:pt x="1538355" y="31481"/>
                    </a:lnTo>
                    <a:lnTo>
                      <a:pt x="1536967" y="30728"/>
                    </a:lnTo>
                    <a:lnTo>
                      <a:pt x="1536536" y="29774"/>
                    </a:lnTo>
                    <a:lnTo>
                      <a:pt x="1537530" y="28861"/>
                    </a:lnTo>
                    <a:lnTo>
                      <a:pt x="1539149" y="28894"/>
                    </a:lnTo>
                    <a:lnTo>
                      <a:pt x="1542469" y="29509"/>
                    </a:lnTo>
                    <a:lnTo>
                      <a:pt x="1541709" y="28256"/>
                    </a:lnTo>
                    <a:lnTo>
                      <a:pt x="1540821" y="27438"/>
                    </a:lnTo>
                    <a:lnTo>
                      <a:pt x="1539547" y="27004"/>
                    </a:lnTo>
                    <a:lnTo>
                      <a:pt x="1537669" y="26931"/>
                    </a:lnTo>
                    <a:lnTo>
                      <a:pt x="1536148" y="26465"/>
                    </a:lnTo>
                    <a:lnTo>
                      <a:pt x="1535181" y="25139"/>
                    </a:lnTo>
                    <a:lnTo>
                      <a:pt x="1534660" y="23342"/>
                    </a:lnTo>
                    <a:lnTo>
                      <a:pt x="1534453" y="21458"/>
                    </a:lnTo>
                    <a:lnTo>
                      <a:pt x="1533953" y="20602"/>
                    </a:lnTo>
                    <a:lnTo>
                      <a:pt x="1531556" y="17886"/>
                    </a:lnTo>
                    <a:lnTo>
                      <a:pt x="1530781" y="16791"/>
                    </a:lnTo>
                    <a:lnTo>
                      <a:pt x="1529057" y="11546"/>
                    </a:lnTo>
                    <a:lnTo>
                      <a:pt x="1527976" y="9900"/>
                    </a:lnTo>
                    <a:lnTo>
                      <a:pt x="1530142" y="9677"/>
                    </a:lnTo>
                    <a:lnTo>
                      <a:pt x="1532737" y="9121"/>
                    </a:lnTo>
                    <a:lnTo>
                      <a:pt x="1534907" y="8082"/>
                    </a:lnTo>
                    <a:lnTo>
                      <a:pt x="1535755" y="6455"/>
                    </a:lnTo>
                    <a:lnTo>
                      <a:pt x="1536310" y="6514"/>
                    </a:lnTo>
                    <a:lnTo>
                      <a:pt x="1537389" y="7511"/>
                    </a:lnTo>
                    <a:lnTo>
                      <a:pt x="1538097" y="9362"/>
                    </a:lnTo>
                    <a:lnTo>
                      <a:pt x="1537604" y="12103"/>
                    </a:lnTo>
                    <a:lnTo>
                      <a:pt x="1538818" y="12540"/>
                    </a:lnTo>
                    <a:lnTo>
                      <a:pt x="1540118" y="12796"/>
                    </a:lnTo>
                    <a:lnTo>
                      <a:pt x="1540430" y="11370"/>
                    </a:lnTo>
                    <a:lnTo>
                      <a:pt x="1541333" y="10483"/>
                    </a:lnTo>
                    <a:lnTo>
                      <a:pt x="1542683" y="10047"/>
                    </a:lnTo>
                    <a:lnTo>
                      <a:pt x="1544330" y="9974"/>
                    </a:lnTo>
                    <a:lnTo>
                      <a:pt x="1544304" y="9170"/>
                    </a:lnTo>
                    <a:lnTo>
                      <a:pt x="1542055" y="8130"/>
                    </a:lnTo>
                    <a:lnTo>
                      <a:pt x="1540337" y="6418"/>
                    </a:lnTo>
                    <a:lnTo>
                      <a:pt x="1540142" y="4544"/>
                    </a:lnTo>
                    <a:lnTo>
                      <a:pt x="1542378" y="3033"/>
                    </a:lnTo>
                    <a:lnTo>
                      <a:pt x="1544693" y="3244"/>
                    </a:lnTo>
                    <a:lnTo>
                      <a:pt x="1546745" y="4523"/>
                    </a:lnTo>
                    <a:lnTo>
                      <a:pt x="1548784" y="5395"/>
                    </a:lnTo>
                    <a:lnTo>
                      <a:pt x="1551101" y="4478"/>
                    </a:lnTo>
                    <a:lnTo>
                      <a:pt x="1548594" y="3072"/>
                    </a:lnTo>
                    <a:lnTo>
                      <a:pt x="1547600" y="2802"/>
                    </a:lnTo>
                    <a:lnTo>
                      <a:pt x="1548890" y="1793"/>
                    </a:lnTo>
                    <a:lnTo>
                      <a:pt x="1550405" y="1079"/>
                    </a:lnTo>
                    <a:close/>
                  </a:path>
                </a:pathLst>
              </a:custGeom>
              <a:grpFill/>
              <a:ln w="3175"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n-AU" sz="1600" dirty="0">
                  <a:solidFill>
                    <a:schemeClr val="tx1"/>
                  </a:solidFill>
                  <a:latin typeface="Arial" panose="020B0604020202020204" pitchFamily="34" charset="0"/>
                  <a:cs typeface="Arial" panose="020B0604020202020204" pitchFamily="34" charset="0"/>
                </a:endParaRPr>
              </a:p>
            </p:txBody>
          </p:sp>
          <p:sp>
            <p:nvSpPr>
              <p:cNvPr id="10" name="Freeform 48">
                <a:extLst>
                  <a:ext uri="{FF2B5EF4-FFF2-40B4-BE49-F238E27FC236}">
                    <a16:creationId xmlns:a16="http://schemas.microsoft.com/office/drawing/2014/main" id="{D4A917D0-D59D-ED4B-48C2-AF23F56BF0C5}"/>
                  </a:ext>
                </a:extLst>
              </p:cNvPr>
              <p:cNvSpPr>
                <a:spLocks noChangeAspect="1"/>
              </p:cNvSpPr>
              <p:nvPr>
                <p:custDataLst>
                  <p:tags r:id="rId4"/>
                </p:custDataLst>
              </p:nvPr>
            </p:nvSpPr>
            <p:spPr>
              <a:xfrm>
                <a:off x="6202535" y="5109673"/>
                <a:ext cx="71773" cy="98830"/>
              </a:xfrm>
              <a:custGeom>
                <a:avLst/>
                <a:gdLst/>
                <a:ahLst/>
                <a:cxnLst/>
                <a:rect l="0" t="0" r="0" b="0"/>
                <a:pathLst>
                  <a:path w="71773" h="98830">
                    <a:moveTo>
                      <a:pt x="65496" y="31363"/>
                    </a:moveTo>
                    <a:lnTo>
                      <a:pt x="58191" y="28995"/>
                    </a:lnTo>
                    <a:lnTo>
                      <a:pt x="57302" y="29056"/>
                    </a:lnTo>
                    <a:lnTo>
                      <a:pt x="56654" y="29171"/>
                    </a:lnTo>
                    <a:lnTo>
                      <a:pt x="54905" y="30833"/>
                    </a:lnTo>
                    <a:lnTo>
                      <a:pt x="54209" y="32125"/>
                    </a:lnTo>
                    <a:lnTo>
                      <a:pt x="53737" y="32446"/>
                    </a:lnTo>
                    <a:lnTo>
                      <a:pt x="52896" y="32656"/>
                    </a:lnTo>
                    <a:lnTo>
                      <a:pt x="52363" y="32381"/>
                    </a:lnTo>
                    <a:lnTo>
                      <a:pt x="50984" y="31110"/>
                    </a:lnTo>
                    <a:lnTo>
                      <a:pt x="50374" y="30912"/>
                    </a:lnTo>
                    <a:lnTo>
                      <a:pt x="49727" y="30925"/>
                    </a:lnTo>
                    <a:lnTo>
                      <a:pt x="49127" y="31128"/>
                    </a:lnTo>
                    <a:lnTo>
                      <a:pt x="48154" y="31767"/>
                    </a:lnTo>
                    <a:lnTo>
                      <a:pt x="47593" y="32421"/>
                    </a:lnTo>
                    <a:lnTo>
                      <a:pt x="45517" y="35257"/>
                    </a:lnTo>
                    <a:lnTo>
                      <a:pt x="44684" y="36206"/>
                    </a:lnTo>
                    <a:lnTo>
                      <a:pt x="43955" y="36885"/>
                    </a:lnTo>
                    <a:lnTo>
                      <a:pt x="43395" y="37194"/>
                    </a:lnTo>
                    <a:lnTo>
                      <a:pt x="42913" y="37555"/>
                    </a:lnTo>
                    <a:lnTo>
                      <a:pt x="42531" y="38051"/>
                    </a:lnTo>
                    <a:lnTo>
                      <a:pt x="42344" y="38627"/>
                    </a:lnTo>
                    <a:lnTo>
                      <a:pt x="42559" y="39434"/>
                    </a:lnTo>
                    <a:lnTo>
                      <a:pt x="42646" y="40150"/>
                    </a:lnTo>
                    <a:lnTo>
                      <a:pt x="42653" y="40895"/>
                    </a:lnTo>
                    <a:lnTo>
                      <a:pt x="41552" y="42368"/>
                    </a:lnTo>
                    <a:lnTo>
                      <a:pt x="41259" y="42998"/>
                    </a:lnTo>
                    <a:lnTo>
                      <a:pt x="41168" y="43311"/>
                    </a:lnTo>
                    <a:lnTo>
                      <a:pt x="41328" y="44895"/>
                    </a:lnTo>
                    <a:lnTo>
                      <a:pt x="41696" y="45851"/>
                    </a:lnTo>
                    <a:lnTo>
                      <a:pt x="41811" y="46380"/>
                    </a:lnTo>
                    <a:lnTo>
                      <a:pt x="41946" y="47846"/>
                    </a:lnTo>
                    <a:lnTo>
                      <a:pt x="41672" y="48884"/>
                    </a:lnTo>
                    <a:lnTo>
                      <a:pt x="41095" y="50186"/>
                    </a:lnTo>
                    <a:lnTo>
                      <a:pt x="39136" y="53707"/>
                    </a:lnTo>
                    <a:lnTo>
                      <a:pt x="38732" y="54768"/>
                    </a:lnTo>
                    <a:lnTo>
                      <a:pt x="38663" y="55502"/>
                    </a:lnTo>
                    <a:lnTo>
                      <a:pt x="37941" y="56723"/>
                    </a:lnTo>
                    <a:lnTo>
                      <a:pt x="34805" y="57536"/>
                    </a:lnTo>
                    <a:lnTo>
                      <a:pt x="33881" y="58506"/>
                    </a:lnTo>
                    <a:lnTo>
                      <a:pt x="33263" y="59762"/>
                    </a:lnTo>
                    <a:lnTo>
                      <a:pt x="32948" y="62383"/>
                    </a:lnTo>
                    <a:lnTo>
                      <a:pt x="33162" y="69519"/>
                    </a:lnTo>
                    <a:lnTo>
                      <a:pt x="33076" y="73477"/>
                    </a:lnTo>
                    <a:lnTo>
                      <a:pt x="32694" y="75535"/>
                    </a:lnTo>
                    <a:lnTo>
                      <a:pt x="31303" y="79052"/>
                    </a:lnTo>
                    <a:lnTo>
                      <a:pt x="31111" y="79770"/>
                    </a:lnTo>
                    <a:lnTo>
                      <a:pt x="31011" y="81264"/>
                    </a:lnTo>
                    <a:lnTo>
                      <a:pt x="31236" y="86345"/>
                    </a:lnTo>
                    <a:lnTo>
                      <a:pt x="31050" y="87909"/>
                    </a:lnTo>
                    <a:lnTo>
                      <a:pt x="30615" y="89459"/>
                    </a:lnTo>
                    <a:lnTo>
                      <a:pt x="30062" y="90932"/>
                    </a:lnTo>
                    <a:lnTo>
                      <a:pt x="29748" y="91580"/>
                    </a:lnTo>
                    <a:lnTo>
                      <a:pt x="29370" y="92137"/>
                    </a:lnTo>
                    <a:lnTo>
                      <a:pt x="28839" y="92511"/>
                    </a:lnTo>
                    <a:lnTo>
                      <a:pt x="27735" y="93105"/>
                    </a:lnTo>
                    <a:lnTo>
                      <a:pt x="27202" y="93458"/>
                    </a:lnTo>
                    <a:lnTo>
                      <a:pt x="26729" y="93881"/>
                    </a:lnTo>
                    <a:lnTo>
                      <a:pt x="26330" y="94354"/>
                    </a:lnTo>
                    <a:lnTo>
                      <a:pt x="25525" y="95455"/>
                    </a:lnTo>
                    <a:lnTo>
                      <a:pt x="24557" y="97286"/>
                    </a:lnTo>
                    <a:lnTo>
                      <a:pt x="24175" y="97863"/>
                    </a:lnTo>
                    <a:lnTo>
                      <a:pt x="23756" y="98360"/>
                    </a:lnTo>
                    <a:lnTo>
                      <a:pt x="23231" y="98694"/>
                    </a:lnTo>
                    <a:lnTo>
                      <a:pt x="22623" y="98829"/>
                    </a:lnTo>
                    <a:lnTo>
                      <a:pt x="21968" y="98706"/>
                    </a:lnTo>
                    <a:lnTo>
                      <a:pt x="21420" y="98389"/>
                    </a:lnTo>
                    <a:lnTo>
                      <a:pt x="19193" y="96282"/>
                    </a:lnTo>
                    <a:lnTo>
                      <a:pt x="13532" y="93452"/>
                    </a:lnTo>
                    <a:lnTo>
                      <a:pt x="12576" y="92601"/>
                    </a:lnTo>
                    <a:lnTo>
                      <a:pt x="12203" y="92145"/>
                    </a:lnTo>
                    <a:lnTo>
                      <a:pt x="11860" y="91646"/>
                    </a:lnTo>
                    <a:lnTo>
                      <a:pt x="11307" y="90504"/>
                    </a:lnTo>
                    <a:lnTo>
                      <a:pt x="10284" y="86723"/>
                    </a:lnTo>
                    <a:lnTo>
                      <a:pt x="10022" y="83938"/>
                    </a:lnTo>
                    <a:lnTo>
                      <a:pt x="10211" y="76576"/>
                    </a:lnTo>
                    <a:lnTo>
                      <a:pt x="10515" y="74028"/>
                    </a:lnTo>
                    <a:lnTo>
                      <a:pt x="10329" y="72786"/>
                    </a:lnTo>
                    <a:lnTo>
                      <a:pt x="9935" y="72044"/>
                    </a:lnTo>
                    <a:lnTo>
                      <a:pt x="9268" y="71914"/>
                    </a:lnTo>
                    <a:lnTo>
                      <a:pt x="8602" y="72001"/>
                    </a:lnTo>
                    <a:lnTo>
                      <a:pt x="8091" y="72345"/>
                    </a:lnTo>
                    <a:lnTo>
                      <a:pt x="7659" y="72828"/>
                    </a:lnTo>
                    <a:lnTo>
                      <a:pt x="6930" y="73968"/>
                    </a:lnTo>
                    <a:lnTo>
                      <a:pt x="6475" y="74353"/>
                    </a:lnTo>
                    <a:lnTo>
                      <a:pt x="5902" y="74459"/>
                    </a:lnTo>
                    <a:lnTo>
                      <a:pt x="5332" y="74241"/>
                    </a:lnTo>
                    <a:lnTo>
                      <a:pt x="4828" y="73897"/>
                    </a:lnTo>
                    <a:lnTo>
                      <a:pt x="4392" y="73433"/>
                    </a:lnTo>
                    <a:lnTo>
                      <a:pt x="1499" y="69507"/>
                    </a:lnTo>
                    <a:lnTo>
                      <a:pt x="1193" y="68892"/>
                    </a:lnTo>
                    <a:lnTo>
                      <a:pt x="1000" y="68157"/>
                    </a:lnTo>
                    <a:lnTo>
                      <a:pt x="991" y="67128"/>
                    </a:lnTo>
                    <a:lnTo>
                      <a:pt x="1108" y="66211"/>
                    </a:lnTo>
                    <a:lnTo>
                      <a:pt x="1446" y="64621"/>
                    </a:lnTo>
                    <a:lnTo>
                      <a:pt x="1476" y="63909"/>
                    </a:lnTo>
                    <a:lnTo>
                      <a:pt x="1275" y="63288"/>
                    </a:lnTo>
                    <a:lnTo>
                      <a:pt x="72" y="61824"/>
                    </a:lnTo>
                    <a:lnTo>
                      <a:pt x="0" y="60679"/>
                    </a:lnTo>
                    <a:lnTo>
                      <a:pt x="317" y="58930"/>
                    </a:lnTo>
                    <a:lnTo>
                      <a:pt x="1637" y="55119"/>
                    </a:lnTo>
                    <a:lnTo>
                      <a:pt x="2134" y="53231"/>
                    </a:lnTo>
                    <a:lnTo>
                      <a:pt x="2391" y="51840"/>
                    </a:lnTo>
                    <a:lnTo>
                      <a:pt x="1941" y="47644"/>
                    </a:lnTo>
                    <a:lnTo>
                      <a:pt x="2463" y="42091"/>
                    </a:lnTo>
                    <a:lnTo>
                      <a:pt x="2828" y="40416"/>
                    </a:lnTo>
                    <a:lnTo>
                      <a:pt x="5085" y="34761"/>
                    </a:lnTo>
                    <a:lnTo>
                      <a:pt x="5937" y="31583"/>
                    </a:lnTo>
                    <a:lnTo>
                      <a:pt x="6386" y="30554"/>
                    </a:lnTo>
                    <a:lnTo>
                      <a:pt x="8297" y="27145"/>
                    </a:lnTo>
                    <a:lnTo>
                      <a:pt x="8726" y="25884"/>
                    </a:lnTo>
                    <a:lnTo>
                      <a:pt x="8867" y="24942"/>
                    </a:lnTo>
                    <a:lnTo>
                      <a:pt x="8765" y="24246"/>
                    </a:lnTo>
                    <a:lnTo>
                      <a:pt x="8710" y="23516"/>
                    </a:lnTo>
                    <a:lnTo>
                      <a:pt x="8721" y="22780"/>
                    </a:lnTo>
                    <a:lnTo>
                      <a:pt x="8907" y="21980"/>
                    </a:lnTo>
                    <a:lnTo>
                      <a:pt x="9269" y="21170"/>
                    </a:lnTo>
                    <a:lnTo>
                      <a:pt x="9972" y="20122"/>
                    </a:lnTo>
                    <a:lnTo>
                      <a:pt x="11041" y="18905"/>
                    </a:lnTo>
                    <a:lnTo>
                      <a:pt x="12037" y="18104"/>
                    </a:lnTo>
                    <a:lnTo>
                      <a:pt x="25074" y="11383"/>
                    </a:lnTo>
                    <a:lnTo>
                      <a:pt x="44054" y="476"/>
                    </a:lnTo>
                    <a:lnTo>
                      <a:pt x="46693" y="0"/>
                    </a:lnTo>
                    <a:lnTo>
                      <a:pt x="51588" y="4721"/>
                    </a:lnTo>
                    <a:lnTo>
                      <a:pt x="52035" y="5242"/>
                    </a:lnTo>
                    <a:lnTo>
                      <a:pt x="52381" y="5878"/>
                    </a:lnTo>
                    <a:lnTo>
                      <a:pt x="52565" y="6836"/>
                    </a:lnTo>
                    <a:lnTo>
                      <a:pt x="52532" y="7684"/>
                    </a:lnTo>
                    <a:lnTo>
                      <a:pt x="52211" y="9075"/>
                    </a:lnTo>
                    <a:lnTo>
                      <a:pt x="52146" y="9499"/>
                    </a:lnTo>
                    <a:lnTo>
                      <a:pt x="52121" y="10159"/>
                    </a:lnTo>
                    <a:lnTo>
                      <a:pt x="52214" y="10766"/>
                    </a:lnTo>
                    <a:lnTo>
                      <a:pt x="52603" y="11455"/>
                    </a:lnTo>
                    <a:lnTo>
                      <a:pt x="53270" y="12033"/>
                    </a:lnTo>
                    <a:lnTo>
                      <a:pt x="54639" y="12753"/>
                    </a:lnTo>
                    <a:lnTo>
                      <a:pt x="55548" y="12938"/>
                    </a:lnTo>
                    <a:lnTo>
                      <a:pt x="56342" y="13222"/>
                    </a:lnTo>
                    <a:lnTo>
                      <a:pt x="56842" y="13717"/>
                    </a:lnTo>
                    <a:lnTo>
                      <a:pt x="57032" y="14724"/>
                    </a:lnTo>
                    <a:lnTo>
                      <a:pt x="56920" y="15453"/>
                    </a:lnTo>
                    <a:lnTo>
                      <a:pt x="56696" y="16166"/>
                    </a:lnTo>
                    <a:lnTo>
                      <a:pt x="56583" y="16902"/>
                    </a:lnTo>
                    <a:lnTo>
                      <a:pt x="56960" y="17684"/>
                    </a:lnTo>
                    <a:lnTo>
                      <a:pt x="57757" y="18490"/>
                    </a:lnTo>
                    <a:lnTo>
                      <a:pt x="62609" y="21758"/>
                    </a:lnTo>
                    <a:lnTo>
                      <a:pt x="63566" y="22193"/>
                    </a:lnTo>
                    <a:lnTo>
                      <a:pt x="64444" y="22463"/>
                    </a:lnTo>
                    <a:lnTo>
                      <a:pt x="66648" y="23719"/>
                    </a:lnTo>
                    <a:lnTo>
                      <a:pt x="71292" y="27167"/>
                    </a:lnTo>
                    <a:lnTo>
                      <a:pt x="71704" y="27575"/>
                    </a:lnTo>
                    <a:lnTo>
                      <a:pt x="71772" y="28092"/>
                    </a:lnTo>
                    <a:lnTo>
                      <a:pt x="71727" y="28384"/>
                    </a:lnTo>
                    <a:lnTo>
                      <a:pt x="70344" y="29567"/>
                    </a:lnTo>
                    <a:lnTo>
                      <a:pt x="69009" y="30439"/>
                    </a:lnTo>
                    <a:lnTo>
                      <a:pt x="67312" y="31329"/>
                    </a:lnTo>
                    <a:lnTo>
                      <a:pt x="66502" y="31441"/>
                    </a:lnTo>
                    <a:close/>
                  </a:path>
                </a:pathLst>
              </a:custGeom>
              <a:grpFill/>
              <a:ln w="3175"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n-AU" sz="1600" dirty="0">
                  <a:solidFill>
                    <a:schemeClr val="tx1"/>
                  </a:solidFill>
                  <a:latin typeface="Arial" panose="020B0604020202020204" pitchFamily="34" charset="0"/>
                  <a:cs typeface="Arial" panose="020B0604020202020204" pitchFamily="34" charset="0"/>
                </a:endParaRPr>
              </a:p>
            </p:txBody>
          </p:sp>
          <p:sp>
            <p:nvSpPr>
              <p:cNvPr id="11" name="Freeform 49">
                <a:extLst>
                  <a:ext uri="{FF2B5EF4-FFF2-40B4-BE49-F238E27FC236}">
                    <a16:creationId xmlns:a16="http://schemas.microsoft.com/office/drawing/2014/main" id="{68C09371-D724-FF86-356A-CA407B47F0E4}"/>
                  </a:ext>
                </a:extLst>
              </p:cNvPr>
              <p:cNvSpPr>
                <a:spLocks noChangeAspect="1"/>
              </p:cNvSpPr>
              <p:nvPr>
                <p:custDataLst>
                  <p:tags r:id="rId5"/>
                </p:custDataLst>
              </p:nvPr>
            </p:nvSpPr>
            <p:spPr>
              <a:xfrm>
                <a:off x="5408346" y="4234075"/>
                <a:ext cx="1462173" cy="1191351"/>
              </a:xfrm>
              <a:custGeom>
                <a:avLst/>
                <a:gdLst/>
                <a:ahLst/>
                <a:cxnLst/>
                <a:rect l="l" t="t" r="r" b="b"/>
                <a:pathLst>
                  <a:path w="1462173" h="1191351">
                    <a:moveTo>
                      <a:pt x="840883" y="875599"/>
                    </a:moveTo>
                    <a:lnTo>
                      <a:pt x="838244" y="876075"/>
                    </a:lnTo>
                    <a:lnTo>
                      <a:pt x="819264" y="886982"/>
                    </a:lnTo>
                    <a:lnTo>
                      <a:pt x="806227" y="893703"/>
                    </a:lnTo>
                    <a:lnTo>
                      <a:pt x="805231" y="894504"/>
                    </a:lnTo>
                    <a:lnTo>
                      <a:pt x="804162" y="895721"/>
                    </a:lnTo>
                    <a:lnTo>
                      <a:pt x="803459" y="896769"/>
                    </a:lnTo>
                    <a:lnTo>
                      <a:pt x="803097" y="897579"/>
                    </a:lnTo>
                    <a:lnTo>
                      <a:pt x="802911" y="898379"/>
                    </a:lnTo>
                    <a:lnTo>
                      <a:pt x="802900" y="899115"/>
                    </a:lnTo>
                    <a:lnTo>
                      <a:pt x="802955" y="899845"/>
                    </a:lnTo>
                    <a:lnTo>
                      <a:pt x="803057" y="900541"/>
                    </a:lnTo>
                    <a:lnTo>
                      <a:pt x="802916" y="901483"/>
                    </a:lnTo>
                    <a:lnTo>
                      <a:pt x="802487" y="902744"/>
                    </a:lnTo>
                    <a:lnTo>
                      <a:pt x="800576" y="906153"/>
                    </a:lnTo>
                    <a:lnTo>
                      <a:pt x="800127" y="907182"/>
                    </a:lnTo>
                    <a:lnTo>
                      <a:pt x="799275" y="910360"/>
                    </a:lnTo>
                    <a:lnTo>
                      <a:pt x="797018" y="916015"/>
                    </a:lnTo>
                    <a:lnTo>
                      <a:pt x="796653" y="917690"/>
                    </a:lnTo>
                    <a:lnTo>
                      <a:pt x="796131" y="923243"/>
                    </a:lnTo>
                    <a:lnTo>
                      <a:pt x="796581" y="927439"/>
                    </a:lnTo>
                    <a:lnTo>
                      <a:pt x="796324" y="928830"/>
                    </a:lnTo>
                    <a:lnTo>
                      <a:pt x="795827" y="930718"/>
                    </a:lnTo>
                    <a:lnTo>
                      <a:pt x="794507" y="934529"/>
                    </a:lnTo>
                    <a:lnTo>
                      <a:pt x="794190" y="936278"/>
                    </a:lnTo>
                    <a:lnTo>
                      <a:pt x="794262" y="937423"/>
                    </a:lnTo>
                    <a:lnTo>
                      <a:pt x="795465" y="938887"/>
                    </a:lnTo>
                    <a:lnTo>
                      <a:pt x="795666" y="939508"/>
                    </a:lnTo>
                    <a:lnTo>
                      <a:pt x="795636" y="940220"/>
                    </a:lnTo>
                    <a:lnTo>
                      <a:pt x="795298" y="941810"/>
                    </a:lnTo>
                    <a:lnTo>
                      <a:pt x="795181" y="942727"/>
                    </a:lnTo>
                    <a:lnTo>
                      <a:pt x="795190" y="943756"/>
                    </a:lnTo>
                    <a:lnTo>
                      <a:pt x="795383" y="944491"/>
                    </a:lnTo>
                    <a:lnTo>
                      <a:pt x="795689" y="945106"/>
                    </a:lnTo>
                    <a:lnTo>
                      <a:pt x="798582" y="949032"/>
                    </a:lnTo>
                    <a:lnTo>
                      <a:pt x="799018" y="949496"/>
                    </a:lnTo>
                    <a:lnTo>
                      <a:pt x="799522" y="949840"/>
                    </a:lnTo>
                    <a:lnTo>
                      <a:pt x="800092" y="950058"/>
                    </a:lnTo>
                    <a:lnTo>
                      <a:pt x="800665" y="949952"/>
                    </a:lnTo>
                    <a:lnTo>
                      <a:pt x="801120" y="949567"/>
                    </a:lnTo>
                    <a:lnTo>
                      <a:pt x="801849" y="948427"/>
                    </a:lnTo>
                    <a:lnTo>
                      <a:pt x="802281" y="947944"/>
                    </a:lnTo>
                    <a:lnTo>
                      <a:pt x="802792" y="947600"/>
                    </a:lnTo>
                    <a:lnTo>
                      <a:pt x="803458" y="947513"/>
                    </a:lnTo>
                    <a:lnTo>
                      <a:pt x="804125" y="947643"/>
                    </a:lnTo>
                    <a:lnTo>
                      <a:pt x="804519" y="948385"/>
                    </a:lnTo>
                    <a:lnTo>
                      <a:pt x="804705" y="949627"/>
                    </a:lnTo>
                    <a:lnTo>
                      <a:pt x="804401" y="952175"/>
                    </a:lnTo>
                    <a:lnTo>
                      <a:pt x="804212" y="959537"/>
                    </a:lnTo>
                    <a:lnTo>
                      <a:pt x="804474" y="962322"/>
                    </a:lnTo>
                    <a:lnTo>
                      <a:pt x="805497" y="966103"/>
                    </a:lnTo>
                    <a:lnTo>
                      <a:pt x="806050" y="967245"/>
                    </a:lnTo>
                    <a:lnTo>
                      <a:pt x="806393" y="967744"/>
                    </a:lnTo>
                    <a:lnTo>
                      <a:pt x="806766" y="968200"/>
                    </a:lnTo>
                    <a:lnTo>
                      <a:pt x="807722" y="969051"/>
                    </a:lnTo>
                    <a:lnTo>
                      <a:pt x="813383" y="971881"/>
                    </a:lnTo>
                    <a:lnTo>
                      <a:pt x="815610" y="973988"/>
                    </a:lnTo>
                    <a:lnTo>
                      <a:pt x="816158" y="974305"/>
                    </a:lnTo>
                    <a:lnTo>
                      <a:pt x="816813" y="974428"/>
                    </a:lnTo>
                    <a:lnTo>
                      <a:pt x="817421" y="974293"/>
                    </a:lnTo>
                    <a:lnTo>
                      <a:pt x="817946" y="973959"/>
                    </a:lnTo>
                    <a:lnTo>
                      <a:pt x="818365" y="973462"/>
                    </a:lnTo>
                    <a:lnTo>
                      <a:pt x="818747" y="972885"/>
                    </a:lnTo>
                    <a:lnTo>
                      <a:pt x="819715" y="971054"/>
                    </a:lnTo>
                    <a:lnTo>
                      <a:pt x="820520" y="969953"/>
                    </a:lnTo>
                    <a:lnTo>
                      <a:pt x="820919" y="969480"/>
                    </a:lnTo>
                    <a:lnTo>
                      <a:pt x="821392" y="969057"/>
                    </a:lnTo>
                    <a:lnTo>
                      <a:pt x="821925" y="968704"/>
                    </a:lnTo>
                    <a:lnTo>
                      <a:pt x="823029" y="968110"/>
                    </a:lnTo>
                    <a:lnTo>
                      <a:pt x="823560" y="967736"/>
                    </a:lnTo>
                    <a:lnTo>
                      <a:pt x="823938" y="967179"/>
                    </a:lnTo>
                    <a:lnTo>
                      <a:pt x="824252" y="966531"/>
                    </a:lnTo>
                    <a:lnTo>
                      <a:pt x="824805" y="965058"/>
                    </a:lnTo>
                    <a:lnTo>
                      <a:pt x="825240" y="963508"/>
                    </a:lnTo>
                    <a:lnTo>
                      <a:pt x="825426" y="961944"/>
                    </a:lnTo>
                    <a:lnTo>
                      <a:pt x="825201" y="956863"/>
                    </a:lnTo>
                    <a:lnTo>
                      <a:pt x="825301" y="955369"/>
                    </a:lnTo>
                    <a:lnTo>
                      <a:pt x="825493" y="954651"/>
                    </a:lnTo>
                    <a:lnTo>
                      <a:pt x="826884" y="951134"/>
                    </a:lnTo>
                    <a:lnTo>
                      <a:pt x="827266" y="949076"/>
                    </a:lnTo>
                    <a:lnTo>
                      <a:pt x="827352" y="945118"/>
                    </a:lnTo>
                    <a:lnTo>
                      <a:pt x="827138" y="937982"/>
                    </a:lnTo>
                    <a:lnTo>
                      <a:pt x="827453" y="935361"/>
                    </a:lnTo>
                    <a:lnTo>
                      <a:pt x="828071" y="934105"/>
                    </a:lnTo>
                    <a:lnTo>
                      <a:pt x="828995" y="933135"/>
                    </a:lnTo>
                    <a:lnTo>
                      <a:pt x="832131" y="932322"/>
                    </a:lnTo>
                    <a:lnTo>
                      <a:pt x="832853" y="931101"/>
                    </a:lnTo>
                    <a:lnTo>
                      <a:pt x="832922" y="930367"/>
                    </a:lnTo>
                    <a:lnTo>
                      <a:pt x="833326" y="929306"/>
                    </a:lnTo>
                    <a:lnTo>
                      <a:pt x="835285" y="925785"/>
                    </a:lnTo>
                    <a:lnTo>
                      <a:pt x="835862" y="924483"/>
                    </a:lnTo>
                    <a:lnTo>
                      <a:pt x="836136" y="923445"/>
                    </a:lnTo>
                    <a:lnTo>
                      <a:pt x="836001" y="921979"/>
                    </a:lnTo>
                    <a:lnTo>
                      <a:pt x="835886" y="921450"/>
                    </a:lnTo>
                    <a:lnTo>
                      <a:pt x="835518" y="920494"/>
                    </a:lnTo>
                    <a:lnTo>
                      <a:pt x="835358" y="918910"/>
                    </a:lnTo>
                    <a:lnTo>
                      <a:pt x="835449" y="918597"/>
                    </a:lnTo>
                    <a:lnTo>
                      <a:pt x="835742" y="917967"/>
                    </a:lnTo>
                    <a:lnTo>
                      <a:pt x="836843" y="916494"/>
                    </a:lnTo>
                    <a:lnTo>
                      <a:pt x="836836" y="915749"/>
                    </a:lnTo>
                    <a:lnTo>
                      <a:pt x="836749" y="915033"/>
                    </a:lnTo>
                    <a:lnTo>
                      <a:pt x="836534" y="914226"/>
                    </a:lnTo>
                    <a:lnTo>
                      <a:pt x="836721" y="913650"/>
                    </a:lnTo>
                    <a:lnTo>
                      <a:pt x="837103" y="913154"/>
                    </a:lnTo>
                    <a:lnTo>
                      <a:pt x="837585" y="912793"/>
                    </a:lnTo>
                    <a:lnTo>
                      <a:pt x="838145" y="912484"/>
                    </a:lnTo>
                    <a:lnTo>
                      <a:pt x="838874" y="911805"/>
                    </a:lnTo>
                    <a:lnTo>
                      <a:pt x="839707" y="910856"/>
                    </a:lnTo>
                    <a:lnTo>
                      <a:pt x="841783" y="908020"/>
                    </a:lnTo>
                    <a:lnTo>
                      <a:pt x="842344" y="907366"/>
                    </a:lnTo>
                    <a:lnTo>
                      <a:pt x="843317" y="906727"/>
                    </a:lnTo>
                    <a:lnTo>
                      <a:pt x="843917" y="906524"/>
                    </a:lnTo>
                    <a:lnTo>
                      <a:pt x="844564" y="906511"/>
                    </a:lnTo>
                    <a:lnTo>
                      <a:pt x="845174" y="906709"/>
                    </a:lnTo>
                    <a:lnTo>
                      <a:pt x="846553" y="907980"/>
                    </a:lnTo>
                    <a:lnTo>
                      <a:pt x="847086" y="908255"/>
                    </a:lnTo>
                    <a:lnTo>
                      <a:pt x="847927" y="908045"/>
                    </a:lnTo>
                    <a:lnTo>
                      <a:pt x="848399" y="907724"/>
                    </a:lnTo>
                    <a:lnTo>
                      <a:pt x="849095" y="906432"/>
                    </a:lnTo>
                    <a:lnTo>
                      <a:pt x="850844" y="904770"/>
                    </a:lnTo>
                    <a:lnTo>
                      <a:pt x="851492" y="904655"/>
                    </a:lnTo>
                    <a:lnTo>
                      <a:pt x="852381" y="904594"/>
                    </a:lnTo>
                    <a:lnTo>
                      <a:pt x="859686" y="906962"/>
                    </a:lnTo>
                    <a:lnTo>
                      <a:pt x="860692" y="907040"/>
                    </a:lnTo>
                    <a:lnTo>
                      <a:pt x="861502" y="906928"/>
                    </a:lnTo>
                    <a:lnTo>
                      <a:pt x="863199" y="906038"/>
                    </a:lnTo>
                    <a:lnTo>
                      <a:pt x="864534" y="905166"/>
                    </a:lnTo>
                    <a:lnTo>
                      <a:pt x="865917" y="903983"/>
                    </a:lnTo>
                    <a:lnTo>
                      <a:pt x="865962" y="903691"/>
                    </a:lnTo>
                    <a:lnTo>
                      <a:pt x="865894" y="903174"/>
                    </a:lnTo>
                    <a:lnTo>
                      <a:pt x="865482" y="902766"/>
                    </a:lnTo>
                    <a:lnTo>
                      <a:pt x="860838" y="899318"/>
                    </a:lnTo>
                    <a:lnTo>
                      <a:pt x="858634" y="898062"/>
                    </a:lnTo>
                    <a:lnTo>
                      <a:pt x="857756" y="897792"/>
                    </a:lnTo>
                    <a:lnTo>
                      <a:pt x="856799" y="897357"/>
                    </a:lnTo>
                    <a:lnTo>
                      <a:pt x="851947" y="894089"/>
                    </a:lnTo>
                    <a:lnTo>
                      <a:pt x="851150" y="893283"/>
                    </a:lnTo>
                    <a:lnTo>
                      <a:pt x="850773" y="892501"/>
                    </a:lnTo>
                    <a:lnTo>
                      <a:pt x="850886" y="891765"/>
                    </a:lnTo>
                    <a:lnTo>
                      <a:pt x="851110" y="891052"/>
                    </a:lnTo>
                    <a:lnTo>
                      <a:pt x="851222" y="890323"/>
                    </a:lnTo>
                    <a:lnTo>
                      <a:pt x="851032" y="889316"/>
                    </a:lnTo>
                    <a:lnTo>
                      <a:pt x="850532" y="888821"/>
                    </a:lnTo>
                    <a:lnTo>
                      <a:pt x="849738" y="888537"/>
                    </a:lnTo>
                    <a:lnTo>
                      <a:pt x="848829" y="888352"/>
                    </a:lnTo>
                    <a:lnTo>
                      <a:pt x="847460" y="887632"/>
                    </a:lnTo>
                    <a:lnTo>
                      <a:pt x="846793" y="887054"/>
                    </a:lnTo>
                    <a:lnTo>
                      <a:pt x="846404" y="886365"/>
                    </a:lnTo>
                    <a:lnTo>
                      <a:pt x="846311" y="885758"/>
                    </a:lnTo>
                    <a:lnTo>
                      <a:pt x="846336" y="885098"/>
                    </a:lnTo>
                    <a:lnTo>
                      <a:pt x="846401" y="884674"/>
                    </a:lnTo>
                    <a:lnTo>
                      <a:pt x="846722" y="883283"/>
                    </a:lnTo>
                    <a:lnTo>
                      <a:pt x="846755" y="882435"/>
                    </a:lnTo>
                    <a:lnTo>
                      <a:pt x="846571" y="881477"/>
                    </a:lnTo>
                    <a:lnTo>
                      <a:pt x="846225" y="880841"/>
                    </a:lnTo>
                    <a:lnTo>
                      <a:pt x="845778" y="880320"/>
                    </a:lnTo>
                    <a:close/>
                    <a:moveTo>
                      <a:pt x="44035" y="0"/>
                    </a:moveTo>
                    <a:lnTo>
                      <a:pt x="98643" y="3474"/>
                    </a:lnTo>
                    <a:lnTo>
                      <a:pt x="153229" y="7159"/>
                    </a:lnTo>
                    <a:lnTo>
                      <a:pt x="207778" y="11057"/>
                    </a:lnTo>
                    <a:lnTo>
                      <a:pt x="262299" y="15166"/>
                    </a:lnTo>
                    <a:lnTo>
                      <a:pt x="316780" y="19488"/>
                    </a:lnTo>
                    <a:lnTo>
                      <a:pt x="371235" y="24022"/>
                    </a:lnTo>
                    <a:lnTo>
                      <a:pt x="425664" y="28769"/>
                    </a:lnTo>
                    <a:lnTo>
                      <a:pt x="480044" y="33728"/>
                    </a:lnTo>
                    <a:lnTo>
                      <a:pt x="534387" y="38899"/>
                    </a:lnTo>
                    <a:lnTo>
                      <a:pt x="588687" y="44283"/>
                    </a:lnTo>
                    <a:lnTo>
                      <a:pt x="642946" y="49879"/>
                    </a:lnTo>
                    <a:lnTo>
                      <a:pt x="697161" y="55688"/>
                    </a:lnTo>
                    <a:lnTo>
                      <a:pt x="751329" y="61710"/>
                    </a:lnTo>
                    <a:lnTo>
                      <a:pt x="805452" y="67944"/>
                    </a:lnTo>
                    <a:lnTo>
                      <a:pt x="859526" y="74392"/>
                    </a:lnTo>
                    <a:lnTo>
                      <a:pt x="913554" y="81053"/>
                    </a:lnTo>
                    <a:lnTo>
                      <a:pt x="935108" y="83772"/>
                    </a:lnTo>
                    <a:lnTo>
                      <a:pt x="935674" y="83817"/>
                    </a:lnTo>
                    <a:lnTo>
                      <a:pt x="939023" y="81331"/>
                    </a:lnTo>
                    <a:lnTo>
                      <a:pt x="942100" y="80484"/>
                    </a:lnTo>
                    <a:lnTo>
                      <a:pt x="944788" y="78998"/>
                    </a:lnTo>
                    <a:lnTo>
                      <a:pt x="946966" y="76946"/>
                    </a:lnTo>
                    <a:lnTo>
                      <a:pt x="948486" y="74404"/>
                    </a:lnTo>
                    <a:lnTo>
                      <a:pt x="950354" y="68582"/>
                    </a:lnTo>
                    <a:lnTo>
                      <a:pt x="951808" y="66046"/>
                    </a:lnTo>
                    <a:lnTo>
                      <a:pt x="953978" y="65186"/>
                    </a:lnTo>
                    <a:lnTo>
                      <a:pt x="956569" y="65138"/>
                    </a:lnTo>
                    <a:lnTo>
                      <a:pt x="959235" y="64478"/>
                    </a:lnTo>
                    <a:lnTo>
                      <a:pt x="961782" y="63369"/>
                    </a:lnTo>
                    <a:lnTo>
                      <a:pt x="964023" y="61998"/>
                    </a:lnTo>
                    <a:lnTo>
                      <a:pt x="965061" y="60851"/>
                    </a:lnTo>
                    <a:lnTo>
                      <a:pt x="965920" y="59485"/>
                    </a:lnTo>
                    <a:lnTo>
                      <a:pt x="966847" y="58399"/>
                    </a:lnTo>
                    <a:lnTo>
                      <a:pt x="969178" y="57751"/>
                    </a:lnTo>
                    <a:lnTo>
                      <a:pt x="970708" y="56892"/>
                    </a:lnTo>
                    <a:lnTo>
                      <a:pt x="972104" y="55758"/>
                    </a:lnTo>
                    <a:lnTo>
                      <a:pt x="972787" y="54626"/>
                    </a:lnTo>
                    <a:lnTo>
                      <a:pt x="973869" y="54583"/>
                    </a:lnTo>
                    <a:lnTo>
                      <a:pt x="986039" y="49928"/>
                    </a:lnTo>
                    <a:lnTo>
                      <a:pt x="988530" y="49954"/>
                    </a:lnTo>
                    <a:lnTo>
                      <a:pt x="990590" y="49070"/>
                    </a:lnTo>
                    <a:lnTo>
                      <a:pt x="992713" y="46765"/>
                    </a:lnTo>
                    <a:lnTo>
                      <a:pt x="997970" y="38791"/>
                    </a:lnTo>
                    <a:lnTo>
                      <a:pt x="999842" y="37585"/>
                    </a:lnTo>
                    <a:lnTo>
                      <a:pt x="1010450" y="37485"/>
                    </a:lnTo>
                    <a:lnTo>
                      <a:pt x="1012510" y="36815"/>
                    </a:lnTo>
                    <a:lnTo>
                      <a:pt x="1013958" y="38626"/>
                    </a:lnTo>
                    <a:lnTo>
                      <a:pt x="1014204" y="40773"/>
                    </a:lnTo>
                    <a:lnTo>
                      <a:pt x="1014630" y="42660"/>
                    </a:lnTo>
                    <a:lnTo>
                      <a:pt x="1016580" y="43704"/>
                    </a:lnTo>
                    <a:lnTo>
                      <a:pt x="1020647" y="43821"/>
                    </a:lnTo>
                    <a:lnTo>
                      <a:pt x="1022326" y="44492"/>
                    </a:lnTo>
                    <a:lnTo>
                      <a:pt x="1023598" y="46423"/>
                    </a:lnTo>
                    <a:lnTo>
                      <a:pt x="1026691" y="45044"/>
                    </a:lnTo>
                    <a:lnTo>
                      <a:pt x="1028059" y="44676"/>
                    </a:lnTo>
                    <a:lnTo>
                      <a:pt x="1030044" y="44595"/>
                    </a:lnTo>
                    <a:lnTo>
                      <a:pt x="1042493" y="45940"/>
                    </a:lnTo>
                    <a:lnTo>
                      <a:pt x="1046547" y="47054"/>
                    </a:lnTo>
                    <a:lnTo>
                      <a:pt x="1051511" y="46569"/>
                    </a:lnTo>
                    <a:lnTo>
                      <a:pt x="1053857" y="46762"/>
                    </a:lnTo>
                    <a:lnTo>
                      <a:pt x="1057302" y="47662"/>
                    </a:lnTo>
                    <a:lnTo>
                      <a:pt x="1059185" y="47605"/>
                    </a:lnTo>
                    <a:lnTo>
                      <a:pt x="1063774" y="46110"/>
                    </a:lnTo>
                    <a:lnTo>
                      <a:pt x="1069085" y="45507"/>
                    </a:lnTo>
                    <a:lnTo>
                      <a:pt x="1075435" y="43835"/>
                    </a:lnTo>
                    <a:lnTo>
                      <a:pt x="1077130" y="43740"/>
                    </a:lnTo>
                    <a:lnTo>
                      <a:pt x="1084047" y="45209"/>
                    </a:lnTo>
                    <a:lnTo>
                      <a:pt x="1086573" y="45169"/>
                    </a:lnTo>
                    <a:lnTo>
                      <a:pt x="1088820" y="44066"/>
                    </a:lnTo>
                    <a:lnTo>
                      <a:pt x="1091330" y="43433"/>
                    </a:lnTo>
                    <a:lnTo>
                      <a:pt x="1093877" y="44925"/>
                    </a:lnTo>
                    <a:lnTo>
                      <a:pt x="1097731" y="49292"/>
                    </a:lnTo>
                    <a:lnTo>
                      <a:pt x="1102998" y="56975"/>
                    </a:lnTo>
                    <a:lnTo>
                      <a:pt x="1106147" y="60136"/>
                    </a:lnTo>
                    <a:lnTo>
                      <a:pt x="1110728" y="61860"/>
                    </a:lnTo>
                    <a:lnTo>
                      <a:pt x="1124983" y="64405"/>
                    </a:lnTo>
                    <a:lnTo>
                      <a:pt x="1129837" y="64538"/>
                    </a:lnTo>
                    <a:lnTo>
                      <a:pt x="1140013" y="63508"/>
                    </a:lnTo>
                    <a:lnTo>
                      <a:pt x="1144576" y="64033"/>
                    </a:lnTo>
                    <a:lnTo>
                      <a:pt x="1148921" y="66342"/>
                    </a:lnTo>
                    <a:lnTo>
                      <a:pt x="1152564" y="69771"/>
                    </a:lnTo>
                    <a:lnTo>
                      <a:pt x="1154582" y="71194"/>
                    </a:lnTo>
                    <a:lnTo>
                      <a:pt x="1159150" y="72962"/>
                    </a:lnTo>
                    <a:lnTo>
                      <a:pt x="1160625" y="74723"/>
                    </a:lnTo>
                    <a:lnTo>
                      <a:pt x="1161937" y="76727"/>
                    </a:lnTo>
                    <a:lnTo>
                      <a:pt x="1163548" y="78400"/>
                    </a:lnTo>
                    <a:lnTo>
                      <a:pt x="1165828" y="79176"/>
                    </a:lnTo>
                    <a:lnTo>
                      <a:pt x="1168545" y="79730"/>
                    </a:lnTo>
                    <a:lnTo>
                      <a:pt x="1170712" y="80906"/>
                    </a:lnTo>
                    <a:lnTo>
                      <a:pt x="1171294" y="83554"/>
                    </a:lnTo>
                    <a:lnTo>
                      <a:pt x="1170548" y="87908"/>
                    </a:lnTo>
                    <a:lnTo>
                      <a:pt x="1170353" y="90824"/>
                    </a:lnTo>
                    <a:lnTo>
                      <a:pt x="1170745" y="93166"/>
                    </a:lnTo>
                    <a:lnTo>
                      <a:pt x="1172281" y="94565"/>
                    </a:lnTo>
                    <a:lnTo>
                      <a:pt x="1174783" y="95444"/>
                    </a:lnTo>
                    <a:lnTo>
                      <a:pt x="1179111" y="96173"/>
                    </a:lnTo>
                    <a:lnTo>
                      <a:pt x="1181300" y="97076"/>
                    </a:lnTo>
                    <a:lnTo>
                      <a:pt x="1183444" y="98816"/>
                    </a:lnTo>
                    <a:lnTo>
                      <a:pt x="1187076" y="102808"/>
                    </a:lnTo>
                    <a:lnTo>
                      <a:pt x="1193915" y="108754"/>
                    </a:lnTo>
                    <a:lnTo>
                      <a:pt x="1194282" y="117171"/>
                    </a:lnTo>
                    <a:lnTo>
                      <a:pt x="1194787" y="119300"/>
                    </a:lnTo>
                    <a:lnTo>
                      <a:pt x="1193799" y="120584"/>
                    </a:lnTo>
                    <a:lnTo>
                      <a:pt x="1193734" y="121568"/>
                    </a:lnTo>
                    <a:lnTo>
                      <a:pt x="1194058" y="122405"/>
                    </a:lnTo>
                    <a:lnTo>
                      <a:pt x="1194192" y="123262"/>
                    </a:lnTo>
                    <a:lnTo>
                      <a:pt x="1193597" y="127216"/>
                    </a:lnTo>
                    <a:lnTo>
                      <a:pt x="1193547" y="132197"/>
                    </a:lnTo>
                    <a:lnTo>
                      <a:pt x="1193806" y="133039"/>
                    </a:lnTo>
                    <a:lnTo>
                      <a:pt x="1195495" y="134559"/>
                    </a:lnTo>
                    <a:lnTo>
                      <a:pt x="1196102" y="135676"/>
                    </a:lnTo>
                    <a:lnTo>
                      <a:pt x="1195995" y="137586"/>
                    </a:lnTo>
                    <a:lnTo>
                      <a:pt x="1195608" y="139578"/>
                    </a:lnTo>
                    <a:lnTo>
                      <a:pt x="1196185" y="141303"/>
                    </a:lnTo>
                    <a:lnTo>
                      <a:pt x="1198868" y="142379"/>
                    </a:lnTo>
                    <a:lnTo>
                      <a:pt x="1199821" y="142248"/>
                    </a:lnTo>
                    <a:lnTo>
                      <a:pt x="1202299" y="141361"/>
                    </a:lnTo>
                    <a:lnTo>
                      <a:pt x="1204320" y="141068"/>
                    </a:lnTo>
                    <a:lnTo>
                      <a:pt x="1204727" y="140387"/>
                    </a:lnTo>
                    <a:lnTo>
                      <a:pt x="1204996" y="139535"/>
                    </a:lnTo>
                    <a:lnTo>
                      <a:pt x="1205568" y="138877"/>
                    </a:lnTo>
                    <a:lnTo>
                      <a:pt x="1208174" y="137922"/>
                    </a:lnTo>
                    <a:lnTo>
                      <a:pt x="1209310" y="137321"/>
                    </a:lnTo>
                    <a:lnTo>
                      <a:pt x="1210188" y="135790"/>
                    </a:lnTo>
                    <a:lnTo>
                      <a:pt x="1212286" y="133167"/>
                    </a:lnTo>
                    <a:lnTo>
                      <a:pt x="1213499" y="132360"/>
                    </a:lnTo>
                    <a:lnTo>
                      <a:pt x="1216121" y="131272"/>
                    </a:lnTo>
                    <a:lnTo>
                      <a:pt x="1216909" y="130661"/>
                    </a:lnTo>
                    <a:lnTo>
                      <a:pt x="1217132" y="129768"/>
                    </a:lnTo>
                    <a:lnTo>
                      <a:pt x="1217577" y="126266"/>
                    </a:lnTo>
                    <a:lnTo>
                      <a:pt x="1218652" y="123921"/>
                    </a:lnTo>
                    <a:lnTo>
                      <a:pt x="1221919" y="119368"/>
                    </a:lnTo>
                    <a:lnTo>
                      <a:pt x="1222756" y="117545"/>
                    </a:lnTo>
                    <a:lnTo>
                      <a:pt x="1223112" y="117510"/>
                    </a:lnTo>
                    <a:lnTo>
                      <a:pt x="1223968" y="117113"/>
                    </a:lnTo>
                    <a:lnTo>
                      <a:pt x="1224959" y="116934"/>
                    </a:lnTo>
                    <a:lnTo>
                      <a:pt x="1225860" y="116884"/>
                    </a:lnTo>
                    <a:lnTo>
                      <a:pt x="1226607" y="116927"/>
                    </a:lnTo>
                    <a:lnTo>
                      <a:pt x="1227248" y="116819"/>
                    </a:lnTo>
                    <a:lnTo>
                      <a:pt x="1229360" y="115697"/>
                    </a:lnTo>
                    <a:lnTo>
                      <a:pt x="1230118" y="115544"/>
                    </a:lnTo>
                    <a:lnTo>
                      <a:pt x="1230929" y="115523"/>
                    </a:lnTo>
                    <a:lnTo>
                      <a:pt x="1232450" y="115668"/>
                    </a:lnTo>
                    <a:lnTo>
                      <a:pt x="1233157" y="115624"/>
                    </a:lnTo>
                    <a:lnTo>
                      <a:pt x="1234415" y="115301"/>
                    </a:lnTo>
                    <a:lnTo>
                      <a:pt x="1235618" y="114814"/>
                    </a:lnTo>
                    <a:lnTo>
                      <a:pt x="1240076" y="112342"/>
                    </a:lnTo>
                    <a:lnTo>
                      <a:pt x="1241872" y="111644"/>
                    </a:lnTo>
                    <a:lnTo>
                      <a:pt x="1242458" y="111514"/>
                    </a:lnTo>
                    <a:lnTo>
                      <a:pt x="1242993" y="111533"/>
                    </a:lnTo>
                    <a:lnTo>
                      <a:pt x="1243392" y="111900"/>
                    </a:lnTo>
                    <a:lnTo>
                      <a:pt x="1245924" y="120005"/>
                    </a:lnTo>
                    <a:lnTo>
                      <a:pt x="1246262" y="120533"/>
                    </a:lnTo>
                    <a:lnTo>
                      <a:pt x="1246718" y="120990"/>
                    </a:lnTo>
                    <a:lnTo>
                      <a:pt x="1247247" y="121349"/>
                    </a:lnTo>
                    <a:lnTo>
                      <a:pt x="1247953" y="121619"/>
                    </a:lnTo>
                    <a:lnTo>
                      <a:pt x="1249421" y="121901"/>
                    </a:lnTo>
                    <a:lnTo>
                      <a:pt x="1250088" y="122131"/>
                    </a:lnTo>
                    <a:lnTo>
                      <a:pt x="1250531" y="122559"/>
                    </a:lnTo>
                    <a:lnTo>
                      <a:pt x="1251249" y="123588"/>
                    </a:lnTo>
                    <a:lnTo>
                      <a:pt x="1251686" y="124035"/>
                    </a:lnTo>
                    <a:lnTo>
                      <a:pt x="1252211" y="124380"/>
                    </a:lnTo>
                    <a:lnTo>
                      <a:pt x="1252852" y="124239"/>
                    </a:lnTo>
                    <a:lnTo>
                      <a:pt x="1253455" y="123519"/>
                    </a:lnTo>
                    <a:lnTo>
                      <a:pt x="1254751" y="120118"/>
                    </a:lnTo>
                    <a:lnTo>
                      <a:pt x="1255764" y="118553"/>
                    </a:lnTo>
                    <a:lnTo>
                      <a:pt x="1256443" y="117900"/>
                    </a:lnTo>
                    <a:lnTo>
                      <a:pt x="1257177" y="117582"/>
                    </a:lnTo>
                    <a:lnTo>
                      <a:pt x="1257840" y="117478"/>
                    </a:lnTo>
                    <a:lnTo>
                      <a:pt x="1258552" y="117524"/>
                    </a:lnTo>
                    <a:lnTo>
                      <a:pt x="1259214" y="117665"/>
                    </a:lnTo>
                    <a:lnTo>
                      <a:pt x="1261418" y="118491"/>
                    </a:lnTo>
                    <a:lnTo>
                      <a:pt x="1263779" y="119694"/>
                    </a:lnTo>
                    <a:lnTo>
                      <a:pt x="1264227" y="119857"/>
                    </a:lnTo>
                    <a:lnTo>
                      <a:pt x="1264726" y="119919"/>
                    </a:lnTo>
                    <a:lnTo>
                      <a:pt x="1265312" y="119865"/>
                    </a:lnTo>
                    <a:lnTo>
                      <a:pt x="1268965" y="118587"/>
                    </a:lnTo>
                    <a:lnTo>
                      <a:pt x="1270302" y="118334"/>
                    </a:lnTo>
                    <a:lnTo>
                      <a:pt x="1271073" y="118370"/>
                    </a:lnTo>
                    <a:lnTo>
                      <a:pt x="1272563" y="118598"/>
                    </a:lnTo>
                    <a:lnTo>
                      <a:pt x="1273041" y="118609"/>
                    </a:lnTo>
                    <a:lnTo>
                      <a:pt x="1273522" y="118525"/>
                    </a:lnTo>
                    <a:lnTo>
                      <a:pt x="1274041" y="118339"/>
                    </a:lnTo>
                    <a:lnTo>
                      <a:pt x="1274628" y="117979"/>
                    </a:lnTo>
                    <a:lnTo>
                      <a:pt x="1275180" y="117483"/>
                    </a:lnTo>
                    <a:lnTo>
                      <a:pt x="1275738" y="116676"/>
                    </a:lnTo>
                    <a:lnTo>
                      <a:pt x="1276155" y="115948"/>
                    </a:lnTo>
                    <a:lnTo>
                      <a:pt x="1276420" y="115151"/>
                    </a:lnTo>
                    <a:lnTo>
                      <a:pt x="1276924" y="111915"/>
                    </a:lnTo>
                    <a:lnTo>
                      <a:pt x="1277185" y="111246"/>
                    </a:lnTo>
                    <a:lnTo>
                      <a:pt x="1278966" y="108253"/>
                    </a:lnTo>
                    <a:lnTo>
                      <a:pt x="1279613" y="106920"/>
                    </a:lnTo>
                    <a:lnTo>
                      <a:pt x="1280061" y="105168"/>
                    </a:lnTo>
                    <a:lnTo>
                      <a:pt x="1280529" y="102050"/>
                    </a:lnTo>
                    <a:lnTo>
                      <a:pt x="1281291" y="98839"/>
                    </a:lnTo>
                    <a:lnTo>
                      <a:pt x="1281819" y="97475"/>
                    </a:lnTo>
                    <a:lnTo>
                      <a:pt x="1282157" y="96879"/>
                    </a:lnTo>
                    <a:lnTo>
                      <a:pt x="1282564" y="96328"/>
                    </a:lnTo>
                    <a:lnTo>
                      <a:pt x="1283907" y="94924"/>
                    </a:lnTo>
                    <a:lnTo>
                      <a:pt x="1284252" y="94363"/>
                    </a:lnTo>
                    <a:lnTo>
                      <a:pt x="1284461" y="93618"/>
                    </a:lnTo>
                    <a:lnTo>
                      <a:pt x="1284333" y="92631"/>
                    </a:lnTo>
                    <a:lnTo>
                      <a:pt x="1283850" y="91295"/>
                    </a:lnTo>
                    <a:lnTo>
                      <a:pt x="1281343" y="87177"/>
                    </a:lnTo>
                    <a:lnTo>
                      <a:pt x="1279169" y="84379"/>
                    </a:lnTo>
                    <a:lnTo>
                      <a:pt x="1278789" y="83585"/>
                    </a:lnTo>
                    <a:lnTo>
                      <a:pt x="1278415" y="82430"/>
                    </a:lnTo>
                    <a:lnTo>
                      <a:pt x="1278299" y="80913"/>
                    </a:lnTo>
                    <a:lnTo>
                      <a:pt x="1278360" y="78925"/>
                    </a:lnTo>
                    <a:lnTo>
                      <a:pt x="1277749" y="77074"/>
                    </a:lnTo>
                    <a:lnTo>
                      <a:pt x="1275270" y="73413"/>
                    </a:lnTo>
                    <a:lnTo>
                      <a:pt x="1275615" y="71972"/>
                    </a:lnTo>
                    <a:lnTo>
                      <a:pt x="1275873" y="71446"/>
                    </a:lnTo>
                    <a:lnTo>
                      <a:pt x="1276297" y="70863"/>
                    </a:lnTo>
                    <a:lnTo>
                      <a:pt x="1276762" y="70457"/>
                    </a:lnTo>
                    <a:lnTo>
                      <a:pt x="1277440" y="70171"/>
                    </a:lnTo>
                    <a:lnTo>
                      <a:pt x="1278293" y="70000"/>
                    </a:lnTo>
                    <a:lnTo>
                      <a:pt x="1279558" y="70090"/>
                    </a:lnTo>
                    <a:lnTo>
                      <a:pt x="1280625" y="69939"/>
                    </a:lnTo>
                    <a:lnTo>
                      <a:pt x="1281758" y="69587"/>
                    </a:lnTo>
                    <a:lnTo>
                      <a:pt x="1284836" y="67887"/>
                    </a:lnTo>
                    <a:lnTo>
                      <a:pt x="1285570" y="67229"/>
                    </a:lnTo>
                    <a:lnTo>
                      <a:pt x="1286877" y="65833"/>
                    </a:lnTo>
                    <a:lnTo>
                      <a:pt x="1300525" y="60972"/>
                    </a:lnTo>
                    <a:lnTo>
                      <a:pt x="1301495" y="60855"/>
                    </a:lnTo>
                    <a:lnTo>
                      <a:pt x="1303169" y="61003"/>
                    </a:lnTo>
                    <a:lnTo>
                      <a:pt x="1306539" y="61978"/>
                    </a:lnTo>
                    <a:lnTo>
                      <a:pt x="1307309" y="62035"/>
                    </a:lnTo>
                    <a:lnTo>
                      <a:pt x="1308191" y="61871"/>
                    </a:lnTo>
                    <a:lnTo>
                      <a:pt x="1309100" y="61499"/>
                    </a:lnTo>
                    <a:lnTo>
                      <a:pt x="1310327" y="60631"/>
                    </a:lnTo>
                    <a:lnTo>
                      <a:pt x="1312580" y="58714"/>
                    </a:lnTo>
                    <a:lnTo>
                      <a:pt x="1315715" y="56613"/>
                    </a:lnTo>
                    <a:lnTo>
                      <a:pt x="1316727" y="56339"/>
                    </a:lnTo>
                    <a:lnTo>
                      <a:pt x="1318210" y="56206"/>
                    </a:lnTo>
                    <a:lnTo>
                      <a:pt x="1323167" y="56421"/>
                    </a:lnTo>
                    <a:lnTo>
                      <a:pt x="1326697" y="55597"/>
                    </a:lnTo>
                    <a:lnTo>
                      <a:pt x="1328779" y="54596"/>
                    </a:lnTo>
                    <a:lnTo>
                      <a:pt x="1329371" y="54191"/>
                    </a:lnTo>
                    <a:lnTo>
                      <a:pt x="1329844" y="53766"/>
                    </a:lnTo>
                    <a:lnTo>
                      <a:pt x="1330242" y="53248"/>
                    </a:lnTo>
                    <a:lnTo>
                      <a:pt x="1332520" y="48942"/>
                    </a:lnTo>
                    <a:lnTo>
                      <a:pt x="1332995" y="48504"/>
                    </a:lnTo>
                    <a:lnTo>
                      <a:pt x="1334847" y="47857"/>
                    </a:lnTo>
                    <a:lnTo>
                      <a:pt x="1338773" y="44743"/>
                    </a:lnTo>
                    <a:lnTo>
                      <a:pt x="1339887" y="44132"/>
                    </a:lnTo>
                    <a:lnTo>
                      <a:pt x="1340488" y="43939"/>
                    </a:lnTo>
                    <a:lnTo>
                      <a:pt x="1341402" y="44143"/>
                    </a:lnTo>
                    <a:lnTo>
                      <a:pt x="1342472" y="44808"/>
                    </a:lnTo>
                    <a:lnTo>
                      <a:pt x="1344160" y="46757"/>
                    </a:lnTo>
                    <a:lnTo>
                      <a:pt x="1344699" y="48022"/>
                    </a:lnTo>
                    <a:lnTo>
                      <a:pt x="1344830" y="49100"/>
                    </a:lnTo>
                    <a:lnTo>
                      <a:pt x="1344506" y="50633"/>
                    </a:lnTo>
                    <a:lnTo>
                      <a:pt x="1344507" y="51363"/>
                    </a:lnTo>
                    <a:lnTo>
                      <a:pt x="1344648" y="52047"/>
                    </a:lnTo>
                    <a:lnTo>
                      <a:pt x="1344947" y="52605"/>
                    </a:lnTo>
                    <a:lnTo>
                      <a:pt x="1345325" y="53109"/>
                    </a:lnTo>
                    <a:lnTo>
                      <a:pt x="1345779" y="53582"/>
                    </a:lnTo>
                    <a:lnTo>
                      <a:pt x="1347020" y="54438"/>
                    </a:lnTo>
                    <a:lnTo>
                      <a:pt x="1348126" y="54714"/>
                    </a:lnTo>
                    <a:lnTo>
                      <a:pt x="1349169" y="54591"/>
                    </a:lnTo>
                    <a:lnTo>
                      <a:pt x="1350506" y="53858"/>
                    </a:lnTo>
                    <a:lnTo>
                      <a:pt x="1351114" y="53100"/>
                    </a:lnTo>
                    <a:lnTo>
                      <a:pt x="1351453" y="52294"/>
                    </a:lnTo>
                    <a:lnTo>
                      <a:pt x="1351663" y="51528"/>
                    </a:lnTo>
                    <a:lnTo>
                      <a:pt x="1352000" y="50946"/>
                    </a:lnTo>
                    <a:lnTo>
                      <a:pt x="1352437" y="50496"/>
                    </a:lnTo>
                    <a:lnTo>
                      <a:pt x="1352940" y="50132"/>
                    </a:lnTo>
                    <a:lnTo>
                      <a:pt x="1353655" y="50223"/>
                    </a:lnTo>
                    <a:lnTo>
                      <a:pt x="1354267" y="50367"/>
                    </a:lnTo>
                    <a:lnTo>
                      <a:pt x="1356546" y="53783"/>
                    </a:lnTo>
                    <a:lnTo>
                      <a:pt x="1357335" y="54583"/>
                    </a:lnTo>
                    <a:lnTo>
                      <a:pt x="1367229" y="60924"/>
                    </a:lnTo>
                    <a:lnTo>
                      <a:pt x="1367989" y="61126"/>
                    </a:lnTo>
                    <a:lnTo>
                      <a:pt x="1368980" y="61283"/>
                    </a:lnTo>
                    <a:lnTo>
                      <a:pt x="1370681" y="61081"/>
                    </a:lnTo>
                    <a:lnTo>
                      <a:pt x="1372545" y="61213"/>
                    </a:lnTo>
                    <a:lnTo>
                      <a:pt x="1375721" y="60412"/>
                    </a:lnTo>
                    <a:lnTo>
                      <a:pt x="1376459" y="59983"/>
                    </a:lnTo>
                    <a:lnTo>
                      <a:pt x="1377918" y="58802"/>
                    </a:lnTo>
                    <a:lnTo>
                      <a:pt x="1378456" y="58450"/>
                    </a:lnTo>
                    <a:lnTo>
                      <a:pt x="1379395" y="58312"/>
                    </a:lnTo>
                    <a:lnTo>
                      <a:pt x="1380668" y="58399"/>
                    </a:lnTo>
                    <a:lnTo>
                      <a:pt x="1383090" y="59010"/>
                    </a:lnTo>
                    <a:lnTo>
                      <a:pt x="1385267" y="59869"/>
                    </a:lnTo>
                    <a:lnTo>
                      <a:pt x="1387915" y="61809"/>
                    </a:lnTo>
                    <a:lnTo>
                      <a:pt x="1388982" y="62184"/>
                    </a:lnTo>
                    <a:lnTo>
                      <a:pt x="1395149" y="63533"/>
                    </a:lnTo>
                    <a:lnTo>
                      <a:pt x="1395573" y="63752"/>
                    </a:lnTo>
                    <a:lnTo>
                      <a:pt x="1396175" y="63992"/>
                    </a:lnTo>
                    <a:lnTo>
                      <a:pt x="1402416" y="64845"/>
                    </a:lnTo>
                    <a:lnTo>
                      <a:pt x="1403442" y="65181"/>
                    </a:lnTo>
                    <a:lnTo>
                      <a:pt x="1404038" y="65522"/>
                    </a:lnTo>
                    <a:lnTo>
                      <a:pt x="1405104" y="66337"/>
                    </a:lnTo>
                    <a:lnTo>
                      <a:pt x="1405838" y="66598"/>
                    </a:lnTo>
                    <a:lnTo>
                      <a:pt x="1406721" y="66686"/>
                    </a:lnTo>
                    <a:lnTo>
                      <a:pt x="1407930" y="66396"/>
                    </a:lnTo>
                    <a:lnTo>
                      <a:pt x="1409817" y="65204"/>
                    </a:lnTo>
                    <a:lnTo>
                      <a:pt x="1412892" y="61504"/>
                    </a:lnTo>
                    <a:lnTo>
                      <a:pt x="1413976" y="61242"/>
                    </a:lnTo>
                    <a:lnTo>
                      <a:pt x="1414443" y="61037"/>
                    </a:lnTo>
                    <a:lnTo>
                      <a:pt x="1415035" y="60436"/>
                    </a:lnTo>
                    <a:lnTo>
                      <a:pt x="1415735" y="59530"/>
                    </a:lnTo>
                    <a:lnTo>
                      <a:pt x="1416465" y="58083"/>
                    </a:lnTo>
                    <a:lnTo>
                      <a:pt x="1418204" y="56102"/>
                    </a:lnTo>
                    <a:lnTo>
                      <a:pt x="1421013" y="56393"/>
                    </a:lnTo>
                    <a:lnTo>
                      <a:pt x="1422613" y="56857"/>
                    </a:lnTo>
                    <a:lnTo>
                      <a:pt x="1431888" y="56082"/>
                    </a:lnTo>
                    <a:lnTo>
                      <a:pt x="1433263" y="56189"/>
                    </a:lnTo>
                    <a:lnTo>
                      <a:pt x="1436329" y="57750"/>
                    </a:lnTo>
                    <a:lnTo>
                      <a:pt x="1439732" y="56658"/>
                    </a:lnTo>
                    <a:lnTo>
                      <a:pt x="1450999" y="50262"/>
                    </a:lnTo>
                    <a:lnTo>
                      <a:pt x="1455352" y="47533"/>
                    </a:lnTo>
                    <a:lnTo>
                      <a:pt x="1457564" y="51689"/>
                    </a:lnTo>
                    <a:lnTo>
                      <a:pt x="1461009" y="51869"/>
                    </a:lnTo>
                    <a:lnTo>
                      <a:pt x="1461500" y="54439"/>
                    </a:lnTo>
                    <a:lnTo>
                      <a:pt x="1461547" y="61462"/>
                    </a:lnTo>
                    <a:lnTo>
                      <a:pt x="1462173" y="64442"/>
                    </a:lnTo>
                    <a:lnTo>
                      <a:pt x="1461073" y="70888"/>
                    </a:lnTo>
                    <a:lnTo>
                      <a:pt x="1454993" y="88729"/>
                    </a:lnTo>
                    <a:lnTo>
                      <a:pt x="1453945" y="94343"/>
                    </a:lnTo>
                    <a:lnTo>
                      <a:pt x="1453603" y="105547"/>
                    </a:lnTo>
                    <a:lnTo>
                      <a:pt x="1454112" y="108078"/>
                    </a:lnTo>
                    <a:lnTo>
                      <a:pt x="1457374" y="113437"/>
                    </a:lnTo>
                    <a:lnTo>
                      <a:pt x="1458072" y="115816"/>
                    </a:lnTo>
                    <a:lnTo>
                      <a:pt x="1457777" y="116521"/>
                    </a:lnTo>
                    <a:lnTo>
                      <a:pt x="1456344" y="118848"/>
                    </a:lnTo>
                    <a:lnTo>
                      <a:pt x="1455824" y="119969"/>
                    </a:lnTo>
                    <a:lnTo>
                      <a:pt x="1455667" y="121279"/>
                    </a:lnTo>
                    <a:lnTo>
                      <a:pt x="1455647" y="122828"/>
                    </a:lnTo>
                    <a:lnTo>
                      <a:pt x="1455386" y="124380"/>
                    </a:lnTo>
                    <a:lnTo>
                      <a:pt x="1452677" y="128143"/>
                    </a:lnTo>
                    <a:lnTo>
                      <a:pt x="1452066" y="130952"/>
                    </a:lnTo>
                    <a:lnTo>
                      <a:pt x="1452240" y="136639"/>
                    </a:lnTo>
                    <a:lnTo>
                      <a:pt x="1450884" y="141889"/>
                    </a:lnTo>
                    <a:lnTo>
                      <a:pt x="1447654" y="145146"/>
                    </a:lnTo>
                    <a:lnTo>
                      <a:pt x="1439918" y="150134"/>
                    </a:lnTo>
                    <a:lnTo>
                      <a:pt x="1433658" y="156607"/>
                    </a:lnTo>
                    <a:lnTo>
                      <a:pt x="1430492" y="160770"/>
                    </a:lnTo>
                    <a:lnTo>
                      <a:pt x="1428053" y="165323"/>
                    </a:lnTo>
                    <a:lnTo>
                      <a:pt x="1427485" y="166835"/>
                    </a:lnTo>
                    <a:lnTo>
                      <a:pt x="1427225" y="167945"/>
                    </a:lnTo>
                    <a:lnTo>
                      <a:pt x="1427268" y="174071"/>
                    </a:lnTo>
                    <a:lnTo>
                      <a:pt x="1427097" y="175572"/>
                    </a:lnTo>
                    <a:lnTo>
                      <a:pt x="1426533" y="175975"/>
                    </a:lnTo>
                    <a:lnTo>
                      <a:pt x="1424354" y="176369"/>
                    </a:lnTo>
                    <a:lnTo>
                      <a:pt x="1423787" y="176792"/>
                    </a:lnTo>
                    <a:lnTo>
                      <a:pt x="1423208" y="178151"/>
                    </a:lnTo>
                    <a:lnTo>
                      <a:pt x="1416916" y="185806"/>
                    </a:lnTo>
                    <a:lnTo>
                      <a:pt x="1413838" y="190512"/>
                    </a:lnTo>
                    <a:lnTo>
                      <a:pt x="1411809" y="195693"/>
                    </a:lnTo>
                    <a:lnTo>
                      <a:pt x="1411974" y="200804"/>
                    </a:lnTo>
                    <a:lnTo>
                      <a:pt x="1413394" y="203903"/>
                    </a:lnTo>
                    <a:lnTo>
                      <a:pt x="1413446" y="205754"/>
                    </a:lnTo>
                    <a:lnTo>
                      <a:pt x="1412033" y="207557"/>
                    </a:lnTo>
                    <a:lnTo>
                      <a:pt x="1411372" y="209031"/>
                    </a:lnTo>
                    <a:lnTo>
                      <a:pt x="1411079" y="211514"/>
                    </a:lnTo>
                    <a:lnTo>
                      <a:pt x="1411036" y="213941"/>
                    </a:lnTo>
                    <a:lnTo>
                      <a:pt x="1411163" y="215136"/>
                    </a:lnTo>
                    <a:lnTo>
                      <a:pt x="1409452" y="217450"/>
                    </a:lnTo>
                    <a:lnTo>
                      <a:pt x="1407580" y="223151"/>
                    </a:lnTo>
                    <a:lnTo>
                      <a:pt x="1405125" y="226667"/>
                    </a:lnTo>
                    <a:lnTo>
                      <a:pt x="1404560" y="228006"/>
                    </a:lnTo>
                    <a:lnTo>
                      <a:pt x="1403846" y="230764"/>
                    </a:lnTo>
                    <a:lnTo>
                      <a:pt x="1403842" y="231432"/>
                    </a:lnTo>
                    <a:lnTo>
                      <a:pt x="1404144" y="232730"/>
                    </a:lnTo>
                    <a:lnTo>
                      <a:pt x="1404145" y="233528"/>
                    </a:lnTo>
                    <a:lnTo>
                      <a:pt x="1403775" y="234307"/>
                    </a:lnTo>
                    <a:lnTo>
                      <a:pt x="1402526" y="235523"/>
                    </a:lnTo>
                    <a:lnTo>
                      <a:pt x="1402123" y="236393"/>
                    </a:lnTo>
                    <a:lnTo>
                      <a:pt x="1401858" y="239570"/>
                    </a:lnTo>
                    <a:lnTo>
                      <a:pt x="1402074" y="241685"/>
                    </a:lnTo>
                    <a:lnTo>
                      <a:pt x="1401590" y="243619"/>
                    </a:lnTo>
                    <a:lnTo>
                      <a:pt x="1398014" y="247994"/>
                    </a:lnTo>
                    <a:lnTo>
                      <a:pt x="1397047" y="250236"/>
                    </a:lnTo>
                    <a:lnTo>
                      <a:pt x="1396351" y="252512"/>
                    </a:lnTo>
                    <a:lnTo>
                      <a:pt x="1395999" y="254371"/>
                    </a:lnTo>
                    <a:lnTo>
                      <a:pt x="1395849" y="259753"/>
                    </a:lnTo>
                    <a:lnTo>
                      <a:pt x="1395200" y="260831"/>
                    </a:lnTo>
                    <a:lnTo>
                      <a:pt x="1393331" y="262536"/>
                    </a:lnTo>
                    <a:lnTo>
                      <a:pt x="1392866" y="263332"/>
                    </a:lnTo>
                    <a:lnTo>
                      <a:pt x="1391648" y="268990"/>
                    </a:lnTo>
                    <a:lnTo>
                      <a:pt x="1390699" y="271828"/>
                    </a:lnTo>
                    <a:lnTo>
                      <a:pt x="1389491" y="274148"/>
                    </a:lnTo>
                    <a:lnTo>
                      <a:pt x="1384650" y="279123"/>
                    </a:lnTo>
                    <a:lnTo>
                      <a:pt x="1383835" y="280905"/>
                    </a:lnTo>
                    <a:lnTo>
                      <a:pt x="1383344" y="281600"/>
                    </a:lnTo>
                    <a:lnTo>
                      <a:pt x="1381420" y="283588"/>
                    </a:lnTo>
                    <a:lnTo>
                      <a:pt x="1380830" y="284966"/>
                    </a:lnTo>
                    <a:lnTo>
                      <a:pt x="1380682" y="286363"/>
                    </a:lnTo>
                    <a:lnTo>
                      <a:pt x="1380691" y="289950"/>
                    </a:lnTo>
                    <a:lnTo>
                      <a:pt x="1379276" y="297061"/>
                    </a:lnTo>
                    <a:lnTo>
                      <a:pt x="1376728" y="302704"/>
                    </a:lnTo>
                    <a:lnTo>
                      <a:pt x="1369208" y="312449"/>
                    </a:lnTo>
                    <a:lnTo>
                      <a:pt x="1369599" y="316228"/>
                    </a:lnTo>
                    <a:lnTo>
                      <a:pt x="1367204" y="320830"/>
                    </a:lnTo>
                    <a:lnTo>
                      <a:pt x="1361133" y="328445"/>
                    </a:lnTo>
                    <a:lnTo>
                      <a:pt x="1360007" y="330575"/>
                    </a:lnTo>
                    <a:lnTo>
                      <a:pt x="1358535" y="334564"/>
                    </a:lnTo>
                    <a:lnTo>
                      <a:pt x="1355066" y="338614"/>
                    </a:lnTo>
                    <a:lnTo>
                      <a:pt x="1353811" y="341120"/>
                    </a:lnTo>
                    <a:lnTo>
                      <a:pt x="1349839" y="351272"/>
                    </a:lnTo>
                    <a:lnTo>
                      <a:pt x="1348032" y="358590"/>
                    </a:lnTo>
                    <a:lnTo>
                      <a:pt x="1346530" y="360798"/>
                    </a:lnTo>
                    <a:lnTo>
                      <a:pt x="1346774" y="361333"/>
                    </a:lnTo>
                    <a:lnTo>
                      <a:pt x="1342515" y="371119"/>
                    </a:lnTo>
                    <a:lnTo>
                      <a:pt x="1343458" y="373453"/>
                    </a:lnTo>
                    <a:lnTo>
                      <a:pt x="1342142" y="384438"/>
                    </a:lnTo>
                    <a:lnTo>
                      <a:pt x="1343693" y="389953"/>
                    </a:lnTo>
                    <a:lnTo>
                      <a:pt x="1344331" y="390972"/>
                    </a:lnTo>
                    <a:lnTo>
                      <a:pt x="1345107" y="391821"/>
                    </a:lnTo>
                    <a:lnTo>
                      <a:pt x="1346226" y="392672"/>
                    </a:lnTo>
                    <a:lnTo>
                      <a:pt x="1347304" y="392914"/>
                    </a:lnTo>
                    <a:lnTo>
                      <a:pt x="1347940" y="391963"/>
                    </a:lnTo>
                    <a:lnTo>
                      <a:pt x="1348370" y="391561"/>
                    </a:lnTo>
                    <a:lnTo>
                      <a:pt x="1349038" y="392198"/>
                    </a:lnTo>
                    <a:lnTo>
                      <a:pt x="1349615" y="393456"/>
                    </a:lnTo>
                    <a:lnTo>
                      <a:pt x="1349705" y="394924"/>
                    </a:lnTo>
                    <a:lnTo>
                      <a:pt x="1349080" y="397598"/>
                    </a:lnTo>
                    <a:lnTo>
                      <a:pt x="1348654" y="398648"/>
                    </a:lnTo>
                    <a:lnTo>
                      <a:pt x="1348046" y="399710"/>
                    </a:lnTo>
                    <a:lnTo>
                      <a:pt x="1345695" y="401393"/>
                    </a:lnTo>
                    <a:lnTo>
                      <a:pt x="1343153" y="405361"/>
                    </a:lnTo>
                    <a:lnTo>
                      <a:pt x="1341600" y="410027"/>
                    </a:lnTo>
                    <a:lnTo>
                      <a:pt x="1341883" y="412270"/>
                    </a:lnTo>
                    <a:lnTo>
                      <a:pt x="1343059" y="413134"/>
                    </a:lnTo>
                    <a:lnTo>
                      <a:pt x="1343186" y="414338"/>
                    </a:lnTo>
                    <a:lnTo>
                      <a:pt x="1342662" y="416451"/>
                    </a:lnTo>
                    <a:lnTo>
                      <a:pt x="1340448" y="417792"/>
                    </a:lnTo>
                    <a:lnTo>
                      <a:pt x="1336205" y="421345"/>
                    </a:lnTo>
                    <a:lnTo>
                      <a:pt x="1332188" y="426460"/>
                    </a:lnTo>
                    <a:lnTo>
                      <a:pt x="1331295" y="430721"/>
                    </a:lnTo>
                    <a:lnTo>
                      <a:pt x="1328300" y="435660"/>
                    </a:lnTo>
                    <a:lnTo>
                      <a:pt x="1329089" y="437821"/>
                    </a:lnTo>
                    <a:lnTo>
                      <a:pt x="1328334" y="446203"/>
                    </a:lnTo>
                    <a:lnTo>
                      <a:pt x="1322562" y="451339"/>
                    </a:lnTo>
                    <a:lnTo>
                      <a:pt x="1320323" y="454839"/>
                    </a:lnTo>
                    <a:lnTo>
                      <a:pt x="1319608" y="458080"/>
                    </a:lnTo>
                    <a:lnTo>
                      <a:pt x="1321136" y="460676"/>
                    </a:lnTo>
                    <a:lnTo>
                      <a:pt x="1321253" y="462874"/>
                    </a:lnTo>
                    <a:lnTo>
                      <a:pt x="1321245" y="463880"/>
                    </a:lnTo>
                    <a:lnTo>
                      <a:pt x="1320159" y="466389"/>
                    </a:lnTo>
                    <a:lnTo>
                      <a:pt x="1316619" y="468838"/>
                    </a:lnTo>
                    <a:lnTo>
                      <a:pt x="1312833" y="471750"/>
                    </a:lnTo>
                    <a:lnTo>
                      <a:pt x="1308663" y="475942"/>
                    </a:lnTo>
                    <a:lnTo>
                      <a:pt x="1308469" y="479937"/>
                    </a:lnTo>
                    <a:lnTo>
                      <a:pt x="1306470" y="482970"/>
                    </a:lnTo>
                    <a:lnTo>
                      <a:pt x="1307327" y="485625"/>
                    </a:lnTo>
                    <a:lnTo>
                      <a:pt x="1305317" y="486811"/>
                    </a:lnTo>
                    <a:lnTo>
                      <a:pt x="1302786" y="489087"/>
                    </a:lnTo>
                    <a:lnTo>
                      <a:pt x="1299608" y="492266"/>
                    </a:lnTo>
                    <a:lnTo>
                      <a:pt x="1300869" y="494483"/>
                    </a:lnTo>
                    <a:lnTo>
                      <a:pt x="1300239" y="496229"/>
                    </a:lnTo>
                    <a:lnTo>
                      <a:pt x="1297037" y="498567"/>
                    </a:lnTo>
                    <a:lnTo>
                      <a:pt x="1292828" y="502925"/>
                    </a:lnTo>
                    <a:lnTo>
                      <a:pt x="1291264" y="507206"/>
                    </a:lnTo>
                    <a:lnTo>
                      <a:pt x="1292045" y="509347"/>
                    </a:lnTo>
                    <a:lnTo>
                      <a:pt x="1288312" y="510931"/>
                    </a:lnTo>
                    <a:lnTo>
                      <a:pt x="1285280" y="513897"/>
                    </a:lnTo>
                    <a:lnTo>
                      <a:pt x="1281821" y="515732"/>
                    </a:lnTo>
                    <a:lnTo>
                      <a:pt x="1274990" y="520220"/>
                    </a:lnTo>
                    <a:lnTo>
                      <a:pt x="1266097" y="531704"/>
                    </a:lnTo>
                    <a:lnTo>
                      <a:pt x="1266434" y="535451"/>
                    </a:lnTo>
                    <a:lnTo>
                      <a:pt x="1262985" y="538257"/>
                    </a:lnTo>
                    <a:lnTo>
                      <a:pt x="1261710" y="540523"/>
                    </a:lnTo>
                    <a:lnTo>
                      <a:pt x="1260719" y="543094"/>
                    </a:lnTo>
                    <a:lnTo>
                      <a:pt x="1259599" y="546266"/>
                    </a:lnTo>
                    <a:lnTo>
                      <a:pt x="1259987" y="548377"/>
                    </a:lnTo>
                    <a:lnTo>
                      <a:pt x="1261854" y="549446"/>
                    </a:lnTo>
                    <a:lnTo>
                      <a:pt x="1262584" y="551372"/>
                    </a:lnTo>
                    <a:lnTo>
                      <a:pt x="1264451" y="552881"/>
                    </a:lnTo>
                    <a:lnTo>
                      <a:pt x="1264656" y="554672"/>
                    </a:lnTo>
                    <a:lnTo>
                      <a:pt x="1263004" y="556082"/>
                    </a:lnTo>
                    <a:lnTo>
                      <a:pt x="1261609" y="557737"/>
                    </a:lnTo>
                    <a:lnTo>
                      <a:pt x="1260608" y="559362"/>
                    </a:lnTo>
                    <a:lnTo>
                      <a:pt x="1259714" y="560421"/>
                    </a:lnTo>
                    <a:lnTo>
                      <a:pt x="1258625" y="561929"/>
                    </a:lnTo>
                    <a:lnTo>
                      <a:pt x="1258225" y="563550"/>
                    </a:lnTo>
                    <a:lnTo>
                      <a:pt x="1258049" y="565930"/>
                    </a:lnTo>
                    <a:lnTo>
                      <a:pt x="1259387" y="566388"/>
                    </a:lnTo>
                    <a:lnTo>
                      <a:pt x="1260778" y="567502"/>
                    </a:lnTo>
                    <a:lnTo>
                      <a:pt x="1260366" y="568338"/>
                    </a:lnTo>
                    <a:lnTo>
                      <a:pt x="1259884" y="568798"/>
                    </a:lnTo>
                    <a:lnTo>
                      <a:pt x="1259363" y="569187"/>
                    </a:lnTo>
                    <a:lnTo>
                      <a:pt x="1258864" y="569901"/>
                    </a:lnTo>
                    <a:lnTo>
                      <a:pt x="1258135" y="571481"/>
                    </a:lnTo>
                    <a:lnTo>
                      <a:pt x="1257515" y="573359"/>
                    </a:lnTo>
                    <a:lnTo>
                      <a:pt x="1256126" y="575610"/>
                    </a:lnTo>
                    <a:lnTo>
                      <a:pt x="1255175" y="578344"/>
                    </a:lnTo>
                    <a:lnTo>
                      <a:pt x="1254901" y="580587"/>
                    </a:lnTo>
                    <a:lnTo>
                      <a:pt x="1256523" y="582778"/>
                    </a:lnTo>
                    <a:lnTo>
                      <a:pt x="1240844" y="586496"/>
                    </a:lnTo>
                    <a:lnTo>
                      <a:pt x="1235086" y="588937"/>
                    </a:lnTo>
                    <a:lnTo>
                      <a:pt x="1227845" y="593672"/>
                    </a:lnTo>
                    <a:lnTo>
                      <a:pt x="1226259" y="597274"/>
                    </a:lnTo>
                    <a:lnTo>
                      <a:pt x="1223826" y="597605"/>
                    </a:lnTo>
                    <a:lnTo>
                      <a:pt x="1220535" y="598761"/>
                    </a:lnTo>
                    <a:lnTo>
                      <a:pt x="1217334" y="601383"/>
                    </a:lnTo>
                    <a:lnTo>
                      <a:pt x="1214865" y="603884"/>
                    </a:lnTo>
                    <a:lnTo>
                      <a:pt x="1214026" y="605923"/>
                    </a:lnTo>
                    <a:lnTo>
                      <a:pt x="1215363" y="608432"/>
                    </a:lnTo>
                    <a:lnTo>
                      <a:pt x="1216776" y="610064"/>
                    </a:lnTo>
                    <a:lnTo>
                      <a:pt x="1215309" y="609927"/>
                    </a:lnTo>
                    <a:lnTo>
                      <a:pt x="1214991" y="609608"/>
                    </a:lnTo>
                    <a:lnTo>
                      <a:pt x="1214328" y="608353"/>
                    </a:lnTo>
                    <a:lnTo>
                      <a:pt x="1214030" y="607919"/>
                    </a:lnTo>
                    <a:lnTo>
                      <a:pt x="1213554" y="607746"/>
                    </a:lnTo>
                    <a:lnTo>
                      <a:pt x="1212377" y="607774"/>
                    </a:lnTo>
                    <a:lnTo>
                      <a:pt x="1211913" y="607582"/>
                    </a:lnTo>
                    <a:lnTo>
                      <a:pt x="1209598" y="604884"/>
                    </a:lnTo>
                    <a:lnTo>
                      <a:pt x="1208753" y="604374"/>
                    </a:lnTo>
                    <a:lnTo>
                      <a:pt x="1208533" y="604725"/>
                    </a:lnTo>
                    <a:lnTo>
                      <a:pt x="1206267" y="606137"/>
                    </a:lnTo>
                    <a:lnTo>
                      <a:pt x="1205398" y="606547"/>
                    </a:lnTo>
                    <a:lnTo>
                      <a:pt x="1199946" y="607487"/>
                    </a:lnTo>
                    <a:lnTo>
                      <a:pt x="1202299" y="610232"/>
                    </a:lnTo>
                    <a:lnTo>
                      <a:pt x="1202831" y="610649"/>
                    </a:lnTo>
                    <a:lnTo>
                      <a:pt x="1210795" y="611914"/>
                    </a:lnTo>
                    <a:lnTo>
                      <a:pt x="1211879" y="612376"/>
                    </a:lnTo>
                    <a:lnTo>
                      <a:pt x="1213072" y="613178"/>
                    </a:lnTo>
                    <a:lnTo>
                      <a:pt x="1213772" y="613902"/>
                    </a:lnTo>
                    <a:lnTo>
                      <a:pt x="1213412" y="614135"/>
                    </a:lnTo>
                    <a:lnTo>
                      <a:pt x="1212899" y="614644"/>
                    </a:lnTo>
                    <a:lnTo>
                      <a:pt x="1212257" y="617441"/>
                    </a:lnTo>
                    <a:lnTo>
                      <a:pt x="1211609" y="618422"/>
                    </a:lnTo>
                    <a:lnTo>
                      <a:pt x="1210467" y="618562"/>
                    </a:lnTo>
                    <a:lnTo>
                      <a:pt x="1207922" y="617738"/>
                    </a:lnTo>
                    <a:lnTo>
                      <a:pt x="1206768" y="618102"/>
                    </a:lnTo>
                    <a:lnTo>
                      <a:pt x="1205583" y="619320"/>
                    </a:lnTo>
                    <a:lnTo>
                      <a:pt x="1205077" y="619991"/>
                    </a:lnTo>
                    <a:lnTo>
                      <a:pt x="1204464" y="620367"/>
                    </a:lnTo>
                    <a:lnTo>
                      <a:pt x="1202977" y="620656"/>
                    </a:lnTo>
                    <a:lnTo>
                      <a:pt x="1197873" y="618678"/>
                    </a:lnTo>
                    <a:lnTo>
                      <a:pt x="1189673" y="619162"/>
                    </a:lnTo>
                    <a:lnTo>
                      <a:pt x="1184022" y="620525"/>
                    </a:lnTo>
                    <a:lnTo>
                      <a:pt x="1177134" y="622906"/>
                    </a:lnTo>
                    <a:lnTo>
                      <a:pt x="1174773" y="624352"/>
                    </a:lnTo>
                    <a:lnTo>
                      <a:pt x="1172221" y="625154"/>
                    </a:lnTo>
                    <a:lnTo>
                      <a:pt x="1167907" y="628265"/>
                    </a:lnTo>
                    <a:lnTo>
                      <a:pt x="1167806" y="631635"/>
                    </a:lnTo>
                    <a:lnTo>
                      <a:pt x="1165869" y="632984"/>
                    </a:lnTo>
                    <a:lnTo>
                      <a:pt x="1163945" y="634491"/>
                    </a:lnTo>
                    <a:lnTo>
                      <a:pt x="1161190" y="635566"/>
                    </a:lnTo>
                    <a:lnTo>
                      <a:pt x="1159677" y="637305"/>
                    </a:lnTo>
                    <a:lnTo>
                      <a:pt x="1159029" y="640103"/>
                    </a:lnTo>
                    <a:lnTo>
                      <a:pt x="1158402" y="642750"/>
                    </a:lnTo>
                    <a:lnTo>
                      <a:pt x="1156836" y="643106"/>
                    </a:lnTo>
                    <a:lnTo>
                      <a:pt x="1154865" y="644005"/>
                    </a:lnTo>
                    <a:lnTo>
                      <a:pt x="1152038" y="646394"/>
                    </a:lnTo>
                    <a:lnTo>
                      <a:pt x="1150641" y="647646"/>
                    </a:lnTo>
                    <a:lnTo>
                      <a:pt x="1149999" y="649155"/>
                    </a:lnTo>
                    <a:lnTo>
                      <a:pt x="1149556" y="650931"/>
                    </a:lnTo>
                    <a:lnTo>
                      <a:pt x="1147703" y="653687"/>
                    </a:lnTo>
                    <a:lnTo>
                      <a:pt x="1146308" y="657986"/>
                    </a:lnTo>
                    <a:lnTo>
                      <a:pt x="1144757" y="659579"/>
                    </a:lnTo>
                    <a:lnTo>
                      <a:pt x="1143850" y="661497"/>
                    </a:lnTo>
                    <a:lnTo>
                      <a:pt x="1143097" y="663665"/>
                    </a:lnTo>
                    <a:lnTo>
                      <a:pt x="1141299" y="665490"/>
                    </a:lnTo>
                    <a:lnTo>
                      <a:pt x="1138700" y="666588"/>
                    </a:lnTo>
                    <a:lnTo>
                      <a:pt x="1135928" y="669490"/>
                    </a:lnTo>
                    <a:lnTo>
                      <a:pt x="1134869" y="672065"/>
                    </a:lnTo>
                    <a:lnTo>
                      <a:pt x="1135846" y="674518"/>
                    </a:lnTo>
                    <a:lnTo>
                      <a:pt x="1134889" y="675653"/>
                    </a:lnTo>
                    <a:lnTo>
                      <a:pt x="1130266" y="678482"/>
                    </a:lnTo>
                    <a:lnTo>
                      <a:pt x="1128472" y="679254"/>
                    </a:lnTo>
                    <a:lnTo>
                      <a:pt x="1128710" y="677918"/>
                    </a:lnTo>
                    <a:lnTo>
                      <a:pt x="1130781" y="676429"/>
                    </a:lnTo>
                    <a:lnTo>
                      <a:pt x="1132239" y="673309"/>
                    </a:lnTo>
                    <a:lnTo>
                      <a:pt x="1129979" y="670796"/>
                    </a:lnTo>
                    <a:lnTo>
                      <a:pt x="1127058" y="671994"/>
                    </a:lnTo>
                    <a:lnTo>
                      <a:pt x="1122466" y="675316"/>
                    </a:lnTo>
                    <a:lnTo>
                      <a:pt x="1122197" y="676238"/>
                    </a:lnTo>
                    <a:lnTo>
                      <a:pt x="1123634" y="678659"/>
                    </a:lnTo>
                    <a:lnTo>
                      <a:pt x="1122162" y="678810"/>
                    </a:lnTo>
                    <a:lnTo>
                      <a:pt x="1120650" y="678990"/>
                    </a:lnTo>
                    <a:lnTo>
                      <a:pt x="1120542" y="680477"/>
                    </a:lnTo>
                    <a:lnTo>
                      <a:pt x="1121092" y="681855"/>
                    </a:lnTo>
                    <a:lnTo>
                      <a:pt x="1121924" y="682530"/>
                    </a:lnTo>
                    <a:lnTo>
                      <a:pt x="1123391" y="683202"/>
                    </a:lnTo>
                    <a:lnTo>
                      <a:pt x="1125145" y="681666"/>
                    </a:lnTo>
                    <a:lnTo>
                      <a:pt x="1126087" y="680533"/>
                    </a:lnTo>
                    <a:lnTo>
                      <a:pt x="1127020" y="681224"/>
                    </a:lnTo>
                    <a:lnTo>
                      <a:pt x="1126547" y="683294"/>
                    </a:lnTo>
                    <a:lnTo>
                      <a:pt x="1124773" y="684934"/>
                    </a:lnTo>
                    <a:lnTo>
                      <a:pt x="1123913" y="687368"/>
                    </a:lnTo>
                    <a:lnTo>
                      <a:pt x="1120338" y="690213"/>
                    </a:lnTo>
                    <a:lnTo>
                      <a:pt x="1118730" y="692095"/>
                    </a:lnTo>
                    <a:lnTo>
                      <a:pt x="1119242" y="693361"/>
                    </a:lnTo>
                    <a:lnTo>
                      <a:pt x="1118952" y="694386"/>
                    </a:lnTo>
                    <a:lnTo>
                      <a:pt x="1117478" y="695538"/>
                    </a:lnTo>
                    <a:lnTo>
                      <a:pt x="1117550" y="697484"/>
                    </a:lnTo>
                    <a:lnTo>
                      <a:pt x="1117875" y="698611"/>
                    </a:lnTo>
                    <a:lnTo>
                      <a:pt x="1117145" y="699135"/>
                    </a:lnTo>
                    <a:lnTo>
                      <a:pt x="1115631" y="699315"/>
                    </a:lnTo>
                    <a:lnTo>
                      <a:pt x="1115789" y="701330"/>
                    </a:lnTo>
                    <a:lnTo>
                      <a:pt x="1115412" y="702000"/>
                    </a:lnTo>
                    <a:lnTo>
                      <a:pt x="1115148" y="702839"/>
                    </a:lnTo>
                    <a:lnTo>
                      <a:pt x="1114520" y="703535"/>
                    </a:lnTo>
                    <a:lnTo>
                      <a:pt x="1113372" y="704034"/>
                    </a:lnTo>
                    <a:lnTo>
                      <a:pt x="1112564" y="704135"/>
                    </a:lnTo>
                    <a:lnTo>
                      <a:pt x="1110417" y="703720"/>
                    </a:lnTo>
                    <a:lnTo>
                      <a:pt x="1109677" y="703982"/>
                    </a:lnTo>
                    <a:lnTo>
                      <a:pt x="1107948" y="703099"/>
                    </a:lnTo>
                    <a:lnTo>
                      <a:pt x="1106794" y="704199"/>
                    </a:lnTo>
                    <a:lnTo>
                      <a:pt x="1105537" y="704859"/>
                    </a:lnTo>
                    <a:lnTo>
                      <a:pt x="1103096" y="704893"/>
                    </a:lnTo>
                    <a:lnTo>
                      <a:pt x="1101932" y="704222"/>
                    </a:lnTo>
                    <a:lnTo>
                      <a:pt x="1098894" y="705666"/>
                    </a:lnTo>
                    <a:lnTo>
                      <a:pt x="1097181" y="705287"/>
                    </a:lnTo>
                    <a:lnTo>
                      <a:pt x="1096340" y="703263"/>
                    </a:lnTo>
                    <a:lnTo>
                      <a:pt x="1095878" y="699808"/>
                    </a:lnTo>
                    <a:lnTo>
                      <a:pt x="1093979" y="701340"/>
                    </a:lnTo>
                    <a:lnTo>
                      <a:pt x="1093141" y="703837"/>
                    </a:lnTo>
                    <a:lnTo>
                      <a:pt x="1093509" y="706324"/>
                    </a:lnTo>
                    <a:lnTo>
                      <a:pt x="1095286" y="707794"/>
                    </a:lnTo>
                    <a:lnTo>
                      <a:pt x="1094626" y="708701"/>
                    </a:lnTo>
                    <a:lnTo>
                      <a:pt x="1093859" y="709344"/>
                    </a:lnTo>
                    <a:lnTo>
                      <a:pt x="1092992" y="709737"/>
                    </a:lnTo>
                    <a:lnTo>
                      <a:pt x="1092000" y="709897"/>
                    </a:lnTo>
                    <a:lnTo>
                      <a:pt x="1091854" y="710774"/>
                    </a:lnTo>
                    <a:lnTo>
                      <a:pt x="1094431" y="710813"/>
                    </a:lnTo>
                    <a:lnTo>
                      <a:pt x="1098532" y="707031"/>
                    </a:lnTo>
                    <a:lnTo>
                      <a:pt x="1100445" y="707023"/>
                    </a:lnTo>
                    <a:lnTo>
                      <a:pt x="1101391" y="708254"/>
                    </a:lnTo>
                    <a:lnTo>
                      <a:pt x="1099611" y="711617"/>
                    </a:lnTo>
                    <a:lnTo>
                      <a:pt x="1098204" y="715357"/>
                    </a:lnTo>
                    <a:lnTo>
                      <a:pt x="1098336" y="716989"/>
                    </a:lnTo>
                    <a:lnTo>
                      <a:pt x="1100035" y="715768"/>
                    </a:lnTo>
                    <a:lnTo>
                      <a:pt x="1101211" y="713922"/>
                    </a:lnTo>
                    <a:lnTo>
                      <a:pt x="1102737" y="710195"/>
                    </a:lnTo>
                    <a:lnTo>
                      <a:pt x="1103801" y="713702"/>
                    </a:lnTo>
                    <a:lnTo>
                      <a:pt x="1100672" y="719852"/>
                    </a:lnTo>
                    <a:lnTo>
                      <a:pt x="1098850" y="722885"/>
                    </a:lnTo>
                    <a:lnTo>
                      <a:pt x="1097897" y="726316"/>
                    </a:lnTo>
                    <a:lnTo>
                      <a:pt x="1097639" y="727069"/>
                    </a:lnTo>
                    <a:lnTo>
                      <a:pt x="1098196" y="728461"/>
                    </a:lnTo>
                    <a:lnTo>
                      <a:pt x="1098582" y="729924"/>
                    </a:lnTo>
                    <a:lnTo>
                      <a:pt x="1098299" y="731294"/>
                    </a:lnTo>
                    <a:lnTo>
                      <a:pt x="1096909" y="734178"/>
                    </a:lnTo>
                    <a:lnTo>
                      <a:pt x="1095525" y="739804"/>
                    </a:lnTo>
                    <a:lnTo>
                      <a:pt x="1094070" y="740171"/>
                    </a:lnTo>
                    <a:lnTo>
                      <a:pt x="1092793" y="739676"/>
                    </a:lnTo>
                    <a:lnTo>
                      <a:pt x="1091434" y="739576"/>
                    </a:lnTo>
                    <a:lnTo>
                      <a:pt x="1089703" y="741164"/>
                    </a:lnTo>
                    <a:lnTo>
                      <a:pt x="1088787" y="742856"/>
                    </a:lnTo>
                    <a:lnTo>
                      <a:pt x="1088596" y="744262"/>
                    </a:lnTo>
                    <a:lnTo>
                      <a:pt x="1089224" y="745268"/>
                    </a:lnTo>
                    <a:lnTo>
                      <a:pt x="1090761" y="745824"/>
                    </a:lnTo>
                    <a:lnTo>
                      <a:pt x="1091966" y="745226"/>
                    </a:lnTo>
                    <a:lnTo>
                      <a:pt x="1092673" y="743942"/>
                    </a:lnTo>
                    <a:lnTo>
                      <a:pt x="1093087" y="743512"/>
                    </a:lnTo>
                    <a:lnTo>
                      <a:pt x="1093477" y="745415"/>
                    </a:lnTo>
                    <a:lnTo>
                      <a:pt x="1092810" y="748129"/>
                    </a:lnTo>
                    <a:lnTo>
                      <a:pt x="1089850" y="753686"/>
                    </a:lnTo>
                    <a:lnTo>
                      <a:pt x="1090339" y="755720"/>
                    </a:lnTo>
                    <a:lnTo>
                      <a:pt x="1088236" y="759266"/>
                    </a:lnTo>
                    <a:lnTo>
                      <a:pt x="1087250" y="760550"/>
                    </a:lnTo>
                    <a:lnTo>
                      <a:pt x="1085863" y="761816"/>
                    </a:lnTo>
                    <a:lnTo>
                      <a:pt x="1085174" y="761026"/>
                    </a:lnTo>
                    <a:lnTo>
                      <a:pt x="1082866" y="756476"/>
                    </a:lnTo>
                    <a:lnTo>
                      <a:pt x="1081851" y="755325"/>
                    </a:lnTo>
                    <a:lnTo>
                      <a:pt x="1079699" y="755566"/>
                    </a:lnTo>
                    <a:lnTo>
                      <a:pt x="1079016" y="756822"/>
                    </a:lnTo>
                    <a:lnTo>
                      <a:pt x="1078526" y="758546"/>
                    </a:lnTo>
                    <a:lnTo>
                      <a:pt x="1076987" y="760058"/>
                    </a:lnTo>
                    <a:lnTo>
                      <a:pt x="1074960" y="760136"/>
                    </a:lnTo>
                    <a:lnTo>
                      <a:pt x="1072861" y="759389"/>
                    </a:lnTo>
                    <a:lnTo>
                      <a:pt x="1070922" y="759159"/>
                    </a:lnTo>
                    <a:lnTo>
                      <a:pt x="1069472" y="760717"/>
                    </a:lnTo>
                    <a:lnTo>
                      <a:pt x="1072518" y="761971"/>
                    </a:lnTo>
                    <a:lnTo>
                      <a:pt x="1073190" y="762554"/>
                    </a:lnTo>
                    <a:lnTo>
                      <a:pt x="1074147" y="763845"/>
                    </a:lnTo>
                    <a:lnTo>
                      <a:pt x="1074753" y="763830"/>
                    </a:lnTo>
                    <a:lnTo>
                      <a:pt x="1076232" y="762149"/>
                    </a:lnTo>
                    <a:lnTo>
                      <a:pt x="1082480" y="764085"/>
                    </a:lnTo>
                    <a:lnTo>
                      <a:pt x="1083634" y="764143"/>
                    </a:lnTo>
                    <a:lnTo>
                      <a:pt x="1083170" y="766225"/>
                    </a:lnTo>
                    <a:lnTo>
                      <a:pt x="1082465" y="766984"/>
                    </a:lnTo>
                    <a:lnTo>
                      <a:pt x="1077609" y="766363"/>
                    </a:lnTo>
                    <a:lnTo>
                      <a:pt x="1077202" y="766130"/>
                    </a:lnTo>
                    <a:lnTo>
                      <a:pt x="1076841" y="766246"/>
                    </a:lnTo>
                    <a:lnTo>
                      <a:pt x="1075824" y="766991"/>
                    </a:lnTo>
                    <a:lnTo>
                      <a:pt x="1075067" y="767904"/>
                    </a:lnTo>
                    <a:lnTo>
                      <a:pt x="1074531" y="768914"/>
                    </a:lnTo>
                    <a:lnTo>
                      <a:pt x="1073757" y="769771"/>
                    </a:lnTo>
                    <a:lnTo>
                      <a:pt x="1072289" y="770126"/>
                    </a:lnTo>
                    <a:lnTo>
                      <a:pt x="1073343" y="770726"/>
                    </a:lnTo>
                    <a:lnTo>
                      <a:pt x="1075816" y="771101"/>
                    </a:lnTo>
                    <a:lnTo>
                      <a:pt x="1076431" y="771655"/>
                    </a:lnTo>
                    <a:lnTo>
                      <a:pt x="1076206" y="773045"/>
                    </a:lnTo>
                    <a:lnTo>
                      <a:pt x="1075143" y="774169"/>
                    </a:lnTo>
                    <a:lnTo>
                      <a:pt x="1072895" y="775690"/>
                    </a:lnTo>
                    <a:lnTo>
                      <a:pt x="1068421" y="778324"/>
                    </a:lnTo>
                    <a:lnTo>
                      <a:pt x="1066378" y="779786"/>
                    </a:lnTo>
                    <a:lnTo>
                      <a:pt x="1063211" y="780908"/>
                    </a:lnTo>
                    <a:lnTo>
                      <a:pt x="1058430" y="783564"/>
                    </a:lnTo>
                    <a:lnTo>
                      <a:pt x="1056109" y="785729"/>
                    </a:lnTo>
                    <a:lnTo>
                      <a:pt x="1050931" y="790572"/>
                    </a:lnTo>
                    <a:lnTo>
                      <a:pt x="1047125" y="795191"/>
                    </a:lnTo>
                    <a:lnTo>
                      <a:pt x="1044878" y="798569"/>
                    </a:lnTo>
                    <a:lnTo>
                      <a:pt x="1044522" y="802864"/>
                    </a:lnTo>
                    <a:lnTo>
                      <a:pt x="1041466" y="808210"/>
                    </a:lnTo>
                    <a:lnTo>
                      <a:pt x="1040020" y="813675"/>
                    </a:lnTo>
                    <a:lnTo>
                      <a:pt x="1040910" y="818482"/>
                    </a:lnTo>
                    <a:lnTo>
                      <a:pt x="1038374" y="820162"/>
                    </a:lnTo>
                    <a:lnTo>
                      <a:pt x="1036671" y="823603"/>
                    </a:lnTo>
                    <a:lnTo>
                      <a:pt x="1034892" y="825348"/>
                    </a:lnTo>
                    <a:lnTo>
                      <a:pt x="1033069" y="824540"/>
                    </a:lnTo>
                    <a:lnTo>
                      <a:pt x="1034728" y="822307"/>
                    </a:lnTo>
                    <a:lnTo>
                      <a:pt x="1034282" y="821020"/>
                    </a:lnTo>
                    <a:lnTo>
                      <a:pt x="1033016" y="820467"/>
                    </a:lnTo>
                    <a:lnTo>
                      <a:pt x="1032299" y="820381"/>
                    </a:lnTo>
                    <a:lnTo>
                      <a:pt x="1031587" y="820681"/>
                    </a:lnTo>
                    <a:lnTo>
                      <a:pt x="1027285" y="824573"/>
                    </a:lnTo>
                    <a:lnTo>
                      <a:pt x="1027604" y="825797"/>
                    </a:lnTo>
                    <a:lnTo>
                      <a:pt x="1028181" y="826407"/>
                    </a:lnTo>
                    <a:lnTo>
                      <a:pt x="1029012" y="826650"/>
                    </a:lnTo>
                    <a:lnTo>
                      <a:pt x="1031286" y="826936"/>
                    </a:lnTo>
                    <a:lnTo>
                      <a:pt x="1032460" y="828193"/>
                    </a:lnTo>
                    <a:lnTo>
                      <a:pt x="1034833" y="831480"/>
                    </a:lnTo>
                    <a:lnTo>
                      <a:pt x="1036193" y="832861"/>
                    </a:lnTo>
                    <a:lnTo>
                      <a:pt x="1038205" y="833463"/>
                    </a:lnTo>
                    <a:lnTo>
                      <a:pt x="1034651" y="833400"/>
                    </a:lnTo>
                    <a:lnTo>
                      <a:pt x="1032855" y="835719"/>
                    </a:lnTo>
                    <a:lnTo>
                      <a:pt x="1027828" y="851395"/>
                    </a:lnTo>
                    <a:lnTo>
                      <a:pt x="1025697" y="855108"/>
                    </a:lnTo>
                    <a:lnTo>
                      <a:pt x="1023010" y="856385"/>
                    </a:lnTo>
                    <a:lnTo>
                      <a:pt x="1019510" y="857401"/>
                    </a:lnTo>
                    <a:lnTo>
                      <a:pt x="1015724" y="863562"/>
                    </a:lnTo>
                    <a:lnTo>
                      <a:pt x="1012901" y="864681"/>
                    </a:lnTo>
                    <a:lnTo>
                      <a:pt x="1012641" y="865209"/>
                    </a:lnTo>
                    <a:lnTo>
                      <a:pt x="1013653" y="866622"/>
                    </a:lnTo>
                    <a:lnTo>
                      <a:pt x="1015037" y="868090"/>
                    </a:lnTo>
                    <a:lnTo>
                      <a:pt x="1015892" y="868785"/>
                    </a:lnTo>
                    <a:lnTo>
                      <a:pt x="1017395" y="869533"/>
                    </a:lnTo>
                    <a:lnTo>
                      <a:pt x="1017046" y="870593"/>
                    </a:lnTo>
                    <a:lnTo>
                      <a:pt x="1015552" y="871332"/>
                    </a:lnTo>
                    <a:lnTo>
                      <a:pt x="1013643" y="871143"/>
                    </a:lnTo>
                    <a:lnTo>
                      <a:pt x="1014300" y="872557"/>
                    </a:lnTo>
                    <a:lnTo>
                      <a:pt x="1016418" y="873879"/>
                    </a:lnTo>
                    <a:lnTo>
                      <a:pt x="1017376" y="875295"/>
                    </a:lnTo>
                    <a:lnTo>
                      <a:pt x="1016431" y="876126"/>
                    </a:lnTo>
                    <a:lnTo>
                      <a:pt x="1017071" y="877121"/>
                    </a:lnTo>
                    <a:lnTo>
                      <a:pt x="1015327" y="880442"/>
                    </a:lnTo>
                    <a:lnTo>
                      <a:pt x="1017031" y="882932"/>
                    </a:lnTo>
                    <a:lnTo>
                      <a:pt x="1020113" y="884528"/>
                    </a:lnTo>
                    <a:lnTo>
                      <a:pt x="1022545" y="885193"/>
                    </a:lnTo>
                    <a:lnTo>
                      <a:pt x="1022754" y="886112"/>
                    </a:lnTo>
                    <a:lnTo>
                      <a:pt x="1020871" y="890097"/>
                    </a:lnTo>
                    <a:lnTo>
                      <a:pt x="1020490" y="893077"/>
                    </a:lnTo>
                    <a:lnTo>
                      <a:pt x="1018963" y="894644"/>
                    </a:lnTo>
                    <a:lnTo>
                      <a:pt x="1015876" y="896758"/>
                    </a:lnTo>
                    <a:lnTo>
                      <a:pt x="1015256" y="895200"/>
                    </a:lnTo>
                    <a:lnTo>
                      <a:pt x="1014161" y="893688"/>
                    </a:lnTo>
                    <a:lnTo>
                      <a:pt x="1013554" y="892207"/>
                    </a:lnTo>
                    <a:lnTo>
                      <a:pt x="1014385" y="890706"/>
                    </a:lnTo>
                    <a:lnTo>
                      <a:pt x="1015685" y="888837"/>
                    </a:lnTo>
                    <a:lnTo>
                      <a:pt x="1014958" y="885851"/>
                    </a:lnTo>
                    <a:lnTo>
                      <a:pt x="1015885" y="884194"/>
                    </a:lnTo>
                    <a:lnTo>
                      <a:pt x="1013997" y="882906"/>
                    </a:lnTo>
                    <a:lnTo>
                      <a:pt x="1011981" y="883011"/>
                    </a:lnTo>
                    <a:lnTo>
                      <a:pt x="1010034" y="883628"/>
                    </a:lnTo>
                    <a:lnTo>
                      <a:pt x="1006120" y="884210"/>
                    </a:lnTo>
                    <a:lnTo>
                      <a:pt x="1004959" y="885726"/>
                    </a:lnTo>
                    <a:lnTo>
                      <a:pt x="1003185" y="890295"/>
                    </a:lnTo>
                    <a:lnTo>
                      <a:pt x="1005115" y="891106"/>
                    </a:lnTo>
                    <a:lnTo>
                      <a:pt x="1005307" y="892856"/>
                    </a:lnTo>
                    <a:lnTo>
                      <a:pt x="1004893" y="894975"/>
                    </a:lnTo>
                    <a:lnTo>
                      <a:pt x="1004952" y="896425"/>
                    </a:lnTo>
                    <a:lnTo>
                      <a:pt x="1001734" y="896448"/>
                    </a:lnTo>
                    <a:lnTo>
                      <a:pt x="997456" y="898466"/>
                    </a:lnTo>
                    <a:lnTo>
                      <a:pt x="994122" y="903592"/>
                    </a:lnTo>
                    <a:lnTo>
                      <a:pt x="991124" y="904323"/>
                    </a:lnTo>
                    <a:lnTo>
                      <a:pt x="987443" y="906054"/>
                    </a:lnTo>
                    <a:lnTo>
                      <a:pt x="986669" y="906966"/>
                    </a:lnTo>
                    <a:lnTo>
                      <a:pt x="985861" y="909026"/>
                    </a:lnTo>
                    <a:lnTo>
                      <a:pt x="985239" y="910217"/>
                    </a:lnTo>
                    <a:lnTo>
                      <a:pt x="984538" y="911064"/>
                    </a:lnTo>
                    <a:lnTo>
                      <a:pt x="983167" y="912091"/>
                    </a:lnTo>
                    <a:lnTo>
                      <a:pt x="980186" y="914984"/>
                    </a:lnTo>
                    <a:lnTo>
                      <a:pt x="978766" y="916880"/>
                    </a:lnTo>
                    <a:lnTo>
                      <a:pt x="977909" y="919190"/>
                    </a:lnTo>
                    <a:lnTo>
                      <a:pt x="977400" y="922512"/>
                    </a:lnTo>
                    <a:lnTo>
                      <a:pt x="977449" y="924400"/>
                    </a:lnTo>
                    <a:lnTo>
                      <a:pt x="977698" y="925078"/>
                    </a:lnTo>
                    <a:lnTo>
                      <a:pt x="977635" y="925560"/>
                    </a:lnTo>
                    <a:lnTo>
                      <a:pt x="976672" y="926892"/>
                    </a:lnTo>
                    <a:lnTo>
                      <a:pt x="973237" y="928960"/>
                    </a:lnTo>
                    <a:lnTo>
                      <a:pt x="972637" y="929460"/>
                    </a:lnTo>
                    <a:lnTo>
                      <a:pt x="971711" y="931556"/>
                    </a:lnTo>
                    <a:lnTo>
                      <a:pt x="970093" y="933316"/>
                    </a:lnTo>
                    <a:lnTo>
                      <a:pt x="968379" y="934880"/>
                    </a:lnTo>
                    <a:lnTo>
                      <a:pt x="967158" y="936324"/>
                    </a:lnTo>
                    <a:lnTo>
                      <a:pt x="966420" y="938908"/>
                    </a:lnTo>
                    <a:lnTo>
                      <a:pt x="965577" y="945492"/>
                    </a:lnTo>
                    <a:lnTo>
                      <a:pt x="965066" y="946763"/>
                    </a:lnTo>
                    <a:lnTo>
                      <a:pt x="963134" y="947676"/>
                    </a:lnTo>
                    <a:lnTo>
                      <a:pt x="960900" y="950103"/>
                    </a:lnTo>
                    <a:lnTo>
                      <a:pt x="955511" y="957259"/>
                    </a:lnTo>
                    <a:lnTo>
                      <a:pt x="951578" y="964671"/>
                    </a:lnTo>
                    <a:lnTo>
                      <a:pt x="949532" y="967329"/>
                    </a:lnTo>
                    <a:lnTo>
                      <a:pt x="947515" y="968060"/>
                    </a:lnTo>
                    <a:lnTo>
                      <a:pt x="945521" y="967192"/>
                    </a:lnTo>
                    <a:lnTo>
                      <a:pt x="943565" y="965209"/>
                    </a:lnTo>
                    <a:lnTo>
                      <a:pt x="942458" y="965624"/>
                    </a:lnTo>
                    <a:lnTo>
                      <a:pt x="939072" y="966328"/>
                    </a:lnTo>
                    <a:lnTo>
                      <a:pt x="941358" y="969852"/>
                    </a:lnTo>
                    <a:lnTo>
                      <a:pt x="941568" y="973523"/>
                    </a:lnTo>
                    <a:lnTo>
                      <a:pt x="941726" y="974379"/>
                    </a:lnTo>
                    <a:lnTo>
                      <a:pt x="942439" y="976351"/>
                    </a:lnTo>
                    <a:lnTo>
                      <a:pt x="942473" y="977701"/>
                    </a:lnTo>
                    <a:lnTo>
                      <a:pt x="941735" y="980658"/>
                    </a:lnTo>
                    <a:lnTo>
                      <a:pt x="940872" y="981941"/>
                    </a:lnTo>
                    <a:lnTo>
                      <a:pt x="939264" y="982540"/>
                    </a:lnTo>
                    <a:lnTo>
                      <a:pt x="936321" y="983029"/>
                    </a:lnTo>
                    <a:lnTo>
                      <a:pt x="936103" y="983307"/>
                    </a:lnTo>
                    <a:lnTo>
                      <a:pt x="931608" y="987137"/>
                    </a:lnTo>
                    <a:lnTo>
                      <a:pt x="931220" y="987668"/>
                    </a:lnTo>
                    <a:lnTo>
                      <a:pt x="930968" y="989509"/>
                    </a:lnTo>
                    <a:lnTo>
                      <a:pt x="931481" y="993149"/>
                    </a:lnTo>
                    <a:lnTo>
                      <a:pt x="931391" y="995356"/>
                    </a:lnTo>
                    <a:lnTo>
                      <a:pt x="929242" y="1004020"/>
                    </a:lnTo>
                    <a:lnTo>
                      <a:pt x="927638" y="1008708"/>
                    </a:lnTo>
                    <a:lnTo>
                      <a:pt x="925750" y="1008027"/>
                    </a:lnTo>
                    <a:lnTo>
                      <a:pt x="923633" y="1006290"/>
                    </a:lnTo>
                    <a:lnTo>
                      <a:pt x="921382" y="1007810"/>
                    </a:lnTo>
                    <a:lnTo>
                      <a:pt x="921573" y="1008830"/>
                    </a:lnTo>
                    <a:lnTo>
                      <a:pt x="921366" y="1009462"/>
                    </a:lnTo>
                    <a:lnTo>
                      <a:pt x="920303" y="1010418"/>
                    </a:lnTo>
                    <a:lnTo>
                      <a:pt x="920950" y="1010384"/>
                    </a:lnTo>
                    <a:lnTo>
                      <a:pt x="921453" y="1010445"/>
                    </a:lnTo>
                    <a:lnTo>
                      <a:pt x="921941" y="1010335"/>
                    </a:lnTo>
                    <a:lnTo>
                      <a:pt x="922564" y="1009774"/>
                    </a:lnTo>
                    <a:lnTo>
                      <a:pt x="924133" y="1011144"/>
                    </a:lnTo>
                    <a:lnTo>
                      <a:pt x="925567" y="1013017"/>
                    </a:lnTo>
                    <a:lnTo>
                      <a:pt x="925990" y="1015266"/>
                    </a:lnTo>
                    <a:lnTo>
                      <a:pt x="923104" y="1019852"/>
                    </a:lnTo>
                    <a:lnTo>
                      <a:pt x="922456" y="1022533"/>
                    </a:lnTo>
                    <a:lnTo>
                      <a:pt x="922317" y="1025329"/>
                    </a:lnTo>
                    <a:lnTo>
                      <a:pt x="923203" y="1033014"/>
                    </a:lnTo>
                    <a:lnTo>
                      <a:pt x="922939" y="1035687"/>
                    </a:lnTo>
                    <a:lnTo>
                      <a:pt x="921352" y="1036619"/>
                    </a:lnTo>
                    <a:lnTo>
                      <a:pt x="921258" y="1037181"/>
                    </a:lnTo>
                    <a:lnTo>
                      <a:pt x="921545" y="1040232"/>
                    </a:lnTo>
                    <a:lnTo>
                      <a:pt x="921526" y="1041574"/>
                    </a:lnTo>
                    <a:lnTo>
                      <a:pt x="920889" y="1042794"/>
                    </a:lnTo>
                    <a:lnTo>
                      <a:pt x="919714" y="1043711"/>
                    </a:lnTo>
                    <a:lnTo>
                      <a:pt x="917373" y="1045079"/>
                    </a:lnTo>
                    <a:lnTo>
                      <a:pt x="915392" y="1046956"/>
                    </a:lnTo>
                    <a:lnTo>
                      <a:pt x="913675" y="1049086"/>
                    </a:lnTo>
                    <a:lnTo>
                      <a:pt x="912345" y="1051561"/>
                    </a:lnTo>
                    <a:lnTo>
                      <a:pt x="911543" y="1054453"/>
                    </a:lnTo>
                    <a:lnTo>
                      <a:pt x="911612" y="1057579"/>
                    </a:lnTo>
                    <a:lnTo>
                      <a:pt x="911519" y="1058909"/>
                    </a:lnTo>
                    <a:lnTo>
                      <a:pt x="911041" y="1059736"/>
                    </a:lnTo>
                    <a:lnTo>
                      <a:pt x="909196" y="1061933"/>
                    </a:lnTo>
                    <a:lnTo>
                      <a:pt x="908610" y="1063416"/>
                    </a:lnTo>
                    <a:lnTo>
                      <a:pt x="908742" y="1068972"/>
                    </a:lnTo>
                    <a:lnTo>
                      <a:pt x="908459" y="1072003"/>
                    </a:lnTo>
                    <a:lnTo>
                      <a:pt x="907125" y="1074509"/>
                    </a:lnTo>
                    <a:lnTo>
                      <a:pt x="903491" y="1078846"/>
                    </a:lnTo>
                    <a:lnTo>
                      <a:pt x="898737" y="1086306"/>
                    </a:lnTo>
                    <a:lnTo>
                      <a:pt x="897712" y="1088547"/>
                    </a:lnTo>
                    <a:lnTo>
                      <a:pt x="897018" y="1090836"/>
                    </a:lnTo>
                    <a:lnTo>
                      <a:pt x="896479" y="1093626"/>
                    </a:lnTo>
                    <a:lnTo>
                      <a:pt x="895348" y="1096758"/>
                    </a:lnTo>
                    <a:lnTo>
                      <a:pt x="893360" y="1099692"/>
                    </a:lnTo>
                    <a:lnTo>
                      <a:pt x="891073" y="1102134"/>
                    </a:lnTo>
                    <a:lnTo>
                      <a:pt x="889029" y="1103779"/>
                    </a:lnTo>
                    <a:lnTo>
                      <a:pt x="889562" y="1106799"/>
                    </a:lnTo>
                    <a:lnTo>
                      <a:pt x="888664" y="1108994"/>
                    </a:lnTo>
                    <a:lnTo>
                      <a:pt x="885370" y="1113083"/>
                    </a:lnTo>
                    <a:lnTo>
                      <a:pt x="884289" y="1115923"/>
                    </a:lnTo>
                    <a:lnTo>
                      <a:pt x="884842" y="1117335"/>
                    </a:lnTo>
                    <a:lnTo>
                      <a:pt x="886261" y="1118265"/>
                    </a:lnTo>
                    <a:lnTo>
                      <a:pt x="887806" y="1119704"/>
                    </a:lnTo>
                    <a:lnTo>
                      <a:pt x="886376" y="1121086"/>
                    </a:lnTo>
                    <a:lnTo>
                      <a:pt x="885076" y="1123255"/>
                    </a:lnTo>
                    <a:lnTo>
                      <a:pt x="884372" y="1125659"/>
                    </a:lnTo>
                    <a:lnTo>
                      <a:pt x="884708" y="1127754"/>
                    </a:lnTo>
                    <a:lnTo>
                      <a:pt x="885347" y="1128945"/>
                    </a:lnTo>
                    <a:lnTo>
                      <a:pt x="885713" y="1129947"/>
                    </a:lnTo>
                    <a:lnTo>
                      <a:pt x="885833" y="1131052"/>
                    </a:lnTo>
                    <a:lnTo>
                      <a:pt x="885675" y="1132500"/>
                    </a:lnTo>
                    <a:lnTo>
                      <a:pt x="885273" y="1133593"/>
                    </a:lnTo>
                    <a:lnTo>
                      <a:pt x="884651" y="1134388"/>
                    </a:lnTo>
                    <a:lnTo>
                      <a:pt x="884145" y="1134582"/>
                    </a:lnTo>
                    <a:lnTo>
                      <a:pt x="884013" y="1133955"/>
                    </a:lnTo>
                    <a:lnTo>
                      <a:pt x="883351" y="1133262"/>
                    </a:lnTo>
                    <a:lnTo>
                      <a:pt x="881456" y="1134193"/>
                    </a:lnTo>
                    <a:lnTo>
                      <a:pt x="879609" y="1135643"/>
                    </a:lnTo>
                    <a:lnTo>
                      <a:pt x="878987" y="1136395"/>
                    </a:lnTo>
                    <a:lnTo>
                      <a:pt x="877923" y="1136945"/>
                    </a:lnTo>
                    <a:lnTo>
                      <a:pt x="878277" y="1138532"/>
                    </a:lnTo>
                    <a:lnTo>
                      <a:pt x="879502" y="1140244"/>
                    </a:lnTo>
                    <a:lnTo>
                      <a:pt x="881054" y="1141172"/>
                    </a:lnTo>
                    <a:lnTo>
                      <a:pt x="882826" y="1141183"/>
                    </a:lnTo>
                    <a:lnTo>
                      <a:pt x="883780" y="1140926"/>
                    </a:lnTo>
                    <a:lnTo>
                      <a:pt x="884510" y="1140957"/>
                    </a:lnTo>
                    <a:lnTo>
                      <a:pt x="885679" y="1141841"/>
                    </a:lnTo>
                    <a:lnTo>
                      <a:pt x="889058" y="1145712"/>
                    </a:lnTo>
                    <a:lnTo>
                      <a:pt x="889719" y="1146906"/>
                    </a:lnTo>
                    <a:lnTo>
                      <a:pt x="889965" y="1148851"/>
                    </a:lnTo>
                    <a:lnTo>
                      <a:pt x="889586" y="1152975"/>
                    </a:lnTo>
                    <a:lnTo>
                      <a:pt x="889770" y="1155039"/>
                    </a:lnTo>
                    <a:lnTo>
                      <a:pt x="892179" y="1161660"/>
                    </a:lnTo>
                    <a:lnTo>
                      <a:pt x="892020" y="1162607"/>
                    </a:lnTo>
                    <a:lnTo>
                      <a:pt x="889860" y="1160970"/>
                    </a:lnTo>
                    <a:lnTo>
                      <a:pt x="887708" y="1159782"/>
                    </a:lnTo>
                    <a:lnTo>
                      <a:pt x="885494" y="1159418"/>
                    </a:lnTo>
                    <a:lnTo>
                      <a:pt x="883163" y="1160348"/>
                    </a:lnTo>
                    <a:lnTo>
                      <a:pt x="881480" y="1162140"/>
                    </a:lnTo>
                    <a:lnTo>
                      <a:pt x="881181" y="1164122"/>
                    </a:lnTo>
                    <a:lnTo>
                      <a:pt x="882425" y="1169260"/>
                    </a:lnTo>
                    <a:lnTo>
                      <a:pt x="880105" y="1174201"/>
                    </a:lnTo>
                    <a:lnTo>
                      <a:pt x="879247" y="1179001"/>
                    </a:lnTo>
                    <a:lnTo>
                      <a:pt x="879467" y="1184044"/>
                    </a:lnTo>
                    <a:lnTo>
                      <a:pt x="880397" y="1189701"/>
                    </a:lnTo>
                    <a:lnTo>
                      <a:pt x="878748" y="1191348"/>
                    </a:lnTo>
                    <a:lnTo>
                      <a:pt x="878746" y="1191351"/>
                    </a:lnTo>
                    <a:lnTo>
                      <a:pt x="859285" y="1177383"/>
                    </a:lnTo>
                    <a:lnTo>
                      <a:pt x="839218" y="1163064"/>
                    </a:lnTo>
                    <a:lnTo>
                      <a:pt x="819088" y="1148777"/>
                    </a:lnTo>
                    <a:lnTo>
                      <a:pt x="798896" y="1134528"/>
                    </a:lnTo>
                    <a:lnTo>
                      <a:pt x="778647" y="1120317"/>
                    </a:lnTo>
                    <a:lnTo>
                      <a:pt x="758323" y="1106143"/>
                    </a:lnTo>
                    <a:lnTo>
                      <a:pt x="737949" y="1092009"/>
                    </a:lnTo>
                    <a:lnTo>
                      <a:pt x="717512" y="1077913"/>
                    </a:lnTo>
                    <a:lnTo>
                      <a:pt x="715040" y="1076245"/>
                    </a:lnTo>
                    <a:lnTo>
                      <a:pt x="709341" y="1075080"/>
                    </a:lnTo>
                    <a:lnTo>
                      <a:pt x="706818" y="1074028"/>
                    </a:lnTo>
                    <a:lnTo>
                      <a:pt x="705742" y="1073297"/>
                    </a:lnTo>
                    <a:lnTo>
                      <a:pt x="705788" y="1072777"/>
                    </a:lnTo>
                    <a:lnTo>
                      <a:pt x="714919" y="1061808"/>
                    </a:lnTo>
                    <a:lnTo>
                      <a:pt x="716405" y="1059558"/>
                    </a:lnTo>
                    <a:lnTo>
                      <a:pt x="717611" y="1056947"/>
                    </a:lnTo>
                    <a:lnTo>
                      <a:pt x="718356" y="1054021"/>
                    </a:lnTo>
                    <a:lnTo>
                      <a:pt x="718347" y="1052549"/>
                    </a:lnTo>
                    <a:lnTo>
                      <a:pt x="717213" y="1048302"/>
                    </a:lnTo>
                    <a:lnTo>
                      <a:pt x="716001" y="1047640"/>
                    </a:lnTo>
                    <a:lnTo>
                      <a:pt x="714605" y="1047198"/>
                    </a:lnTo>
                    <a:lnTo>
                      <a:pt x="713676" y="1046694"/>
                    </a:lnTo>
                    <a:lnTo>
                      <a:pt x="713089" y="1045736"/>
                    </a:lnTo>
                    <a:lnTo>
                      <a:pt x="712767" y="1044730"/>
                    </a:lnTo>
                    <a:lnTo>
                      <a:pt x="712664" y="1043678"/>
                    </a:lnTo>
                    <a:lnTo>
                      <a:pt x="712733" y="1042553"/>
                    </a:lnTo>
                    <a:lnTo>
                      <a:pt x="713705" y="1037255"/>
                    </a:lnTo>
                    <a:lnTo>
                      <a:pt x="713569" y="1036631"/>
                    </a:lnTo>
                    <a:lnTo>
                      <a:pt x="713181" y="1035933"/>
                    </a:lnTo>
                    <a:lnTo>
                      <a:pt x="712833" y="1034992"/>
                    </a:lnTo>
                    <a:lnTo>
                      <a:pt x="712905" y="1032222"/>
                    </a:lnTo>
                    <a:lnTo>
                      <a:pt x="712737" y="1031202"/>
                    </a:lnTo>
                    <a:lnTo>
                      <a:pt x="711916" y="1029532"/>
                    </a:lnTo>
                    <a:lnTo>
                      <a:pt x="708677" y="1026246"/>
                    </a:lnTo>
                    <a:lnTo>
                      <a:pt x="707151" y="1024075"/>
                    </a:lnTo>
                    <a:lnTo>
                      <a:pt x="706768" y="1021221"/>
                    </a:lnTo>
                    <a:lnTo>
                      <a:pt x="707284" y="1019904"/>
                    </a:lnTo>
                    <a:lnTo>
                      <a:pt x="708964" y="1017865"/>
                    </a:lnTo>
                    <a:lnTo>
                      <a:pt x="709382" y="1017142"/>
                    </a:lnTo>
                    <a:lnTo>
                      <a:pt x="709469" y="1015521"/>
                    </a:lnTo>
                    <a:lnTo>
                      <a:pt x="709291" y="1014251"/>
                    </a:lnTo>
                    <a:lnTo>
                      <a:pt x="708683" y="1012110"/>
                    </a:lnTo>
                    <a:lnTo>
                      <a:pt x="707485" y="1004383"/>
                    </a:lnTo>
                    <a:lnTo>
                      <a:pt x="707575" y="1002978"/>
                    </a:lnTo>
                    <a:lnTo>
                      <a:pt x="706702" y="1001492"/>
                    </a:lnTo>
                    <a:lnTo>
                      <a:pt x="707389" y="998476"/>
                    </a:lnTo>
                    <a:lnTo>
                      <a:pt x="709295" y="993396"/>
                    </a:lnTo>
                    <a:lnTo>
                      <a:pt x="708701" y="990602"/>
                    </a:lnTo>
                    <a:lnTo>
                      <a:pt x="705336" y="987412"/>
                    </a:lnTo>
                    <a:lnTo>
                      <a:pt x="704809" y="985207"/>
                    </a:lnTo>
                    <a:lnTo>
                      <a:pt x="705759" y="981786"/>
                    </a:lnTo>
                    <a:lnTo>
                      <a:pt x="706642" y="979712"/>
                    </a:lnTo>
                    <a:lnTo>
                      <a:pt x="706388" y="978237"/>
                    </a:lnTo>
                    <a:lnTo>
                      <a:pt x="703902" y="976588"/>
                    </a:lnTo>
                    <a:lnTo>
                      <a:pt x="701743" y="975830"/>
                    </a:lnTo>
                    <a:lnTo>
                      <a:pt x="700897" y="975374"/>
                    </a:lnTo>
                    <a:lnTo>
                      <a:pt x="699858" y="974299"/>
                    </a:lnTo>
                    <a:lnTo>
                      <a:pt x="699215" y="972910"/>
                    </a:lnTo>
                    <a:lnTo>
                      <a:pt x="698873" y="971410"/>
                    </a:lnTo>
                    <a:lnTo>
                      <a:pt x="698395" y="970156"/>
                    </a:lnTo>
                    <a:lnTo>
                      <a:pt x="697318" y="969523"/>
                    </a:lnTo>
                    <a:lnTo>
                      <a:pt x="694602" y="968812"/>
                    </a:lnTo>
                    <a:lnTo>
                      <a:pt x="682084" y="960418"/>
                    </a:lnTo>
                    <a:lnTo>
                      <a:pt x="681110" y="960116"/>
                    </a:lnTo>
                    <a:lnTo>
                      <a:pt x="679363" y="959225"/>
                    </a:lnTo>
                    <a:lnTo>
                      <a:pt x="678283" y="959139"/>
                    </a:lnTo>
                    <a:lnTo>
                      <a:pt x="677311" y="959559"/>
                    </a:lnTo>
                    <a:lnTo>
                      <a:pt x="675343" y="961008"/>
                    </a:lnTo>
                    <a:lnTo>
                      <a:pt x="674716" y="961295"/>
                    </a:lnTo>
                    <a:lnTo>
                      <a:pt x="662119" y="964534"/>
                    </a:lnTo>
                    <a:lnTo>
                      <a:pt x="660378" y="963580"/>
                    </a:lnTo>
                    <a:lnTo>
                      <a:pt x="660160" y="961175"/>
                    </a:lnTo>
                    <a:lnTo>
                      <a:pt x="659019" y="959156"/>
                    </a:lnTo>
                    <a:lnTo>
                      <a:pt x="657340" y="957752"/>
                    </a:lnTo>
                    <a:lnTo>
                      <a:pt x="655468" y="957154"/>
                    </a:lnTo>
                    <a:lnTo>
                      <a:pt x="654592" y="957364"/>
                    </a:lnTo>
                    <a:lnTo>
                      <a:pt x="652553" y="958322"/>
                    </a:lnTo>
                    <a:lnTo>
                      <a:pt x="651408" y="958446"/>
                    </a:lnTo>
                    <a:lnTo>
                      <a:pt x="648639" y="957808"/>
                    </a:lnTo>
                    <a:lnTo>
                      <a:pt x="647466" y="957969"/>
                    </a:lnTo>
                    <a:lnTo>
                      <a:pt x="646103" y="958721"/>
                    </a:lnTo>
                    <a:lnTo>
                      <a:pt x="644385" y="960197"/>
                    </a:lnTo>
                    <a:lnTo>
                      <a:pt x="642773" y="961964"/>
                    </a:lnTo>
                    <a:lnTo>
                      <a:pt x="641672" y="963582"/>
                    </a:lnTo>
                    <a:lnTo>
                      <a:pt x="639416" y="970397"/>
                    </a:lnTo>
                    <a:lnTo>
                      <a:pt x="638349" y="972080"/>
                    </a:lnTo>
                    <a:lnTo>
                      <a:pt x="636927" y="969997"/>
                    </a:lnTo>
                    <a:lnTo>
                      <a:pt x="635274" y="968531"/>
                    </a:lnTo>
                    <a:lnTo>
                      <a:pt x="633299" y="967951"/>
                    </a:lnTo>
                    <a:lnTo>
                      <a:pt x="631782" y="967729"/>
                    </a:lnTo>
                    <a:lnTo>
                      <a:pt x="631212" y="967822"/>
                    </a:lnTo>
                    <a:lnTo>
                      <a:pt x="625763" y="968639"/>
                    </a:lnTo>
                    <a:lnTo>
                      <a:pt x="622461" y="968603"/>
                    </a:lnTo>
                    <a:lnTo>
                      <a:pt x="620580" y="967726"/>
                    </a:lnTo>
                    <a:lnTo>
                      <a:pt x="619624" y="966097"/>
                    </a:lnTo>
                    <a:lnTo>
                      <a:pt x="618728" y="965062"/>
                    </a:lnTo>
                    <a:lnTo>
                      <a:pt x="617771" y="964800"/>
                    </a:lnTo>
                    <a:lnTo>
                      <a:pt x="616616" y="965478"/>
                    </a:lnTo>
                    <a:lnTo>
                      <a:pt x="613361" y="968695"/>
                    </a:lnTo>
                    <a:lnTo>
                      <a:pt x="612849" y="969523"/>
                    </a:lnTo>
                    <a:lnTo>
                      <a:pt x="612533" y="970280"/>
                    </a:lnTo>
                    <a:lnTo>
                      <a:pt x="611371" y="971671"/>
                    </a:lnTo>
                    <a:lnTo>
                      <a:pt x="610967" y="972371"/>
                    </a:lnTo>
                    <a:lnTo>
                      <a:pt x="610787" y="973453"/>
                    </a:lnTo>
                    <a:lnTo>
                      <a:pt x="610910" y="974357"/>
                    </a:lnTo>
                    <a:lnTo>
                      <a:pt x="611107" y="975188"/>
                    </a:lnTo>
                    <a:lnTo>
                      <a:pt x="611186" y="976039"/>
                    </a:lnTo>
                    <a:lnTo>
                      <a:pt x="611127" y="979243"/>
                    </a:lnTo>
                    <a:lnTo>
                      <a:pt x="611312" y="980800"/>
                    </a:lnTo>
                    <a:lnTo>
                      <a:pt x="611764" y="982334"/>
                    </a:lnTo>
                    <a:lnTo>
                      <a:pt x="612500" y="983735"/>
                    </a:lnTo>
                    <a:lnTo>
                      <a:pt x="613486" y="984888"/>
                    </a:lnTo>
                    <a:lnTo>
                      <a:pt x="614725" y="985809"/>
                    </a:lnTo>
                    <a:lnTo>
                      <a:pt x="616207" y="986497"/>
                    </a:lnTo>
                    <a:lnTo>
                      <a:pt x="619196" y="986805"/>
                    </a:lnTo>
                    <a:lnTo>
                      <a:pt x="620361" y="987274"/>
                    </a:lnTo>
                    <a:lnTo>
                      <a:pt x="620970" y="988760"/>
                    </a:lnTo>
                    <a:lnTo>
                      <a:pt x="611392" y="990342"/>
                    </a:lnTo>
                    <a:lnTo>
                      <a:pt x="610176" y="989262"/>
                    </a:lnTo>
                    <a:lnTo>
                      <a:pt x="606477" y="983790"/>
                    </a:lnTo>
                    <a:lnTo>
                      <a:pt x="605766" y="980886"/>
                    </a:lnTo>
                    <a:lnTo>
                      <a:pt x="606131" y="976330"/>
                    </a:lnTo>
                    <a:lnTo>
                      <a:pt x="607313" y="972458"/>
                    </a:lnTo>
                    <a:lnTo>
                      <a:pt x="604598" y="970240"/>
                    </a:lnTo>
                    <a:lnTo>
                      <a:pt x="603528" y="969737"/>
                    </a:lnTo>
                    <a:lnTo>
                      <a:pt x="601972" y="969535"/>
                    </a:lnTo>
                    <a:lnTo>
                      <a:pt x="600194" y="969945"/>
                    </a:lnTo>
                    <a:lnTo>
                      <a:pt x="599282" y="970916"/>
                    </a:lnTo>
                    <a:lnTo>
                      <a:pt x="598716" y="971993"/>
                    </a:lnTo>
                    <a:lnTo>
                      <a:pt x="597972" y="972700"/>
                    </a:lnTo>
                    <a:lnTo>
                      <a:pt x="595427" y="972120"/>
                    </a:lnTo>
                    <a:lnTo>
                      <a:pt x="593114" y="969751"/>
                    </a:lnTo>
                    <a:lnTo>
                      <a:pt x="590502" y="967878"/>
                    </a:lnTo>
                    <a:lnTo>
                      <a:pt x="587040" y="968762"/>
                    </a:lnTo>
                    <a:lnTo>
                      <a:pt x="585521" y="966324"/>
                    </a:lnTo>
                    <a:lnTo>
                      <a:pt x="584745" y="965394"/>
                    </a:lnTo>
                    <a:lnTo>
                      <a:pt x="583987" y="964774"/>
                    </a:lnTo>
                    <a:lnTo>
                      <a:pt x="581172" y="964368"/>
                    </a:lnTo>
                    <a:lnTo>
                      <a:pt x="579732" y="963939"/>
                    </a:lnTo>
                    <a:lnTo>
                      <a:pt x="578558" y="961126"/>
                    </a:lnTo>
                    <a:lnTo>
                      <a:pt x="576483" y="960490"/>
                    </a:lnTo>
                    <a:lnTo>
                      <a:pt x="573896" y="960294"/>
                    </a:lnTo>
                    <a:lnTo>
                      <a:pt x="571684" y="959798"/>
                    </a:lnTo>
                    <a:lnTo>
                      <a:pt x="569955" y="958207"/>
                    </a:lnTo>
                    <a:lnTo>
                      <a:pt x="567090" y="953817"/>
                    </a:lnTo>
                    <a:lnTo>
                      <a:pt x="565756" y="952817"/>
                    </a:lnTo>
                    <a:lnTo>
                      <a:pt x="557597" y="951889"/>
                    </a:lnTo>
                    <a:lnTo>
                      <a:pt x="556640" y="951310"/>
                    </a:lnTo>
                    <a:lnTo>
                      <a:pt x="554707" y="949363"/>
                    </a:lnTo>
                    <a:lnTo>
                      <a:pt x="553691" y="948865"/>
                    </a:lnTo>
                    <a:lnTo>
                      <a:pt x="552859" y="949040"/>
                    </a:lnTo>
                    <a:lnTo>
                      <a:pt x="551468" y="950108"/>
                    </a:lnTo>
                    <a:lnTo>
                      <a:pt x="550250" y="950253"/>
                    </a:lnTo>
                    <a:lnTo>
                      <a:pt x="549345" y="949827"/>
                    </a:lnTo>
                    <a:lnTo>
                      <a:pt x="548306" y="949126"/>
                    </a:lnTo>
                    <a:lnTo>
                      <a:pt x="547183" y="948751"/>
                    </a:lnTo>
                    <a:lnTo>
                      <a:pt x="546038" y="949294"/>
                    </a:lnTo>
                    <a:lnTo>
                      <a:pt x="540142" y="956911"/>
                    </a:lnTo>
                    <a:lnTo>
                      <a:pt x="538446" y="957406"/>
                    </a:lnTo>
                    <a:lnTo>
                      <a:pt x="531484" y="955763"/>
                    </a:lnTo>
                    <a:lnTo>
                      <a:pt x="528091" y="953954"/>
                    </a:lnTo>
                    <a:lnTo>
                      <a:pt x="525701" y="953729"/>
                    </a:lnTo>
                    <a:lnTo>
                      <a:pt x="524183" y="953864"/>
                    </a:lnTo>
                    <a:lnTo>
                      <a:pt x="523490" y="954023"/>
                    </a:lnTo>
                    <a:lnTo>
                      <a:pt x="522540" y="956042"/>
                    </a:lnTo>
                    <a:lnTo>
                      <a:pt x="520842" y="955148"/>
                    </a:lnTo>
                    <a:lnTo>
                      <a:pt x="519297" y="953910"/>
                    </a:lnTo>
                    <a:lnTo>
                      <a:pt x="516926" y="953057"/>
                    </a:lnTo>
                    <a:lnTo>
                      <a:pt x="510549" y="951813"/>
                    </a:lnTo>
                    <a:lnTo>
                      <a:pt x="508553" y="950513"/>
                    </a:lnTo>
                    <a:lnTo>
                      <a:pt x="507233" y="949361"/>
                    </a:lnTo>
                    <a:lnTo>
                      <a:pt x="504048" y="948557"/>
                    </a:lnTo>
                    <a:lnTo>
                      <a:pt x="500000" y="948400"/>
                    </a:lnTo>
                    <a:lnTo>
                      <a:pt x="499118" y="948075"/>
                    </a:lnTo>
                    <a:lnTo>
                      <a:pt x="498220" y="946917"/>
                    </a:lnTo>
                    <a:lnTo>
                      <a:pt x="497944" y="945597"/>
                    </a:lnTo>
                    <a:lnTo>
                      <a:pt x="497790" y="944250"/>
                    </a:lnTo>
                    <a:lnTo>
                      <a:pt x="497237" y="943027"/>
                    </a:lnTo>
                    <a:lnTo>
                      <a:pt x="495343" y="941499"/>
                    </a:lnTo>
                    <a:lnTo>
                      <a:pt x="493170" y="940902"/>
                    </a:lnTo>
                    <a:lnTo>
                      <a:pt x="490820" y="941032"/>
                    </a:lnTo>
                    <a:lnTo>
                      <a:pt x="483696" y="942410"/>
                    </a:lnTo>
                    <a:lnTo>
                      <a:pt x="479300" y="941484"/>
                    </a:lnTo>
                    <a:lnTo>
                      <a:pt x="475150" y="939087"/>
                    </a:lnTo>
                    <a:lnTo>
                      <a:pt x="459179" y="921635"/>
                    </a:lnTo>
                    <a:lnTo>
                      <a:pt x="455661" y="919387"/>
                    </a:lnTo>
                    <a:lnTo>
                      <a:pt x="451219" y="918904"/>
                    </a:lnTo>
                    <a:lnTo>
                      <a:pt x="446591" y="919801"/>
                    </a:lnTo>
                    <a:lnTo>
                      <a:pt x="438315" y="923276"/>
                    </a:lnTo>
                    <a:lnTo>
                      <a:pt x="433922" y="923226"/>
                    </a:lnTo>
                    <a:lnTo>
                      <a:pt x="429583" y="921976"/>
                    </a:lnTo>
                    <a:lnTo>
                      <a:pt x="425514" y="919930"/>
                    </a:lnTo>
                    <a:lnTo>
                      <a:pt x="422228" y="918811"/>
                    </a:lnTo>
                    <a:lnTo>
                      <a:pt x="412133" y="917790"/>
                    </a:lnTo>
                    <a:lnTo>
                      <a:pt x="400217" y="918729"/>
                    </a:lnTo>
                    <a:lnTo>
                      <a:pt x="398535" y="919385"/>
                    </a:lnTo>
                    <a:lnTo>
                      <a:pt x="396600" y="920923"/>
                    </a:lnTo>
                    <a:lnTo>
                      <a:pt x="395954" y="921832"/>
                    </a:lnTo>
                    <a:lnTo>
                      <a:pt x="394184" y="929269"/>
                    </a:lnTo>
                    <a:lnTo>
                      <a:pt x="391271" y="933419"/>
                    </a:lnTo>
                    <a:lnTo>
                      <a:pt x="390463" y="935660"/>
                    </a:lnTo>
                    <a:lnTo>
                      <a:pt x="391334" y="938288"/>
                    </a:lnTo>
                    <a:lnTo>
                      <a:pt x="392714" y="940350"/>
                    </a:lnTo>
                    <a:lnTo>
                      <a:pt x="394176" y="943119"/>
                    </a:lnTo>
                    <a:lnTo>
                      <a:pt x="394743" y="945878"/>
                    </a:lnTo>
                    <a:lnTo>
                      <a:pt x="393426" y="947880"/>
                    </a:lnTo>
                    <a:lnTo>
                      <a:pt x="391408" y="947913"/>
                    </a:lnTo>
                    <a:lnTo>
                      <a:pt x="386973" y="945146"/>
                    </a:lnTo>
                    <a:lnTo>
                      <a:pt x="384891" y="944296"/>
                    </a:lnTo>
                    <a:lnTo>
                      <a:pt x="382915" y="945046"/>
                    </a:lnTo>
                    <a:lnTo>
                      <a:pt x="378139" y="949148"/>
                    </a:lnTo>
                    <a:lnTo>
                      <a:pt x="375878" y="950575"/>
                    </a:lnTo>
                    <a:lnTo>
                      <a:pt x="371247" y="950744"/>
                    </a:lnTo>
                    <a:lnTo>
                      <a:pt x="368552" y="950299"/>
                    </a:lnTo>
                    <a:lnTo>
                      <a:pt x="367450" y="949267"/>
                    </a:lnTo>
                    <a:lnTo>
                      <a:pt x="367516" y="947805"/>
                    </a:lnTo>
                    <a:lnTo>
                      <a:pt x="367207" y="947125"/>
                    </a:lnTo>
                    <a:lnTo>
                      <a:pt x="366482" y="946893"/>
                    </a:lnTo>
                    <a:lnTo>
                      <a:pt x="365258" y="946794"/>
                    </a:lnTo>
                    <a:lnTo>
                      <a:pt x="365346" y="946300"/>
                    </a:lnTo>
                    <a:lnTo>
                      <a:pt x="364661" y="945100"/>
                    </a:lnTo>
                    <a:lnTo>
                      <a:pt x="363191" y="943134"/>
                    </a:lnTo>
                    <a:lnTo>
                      <a:pt x="361263" y="942209"/>
                    </a:lnTo>
                    <a:lnTo>
                      <a:pt x="356900" y="941405"/>
                    </a:lnTo>
                    <a:lnTo>
                      <a:pt x="355238" y="940072"/>
                    </a:lnTo>
                    <a:lnTo>
                      <a:pt x="345310" y="925312"/>
                    </a:lnTo>
                    <a:lnTo>
                      <a:pt x="341320" y="923310"/>
                    </a:lnTo>
                    <a:lnTo>
                      <a:pt x="339778" y="921221"/>
                    </a:lnTo>
                    <a:lnTo>
                      <a:pt x="338669" y="918749"/>
                    </a:lnTo>
                    <a:lnTo>
                      <a:pt x="335208" y="905508"/>
                    </a:lnTo>
                    <a:lnTo>
                      <a:pt x="333350" y="900562"/>
                    </a:lnTo>
                    <a:lnTo>
                      <a:pt x="330659" y="897280"/>
                    </a:lnTo>
                    <a:lnTo>
                      <a:pt x="329482" y="896794"/>
                    </a:lnTo>
                    <a:lnTo>
                      <a:pt x="326953" y="896451"/>
                    </a:lnTo>
                    <a:lnTo>
                      <a:pt x="325769" y="896018"/>
                    </a:lnTo>
                    <a:lnTo>
                      <a:pt x="324960" y="895139"/>
                    </a:lnTo>
                    <a:lnTo>
                      <a:pt x="323665" y="892753"/>
                    </a:lnTo>
                    <a:lnTo>
                      <a:pt x="322187" y="891677"/>
                    </a:lnTo>
                    <a:lnTo>
                      <a:pt x="320403" y="889414"/>
                    </a:lnTo>
                    <a:lnTo>
                      <a:pt x="320069" y="888807"/>
                    </a:lnTo>
                    <a:lnTo>
                      <a:pt x="319735" y="887912"/>
                    </a:lnTo>
                    <a:lnTo>
                      <a:pt x="318795" y="887342"/>
                    </a:lnTo>
                    <a:lnTo>
                      <a:pt x="317638" y="886853"/>
                    </a:lnTo>
                    <a:lnTo>
                      <a:pt x="316679" y="886242"/>
                    </a:lnTo>
                    <a:lnTo>
                      <a:pt x="314006" y="882229"/>
                    </a:lnTo>
                    <a:lnTo>
                      <a:pt x="309547" y="873612"/>
                    </a:lnTo>
                    <a:lnTo>
                      <a:pt x="306112" y="871026"/>
                    </a:lnTo>
                    <a:lnTo>
                      <a:pt x="301502" y="869889"/>
                    </a:lnTo>
                    <a:lnTo>
                      <a:pt x="299352" y="868615"/>
                    </a:lnTo>
                    <a:lnTo>
                      <a:pt x="297925" y="864333"/>
                    </a:lnTo>
                    <a:lnTo>
                      <a:pt x="295976" y="862830"/>
                    </a:lnTo>
                    <a:lnTo>
                      <a:pt x="289819" y="859501"/>
                    </a:lnTo>
                    <a:lnTo>
                      <a:pt x="285838" y="856405"/>
                    </a:lnTo>
                    <a:lnTo>
                      <a:pt x="283707" y="853716"/>
                    </a:lnTo>
                    <a:lnTo>
                      <a:pt x="282808" y="852892"/>
                    </a:lnTo>
                    <a:lnTo>
                      <a:pt x="281805" y="852186"/>
                    </a:lnTo>
                    <a:lnTo>
                      <a:pt x="279619" y="851476"/>
                    </a:lnTo>
                    <a:lnTo>
                      <a:pt x="279056" y="850783"/>
                    </a:lnTo>
                    <a:lnTo>
                      <a:pt x="278710" y="849889"/>
                    </a:lnTo>
                    <a:lnTo>
                      <a:pt x="277994" y="848941"/>
                    </a:lnTo>
                    <a:lnTo>
                      <a:pt x="273692" y="846410"/>
                    </a:lnTo>
                    <a:lnTo>
                      <a:pt x="265206" y="844042"/>
                    </a:lnTo>
                    <a:lnTo>
                      <a:pt x="259739" y="839834"/>
                    </a:lnTo>
                    <a:lnTo>
                      <a:pt x="258840" y="838772"/>
                    </a:lnTo>
                    <a:lnTo>
                      <a:pt x="258222" y="837392"/>
                    </a:lnTo>
                    <a:lnTo>
                      <a:pt x="258142" y="835611"/>
                    </a:lnTo>
                    <a:lnTo>
                      <a:pt x="258747" y="834633"/>
                    </a:lnTo>
                    <a:lnTo>
                      <a:pt x="259535" y="833857"/>
                    </a:lnTo>
                    <a:lnTo>
                      <a:pt x="260007" y="832720"/>
                    </a:lnTo>
                    <a:lnTo>
                      <a:pt x="260250" y="830270"/>
                    </a:lnTo>
                    <a:lnTo>
                      <a:pt x="260265" y="827808"/>
                    </a:lnTo>
                    <a:lnTo>
                      <a:pt x="259673" y="825432"/>
                    </a:lnTo>
                    <a:lnTo>
                      <a:pt x="258115" y="823228"/>
                    </a:lnTo>
                    <a:lnTo>
                      <a:pt x="256377" y="822100"/>
                    </a:lnTo>
                    <a:lnTo>
                      <a:pt x="247430" y="819185"/>
                    </a:lnTo>
                    <a:lnTo>
                      <a:pt x="245221" y="817723"/>
                    </a:lnTo>
                    <a:lnTo>
                      <a:pt x="243335" y="816069"/>
                    </a:lnTo>
                    <a:lnTo>
                      <a:pt x="242256" y="814785"/>
                    </a:lnTo>
                    <a:lnTo>
                      <a:pt x="240237" y="810322"/>
                    </a:lnTo>
                    <a:lnTo>
                      <a:pt x="238631" y="805197"/>
                    </a:lnTo>
                    <a:lnTo>
                      <a:pt x="237689" y="799782"/>
                    </a:lnTo>
                    <a:lnTo>
                      <a:pt x="237641" y="792085"/>
                    </a:lnTo>
                    <a:lnTo>
                      <a:pt x="237000" y="788477"/>
                    </a:lnTo>
                    <a:lnTo>
                      <a:pt x="236974" y="786352"/>
                    </a:lnTo>
                    <a:lnTo>
                      <a:pt x="237270" y="785373"/>
                    </a:lnTo>
                    <a:lnTo>
                      <a:pt x="238463" y="782910"/>
                    </a:lnTo>
                    <a:lnTo>
                      <a:pt x="238878" y="781606"/>
                    </a:lnTo>
                    <a:lnTo>
                      <a:pt x="238820" y="780777"/>
                    </a:lnTo>
                    <a:lnTo>
                      <a:pt x="238559" y="779778"/>
                    </a:lnTo>
                    <a:lnTo>
                      <a:pt x="238382" y="778591"/>
                    </a:lnTo>
                    <a:lnTo>
                      <a:pt x="238575" y="777162"/>
                    </a:lnTo>
                    <a:lnTo>
                      <a:pt x="239024" y="776698"/>
                    </a:lnTo>
                    <a:lnTo>
                      <a:pt x="239845" y="776151"/>
                    </a:lnTo>
                    <a:lnTo>
                      <a:pt x="240661" y="775383"/>
                    </a:lnTo>
                    <a:lnTo>
                      <a:pt x="241100" y="774235"/>
                    </a:lnTo>
                    <a:lnTo>
                      <a:pt x="241088" y="773263"/>
                    </a:lnTo>
                    <a:lnTo>
                      <a:pt x="240745" y="771520"/>
                    </a:lnTo>
                    <a:lnTo>
                      <a:pt x="240698" y="770184"/>
                    </a:lnTo>
                    <a:lnTo>
                      <a:pt x="241629" y="767859"/>
                    </a:lnTo>
                    <a:lnTo>
                      <a:pt x="241979" y="766490"/>
                    </a:lnTo>
                    <a:lnTo>
                      <a:pt x="241511" y="765827"/>
                    </a:lnTo>
                    <a:lnTo>
                      <a:pt x="238835" y="763392"/>
                    </a:lnTo>
                    <a:lnTo>
                      <a:pt x="237371" y="763074"/>
                    </a:lnTo>
                    <a:lnTo>
                      <a:pt x="235466" y="763978"/>
                    </a:lnTo>
                    <a:lnTo>
                      <a:pt x="233944" y="764030"/>
                    </a:lnTo>
                    <a:lnTo>
                      <a:pt x="233572" y="761174"/>
                    </a:lnTo>
                    <a:lnTo>
                      <a:pt x="232942" y="758952"/>
                    </a:lnTo>
                    <a:lnTo>
                      <a:pt x="231143" y="758031"/>
                    </a:lnTo>
                    <a:lnTo>
                      <a:pt x="229208" y="757340"/>
                    </a:lnTo>
                    <a:lnTo>
                      <a:pt x="228198" y="755863"/>
                    </a:lnTo>
                    <a:lnTo>
                      <a:pt x="221730" y="751415"/>
                    </a:lnTo>
                    <a:lnTo>
                      <a:pt x="220286" y="750780"/>
                    </a:lnTo>
                    <a:lnTo>
                      <a:pt x="210595" y="749097"/>
                    </a:lnTo>
                    <a:lnTo>
                      <a:pt x="206871" y="746289"/>
                    </a:lnTo>
                    <a:lnTo>
                      <a:pt x="205129" y="745604"/>
                    </a:lnTo>
                    <a:lnTo>
                      <a:pt x="204214" y="747290"/>
                    </a:lnTo>
                    <a:lnTo>
                      <a:pt x="203352" y="748297"/>
                    </a:lnTo>
                    <a:lnTo>
                      <a:pt x="201687" y="746950"/>
                    </a:lnTo>
                    <a:lnTo>
                      <a:pt x="198733" y="743705"/>
                    </a:lnTo>
                    <a:lnTo>
                      <a:pt x="197432" y="743600"/>
                    </a:lnTo>
                    <a:lnTo>
                      <a:pt x="196667" y="744027"/>
                    </a:lnTo>
                    <a:lnTo>
                      <a:pt x="195992" y="744655"/>
                    </a:lnTo>
                    <a:lnTo>
                      <a:pt x="192807" y="745983"/>
                    </a:lnTo>
                    <a:lnTo>
                      <a:pt x="192678" y="745391"/>
                    </a:lnTo>
                    <a:lnTo>
                      <a:pt x="191831" y="743637"/>
                    </a:lnTo>
                    <a:lnTo>
                      <a:pt x="191438" y="742394"/>
                    </a:lnTo>
                    <a:lnTo>
                      <a:pt x="191239" y="739433"/>
                    </a:lnTo>
                    <a:lnTo>
                      <a:pt x="190829" y="738249"/>
                    </a:lnTo>
                    <a:lnTo>
                      <a:pt x="190040" y="737410"/>
                    </a:lnTo>
                    <a:lnTo>
                      <a:pt x="187094" y="735702"/>
                    </a:lnTo>
                    <a:lnTo>
                      <a:pt x="186091" y="734122"/>
                    </a:lnTo>
                    <a:lnTo>
                      <a:pt x="185373" y="733229"/>
                    </a:lnTo>
                    <a:lnTo>
                      <a:pt x="184381" y="732748"/>
                    </a:lnTo>
                    <a:lnTo>
                      <a:pt x="183216" y="732896"/>
                    </a:lnTo>
                    <a:lnTo>
                      <a:pt x="180770" y="733939"/>
                    </a:lnTo>
                    <a:lnTo>
                      <a:pt x="179493" y="734125"/>
                    </a:lnTo>
                    <a:lnTo>
                      <a:pt x="177375" y="734894"/>
                    </a:lnTo>
                    <a:lnTo>
                      <a:pt x="176187" y="737088"/>
                    </a:lnTo>
                    <a:lnTo>
                      <a:pt x="174756" y="742755"/>
                    </a:lnTo>
                    <a:lnTo>
                      <a:pt x="174371" y="743373"/>
                    </a:lnTo>
                    <a:lnTo>
                      <a:pt x="173800" y="743984"/>
                    </a:lnTo>
                    <a:lnTo>
                      <a:pt x="173269" y="744691"/>
                    </a:lnTo>
                    <a:lnTo>
                      <a:pt x="172977" y="745665"/>
                    </a:lnTo>
                    <a:lnTo>
                      <a:pt x="173087" y="747761"/>
                    </a:lnTo>
                    <a:lnTo>
                      <a:pt x="173236" y="748750"/>
                    </a:lnTo>
                    <a:lnTo>
                      <a:pt x="173427" y="748752"/>
                    </a:lnTo>
                    <a:lnTo>
                      <a:pt x="172586" y="751047"/>
                    </a:lnTo>
                    <a:lnTo>
                      <a:pt x="171756" y="751596"/>
                    </a:lnTo>
                    <a:lnTo>
                      <a:pt x="170623" y="751286"/>
                    </a:lnTo>
                    <a:lnTo>
                      <a:pt x="168856" y="751047"/>
                    </a:lnTo>
                    <a:lnTo>
                      <a:pt x="166774" y="751043"/>
                    </a:lnTo>
                    <a:lnTo>
                      <a:pt x="165774" y="751212"/>
                    </a:lnTo>
                    <a:lnTo>
                      <a:pt x="165522" y="752135"/>
                    </a:lnTo>
                    <a:lnTo>
                      <a:pt x="165655" y="754407"/>
                    </a:lnTo>
                    <a:lnTo>
                      <a:pt x="166657" y="756740"/>
                    </a:lnTo>
                    <a:lnTo>
                      <a:pt x="166453" y="757908"/>
                    </a:lnTo>
                    <a:lnTo>
                      <a:pt x="164544" y="758741"/>
                    </a:lnTo>
                    <a:lnTo>
                      <a:pt x="162934" y="756829"/>
                    </a:lnTo>
                    <a:lnTo>
                      <a:pt x="161470" y="756233"/>
                    </a:lnTo>
                    <a:lnTo>
                      <a:pt x="159781" y="756061"/>
                    </a:lnTo>
                    <a:lnTo>
                      <a:pt x="157503" y="755461"/>
                    </a:lnTo>
                    <a:lnTo>
                      <a:pt x="156629" y="754972"/>
                    </a:lnTo>
                    <a:lnTo>
                      <a:pt x="155500" y="754115"/>
                    </a:lnTo>
                    <a:lnTo>
                      <a:pt x="154535" y="753097"/>
                    </a:lnTo>
                    <a:lnTo>
                      <a:pt x="154171" y="752105"/>
                    </a:lnTo>
                    <a:lnTo>
                      <a:pt x="154549" y="749185"/>
                    </a:lnTo>
                    <a:lnTo>
                      <a:pt x="154517" y="748160"/>
                    </a:lnTo>
                    <a:lnTo>
                      <a:pt x="152173" y="740989"/>
                    </a:lnTo>
                    <a:lnTo>
                      <a:pt x="149996" y="737944"/>
                    </a:lnTo>
                    <a:lnTo>
                      <a:pt x="149705" y="736738"/>
                    </a:lnTo>
                    <a:lnTo>
                      <a:pt x="149892" y="735455"/>
                    </a:lnTo>
                    <a:lnTo>
                      <a:pt x="150117" y="734649"/>
                    </a:lnTo>
                    <a:lnTo>
                      <a:pt x="150214" y="733908"/>
                    </a:lnTo>
                    <a:lnTo>
                      <a:pt x="150048" y="732792"/>
                    </a:lnTo>
                    <a:lnTo>
                      <a:pt x="149191" y="731187"/>
                    </a:lnTo>
                    <a:lnTo>
                      <a:pt x="142934" y="724929"/>
                    </a:lnTo>
                    <a:lnTo>
                      <a:pt x="142126" y="723115"/>
                    </a:lnTo>
                    <a:lnTo>
                      <a:pt x="141583" y="711597"/>
                    </a:lnTo>
                    <a:lnTo>
                      <a:pt x="141903" y="709026"/>
                    </a:lnTo>
                    <a:lnTo>
                      <a:pt x="142774" y="706310"/>
                    </a:lnTo>
                    <a:lnTo>
                      <a:pt x="145195" y="702682"/>
                    </a:lnTo>
                    <a:lnTo>
                      <a:pt x="146275" y="700524"/>
                    </a:lnTo>
                    <a:lnTo>
                      <a:pt x="145418" y="698077"/>
                    </a:lnTo>
                    <a:lnTo>
                      <a:pt x="143952" y="697665"/>
                    </a:lnTo>
                    <a:lnTo>
                      <a:pt x="142057" y="698116"/>
                    </a:lnTo>
                    <a:lnTo>
                      <a:pt x="139896" y="698273"/>
                    </a:lnTo>
                    <a:lnTo>
                      <a:pt x="138205" y="697101"/>
                    </a:lnTo>
                    <a:lnTo>
                      <a:pt x="135950" y="694657"/>
                    </a:lnTo>
                    <a:lnTo>
                      <a:pt x="134008" y="692016"/>
                    </a:lnTo>
                    <a:lnTo>
                      <a:pt x="132924" y="689680"/>
                    </a:lnTo>
                    <a:lnTo>
                      <a:pt x="132209" y="689245"/>
                    </a:lnTo>
                    <a:lnTo>
                      <a:pt x="131507" y="688590"/>
                    </a:lnTo>
                    <a:lnTo>
                      <a:pt x="131268" y="687416"/>
                    </a:lnTo>
                    <a:lnTo>
                      <a:pt x="131346" y="684392"/>
                    </a:lnTo>
                    <a:lnTo>
                      <a:pt x="131033" y="681539"/>
                    </a:lnTo>
                    <a:lnTo>
                      <a:pt x="130165" y="678578"/>
                    </a:lnTo>
                    <a:lnTo>
                      <a:pt x="129866" y="677994"/>
                    </a:lnTo>
                    <a:lnTo>
                      <a:pt x="128722" y="677708"/>
                    </a:lnTo>
                    <a:lnTo>
                      <a:pt x="126095" y="677826"/>
                    </a:lnTo>
                    <a:lnTo>
                      <a:pt x="125150" y="677161"/>
                    </a:lnTo>
                    <a:lnTo>
                      <a:pt x="123789" y="674912"/>
                    </a:lnTo>
                    <a:lnTo>
                      <a:pt x="122633" y="673643"/>
                    </a:lnTo>
                    <a:lnTo>
                      <a:pt x="121179" y="673034"/>
                    </a:lnTo>
                    <a:lnTo>
                      <a:pt x="118911" y="672765"/>
                    </a:lnTo>
                    <a:lnTo>
                      <a:pt x="118273" y="672980"/>
                    </a:lnTo>
                    <a:lnTo>
                      <a:pt x="116295" y="673997"/>
                    </a:lnTo>
                    <a:lnTo>
                      <a:pt x="115103" y="674170"/>
                    </a:lnTo>
                    <a:lnTo>
                      <a:pt x="113677" y="669645"/>
                    </a:lnTo>
                    <a:lnTo>
                      <a:pt x="111107" y="666775"/>
                    </a:lnTo>
                    <a:lnTo>
                      <a:pt x="108367" y="666093"/>
                    </a:lnTo>
                    <a:lnTo>
                      <a:pt x="102500" y="667151"/>
                    </a:lnTo>
                    <a:lnTo>
                      <a:pt x="101335" y="667186"/>
                    </a:lnTo>
                    <a:lnTo>
                      <a:pt x="100174" y="667035"/>
                    </a:lnTo>
                    <a:lnTo>
                      <a:pt x="99000" y="666630"/>
                    </a:lnTo>
                    <a:lnTo>
                      <a:pt x="97828" y="665923"/>
                    </a:lnTo>
                    <a:lnTo>
                      <a:pt x="95448" y="667015"/>
                    </a:lnTo>
                    <a:lnTo>
                      <a:pt x="93503" y="667377"/>
                    </a:lnTo>
                    <a:lnTo>
                      <a:pt x="88561" y="667023"/>
                    </a:lnTo>
                    <a:lnTo>
                      <a:pt x="86051" y="666289"/>
                    </a:lnTo>
                    <a:lnTo>
                      <a:pt x="81311" y="663525"/>
                    </a:lnTo>
                    <a:lnTo>
                      <a:pt x="78993" y="662813"/>
                    </a:lnTo>
                    <a:lnTo>
                      <a:pt x="74403" y="663372"/>
                    </a:lnTo>
                    <a:lnTo>
                      <a:pt x="69947" y="665265"/>
                    </a:lnTo>
                    <a:lnTo>
                      <a:pt x="66003" y="667837"/>
                    </a:lnTo>
                    <a:lnTo>
                      <a:pt x="62966" y="670439"/>
                    </a:lnTo>
                    <a:lnTo>
                      <a:pt x="60201" y="674270"/>
                    </a:lnTo>
                    <a:lnTo>
                      <a:pt x="58641" y="675706"/>
                    </a:lnTo>
                    <a:lnTo>
                      <a:pt x="56278" y="676158"/>
                    </a:lnTo>
                    <a:lnTo>
                      <a:pt x="55365" y="675734"/>
                    </a:lnTo>
                    <a:lnTo>
                      <a:pt x="54612" y="674753"/>
                    </a:lnTo>
                    <a:lnTo>
                      <a:pt x="54120" y="673449"/>
                    </a:lnTo>
                    <a:lnTo>
                      <a:pt x="53786" y="670546"/>
                    </a:lnTo>
                    <a:lnTo>
                      <a:pt x="52959" y="669928"/>
                    </a:lnTo>
                    <a:lnTo>
                      <a:pt x="47520" y="669162"/>
                    </a:lnTo>
                    <a:lnTo>
                      <a:pt x="46183" y="668402"/>
                    </a:lnTo>
                    <a:lnTo>
                      <a:pt x="43054" y="665830"/>
                    </a:lnTo>
                    <a:lnTo>
                      <a:pt x="42437" y="665134"/>
                    </a:lnTo>
                    <a:lnTo>
                      <a:pt x="40689" y="664106"/>
                    </a:lnTo>
                    <a:lnTo>
                      <a:pt x="38176" y="664405"/>
                    </a:lnTo>
                    <a:lnTo>
                      <a:pt x="35692" y="665059"/>
                    </a:lnTo>
                    <a:lnTo>
                      <a:pt x="34067" y="665090"/>
                    </a:lnTo>
                    <a:lnTo>
                      <a:pt x="33187" y="663929"/>
                    </a:lnTo>
                    <a:lnTo>
                      <a:pt x="32098" y="661030"/>
                    </a:lnTo>
                    <a:lnTo>
                      <a:pt x="31094" y="660401"/>
                    </a:lnTo>
                    <a:lnTo>
                      <a:pt x="29649" y="659750"/>
                    </a:lnTo>
                    <a:lnTo>
                      <a:pt x="28565" y="658461"/>
                    </a:lnTo>
                    <a:lnTo>
                      <a:pt x="27701" y="657195"/>
                    </a:lnTo>
                    <a:lnTo>
                      <a:pt x="26960" y="656591"/>
                    </a:lnTo>
                    <a:lnTo>
                      <a:pt x="26360" y="656384"/>
                    </a:lnTo>
                    <a:lnTo>
                      <a:pt x="25250" y="655616"/>
                    </a:lnTo>
                    <a:lnTo>
                      <a:pt x="24486" y="655465"/>
                    </a:lnTo>
                    <a:lnTo>
                      <a:pt x="23780" y="655718"/>
                    </a:lnTo>
                    <a:lnTo>
                      <a:pt x="22193" y="656816"/>
                    </a:lnTo>
                    <a:lnTo>
                      <a:pt x="21369" y="657102"/>
                    </a:lnTo>
                    <a:lnTo>
                      <a:pt x="19607" y="656959"/>
                    </a:lnTo>
                    <a:lnTo>
                      <a:pt x="18700" y="656264"/>
                    </a:lnTo>
                    <a:lnTo>
                      <a:pt x="17899" y="655263"/>
                    </a:lnTo>
                    <a:lnTo>
                      <a:pt x="16465" y="654133"/>
                    </a:lnTo>
                    <a:lnTo>
                      <a:pt x="13873" y="653309"/>
                    </a:lnTo>
                    <a:lnTo>
                      <a:pt x="4446" y="652468"/>
                    </a:lnTo>
                    <a:lnTo>
                      <a:pt x="2254" y="650910"/>
                    </a:lnTo>
                    <a:lnTo>
                      <a:pt x="0" y="646537"/>
                    </a:lnTo>
                    <a:lnTo>
                      <a:pt x="2839" y="607035"/>
                    </a:lnTo>
                    <a:lnTo>
                      <a:pt x="5723" y="566614"/>
                    </a:lnTo>
                    <a:lnTo>
                      <a:pt x="8588" y="526184"/>
                    </a:lnTo>
                    <a:lnTo>
                      <a:pt x="11434" y="485741"/>
                    </a:lnTo>
                    <a:lnTo>
                      <a:pt x="14260" y="445291"/>
                    </a:lnTo>
                    <a:lnTo>
                      <a:pt x="17065" y="404847"/>
                    </a:lnTo>
                    <a:lnTo>
                      <a:pt x="19852" y="364389"/>
                    </a:lnTo>
                    <a:lnTo>
                      <a:pt x="22618" y="323919"/>
                    </a:lnTo>
                    <a:lnTo>
                      <a:pt x="25365" y="283443"/>
                    </a:lnTo>
                    <a:lnTo>
                      <a:pt x="28092" y="242967"/>
                    </a:lnTo>
                    <a:lnTo>
                      <a:pt x="30798" y="202493"/>
                    </a:lnTo>
                    <a:lnTo>
                      <a:pt x="33486" y="161994"/>
                    </a:lnTo>
                    <a:lnTo>
                      <a:pt x="36153" y="121497"/>
                    </a:lnTo>
                    <a:lnTo>
                      <a:pt x="38800" y="81009"/>
                    </a:lnTo>
                    <a:lnTo>
                      <a:pt x="41427" y="40510"/>
                    </a:lnTo>
                    <a:close/>
                  </a:path>
                </a:pathLst>
              </a:custGeom>
              <a:grpFill/>
              <a:ln w="3175"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n-AU" sz="1600" dirty="0">
                  <a:solidFill>
                    <a:schemeClr val="tx1"/>
                  </a:solidFill>
                  <a:latin typeface="Arial" panose="020B0604020202020204" pitchFamily="34" charset="0"/>
                  <a:cs typeface="Arial" panose="020B0604020202020204" pitchFamily="34" charset="0"/>
                </a:endParaRPr>
              </a:p>
            </p:txBody>
          </p:sp>
          <p:sp>
            <p:nvSpPr>
              <p:cNvPr id="12" name="Freeform 51">
                <a:extLst>
                  <a:ext uri="{FF2B5EF4-FFF2-40B4-BE49-F238E27FC236}">
                    <a16:creationId xmlns:a16="http://schemas.microsoft.com/office/drawing/2014/main" id="{6E7104E6-3D8C-28E5-B2A8-64F1D3EE78BB}"/>
                  </a:ext>
                </a:extLst>
              </p:cNvPr>
              <p:cNvSpPr>
                <a:spLocks noChangeAspect="1"/>
              </p:cNvSpPr>
              <p:nvPr>
                <p:custDataLst>
                  <p:tags r:id="rId6"/>
                </p:custDataLst>
              </p:nvPr>
            </p:nvSpPr>
            <p:spPr>
              <a:xfrm>
                <a:off x="4086025" y="3820286"/>
                <a:ext cx="1390250" cy="1579183"/>
              </a:xfrm>
              <a:custGeom>
                <a:avLst/>
                <a:gdLst/>
                <a:ahLst/>
                <a:cxnLst/>
                <a:rect l="l" t="t" r="r" b="b"/>
                <a:pathLst>
                  <a:path w="1390250" h="1579183">
                    <a:moveTo>
                      <a:pt x="922736" y="1242390"/>
                    </a:moveTo>
                    <a:lnTo>
                      <a:pt x="924520" y="1242797"/>
                    </a:lnTo>
                    <a:lnTo>
                      <a:pt x="933187" y="1246314"/>
                    </a:lnTo>
                    <a:lnTo>
                      <a:pt x="934142" y="1246390"/>
                    </a:lnTo>
                    <a:lnTo>
                      <a:pt x="935081" y="1246056"/>
                    </a:lnTo>
                    <a:lnTo>
                      <a:pt x="937091" y="1244649"/>
                    </a:lnTo>
                    <a:lnTo>
                      <a:pt x="938925" y="1244651"/>
                    </a:lnTo>
                    <a:lnTo>
                      <a:pt x="941685" y="1245032"/>
                    </a:lnTo>
                    <a:lnTo>
                      <a:pt x="943472" y="1244876"/>
                    </a:lnTo>
                    <a:lnTo>
                      <a:pt x="947296" y="1243588"/>
                    </a:lnTo>
                    <a:lnTo>
                      <a:pt x="949188" y="1243405"/>
                    </a:lnTo>
                    <a:lnTo>
                      <a:pt x="950760" y="1244342"/>
                    </a:lnTo>
                    <a:lnTo>
                      <a:pt x="952994" y="1243355"/>
                    </a:lnTo>
                    <a:lnTo>
                      <a:pt x="954147" y="1244477"/>
                    </a:lnTo>
                    <a:lnTo>
                      <a:pt x="954006" y="1246180"/>
                    </a:lnTo>
                    <a:lnTo>
                      <a:pt x="952471" y="1247046"/>
                    </a:lnTo>
                    <a:lnTo>
                      <a:pt x="950188" y="1247780"/>
                    </a:lnTo>
                    <a:lnTo>
                      <a:pt x="948573" y="1249524"/>
                    </a:lnTo>
                    <a:lnTo>
                      <a:pt x="948310" y="1251337"/>
                    </a:lnTo>
                    <a:lnTo>
                      <a:pt x="950071" y="1252219"/>
                    </a:lnTo>
                    <a:lnTo>
                      <a:pt x="953661" y="1252350"/>
                    </a:lnTo>
                    <a:lnTo>
                      <a:pt x="955152" y="1252698"/>
                    </a:lnTo>
                    <a:lnTo>
                      <a:pt x="955184" y="1253391"/>
                    </a:lnTo>
                    <a:lnTo>
                      <a:pt x="952546" y="1256878"/>
                    </a:lnTo>
                    <a:lnTo>
                      <a:pt x="947797" y="1261798"/>
                    </a:lnTo>
                    <a:lnTo>
                      <a:pt x="949909" y="1264075"/>
                    </a:lnTo>
                    <a:lnTo>
                      <a:pt x="952211" y="1264242"/>
                    </a:lnTo>
                    <a:lnTo>
                      <a:pt x="954554" y="1264045"/>
                    </a:lnTo>
                    <a:lnTo>
                      <a:pt x="958672" y="1266147"/>
                    </a:lnTo>
                    <a:lnTo>
                      <a:pt x="961358" y="1266090"/>
                    </a:lnTo>
                    <a:lnTo>
                      <a:pt x="965724" y="1265185"/>
                    </a:lnTo>
                    <a:lnTo>
                      <a:pt x="967021" y="1264668"/>
                    </a:lnTo>
                    <a:lnTo>
                      <a:pt x="967813" y="1264163"/>
                    </a:lnTo>
                    <a:lnTo>
                      <a:pt x="968469" y="1264199"/>
                    </a:lnTo>
                    <a:lnTo>
                      <a:pt x="969310" y="1265320"/>
                    </a:lnTo>
                    <a:lnTo>
                      <a:pt x="969762" y="1266532"/>
                    </a:lnTo>
                    <a:lnTo>
                      <a:pt x="969670" y="1267472"/>
                    </a:lnTo>
                    <a:lnTo>
                      <a:pt x="969341" y="1268528"/>
                    </a:lnTo>
                    <a:lnTo>
                      <a:pt x="969100" y="1270112"/>
                    </a:lnTo>
                    <a:lnTo>
                      <a:pt x="969776" y="1272653"/>
                    </a:lnTo>
                    <a:lnTo>
                      <a:pt x="971658" y="1273584"/>
                    </a:lnTo>
                    <a:lnTo>
                      <a:pt x="974033" y="1273391"/>
                    </a:lnTo>
                    <a:lnTo>
                      <a:pt x="976238" y="1272628"/>
                    </a:lnTo>
                    <a:lnTo>
                      <a:pt x="977905" y="1271456"/>
                    </a:lnTo>
                    <a:lnTo>
                      <a:pt x="979357" y="1269730"/>
                    </a:lnTo>
                    <a:lnTo>
                      <a:pt x="980393" y="1267612"/>
                    </a:lnTo>
                    <a:lnTo>
                      <a:pt x="980856" y="1265293"/>
                    </a:lnTo>
                    <a:lnTo>
                      <a:pt x="982173" y="1263384"/>
                    </a:lnTo>
                    <a:lnTo>
                      <a:pt x="985024" y="1263160"/>
                    </a:lnTo>
                    <a:lnTo>
                      <a:pt x="988153" y="1263766"/>
                    </a:lnTo>
                    <a:lnTo>
                      <a:pt x="992421" y="1265245"/>
                    </a:lnTo>
                    <a:lnTo>
                      <a:pt x="996648" y="1267615"/>
                    </a:lnTo>
                    <a:lnTo>
                      <a:pt x="998368" y="1268136"/>
                    </a:lnTo>
                    <a:lnTo>
                      <a:pt x="998567" y="1268824"/>
                    </a:lnTo>
                    <a:lnTo>
                      <a:pt x="999154" y="1273093"/>
                    </a:lnTo>
                    <a:lnTo>
                      <a:pt x="999718" y="1274405"/>
                    </a:lnTo>
                    <a:lnTo>
                      <a:pt x="1001119" y="1275154"/>
                    </a:lnTo>
                    <a:lnTo>
                      <a:pt x="1002796" y="1275463"/>
                    </a:lnTo>
                    <a:lnTo>
                      <a:pt x="1004844" y="1275525"/>
                    </a:lnTo>
                    <a:lnTo>
                      <a:pt x="1004116" y="1277382"/>
                    </a:lnTo>
                    <a:lnTo>
                      <a:pt x="1004494" y="1279693"/>
                    </a:lnTo>
                    <a:lnTo>
                      <a:pt x="1004154" y="1281629"/>
                    </a:lnTo>
                    <a:lnTo>
                      <a:pt x="1001295" y="1282330"/>
                    </a:lnTo>
                    <a:lnTo>
                      <a:pt x="999982" y="1283188"/>
                    </a:lnTo>
                    <a:lnTo>
                      <a:pt x="996968" y="1287238"/>
                    </a:lnTo>
                    <a:lnTo>
                      <a:pt x="995645" y="1288326"/>
                    </a:lnTo>
                    <a:lnTo>
                      <a:pt x="993445" y="1288301"/>
                    </a:lnTo>
                    <a:lnTo>
                      <a:pt x="991075" y="1287483"/>
                    </a:lnTo>
                    <a:lnTo>
                      <a:pt x="988974" y="1286236"/>
                    </a:lnTo>
                    <a:lnTo>
                      <a:pt x="985695" y="1283057"/>
                    </a:lnTo>
                    <a:lnTo>
                      <a:pt x="983835" y="1282272"/>
                    </a:lnTo>
                    <a:lnTo>
                      <a:pt x="981789" y="1282191"/>
                    </a:lnTo>
                    <a:lnTo>
                      <a:pt x="979371" y="1282411"/>
                    </a:lnTo>
                    <a:lnTo>
                      <a:pt x="977732" y="1282242"/>
                    </a:lnTo>
                    <a:lnTo>
                      <a:pt x="974721" y="1280806"/>
                    </a:lnTo>
                    <a:lnTo>
                      <a:pt x="972307" y="1280378"/>
                    </a:lnTo>
                    <a:lnTo>
                      <a:pt x="969719" y="1280384"/>
                    </a:lnTo>
                    <a:lnTo>
                      <a:pt x="965444" y="1281081"/>
                    </a:lnTo>
                    <a:lnTo>
                      <a:pt x="956547" y="1284677"/>
                    </a:lnTo>
                    <a:lnTo>
                      <a:pt x="951831" y="1285571"/>
                    </a:lnTo>
                    <a:lnTo>
                      <a:pt x="950137" y="1287301"/>
                    </a:lnTo>
                    <a:lnTo>
                      <a:pt x="949365" y="1289808"/>
                    </a:lnTo>
                    <a:lnTo>
                      <a:pt x="949448" y="1292713"/>
                    </a:lnTo>
                    <a:lnTo>
                      <a:pt x="949724" y="1293446"/>
                    </a:lnTo>
                    <a:lnTo>
                      <a:pt x="950182" y="1294092"/>
                    </a:lnTo>
                    <a:lnTo>
                      <a:pt x="950586" y="1294840"/>
                    </a:lnTo>
                    <a:lnTo>
                      <a:pt x="950746" y="1295894"/>
                    </a:lnTo>
                    <a:lnTo>
                      <a:pt x="950466" y="1297078"/>
                    </a:lnTo>
                    <a:lnTo>
                      <a:pt x="949940" y="1298022"/>
                    </a:lnTo>
                    <a:lnTo>
                      <a:pt x="949422" y="1298778"/>
                    </a:lnTo>
                    <a:lnTo>
                      <a:pt x="949168" y="1299334"/>
                    </a:lnTo>
                    <a:lnTo>
                      <a:pt x="948436" y="1300313"/>
                    </a:lnTo>
                    <a:lnTo>
                      <a:pt x="943356" y="1301355"/>
                    </a:lnTo>
                    <a:lnTo>
                      <a:pt x="936788" y="1305634"/>
                    </a:lnTo>
                    <a:lnTo>
                      <a:pt x="933177" y="1307088"/>
                    </a:lnTo>
                    <a:lnTo>
                      <a:pt x="931756" y="1305341"/>
                    </a:lnTo>
                    <a:lnTo>
                      <a:pt x="928785" y="1303425"/>
                    </a:lnTo>
                    <a:lnTo>
                      <a:pt x="924334" y="1297530"/>
                    </a:lnTo>
                    <a:lnTo>
                      <a:pt x="920977" y="1296178"/>
                    </a:lnTo>
                    <a:lnTo>
                      <a:pt x="915942" y="1295692"/>
                    </a:lnTo>
                    <a:lnTo>
                      <a:pt x="911123" y="1293508"/>
                    </a:lnTo>
                    <a:lnTo>
                      <a:pt x="909505" y="1293025"/>
                    </a:lnTo>
                    <a:lnTo>
                      <a:pt x="907808" y="1293021"/>
                    </a:lnTo>
                    <a:lnTo>
                      <a:pt x="905267" y="1294602"/>
                    </a:lnTo>
                    <a:lnTo>
                      <a:pt x="904431" y="1297277"/>
                    </a:lnTo>
                    <a:lnTo>
                      <a:pt x="903314" y="1299754"/>
                    </a:lnTo>
                    <a:lnTo>
                      <a:pt x="899996" y="1300756"/>
                    </a:lnTo>
                    <a:lnTo>
                      <a:pt x="898372" y="1300430"/>
                    </a:lnTo>
                    <a:lnTo>
                      <a:pt x="895055" y="1299108"/>
                    </a:lnTo>
                    <a:lnTo>
                      <a:pt x="893219" y="1298766"/>
                    </a:lnTo>
                    <a:lnTo>
                      <a:pt x="890023" y="1299450"/>
                    </a:lnTo>
                    <a:lnTo>
                      <a:pt x="888573" y="1299246"/>
                    </a:lnTo>
                    <a:lnTo>
                      <a:pt x="887530" y="1297716"/>
                    </a:lnTo>
                    <a:lnTo>
                      <a:pt x="880318" y="1300622"/>
                    </a:lnTo>
                    <a:lnTo>
                      <a:pt x="877008" y="1300959"/>
                    </a:lnTo>
                    <a:lnTo>
                      <a:pt x="873798" y="1299929"/>
                    </a:lnTo>
                    <a:lnTo>
                      <a:pt x="871765" y="1298359"/>
                    </a:lnTo>
                    <a:lnTo>
                      <a:pt x="871008" y="1298074"/>
                    </a:lnTo>
                    <a:lnTo>
                      <a:pt x="869807" y="1298289"/>
                    </a:lnTo>
                    <a:lnTo>
                      <a:pt x="867936" y="1299458"/>
                    </a:lnTo>
                    <a:lnTo>
                      <a:pt x="867031" y="1299725"/>
                    </a:lnTo>
                    <a:lnTo>
                      <a:pt x="864754" y="1299520"/>
                    </a:lnTo>
                    <a:lnTo>
                      <a:pt x="863542" y="1299578"/>
                    </a:lnTo>
                    <a:lnTo>
                      <a:pt x="862691" y="1300035"/>
                    </a:lnTo>
                    <a:lnTo>
                      <a:pt x="861438" y="1301338"/>
                    </a:lnTo>
                    <a:lnTo>
                      <a:pt x="860735" y="1301464"/>
                    </a:lnTo>
                    <a:lnTo>
                      <a:pt x="860046" y="1301151"/>
                    </a:lnTo>
                    <a:lnTo>
                      <a:pt x="858750" y="1301228"/>
                    </a:lnTo>
                    <a:lnTo>
                      <a:pt x="856890" y="1301813"/>
                    </a:lnTo>
                    <a:lnTo>
                      <a:pt x="855528" y="1302024"/>
                    </a:lnTo>
                    <a:lnTo>
                      <a:pt x="854685" y="1301246"/>
                    </a:lnTo>
                    <a:lnTo>
                      <a:pt x="854483" y="1298905"/>
                    </a:lnTo>
                    <a:lnTo>
                      <a:pt x="853922" y="1297318"/>
                    </a:lnTo>
                    <a:lnTo>
                      <a:pt x="852591" y="1294767"/>
                    </a:lnTo>
                    <a:lnTo>
                      <a:pt x="849751" y="1290423"/>
                    </a:lnTo>
                    <a:lnTo>
                      <a:pt x="848325" y="1289692"/>
                    </a:lnTo>
                    <a:lnTo>
                      <a:pt x="844429" y="1288891"/>
                    </a:lnTo>
                    <a:lnTo>
                      <a:pt x="842973" y="1288012"/>
                    </a:lnTo>
                    <a:lnTo>
                      <a:pt x="837002" y="1282088"/>
                    </a:lnTo>
                    <a:lnTo>
                      <a:pt x="837494" y="1280845"/>
                    </a:lnTo>
                    <a:lnTo>
                      <a:pt x="837626" y="1278293"/>
                    </a:lnTo>
                    <a:lnTo>
                      <a:pt x="837956" y="1276763"/>
                    </a:lnTo>
                    <a:lnTo>
                      <a:pt x="838454" y="1276138"/>
                    </a:lnTo>
                    <a:lnTo>
                      <a:pt x="839196" y="1275656"/>
                    </a:lnTo>
                    <a:lnTo>
                      <a:pt x="839865" y="1274753"/>
                    </a:lnTo>
                    <a:lnTo>
                      <a:pt x="840427" y="1271585"/>
                    </a:lnTo>
                    <a:lnTo>
                      <a:pt x="840907" y="1270446"/>
                    </a:lnTo>
                    <a:lnTo>
                      <a:pt x="841520" y="1269458"/>
                    </a:lnTo>
                    <a:lnTo>
                      <a:pt x="842187" y="1268649"/>
                    </a:lnTo>
                    <a:lnTo>
                      <a:pt x="842694" y="1267459"/>
                    </a:lnTo>
                    <a:lnTo>
                      <a:pt x="842416" y="1264948"/>
                    </a:lnTo>
                    <a:lnTo>
                      <a:pt x="842727" y="1263794"/>
                    </a:lnTo>
                    <a:lnTo>
                      <a:pt x="844480" y="1262430"/>
                    </a:lnTo>
                    <a:lnTo>
                      <a:pt x="846950" y="1261693"/>
                    </a:lnTo>
                    <a:lnTo>
                      <a:pt x="854335" y="1261233"/>
                    </a:lnTo>
                    <a:lnTo>
                      <a:pt x="859390" y="1258907"/>
                    </a:lnTo>
                    <a:lnTo>
                      <a:pt x="862494" y="1258673"/>
                    </a:lnTo>
                    <a:lnTo>
                      <a:pt x="863791" y="1258261"/>
                    </a:lnTo>
                    <a:lnTo>
                      <a:pt x="865454" y="1257137"/>
                    </a:lnTo>
                    <a:lnTo>
                      <a:pt x="866462" y="1256685"/>
                    </a:lnTo>
                    <a:lnTo>
                      <a:pt x="894911" y="1252891"/>
                    </a:lnTo>
                    <a:lnTo>
                      <a:pt x="896981" y="1252192"/>
                    </a:lnTo>
                    <a:lnTo>
                      <a:pt x="902333" y="1249610"/>
                    </a:lnTo>
                    <a:lnTo>
                      <a:pt x="916766" y="1246568"/>
                    </a:lnTo>
                    <a:lnTo>
                      <a:pt x="918174" y="1245609"/>
                    </a:lnTo>
                    <a:lnTo>
                      <a:pt x="919497" y="1244187"/>
                    </a:lnTo>
                    <a:lnTo>
                      <a:pt x="920935" y="1242895"/>
                    </a:lnTo>
                    <a:close/>
                    <a:moveTo>
                      <a:pt x="832755" y="1182598"/>
                    </a:moveTo>
                    <a:lnTo>
                      <a:pt x="834155" y="1183274"/>
                    </a:lnTo>
                    <a:lnTo>
                      <a:pt x="835334" y="1184940"/>
                    </a:lnTo>
                    <a:lnTo>
                      <a:pt x="836396" y="1186854"/>
                    </a:lnTo>
                    <a:lnTo>
                      <a:pt x="835698" y="1187716"/>
                    </a:lnTo>
                    <a:lnTo>
                      <a:pt x="834951" y="1186815"/>
                    </a:lnTo>
                    <a:lnTo>
                      <a:pt x="832763" y="1186820"/>
                    </a:lnTo>
                    <a:lnTo>
                      <a:pt x="831013" y="1186365"/>
                    </a:lnTo>
                    <a:lnTo>
                      <a:pt x="830243" y="1185360"/>
                    </a:lnTo>
                    <a:lnTo>
                      <a:pt x="831070" y="1183632"/>
                    </a:lnTo>
                    <a:close/>
                    <a:moveTo>
                      <a:pt x="796312" y="1155866"/>
                    </a:moveTo>
                    <a:lnTo>
                      <a:pt x="797902" y="1157087"/>
                    </a:lnTo>
                    <a:lnTo>
                      <a:pt x="802621" y="1165299"/>
                    </a:lnTo>
                    <a:lnTo>
                      <a:pt x="803801" y="1166595"/>
                    </a:lnTo>
                    <a:lnTo>
                      <a:pt x="804689" y="1167214"/>
                    </a:lnTo>
                    <a:lnTo>
                      <a:pt x="805310" y="1168130"/>
                    </a:lnTo>
                    <a:lnTo>
                      <a:pt x="805794" y="1170237"/>
                    </a:lnTo>
                    <a:lnTo>
                      <a:pt x="805932" y="1171801"/>
                    </a:lnTo>
                    <a:lnTo>
                      <a:pt x="805826" y="1173108"/>
                    </a:lnTo>
                    <a:lnTo>
                      <a:pt x="805329" y="1173609"/>
                    </a:lnTo>
                    <a:lnTo>
                      <a:pt x="804212" y="1172839"/>
                    </a:lnTo>
                    <a:lnTo>
                      <a:pt x="801213" y="1172242"/>
                    </a:lnTo>
                    <a:lnTo>
                      <a:pt x="800292" y="1170030"/>
                    </a:lnTo>
                    <a:lnTo>
                      <a:pt x="800134" y="1166957"/>
                    </a:lnTo>
                    <a:lnTo>
                      <a:pt x="799400" y="1163849"/>
                    </a:lnTo>
                    <a:lnTo>
                      <a:pt x="794900" y="1159562"/>
                    </a:lnTo>
                    <a:lnTo>
                      <a:pt x="793572" y="1156954"/>
                    </a:lnTo>
                    <a:close/>
                    <a:moveTo>
                      <a:pt x="931891" y="1099670"/>
                    </a:moveTo>
                    <a:lnTo>
                      <a:pt x="932257" y="1103006"/>
                    </a:lnTo>
                    <a:lnTo>
                      <a:pt x="931427" y="1106312"/>
                    </a:lnTo>
                    <a:lnTo>
                      <a:pt x="930041" y="1108058"/>
                    </a:lnTo>
                    <a:lnTo>
                      <a:pt x="928723" y="1106692"/>
                    </a:lnTo>
                    <a:lnTo>
                      <a:pt x="928170" y="1105069"/>
                    </a:lnTo>
                    <a:lnTo>
                      <a:pt x="929082" y="1103224"/>
                    </a:lnTo>
                    <a:close/>
                    <a:moveTo>
                      <a:pt x="631535" y="993058"/>
                    </a:moveTo>
                    <a:lnTo>
                      <a:pt x="631792" y="993511"/>
                    </a:lnTo>
                    <a:lnTo>
                      <a:pt x="632246" y="995088"/>
                    </a:lnTo>
                    <a:lnTo>
                      <a:pt x="632668" y="997859"/>
                    </a:lnTo>
                    <a:lnTo>
                      <a:pt x="631889" y="998689"/>
                    </a:lnTo>
                    <a:lnTo>
                      <a:pt x="630312" y="998819"/>
                    </a:lnTo>
                    <a:lnTo>
                      <a:pt x="628450" y="999439"/>
                    </a:lnTo>
                    <a:lnTo>
                      <a:pt x="626143" y="1003199"/>
                    </a:lnTo>
                    <a:lnTo>
                      <a:pt x="624898" y="1004213"/>
                    </a:lnTo>
                    <a:lnTo>
                      <a:pt x="624099" y="1002036"/>
                    </a:lnTo>
                    <a:lnTo>
                      <a:pt x="625348" y="998339"/>
                    </a:lnTo>
                    <a:lnTo>
                      <a:pt x="625553" y="997262"/>
                    </a:lnTo>
                    <a:lnTo>
                      <a:pt x="625589" y="995575"/>
                    </a:lnTo>
                    <a:lnTo>
                      <a:pt x="625789" y="994959"/>
                    </a:lnTo>
                    <a:lnTo>
                      <a:pt x="627190" y="994155"/>
                    </a:lnTo>
                    <a:lnTo>
                      <a:pt x="630147" y="993431"/>
                    </a:lnTo>
                    <a:lnTo>
                      <a:pt x="630393" y="993308"/>
                    </a:lnTo>
                    <a:close/>
                    <a:moveTo>
                      <a:pt x="539296" y="804735"/>
                    </a:moveTo>
                    <a:lnTo>
                      <a:pt x="539293" y="805511"/>
                    </a:lnTo>
                    <a:lnTo>
                      <a:pt x="533259" y="807338"/>
                    </a:lnTo>
                    <a:lnTo>
                      <a:pt x="534213" y="809354"/>
                    </a:lnTo>
                    <a:lnTo>
                      <a:pt x="534734" y="809984"/>
                    </a:lnTo>
                    <a:lnTo>
                      <a:pt x="533489" y="810610"/>
                    </a:lnTo>
                    <a:lnTo>
                      <a:pt x="532792" y="811803"/>
                    </a:lnTo>
                    <a:lnTo>
                      <a:pt x="532396" y="812966"/>
                    </a:lnTo>
                    <a:lnTo>
                      <a:pt x="532120" y="813500"/>
                    </a:lnTo>
                    <a:lnTo>
                      <a:pt x="530777" y="813664"/>
                    </a:lnTo>
                    <a:lnTo>
                      <a:pt x="527264" y="815249"/>
                    </a:lnTo>
                    <a:lnTo>
                      <a:pt x="524628" y="814132"/>
                    </a:lnTo>
                    <a:lnTo>
                      <a:pt x="524882" y="811815"/>
                    </a:lnTo>
                    <a:lnTo>
                      <a:pt x="526701" y="809240"/>
                    </a:lnTo>
                    <a:lnTo>
                      <a:pt x="528778" y="807326"/>
                    </a:lnTo>
                    <a:lnTo>
                      <a:pt x="530817" y="806230"/>
                    </a:lnTo>
                    <a:lnTo>
                      <a:pt x="533585" y="805305"/>
                    </a:lnTo>
                    <a:lnTo>
                      <a:pt x="536574" y="804736"/>
                    </a:lnTo>
                    <a:close/>
                    <a:moveTo>
                      <a:pt x="489028" y="0"/>
                    </a:moveTo>
                    <a:lnTo>
                      <a:pt x="521643" y="22"/>
                    </a:lnTo>
                    <a:lnTo>
                      <a:pt x="554254" y="114"/>
                    </a:lnTo>
                    <a:lnTo>
                      <a:pt x="586864" y="277"/>
                    </a:lnTo>
                    <a:lnTo>
                      <a:pt x="619477" y="511"/>
                    </a:lnTo>
                    <a:lnTo>
                      <a:pt x="652091" y="817"/>
                    </a:lnTo>
                    <a:lnTo>
                      <a:pt x="684697" y="1193"/>
                    </a:lnTo>
                    <a:lnTo>
                      <a:pt x="717308" y="1641"/>
                    </a:lnTo>
                    <a:lnTo>
                      <a:pt x="749909" y="2159"/>
                    </a:lnTo>
                    <a:lnTo>
                      <a:pt x="782516" y="2748"/>
                    </a:lnTo>
                    <a:lnTo>
                      <a:pt x="815112" y="3409"/>
                    </a:lnTo>
                    <a:lnTo>
                      <a:pt x="847713" y="4140"/>
                    </a:lnTo>
                    <a:lnTo>
                      <a:pt x="880296" y="4943"/>
                    </a:lnTo>
                    <a:lnTo>
                      <a:pt x="912896" y="5817"/>
                    </a:lnTo>
                    <a:lnTo>
                      <a:pt x="945479" y="6761"/>
                    </a:lnTo>
                    <a:lnTo>
                      <a:pt x="978062" y="7777"/>
                    </a:lnTo>
                    <a:lnTo>
                      <a:pt x="1010638" y="8863"/>
                    </a:lnTo>
                    <a:lnTo>
                      <a:pt x="1043211" y="10021"/>
                    </a:lnTo>
                    <a:lnTo>
                      <a:pt x="1086617" y="11675"/>
                    </a:lnTo>
                    <a:lnTo>
                      <a:pt x="1130030" y="13455"/>
                    </a:lnTo>
                    <a:lnTo>
                      <a:pt x="1173420" y="15362"/>
                    </a:lnTo>
                    <a:lnTo>
                      <a:pt x="1216805" y="17394"/>
                    </a:lnTo>
                    <a:lnTo>
                      <a:pt x="1260166" y="19553"/>
                    </a:lnTo>
                    <a:lnTo>
                      <a:pt x="1303526" y="21839"/>
                    </a:lnTo>
                    <a:lnTo>
                      <a:pt x="1346871" y="24251"/>
                    </a:lnTo>
                    <a:lnTo>
                      <a:pt x="1390197" y="26789"/>
                    </a:lnTo>
                    <a:lnTo>
                      <a:pt x="1390208" y="26790"/>
                    </a:lnTo>
                    <a:lnTo>
                      <a:pt x="1390215" y="26790"/>
                    </a:lnTo>
                    <a:lnTo>
                      <a:pt x="1390225" y="26791"/>
                    </a:lnTo>
                    <a:lnTo>
                      <a:pt x="1390232" y="26791"/>
                    </a:lnTo>
                    <a:lnTo>
                      <a:pt x="1390238" y="26792"/>
                    </a:lnTo>
                    <a:lnTo>
                      <a:pt x="1390250" y="26792"/>
                    </a:lnTo>
                    <a:lnTo>
                      <a:pt x="1387363" y="75184"/>
                    </a:lnTo>
                    <a:lnTo>
                      <a:pt x="1384447" y="123560"/>
                    </a:lnTo>
                    <a:lnTo>
                      <a:pt x="1381503" y="171935"/>
                    </a:lnTo>
                    <a:lnTo>
                      <a:pt x="1378530" y="220320"/>
                    </a:lnTo>
                    <a:lnTo>
                      <a:pt x="1375529" y="268690"/>
                    </a:lnTo>
                    <a:lnTo>
                      <a:pt x="1372499" y="317055"/>
                    </a:lnTo>
                    <a:lnTo>
                      <a:pt x="1369441" y="365431"/>
                    </a:lnTo>
                    <a:lnTo>
                      <a:pt x="1366354" y="413788"/>
                    </a:lnTo>
                    <a:lnTo>
                      <a:pt x="1363746" y="454298"/>
                    </a:lnTo>
                    <a:lnTo>
                      <a:pt x="1361119" y="494797"/>
                    </a:lnTo>
                    <a:lnTo>
                      <a:pt x="1358472" y="535285"/>
                    </a:lnTo>
                    <a:lnTo>
                      <a:pt x="1355805" y="575782"/>
                    </a:lnTo>
                    <a:lnTo>
                      <a:pt x="1353117" y="616281"/>
                    </a:lnTo>
                    <a:lnTo>
                      <a:pt x="1350411" y="656755"/>
                    </a:lnTo>
                    <a:lnTo>
                      <a:pt x="1347684" y="697231"/>
                    </a:lnTo>
                    <a:lnTo>
                      <a:pt x="1344937" y="737707"/>
                    </a:lnTo>
                    <a:lnTo>
                      <a:pt x="1342171" y="778177"/>
                    </a:lnTo>
                    <a:lnTo>
                      <a:pt x="1339384" y="818635"/>
                    </a:lnTo>
                    <a:lnTo>
                      <a:pt x="1336579" y="859079"/>
                    </a:lnTo>
                    <a:lnTo>
                      <a:pt x="1333753" y="899529"/>
                    </a:lnTo>
                    <a:lnTo>
                      <a:pt x="1330907" y="939972"/>
                    </a:lnTo>
                    <a:lnTo>
                      <a:pt x="1328042" y="980402"/>
                    </a:lnTo>
                    <a:lnTo>
                      <a:pt x="1325158" y="1020823"/>
                    </a:lnTo>
                    <a:lnTo>
                      <a:pt x="1322319" y="1060325"/>
                    </a:lnTo>
                    <a:lnTo>
                      <a:pt x="1321109" y="1057970"/>
                    </a:lnTo>
                    <a:lnTo>
                      <a:pt x="1319091" y="1055970"/>
                    </a:lnTo>
                    <a:lnTo>
                      <a:pt x="1318352" y="1066255"/>
                    </a:lnTo>
                    <a:lnTo>
                      <a:pt x="1313723" y="1130534"/>
                    </a:lnTo>
                    <a:lnTo>
                      <a:pt x="1309043" y="1194797"/>
                    </a:lnTo>
                    <a:lnTo>
                      <a:pt x="1304315" y="1259023"/>
                    </a:lnTo>
                    <a:lnTo>
                      <a:pt x="1299527" y="1323229"/>
                    </a:lnTo>
                    <a:lnTo>
                      <a:pt x="1294694" y="1387409"/>
                    </a:lnTo>
                    <a:lnTo>
                      <a:pt x="1289817" y="1451555"/>
                    </a:lnTo>
                    <a:lnTo>
                      <a:pt x="1284890" y="1515686"/>
                    </a:lnTo>
                    <a:lnTo>
                      <a:pt x="1279960" y="1579183"/>
                    </a:lnTo>
                    <a:lnTo>
                      <a:pt x="1278309" y="1578413"/>
                    </a:lnTo>
                    <a:lnTo>
                      <a:pt x="1253959" y="1578927"/>
                    </a:lnTo>
                    <a:lnTo>
                      <a:pt x="1251608" y="1578462"/>
                    </a:lnTo>
                    <a:lnTo>
                      <a:pt x="1249534" y="1577512"/>
                    </a:lnTo>
                    <a:lnTo>
                      <a:pt x="1247764" y="1576162"/>
                    </a:lnTo>
                    <a:lnTo>
                      <a:pt x="1246240" y="1574524"/>
                    </a:lnTo>
                    <a:lnTo>
                      <a:pt x="1245278" y="1574034"/>
                    </a:lnTo>
                    <a:lnTo>
                      <a:pt x="1242967" y="1574003"/>
                    </a:lnTo>
                    <a:lnTo>
                      <a:pt x="1242132" y="1573384"/>
                    </a:lnTo>
                    <a:lnTo>
                      <a:pt x="1241218" y="1572016"/>
                    </a:lnTo>
                    <a:lnTo>
                      <a:pt x="1240463" y="1571329"/>
                    </a:lnTo>
                    <a:lnTo>
                      <a:pt x="1238452" y="1570038"/>
                    </a:lnTo>
                    <a:lnTo>
                      <a:pt x="1231031" y="1562059"/>
                    </a:lnTo>
                    <a:lnTo>
                      <a:pt x="1229126" y="1560431"/>
                    </a:lnTo>
                    <a:lnTo>
                      <a:pt x="1225078" y="1558704"/>
                    </a:lnTo>
                    <a:lnTo>
                      <a:pt x="1223285" y="1557588"/>
                    </a:lnTo>
                    <a:lnTo>
                      <a:pt x="1223120" y="1557106"/>
                    </a:lnTo>
                    <a:lnTo>
                      <a:pt x="1222851" y="1555402"/>
                    </a:lnTo>
                    <a:lnTo>
                      <a:pt x="1222719" y="1554911"/>
                    </a:lnTo>
                    <a:lnTo>
                      <a:pt x="1222321" y="1554667"/>
                    </a:lnTo>
                    <a:lnTo>
                      <a:pt x="1221126" y="1554248"/>
                    </a:lnTo>
                    <a:lnTo>
                      <a:pt x="1220744" y="1553994"/>
                    </a:lnTo>
                    <a:lnTo>
                      <a:pt x="1219726" y="1552506"/>
                    </a:lnTo>
                    <a:lnTo>
                      <a:pt x="1219541" y="1551603"/>
                    </a:lnTo>
                    <a:lnTo>
                      <a:pt x="1219590" y="1549877"/>
                    </a:lnTo>
                    <a:lnTo>
                      <a:pt x="1219401" y="1547978"/>
                    </a:lnTo>
                    <a:lnTo>
                      <a:pt x="1218017" y="1543899"/>
                    </a:lnTo>
                    <a:lnTo>
                      <a:pt x="1213586" y="1534961"/>
                    </a:lnTo>
                    <a:lnTo>
                      <a:pt x="1213104" y="1532709"/>
                    </a:lnTo>
                    <a:lnTo>
                      <a:pt x="1209512" y="1524043"/>
                    </a:lnTo>
                    <a:lnTo>
                      <a:pt x="1206919" y="1520869"/>
                    </a:lnTo>
                    <a:lnTo>
                      <a:pt x="1199570" y="1514353"/>
                    </a:lnTo>
                    <a:lnTo>
                      <a:pt x="1197024" y="1510996"/>
                    </a:lnTo>
                    <a:lnTo>
                      <a:pt x="1197084" y="1510119"/>
                    </a:lnTo>
                    <a:lnTo>
                      <a:pt x="1199612" y="1509386"/>
                    </a:lnTo>
                    <a:lnTo>
                      <a:pt x="1199516" y="1506885"/>
                    </a:lnTo>
                    <a:lnTo>
                      <a:pt x="1197908" y="1504233"/>
                    </a:lnTo>
                    <a:lnTo>
                      <a:pt x="1195862" y="1502939"/>
                    </a:lnTo>
                    <a:lnTo>
                      <a:pt x="1194781" y="1502446"/>
                    </a:lnTo>
                    <a:lnTo>
                      <a:pt x="1192912" y="1500524"/>
                    </a:lnTo>
                    <a:lnTo>
                      <a:pt x="1191795" y="1500060"/>
                    </a:lnTo>
                    <a:lnTo>
                      <a:pt x="1191195" y="1499900"/>
                    </a:lnTo>
                    <a:lnTo>
                      <a:pt x="1190240" y="1499278"/>
                    </a:lnTo>
                    <a:lnTo>
                      <a:pt x="1189730" y="1499133"/>
                    </a:lnTo>
                    <a:lnTo>
                      <a:pt x="1189071" y="1499483"/>
                    </a:lnTo>
                    <a:lnTo>
                      <a:pt x="1188678" y="1500341"/>
                    </a:lnTo>
                    <a:lnTo>
                      <a:pt x="1188518" y="1501213"/>
                    </a:lnTo>
                    <a:lnTo>
                      <a:pt x="1188540" y="1501633"/>
                    </a:lnTo>
                    <a:lnTo>
                      <a:pt x="1185237" y="1499577"/>
                    </a:lnTo>
                    <a:lnTo>
                      <a:pt x="1167269" y="1470433"/>
                    </a:lnTo>
                    <a:lnTo>
                      <a:pt x="1165107" y="1464148"/>
                    </a:lnTo>
                    <a:lnTo>
                      <a:pt x="1162508" y="1458846"/>
                    </a:lnTo>
                    <a:lnTo>
                      <a:pt x="1163195" y="1457594"/>
                    </a:lnTo>
                    <a:lnTo>
                      <a:pt x="1164972" y="1456896"/>
                    </a:lnTo>
                    <a:lnTo>
                      <a:pt x="1166832" y="1455447"/>
                    </a:lnTo>
                    <a:lnTo>
                      <a:pt x="1167782" y="1452103"/>
                    </a:lnTo>
                    <a:lnTo>
                      <a:pt x="1166510" y="1449128"/>
                    </a:lnTo>
                    <a:lnTo>
                      <a:pt x="1164555" y="1446179"/>
                    </a:lnTo>
                    <a:lnTo>
                      <a:pt x="1163355" y="1442862"/>
                    </a:lnTo>
                    <a:lnTo>
                      <a:pt x="1163246" y="1438001"/>
                    </a:lnTo>
                    <a:lnTo>
                      <a:pt x="1162697" y="1436052"/>
                    </a:lnTo>
                    <a:lnTo>
                      <a:pt x="1161080" y="1433930"/>
                    </a:lnTo>
                    <a:lnTo>
                      <a:pt x="1158487" y="1432298"/>
                    </a:lnTo>
                    <a:lnTo>
                      <a:pt x="1157464" y="1431173"/>
                    </a:lnTo>
                    <a:lnTo>
                      <a:pt x="1157215" y="1429252"/>
                    </a:lnTo>
                    <a:lnTo>
                      <a:pt x="1169285" y="1423298"/>
                    </a:lnTo>
                    <a:lnTo>
                      <a:pt x="1172639" y="1420517"/>
                    </a:lnTo>
                    <a:lnTo>
                      <a:pt x="1175673" y="1416418"/>
                    </a:lnTo>
                    <a:lnTo>
                      <a:pt x="1177541" y="1411740"/>
                    </a:lnTo>
                    <a:lnTo>
                      <a:pt x="1178545" y="1406447"/>
                    </a:lnTo>
                    <a:lnTo>
                      <a:pt x="1178985" y="1389417"/>
                    </a:lnTo>
                    <a:lnTo>
                      <a:pt x="1178741" y="1387703"/>
                    </a:lnTo>
                    <a:lnTo>
                      <a:pt x="1167855" y="1354950"/>
                    </a:lnTo>
                    <a:lnTo>
                      <a:pt x="1159391" y="1332734"/>
                    </a:lnTo>
                    <a:lnTo>
                      <a:pt x="1153401" y="1315880"/>
                    </a:lnTo>
                    <a:lnTo>
                      <a:pt x="1151530" y="1313577"/>
                    </a:lnTo>
                    <a:lnTo>
                      <a:pt x="1148243" y="1310455"/>
                    </a:lnTo>
                    <a:lnTo>
                      <a:pt x="1144219" y="1303698"/>
                    </a:lnTo>
                    <a:lnTo>
                      <a:pt x="1143693" y="1301813"/>
                    </a:lnTo>
                    <a:lnTo>
                      <a:pt x="1142758" y="1300191"/>
                    </a:lnTo>
                    <a:lnTo>
                      <a:pt x="1124610" y="1279557"/>
                    </a:lnTo>
                    <a:lnTo>
                      <a:pt x="1117370" y="1271672"/>
                    </a:lnTo>
                    <a:lnTo>
                      <a:pt x="1113578" y="1269039"/>
                    </a:lnTo>
                    <a:lnTo>
                      <a:pt x="1110484" y="1265214"/>
                    </a:lnTo>
                    <a:lnTo>
                      <a:pt x="1107326" y="1263402"/>
                    </a:lnTo>
                    <a:lnTo>
                      <a:pt x="1103697" y="1259574"/>
                    </a:lnTo>
                    <a:lnTo>
                      <a:pt x="1100552" y="1257785"/>
                    </a:lnTo>
                    <a:lnTo>
                      <a:pt x="1097344" y="1254000"/>
                    </a:lnTo>
                    <a:lnTo>
                      <a:pt x="1094190" y="1252475"/>
                    </a:lnTo>
                    <a:lnTo>
                      <a:pt x="1089102" y="1248383"/>
                    </a:lnTo>
                    <a:lnTo>
                      <a:pt x="1093524" y="1247293"/>
                    </a:lnTo>
                    <a:lnTo>
                      <a:pt x="1097777" y="1249909"/>
                    </a:lnTo>
                    <a:lnTo>
                      <a:pt x="1132247" y="1285454"/>
                    </a:lnTo>
                    <a:lnTo>
                      <a:pt x="1142034" y="1296209"/>
                    </a:lnTo>
                    <a:lnTo>
                      <a:pt x="1146945" y="1302897"/>
                    </a:lnTo>
                    <a:lnTo>
                      <a:pt x="1153373" y="1312584"/>
                    </a:lnTo>
                    <a:lnTo>
                      <a:pt x="1156565" y="1320654"/>
                    </a:lnTo>
                    <a:lnTo>
                      <a:pt x="1162384" y="1336022"/>
                    </a:lnTo>
                    <a:lnTo>
                      <a:pt x="1163096" y="1336061"/>
                    </a:lnTo>
                    <a:lnTo>
                      <a:pt x="1162788" y="1330379"/>
                    </a:lnTo>
                    <a:lnTo>
                      <a:pt x="1157893" y="1316256"/>
                    </a:lnTo>
                    <a:lnTo>
                      <a:pt x="1157128" y="1311253"/>
                    </a:lnTo>
                    <a:lnTo>
                      <a:pt x="1156570" y="1309251"/>
                    </a:lnTo>
                    <a:lnTo>
                      <a:pt x="1145191" y="1292387"/>
                    </a:lnTo>
                    <a:lnTo>
                      <a:pt x="1143448" y="1290565"/>
                    </a:lnTo>
                    <a:lnTo>
                      <a:pt x="1139388" y="1288896"/>
                    </a:lnTo>
                    <a:lnTo>
                      <a:pt x="1137745" y="1286964"/>
                    </a:lnTo>
                    <a:lnTo>
                      <a:pt x="1135296" y="1283313"/>
                    </a:lnTo>
                    <a:lnTo>
                      <a:pt x="1116513" y="1264402"/>
                    </a:lnTo>
                    <a:lnTo>
                      <a:pt x="1114551" y="1263695"/>
                    </a:lnTo>
                    <a:lnTo>
                      <a:pt x="1108140" y="1257620"/>
                    </a:lnTo>
                    <a:lnTo>
                      <a:pt x="1107266" y="1256392"/>
                    </a:lnTo>
                    <a:lnTo>
                      <a:pt x="1103088" y="1253597"/>
                    </a:lnTo>
                    <a:lnTo>
                      <a:pt x="1101881" y="1252521"/>
                    </a:lnTo>
                    <a:lnTo>
                      <a:pt x="1101458" y="1250276"/>
                    </a:lnTo>
                    <a:lnTo>
                      <a:pt x="1102096" y="1248650"/>
                    </a:lnTo>
                    <a:lnTo>
                      <a:pt x="1103583" y="1248134"/>
                    </a:lnTo>
                    <a:lnTo>
                      <a:pt x="1105666" y="1249180"/>
                    </a:lnTo>
                    <a:lnTo>
                      <a:pt x="1105985" y="1245933"/>
                    </a:lnTo>
                    <a:lnTo>
                      <a:pt x="1107059" y="1243908"/>
                    </a:lnTo>
                    <a:lnTo>
                      <a:pt x="1110123" y="1240943"/>
                    </a:lnTo>
                    <a:lnTo>
                      <a:pt x="1112526" y="1239404"/>
                    </a:lnTo>
                    <a:lnTo>
                      <a:pt x="1114578" y="1240155"/>
                    </a:lnTo>
                    <a:lnTo>
                      <a:pt x="1117501" y="1243511"/>
                    </a:lnTo>
                    <a:lnTo>
                      <a:pt x="1119193" y="1244497"/>
                    </a:lnTo>
                    <a:lnTo>
                      <a:pt x="1121060" y="1245136"/>
                    </a:lnTo>
                    <a:lnTo>
                      <a:pt x="1122540" y="1246249"/>
                    </a:lnTo>
                    <a:lnTo>
                      <a:pt x="1123022" y="1248592"/>
                    </a:lnTo>
                    <a:lnTo>
                      <a:pt x="1122405" y="1251719"/>
                    </a:lnTo>
                    <a:lnTo>
                      <a:pt x="1121514" y="1253499"/>
                    </a:lnTo>
                    <a:lnTo>
                      <a:pt x="1121064" y="1254925"/>
                    </a:lnTo>
                    <a:lnTo>
                      <a:pt x="1121757" y="1257005"/>
                    </a:lnTo>
                    <a:lnTo>
                      <a:pt x="1122697" y="1257640"/>
                    </a:lnTo>
                    <a:lnTo>
                      <a:pt x="1123691" y="1257501"/>
                    </a:lnTo>
                    <a:lnTo>
                      <a:pt x="1124230" y="1257790"/>
                    </a:lnTo>
                    <a:lnTo>
                      <a:pt x="1123818" y="1259753"/>
                    </a:lnTo>
                    <a:lnTo>
                      <a:pt x="1122977" y="1260529"/>
                    </a:lnTo>
                    <a:lnTo>
                      <a:pt x="1121604" y="1261446"/>
                    </a:lnTo>
                    <a:lnTo>
                      <a:pt x="1120617" y="1262697"/>
                    </a:lnTo>
                    <a:lnTo>
                      <a:pt x="1121003" y="1264458"/>
                    </a:lnTo>
                    <a:lnTo>
                      <a:pt x="1122476" y="1265193"/>
                    </a:lnTo>
                    <a:lnTo>
                      <a:pt x="1128062" y="1266262"/>
                    </a:lnTo>
                    <a:lnTo>
                      <a:pt x="1129908" y="1266314"/>
                    </a:lnTo>
                    <a:lnTo>
                      <a:pt x="1132402" y="1264783"/>
                    </a:lnTo>
                    <a:lnTo>
                      <a:pt x="1132757" y="1262389"/>
                    </a:lnTo>
                    <a:lnTo>
                      <a:pt x="1132660" y="1259666"/>
                    </a:lnTo>
                    <a:lnTo>
                      <a:pt x="1133705" y="1257170"/>
                    </a:lnTo>
                    <a:lnTo>
                      <a:pt x="1135343" y="1254672"/>
                    </a:lnTo>
                    <a:lnTo>
                      <a:pt x="1134965" y="1252786"/>
                    </a:lnTo>
                    <a:lnTo>
                      <a:pt x="1127890" y="1245354"/>
                    </a:lnTo>
                    <a:lnTo>
                      <a:pt x="1126507" y="1244361"/>
                    </a:lnTo>
                    <a:lnTo>
                      <a:pt x="1122923" y="1243309"/>
                    </a:lnTo>
                    <a:lnTo>
                      <a:pt x="1121552" y="1242391"/>
                    </a:lnTo>
                    <a:lnTo>
                      <a:pt x="1121237" y="1240990"/>
                    </a:lnTo>
                    <a:lnTo>
                      <a:pt x="1122502" y="1240193"/>
                    </a:lnTo>
                    <a:lnTo>
                      <a:pt x="1125705" y="1239536"/>
                    </a:lnTo>
                    <a:lnTo>
                      <a:pt x="1126400" y="1239078"/>
                    </a:lnTo>
                    <a:lnTo>
                      <a:pt x="1126742" y="1238518"/>
                    </a:lnTo>
                    <a:lnTo>
                      <a:pt x="1127207" y="1238048"/>
                    </a:lnTo>
                    <a:lnTo>
                      <a:pt x="1128322" y="1237905"/>
                    </a:lnTo>
                    <a:lnTo>
                      <a:pt x="1129437" y="1238035"/>
                    </a:lnTo>
                    <a:lnTo>
                      <a:pt x="1135166" y="1239848"/>
                    </a:lnTo>
                    <a:lnTo>
                      <a:pt x="1136303" y="1239466"/>
                    </a:lnTo>
                    <a:lnTo>
                      <a:pt x="1137667" y="1237888"/>
                    </a:lnTo>
                    <a:lnTo>
                      <a:pt x="1138020" y="1236258"/>
                    </a:lnTo>
                    <a:lnTo>
                      <a:pt x="1137198" y="1234747"/>
                    </a:lnTo>
                    <a:lnTo>
                      <a:pt x="1136084" y="1233263"/>
                    </a:lnTo>
                    <a:lnTo>
                      <a:pt x="1135588" y="1231622"/>
                    </a:lnTo>
                    <a:lnTo>
                      <a:pt x="1137404" y="1226552"/>
                    </a:lnTo>
                    <a:lnTo>
                      <a:pt x="1137357" y="1224996"/>
                    </a:lnTo>
                    <a:lnTo>
                      <a:pt x="1136183" y="1224075"/>
                    </a:lnTo>
                    <a:lnTo>
                      <a:pt x="1134797" y="1224865"/>
                    </a:lnTo>
                    <a:lnTo>
                      <a:pt x="1132173" y="1227439"/>
                    </a:lnTo>
                    <a:lnTo>
                      <a:pt x="1131032" y="1222061"/>
                    </a:lnTo>
                    <a:lnTo>
                      <a:pt x="1127657" y="1218627"/>
                    </a:lnTo>
                    <a:lnTo>
                      <a:pt x="1123069" y="1216781"/>
                    </a:lnTo>
                    <a:lnTo>
                      <a:pt x="1118337" y="1216105"/>
                    </a:lnTo>
                    <a:lnTo>
                      <a:pt x="1118787" y="1216799"/>
                    </a:lnTo>
                    <a:lnTo>
                      <a:pt x="1119033" y="1217304"/>
                    </a:lnTo>
                    <a:lnTo>
                      <a:pt x="1119442" y="1217670"/>
                    </a:lnTo>
                    <a:lnTo>
                      <a:pt x="1120397" y="1217970"/>
                    </a:lnTo>
                    <a:lnTo>
                      <a:pt x="1118787" y="1219821"/>
                    </a:lnTo>
                    <a:lnTo>
                      <a:pt x="1113700" y="1222570"/>
                    </a:lnTo>
                    <a:lnTo>
                      <a:pt x="1111720" y="1224182"/>
                    </a:lnTo>
                    <a:lnTo>
                      <a:pt x="1109806" y="1225211"/>
                    </a:lnTo>
                    <a:lnTo>
                      <a:pt x="1106906" y="1225469"/>
                    </a:lnTo>
                    <a:lnTo>
                      <a:pt x="1103963" y="1225116"/>
                    </a:lnTo>
                    <a:lnTo>
                      <a:pt x="1102011" y="1224203"/>
                    </a:lnTo>
                    <a:lnTo>
                      <a:pt x="1097061" y="1225989"/>
                    </a:lnTo>
                    <a:lnTo>
                      <a:pt x="1094806" y="1227654"/>
                    </a:lnTo>
                    <a:lnTo>
                      <a:pt x="1093752" y="1230436"/>
                    </a:lnTo>
                    <a:lnTo>
                      <a:pt x="1094000" y="1234056"/>
                    </a:lnTo>
                    <a:lnTo>
                      <a:pt x="1095202" y="1235604"/>
                    </a:lnTo>
                    <a:lnTo>
                      <a:pt x="1099845" y="1237295"/>
                    </a:lnTo>
                    <a:lnTo>
                      <a:pt x="1101603" y="1238702"/>
                    </a:lnTo>
                    <a:lnTo>
                      <a:pt x="1102206" y="1240200"/>
                    </a:lnTo>
                    <a:lnTo>
                      <a:pt x="1101405" y="1241336"/>
                    </a:lnTo>
                    <a:lnTo>
                      <a:pt x="1098880" y="1241717"/>
                    </a:lnTo>
                    <a:lnTo>
                      <a:pt x="1097605" y="1241373"/>
                    </a:lnTo>
                    <a:lnTo>
                      <a:pt x="1095523" y="1240077"/>
                    </a:lnTo>
                    <a:lnTo>
                      <a:pt x="1089631" y="1238653"/>
                    </a:lnTo>
                    <a:lnTo>
                      <a:pt x="1088717" y="1237791"/>
                    </a:lnTo>
                    <a:lnTo>
                      <a:pt x="1087764" y="1235743"/>
                    </a:lnTo>
                    <a:lnTo>
                      <a:pt x="1086969" y="1234918"/>
                    </a:lnTo>
                    <a:lnTo>
                      <a:pt x="1085981" y="1234620"/>
                    </a:lnTo>
                    <a:lnTo>
                      <a:pt x="1077809" y="1234835"/>
                    </a:lnTo>
                    <a:lnTo>
                      <a:pt x="1076708" y="1235844"/>
                    </a:lnTo>
                    <a:lnTo>
                      <a:pt x="1078149" y="1238113"/>
                    </a:lnTo>
                    <a:lnTo>
                      <a:pt x="1079973" y="1238964"/>
                    </a:lnTo>
                    <a:lnTo>
                      <a:pt x="1087428" y="1239408"/>
                    </a:lnTo>
                    <a:lnTo>
                      <a:pt x="1088748" y="1239754"/>
                    </a:lnTo>
                    <a:lnTo>
                      <a:pt x="1089667" y="1240501"/>
                    </a:lnTo>
                    <a:lnTo>
                      <a:pt x="1091247" y="1242673"/>
                    </a:lnTo>
                    <a:lnTo>
                      <a:pt x="1092411" y="1243337"/>
                    </a:lnTo>
                    <a:lnTo>
                      <a:pt x="1093661" y="1243062"/>
                    </a:lnTo>
                    <a:lnTo>
                      <a:pt x="1094864" y="1242553"/>
                    </a:lnTo>
                    <a:lnTo>
                      <a:pt x="1095907" y="1242456"/>
                    </a:lnTo>
                    <a:lnTo>
                      <a:pt x="1097979" y="1243908"/>
                    </a:lnTo>
                    <a:lnTo>
                      <a:pt x="1097250" y="1245006"/>
                    </a:lnTo>
                    <a:lnTo>
                      <a:pt x="1094990" y="1245716"/>
                    </a:lnTo>
                    <a:lnTo>
                      <a:pt x="1092520" y="1245902"/>
                    </a:lnTo>
                    <a:lnTo>
                      <a:pt x="1091442" y="1245683"/>
                    </a:lnTo>
                    <a:lnTo>
                      <a:pt x="1089425" y="1244947"/>
                    </a:lnTo>
                    <a:lnTo>
                      <a:pt x="1088220" y="1244732"/>
                    </a:lnTo>
                    <a:lnTo>
                      <a:pt x="1087178" y="1244977"/>
                    </a:lnTo>
                    <a:lnTo>
                      <a:pt x="1085452" y="1246133"/>
                    </a:lnTo>
                    <a:lnTo>
                      <a:pt x="1084128" y="1246218"/>
                    </a:lnTo>
                    <a:lnTo>
                      <a:pt x="1082367" y="1245484"/>
                    </a:lnTo>
                    <a:lnTo>
                      <a:pt x="1078505" y="1243017"/>
                    </a:lnTo>
                    <a:lnTo>
                      <a:pt x="1076095" y="1242401"/>
                    </a:lnTo>
                    <a:lnTo>
                      <a:pt x="1071297" y="1242652"/>
                    </a:lnTo>
                    <a:lnTo>
                      <a:pt x="1062210" y="1244785"/>
                    </a:lnTo>
                    <a:lnTo>
                      <a:pt x="1059877" y="1245781"/>
                    </a:lnTo>
                    <a:lnTo>
                      <a:pt x="1058836" y="1247370"/>
                    </a:lnTo>
                    <a:lnTo>
                      <a:pt x="1057987" y="1249377"/>
                    </a:lnTo>
                    <a:lnTo>
                      <a:pt x="1056104" y="1251148"/>
                    </a:lnTo>
                    <a:lnTo>
                      <a:pt x="1052111" y="1253706"/>
                    </a:lnTo>
                    <a:lnTo>
                      <a:pt x="1048042" y="1255413"/>
                    </a:lnTo>
                    <a:lnTo>
                      <a:pt x="1038072" y="1256507"/>
                    </a:lnTo>
                    <a:lnTo>
                      <a:pt x="1021680" y="1255029"/>
                    </a:lnTo>
                    <a:lnTo>
                      <a:pt x="1021727" y="1254067"/>
                    </a:lnTo>
                    <a:lnTo>
                      <a:pt x="1020002" y="1255210"/>
                    </a:lnTo>
                    <a:lnTo>
                      <a:pt x="1017795" y="1256250"/>
                    </a:lnTo>
                    <a:lnTo>
                      <a:pt x="1015430" y="1256990"/>
                    </a:lnTo>
                    <a:lnTo>
                      <a:pt x="1013279" y="1257236"/>
                    </a:lnTo>
                    <a:lnTo>
                      <a:pt x="1010686" y="1256689"/>
                    </a:lnTo>
                    <a:lnTo>
                      <a:pt x="1008805" y="1255531"/>
                    </a:lnTo>
                    <a:lnTo>
                      <a:pt x="1003692" y="1250280"/>
                    </a:lnTo>
                    <a:lnTo>
                      <a:pt x="1003497" y="1248951"/>
                    </a:lnTo>
                    <a:lnTo>
                      <a:pt x="1004240" y="1247347"/>
                    </a:lnTo>
                    <a:lnTo>
                      <a:pt x="1004877" y="1244175"/>
                    </a:lnTo>
                    <a:lnTo>
                      <a:pt x="1005692" y="1241944"/>
                    </a:lnTo>
                    <a:lnTo>
                      <a:pt x="1007493" y="1240099"/>
                    </a:lnTo>
                    <a:lnTo>
                      <a:pt x="1009711" y="1238702"/>
                    </a:lnTo>
                    <a:lnTo>
                      <a:pt x="1020267" y="1234212"/>
                    </a:lnTo>
                    <a:lnTo>
                      <a:pt x="1023519" y="1231675"/>
                    </a:lnTo>
                    <a:lnTo>
                      <a:pt x="1026651" y="1227812"/>
                    </a:lnTo>
                    <a:lnTo>
                      <a:pt x="1029473" y="1223277"/>
                    </a:lnTo>
                    <a:lnTo>
                      <a:pt x="1031335" y="1221007"/>
                    </a:lnTo>
                    <a:lnTo>
                      <a:pt x="1033148" y="1220099"/>
                    </a:lnTo>
                    <a:lnTo>
                      <a:pt x="1034818" y="1219667"/>
                    </a:lnTo>
                    <a:lnTo>
                      <a:pt x="1036995" y="1218587"/>
                    </a:lnTo>
                    <a:lnTo>
                      <a:pt x="1039011" y="1217227"/>
                    </a:lnTo>
                    <a:lnTo>
                      <a:pt x="1040206" y="1215999"/>
                    </a:lnTo>
                    <a:lnTo>
                      <a:pt x="1041007" y="1213370"/>
                    </a:lnTo>
                    <a:lnTo>
                      <a:pt x="1040904" y="1208164"/>
                    </a:lnTo>
                    <a:lnTo>
                      <a:pt x="1041509" y="1205505"/>
                    </a:lnTo>
                    <a:lnTo>
                      <a:pt x="1042232" y="1204467"/>
                    </a:lnTo>
                    <a:lnTo>
                      <a:pt x="1043119" y="1203761"/>
                    </a:lnTo>
                    <a:lnTo>
                      <a:pt x="1043937" y="1202884"/>
                    </a:lnTo>
                    <a:lnTo>
                      <a:pt x="1044531" y="1201305"/>
                    </a:lnTo>
                    <a:lnTo>
                      <a:pt x="1044586" y="1199682"/>
                    </a:lnTo>
                    <a:lnTo>
                      <a:pt x="1044186" y="1198385"/>
                    </a:lnTo>
                    <a:lnTo>
                      <a:pt x="1043687" y="1197168"/>
                    </a:lnTo>
                    <a:lnTo>
                      <a:pt x="1043432" y="1195899"/>
                    </a:lnTo>
                    <a:lnTo>
                      <a:pt x="1043476" y="1193456"/>
                    </a:lnTo>
                    <a:lnTo>
                      <a:pt x="1044684" y="1186272"/>
                    </a:lnTo>
                    <a:lnTo>
                      <a:pt x="1045861" y="1183921"/>
                    </a:lnTo>
                    <a:lnTo>
                      <a:pt x="1049338" y="1179521"/>
                    </a:lnTo>
                    <a:lnTo>
                      <a:pt x="1050153" y="1177197"/>
                    </a:lnTo>
                    <a:lnTo>
                      <a:pt x="1049963" y="1171681"/>
                    </a:lnTo>
                    <a:lnTo>
                      <a:pt x="1048497" y="1161075"/>
                    </a:lnTo>
                    <a:lnTo>
                      <a:pt x="1048304" y="1155874"/>
                    </a:lnTo>
                    <a:lnTo>
                      <a:pt x="1049612" y="1145378"/>
                    </a:lnTo>
                    <a:lnTo>
                      <a:pt x="1050495" y="1142751"/>
                    </a:lnTo>
                    <a:lnTo>
                      <a:pt x="1052197" y="1142595"/>
                    </a:lnTo>
                    <a:lnTo>
                      <a:pt x="1054038" y="1144187"/>
                    </a:lnTo>
                    <a:lnTo>
                      <a:pt x="1055286" y="1146896"/>
                    </a:lnTo>
                    <a:lnTo>
                      <a:pt x="1055688" y="1144396"/>
                    </a:lnTo>
                    <a:lnTo>
                      <a:pt x="1055452" y="1141489"/>
                    </a:lnTo>
                    <a:lnTo>
                      <a:pt x="1054432" y="1139053"/>
                    </a:lnTo>
                    <a:lnTo>
                      <a:pt x="1052497" y="1137971"/>
                    </a:lnTo>
                    <a:lnTo>
                      <a:pt x="1051322" y="1137584"/>
                    </a:lnTo>
                    <a:lnTo>
                      <a:pt x="1050303" y="1136658"/>
                    </a:lnTo>
                    <a:lnTo>
                      <a:pt x="1049614" y="1135369"/>
                    </a:lnTo>
                    <a:lnTo>
                      <a:pt x="1049390" y="1133922"/>
                    </a:lnTo>
                    <a:lnTo>
                      <a:pt x="1048832" y="1133331"/>
                    </a:lnTo>
                    <a:lnTo>
                      <a:pt x="1046079" y="1132257"/>
                    </a:lnTo>
                    <a:lnTo>
                      <a:pt x="1045152" y="1131567"/>
                    </a:lnTo>
                    <a:lnTo>
                      <a:pt x="1044647" y="1130203"/>
                    </a:lnTo>
                    <a:lnTo>
                      <a:pt x="1044657" y="1128933"/>
                    </a:lnTo>
                    <a:lnTo>
                      <a:pt x="1044774" y="1127616"/>
                    </a:lnTo>
                    <a:lnTo>
                      <a:pt x="1044626" y="1126193"/>
                    </a:lnTo>
                    <a:lnTo>
                      <a:pt x="1044193" y="1125147"/>
                    </a:lnTo>
                    <a:lnTo>
                      <a:pt x="1040584" y="1121299"/>
                    </a:lnTo>
                    <a:lnTo>
                      <a:pt x="1037595" y="1118937"/>
                    </a:lnTo>
                    <a:lnTo>
                      <a:pt x="1036396" y="1117029"/>
                    </a:lnTo>
                    <a:lnTo>
                      <a:pt x="1034996" y="1112039"/>
                    </a:lnTo>
                    <a:lnTo>
                      <a:pt x="1033856" y="1109767"/>
                    </a:lnTo>
                    <a:lnTo>
                      <a:pt x="1030187" y="1107546"/>
                    </a:lnTo>
                    <a:lnTo>
                      <a:pt x="1028704" y="1104777"/>
                    </a:lnTo>
                    <a:lnTo>
                      <a:pt x="1026941" y="1098881"/>
                    </a:lnTo>
                    <a:lnTo>
                      <a:pt x="1024095" y="1083561"/>
                    </a:lnTo>
                    <a:lnTo>
                      <a:pt x="1022023" y="1079311"/>
                    </a:lnTo>
                    <a:lnTo>
                      <a:pt x="1018589" y="1076988"/>
                    </a:lnTo>
                    <a:lnTo>
                      <a:pt x="1016882" y="1075523"/>
                    </a:lnTo>
                    <a:lnTo>
                      <a:pt x="1016751" y="1074206"/>
                    </a:lnTo>
                    <a:lnTo>
                      <a:pt x="1017964" y="1071664"/>
                    </a:lnTo>
                    <a:lnTo>
                      <a:pt x="1017515" y="1069285"/>
                    </a:lnTo>
                    <a:lnTo>
                      <a:pt x="1011653" y="1060319"/>
                    </a:lnTo>
                    <a:lnTo>
                      <a:pt x="1009380" y="1058193"/>
                    </a:lnTo>
                    <a:lnTo>
                      <a:pt x="1008238" y="1059752"/>
                    </a:lnTo>
                    <a:lnTo>
                      <a:pt x="1007650" y="1062572"/>
                    </a:lnTo>
                    <a:lnTo>
                      <a:pt x="1006432" y="1064853"/>
                    </a:lnTo>
                    <a:lnTo>
                      <a:pt x="1002203" y="1070666"/>
                    </a:lnTo>
                    <a:lnTo>
                      <a:pt x="1001360" y="1072825"/>
                    </a:lnTo>
                    <a:lnTo>
                      <a:pt x="1001338" y="1075268"/>
                    </a:lnTo>
                    <a:lnTo>
                      <a:pt x="1002616" y="1078036"/>
                    </a:lnTo>
                    <a:lnTo>
                      <a:pt x="1003297" y="1078934"/>
                    </a:lnTo>
                    <a:lnTo>
                      <a:pt x="1003913" y="1079965"/>
                    </a:lnTo>
                    <a:lnTo>
                      <a:pt x="1004033" y="1081145"/>
                    </a:lnTo>
                    <a:lnTo>
                      <a:pt x="999651" y="1087224"/>
                    </a:lnTo>
                    <a:lnTo>
                      <a:pt x="992036" y="1094437"/>
                    </a:lnTo>
                    <a:lnTo>
                      <a:pt x="991630" y="1096330"/>
                    </a:lnTo>
                    <a:lnTo>
                      <a:pt x="987293" y="1108592"/>
                    </a:lnTo>
                    <a:lnTo>
                      <a:pt x="986966" y="1110561"/>
                    </a:lnTo>
                    <a:lnTo>
                      <a:pt x="986827" y="1114143"/>
                    </a:lnTo>
                    <a:lnTo>
                      <a:pt x="986632" y="1115646"/>
                    </a:lnTo>
                    <a:lnTo>
                      <a:pt x="985968" y="1116753"/>
                    </a:lnTo>
                    <a:lnTo>
                      <a:pt x="988674" y="1121262"/>
                    </a:lnTo>
                    <a:lnTo>
                      <a:pt x="987167" y="1123826"/>
                    </a:lnTo>
                    <a:lnTo>
                      <a:pt x="985892" y="1126650"/>
                    </a:lnTo>
                    <a:lnTo>
                      <a:pt x="984970" y="1129709"/>
                    </a:lnTo>
                    <a:lnTo>
                      <a:pt x="983967" y="1138637"/>
                    </a:lnTo>
                    <a:lnTo>
                      <a:pt x="983552" y="1140414"/>
                    </a:lnTo>
                    <a:lnTo>
                      <a:pt x="982834" y="1142012"/>
                    </a:lnTo>
                    <a:lnTo>
                      <a:pt x="980776" y="1145183"/>
                    </a:lnTo>
                    <a:lnTo>
                      <a:pt x="980349" y="1146069"/>
                    </a:lnTo>
                    <a:lnTo>
                      <a:pt x="979817" y="1147569"/>
                    </a:lnTo>
                    <a:lnTo>
                      <a:pt x="977718" y="1150132"/>
                    </a:lnTo>
                    <a:lnTo>
                      <a:pt x="977203" y="1151256"/>
                    </a:lnTo>
                    <a:lnTo>
                      <a:pt x="976970" y="1153060"/>
                    </a:lnTo>
                    <a:lnTo>
                      <a:pt x="975373" y="1158662"/>
                    </a:lnTo>
                    <a:lnTo>
                      <a:pt x="972285" y="1166032"/>
                    </a:lnTo>
                    <a:lnTo>
                      <a:pt x="971232" y="1170092"/>
                    </a:lnTo>
                    <a:lnTo>
                      <a:pt x="971910" y="1173566"/>
                    </a:lnTo>
                    <a:lnTo>
                      <a:pt x="969540" y="1175165"/>
                    </a:lnTo>
                    <a:lnTo>
                      <a:pt x="968920" y="1176547"/>
                    </a:lnTo>
                    <a:lnTo>
                      <a:pt x="969351" y="1180987"/>
                    </a:lnTo>
                    <a:lnTo>
                      <a:pt x="968964" y="1185208"/>
                    </a:lnTo>
                    <a:lnTo>
                      <a:pt x="968799" y="1185841"/>
                    </a:lnTo>
                    <a:lnTo>
                      <a:pt x="968546" y="1186084"/>
                    </a:lnTo>
                    <a:lnTo>
                      <a:pt x="965473" y="1187478"/>
                    </a:lnTo>
                    <a:lnTo>
                      <a:pt x="962667" y="1190928"/>
                    </a:lnTo>
                    <a:lnTo>
                      <a:pt x="961677" y="1191740"/>
                    </a:lnTo>
                    <a:lnTo>
                      <a:pt x="960274" y="1191940"/>
                    </a:lnTo>
                    <a:lnTo>
                      <a:pt x="954909" y="1189909"/>
                    </a:lnTo>
                    <a:lnTo>
                      <a:pt x="951024" y="1186393"/>
                    </a:lnTo>
                    <a:lnTo>
                      <a:pt x="948881" y="1185110"/>
                    </a:lnTo>
                    <a:lnTo>
                      <a:pt x="947675" y="1184889"/>
                    </a:lnTo>
                    <a:lnTo>
                      <a:pt x="944562" y="1184956"/>
                    </a:lnTo>
                    <a:lnTo>
                      <a:pt x="943392" y="1184506"/>
                    </a:lnTo>
                    <a:lnTo>
                      <a:pt x="941545" y="1183330"/>
                    </a:lnTo>
                    <a:lnTo>
                      <a:pt x="940592" y="1183055"/>
                    </a:lnTo>
                    <a:lnTo>
                      <a:pt x="936604" y="1182789"/>
                    </a:lnTo>
                    <a:lnTo>
                      <a:pt x="934625" y="1182961"/>
                    </a:lnTo>
                    <a:lnTo>
                      <a:pt x="932263" y="1183644"/>
                    </a:lnTo>
                    <a:lnTo>
                      <a:pt x="930096" y="1185110"/>
                    </a:lnTo>
                    <a:lnTo>
                      <a:pt x="926479" y="1188844"/>
                    </a:lnTo>
                    <a:lnTo>
                      <a:pt x="924472" y="1189540"/>
                    </a:lnTo>
                    <a:lnTo>
                      <a:pt x="916997" y="1188482"/>
                    </a:lnTo>
                    <a:lnTo>
                      <a:pt x="914635" y="1189209"/>
                    </a:lnTo>
                    <a:lnTo>
                      <a:pt x="911330" y="1192401"/>
                    </a:lnTo>
                    <a:lnTo>
                      <a:pt x="909397" y="1195775"/>
                    </a:lnTo>
                    <a:lnTo>
                      <a:pt x="906931" y="1198000"/>
                    </a:lnTo>
                    <a:lnTo>
                      <a:pt x="902040" y="1197663"/>
                    </a:lnTo>
                    <a:lnTo>
                      <a:pt x="895689" y="1195626"/>
                    </a:lnTo>
                    <a:lnTo>
                      <a:pt x="893330" y="1195625"/>
                    </a:lnTo>
                    <a:lnTo>
                      <a:pt x="886998" y="1199041"/>
                    </a:lnTo>
                    <a:lnTo>
                      <a:pt x="883956" y="1202636"/>
                    </a:lnTo>
                    <a:lnTo>
                      <a:pt x="879700" y="1204129"/>
                    </a:lnTo>
                    <a:lnTo>
                      <a:pt x="875517" y="1203761"/>
                    </a:lnTo>
                    <a:lnTo>
                      <a:pt x="873733" y="1200669"/>
                    </a:lnTo>
                    <a:lnTo>
                      <a:pt x="873446" y="1200011"/>
                    </a:lnTo>
                    <a:lnTo>
                      <a:pt x="872046" y="1198691"/>
                    </a:lnTo>
                    <a:lnTo>
                      <a:pt x="871670" y="1197600"/>
                    </a:lnTo>
                    <a:lnTo>
                      <a:pt x="871869" y="1196779"/>
                    </a:lnTo>
                    <a:lnTo>
                      <a:pt x="872914" y="1194903"/>
                    </a:lnTo>
                    <a:lnTo>
                      <a:pt x="873181" y="1193653"/>
                    </a:lnTo>
                    <a:lnTo>
                      <a:pt x="873974" y="1192127"/>
                    </a:lnTo>
                    <a:lnTo>
                      <a:pt x="877672" y="1190174"/>
                    </a:lnTo>
                    <a:lnTo>
                      <a:pt x="879118" y="1188960"/>
                    </a:lnTo>
                    <a:lnTo>
                      <a:pt x="878365" y="1188057"/>
                    </a:lnTo>
                    <a:lnTo>
                      <a:pt x="879305" y="1187279"/>
                    </a:lnTo>
                    <a:lnTo>
                      <a:pt x="881272" y="1186165"/>
                    </a:lnTo>
                    <a:lnTo>
                      <a:pt x="882069" y="1185529"/>
                    </a:lnTo>
                    <a:lnTo>
                      <a:pt x="882517" y="1184820"/>
                    </a:lnTo>
                    <a:lnTo>
                      <a:pt x="883199" y="1183049"/>
                    </a:lnTo>
                    <a:lnTo>
                      <a:pt x="885605" y="1178545"/>
                    </a:lnTo>
                    <a:lnTo>
                      <a:pt x="885853" y="1176666"/>
                    </a:lnTo>
                    <a:lnTo>
                      <a:pt x="885422" y="1174200"/>
                    </a:lnTo>
                    <a:lnTo>
                      <a:pt x="884552" y="1172203"/>
                    </a:lnTo>
                    <a:lnTo>
                      <a:pt x="883852" y="1171050"/>
                    </a:lnTo>
                    <a:lnTo>
                      <a:pt x="883821" y="1169918"/>
                    </a:lnTo>
                    <a:lnTo>
                      <a:pt x="884974" y="1168025"/>
                    </a:lnTo>
                    <a:lnTo>
                      <a:pt x="887624" y="1165769"/>
                    </a:lnTo>
                    <a:lnTo>
                      <a:pt x="888204" y="1164268"/>
                    </a:lnTo>
                    <a:lnTo>
                      <a:pt x="887308" y="1161788"/>
                    </a:lnTo>
                    <a:lnTo>
                      <a:pt x="892053" y="1155752"/>
                    </a:lnTo>
                    <a:lnTo>
                      <a:pt x="892723" y="1153656"/>
                    </a:lnTo>
                    <a:lnTo>
                      <a:pt x="893877" y="1153482"/>
                    </a:lnTo>
                    <a:lnTo>
                      <a:pt x="900584" y="1156933"/>
                    </a:lnTo>
                    <a:lnTo>
                      <a:pt x="905295" y="1157221"/>
                    </a:lnTo>
                    <a:lnTo>
                      <a:pt x="914304" y="1155063"/>
                    </a:lnTo>
                    <a:lnTo>
                      <a:pt x="918893" y="1154963"/>
                    </a:lnTo>
                    <a:lnTo>
                      <a:pt x="921044" y="1155832"/>
                    </a:lnTo>
                    <a:lnTo>
                      <a:pt x="922027" y="1157018"/>
                    </a:lnTo>
                    <a:lnTo>
                      <a:pt x="923125" y="1158103"/>
                    </a:lnTo>
                    <a:lnTo>
                      <a:pt x="928304" y="1159474"/>
                    </a:lnTo>
                    <a:lnTo>
                      <a:pt x="930036" y="1160875"/>
                    </a:lnTo>
                    <a:lnTo>
                      <a:pt x="931832" y="1161712"/>
                    </a:lnTo>
                    <a:lnTo>
                      <a:pt x="934678" y="1160710"/>
                    </a:lnTo>
                    <a:lnTo>
                      <a:pt x="937829" y="1157202"/>
                    </a:lnTo>
                    <a:lnTo>
                      <a:pt x="938727" y="1152852"/>
                    </a:lnTo>
                    <a:lnTo>
                      <a:pt x="938856" y="1147835"/>
                    </a:lnTo>
                    <a:lnTo>
                      <a:pt x="939681" y="1142328"/>
                    </a:lnTo>
                    <a:lnTo>
                      <a:pt x="941564" y="1138683"/>
                    </a:lnTo>
                    <a:lnTo>
                      <a:pt x="942064" y="1137222"/>
                    </a:lnTo>
                    <a:lnTo>
                      <a:pt x="942203" y="1135686"/>
                    </a:lnTo>
                    <a:lnTo>
                      <a:pt x="942163" y="1132529"/>
                    </a:lnTo>
                    <a:lnTo>
                      <a:pt x="942312" y="1130982"/>
                    </a:lnTo>
                    <a:lnTo>
                      <a:pt x="946432" y="1118902"/>
                    </a:lnTo>
                    <a:lnTo>
                      <a:pt x="945122" y="1115248"/>
                    </a:lnTo>
                    <a:lnTo>
                      <a:pt x="944767" y="1110643"/>
                    </a:lnTo>
                    <a:lnTo>
                      <a:pt x="943446" y="1107042"/>
                    </a:lnTo>
                    <a:lnTo>
                      <a:pt x="943897" y="1101574"/>
                    </a:lnTo>
                    <a:lnTo>
                      <a:pt x="943571" y="1099277"/>
                    </a:lnTo>
                    <a:lnTo>
                      <a:pt x="941638" y="1096798"/>
                    </a:lnTo>
                    <a:lnTo>
                      <a:pt x="940056" y="1097298"/>
                    </a:lnTo>
                    <a:lnTo>
                      <a:pt x="938533" y="1098944"/>
                    </a:lnTo>
                    <a:lnTo>
                      <a:pt x="936702" y="1099835"/>
                    </a:lnTo>
                    <a:lnTo>
                      <a:pt x="936852" y="1098666"/>
                    </a:lnTo>
                    <a:lnTo>
                      <a:pt x="939258" y="1093066"/>
                    </a:lnTo>
                    <a:lnTo>
                      <a:pt x="940313" y="1091173"/>
                    </a:lnTo>
                    <a:lnTo>
                      <a:pt x="940718" y="1091061"/>
                    </a:lnTo>
                    <a:lnTo>
                      <a:pt x="942026" y="1091337"/>
                    </a:lnTo>
                    <a:lnTo>
                      <a:pt x="942430" y="1091246"/>
                    </a:lnTo>
                    <a:lnTo>
                      <a:pt x="942686" y="1090689"/>
                    </a:lnTo>
                    <a:lnTo>
                      <a:pt x="943083" y="1089214"/>
                    </a:lnTo>
                    <a:lnTo>
                      <a:pt x="943793" y="1087739"/>
                    </a:lnTo>
                    <a:lnTo>
                      <a:pt x="944708" y="1085034"/>
                    </a:lnTo>
                    <a:lnTo>
                      <a:pt x="945965" y="1075682"/>
                    </a:lnTo>
                    <a:lnTo>
                      <a:pt x="946078" y="1072812"/>
                    </a:lnTo>
                    <a:lnTo>
                      <a:pt x="945862" y="1069910"/>
                    </a:lnTo>
                    <a:lnTo>
                      <a:pt x="945345" y="1066914"/>
                    </a:lnTo>
                    <a:lnTo>
                      <a:pt x="944490" y="1064094"/>
                    </a:lnTo>
                    <a:lnTo>
                      <a:pt x="942471" y="1060290"/>
                    </a:lnTo>
                    <a:lnTo>
                      <a:pt x="942356" y="1059216"/>
                    </a:lnTo>
                    <a:lnTo>
                      <a:pt x="942733" y="1058285"/>
                    </a:lnTo>
                    <a:lnTo>
                      <a:pt x="943397" y="1057333"/>
                    </a:lnTo>
                    <a:lnTo>
                      <a:pt x="944386" y="1056990"/>
                    </a:lnTo>
                    <a:lnTo>
                      <a:pt x="946905" y="1058494"/>
                    </a:lnTo>
                    <a:lnTo>
                      <a:pt x="948167" y="1058727"/>
                    </a:lnTo>
                    <a:lnTo>
                      <a:pt x="949623" y="1057173"/>
                    </a:lnTo>
                    <a:lnTo>
                      <a:pt x="952989" y="1050759"/>
                    </a:lnTo>
                    <a:lnTo>
                      <a:pt x="953668" y="1048832"/>
                    </a:lnTo>
                    <a:lnTo>
                      <a:pt x="953684" y="1047112"/>
                    </a:lnTo>
                    <a:lnTo>
                      <a:pt x="953504" y="1045931"/>
                    </a:lnTo>
                    <a:lnTo>
                      <a:pt x="952434" y="1043050"/>
                    </a:lnTo>
                    <a:lnTo>
                      <a:pt x="951829" y="1041801"/>
                    </a:lnTo>
                    <a:lnTo>
                      <a:pt x="951571" y="1041457"/>
                    </a:lnTo>
                    <a:lnTo>
                      <a:pt x="952570" y="1039604"/>
                    </a:lnTo>
                    <a:lnTo>
                      <a:pt x="953961" y="1037566"/>
                    </a:lnTo>
                    <a:lnTo>
                      <a:pt x="956041" y="1035301"/>
                    </a:lnTo>
                    <a:lnTo>
                      <a:pt x="958172" y="1033489"/>
                    </a:lnTo>
                    <a:lnTo>
                      <a:pt x="960859" y="1032264"/>
                    </a:lnTo>
                    <a:lnTo>
                      <a:pt x="961748" y="1031016"/>
                    </a:lnTo>
                    <a:lnTo>
                      <a:pt x="962348" y="1029558"/>
                    </a:lnTo>
                    <a:lnTo>
                      <a:pt x="962554" y="1028370"/>
                    </a:lnTo>
                    <a:lnTo>
                      <a:pt x="962170" y="1026845"/>
                    </a:lnTo>
                    <a:lnTo>
                      <a:pt x="961452" y="1025823"/>
                    </a:lnTo>
                    <a:lnTo>
                      <a:pt x="960595" y="1024953"/>
                    </a:lnTo>
                    <a:lnTo>
                      <a:pt x="959801" y="1023865"/>
                    </a:lnTo>
                    <a:lnTo>
                      <a:pt x="961496" y="1022971"/>
                    </a:lnTo>
                    <a:lnTo>
                      <a:pt x="963014" y="1021536"/>
                    </a:lnTo>
                    <a:lnTo>
                      <a:pt x="965556" y="1018345"/>
                    </a:lnTo>
                    <a:lnTo>
                      <a:pt x="971183" y="1013514"/>
                    </a:lnTo>
                    <a:lnTo>
                      <a:pt x="972419" y="1012804"/>
                    </a:lnTo>
                    <a:lnTo>
                      <a:pt x="976675" y="1005082"/>
                    </a:lnTo>
                    <a:lnTo>
                      <a:pt x="979498" y="1000979"/>
                    </a:lnTo>
                    <a:lnTo>
                      <a:pt x="981386" y="1001690"/>
                    </a:lnTo>
                    <a:lnTo>
                      <a:pt x="982041" y="1001715"/>
                    </a:lnTo>
                    <a:lnTo>
                      <a:pt x="989140" y="992654"/>
                    </a:lnTo>
                    <a:lnTo>
                      <a:pt x="991002" y="989078"/>
                    </a:lnTo>
                    <a:lnTo>
                      <a:pt x="993728" y="987869"/>
                    </a:lnTo>
                    <a:lnTo>
                      <a:pt x="994368" y="988996"/>
                    </a:lnTo>
                    <a:lnTo>
                      <a:pt x="992984" y="991189"/>
                    </a:lnTo>
                    <a:lnTo>
                      <a:pt x="993764" y="993013"/>
                    </a:lnTo>
                    <a:lnTo>
                      <a:pt x="996498" y="991687"/>
                    </a:lnTo>
                    <a:lnTo>
                      <a:pt x="996825" y="989989"/>
                    </a:lnTo>
                    <a:lnTo>
                      <a:pt x="996684" y="986729"/>
                    </a:lnTo>
                    <a:lnTo>
                      <a:pt x="997482" y="983471"/>
                    </a:lnTo>
                    <a:lnTo>
                      <a:pt x="997695" y="980304"/>
                    </a:lnTo>
                    <a:lnTo>
                      <a:pt x="996876" y="978131"/>
                    </a:lnTo>
                    <a:lnTo>
                      <a:pt x="995868" y="975081"/>
                    </a:lnTo>
                    <a:lnTo>
                      <a:pt x="994451" y="970915"/>
                    </a:lnTo>
                    <a:lnTo>
                      <a:pt x="993348" y="968612"/>
                    </a:lnTo>
                    <a:lnTo>
                      <a:pt x="992450" y="966838"/>
                    </a:lnTo>
                    <a:lnTo>
                      <a:pt x="991489" y="965270"/>
                    </a:lnTo>
                    <a:lnTo>
                      <a:pt x="990326" y="963022"/>
                    </a:lnTo>
                    <a:lnTo>
                      <a:pt x="990697" y="960208"/>
                    </a:lnTo>
                    <a:lnTo>
                      <a:pt x="991316" y="958214"/>
                    </a:lnTo>
                    <a:lnTo>
                      <a:pt x="990546" y="956215"/>
                    </a:lnTo>
                    <a:lnTo>
                      <a:pt x="988706" y="953591"/>
                    </a:lnTo>
                    <a:lnTo>
                      <a:pt x="986119" y="949661"/>
                    </a:lnTo>
                    <a:lnTo>
                      <a:pt x="985464" y="945296"/>
                    </a:lnTo>
                    <a:lnTo>
                      <a:pt x="986760" y="943629"/>
                    </a:lnTo>
                    <a:lnTo>
                      <a:pt x="987767" y="941001"/>
                    </a:lnTo>
                    <a:lnTo>
                      <a:pt x="989035" y="938467"/>
                    </a:lnTo>
                    <a:lnTo>
                      <a:pt x="990647" y="936544"/>
                    </a:lnTo>
                    <a:lnTo>
                      <a:pt x="994954" y="935249"/>
                    </a:lnTo>
                    <a:lnTo>
                      <a:pt x="1001400" y="930898"/>
                    </a:lnTo>
                    <a:lnTo>
                      <a:pt x="1001980" y="930921"/>
                    </a:lnTo>
                    <a:lnTo>
                      <a:pt x="1002953" y="931651"/>
                    </a:lnTo>
                    <a:lnTo>
                      <a:pt x="1003582" y="931780"/>
                    </a:lnTo>
                    <a:lnTo>
                      <a:pt x="1004098" y="931453"/>
                    </a:lnTo>
                    <a:lnTo>
                      <a:pt x="1005391" y="930276"/>
                    </a:lnTo>
                    <a:lnTo>
                      <a:pt x="1005798" y="930019"/>
                    </a:lnTo>
                    <a:lnTo>
                      <a:pt x="1007043" y="930560"/>
                    </a:lnTo>
                    <a:lnTo>
                      <a:pt x="1008141" y="931453"/>
                    </a:lnTo>
                    <a:lnTo>
                      <a:pt x="1009260" y="931833"/>
                    </a:lnTo>
                    <a:lnTo>
                      <a:pt x="1010603" y="930731"/>
                    </a:lnTo>
                    <a:lnTo>
                      <a:pt x="1011326" y="929500"/>
                    </a:lnTo>
                    <a:lnTo>
                      <a:pt x="1011423" y="928895"/>
                    </a:lnTo>
                    <a:lnTo>
                      <a:pt x="1011211" y="928299"/>
                    </a:lnTo>
                    <a:lnTo>
                      <a:pt x="1011090" y="927223"/>
                    </a:lnTo>
                    <a:lnTo>
                      <a:pt x="1011324" y="924272"/>
                    </a:lnTo>
                    <a:lnTo>
                      <a:pt x="1011261" y="923283"/>
                    </a:lnTo>
                    <a:lnTo>
                      <a:pt x="1010838" y="921261"/>
                    </a:lnTo>
                    <a:lnTo>
                      <a:pt x="1010220" y="919253"/>
                    </a:lnTo>
                    <a:lnTo>
                      <a:pt x="1009385" y="917394"/>
                    </a:lnTo>
                    <a:lnTo>
                      <a:pt x="1008327" y="915746"/>
                    </a:lnTo>
                    <a:lnTo>
                      <a:pt x="1007345" y="915204"/>
                    </a:lnTo>
                    <a:lnTo>
                      <a:pt x="1004909" y="915235"/>
                    </a:lnTo>
                    <a:lnTo>
                      <a:pt x="1003945" y="914694"/>
                    </a:lnTo>
                    <a:lnTo>
                      <a:pt x="1003116" y="913655"/>
                    </a:lnTo>
                    <a:lnTo>
                      <a:pt x="1002773" y="913022"/>
                    </a:lnTo>
                    <a:lnTo>
                      <a:pt x="997952" y="884830"/>
                    </a:lnTo>
                    <a:lnTo>
                      <a:pt x="998025" y="883090"/>
                    </a:lnTo>
                    <a:lnTo>
                      <a:pt x="999265" y="882003"/>
                    </a:lnTo>
                    <a:lnTo>
                      <a:pt x="1002062" y="880483"/>
                    </a:lnTo>
                    <a:lnTo>
                      <a:pt x="997707" y="876317"/>
                    </a:lnTo>
                    <a:lnTo>
                      <a:pt x="996999" y="875471"/>
                    </a:lnTo>
                    <a:lnTo>
                      <a:pt x="996755" y="874769"/>
                    </a:lnTo>
                    <a:lnTo>
                      <a:pt x="996054" y="874396"/>
                    </a:lnTo>
                    <a:lnTo>
                      <a:pt x="995234" y="874081"/>
                    </a:lnTo>
                    <a:lnTo>
                      <a:pt x="994096" y="873346"/>
                    </a:lnTo>
                    <a:lnTo>
                      <a:pt x="992952" y="873208"/>
                    </a:lnTo>
                    <a:lnTo>
                      <a:pt x="992657" y="873071"/>
                    </a:lnTo>
                    <a:lnTo>
                      <a:pt x="992520" y="872552"/>
                    </a:lnTo>
                    <a:lnTo>
                      <a:pt x="992595" y="872009"/>
                    </a:lnTo>
                    <a:lnTo>
                      <a:pt x="992618" y="871463"/>
                    </a:lnTo>
                    <a:lnTo>
                      <a:pt x="992375" y="870909"/>
                    </a:lnTo>
                    <a:lnTo>
                      <a:pt x="992322" y="870277"/>
                    </a:lnTo>
                    <a:lnTo>
                      <a:pt x="992936" y="868032"/>
                    </a:lnTo>
                    <a:lnTo>
                      <a:pt x="992912" y="866919"/>
                    </a:lnTo>
                    <a:lnTo>
                      <a:pt x="992352" y="865701"/>
                    </a:lnTo>
                    <a:lnTo>
                      <a:pt x="990087" y="863285"/>
                    </a:lnTo>
                    <a:lnTo>
                      <a:pt x="988965" y="861469"/>
                    </a:lnTo>
                    <a:lnTo>
                      <a:pt x="988298" y="859586"/>
                    </a:lnTo>
                    <a:lnTo>
                      <a:pt x="988584" y="857791"/>
                    </a:lnTo>
                    <a:lnTo>
                      <a:pt x="990375" y="856262"/>
                    </a:lnTo>
                    <a:lnTo>
                      <a:pt x="989436" y="855188"/>
                    </a:lnTo>
                    <a:lnTo>
                      <a:pt x="988412" y="854866"/>
                    </a:lnTo>
                    <a:lnTo>
                      <a:pt x="987441" y="854735"/>
                    </a:lnTo>
                    <a:lnTo>
                      <a:pt x="986663" y="854265"/>
                    </a:lnTo>
                    <a:lnTo>
                      <a:pt x="986298" y="853213"/>
                    </a:lnTo>
                    <a:lnTo>
                      <a:pt x="985954" y="850575"/>
                    </a:lnTo>
                    <a:lnTo>
                      <a:pt x="985425" y="849822"/>
                    </a:lnTo>
                    <a:lnTo>
                      <a:pt x="984367" y="850349"/>
                    </a:lnTo>
                    <a:lnTo>
                      <a:pt x="983811" y="852449"/>
                    </a:lnTo>
                    <a:lnTo>
                      <a:pt x="983435" y="854965"/>
                    </a:lnTo>
                    <a:lnTo>
                      <a:pt x="982839" y="856770"/>
                    </a:lnTo>
                    <a:lnTo>
                      <a:pt x="983570" y="859264"/>
                    </a:lnTo>
                    <a:lnTo>
                      <a:pt x="983640" y="862374"/>
                    </a:lnTo>
                    <a:lnTo>
                      <a:pt x="983205" y="867870"/>
                    </a:lnTo>
                    <a:lnTo>
                      <a:pt x="982291" y="870744"/>
                    </a:lnTo>
                    <a:lnTo>
                      <a:pt x="982342" y="872111"/>
                    </a:lnTo>
                    <a:lnTo>
                      <a:pt x="985132" y="873368"/>
                    </a:lnTo>
                    <a:lnTo>
                      <a:pt x="986136" y="874781"/>
                    </a:lnTo>
                    <a:lnTo>
                      <a:pt x="986797" y="876537"/>
                    </a:lnTo>
                    <a:lnTo>
                      <a:pt x="987166" y="878157"/>
                    </a:lnTo>
                    <a:lnTo>
                      <a:pt x="987611" y="883454"/>
                    </a:lnTo>
                    <a:lnTo>
                      <a:pt x="987537" y="892101"/>
                    </a:lnTo>
                    <a:lnTo>
                      <a:pt x="987372" y="893522"/>
                    </a:lnTo>
                    <a:lnTo>
                      <a:pt x="986906" y="894555"/>
                    </a:lnTo>
                    <a:lnTo>
                      <a:pt x="985945" y="896010"/>
                    </a:lnTo>
                    <a:lnTo>
                      <a:pt x="984852" y="898992"/>
                    </a:lnTo>
                    <a:lnTo>
                      <a:pt x="984042" y="900211"/>
                    </a:lnTo>
                    <a:lnTo>
                      <a:pt x="983124" y="900440"/>
                    </a:lnTo>
                    <a:lnTo>
                      <a:pt x="982506" y="899766"/>
                    </a:lnTo>
                    <a:lnTo>
                      <a:pt x="981891" y="899501"/>
                    </a:lnTo>
                    <a:lnTo>
                      <a:pt x="981044" y="900982"/>
                    </a:lnTo>
                    <a:lnTo>
                      <a:pt x="980906" y="902205"/>
                    </a:lnTo>
                    <a:lnTo>
                      <a:pt x="981087" y="903618"/>
                    </a:lnTo>
                    <a:lnTo>
                      <a:pt x="981510" y="904935"/>
                    </a:lnTo>
                    <a:lnTo>
                      <a:pt x="983190" y="907873"/>
                    </a:lnTo>
                    <a:lnTo>
                      <a:pt x="983468" y="909479"/>
                    </a:lnTo>
                    <a:lnTo>
                      <a:pt x="982501" y="910472"/>
                    </a:lnTo>
                    <a:lnTo>
                      <a:pt x="979928" y="910629"/>
                    </a:lnTo>
                    <a:lnTo>
                      <a:pt x="978522" y="910451"/>
                    </a:lnTo>
                    <a:lnTo>
                      <a:pt x="977564" y="910164"/>
                    </a:lnTo>
                    <a:lnTo>
                      <a:pt x="975537" y="908789"/>
                    </a:lnTo>
                    <a:lnTo>
                      <a:pt x="972315" y="905512"/>
                    </a:lnTo>
                    <a:lnTo>
                      <a:pt x="970415" y="904940"/>
                    </a:lnTo>
                    <a:lnTo>
                      <a:pt x="967745" y="906156"/>
                    </a:lnTo>
                    <a:lnTo>
                      <a:pt x="965186" y="908164"/>
                    </a:lnTo>
                    <a:lnTo>
                      <a:pt x="963577" y="910037"/>
                    </a:lnTo>
                    <a:lnTo>
                      <a:pt x="963484" y="910853"/>
                    </a:lnTo>
                    <a:lnTo>
                      <a:pt x="963564" y="913500"/>
                    </a:lnTo>
                    <a:lnTo>
                      <a:pt x="963401" y="914512"/>
                    </a:lnTo>
                    <a:lnTo>
                      <a:pt x="962853" y="915437"/>
                    </a:lnTo>
                    <a:lnTo>
                      <a:pt x="954084" y="924668"/>
                    </a:lnTo>
                    <a:lnTo>
                      <a:pt x="951787" y="925973"/>
                    </a:lnTo>
                    <a:lnTo>
                      <a:pt x="949343" y="926991"/>
                    </a:lnTo>
                    <a:lnTo>
                      <a:pt x="947383" y="928466"/>
                    </a:lnTo>
                    <a:lnTo>
                      <a:pt x="946507" y="931101"/>
                    </a:lnTo>
                    <a:lnTo>
                      <a:pt x="946281" y="934241"/>
                    </a:lnTo>
                    <a:lnTo>
                      <a:pt x="945816" y="936743"/>
                    </a:lnTo>
                    <a:lnTo>
                      <a:pt x="945056" y="938931"/>
                    </a:lnTo>
                    <a:lnTo>
                      <a:pt x="939705" y="948035"/>
                    </a:lnTo>
                    <a:lnTo>
                      <a:pt x="939074" y="950279"/>
                    </a:lnTo>
                    <a:lnTo>
                      <a:pt x="938019" y="960358"/>
                    </a:lnTo>
                    <a:lnTo>
                      <a:pt x="937142" y="963339"/>
                    </a:lnTo>
                    <a:lnTo>
                      <a:pt x="935932" y="965618"/>
                    </a:lnTo>
                    <a:lnTo>
                      <a:pt x="931107" y="971897"/>
                    </a:lnTo>
                    <a:lnTo>
                      <a:pt x="929838" y="974173"/>
                    </a:lnTo>
                    <a:lnTo>
                      <a:pt x="923483" y="988565"/>
                    </a:lnTo>
                    <a:lnTo>
                      <a:pt x="920413" y="993720"/>
                    </a:lnTo>
                    <a:lnTo>
                      <a:pt x="917810" y="995943"/>
                    </a:lnTo>
                    <a:lnTo>
                      <a:pt x="915943" y="996701"/>
                    </a:lnTo>
                    <a:lnTo>
                      <a:pt x="912664" y="1000234"/>
                    </a:lnTo>
                    <a:lnTo>
                      <a:pt x="910212" y="1000985"/>
                    </a:lnTo>
                    <a:lnTo>
                      <a:pt x="904930" y="1001373"/>
                    </a:lnTo>
                    <a:lnTo>
                      <a:pt x="898066" y="1002920"/>
                    </a:lnTo>
                    <a:lnTo>
                      <a:pt x="897319" y="1002803"/>
                    </a:lnTo>
                    <a:lnTo>
                      <a:pt x="896510" y="1002379"/>
                    </a:lnTo>
                    <a:lnTo>
                      <a:pt x="895291" y="1001450"/>
                    </a:lnTo>
                    <a:lnTo>
                      <a:pt x="895003" y="1000686"/>
                    </a:lnTo>
                    <a:lnTo>
                      <a:pt x="894934" y="999855"/>
                    </a:lnTo>
                    <a:lnTo>
                      <a:pt x="894440" y="998729"/>
                    </a:lnTo>
                    <a:lnTo>
                      <a:pt x="892376" y="996861"/>
                    </a:lnTo>
                    <a:lnTo>
                      <a:pt x="890261" y="996514"/>
                    </a:lnTo>
                    <a:lnTo>
                      <a:pt x="888589" y="997785"/>
                    </a:lnTo>
                    <a:lnTo>
                      <a:pt x="887833" y="1000719"/>
                    </a:lnTo>
                    <a:lnTo>
                      <a:pt x="887348" y="1001869"/>
                    </a:lnTo>
                    <a:lnTo>
                      <a:pt x="886319" y="1002813"/>
                    </a:lnTo>
                    <a:lnTo>
                      <a:pt x="885150" y="1003470"/>
                    </a:lnTo>
                    <a:lnTo>
                      <a:pt x="884320" y="1003697"/>
                    </a:lnTo>
                    <a:lnTo>
                      <a:pt x="883285" y="1004295"/>
                    </a:lnTo>
                    <a:lnTo>
                      <a:pt x="883240" y="1005647"/>
                    </a:lnTo>
                    <a:lnTo>
                      <a:pt x="883604" y="1007042"/>
                    </a:lnTo>
                    <a:lnTo>
                      <a:pt x="883845" y="1007678"/>
                    </a:lnTo>
                    <a:lnTo>
                      <a:pt x="890064" y="1005391"/>
                    </a:lnTo>
                    <a:lnTo>
                      <a:pt x="891996" y="1005691"/>
                    </a:lnTo>
                    <a:lnTo>
                      <a:pt x="886264" y="1009104"/>
                    </a:lnTo>
                    <a:lnTo>
                      <a:pt x="884831" y="1010351"/>
                    </a:lnTo>
                    <a:lnTo>
                      <a:pt x="882580" y="1011773"/>
                    </a:lnTo>
                    <a:lnTo>
                      <a:pt x="880055" y="1012001"/>
                    </a:lnTo>
                    <a:lnTo>
                      <a:pt x="877435" y="1011892"/>
                    </a:lnTo>
                    <a:lnTo>
                      <a:pt x="874886" y="1012300"/>
                    </a:lnTo>
                    <a:lnTo>
                      <a:pt x="872976" y="1013503"/>
                    </a:lnTo>
                    <a:lnTo>
                      <a:pt x="871540" y="1014908"/>
                    </a:lnTo>
                    <a:lnTo>
                      <a:pt x="869799" y="1016042"/>
                    </a:lnTo>
                    <a:lnTo>
                      <a:pt x="866988" y="1016465"/>
                    </a:lnTo>
                    <a:lnTo>
                      <a:pt x="865852" y="1016999"/>
                    </a:lnTo>
                    <a:lnTo>
                      <a:pt x="864306" y="1019440"/>
                    </a:lnTo>
                    <a:lnTo>
                      <a:pt x="863224" y="1019954"/>
                    </a:lnTo>
                    <a:lnTo>
                      <a:pt x="862623" y="1020147"/>
                    </a:lnTo>
                    <a:lnTo>
                      <a:pt x="859871" y="1021548"/>
                    </a:lnTo>
                    <a:lnTo>
                      <a:pt x="853038" y="1023863"/>
                    </a:lnTo>
                    <a:lnTo>
                      <a:pt x="851264" y="1025303"/>
                    </a:lnTo>
                    <a:lnTo>
                      <a:pt x="850581" y="1026228"/>
                    </a:lnTo>
                    <a:lnTo>
                      <a:pt x="850267" y="1027079"/>
                    </a:lnTo>
                    <a:lnTo>
                      <a:pt x="850081" y="1029705"/>
                    </a:lnTo>
                    <a:lnTo>
                      <a:pt x="845539" y="1032664"/>
                    </a:lnTo>
                    <a:lnTo>
                      <a:pt x="842354" y="1035849"/>
                    </a:lnTo>
                    <a:lnTo>
                      <a:pt x="840409" y="1037275"/>
                    </a:lnTo>
                    <a:lnTo>
                      <a:pt x="835846" y="1038203"/>
                    </a:lnTo>
                    <a:lnTo>
                      <a:pt x="833719" y="1039331"/>
                    </a:lnTo>
                    <a:lnTo>
                      <a:pt x="826880" y="1045129"/>
                    </a:lnTo>
                    <a:lnTo>
                      <a:pt x="826052" y="1046303"/>
                    </a:lnTo>
                    <a:lnTo>
                      <a:pt x="825594" y="1047665"/>
                    </a:lnTo>
                    <a:lnTo>
                      <a:pt x="825424" y="1050281"/>
                    </a:lnTo>
                    <a:lnTo>
                      <a:pt x="825079" y="1051635"/>
                    </a:lnTo>
                    <a:lnTo>
                      <a:pt x="824437" y="1052772"/>
                    </a:lnTo>
                    <a:lnTo>
                      <a:pt x="822841" y="1054660"/>
                    </a:lnTo>
                    <a:lnTo>
                      <a:pt x="822117" y="1055878"/>
                    </a:lnTo>
                    <a:lnTo>
                      <a:pt x="820982" y="1059413"/>
                    </a:lnTo>
                    <a:lnTo>
                      <a:pt x="818260" y="1062364"/>
                    </a:lnTo>
                    <a:lnTo>
                      <a:pt x="811355" y="1075042"/>
                    </a:lnTo>
                    <a:lnTo>
                      <a:pt x="807757" y="1077825"/>
                    </a:lnTo>
                    <a:lnTo>
                      <a:pt x="801143" y="1080727"/>
                    </a:lnTo>
                    <a:lnTo>
                      <a:pt x="798560" y="1084396"/>
                    </a:lnTo>
                    <a:lnTo>
                      <a:pt x="799776" y="1086311"/>
                    </a:lnTo>
                    <a:lnTo>
                      <a:pt x="799073" y="1087615"/>
                    </a:lnTo>
                    <a:lnTo>
                      <a:pt x="798027" y="1088743"/>
                    </a:lnTo>
                    <a:lnTo>
                      <a:pt x="798077" y="1090107"/>
                    </a:lnTo>
                    <a:lnTo>
                      <a:pt x="799166" y="1091935"/>
                    </a:lnTo>
                    <a:lnTo>
                      <a:pt x="799398" y="1093324"/>
                    </a:lnTo>
                    <a:lnTo>
                      <a:pt x="799024" y="1097234"/>
                    </a:lnTo>
                    <a:lnTo>
                      <a:pt x="798206" y="1101522"/>
                    </a:lnTo>
                    <a:lnTo>
                      <a:pt x="796619" y="1103810"/>
                    </a:lnTo>
                    <a:lnTo>
                      <a:pt x="795111" y="1103461"/>
                    </a:lnTo>
                    <a:lnTo>
                      <a:pt x="794521" y="1099811"/>
                    </a:lnTo>
                    <a:lnTo>
                      <a:pt x="793384" y="1096913"/>
                    </a:lnTo>
                    <a:lnTo>
                      <a:pt x="790541" y="1097444"/>
                    </a:lnTo>
                    <a:lnTo>
                      <a:pt x="784972" y="1100786"/>
                    </a:lnTo>
                    <a:lnTo>
                      <a:pt x="782270" y="1100997"/>
                    </a:lnTo>
                    <a:lnTo>
                      <a:pt x="780693" y="1101622"/>
                    </a:lnTo>
                    <a:lnTo>
                      <a:pt x="779088" y="1103378"/>
                    </a:lnTo>
                    <a:lnTo>
                      <a:pt x="778365" y="1105217"/>
                    </a:lnTo>
                    <a:lnTo>
                      <a:pt x="777619" y="1109046"/>
                    </a:lnTo>
                    <a:lnTo>
                      <a:pt x="776727" y="1110430"/>
                    </a:lnTo>
                    <a:lnTo>
                      <a:pt x="779123" y="1114381"/>
                    </a:lnTo>
                    <a:lnTo>
                      <a:pt x="779482" y="1116632"/>
                    </a:lnTo>
                    <a:lnTo>
                      <a:pt x="778040" y="1118537"/>
                    </a:lnTo>
                    <a:lnTo>
                      <a:pt x="776023" y="1116031"/>
                    </a:lnTo>
                    <a:lnTo>
                      <a:pt x="773883" y="1115691"/>
                    </a:lnTo>
                    <a:lnTo>
                      <a:pt x="772139" y="1117277"/>
                    </a:lnTo>
                    <a:lnTo>
                      <a:pt x="771385" y="1120466"/>
                    </a:lnTo>
                    <a:lnTo>
                      <a:pt x="771240" y="1121773"/>
                    </a:lnTo>
                    <a:lnTo>
                      <a:pt x="770617" y="1124253"/>
                    </a:lnTo>
                    <a:lnTo>
                      <a:pt x="770467" y="1125727"/>
                    </a:lnTo>
                    <a:lnTo>
                      <a:pt x="770854" y="1126898"/>
                    </a:lnTo>
                    <a:lnTo>
                      <a:pt x="772739" y="1129097"/>
                    </a:lnTo>
                    <a:lnTo>
                      <a:pt x="773317" y="1130577"/>
                    </a:lnTo>
                    <a:lnTo>
                      <a:pt x="772616" y="1133348"/>
                    </a:lnTo>
                    <a:lnTo>
                      <a:pt x="770297" y="1133423"/>
                    </a:lnTo>
                    <a:lnTo>
                      <a:pt x="767834" y="1133014"/>
                    </a:lnTo>
                    <a:lnTo>
                      <a:pt x="766633" y="1134382"/>
                    </a:lnTo>
                    <a:lnTo>
                      <a:pt x="766135" y="1135681"/>
                    </a:lnTo>
                    <a:lnTo>
                      <a:pt x="764119" y="1137126"/>
                    </a:lnTo>
                    <a:lnTo>
                      <a:pt x="763634" y="1137891"/>
                    </a:lnTo>
                    <a:lnTo>
                      <a:pt x="764204" y="1139412"/>
                    </a:lnTo>
                    <a:lnTo>
                      <a:pt x="765588" y="1140048"/>
                    </a:lnTo>
                    <a:lnTo>
                      <a:pt x="768671" y="1140146"/>
                    </a:lnTo>
                    <a:lnTo>
                      <a:pt x="770795" y="1139867"/>
                    </a:lnTo>
                    <a:lnTo>
                      <a:pt x="772898" y="1139116"/>
                    </a:lnTo>
                    <a:lnTo>
                      <a:pt x="774836" y="1137954"/>
                    </a:lnTo>
                    <a:lnTo>
                      <a:pt x="778869" y="1133737"/>
                    </a:lnTo>
                    <a:lnTo>
                      <a:pt x="779423" y="1133352"/>
                    </a:lnTo>
                    <a:lnTo>
                      <a:pt x="780704" y="1133967"/>
                    </a:lnTo>
                    <a:lnTo>
                      <a:pt x="781428" y="1135094"/>
                    </a:lnTo>
                    <a:lnTo>
                      <a:pt x="782162" y="1135822"/>
                    </a:lnTo>
                    <a:lnTo>
                      <a:pt x="783423" y="1135191"/>
                    </a:lnTo>
                    <a:lnTo>
                      <a:pt x="784026" y="1133958"/>
                    </a:lnTo>
                    <a:lnTo>
                      <a:pt x="783893" y="1131063"/>
                    </a:lnTo>
                    <a:lnTo>
                      <a:pt x="784223" y="1129939"/>
                    </a:lnTo>
                    <a:lnTo>
                      <a:pt x="785131" y="1129331"/>
                    </a:lnTo>
                    <a:lnTo>
                      <a:pt x="786111" y="1129563"/>
                    </a:lnTo>
                    <a:lnTo>
                      <a:pt x="786865" y="1130523"/>
                    </a:lnTo>
                    <a:lnTo>
                      <a:pt x="787132" y="1132247"/>
                    </a:lnTo>
                    <a:lnTo>
                      <a:pt x="786855" y="1137899"/>
                    </a:lnTo>
                    <a:lnTo>
                      <a:pt x="786176" y="1140083"/>
                    </a:lnTo>
                    <a:lnTo>
                      <a:pt x="784693" y="1142260"/>
                    </a:lnTo>
                    <a:lnTo>
                      <a:pt x="782943" y="1144095"/>
                    </a:lnTo>
                    <a:lnTo>
                      <a:pt x="781763" y="1145640"/>
                    </a:lnTo>
                    <a:lnTo>
                      <a:pt x="781449" y="1147466"/>
                    </a:lnTo>
                    <a:lnTo>
                      <a:pt x="784327" y="1156394"/>
                    </a:lnTo>
                    <a:lnTo>
                      <a:pt x="784228" y="1156549"/>
                    </a:lnTo>
                    <a:lnTo>
                      <a:pt x="784228" y="1158540"/>
                    </a:lnTo>
                    <a:lnTo>
                      <a:pt x="784423" y="1159005"/>
                    </a:lnTo>
                    <a:lnTo>
                      <a:pt x="785662" y="1160824"/>
                    </a:lnTo>
                    <a:lnTo>
                      <a:pt x="784632" y="1162236"/>
                    </a:lnTo>
                    <a:lnTo>
                      <a:pt x="781880" y="1162970"/>
                    </a:lnTo>
                    <a:lnTo>
                      <a:pt x="780500" y="1164290"/>
                    </a:lnTo>
                    <a:lnTo>
                      <a:pt x="778471" y="1162987"/>
                    </a:lnTo>
                    <a:lnTo>
                      <a:pt x="776740" y="1157470"/>
                    </a:lnTo>
                    <a:lnTo>
                      <a:pt x="775218" y="1156190"/>
                    </a:lnTo>
                    <a:lnTo>
                      <a:pt x="774139" y="1155884"/>
                    </a:lnTo>
                    <a:lnTo>
                      <a:pt x="771639" y="1154352"/>
                    </a:lnTo>
                    <a:lnTo>
                      <a:pt x="770093" y="1154015"/>
                    </a:lnTo>
                    <a:lnTo>
                      <a:pt x="769647" y="1153230"/>
                    </a:lnTo>
                    <a:lnTo>
                      <a:pt x="769570" y="1152138"/>
                    </a:lnTo>
                    <a:lnTo>
                      <a:pt x="769187" y="1150853"/>
                    </a:lnTo>
                    <a:lnTo>
                      <a:pt x="765839" y="1146821"/>
                    </a:lnTo>
                    <a:lnTo>
                      <a:pt x="761695" y="1144586"/>
                    </a:lnTo>
                    <a:lnTo>
                      <a:pt x="757307" y="1144935"/>
                    </a:lnTo>
                    <a:lnTo>
                      <a:pt x="753237" y="1148686"/>
                    </a:lnTo>
                    <a:lnTo>
                      <a:pt x="752521" y="1151311"/>
                    </a:lnTo>
                    <a:lnTo>
                      <a:pt x="752173" y="1151775"/>
                    </a:lnTo>
                    <a:lnTo>
                      <a:pt x="751692" y="1151996"/>
                    </a:lnTo>
                    <a:lnTo>
                      <a:pt x="751050" y="1152161"/>
                    </a:lnTo>
                    <a:lnTo>
                      <a:pt x="751197" y="1153243"/>
                    </a:lnTo>
                    <a:lnTo>
                      <a:pt x="751595" y="1154749"/>
                    </a:lnTo>
                    <a:lnTo>
                      <a:pt x="751608" y="1156079"/>
                    </a:lnTo>
                    <a:lnTo>
                      <a:pt x="750586" y="1156625"/>
                    </a:lnTo>
                    <a:lnTo>
                      <a:pt x="745488" y="1156523"/>
                    </a:lnTo>
                    <a:lnTo>
                      <a:pt x="744545" y="1155865"/>
                    </a:lnTo>
                    <a:lnTo>
                      <a:pt x="744372" y="1154322"/>
                    </a:lnTo>
                    <a:lnTo>
                      <a:pt x="744497" y="1152544"/>
                    </a:lnTo>
                    <a:lnTo>
                      <a:pt x="744495" y="1151151"/>
                    </a:lnTo>
                    <a:lnTo>
                      <a:pt x="742668" y="1147103"/>
                    </a:lnTo>
                    <a:lnTo>
                      <a:pt x="733161" y="1135987"/>
                    </a:lnTo>
                    <a:lnTo>
                      <a:pt x="729480" y="1130073"/>
                    </a:lnTo>
                    <a:lnTo>
                      <a:pt x="727523" y="1127691"/>
                    </a:lnTo>
                    <a:lnTo>
                      <a:pt x="724597" y="1125208"/>
                    </a:lnTo>
                    <a:lnTo>
                      <a:pt x="719778" y="1123037"/>
                    </a:lnTo>
                    <a:lnTo>
                      <a:pt x="718499" y="1122072"/>
                    </a:lnTo>
                    <a:lnTo>
                      <a:pt x="717262" y="1121548"/>
                    </a:lnTo>
                    <a:lnTo>
                      <a:pt x="714308" y="1122094"/>
                    </a:lnTo>
                    <a:lnTo>
                      <a:pt x="712985" y="1121569"/>
                    </a:lnTo>
                    <a:lnTo>
                      <a:pt x="715479" y="1117149"/>
                    </a:lnTo>
                    <a:lnTo>
                      <a:pt x="715278" y="1115448"/>
                    </a:lnTo>
                    <a:lnTo>
                      <a:pt x="713555" y="1113188"/>
                    </a:lnTo>
                    <a:lnTo>
                      <a:pt x="709831" y="1109479"/>
                    </a:lnTo>
                    <a:lnTo>
                      <a:pt x="706013" y="1106514"/>
                    </a:lnTo>
                    <a:lnTo>
                      <a:pt x="703789" y="1105849"/>
                    </a:lnTo>
                    <a:lnTo>
                      <a:pt x="701833" y="1106173"/>
                    </a:lnTo>
                    <a:lnTo>
                      <a:pt x="699887" y="1106833"/>
                    </a:lnTo>
                    <a:lnTo>
                      <a:pt x="697680" y="1107176"/>
                    </a:lnTo>
                    <a:lnTo>
                      <a:pt x="695949" y="1108060"/>
                    </a:lnTo>
                    <a:lnTo>
                      <a:pt x="693969" y="1109726"/>
                    </a:lnTo>
                    <a:lnTo>
                      <a:pt x="692080" y="1110734"/>
                    </a:lnTo>
                    <a:lnTo>
                      <a:pt x="690686" y="1109623"/>
                    </a:lnTo>
                    <a:lnTo>
                      <a:pt x="690917" y="1107353"/>
                    </a:lnTo>
                    <a:lnTo>
                      <a:pt x="694311" y="1102597"/>
                    </a:lnTo>
                    <a:lnTo>
                      <a:pt x="695214" y="1100517"/>
                    </a:lnTo>
                    <a:lnTo>
                      <a:pt x="695700" y="1097633"/>
                    </a:lnTo>
                    <a:lnTo>
                      <a:pt x="696865" y="1096006"/>
                    </a:lnTo>
                    <a:lnTo>
                      <a:pt x="698301" y="1094772"/>
                    </a:lnTo>
                    <a:lnTo>
                      <a:pt x="699703" y="1093065"/>
                    </a:lnTo>
                    <a:lnTo>
                      <a:pt x="700116" y="1091815"/>
                    </a:lnTo>
                    <a:lnTo>
                      <a:pt x="700403" y="1090353"/>
                    </a:lnTo>
                    <a:lnTo>
                      <a:pt x="700894" y="1089145"/>
                    </a:lnTo>
                    <a:lnTo>
                      <a:pt x="701901" y="1088638"/>
                    </a:lnTo>
                    <a:lnTo>
                      <a:pt x="702819" y="1089239"/>
                    </a:lnTo>
                    <a:lnTo>
                      <a:pt x="702690" y="1090620"/>
                    </a:lnTo>
                    <a:lnTo>
                      <a:pt x="701812" y="1093508"/>
                    </a:lnTo>
                    <a:lnTo>
                      <a:pt x="702175" y="1096468"/>
                    </a:lnTo>
                    <a:lnTo>
                      <a:pt x="703325" y="1098027"/>
                    </a:lnTo>
                    <a:lnTo>
                      <a:pt x="705169" y="1098769"/>
                    </a:lnTo>
                    <a:lnTo>
                      <a:pt x="712783" y="1100656"/>
                    </a:lnTo>
                    <a:lnTo>
                      <a:pt x="714177" y="1101224"/>
                    </a:lnTo>
                    <a:lnTo>
                      <a:pt x="712251" y="1102596"/>
                    </a:lnTo>
                    <a:lnTo>
                      <a:pt x="711520" y="1104134"/>
                    </a:lnTo>
                    <a:lnTo>
                      <a:pt x="711868" y="1105773"/>
                    </a:lnTo>
                    <a:lnTo>
                      <a:pt x="713259" y="1107431"/>
                    </a:lnTo>
                    <a:lnTo>
                      <a:pt x="716371" y="1108721"/>
                    </a:lnTo>
                    <a:lnTo>
                      <a:pt x="717030" y="1109591"/>
                    </a:lnTo>
                    <a:lnTo>
                      <a:pt x="715443" y="1110989"/>
                    </a:lnTo>
                    <a:lnTo>
                      <a:pt x="716558" y="1112454"/>
                    </a:lnTo>
                    <a:lnTo>
                      <a:pt x="718576" y="1114228"/>
                    </a:lnTo>
                    <a:lnTo>
                      <a:pt x="720719" y="1115732"/>
                    </a:lnTo>
                    <a:lnTo>
                      <a:pt x="722249" y="1116387"/>
                    </a:lnTo>
                    <a:lnTo>
                      <a:pt x="723293" y="1116123"/>
                    </a:lnTo>
                    <a:lnTo>
                      <a:pt x="725499" y="1114958"/>
                    </a:lnTo>
                    <a:lnTo>
                      <a:pt x="732104" y="1113926"/>
                    </a:lnTo>
                    <a:lnTo>
                      <a:pt x="732741" y="1112388"/>
                    </a:lnTo>
                    <a:lnTo>
                      <a:pt x="730368" y="1111537"/>
                    </a:lnTo>
                    <a:lnTo>
                      <a:pt x="725690" y="1110698"/>
                    </a:lnTo>
                    <a:lnTo>
                      <a:pt x="725824" y="1109255"/>
                    </a:lnTo>
                    <a:lnTo>
                      <a:pt x="726326" y="1106739"/>
                    </a:lnTo>
                    <a:lnTo>
                      <a:pt x="726456" y="1105432"/>
                    </a:lnTo>
                    <a:lnTo>
                      <a:pt x="725988" y="1103737"/>
                    </a:lnTo>
                    <a:lnTo>
                      <a:pt x="724870" y="1104136"/>
                    </a:lnTo>
                    <a:lnTo>
                      <a:pt x="723851" y="1105259"/>
                    </a:lnTo>
                    <a:lnTo>
                      <a:pt x="723554" y="1105768"/>
                    </a:lnTo>
                    <a:lnTo>
                      <a:pt x="722665" y="1106862"/>
                    </a:lnTo>
                    <a:lnTo>
                      <a:pt x="722508" y="1107781"/>
                    </a:lnTo>
                    <a:lnTo>
                      <a:pt x="722327" y="1108134"/>
                    </a:lnTo>
                    <a:lnTo>
                      <a:pt x="721334" y="1107571"/>
                    </a:lnTo>
                    <a:lnTo>
                      <a:pt x="720676" y="1106680"/>
                    </a:lnTo>
                    <a:lnTo>
                      <a:pt x="720261" y="1105321"/>
                    </a:lnTo>
                    <a:lnTo>
                      <a:pt x="720030" y="1103840"/>
                    </a:lnTo>
                    <a:lnTo>
                      <a:pt x="719976" y="1102645"/>
                    </a:lnTo>
                    <a:lnTo>
                      <a:pt x="719762" y="1102055"/>
                    </a:lnTo>
                    <a:lnTo>
                      <a:pt x="719458" y="1100718"/>
                    </a:lnTo>
                    <a:lnTo>
                      <a:pt x="719521" y="1099368"/>
                    </a:lnTo>
                    <a:lnTo>
                      <a:pt x="721103" y="1098307"/>
                    </a:lnTo>
                    <a:lnTo>
                      <a:pt x="721473" y="1097139"/>
                    </a:lnTo>
                    <a:lnTo>
                      <a:pt x="721607" y="1095633"/>
                    </a:lnTo>
                    <a:lnTo>
                      <a:pt x="721601" y="1094230"/>
                    </a:lnTo>
                    <a:lnTo>
                      <a:pt x="720900" y="1091514"/>
                    </a:lnTo>
                    <a:lnTo>
                      <a:pt x="718588" y="1087681"/>
                    </a:lnTo>
                    <a:lnTo>
                      <a:pt x="718121" y="1085860"/>
                    </a:lnTo>
                    <a:lnTo>
                      <a:pt x="716863" y="1068802"/>
                    </a:lnTo>
                    <a:lnTo>
                      <a:pt x="715094" y="1061783"/>
                    </a:lnTo>
                    <a:lnTo>
                      <a:pt x="712273" y="1056392"/>
                    </a:lnTo>
                    <a:lnTo>
                      <a:pt x="708412" y="1056138"/>
                    </a:lnTo>
                    <a:lnTo>
                      <a:pt x="706342" y="1053663"/>
                    </a:lnTo>
                    <a:lnTo>
                      <a:pt x="705521" y="1052298"/>
                    </a:lnTo>
                    <a:lnTo>
                      <a:pt x="704854" y="1050736"/>
                    </a:lnTo>
                    <a:lnTo>
                      <a:pt x="706793" y="1050475"/>
                    </a:lnTo>
                    <a:lnTo>
                      <a:pt x="708569" y="1049540"/>
                    </a:lnTo>
                    <a:lnTo>
                      <a:pt x="709414" y="1048118"/>
                    </a:lnTo>
                    <a:lnTo>
                      <a:pt x="708592" y="1046470"/>
                    </a:lnTo>
                    <a:lnTo>
                      <a:pt x="709263" y="1044983"/>
                    </a:lnTo>
                    <a:lnTo>
                      <a:pt x="709218" y="1043745"/>
                    </a:lnTo>
                    <a:lnTo>
                      <a:pt x="708908" y="1042567"/>
                    </a:lnTo>
                    <a:lnTo>
                      <a:pt x="708690" y="1041190"/>
                    </a:lnTo>
                    <a:lnTo>
                      <a:pt x="708797" y="1035439"/>
                    </a:lnTo>
                    <a:lnTo>
                      <a:pt x="708241" y="1032915"/>
                    </a:lnTo>
                    <a:lnTo>
                      <a:pt x="706844" y="1030650"/>
                    </a:lnTo>
                    <a:lnTo>
                      <a:pt x="703890" y="1026965"/>
                    </a:lnTo>
                    <a:lnTo>
                      <a:pt x="701008" y="1019279"/>
                    </a:lnTo>
                    <a:lnTo>
                      <a:pt x="699659" y="1018032"/>
                    </a:lnTo>
                    <a:lnTo>
                      <a:pt x="697232" y="1017459"/>
                    </a:lnTo>
                    <a:lnTo>
                      <a:pt x="695560" y="1016113"/>
                    </a:lnTo>
                    <a:lnTo>
                      <a:pt x="687755" y="1006375"/>
                    </a:lnTo>
                    <a:lnTo>
                      <a:pt x="681490" y="1000090"/>
                    </a:lnTo>
                    <a:lnTo>
                      <a:pt x="675167" y="995484"/>
                    </a:lnTo>
                    <a:lnTo>
                      <a:pt x="674178" y="994276"/>
                    </a:lnTo>
                    <a:lnTo>
                      <a:pt x="671697" y="992335"/>
                    </a:lnTo>
                    <a:lnTo>
                      <a:pt x="670920" y="991570"/>
                    </a:lnTo>
                    <a:lnTo>
                      <a:pt x="669103" y="988422"/>
                    </a:lnTo>
                    <a:lnTo>
                      <a:pt x="668458" y="987596"/>
                    </a:lnTo>
                    <a:lnTo>
                      <a:pt x="665014" y="985968"/>
                    </a:lnTo>
                    <a:lnTo>
                      <a:pt x="664055" y="985044"/>
                    </a:lnTo>
                    <a:lnTo>
                      <a:pt x="665516" y="983962"/>
                    </a:lnTo>
                    <a:lnTo>
                      <a:pt x="664808" y="981375"/>
                    </a:lnTo>
                    <a:lnTo>
                      <a:pt x="665457" y="978983"/>
                    </a:lnTo>
                    <a:lnTo>
                      <a:pt x="666527" y="976545"/>
                    </a:lnTo>
                    <a:lnTo>
                      <a:pt x="667136" y="973922"/>
                    </a:lnTo>
                    <a:lnTo>
                      <a:pt x="666931" y="968145"/>
                    </a:lnTo>
                    <a:lnTo>
                      <a:pt x="666512" y="965518"/>
                    </a:lnTo>
                    <a:lnTo>
                      <a:pt x="665823" y="962868"/>
                    </a:lnTo>
                    <a:lnTo>
                      <a:pt x="662707" y="954338"/>
                    </a:lnTo>
                    <a:lnTo>
                      <a:pt x="661674" y="949147"/>
                    </a:lnTo>
                    <a:lnTo>
                      <a:pt x="660087" y="946968"/>
                    </a:lnTo>
                    <a:lnTo>
                      <a:pt x="656455" y="943317"/>
                    </a:lnTo>
                    <a:lnTo>
                      <a:pt x="652824" y="938807"/>
                    </a:lnTo>
                    <a:lnTo>
                      <a:pt x="651648" y="937944"/>
                    </a:lnTo>
                    <a:lnTo>
                      <a:pt x="649114" y="936625"/>
                    </a:lnTo>
                    <a:lnTo>
                      <a:pt x="648035" y="935753"/>
                    </a:lnTo>
                    <a:lnTo>
                      <a:pt x="647042" y="933582"/>
                    </a:lnTo>
                    <a:lnTo>
                      <a:pt x="648757" y="932994"/>
                    </a:lnTo>
                    <a:lnTo>
                      <a:pt x="651317" y="933003"/>
                    </a:lnTo>
                    <a:lnTo>
                      <a:pt x="652906" y="932645"/>
                    </a:lnTo>
                    <a:lnTo>
                      <a:pt x="652706" y="931091"/>
                    </a:lnTo>
                    <a:lnTo>
                      <a:pt x="651722" y="928396"/>
                    </a:lnTo>
                    <a:lnTo>
                      <a:pt x="650346" y="925843"/>
                    </a:lnTo>
                    <a:lnTo>
                      <a:pt x="648952" y="924694"/>
                    </a:lnTo>
                    <a:lnTo>
                      <a:pt x="646466" y="924361"/>
                    </a:lnTo>
                    <a:lnTo>
                      <a:pt x="639741" y="921948"/>
                    </a:lnTo>
                    <a:lnTo>
                      <a:pt x="636903" y="922211"/>
                    </a:lnTo>
                    <a:lnTo>
                      <a:pt x="635701" y="924064"/>
                    </a:lnTo>
                    <a:lnTo>
                      <a:pt x="636080" y="926186"/>
                    </a:lnTo>
                    <a:lnTo>
                      <a:pt x="637847" y="927211"/>
                    </a:lnTo>
                    <a:lnTo>
                      <a:pt x="640860" y="927013"/>
                    </a:lnTo>
                    <a:lnTo>
                      <a:pt x="642123" y="927363"/>
                    </a:lnTo>
                    <a:lnTo>
                      <a:pt x="642618" y="928532"/>
                    </a:lnTo>
                    <a:lnTo>
                      <a:pt x="642962" y="929993"/>
                    </a:lnTo>
                    <a:lnTo>
                      <a:pt x="643771" y="930757"/>
                    </a:lnTo>
                    <a:lnTo>
                      <a:pt x="644739" y="931417"/>
                    </a:lnTo>
                    <a:lnTo>
                      <a:pt x="645516" y="932558"/>
                    </a:lnTo>
                    <a:lnTo>
                      <a:pt x="644432" y="932756"/>
                    </a:lnTo>
                    <a:lnTo>
                      <a:pt x="643528" y="933259"/>
                    </a:lnTo>
                    <a:lnTo>
                      <a:pt x="642707" y="934099"/>
                    </a:lnTo>
                    <a:lnTo>
                      <a:pt x="641796" y="935242"/>
                    </a:lnTo>
                    <a:lnTo>
                      <a:pt x="639316" y="930833"/>
                    </a:lnTo>
                    <a:lnTo>
                      <a:pt x="637662" y="929452"/>
                    </a:lnTo>
                    <a:lnTo>
                      <a:pt x="632527" y="928223"/>
                    </a:lnTo>
                    <a:lnTo>
                      <a:pt x="625634" y="923562"/>
                    </a:lnTo>
                    <a:lnTo>
                      <a:pt x="622232" y="923099"/>
                    </a:lnTo>
                    <a:lnTo>
                      <a:pt x="619712" y="924071"/>
                    </a:lnTo>
                    <a:lnTo>
                      <a:pt x="617453" y="925434"/>
                    </a:lnTo>
                    <a:lnTo>
                      <a:pt x="614832" y="926101"/>
                    </a:lnTo>
                    <a:lnTo>
                      <a:pt x="614892" y="925347"/>
                    </a:lnTo>
                    <a:lnTo>
                      <a:pt x="613956" y="923902"/>
                    </a:lnTo>
                    <a:lnTo>
                      <a:pt x="612829" y="923012"/>
                    </a:lnTo>
                    <a:lnTo>
                      <a:pt x="612266" y="923877"/>
                    </a:lnTo>
                    <a:lnTo>
                      <a:pt x="612228" y="925774"/>
                    </a:lnTo>
                    <a:lnTo>
                      <a:pt x="612036" y="927407"/>
                    </a:lnTo>
                    <a:lnTo>
                      <a:pt x="611373" y="928670"/>
                    </a:lnTo>
                    <a:lnTo>
                      <a:pt x="609992" y="929559"/>
                    </a:lnTo>
                    <a:lnTo>
                      <a:pt x="604128" y="924059"/>
                    </a:lnTo>
                    <a:lnTo>
                      <a:pt x="603355" y="921987"/>
                    </a:lnTo>
                    <a:lnTo>
                      <a:pt x="603185" y="919282"/>
                    </a:lnTo>
                    <a:lnTo>
                      <a:pt x="602714" y="916888"/>
                    </a:lnTo>
                    <a:lnTo>
                      <a:pt x="600259" y="910568"/>
                    </a:lnTo>
                    <a:lnTo>
                      <a:pt x="599381" y="909157"/>
                    </a:lnTo>
                    <a:lnTo>
                      <a:pt x="598057" y="908413"/>
                    </a:lnTo>
                    <a:lnTo>
                      <a:pt x="595705" y="908185"/>
                    </a:lnTo>
                    <a:lnTo>
                      <a:pt x="592554" y="908570"/>
                    </a:lnTo>
                    <a:lnTo>
                      <a:pt x="591437" y="908174"/>
                    </a:lnTo>
                    <a:lnTo>
                      <a:pt x="590180" y="906540"/>
                    </a:lnTo>
                    <a:lnTo>
                      <a:pt x="591945" y="905369"/>
                    </a:lnTo>
                    <a:lnTo>
                      <a:pt x="595603" y="904515"/>
                    </a:lnTo>
                    <a:lnTo>
                      <a:pt x="596859" y="903068"/>
                    </a:lnTo>
                    <a:lnTo>
                      <a:pt x="597091" y="900669"/>
                    </a:lnTo>
                    <a:lnTo>
                      <a:pt x="596292" y="898168"/>
                    </a:lnTo>
                    <a:lnTo>
                      <a:pt x="594827" y="896133"/>
                    </a:lnTo>
                    <a:lnTo>
                      <a:pt x="593149" y="895051"/>
                    </a:lnTo>
                    <a:lnTo>
                      <a:pt x="591949" y="895106"/>
                    </a:lnTo>
                    <a:lnTo>
                      <a:pt x="591150" y="895729"/>
                    </a:lnTo>
                    <a:lnTo>
                      <a:pt x="590615" y="896448"/>
                    </a:lnTo>
                    <a:lnTo>
                      <a:pt x="590258" y="896792"/>
                    </a:lnTo>
                    <a:lnTo>
                      <a:pt x="589185" y="896480"/>
                    </a:lnTo>
                    <a:lnTo>
                      <a:pt x="587237" y="895009"/>
                    </a:lnTo>
                    <a:lnTo>
                      <a:pt x="583109" y="894698"/>
                    </a:lnTo>
                    <a:lnTo>
                      <a:pt x="581614" y="893829"/>
                    </a:lnTo>
                    <a:lnTo>
                      <a:pt x="580669" y="891443"/>
                    </a:lnTo>
                    <a:lnTo>
                      <a:pt x="581521" y="890872"/>
                    </a:lnTo>
                    <a:lnTo>
                      <a:pt x="582762" y="888878"/>
                    </a:lnTo>
                    <a:lnTo>
                      <a:pt x="583652" y="887867"/>
                    </a:lnTo>
                    <a:lnTo>
                      <a:pt x="586698" y="885759"/>
                    </a:lnTo>
                    <a:lnTo>
                      <a:pt x="587686" y="884854"/>
                    </a:lnTo>
                    <a:lnTo>
                      <a:pt x="588663" y="881810"/>
                    </a:lnTo>
                    <a:lnTo>
                      <a:pt x="587791" y="878104"/>
                    </a:lnTo>
                    <a:lnTo>
                      <a:pt x="586050" y="874548"/>
                    </a:lnTo>
                    <a:lnTo>
                      <a:pt x="581894" y="868555"/>
                    </a:lnTo>
                    <a:lnTo>
                      <a:pt x="581572" y="867620"/>
                    </a:lnTo>
                    <a:lnTo>
                      <a:pt x="582398" y="866095"/>
                    </a:lnTo>
                    <a:lnTo>
                      <a:pt x="583814" y="865926"/>
                    </a:lnTo>
                    <a:lnTo>
                      <a:pt x="587083" y="866703"/>
                    </a:lnTo>
                    <a:lnTo>
                      <a:pt x="595341" y="867140"/>
                    </a:lnTo>
                    <a:lnTo>
                      <a:pt x="597902" y="867736"/>
                    </a:lnTo>
                    <a:lnTo>
                      <a:pt x="596559" y="869728"/>
                    </a:lnTo>
                    <a:lnTo>
                      <a:pt x="596089" y="870742"/>
                    </a:lnTo>
                    <a:lnTo>
                      <a:pt x="595636" y="872122"/>
                    </a:lnTo>
                    <a:lnTo>
                      <a:pt x="595520" y="873317"/>
                    </a:lnTo>
                    <a:lnTo>
                      <a:pt x="595522" y="875078"/>
                    </a:lnTo>
                    <a:lnTo>
                      <a:pt x="595668" y="876704"/>
                    </a:lnTo>
                    <a:lnTo>
                      <a:pt x="595964" y="877398"/>
                    </a:lnTo>
                    <a:lnTo>
                      <a:pt x="597512" y="878091"/>
                    </a:lnTo>
                    <a:lnTo>
                      <a:pt x="598240" y="877803"/>
                    </a:lnTo>
                    <a:lnTo>
                      <a:pt x="598877" y="874684"/>
                    </a:lnTo>
                    <a:lnTo>
                      <a:pt x="599535" y="873242"/>
                    </a:lnTo>
                    <a:lnTo>
                      <a:pt x="600914" y="871209"/>
                    </a:lnTo>
                    <a:lnTo>
                      <a:pt x="603088" y="869496"/>
                    </a:lnTo>
                    <a:lnTo>
                      <a:pt x="603839" y="868590"/>
                    </a:lnTo>
                    <a:lnTo>
                      <a:pt x="604354" y="867410"/>
                    </a:lnTo>
                    <a:lnTo>
                      <a:pt x="605183" y="864754"/>
                    </a:lnTo>
                    <a:lnTo>
                      <a:pt x="606742" y="861705"/>
                    </a:lnTo>
                    <a:lnTo>
                      <a:pt x="606658" y="859366"/>
                    </a:lnTo>
                    <a:lnTo>
                      <a:pt x="604201" y="850036"/>
                    </a:lnTo>
                    <a:lnTo>
                      <a:pt x="602148" y="845668"/>
                    </a:lnTo>
                    <a:lnTo>
                      <a:pt x="599542" y="841705"/>
                    </a:lnTo>
                    <a:lnTo>
                      <a:pt x="595848" y="838091"/>
                    </a:lnTo>
                    <a:lnTo>
                      <a:pt x="590727" y="833041"/>
                    </a:lnTo>
                    <a:lnTo>
                      <a:pt x="588861" y="832336"/>
                    </a:lnTo>
                    <a:lnTo>
                      <a:pt x="587432" y="832389"/>
                    </a:lnTo>
                    <a:lnTo>
                      <a:pt x="586410" y="832676"/>
                    </a:lnTo>
                    <a:lnTo>
                      <a:pt x="585490" y="833350"/>
                    </a:lnTo>
                    <a:lnTo>
                      <a:pt x="584417" y="834486"/>
                    </a:lnTo>
                    <a:lnTo>
                      <a:pt x="583582" y="834733"/>
                    </a:lnTo>
                    <a:lnTo>
                      <a:pt x="581453" y="833576"/>
                    </a:lnTo>
                    <a:lnTo>
                      <a:pt x="580338" y="833244"/>
                    </a:lnTo>
                    <a:lnTo>
                      <a:pt x="578042" y="834173"/>
                    </a:lnTo>
                    <a:lnTo>
                      <a:pt x="576475" y="836250"/>
                    </a:lnTo>
                    <a:lnTo>
                      <a:pt x="575221" y="838329"/>
                    </a:lnTo>
                    <a:lnTo>
                      <a:pt x="573919" y="839265"/>
                    </a:lnTo>
                    <a:lnTo>
                      <a:pt x="571174" y="838809"/>
                    </a:lnTo>
                    <a:lnTo>
                      <a:pt x="569332" y="838221"/>
                    </a:lnTo>
                    <a:lnTo>
                      <a:pt x="567628" y="838558"/>
                    </a:lnTo>
                    <a:lnTo>
                      <a:pt x="565336" y="840978"/>
                    </a:lnTo>
                    <a:lnTo>
                      <a:pt x="564680" y="842212"/>
                    </a:lnTo>
                    <a:lnTo>
                      <a:pt x="564339" y="843217"/>
                    </a:lnTo>
                    <a:lnTo>
                      <a:pt x="563732" y="843968"/>
                    </a:lnTo>
                    <a:lnTo>
                      <a:pt x="562258" y="844475"/>
                    </a:lnTo>
                    <a:lnTo>
                      <a:pt x="560909" y="844646"/>
                    </a:lnTo>
                    <a:lnTo>
                      <a:pt x="559722" y="844431"/>
                    </a:lnTo>
                    <a:lnTo>
                      <a:pt x="558885" y="843693"/>
                    </a:lnTo>
                    <a:lnTo>
                      <a:pt x="558564" y="842224"/>
                    </a:lnTo>
                    <a:lnTo>
                      <a:pt x="558691" y="841689"/>
                    </a:lnTo>
                    <a:lnTo>
                      <a:pt x="559391" y="840120"/>
                    </a:lnTo>
                    <a:lnTo>
                      <a:pt x="559695" y="839629"/>
                    </a:lnTo>
                    <a:lnTo>
                      <a:pt x="559822" y="839147"/>
                    </a:lnTo>
                    <a:lnTo>
                      <a:pt x="559449" y="837730"/>
                    </a:lnTo>
                    <a:lnTo>
                      <a:pt x="559336" y="836964"/>
                    </a:lnTo>
                    <a:lnTo>
                      <a:pt x="559207" y="833126"/>
                    </a:lnTo>
                    <a:lnTo>
                      <a:pt x="559362" y="832162"/>
                    </a:lnTo>
                    <a:lnTo>
                      <a:pt x="560316" y="829713"/>
                    </a:lnTo>
                    <a:lnTo>
                      <a:pt x="561850" y="826847"/>
                    </a:lnTo>
                    <a:lnTo>
                      <a:pt x="563295" y="825429"/>
                    </a:lnTo>
                    <a:lnTo>
                      <a:pt x="563924" y="827340"/>
                    </a:lnTo>
                    <a:lnTo>
                      <a:pt x="564876" y="828436"/>
                    </a:lnTo>
                    <a:lnTo>
                      <a:pt x="566944" y="828132"/>
                    </a:lnTo>
                    <a:lnTo>
                      <a:pt x="568782" y="826642"/>
                    </a:lnTo>
                    <a:lnTo>
                      <a:pt x="569162" y="824202"/>
                    </a:lnTo>
                    <a:lnTo>
                      <a:pt x="568080" y="822424"/>
                    </a:lnTo>
                    <a:lnTo>
                      <a:pt x="564695" y="818190"/>
                    </a:lnTo>
                    <a:lnTo>
                      <a:pt x="563988" y="815859"/>
                    </a:lnTo>
                    <a:lnTo>
                      <a:pt x="563224" y="814408"/>
                    </a:lnTo>
                    <a:lnTo>
                      <a:pt x="558053" y="809192"/>
                    </a:lnTo>
                    <a:lnTo>
                      <a:pt x="556414" y="806165"/>
                    </a:lnTo>
                    <a:lnTo>
                      <a:pt x="555777" y="805575"/>
                    </a:lnTo>
                    <a:lnTo>
                      <a:pt x="554229" y="805799"/>
                    </a:lnTo>
                    <a:lnTo>
                      <a:pt x="553147" y="806748"/>
                    </a:lnTo>
                    <a:lnTo>
                      <a:pt x="552342" y="807804"/>
                    </a:lnTo>
                    <a:lnTo>
                      <a:pt x="551657" y="808283"/>
                    </a:lnTo>
                    <a:lnTo>
                      <a:pt x="550333" y="807984"/>
                    </a:lnTo>
                    <a:lnTo>
                      <a:pt x="549529" y="807121"/>
                    </a:lnTo>
                    <a:lnTo>
                      <a:pt x="549107" y="805882"/>
                    </a:lnTo>
                    <a:lnTo>
                      <a:pt x="548936" y="802358"/>
                    </a:lnTo>
                    <a:lnTo>
                      <a:pt x="548618" y="801822"/>
                    </a:lnTo>
                    <a:lnTo>
                      <a:pt x="547942" y="801725"/>
                    </a:lnTo>
                    <a:lnTo>
                      <a:pt x="545811" y="800678"/>
                    </a:lnTo>
                    <a:lnTo>
                      <a:pt x="543359" y="799915"/>
                    </a:lnTo>
                    <a:lnTo>
                      <a:pt x="542366" y="799376"/>
                    </a:lnTo>
                    <a:lnTo>
                      <a:pt x="541293" y="798523"/>
                    </a:lnTo>
                    <a:lnTo>
                      <a:pt x="541123" y="798302"/>
                    </a:lnTo>
                    <a:lnTo>
                      <a:pt x="541375" y="797842"/>
                    </a:lnTo>
                    <a:lnTo>
                      <a:pt x="541568" y="796333"/>
                    </a:lnTo>
                    <a:lnTo>
                      <a:pt x="541199" y="794968"/>
                    </a:lnTo>
                    <a:lnTo>
                      <a:pt x="540293" y="794524"/>
                    </a:lnTo>
                    <a:lnTo>
                      <a:pt x="539181" y="794301"/>
                    </a:lnTo>
                    <a:lnTo>
                      <a:pt x="538169" y="793637"/>
                    </a:lnTo>
                    <a:lnTo>
                      <a:pt x="537871" y="792409"/>
                    </a:lnTo>
                    <a:lnTo>
                      <a:pt x="538675" y="791478"/>
                    </a:lnTo>
                    <a:lnTo>
                      <a:pt x="539693" y="790643"/>
                    </a:lnTo>
                    <a:lnTo>
                      <a:pt x="540097" y="789700"/>
                    </a:lnTo>
                    <a:lnTo>
                      <a:pt x="538883" y="788071"/>
                    </a:lnTo>
                    <a:lnTo>
                      <a:pt x="536474" y="786983"/>
                    </a:lnTo>
                    <a:lnTo>
                      <a:pt x="533697" y="786356"/>
                    </a:lnTo>
                    <a:lnTo>
                      <a:pt x="531454" y="786151"/>
                    </a:lnTo>
                    <a:lnTo>
                      <a:pt x="529581" y="787153"/>
                    </a:lnTo>
                    <a:lnTo>
                      <a:pt x="529049" y="789552"/>
                    </a:lnTo>
                    <a:lnTo>
                      <a:pt x="528872" y="792457"/>
                    </a:lnTo>
                    <a:lnTo>
                      <a:pt x="528064" y="794930"/>
                    </a:lnTo>
                    <a:lnTo>
                      <a:pt x="526842" y="796038"/>
                    </a:lnTo>
                    <a:lnTo>
                      <a:pt x="525819" y="796057"/>
                    </a:lnTo>
                    <a:lnTo>
                      <a:pt x="521153" y="793499"/>
                    </a:lnTo>
                    <a:lnTo>
                      <a:pt x="519740" y="792489"/>
                    </a:lnTo>
                    <a:lnTo>
                      <a:pt x="519108" y="791796"/>
                    </a:lnTo>
                    <a:lnTo>
                      <a:pt x="518687" y="788639"/>
                    </a:lnTo>
                    <a:lnTo>
                      <a:pt x="517611" y="788260"/>
                    </a:lnTo>
                    <a:lnTo>
                      <a:pt x="514713" y="790521"/>
                    </a:lnTo>
                    <a:lnTo>
                      <a:pt x="513521" y="790666"/>
                    </a:lnTo>
                    <a:lnTo>
                      <a:pt x="512265" y="790602"/>
                    </a:lnTo>
                    <a:lnTo>
                      <a:pt x="511250" y="791030"/>
                    </a:lnTo>
                    <a:lnTo>
                      <a:pt x="510821" y="792697"/>
                    </a:lnTo>
                    <a:lnTo>
                      <a:pt x="511193" y="794050"/>
                    </a:lnTo>
                    <a:lnTo>
                      <a:pt x="512127" y="794565"/>
                    </a:lnTo>
                    <a:lnTo>
                      <a:pt x="514706" y="794904"/>
                    </a:lnTo>
                    <a:lnTo>
                      <a:pt x="517143" y="796135"/>
                    </a:lnTo>
                    <a:lnTo>
                      <a:pt x="519115" y="797931"/>
                    </a:lnTo>
                    <a:lnTo>
                      <a:pt x="519502" y="799567"/>
                    </a:lnTo>
                    <a:lnTo>
                      <a:pt x="517224" y="800277"/>
                    </a:lnTo>
                    <a:lnTo>
                      <a:pt x="516211" y="799939"/>
                    </a:lnTo>
                    <a:lnTo>
                      <a:pt x="514496" y="798584"/>
                    </a:lnTo>
                    <a:lnTo>
                      <a:pt x="513117" y="798425"/>
                    </a:lnTo>
                    <a:lnTo>
                      <a:pt x="512618" y="798886"/>
                    </a:lnTo>
                    <a:lnTo>
                      <a:pt x="512155" y="799777"/>
                    </a:lnTo>
                    <a:lnTo>
                      <a:pt x="511531" y="800656"/>
                    </a:lnTo>
                    <a:lnTo>
                      <a:pt x="510480" y="801064"/>
                    </a:lnTo>
                    <a:lnTo>
                      <a:pt x="504468" y="800367"/>
                    </a:lnTo>
                    <a:lnTo>
                      <a:pt x="501106" y="799526"/>
                    </a:lnTo>
                    <a:lnTo>
                      <a:pt x="498865" y="798414"/>
                    </a:lnTo>
                    <a:lnTo>
                      <a:pt x="496018" y="801518"/>
                    </a:lnTo>
                    <a:lnTo>
                      <a:pt x="495075" y="802021"/>
                    </a:lnTo>
                    <a:lnTo>
                      <a:pt x="494133" y="801622"/>
                    </a:lnTo>
                    <a:lnTo>
                      <a:pt x="492238" y="799735"/>
                    </a:lnTo>
                    <a:lnTo>
                      <a:pt x="489986" y="799023"/>
                    </a:lnTo>
                    <a:lnTo>
                      <a:pt x="487583" y="797881"/>
                    </a:lnTo>
                    <a:lnTo>
                      <a:pt x="486526" y="797620"/>
                    </a:lnTo>
                    <a:lnTo>
                      <a:pt x="485218" y="797882"/>
                    </a:lnTo>
                    <a:lnTo>
                      <a:pt x="483164" y="799069"/>
                    </a:lnTo>
                    <a:lnTo>
                      <a:pt x="482390" y="799301"/>
                    </a:lnTo>
                    <a:lnTo>
                      <a:pt x="481624" y="799175"/>
                    </a:lnTo>
                    <a:lnTo>
                      <a:pt x="481392" y="798798"/>
                    </a:lnTo>
                    <a:lnTo>
                      <a:pt x="481081" y="798023"/>
                    </a:lnTo>
                    <a:lnTo>
                      <a:pt x="480145" y="796660"/>
                    </a:lnTo>
                    <a:lnTo>
                      <a:pt x="471532" y="787781"/>
                    </a:lnTo>
                    <a:lnTo>
                      <a:pt x="469152" y="786359"/>
                    </a:lnTo>
                    <a:lnTo>
                      <a:pt x="466613" y="786134"/>
                    </a:lnTo>
                    <a:lnTo>
                      <a:pt x="465813" y="786702"/>
                    </a:lnTo>
                    <a:lnTo>
                      <a:pt x="465031" y="787595"/>
                    </a:lnTo>
                    <a:lnTo>
                      <a:pt x="464107" y="788216"/>
                    </a:lnTo>
                    <a:lnTo>
                      <a:pt x="462878" y="787904"/>
                    </a:lnTo>
                    <a:lnTo>
                      <a:pt x="462501" y="786835"/>
                    </a:lnTo>
                    <a:lnTo>
                      <a:pt x="462282" y="785011"/>
                    </a:lnTo>
                    <a:lnTo>
                      <a:pt x="461716" y="783293"/>
                    </a:lnTo>
                    <a:lnTo>
                      <a:pt x="460279" y="782541"/>
                    </a:lnTo>
                    <a:lnTo>
                      <a:pt x="458228" y="781823"/>
                    </a:lnTo>
                    <a:lnTo>
                      <a:pt x="451044" y="775868"/>
                    </a:lnTo>
                    <a:lnTo>
                      <a:pt x="448322" y="772700"/>
                    </a:lnTo>
                    <a:lnTo>
                      <a:pt x="443257" y="768293"/>
                    </a:lnTo>
                    <a:lnTo>
                      <a:pt x="440865" y="767599"/>
                    </a:lnTo>
                    <a:lnTo>
                      <a:pt x="438287" y="767432"/>
                    </a:lnTo>
                    <a:lnTo>
                      <a:pt x="433044" y="767791"/>
                    </a:lnTo>
                    <a:lnTo>
                      <a:pt x="428012" y="767459"/>
                    </a:lnTo>
                    <a:lnTo>
                      <a:pt x="420142" y="765623"/>
                    </a:lnTo>
                    <a:lnTo>
                      <a:pt x="417555" y="765565"/>
                    </a:lnTo>
                    <a:lnTo>
                      <a:pt x="412353" y="766519"/>
                    </a:lnTo>
                    <a:lnTo>
                      <a:pt x="409984" y="767289"/>
                    </a:lnTo>
                    <a:lnTo>
                      <a:pt x="407950" y="768309"/>
                    </a:lnTo>
                    <a:lnTo>
                      <a:pt x="406523" y="769597"/>
                    </a:lnTo>
                    <a:lnTo>
                      <a:pt x="405462" y="772058"/>
                    </a:lnTo>
                    <a:lnTo>
                      <a:pt x="406000" y="773775"/>
                    </a:lnTo>
                    <a:lnTo>
                      <a:pt x="407385" y="775391"/>
                    </a:lnTo>
                    <a:lnTo>
                      <a:pt x="408817" y="777511"/>
                    </a:lnTo>
                    <a:lnTo>
                      <a:pt x="407581" y="778033"/>
                    </a:lnTo>
                    <a:lnTo>
                      <a:pt x="406564" y="777840"/>
                    </a:lnTo>
                    <a:lnTo>
                      <a:pt x="404266" y="776660"/>
                    </a:lnTo>
                    <a:lnTo>
                      <a:pt x="401897" y="775932"/>
                    </a:lnTo>
                    <a:lnTo>
                      <a:pt x="399455" y="775813"/>
                    </a:lnTo>
                    <a:lnTo>
                      <a:pt x="396944" y="776124"/>
                    </a:lnTo>
                    <a:lnTo>
                      <a:pt x="391634" y="778493"/>
                    </a:lnTo>
                    <a:lnTo>
                      <a:pt x="386374" y="779163"/>
                    </a:lnTo>
                    <a:lnTo>
                      <a:pt x="381511" y="778554"/>
                    </a:lnTo>
                    <a:lnTo>
                      <a:pt x="377207" y="776640"/>
                    </a:lnTo>
                    <a:lnTo>
                      <a:pt x="373564" y="773296"/>
                    </a:lnTo>
                    <a:lnTo>
                      <a:pt x="367548" y="765717"/>
                    </a:lnTo>
                    <a:lnTo>
                      <a:pt x="364276" y="762581"/>
                    </a:lnTo>
                    <a:lnTo>
                      <a:pt x="347177" y="751955"/>
                    </a:lnTo>
                    <a:lnTo>
                      <a:pt x="331636" y="739736"/>
                    </a:lnTo>
                    <a:lnTo>
                      <a:pt x="304257" y="724340"/>
                    </a:lnTo>
                    <a:lnTo>
                      <a:pt x="283161" y="715034"/>
                    </a:lnTo>
                    <a:lnTo>
                      <a:pt x="264541" y="708466"/>
                    </a:lnTo>
                    <a:lnTo>
                      <a:pt x="259900" y="708179"/>
                    </a:lnTo>
                    <a:lnTo>
                      <a:pt x="255195" y="710475"/>
                    </a:lnTo>
                    <a:lnTo>
                      <a:pt x="244480" y="718706"/>
                    </a:lnTo>
                    <a:lnTo>
                      <a:pt x="227039" y="725158"/>
                    </a:lnTo>
                    <a:lnTo>
                      <a:pt x="222251" y="726073"/>
                    </a:lnTo>
                    <a:lnTo>
                      <a:pt x="211991" y="725958"/>
                    </a:lnTo>
                    <a:lnTo>
                      <a:pt x="195537" y="723742"/>
                    </a:lnTo>
                    <a:lnTo>
                      <a:pt x="169605" y="724331"/>
                    </a:lnTo>
                    <a:lnTo>
                      <a:pt x="164682" y="723024"/>
                    </a:lnTo>
                    <a:lnTo>
                      <a:pt x="152527" y="723253"/>
                    </a:lnTo>
                    <a:lnTo>
                      <a:pt x="150319" y="723687"/>
                    </a:lnTo>
                    <a:lnTo>
                      <a:pt x="144011" y="726105"/>
                    </a:lnTo>
                    <a:lnTo>
                      <a:pt x="129134" y="725850"/>
                    </a:lnTo>
                    <a:lnTo>
                      <a:pt x="108306" y="729810"/>
                    </a:lnTo>
                    <a:lnTo>
                      <a:pt x="84565" y="731382"/>
                    </a:lnTo>
                    <a:lnTo>
                      <a:pt x="77412" y="733995"/>
                    </a:lnTo>
                    <a:lnTo>
                      <a:pt x="75242" y="734388"/>
                    </a:lnTo>
                    <a:lnTo>
                      <a:pt x="65829" y="734684"/>
                    </a:lnTo>
                    <a:lnTo>
                      <a:pt x="59606" y="736353"/>
                    </a:lnTo>
                    <a:lnTo>
                      <a:pt x="57227" y="736651"/>
                    </a:lnTo>
                    <a:lnTo>
                      <a:pt x="50049" y="736623"/>
                    </a:lnTo>
                    <a:lnTo>
                      <a:pt x="47763" y="736961"/>
                    </a:lnTo>
                    <a:lnTo>
                      <a:pt x="41043" y="739905"/>
                    </a:lnTo>
                    <a:lnTo>
                      <a:pt x="39441" y="740138"/>
                    </a:lnTo>
                    <a:lnTo>
                      <a:pt x="36075" y="740063"/>
                    </a:lnTo>
                    <a:lnTo>
                      <a:pt x="25925" y="741934"/>
                    </a:lnTo>
                    <a:lnTo>
                      <a:pt x="24213" y="696509"/>
                    </a:lnTo>
                    <a:lnTo>
                      <a:pt x="22500" y="650651"/>
                    </a:lnTo>
                    <a:lnTo>
                      <a:pt x="20801" y="604786"/>
                    </a:lnTo>
                    <a:lnTo>
                      <a:pt x="19116" y="558909"/>
                    </a:lnTo>
                    <a:lnTo>
                      <a:pt x="17444" y="513034"/>
                    </a:lnTo>
                    <a:lnTo>
                      <a:pt x="15788" y="467160"/>
                    </a:lnTo>
                    <a:lnTo>
                      <a:pt x="14145" y="421282"/>
                    </a:lnTo>
                    <a:lnTo>
                      <a:pt x="12517" y="375394"/>
                    </a:lnTo>
                    <a:lnTo>
                      <a:pt x="10903" y="329502"/>
                    </a:lnTo>
                    <a:lnTo>
                      <a:pt x="9302" y="283601"/>
                    </a:lnTo>
                    <a:lnTo>
                      <a:pt x="7716" y="237703"/>
                    </a:lnTo>
                    <a:lnTo>
                      <a:pt x="6144" y="191811"/>
                    </a:lnTo>
                    <a:lnTo>
                      <a:pt x="4587" y="145916"/>
                    </a:lnTo>
                    <a:lnTo>
                      <a:pt x="3044" y="100015"/>
                    </a:lnTo>
                    <a:lnTo>
                      <a:pt x="1515" y="54105"/>
                    </a:lnTo>
                    <a:lnTo>
                      <a:pt x="0" y="8202"/>
                    </a:lnTo>
                    <a:lnTo>
                      <a:pt x="32588" y="7158"/>
                    </a:lnTo>
                    <a:lnTo>
                      <a:pt x="65169" y="6185"/>
                    </a:lnTo>
                    <a:lnTo>
                      <a:pt x="97760" y="5283"/>
                    </a:lnTo>
                    <a:lnTo>
                      <a:pt x="130355" y="4452"/>
                    </a:lnTo>
                    <a:lnTo>
                      <a:pt x="162948" y="3692"/>
                    </a:lnTo>
                    <a:lnTo>
                      <a:pt x="195544" y="3003"/>
                    </a:lnTo>
                    <a:lnTo>
                      <a:pt x="228148" y="2386"/>
                    </a:lnTo>
                    <a:lnTo>
                      <a:pt x="260756" y="1839"/>
                    </a:lnTo>
                    <a:lnTo>
                      <a:pt x="293359" y="1363"/>
                    </a:lnTo>
                    <a:lnTo>
                      <a:pt x="325964" y="959"/>
                    </a:lnTo>
                    <a:lnTo>
                      <a:pt x="358578" y="625"/>
                    </a:lnTo>
                    <a:lnTo>
                      <a:pt x="391192" y="362"/>
                    </a:lnTo>
                    <a:lnTo>
                      <a:pt x="423801" y="170"/>
                    </a:lnTo>
                    <a:lnTo>
                      <a:pt x="451223" y="64"/>
                    </a:lnTo>
                    <a:lnTo>
                      <a:pt x="456411" y="50"/>
                    </a:lnTo>
                    <a:close/>
                  </a:path>
                </a:pathLst>
              </a:custGeom>
              <a:grpFill/>
              <a:ln w="3175"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n-AU" sz="1600" dirty="0">
                  <a:solidFill>
                    <a:schemeClr val="tx1"/>
                  </a:solidFill>
                  <a:latin typeface="Arial" panose="020B0604020202020204" pitchFamily="34" charset="0"/>
                  <a:cs typeface="Arial" panose="020B0604020202020204" pitchFamily="34" charset="0"/>
                </a:endParaRPr>
              </a:p>
            </p:txBody>
          </p:sp>
          <p:sp>
            <p:nvSpPr>
              <p:cNvPr id="13" name="Freeform 58">
                <a:extLst>
                  <a:ext uri="{FF2B5EF4-FFF2-40B4-BE49-F238E27FC236}">
                    <a16:creationId xmlns:a16="http://schemas.microsoft.com/office/drawing/2014/main" id="{485C1E35-9539-75EA-31F5-36EFA6C28EE3}"/>
                  </a:ext>
                </a:extLst>
              </p:cNvPr>
              <p:cNvSpPr>
                <a:spLocks noChangeAspect="1"/>
              </p:cNvSpPr>
              <p:nvPr>
                <p:custDataLst>
                  <p:tags r:id="rId7"/>
                </p:custDataLst>
              </p:nvPr>
            </p:nvSpPr>
            <p:spPr>
              <a:xfrm>
                <a:off x="5365986" y="4876256"/>
                <a:ext cx="921105" cy="711487"/>
              </a:xfrm>
              <a:custGeom>
                <a:avLst/>
                <a:gdLst/>
                <a:ahLst/>
                <a:cxnLst/>
                <a:rect l="l" t="t" r="r" b="b"/>
                <a:pathLst>
                  <a:path w="921105" h="711487">
                    <a:moveTo>
                      <a:pt x="545536" y="661523"/>
                    </a:moveTo>
                    <a:lnTo>
                      <a:pt x="547402" y="661537"/>
                    </a:lnTo>
                    <a:lnTo>
                      <a:pt x="551711" y="663367"/>
                    </a:lnTo>
                    <a:lnTo>
                      <a:pt x="556440" y="662859"/>
                    </a:lnTo>
                    <a:lnTo>
                      <a:pt x="558628" y="662987"/>
                    </a:lnTo>
                    <a:lnTo>
                      <a:pt x="560914" y="664437"/>
                    </a:lnTo>
                    <a:lnTo>
                      <a:pt x="561736" y="664174"/>
                    </a:lnTo>
                    <a:lnTo>
                      <a:pt x="562552" y="664184"/>
                    </a:lnTo>
                    <a:lnTo>
                      <a:pt x="563413" y="664412"/>
                    </a:lnTo>
                    <a:lnTo>
                      <a:pt x="564321" y="664835"/>
                    </a:lnTo>
                    <a:lnTo>
                      <a:pt x="563837" y="665879"/>
                    </a:lnTo>
                    <a:lnTo>
                      <a:pt x="563206" y="666376"/>
                    </a:lnTo>
                    <a:lnTo>
                      <a:pt x="562385" y="666470"/>
                    </a:lnTo>
                    <a:lnTo>
                      <a:pt x="556278" y="665653"/>
                    </a:lnTo>
                    <a:lnTo>
                      <a:pt x="555537" y="666053"/>
                    </a:lnTo>
                    <a:lnTo>
                      <a:pt x="554245" y="668187"/>
                    </a:lnTo>
                    <a:lnTo>
                      <a:pt x="553367" y="668867"/>
                    </a:lnTo>
                    <a:lnTo>
                      <a:pt x="551412" y="668672"/>
                    </a:lnTo>
                    <a:lnTo>
                      <a:pt x="549270" y="667441"/>
                    </a:lnTo>
                    <a:lnTo>
                      <a:pt x="547325" y="665725"/>
                    </a:lnTo>
                    <a:lnTo>
                      <a:pt x="546043" y="664045"/>
                    </a:lnTo>
                    <a:close/>
                    <a:moveTo>
                      <a:pt x="430952" y="610581"/>
                    </a:moveTo>
                    <a:lnTo>
                      <a:pt x="431657" y="610634"/>
                    </a:lnTo>
                    <a:lnTo>
                      <a:pt x="432755" y="611276"/>
                    </a:lnTo>
                    <a:lnTo>
                      <a:pt x="433385" y="611817"/>
                    </a:lnTo>
                    <a:lnTo>
                      <a:pt x="434130" y="612749"/>
                    </a:lnTo>
                    <a:lnTo>
                      <a:pt x="434611" y="613159"/>
                    </a:lnTo>
                    <a:lnTo>
                      <a:pt x="433512" y="613729"/>
                    </a:lnTo>
                    <a:lnTo>
                      <a:pt x="433081" y="613874"/>
                    </a:lnTo>
                    <a:lnTo>
                      <a:pt x="433723" y="615914"/>
                    </a:lnTo>
                    <a:lnTo>
                      <a:pt x="434188" y="616575"/>
                    </a:lnTo>
                    <a:lnTo>
                      <a:pt x="433710" y="617622"/>
                    </a:lnTo>
                    <a:lnTo>
                      <a:pt x="433889" y="618189"/>
                    </a:lnTo>
                    <a:lnTo>
                      <a:pt x="434577" y="618451"/>
                    </a:lnTo>
                    <a:lnTo>
                      <a:pt x="435654" y="618574"/>
                    </a:lnTo>
                    <a:lnTo>
                      <a:pt x="436463" y="618797"/>
                    </a:lnTo>
                    <a:lnTo>
                      <a:pt x="436515" y="619171"/>
                    </a:lnTo>
                    <a:lnTo>
                      <a:pt x="436332" y="619722"/>
                    </a:lnTo>
                    <a:lnTo>
                      <a:pt x="436492" y="620435"/>
                    </a:lnTo>
                    <a:lnTo>
                      <a:pt x="437195" y="621976"/>
                    </a:lnTo>
                    <a:lnTo>
                      <a:pt x="437623" y="623846"/>
                    </a:lnTo>
                    <a:lnTo>
                      <a:pt x="437446" y="625547"/>
                    </a:lnTo>
                    <a:lnTo>
                      <a:pt x="436417" y="626631"/>
                    </a:lnTo>
                    <a:lnTo>
                      <a:pt x="436464" y="626056"/>
                    </a:lnTo>
                    <a:lnTo>
                      <a:pt x="436339" y="625663"/>
                    </a:lnTo>
                    <a:lnTo>
                      <a:pt x="436153" y="625285"/>
                    </a:lnTo>
                    <a:lnTo>
                      <a:pt x="435950" y="624799"/>
                    </a:lnTo>
                    <a:lnTo>
                      <a:pt x="433611" y="622233"/>
                    </a:lnTo>
                    <a:lnTo>
                      <a:pt x="431138" y="620202"/>
                    </a:lnTo>
                    <a:lnTo>
                      <a:pt x="428313" y="619073"/>
                    </a:lnTo>
                    <a:lnTo>
                      <a:pt x="424769" y="619211"/>
                    </a:lnTo>
                    <a:lnTo>
                      <a:pt x="423793" y="620006"/>
                    </a:lnTo>
                    <a:lnTo>
                      <a:pt x="422994" y="620514"/>
                    </a:lnTo>
                    <a:lnTo>
                      <a:pt x="422215" y="620718"/>
                    </a:lnTo>
                    <a:lnTo>
                      <a:pt x="421471" y="620377"/>
                    </a:lnTo>
                    <a:lnTo>
                      <a:pt x="419974" y="619019"/>
                    </a:lnTo>
                    <a:lnTo>
                      <a:pt x="419348" y="618649"/>
                    </a:lnTo>
                    <a:lnTo>
                      <a:pt x="417743" y="618578"/>
                    </a:lnTo>
                    <a:lnTo>
                      <a:pt x="414679" y="619116"/>
                    </a:lnTo>
                    <a:lnTo>
                      <a:pt x="412993" y="618953"/>
                    </a:lnTo>
                    <a:lnTo>
                      <a:pt x="413933" y="617636"/>
                    </a:lnTo>
                    <a:lnTo>
                      <a:pt x="417725" y="614863"/>
                    </a:lnTo>
                    <a:lnTo>
                      <a:pt x="420168" y="612562"/>
                    </a:lnTo>
                    <a:lnTo>
                      <a:pt x="421495" y="611592"/>
                    </a:lnTo>
                    <a:lnTo>
                      <a:pt x="423069" y="610996"/>
                    </a:lnTo>
                    <a:lnTo>
                      <a:pt x="429392" y="610925"/>
                    </a:lnTo>
                    <a:lnTo>
                      <a:pt x="430304" y="610788"/>
                    </a:lnTo>
                    <a:close/>
                    <a:moveTo>
                      <a:pt x="436194" y="590870"/>
                    </a:moveTo>
                    <a:lnTo>
                      <a:pt x="436761" y="591520"/>
                    </a:lnTo>
                    <a:lnTo>
                      <a:pt x="437201" y="592400"/>
                    </a:lnTo>
                    <a:lnTo>
                      <a:pt x="437728" y="593036"/>
                    </a:lnTo>
                    <a:lnTo>
                      <a:pt x="441511" y="595067"/>
                    </a:lnTo>
                    <a:lnTo>
                      <a:pt x="443085" y="595370"/>
                    </a:lnTo>
                    <a:lnTo>
                      <a:pt x="447784" y="594641"/>
                    </a:lnTo>
                    <a:lnTo>
                      <a:pt x="449456" y="595007"/>
                    </a:lnTo>
                    <a:lnTo>
                      <a:pt x="450627" y="595806"/>
                    </a:lnTo>
                    <a:lnTo>
                      <a:pt x="451403" y="596775"/>
                    </a:lnTo>
                    <a:lnTo>
                      <a:pt x="453961" y="601796"/>
                    </a:lnTo>
                    <a:lnTo>
                      <a:pt x="453334" y="602236"/>
                    </a:lnTo>
                    <a:lnTo>
                      <a:pt x="451243" y="602500"/>
                    </a:lnTo>
                    <a:lnTo>
                      <a:pt x="447025" y="602328"/>
                    </a:lnTo>
                    <a:lnTo>
                      <a:pt x="445657" y="602722"/>
                    </a:lnTo>
                    <a:lnTo>
                      <a:pt x="441311" y="606981"/>
                    </a:lnTo>
                    <a:lnTo>
                      <a:pt x="438757" y="608391"/>
                    </a:lnTo>
                    <a:lnTo>
                      <a:pt x="435990" y="607099"/>
                    </a:lnTo>
                    <a:lnTo>
                      <a:pt x="435206" y="606194"/>
                    </a:lnTo>
                    <a:lnTo>
                      <a:pt x="432167" y="604357"/>
                    </a:lnTo>
                    <a:lnTo>
                      <a:pt x="432234" y="602802"/>
                    </a:lnTo>
                    <a:lnTo>
                      <a:pt x="432140" y="601336"/>
                    </a:lnTo>
                    <a:lnTo>
                      <a:pt x="431483" y="598588"/>
                    </a:lnTo>
                    <a:lnTo>
                      <a:pt x="434824" y="594505"/>
                    </a:lnTo>
                    <a:lnTo>
                      <a:pt x="434438" y="593599"/>
                    </a:lnTo>
                    <a:lnTo>
                      <a:pt x="434279" y="592591"/>
                    </a:lnTo>
                    <a:lnTo>
                      <a:pt x="434504" y="591644"/>
                    </a:lnTo>
                    <a:lnTo>
                      <a:pt x="435264" y="590931"/>
                    </a:lnTo>
                    <a:close/>
                    <a:moveTo>
                      <a:pt x="39131" y="0"/>
                    </a:moveTo>
                    <a:lnTo>
                      <a:pt x="41149" y="2000"/>
                    </a:lnTo>
                    <a:lnTo>
                      <a:pt x="42359" y="4355"/>
                    </a:lnTo>
                    <a:lnTo>
                      <a:pt x="44613" y="8728"/>
                    </a:lnTo>
                    <a:lnTo>
                      <a:pt x="46805" y="10286"/>
                    </a:lnTo>
                    <a:lnTo>
                      <a:pt x="56232" y="11127"/>
                    </a:lnTo>
                    <a:lnTo>
                      <a:pt x="58824" y="11951"/>
                    </a:lnTo>
                    <a:lnTo>
                      <a:pt x="60258" y="13081"/>
                    </a:lnTo>
                    <a:lnTo>
                      <a:pt x="61059" y="14082"/>
                    </a:lnTo>
                    <a:lnTo>
                      <a:pt x="61966" y="14777"/>
                    </a:lnTo>
                    <a:lnTo>
                      <a:pt x="63728" y="14920"/>
                    </a:lnTo>
                    <a:lnTo>
                      <a:pt x="64552" y="14634"/>
                    </a:lnTo>
                    <a:lnTo>
                      <a:pt x="66139" y="13536"/>
                    </a:lnTo>
                    <a:lnTo>
                      <a:pt x="66845" y="13283"/>
                    </a:lnTo>
                    <a:lnTo>
                      <a:pt x="67609" y="13434"/>
                    </a:lnTo>
                    <a:lnTo>
                      <a:pt x="68719" y="14202"/>
                    </a:lnTo>
                    <a:lnTo>
                      <a:pt x="69319" y="14409"/>
                    </a:lnTo>
                    <a:lnTo>
                      <a:pt x="70060" y="15013"/>
                    </a:lnTo>
                    <a:lnTo>
                      <a:pt x="70924" y="16279"/>
                    </a:lnTo>
                    <a:lnTo>
                      <a:pt x="72008" y="17568"/>
                    </a:lnTo>
                    <a:lnTo>
                      <a:pt x="73453" y="18219"/>
                    </a:lnTo>
                    <a:lnTo>
                      <a:pt x="74457" y="18848"/>
                    </a:lnTo>
                    <a:lnTo>
                      <a:pt x="75546" y="21747"/>
                    </a:lnTo>
                    <a:lnTo>
                      <a:pt x="76426" y="22908"/>
                    </a:lnTo>
                    <a:lnTo>
                      <a:pt x="78051" y="22877"/>
                    </a:lnTo>
                    <a:lnTo>
                      <a:pt x="80535" y="22223"/>
                    </a:lnTo>
                    <a:lnTo>
                      <a:pt x="83048" y="21924"/>
                    </a:lnTo>
                    <a:lnTo>
                      <a:pt x="84796" y="22952"/>
                    </a:lnTo>
                    <a:lnTo>
                      <a:pt x="85413" y="23648"/>
                    </a:lnTo>
                    <a:lnTo>
                      <a:pt x="88542" y="26220"/>
                    </a:lnTo>
                    <a:lnTo>
                      <a:pt x="89879" y="26980"/>
                    </a:lnTo>
                    <a:lnTo>
                      <a:pt x="95318" y="27746"/>
                    </a:lnTo>
                    <a:lnTo>
                      <a:pt x="96145" y="28364"/>
                    </a:lnTo>
                    <a:lnTo>
                      <a:pt x="96479" y="31267"/>
                    </a:lnTo>
                    <a:lnTo>
                      <a:pt x="96971" y="32571"/>
                    </a:lnTo>
                    <a:lnTo>
                      <a:pt x="97724" y="33552"/>
                    </a:lnTo>
                    <a:lnTo>
                      <a:pt x="98637" y="33976"/>
                    </a:lnTo>
                    <a:lnTo>
                      <a:pt x="101000" y="33524"/>
                    </a:lnTo>
                    <a:lnTo>
                      <a:pt x="102560" y="32088"/>
                    </a:lnTo>
                    <a:lnTo>
                      <a:pt x="105325" y="28257"/>
                    </a:lnTo>
                    <a:lnTo>
                      <a:pt x="108362" y="25655"/>
                    </a:lnTo>
                    <a:lnTo>
                      <a:pt x="112306" y="23083"/>
                    </a:lnTo>
                    <a:lnTo>
                      <a:pt x="116762" y="21190"/>
                    </a:lnTo>
                    <a:lnTo>
                      <a:pt x="121352" y="20631"/>
                    </a:lnTo>
                    <a:lnTo>
                      <a:pt x="123670" y="21343"/>
                    </a:lnTo>
                    <a:lnTo>
                      <a:pt x="128410" y="24107"/>
                    </a:lnTo>
                    <a:lnTo>
                      <a:pt x="130920" y="24841"/>
                    </a:lnTo>
                    <a:lnTo>
                      <a:pt x="135862" y="25195"/>
                    </a:lnTo>
                    <a:lnTo>
                      <a:pt x="137807" y="24833"/>
                    </a:lnTo>
                    <a:lnTo>
                      <a:pt x="140187" y="23741"/>
                    </a:lnTo>
                    <a:lnTo>
                      <a:pt x="141359" y="24448"/>
                    </a:lnTo>
                    <a:lnTo>
                      <a:pt x="142533" y="24853"/>
                    </a:lnTo>
                    <a:lnTo>
                      <a:pt x="143694" y="25004"/>
                    </a:lnTo>
                    <a:lnTo>
                      <a:pt x="144859" y="24969"/>
                    </a:lnTo>
                    <a:lnTo>
                      <a:pt x="150726" y="23911"/>
                    </a:lnTo>
                    <a:lnTo>
                      <a:pt x="153466" y="24593"/>
                    </a:lnTo>
                    <a:lnTo>
                      <a:pt x="156036" y="27463"/>
                    </a:lnTo>
                    <a:lnTo>
                      <a:pt x="157462" y="31988"/>
                    </a:lnTo>
                    <a:lnTo>
                      <a:pt x="158654" y="31815"/>
                    </a:lnTo>
                    <a:lnTo>
                      <a:pt x="160632" y="30798"/>
                    </a:lnTo>
                    <a:lnTo>
                      <a:pt x="161270" y="30583"/>
                    </a:lnTo>
                    <a:lnTo>
                      <a:pt x="163538" y="30852"/>
                    </a:lnTo>
                    <a:lnTo>
                      <a:pt x="164992" y="31461"/>
                    </a:lnTo>
                    <a:lnTo>
                      <a:pt x="166148" y="32730"/>
                    </a:lnTo>
                    <a:lnTo>
                      <a:pt x="167509" y="34979"/>
                    </a:lnTo>
                    <a:lnTo>
                      <a:pt x="168454" y="35644"/>
                    </a:lnTo>
                    <a:lnTo>
                      <a:pt x="171081" y="35526"/>
                    </a:lnTo>
                    <a:lnTo>
                      <a:pt x="172225" y="35812"/>
                    </a:lnTo>
                    <a:lnTo>
                      <a:pt x="172524" y="36396"/>
                    </a:lnTo>
                    <a:lnTo>
                      <a:pt x="173392" y="39357"/>
                    </a:lnTo>
                    <a:lnTo>
                      <a:pt x="173705" y="42210"/>
                    </a:lnTo>
                    <a:lnTo>
                      <a:pt x="173627" y="45234"/>
                    </a:lnTo>
                    <a:lnTo>
                      <a:pt x="173866" y="46408"/>
                    </a:lnTo>
                    <a:lnTo>
                      <a:pt x="174568" y="47063"/>
                    </a:lnTo>
                    <a:lnTo>
                      <a:pt x="175283" y="47498"/>
                    </a:lnTo>
                    <a:lnTo>
                      <a:pt x="176367" y="49834"/>
                    </a:lnTo>
                    <a:lnTo>
                      <a:pt x="178309" y="52475"/>
                    </a:lnTo>
                    <a:lnTo>
                      <a:pt x="180564" y="54919"/>
                    </a:lnTo>
                    <a:lnTo>
                      <a:pt x="182255" y="56091"/>
                    </a:lnTo>
                    <a:lnTo>
                      <a:pt x="184416" y="55934"/>
                    </a:lnTo>
                    <a:lnTo>
                      <a:pt x="186311" y="55483"/>
                    </a:lnTo>
                    <a:lnTo>
                      <a:pt x="187777" y="55895"/>
                    </a:lnTo>
                    <a:lnTo>
                      <a:pt x="188634" y="58342"/>
                    </a:lnTo>
                    <a:lnTo>
                      <a:pt x="187554" y="60500"/>
                    </a:lnTo>
                    <a:lnTo>
                      <a:pt x="185133" y="64128"/>
                    </a:lnTo>
                    <a:lnTo>
                      <a:pt x="184262" y="66844"/>
                    </a:lnTo>
                    <a:lnTo>
                      <a:pt x="183942" y="69415"/>
                    </a:lnTo>
                    <a:lnTo>
                      <a:pt x="184485" y="80933"/>
                    </a:lnTo>
                    <a:lnTo>
                      <a:pt x="185293" y="82747"/>
                    </a:lnTo>
                    <a:lnTo>
                      <a:pt x="191550" y="89005"/>
                    </a:lnTo>
                    <a:lnTo>
                      <a:pt x="192407" y="90610"/>
                    </a:lnTo>
                    <a:lnTo>
                      <a:pt x="192573" y="91726"/>
                    </a:lnTo>
                    <a:lnTo>
                      <a:pt x="192476" y="92467"/>
                    </a:lnTo>
                    <a:lnTo>
                      <a:pt x="192251" y="93273"/>
                    </a:lnTo>
                    <a:lnTo>
                      <a:pt x="192064" y="94556"/>
                    </a:lnTo>
                    <a:lnTo>
                      <a:pt x="192355" y="95762"/>
                    </a:lnTo>
                    <a:lnTo>
                      <a:pt x="194532" y="98807"/>
                    </a:lnTo>
                    <a:lnTo>
                      <a:pt x="196876" y="105978"/>
                    </a:lnTo>
                    <a:lnTo>
                      <a:pt x="196908" y="107003"/>
                    </a:lnTo>
                    <a:lnTo>
                      <a:pt x="196530" y="109923"/>
                    </a:lnTo>
                    <a:lnTo>
                      <a:pt x="196894" y="110915"/>
                    </a:lnTo>
                    <a:lnTo>
                      <a:pt x="197859" y="111933"/>
                    </a:lnTo>
                    <a:lnTo>
                      <a:pt x="198988" y="112790"/>
                    </a:lnTo>
                    <a:lnTo>
                      <a:pt x="199862" y="113279"/>
                    </a:lnTo>
                    <a:lnTo>
                      <a:pt x="202140" y="113879"/>
                    </a:lnTo>
                    <a:lnTo>
                      <a:pt x="203829" y="114051"/>
                    </a:lnTo>
                    <a:lnTo>
                      <a:pt x="205293" y="114647"/>
                    </a:lnTo>
                    <a:lnTo>
                      <a:pt x="206903" y="116559"/>
                    </a:lnTo>
                    <a:lnTo>
                      <a:pt x="208812" y="115726"/>
                    </a:lnTo>
                    <a:lnTo>
                      <a:pt x="209016" y="114558"/>
                    </a:lnTo>
                    <a:lnTo>
                      <a:pt x="208014" y="112225"/>
                    </a:lnTo>
                    <a:lnTo>
                      <a:pt x="207881" y="109953"/>
                    </a:lnTo>
                    <a:lnTo>
                      <a:pt x="208133" y="109030"/>
                    </a:lnTo>
                    <a:lnTo>
                      <a:pt x="209133" y="108861"/>
                    </a:lnTo>
                    <a:lnTo>
                      <a:pt x="211215" y="108865"/>
                    </a:lnTo>
                    <a:lnTo>
                      <a:pt x="212982" y="109104"/>
                    </a:lnTo>
                    <a:lnTo>
                      <a:pt x="214115" y="109414"/>
                    </a:lnTo>
                    <a:lnTo>
                      <a:pt x="214945" y="108865"/>
                    </a:lnTo>
                    <a:lnTo>
                      <a:pt x="215786" y="106570"/>
                    </a:lnTo>
                    <a:lnTo>
                      <a:pt x="215595" y="106568"/>
                    </a:lnTo>
                    <a:lnTo>
                      <a:pt x="215446" y="105579"/>
                    </a:lnTo>
                    <a:lnTo>
                      <a:pt x="215336" y="103483"/>
                    </a:lnTo>
                    <a:lnTo>
                      <a:pt x="215628" y="102509"/>
                    </a:lnTo>
                    <a:lnTo>
                      <a:pt x="216159" y="101802"/>
                    </a:lnTo>
                    <a:lnTo>
                      <a:pt x="216730" y="101191"/>
                    </a:lnTo>
                    <a:lnTo>
                      <a:pt x="217115" y="100573"/>
                    </a:lnTo>
                    <a:lnTo>
                      <a:pt x="218546" y="94906"/>
                    </a:lnTo>
                    <a:lnTo>
                      <a:pt x="219734" y="92712"/>
                    </a:lnTo>
                    <a:lnTo>
                      <a:pt x="221852" y="91943"/>
                    </a:lnTo>
                    <a:lnTo>
                      <a:pt x="223129" y="91757"/>
                    </a:lnTo>
                    <a:lnTo>
                      <a:pt x="225575" y="90714"/>
                    </a:lnTo>
                    <a:lnTo>
                      <a:pt x="226740" y="90566"/>
                    </a:lnTo>
                    <a:lnTo>
                      <a:pt x="227732" y="91047"/>
                    </a:lnTo>
                    <a:lnTo>
                      <a:pt x="228450" y="91940"/>
                    </a:lnTo>
                    <a:lnTo>
                      <a:pt x="229453" y="93520"/>
                    </a:lnTo>
                    <a:lnTo>
                      <a:pt x="232399" y="95228"/>
                    </a:lnTo>
                    <a:lnTo>
                      <a:pt x="233188" y="96067"/>
                    </a:lnTo>
                    <a:lnTo>
                      <a:pt x="233598" y="97251"/>
                    </a:lnTo>
                    <a:lnTo>
                      <a:pt x="233797" y="100212"/>
                    </a:lnTo>
                    <a:lnTo>
                      <a:pt x="234190" y="101455"/>
                    </a:lnTo>
                    <a:lnTo>
                      <a:pt x="235037" y="103209"/>
                    </a:lnTo>
                    <a:lnTo>
                      <a:pt x="235166" y="103801"/>
                    </a:lnTo>
                    <a:lnTo>
                      <a:pt x="238351" y="102473"/>
                    </a:lnTo>
                    <a:lnTo>
                      <a:pt x="239026" y="101845"/>
                    </a:lnTo>
                    <a:lnTo>
                      <a:pt x="239791" y="101418"/>
                    </a:lnTo>
                    <a:lnTo>
                      <a:pt x="241092" y="101523"/>
                    </a:lnTo>
                    <a:lnTo>
                      <a:pt x="244046" y="104768"/>
                    </a:lnTo>
                    <a:lnTo>
                      <a:pt x="245711" y="106115"/>
                    </a:lnTo>
                    <a:lnTo>
                      <a:pt x="246573" y="105108"/>
                    </a:lnTo>
                    <a:lnTo>
                      <a:pt x="247488" y="103422"/>
                    </a:lnTo>
                    <a:lnTo>
                      <a:pt x="249230" y="104107"/>
                    </a:lnTo>
                    <a:lnTo>
                      <a:pt x="252954" y="106915"/>
                    </a:lnTo>
                    <a:lnTo>
                      <a:pt x="262645" y="108598"/>
                    </a:lnTo>
                    <a:lnTo>
                      <a:pt x="264089" y="109233"/>
                    </a:lnTo>
                    <a:lnTo>
                      <a:pt x="270557" y="113681"/>
                    </a:lnTo>
                    <a:lnTo>
                      <a:pt x="271567" y="115158"/>
                    </a:lnTo>
                    <a:lnTo>
                      <a:pt x="273502" y="115849"/>
                    </a:lnTo>
                    <a:lnTo>
                      <a:pt x="275301" y="116770"/>
                    </a:lnTo>
                    <a:lnTo>
                      <a:pt x="275931" y="118992"/>
                    </a:lnTo>
                    <a:lnTo>
                      <a:pt x="276303" y="121848"/>
                    </a:lnTo>
                    <a:lnTo>
                      <a:pt x="277825" y="121796"/>
                    </a:lnTo>
                    <a:lnTo>
                      <a:pt x="279730" y="120892"/>
                    </a:lnTo>
                    <a:lnTo>
                      <a:pt x="281194" y="121210"/>
                    </a:lnTo>
                    <a:lnTo>
                      <a:pt x="283870" y="123645"/>
                    </a:lnTo>
                    <a:lnTo>
                      <a:pt x="284338" y="124308"/>
                    </a:lnTo>
                    <a:lnTo>
                      <a:pt x="283988" y="125677"/>
                    </a:lnTo>
                    <a:lnTo>
                      <a:pt x="283057" y="128002"/>
                    </a:lnTo>
                    <a:lnTo>
                      <a:pt x="283104" y="129338"/>
                    </a:lnTo>
                    <a:lnTo>
                      <a:pt x="283447" y="131081"/>
                    </a:lnTo>
                    <a:lnTo>
                      <a:pt x="283459" y="132053"/>
                    </a:lnTo>
                    <a:lnTo>
                      <a:pt x="283020" y="133201"/>
                    </a:lnTo>
                    <a:lnTo>
                      <a:pt x="282204" y="133969"/>
                    </a:lnTo>
                    <a:lnTo>
                      <a:pt x="281383" y="134516"/>
                    </a:lnTo>
                    <a:lnTo>
                      <a:pt x="280934" y="134980"/>
                    </a:lnTo>
                    <a:lnTo>
                      <a:pt x="280741" y="136409"/>
                    </a:lnTo>
                    <a:lnTo>
                      <a:pt x="280918" y="137596"/>
                    </a:lnTo>
                    <a:lnTo>
                      <a:pt x="281179" y="138595"/>
                    </a:lnTo>
                    <a:lnTo>
                      <a:pt x="281237" y="139424"/>
                    </a:lnTo>
                    <a:lnTo>
                      <a:pt x="280822" y="140728"/>
                    </a:lnTo>
                    <a:lnTo>
                      <a:pt x="279629" y="143191"/>
                    </a:lnTo>
                    <a:lnTo>
                      <a:pt x="279333" y="144170"/>
                    </a:lnTo>
                    <a:lnTo>
                      <a:pt x="279359" y="146295"/>
                    </a:lnTo>
                    <a:lnTo>
                      <a:pt x="280000" y="149903"/>
                    </a:lnTo>
                    <a:lnTo>
                      <a:pt x="280048" y="157600"/>
                    </a:lnTo>
                    <a:lnTo>
                      <a:pt x="280990" y="163015"/>
                    </a:lnTo>
                    <a:lnTo>
                      <a:pt x="282596" y="168140"/>
                    </a:lnTo>
                    <a:lnTo>
                      <a:pt x="284615" y="172603"/>
                    </a:lnTo>
                    <a:lnTo>
                      <a:pt x="285694" y="173887"/>
                    </a:lnTo>
                    <a:lnTo>
                      <a:pt x="287580" y="175541"/>
                    </a:lnTo>
                    <a:lnTo>
                      <a:pt x="289789" y="177003"/>
                    </a:lnTo>
                    <a:lnTo>
                      <a:pt x="298736" y="179918"/>
                    </a:lnTo>
                    <a:lnTo>
                      <a:pt x="300474" y="181046"/>
                    </a:lnTo>
                    <a:lnTo>
                      <a:pt x="302032" y="183250"/>
                    </a:lnTo>
                    <a:lnTo>
                      <a:pt x="302624" y="185626"/>
                    </a:lnTo>
                    <a:lnTo>
                      <a:pt x="302609" y="188088"/>
                    </a:lnTo>
                    <a:lnTo>
                      <a:pt x="302366" y="190538"/>
                    </a:lnTo>
                    <a:lnTo>
                      <a:pt x="301894" y="191675"/>
                    </a:lnTo>
                    <a:lnTo>
                      <a:pt x="301106" y="192451"/>
                    </a:lnTo>
                    <a:lnTo>
                      <a:pt x="300501" y="193429"/>
                    </a:lnTo>
                    <a:lnTo>
                      <a:pt x="300581" y="195210"/>
                    </a:lnTo>
                    <a:lnTo>
                      <a:pt x="301199" y="196590"/>
                    </a:lnTo>
                    <a:lnTo>
                      <a:pt x="302098" y="197652"/>
                    </a:lnTo>
                    <a:lnTo>
                      <a:pt x="307565" y="201860"/>
                    </a:lnTo>
                    <a:lnTo>
                      <a:pt x="316051" y="204228"/>
                    </a:lnTo>
                    <a:lnTo>
                      <a:pt x="320353" y="206759"/>
                    </a:lnTo>
                    <a:lnTo>
                      <a:pt x="321069" y="207707"/>
                    </a:lnTo>
                    <a:lnTo>
                      <a:pt x="321415" y="208601"/>
                    </a:lnTo>
                    <a:lnTo>
                      <a:pt x="321978" y="209294"/>
                    </a:lnTo>
                    <a:lnTo>
                      <a:pt x="324164" y="210004"/>
                    </a:lnTo>
                    <a:lnTo>
                      <a:pt x="325167" y="210710"/>
                    </a:lnTo>
                    <a:lnTo>
                      <a:pt x="326066" y="211534"/>
                    </a:lnTo>
                    <a:lnTo>
                      <a:pt x="328197" y="214223"/>
                    </a:lnTo>
                    <a:lnTo>
                      <a:pt x="332178" y="217319"/>
                    </a:lnTo>
                    <a:lnTo>
                      <a:pt x="338335" y="220648"/>
                    </a:lnTo>
                    <a:lnTo>
                      <a:pt x="340284" y="222151"/>
                    </a:lnTo>
                    <a:lnTo>
                      <a:pt x="341711" y="226433"/>
                    </a:lnTo>
                    <a:lnTo>
                      <a:pt x="343861" y="227707"/>
                    </a:lnTo>
                    <a:lnTo>
                      <a:pt x="348471" y="228844"/>
                    </a:lnTo>
                    <a:lnTo>
                      <a:pt x="351906" y="231430"/>
                    </a:lnTo>
                    <a:lnTo>
                      <a:pt x="356365" y="240047"/>
                    </a:lnTo>
                    <a:lnTo>
                      <a:pt x="359038" y="244060"/>
                    </a:lnTo>
                    <a:lnTo>
                      <a:pt x="359997" y="244671"/>
                    </a:lnTo>
                    <a:lnTo>
                      <a:pt x="361154" y="245160"/>
                    </a:lnTo>
                    <a:lnTo>
                      <a:pt x="362094" y="245730"/>
                    </a:lnTo>
                    <a:lnTo>
                      <a:pt x="362428" y="246625"/>
                    </a:lnTo>
                    <a:lnTo>
                      <a:pt x="362762" y="247232"/>
                    </a:lnTo>
                    <a:lnTo>
                      <a:pt x="364546" y="249495"/>
                    </a:lnTo>
                    <a:lnTo>
                      <a:pt x="366024" y="250571"/>
                    </a:lnTo>
                    <a:lnTo>
                      <a:pt x="367319" y="252957"/>
                    </a:lnTo>
                    <a:lnTo>
                      <a:pt x="368128" y="253836"/>
                    </a:lnTo>
                    <a:lnTo>
                      <a:pt x="369312" y="254269"/>
                    </a:lnTo>
                    <a:lnTo>
                      <a:pt x="371841" y="254612"/>
                    </a:lnTo>
                    <a:lnTo>
                      <a:pt x="373018" y="255098"/>
                    </a:lnTo>
                    <a:lnTo>
                      <a:pt x="375709" y="258380"/>
                    </a:lnTo>
                    <a:lnTo>
                      <a:pt x="377567" y="263326"/>
                    </a:lnTo>
                    <a:lnTo>
                      <a:pt x="381028" y="276567"/>
                    </a:lnTo>
                    <a:lnTo>
                      <a:pt x="382137" y="279039"/>
                    </a:lnTo>
                    <a:lnTo>
                      <a:pt x="383679" y="281128"/>
                    </a:lnTo>
                    <a:lnTo>
                      <a:pt x="387669" y="283130"/>
                    </a:lnTo>
                    <a:lnTo>
                      <a:pt x="397597" y="297890"/>
                    </a:lnTo>
                    <a:lnTo>
                      <a:pt x="399259" y="299223"/>
                    </a:lnTo>
                    <a:lnTo>
                      <a:pt x="403622" y="300027"/>
                    </a:lnTo>
                    <a:lnTo>
                      <a:pt x="405550" y="300952"/>
                    </a:lnTo>
                    <a:lnTo>
                      <a:pt x="407020" y="302918"/>
                    </a:lnTo>
                    <a:lnTo>
                      <a:pt x="407705" y="304118"/>
                    </a:lnTo>
                    <a:lnTo>
                      <a:pt x="407617" y="304612"/>
                    </a:lnTo>
                    <a:lnTo>
                      <a:pt x="408841" y="304711"/>
                    </a:lnTo>
                    <a:lnTo>
                      <a:pt x="409566" y="304943"/>
                    </a:lnTo>
                    <a:lnTo>
                      <a:pt x="409875" y="305623"/>
                    </a:lnTo>
                    <a:lnTo>
                      <a:pt x="409809" y="307085"/>
                    </a:lnTo>
                    <a:lnTo>
                      <a:pt x="410911" y="308117"/>
                    </a:lnTo>
                    <a:lnTo>
                      <a:pt x="413606" y="308562"/>
                    </a:lnTo>
                    <a:lnTo>
                      <a:pt x="418237" y="308393"/>
                    </a:lnTo>
                    <a:lnTo>
                      <a:pt x="420498" y="306966"/>
                    </a:lnTo>
                    <a:lnTo>
                      <a:pt x="425274" y="302864"/>
                    </a:lnTo>
                    <a:lnTo>
                      <a:pt x="427250" y="302114"/>
                    </a:lnTo>
                    <a:lnTo>
                      <a:pt x="429332" y="302964"/>
                    </a:lnTo>
                    <a:lnTo>
                      <a:pt x="433767" y="305731"/>
                    </a:lnTo>
                    <a:lnTo>
                      <a:pt x="435785" y="305698"/>
                    </a:lnTo>
                    <a:lnTo>
                      <a:pt x="437102" y="303696"/>
                    </a:lnTo>
                    <a:lnTo>
                      <a:pt x="436535" y="300937"/>
                    </a:lnTo>
                    <a:lnTo>
                      <a:pt x="435073" y="298168"/>
                    </a:lnTo>
                    <a:lnTo>
                      <a:pt x="433693" y="296106"/>
                    </a:lnTo>
                    <a:lnTo>
                      <a:pt x="432822" y="293478"/>
                    </a:lnTo>
                    <a:lnTo>
                      <a:pt x="433630" y="291237"/>
                    </a:lnTo>
                    <a:lnTo>
                      <a:pt x="436543" y="287087"/>
                    </a:lnTo>
                    <a:lnTo>
                      <a:pt x="438313" y="279650"/>
                    </a:lnTo>
                    <a:lnTo>
                      <a:pt x="438959" y="278741"/>
                    </a:lnTo>
                    <a:lnTo>
                      <a:pt x="440894" y="277203"/>
                    </a:lnTo>
                    <a:lnTo>
                      <a:pt x="442576" y="276547"/>
                    </a:lnTo>
                    <a:lnTo>
                      <a:pt x="454492" y="275608"/>
                    </a:lnTo>
                    <a:lnTo>
                      <a:pt x="464587" y="276629"/>
                    </a:lnTo>
                    <a:lnTo>
                      <a:pt x="467873" y="277748"/>
                    </a:lnTo>
                    <a:lnTo>
                      <a:pt x="471942" y="279794"/>
                    </a:lnTo>
                    <a:lnTo>
                      <a:pt x="476281" y="281044"/>
                    </a:lnTo>
                    <a:lnTo>
                      <a:pt x="480674" y="281094"/>
                    </a:lnTo>
                    <a:lnTo>
                      <a:pt x="488950" y="277619"/>
                    </a:lnTo>
                    <a:lnTo>
                      <a:pt x="493578" y="276722"/>
                    </a:lnTo>
                    <a:lnTo>
                      <a:pt x="498020" y="277205"/>
                    </a:lnTo>
                    <a:lnTo>
                      <a:pt x="501538" y="279453"/>
                    </a:lnTo>
                    <a:lnTo>
                      <a:pt x="517509" y="296905"/>
                    </a:lnTo>
                    <a:lnTo>
                      <a:pt x="521659" y="299302"/>
                    </a:lnTo>
                    <a:lnTo>
                      <a:pt x="526055" y="300228"/>
                    </a:lnTo>
                    <a:lnTo>
                      <a:pt x="533179" y="298850"/>
                    </a:lnTo>
                    <a:lnTo>
                      <a:pt x="535529" y="298720"/>
                    </a:lnTo>
                    <a:lnTo>
                      <a:pt x="537702" y="299317"/>
                    </a:lnTo>
                    <a:lnTo>
                      <a:pt x="539596" y="300845"/>
                    </a:lnTo>
                    <a:lnTo>
                      <a:pt x="540149" y="302068"/>
                    </a:lnTo>
                    <a:lnTo>
                      <a:pt x="540303" y="303415"/>
                    </a:lnTo>
                    <a:lnTo>
                      <a:pt x="540579" y="304735"/>
                    </a:lnTo>
                    <a:lnTo>
                      <a:pt x="541477" y="305893"/>
                    </a:lnTo>
                    <a:lnTo>
                      <a:pt x="542359" y="306218"/>
                    </a:lnTo>
                    <a:lnTo>
                      <a:pt x="546407" y="306375"/>
                    </a:lnTo>
                    <a:lnTo>
                      <a:pt x="549592" y="307179"/>
                    </a:lnTo>
                    <a:lnTo>
                      <a:pt x="550912" y="308331"/>
                    </a:lnTo>
                    <a:lnTo>
                      <a:pt x="552908" y="309631"/>
                    </a:lnTo>
                    <a:lnTo>
                      <a:pt x="559285" y="310875"/>
                    </a:lnTo>
                    <a:lnTo>
                      <a:pt x="561656" y="311728"/>
                    </a:lnTo>
                    <a:lnTo>
                      <a:pt x="563201" y="312966"/>
                    </a:lnTo>
                    <a:lnTo>
                      <a:pt x="564899" y="313860"/>
                    </a:lnTo>
                    <a:lnTo>
                      <a:pt x="565849" y="311841"/>
                    </a:lnTo>
                    <a:lnTo>
                      <a:pt x="566542" y="311682"/>
                    </a:lnTo>
                    <a:lnTo>
                      <a:pt x="568060" y="311547"/>
                    </a:lnTo>
                    <a:lnTo>
                      <a:pt x="570450" y="311772"/>
                    </a:lnTo>
                    <a:lnTo>
                      <a:pt x="573843" y="313581"/>
                    </a:lnTo>
                    <a:lnTo>
                      <a:pt x="580805" y="315224"/>
                    </a:lnTo>
                    <a:lnTo>
                      <a:pt x="582501" y="314729"/>
                    </a:lnTo>
                    <a:lnTo>
                      <a:pt x="588397" y="307112"/>
                    </a:lnTo>
                    <a:lnTo>
                      <a:pt x="589542" y="306569"/>
                    </a:lnTo>
                    <a:lnTo>
                      <a:pt x="590665" y="306944"/>
                    </a:lnTo>
                    <a:lnTo>
                      <a:pt x="591704" y="307645"/>
                    </a:lnTo>
                    <a:lnTo>
                      <a:pt x="592609" y="308071"/>
                    </a:lnTo>
                    <a:lnTo>
                      <a:pt x="593827" y="307926"/>
                    </a:lnTo>
                    <a:lnTo>
                      <a:pt x="595218" y="306858"/>
                    </a:lnTo>
                    <a:lnTo>
                      <a:pt x="596050" y="306683"/>
                    </a:lnTo>
                    <a:lnTo>
                      <a:pt x="597066" y="307181"/>
                    </a:lnTo>
                    <a:lnTo>
                      <a:pt x="598999" y="309128"/>
                    </a:lnTo>
                    <a:lnTo>
                      <a:pt x="599956" y="309707"/>
                    </a:lnTo>
                    <a:lnTo>
                      <a:pt x="608115" y="310635"/>
                    </a:lnTo>
                    <a:lnTo>
                      <a:pt x="609449" y="311635"/>
                    </a:lnTo>
                    <a:lnTo>
                      <a:pt x="612314" y="316025"/>
                    </a:lnTo>
                    <a:lnTo>
                      <a:pt x="614043" y="317616"/>
                    </a:lnTo>
                    <a:lnTo>
                      <a:pt x="616255" y="318112"/>
                    </a:lnTo>
                    <a:lnTo>
                      <a:pt x="618842" y="318308"/>
                    </a:lnTo>
                    <a:lnTo>
                      <a:pt x="620917" y="318944"/>
                    </a:lnTo>
                    <a:lnTo>
                      <a:pt x="622091" y="321757"/>
                    </a:lnTo>
                    <a:lnTo>
                      <a:pt x="623531" y="322186"/>
                    </a:lnTo>
                    <a:lnTo>
                      <a:pt x="626346" y="322592"/>
                    </a:lnTo>
                    <a:lnTo>
                      <a:pt x="627104" y="323212"/>
                    </a:lnTo>
                    <a:lnTo>
                      <a:pt x="627880" y="324142"/>
                    </a:lnTo>
                    <a:lnTo>
                      <a:pt x="629399" y="326580"/>
                    </a:lnTo>
                    <a:lnTo>
                      <a:pt x="632861" y="325696"/>
                    </a:lnTo>
                    <a:lnTo>
                      <a:pt x="635473" y="327569"/>
                    </a:lnTo>
                    <a:lnTo>
                      <a:pt x="637786" y="329938"/>
                    </a:lnTo>
                    <a:lnTo>
                      <a:pt x="640331" y="330518"/>
                    </a:lnTo>
                    <a:lnTo>
                      <a:pt x="641075" y="329811"/>
                    </a:lnTo>
                    <a:lnTo>
                      <a:pt x="641641" y="328734"/>
                    </a:lnTo>
                    <a:lnTo>
                      <a:pt x="642553" y="327763"/>
                    </a:lnTo>
                    <a:lnTo>
                      <a:pt x="644331" y="327353"/>
                    </a:lnTo>
                    <a:lnTo>
                      <a:pt x="645887" y="327555"/>
                    </a:lnTo>
                    <a:lnTo>
                      <a:pt x="646957" y="328058"/>
                    </a:lnTo>
                    <a:lnTo>
                      <a:pt x="649672" y="330276"/>
                    </a:lnTo>
                    <a:lnTo>
                      <a:pt x="648490" y="334148"/>
                    </a:lnTo>
                    <a:lnTo>
                      <a:pt x="648125" y="338704"/>
                    </a:lnTo>
                    <a:lnTo>
                      <a:pt x="648836" y="341608"/>
                    </a:lnTo>
                    <a:lnTo>
                      <a:pt x="652535" y="347080"/>
                    </a:lnTo>
                    <a:lnTo>
                      <a:pt x="653751" y="348160"/>
                    </a:lnTo>
                    <a:lnTo>
                      <a:pt x="663329" y="346578"/>
                    </a:lnTo>
                    <a:lnTo>
                      <a:pt x="662720" y="345092"/>
                    </a:lnTo>
                    <a:lnTo>
                      <a:pt x="661555" y="344623"/>
                    </a:lnTo>
                    <a:lnTo>
                      <a:pt x="658566" y="344315"/>
                    </a:lnTo>
                    <a:lnTo>
                      <a:pt x="657084" y="343627"/>
                    </a:lnTo>
                    <a:lnTo>
                      <a:pt x="655845" y="342706"/>
                    </a:lnTo>
                    <a:lnTo>
                      <a:pt x="654859" y="341553"/>
                    </a:lnTo>
                    <a:lnTo>
                      <a:pt x="654123" y="340152"/>
                    </a:lnTo>
                    <a:lnTo>
                      <a:pt x="653671" y="338618"/>
                    </a:lnTo>
                    <a:lnTo>
                      <a:pt x="653486" y="337061"/>
                    </a:lnTo>
                    <a:lnTo>
                      <a:pt x="653545" y="333857"/>
                    </a:lnTo>
                    <a:lnTo>
                      <a:pt x="653466" y="333006"/>
                    </a:lnTo>
                    <a:lnTo>
                      <a:pt x="653269" y="332175"/>
                    </a:lnTo>
                    <a:lnTo>
                      <a:pt x="653146" y="331271"/>
                    </a:lnTo>
                    <a:lnTo>
                      <a:pt x="653326" y="330189"/>
                    </a:lnTo>
                    <a:lnTo>
                      <a:pt x="653730" y="329489"/>
                    </a:lnTo>
                    <a:lnTo>
                      <a:pt x="654892" y="328098"/>
                    </a:lnTo>
                    <a:lnTo>
                      <a:pt x="655208" y="327341"/>
                    </a:lnTo>
                    <a:lnTo>
                      <a:pt x="655720" y="326513"/>
                    </a:lnTo>
                    <a:lnTo>
                      <a:pt x="658975" y="323296"/>
                    </a:lnTo>
                    <a:lnTo>
                      <a:pt x="660130" y="322618"/>
                    </a:lnTo>
                    <a:lnTo>
                      <a:pt x="661087" y="322880"/>
                    </a:lnTo>
                    <a:lnTo>
                      <a:pt x="661983" y="323915"/>
                    </a:lnTo>
                    <a:lnTo>
                      <a:pt x="662939" y="325544"/>
                    </a:lnTo>
                    <a:lnTo>
                      <a:pt x="664820" y="326421"/>
                    </a:lnTo>
                    <a:lnTo>
                      <a:pt x="668122" y="326457"/>
                    </a:lnTo>
                    <a:lnTo>
                      <a:pt x="673571" y="325640"/>
                    </a:lnTo>
                    <a:lnTo>
                      <a:pt x="674141" y="325547"/>
                    </a:lnTo>
                    <a:lnTo>
                      <a:pt x="675658" y="325769"/>
                    </a:lnTo>
                    <a:lnTo>
                      <a:pt x="677633" y="326349"/>
                    </a:lnTo>
                    <a:lnTo>
                      <a:pt x="679286" y="327815"/>
                    </a:lnTo>
                    <a:lnTo>
                      <a:pt x="680708" y="329898"/>
                    </a:lnTo>
                    <a:lnTo>
                      <a:pt x="681775" y="328215"/>
                    </a:lnTo>
                    <a:lnTo>
                      <a:pt x="684031" y="321400"/>
                    </a:lnTo>
                    <a:lnTo>
                      <a:pt x="685132" y="319782"/>
                    </a:lnTo>
                    <a:lnTo>
                      <a:pt x="686744" y="318015"/>
                    </a:lnTo>
                    <a:lnTo>
                      <a:pt x="688462" y="316539"/>
                    </a:lnTo>
                    <a:lnTo>
                      <a:pt x="689825" y="315787"/>
                    </a:lnTo>
                    <a:lnTo>
                      <a:pt x="690998" y="315626"/>
                    </a:lnTo>
                    <a:lnTo>
                      <a:pt x="693767" y="316264"/>
                    </a:lnTo>
                    <a:lnTo>
                      <a:pt x="694912" y="316140"/>
                    </a:lnTo>
                    <a:lnTo>
                      <a:pt x="696951" y="315182"/>
                    </a:lnTo>
                    <a:lnTo>
                      <a:pt x="697827" y="314972"/>
                    </a:lnTo>
                    <a:lnTo>
                      <a:pt x="699699" y="315570"/>
                    </a:lnTo>
                    <a:lnTo>
                      <a:pt x="701378" y="316974"/>
                    </a:lnTo>
                    <a:lnTo>
                      <a:pt x="702519" y="318993"/>
                    </a:lnTo>
                    <a:lnTo>
                      <a:pt x="702737" y="321398"/>
                    </a:lnTo>
                    <a:lnTo>
                      <a:pt x="704478" y="322352"/>
                    </a:lnTo>
                    <a:lnTo>
                      <a:pt x="717075" y="319113"/>
                    </a:lnTo>
                    <a:lnTo>
                      <a:pt x="717702" y="318826"/>
                    </a:lnTo>
                    <a:lnTo>
                      <a:pt x="719670" y="317377"/>
                    </a:lnTo>
                    <a:lnTo>
                      <a:pt x="720642" y="316957"/>
                    </a:lnTo>
                    <a:lnTo>
                      <a:pt x="721722" y="317043"/>
                    </a:lnTo>
                    <a:lnTo>
                      <a:pt x="723469" y="317934"/>
                    </a:lnTo>
                    <a:lnTo>
                      <a:pt x="724443" y="318236"/>
                    </a:lnTo>
                    <a:lnTo>
                      <a:pt x="736961" y="326630"/>
                    </a:lnTo>
                    <a:lnTo>
                      <a:pt x="739677" y="327341"/>
                    </a:lnTo>
                    <a:lnTo>
                      <a:pt x="740754" y="327974"/>
                    </a:lnTo>
                    <a:lnTo>
                      <a:pt x="741232" y="329228"/>
                    </a:lnTo>
                    <a:lnTo>
                      <a:pt x="741574" y="330728"/>
                    </a:lnTo>
                    <a:lnTo>
                      <a:pt x="742217" y="332117"/>
                    </a:lnTo>
                    <a:lnTo>
                      <a:pt x="743256" y="333192"/>
                    </a:lnTo>
                    <a:lnTo>
                      <a:pt x="744102" y="333648"/>
                    </a:lnTo>
                    <a:lnTo>
                      <a:pt x="746261" y="334406"/>
                    </a:lnTo>
                    <a:lnTo>
                      <a:pt x="748747" y="336055"/>
                    </a:lnTo>
                    <a:lnTo>
                      <a:pt x="749001" y="337530"/>
                    </a:lnTo>
                    <a:lnTo>
                      <a:pt x="748118" y="339604"/>
                    </a:lnTo>
                    <a:lnTo>
                      <a:pt x="747168" y="343025"/>
                    </a:lnTo>
                    <a:lnTo>
                      <a:pt x="747695" y="345230"/>
                    </a:lnTo>
                    <a:lnTo>
                      <a:pt x="751060" y="348420"/>
                    </a:lnTo>
                    <a:lnTo>
                      <a:pt x="751654" y="351214"/>
                    </a:lnTo>
                    <a:lnTo>
                      <a:pt x="749748" y="356294"/>
                    </a:lnTo>
                    <a:lnTo>
                      <a:pt x="749061" y="359310"/>
                    </a:lnTo>
                    <a:lnTo>
                      <a:pt x="749934" y="360796"/>
                    </a:lnTo>
                    <a:lnTo>
                      <a:pt x="749844" y="362201"/>
                    </a:lnTo>
                    <a:lnTo>
                      <a:pt x="751042" y="369928"/>
                    </a:lnTo>
                    <a:lnTo>
                      <a:pt x="751650" y="372069"/>
                    </a:lnTo>
                    <a:lnTo>
                      <a:pt x="751828" y="373339"/>
                    </a:lnTo>
                    <a:lnTo>
                      <a:pt x="751741" y="374960"/>
                    </a:lnTo>
                    <a:lnTo>
                      <a:pt x="751323" y="375683"/>
                    </a:lnTo>
                    <a:lnTo>
                      <a:pt x="749643" y="377722"/>
                    </a:lnTo>
                    <a:lnTo>
                      <a:pt x="749127" y="379039"/>
                    </a:lnTo>
                    <a:lnTo>
                      <a:pt x="749510" y="381893"/>
                    </a:lnTo>
                    <a:lnTo>
                      <a:pt x="751036" y="384064"/>
                    </a:lnTo>
                    <a:lnTo>
                      <a:pt x="754275" y="387350"/>
                    </a:lnTo>
                    <a:lnTo>
                      <a:pt x="755096" y="389020"/>
                    </a:lnTo>
                    <a:lnTo>
                      <a:pt x="755264" y="390040"/>
                    </a:lnTo>
                    <a:lnTo>
                      <a:pt x="755192" y="392810"/>
                    </a:lnTo>
                    <a:lnTo>
                      <a:pt x="755540" y="393751"/>
                    </a:lnTo>
                    <a:lnTo>
                      <a:pt x="755928" y="394449"/>
                    </a:lnTo>
                    <a:lnTo>
                      <a:pt x="756064" y="395073"/>
                    </a:lnTo>
                    <a:lnTo>
                      <a:pt x="755092" y="400371"/>
                    </a:lnTo>
                    <a:lnTo>
                      <a:pt x="755023" y="401496"/>
                    </a:lnTo>
                    <a:lnTo>
                      <a:pt x="755126" y="402548"/>
                    </a:lnTo>
                    <a:lnTo>
                      <a:pt x="755448" y="403554"/>
                    </a:lnTo>
                    <a:lnTo>
                      <a:pt x="756035" y="404512"/>
                    </a:lnTo>
                    <a:lnTo>
                      <a:pt x="756964" y="405016"/>
                    </a:lnTo>
                    <a:lnTo>
                      <a:pt x="758360" y="405458"/>
                    </a:lnTo>
                    <a:lnTo>
                      <a:pt x="759572" y="406120"/>
                    </a:lnTo>
                    <a:lnTo>
                      <a:pt x="760706" y="410367"/>
                    </a:lnTo>
                    <a:lnTo>
                      <a:pt x="760715" y="411839"/>
                    </a:lnTo>
                    <a:lnTo>
                      <a:pt x="759970" y="414765"/>
                    </a:lnTo>
                    <a:lnTo>
                      <a:pt x="758764" y="417376"/>
                    </a:lnTo>
                    <a:lnTo>
                      <a:pt x="757278" y="419626"/>
                    </a:lnTo>
                    <a:lnTo>
                      <a:pt x="748147" y="430595"/>
                    </a:lnTo>
                    <a:lnTo>
                      <a:pt x="748101" y="431115"/>
                    </a:lnTo>
                    <a:lnTo>
                      <a:pt x="749177" y="431846"/>
                    </a:lnTo>
                    <a:lnTo>
                      <a:pt x="751700" y="432898"/>
                    </a:lnTo>
                    <a:lnTo>
                      <a:pt x="757399" y="434063"/>
                    </a:lnTo>
                    <a:lnTo>
                      <a:pt x="759871" y="435731"/>
                    </a:lnTo>
                    <a:lnTo>
                      <a:pt x="780308" y="449827"/>
                    </a:lnTo>
                    <a:lnTo>
                      <a:pt x="800682" y="463961"/>
                    </a:lnTo>
                    <a:lnTo>
                      <a:pt x="821006" y="478135"/>
                    </a:lnTo>
                    <a:lnTo>
                      <a:pt x="841255" y="492346"/>
                    </a:lnTo>
                    <a:lnTo>
                      <a:pt x="861447" y="506595"/>
                    </a:lnTo>
                    <a:lnTo>
                      <a:pt x="881577" y="520882"/>
                    </a:lnTo>
                    <a:lnTo>
                      <a:pt x="901644" y="535201"/>
                    </a:lnTo>
                    <a:lnTo>
                      <a:pt x="921105" y="549169"/>
                    </a:lnTo>
                    <a:lnTo>
                      <a:pt x="918753" y="551521"/>
                    </a:lnTo>
                    <a:lnTo>
                      <a:pt x="912647" y="552958"/>
                    </a:lnTo>
                    <a:lnTo>
                      <a:pt x="900629" y="552204"/>
                    </a:lnTo>
                    <a:lnTo>
                      <a:pt x="901552" y="551910"/>
                    </a:lnTo>
                    <a:lnTo>
                      <a:pt x="902082" y="551347"/>
                    </a:lnTo>
                    <a:lnTo>
                      <a:pt x="902199" y="550597"/>
                    </a:lnTo>
                    <a:lnTo>
                      <a:pt x="901821" y="549690"/>
                    </a:lnTo>
                    <a:lnTo>
                      <a:pt x="903341" y="547831"/>
                    </a:lnTo>
                    <a:lnTo>
                      <a:pt x="903136" y="546640"/>
                    </a:lnTo>
                    <a:lnTo>
                      <a:pt x="901962" y="546727"/>
                    </a:lnTo>
                    <a:lnTo>
                      <a:pt x="900575" y="548701"/>
                    </a:lnTo>
                    <a:lnTo>
                      <a:pt x="899434" y="547834"/>
                    </a:lnTo>
                    <a:lnTo>
                      <a:pt x="895414" y="546181"/>
                    </a:lnTo>
                    <a:lnTo>
                      <a:pt x="898680" y="553266"/>
                    </a:lnTo>
                    <a:lnTo>
                      <a:pt x="898785" y="555604"/>
                    </a:lnTo>
                    <a:lnTo>
                      <a:pt x="897631" y="557143"/>
                    </a:lnTo>
                    <a:lnTo>
                      <a:pt x="893898" y="559644"/>
                    </a:lnTo>
                    <a:lnTo>
                      <a:pt x="891913" y="563056"/>
                    </a:lnTo>
                    <a:lnTo>
                      <a:pt x="887668" y="568008"/>
                    </a:lnTo>
                    <a:lnTo>
                      <a:pt x="886285" y="569003"/>
                    </a:lnTo>
                    <a:lnTo>
                      <a:pt x="880894" y="569576"/>
                    </a:lnTo>
                    <a:lnTo>
                      <a:pt x="880203" y="570404"/>
                    </a:lnTo>
                    <a:lnTo>
                      <a:pt x="879507" y="571466"/>
                    </a:lnTo>
                    <a:lnTo>
                      <a:pt x="878338" y="572407"/>
                    </a:lnTo>
                    <a:lnTo>
                      <a:pt x="876201" y="572912"/>
                    </a:lnTo>
                    <a:lnTo>
                      <a:pt x="871767" y="572975"/>
                    </a:lnTo>
                    <a:lnTo>
                      <a:pt x="869604" y="573850"/>
                    </a:lnTo>
                    <a:lnTo>
                      <a:pt x="868960" y="574557"/>
                    </a:lnTo>
                    <a:lnTo>
                      <a:pt x="867661" y="576493"/>
                    </a:lnTo>
                    <a:lnTo>
                      <a:pt x="866879" y="577127"/>
                    </a:lnTo>
                    <a:lnTo>
                      <a:pt x="865596" y="577286"/>
                    </a:lnTo>
                    <a:lnTo>
                      <a:pt x="851707" y="575438"/>
                    </a:lnTo>
                    <a:lnTo>
                      <a:pt x="847228" y="576354"/>
                    </a:lnTo>
                    <a:lnTo>
                      <a:pt x="844016" y="579173"/>
                    </a:lnTo>
                    <a:lnTo>
                      <a:pt x="843463" y="578255"/>
                    </a:lnTo>
                    <a:lnTo>
                      <a:pt x="843169" y="577331"/>
                    </a:lnTo>
                    <a:lnTo>
                      <a:pt x="843135" y="576305"/>
                    </a:lnTo>
                    <a:lnTo>
                      <a:pt x="843277" y="575069"/>
                    </a:lnTo>
                    <a:lnTo>
                      <a:pt x="842808" y="574556"/>
                    </a:lnTo>
                    <a:lnTo>
                      <a:pt x="834736" y="573530"/>
                    </a:lnTo>
                    <a:lnTo>
                      <a:pt x="832726" y="572752"/>
                    </a:lnTo>
                    <a:lnTo>
                      <a:pt x="831257" y="571166"/>
                    </a:lnTo>
                    <a:lnTo>
                      <a:pt x="826664" y="572340"/>
                    </a:lnTo>
                    <a:lnTo>
                      <a:pt x="811677" y="570263"/>
                    </a:lnTo>
                    <a:lnTo>
                      <a:pt x="807343" y="570565"/>
                    </a:lnTo>
                    <a:lnTo>
                      <a:pt x="795638" y="569212"/>
                    </a:lnTo>
                    <a:lnTo>
                      <a:pt x="793394" y="569653"/>
                    </a:lnTo>
                    <a:lnTo>
                      <a:pt x="790124" y="571391"/>
                    </a:lnTo>
                    <a:lnTo>
                      <a:pt x="788868" y="571615"/>
                    </a:lnTo>
                    <a:lnTo>
                      <a:pt x="777019" y="568412"/>
                    </a:lnTo>
                    <a:lnTo>
                      <a:pt x="746794" y="566022"/>
                    </a:lnTo>
                    <a:lnTo>
                      <a:pt x="728426" y="568028"/>
                    </a:lnTo>
                    <a:lnTo>
                      <a:pt x="705675" y="573121"/>
                    </a:lnTo>
                    <a:lnTo>
                      <a:pt x="688406" y="579609"/>
                    </a:lnTo>
                    <a:lnTo>
                      <a:pt x="669684" y="589709"/>
                    </a:lnTo>
                    <a:lnTo>
                      <a:pt x="647605" y="605138"/>
                    </a:lnTo>
                    <a:lnTo>
                      <a:pt x="622779" y="625238"/>
                    </a:lnTo>
                    <a:lnTo>
                      <a:pt x="611602" y="633638"/>
                    </a:lnTo>
                    <a:lnTo>
                      <a:pt x="599877" y="645154"/>
                    </a:lnTo>
                    <a:lnTo>
                      <a:pt x="589877" y="652024"/>
                    </a:lnTo>
                    <a:lnTo>
                      <a:pt x="588756" y="652462"/>
                    </a:lnTo>
                    <a:lnTo>
                      <a:pt x="588068" y="653122"/>
                    </a:lnTo>
                    <a:lnTo>
                      <a:pt x="584247" y="657958"/>
                    </a:lnTo>
                    <a:lnTo>
                      <a:pt x="583171" y="657492"/>
                    </a:lnTo>
                    <a:lnTo>
                      <a:pt x="582904" y="656212"/>
                    </a:lnTo>
                    <a:lnTo>
                      <a:pt x="584588" y="654697"/>
                    </a:lnTo>
                    <a:lnTo>
                      <a:pt x="583047" y="653880"/>
                    </a:lnTo>
                    <a:lnTo>
                      <a:pt x="568453" y="655462"/>
                    </a:lnTo>
                    <a:lnTo>
                      <a:pt x="563775" y="654492"/>
                    </a:lnTo>
                    <a:lnTo>
                      <a:pt x="561359" y="654507"/>
                    </a:lnTo>
                    <a:lnTo>
                      <a:pt x="556639" y="657088"/>
                    </a:lnTo>
                    <a:lnTo>
                      <a:pt x="554492" y="657008"/>
                    </a:lnTo>
                    <a:lnTo>
                      <a:pt x="552261" y="656337"/>
                    </a:lnTo>
                    <a:lnTo>
                      <a:pt x="549605" y="655935"/>
                    </a:lnTo>
                    <a:lnTo>
                      <a:pt x="544914" y="656631"/>
                    </a:lnTo>
                    <a:lnTo>
                      <a:pt x="542160" y="657551"/>
                    </a:lnTo>
                    <a:lnTo>
                      <a:pt x="540814" y="658951"/>
                    </a:lnTo>
                    <a:lnTo>
                      <a:pt x="539710" y="659892"/>
                    </a:lnTo>
                    <a:lnTo>
                      <a:pt x="537885" y="657886"/>
                    </a:lnTo>
                    <a:lnTo>
                      <a:pt x="536318" y="655296"/>
                    </a:lnTo>
                    <a:lnTo>
                      <a:pt x="535957" y="654367"/>
                    </a:lnTo>
                    <a:lnTo>
                      <a:pt x="534352" y="653455"/>
                    </a:lnTo>
                    <a:lnTo>
                      <a:pt x="524759" y="653242"/>
                    </a:lnTo>
                    <a:lnTo>
                      <a:pt x="522948" y="653565"/>
                    </a:lnTo>
                    <a:lnTo>
                      <a:pt x="521384" y="654508"/>
                    </a:lnTo>
                    <a:lnTo>
                      <a:pt x="516500" y="659346"/>
                    </a:lnTo>
                    <a:lnTo>
                      <a:pt x="519382" y="663285"/>
                    </a:lnTo>
                    <a:lnTo>
                      <a:pt x="519744" y="664350"/>
                    </a:lnTo>
                    <a:lnTo>
                      <a:pt x="520304" y="666643"/>
                    </a:lnTo>
                    <a:lnTo>
                      <a:pt x="520903" y="667894"/>
                    </a:lnTo>
                    <a:lnTo>
                      <a:pt x="521300" y="668076"/>
                    </a:lnTo>
                    <a:lnTo>
                      <a:pt x="523252" y="668160"/>
                    </a:lnTo>
                    <a:lnTo>
                      <a:pt x="523544" y="668510"/>
                    </a:lnTo>
                    <a:lnTo>
                      <a:pt x="523443" y="669259"/>
                    </a:lnTo>
                    <a:lnTo>
                      <a:pt x="523252" y="670125"/>
                    </a:lnTo>
                    <a:lnTo>
                      <a:pt x="523224" y="670819"/>
                    </a:lnTo>
                    <a:lnTo>
                      <a:pt x="523296" y="672486"/>
                    </a:lnTo>
                    <a:lnTo>
                      <a:pt x="523072" y="674035"/>
                    </a:lnTo>
                    <a:lnTo>
                      <a:pt x="523268" y="675336"/>
                    </a:lnTo>
                    <a:lnTo>
                      <a:pt x="524625" y="676283"/>
                    </a:lnTo>
                    <a:lnTo>
                      <a:pt x="523556" y="678760"/>
                    </a:lnTo>
                    <a:lnTo>
                      <a:pt x="524245" y="680201"/>
                    </a:lnTo>
                    <a:lnTo>
                      <a:pt x="525856" y="680649"/>
                    </a:lnTo>
                    <a:lnTo>
                      <a:pt x="527554" y="680166"/>
                    </a:lnTo>
                    <a:lnTo>
                      <a:pt x="529301" y="678654"/>
                    </a:lnTo>
                    <a:lnTo>
                      <a:pt x="531804" y="675706"/>
                    </a:lnTo>
                    <a:lnTo>
                      <a:pt x="533848" y="674608"/>
                    </a:lnTo>
                    <a:lnTo>
                      <a:pt x="534794" y="674569"/>
                    </a:lnTo>
                    <a:lnTo>
                      <a:pt x="536704" y="674967"/>
                    </a:lnTo>
                    <a:lnTo>
                      <a:pt x="537617" y="674628"/>
                    </a:lnTo>
                    <a:lnTo>
                      <a:pt x="538346" y="673634"/>
                    </a:lnTo>
                    <a:lnTo>
                      <a:pt x="538666" y="672434"/>
                    </a:lnTo>
                    <a:lnTo>
                      <a:pt x="538901" y="671193"/>
                    </a:lnTo>
                    <a:lnTo>
                      <a:pt x="539312" y="669993"/>
                    </a:lnTo>
                    <a:lnTo>
                      <a:pt x="540722" y="668009"/>
                    </a:lnTo>
                    <a:lnTo>
                      <a:pt x="542428" y="666757"/>
                    </a:lnTo>
                    <a:lnTo>
                      <a:pt x="543987" y="667064"/>
                    </a:lnTo>
                    <a:lnTo>
                      <a:pt x="544968" y="669671"/>
                    </a:lnTo>
                    <a:lnTo>
                      <a:pt x="544110" y="671306"/>
                    </a:lnTo>
                    <a:lnTo>
                      <a:pt x="543627" y="673385"/>
                    </a:lnTo>
                    <a:lnTo>
                      <a:pt x="543194" y="677098"/>
                    </a:lnTo>
                    <a:lnTo>
                      <a:pt x="543191" y="678388"/>
                    </a:lnTo>
                    <a:lnTo>
                      <a:pt x="543462" y="679296"/>
                    </a:lnTo>
                    <a:lnTo>
                      <a:pt x="543821" y="680109"/>
                    </a:lnTo>
                    <a:lnTo>
                      <a:pt x="544019" y="681189"/>
                    </a:lnTo>
                    <a:lnTo>
                      <a:pt x="544011" y="682150"/>
                    </a:lnTo>
                    <a:lnTo>
                      <a:pt x="543941" y="682597"/>
                    </a:lnTo>
                    <a:lnTo>
                      <a:pt x="543786" y="683128"/>
                    </a:lnTo>
                    <a:lnTo>
                      <a:pt x="543597" y="684269"/>
                    </a:lnTo>
                    <a:lnTo>
                      <a:pt x="542968" y="684894"/>
                    </a:lnTo>
                    <a:lnTo>
                      <a:pt x="541655" y="685810"/>
                    </a:lnTo>
                    <a:lnTo>
                      <a:pt x="540284" y="687163"/>
                    </a:lnTo>
                    <a:lnTo>
                      <a:pt x="539457" y="689107"/>
                    </a:lnTo>
                    <a:lnTo>
                      <a:pt x="539066" y="690457"/>
                    </a:lnTo>
                    <a:lnTo>
                      <a:pt x="537628" y="694107"/>
                    </a:lnTo>
                    <a:lnTo>
                      <a:pt x="537150" y="695976"/>
                    </a:lnTo>
                    <a:lnTo>
                      <a:pt x="537320" y="696904"/>
                    </a:lnTo>
                    <a:lnTo>
                      <a:pt x="537924" y="697417"/>
                    </a:lnTo>
                    <a:lnTo>
                      <a:pt x="538718" y="697509"/>
                    </a:lnTo>
                    <a:lnTo>
                      <a:pt x="540165" y="696798"/>
                    </a:lnTo>
                    <a:lnTo>
                      <a:pt x="540538" y="697444"/>
                    </a:lnTo>
                    <a:lnTo>
                      <a:pt x="541179" y="702242"/>
                    </a:lnTo>
                    <a:lnTo>
                      <a:pt x="540503" y="703084"/>
                    </a:lnTo>
                    <a:lnTo>
                      <a:pt x="539180" y="703142"/>
                    </a:lnTo>
                    <a:lnTo>
                      <a:pt x="537477" y="703558"/>
                    </a:lnTo>
                    <a:lnTo>
                      <a:pt x="535867" y="704810"/>
                    </a:lnTo>
                    <a:lnTo>
                      <a:pt x="535777" y="705878"/>
                    </a:lnTo>
                    <a:lnTo>
                      <a:pt x="535996" y="707287"/>
                    </a:lnTo>
                    <a:lnTo>
                      <a:pt x="535286" y="709583"/>
                    </a:lnTo>
                    <a:lnTo>
                      <a:pt x="534164" y="710753"/>
                    </a:lnTo>
                    <a:lnTo>
                      <a:pt x="532565" y="711446"/>
                    </a:lnTo>
                    <a:lnTo>
                      <a:pt x="530898" y="711487"/>
                    </a:lnTo>
                    <a:lnTo>
                      <a:pt x="529609" y="710705"/>
                    </a:lnTo>
                    <a:lnTo>
                      <a:pt x="526857" y="708826"/>
                    </a:lnTo>
                    <a:lnTo>
                      <a:pt x="525547" y="707451"/>
                    </a:lnTo>
                    <a:lnTo>
                      <a:pt x="524780" y="705715"/>
                    </a:lnTo>
                    <a:lnTo>
                      <a:pt x="524751" y="703514"/>
                    </a:lnTo>
                    <a:lnTo>
                      <a:pt x="525652" y="702814"/>
                    </a:lnTo>
                    <a:lnTo>
                      <a:pt x="526823" y="702303"/>
                    </a:lnTo>
                    <a:lnTo>
                      <a:pt x="527600" y="700649"/>
                    </a:lnTo>
                    <a:lnTo>
                      <a:pt x="527102" y="699409"/>
                    </a:lnTo>
                    <a:lnTo>
                      <a:pt x="523241" y="696686"/>
                    </a:lnTo>
                    <a:lnTo>
                      <a:pt x="522469" y="695351"/>
                    </a:lnTo>
                    <a:lnTo>
                      <a:pt x="520509" y="690965"/>
                    </a:lnTo>
                    <a:lnTo>
                      <a:pt x="520200" y="683609"/>
                    </a:lnTo>
                    <a:lnTo>
                      <a:pt x="514505" y="673711"/>
                    </a:lnTo>
                    <a:lnTo>
                      <a:pt x="506360" y="666489"/>
                    </a:lnTo>
                    <a:lnTo>
                      <a:pt x="498719" y="667179"/>
                    </a:lnTo>
                    <a:lnTo>
                      <a:pt x="497542" y="669034"/>
                    </a:lnTo>
                    <a:lnTo>
                      <a:pt x="496839" y="671364"/>
                    </a:lnTo>
                    <a:lnTo>
                      <a:pt x="496260" y="675312"/>
                    </a:lnTo>
                    <a:lnTo>
                      <a:pt x="495076" y="675667"/>
                    </a:lnTo>
                    <a:lnTo>
                      <a:pt x="489593" y="676178"/>
                    </a:lnTo>
                    <a:lnTo>
                      <a:pt x="487850" y="675711"/>
                    </a:lnTo>
                    <a:lnTo>
                      <a:pt x="487497" y="674257"/>
                    </a:lnTo>
                    <a:lnTo>
                      <a:pt x="486684" y="665530"/>
                    </a:lnTo>
                    <a:lnTo>
                      <a:pt x="483721" y="656166"/>
                    </a:lnTo>
                    <a:lnTo>
                      <a:pt x="481040" y="650477"/>
                    </a:lnTo>
                    <a:lnTo>
                      <a:pt x="476377" y="644362"/>
                    </a:lnTo>
                    <a:lnTo>
                      <a:pt x="475558" y="642309"/>
                    </a:lnTo>
                    <a:lnTo>
                      <a:pt x="478197" y="643768"/>
                    </a:lnTo>
                    <a:lnTo>
                      <a:pt x="481799" y="647741"/>
                    </a:lnTo>
                    <a:lnTo>
                      <a:pt x="484530" y="648610"/>
                    </a:lnTo>
                    <a:lnTo>
                      <a:pt x="482999" y="644356"/>
                    </a:lnTo>
                    <a:lnTo>
                      <a:pt x="480940" y="641671"/>
                    </a:lnTo>
                    <a:lnTo>
                      <a:pt x="477889" y="640135"/>
                    </a:lnTo>
                    <a:lnTo>
                      <a:pt x="473489" y="639360"/>
                    </a:lnTo>
                    <a:lnTo>
                      <a:pt x="469972" y="639972"/>
                    </a:lnTo>
                    <a:lnTo>
                      <a:pt x="463476" y="643313"/>
                    </a:lnTo>
                    <a:lnTo>
                      <a:pt x="459437" y="643227"/>
                    </a:lnTo>
                    <a:lnTo>
                      <a:pt x="456850" y="640565"/>
                    </a:lnTo>
                    <a:lnTo>
                      <a:pt x="453809" y="631385"/>
                    </a:lnTo>
                    <a:lnTo>
                      <a:pt x="452469" y="629290"/>
                    </a:lnTo>
                    <a:lnTo>
                      <a:pt x="451337" y="628684"/>
                    </a:lnTo>
                    <a:lnTo>
                      <a:pt x="446335" y="625018"/>
                    </a:lnTo>
                    <a:lnTo>
                      <a:pt x="440789" y="623430"/>
                    </a:lnTo>
                    <a:lnTo>
                      <a:pt x="439021" y="622473"/>
                    </a:lnTo>
                    <a:lnTo>
                      <a:pt x="439120" y="621672"/>
                    </a:lnTo>
                    <a:lnTo>
                      <a:pt x="441402" y="621300"/>
                    </a:lnTo>
                    <a:lnTo>
                      <a:pt x="444103" y="620224"/>
                    </a:lnTo>
                    <a:lnTo>
                      <a:pt x="445680" y="618681"/>
                    </a:lnTo>
                    <a:lnTo>
                      <a:pt x="444574" y="616854"/>
                    </a:lnTo>
                    <a:lnTo>
                      <a:pt x="445832" y="615278"/>
                    </a:lnTo>
                    <a:lnTo>
                      <a:pt x="446432" y="613262"/>
                    </a:lnTo>
                    <a:lnTo>
                      <a:pt x="446359" y="611059"/>
                    </a:lnTo>
                    <a:lnTo>
                      <a:pt x="445564" y="608918"/>
                    </a:lnTo>
                    <a:lnTo>
                      <a:pt x="448908" y="607498"/>
                    </a:lnTo>
                    <a:lnTo>
                      <a:pt x="449918" y="607858"/>
                    </a:lnTo>
                    <a:lnTo>
                      <a:pt x="450718" y="608544"/>
                    </a:lnTo>
                    <a:lnTo>
                      <a:pt x="451331" y="609211"/>
                    </a:lnTo>
                    <a:lnTo>
                      <a:pt x="451750" y="609572"/>
                    </a:lnTo>
                    <a:lnTo>
                      <a:pt x="454194" y="609463"/>
                    </a:lnTo>
                    <a:lnTo>
                      <a:pt x="455918" y="608084"/>
                    </a:lnTo>
                    <a:lnTo>
                      <a:pt x="457158" y="606527"/>
                    </a:lnTo>
                    <a:lnTo>
                      <a:pt x="458192" y="605824"/>
                    </a:lnTo>
                    <a:lnTo>
                      <a:pt x="459927" y="605028"/>
                    </a:lnTo>
                    <a:lnTo>
                      <a:pt x="459940" y="602875"/>
                    </a:lnTo>
                    <a:lnTo>
                      <a:pt x="458767" y="600597"/>
                    </a:lnTo>
                    <a:lnTo>
                      <a:pt x="456924" y="599419"/>
                    </a:lnTo>
                    <a:lnTo>
                      <a:pt x="456502" y="598678"/>
                    </a:lnTo>
                    <a:lnTo>
                      <a:pt x="456866" y="597228"/>
                    </a:lnTo>
                    <a:lnTo>
                      <a:pt x="457807" y="595154"/>
                    </a:lnTo>
                    <a:lnTo>
                      <a:pt x="457410" y="593950"/>
                    </a:lnTo>
                    <a:lnTo>
                      <a:pt x="456103" y="591658"/>
                    </a:lnTo>
                    <a:lnTo>
                      <a:pt x="454092" y="586209"/>
                    </a:lnTo>
                    <a:lnTo>
                      <a:pt x="453027" y="584756"/>
                    </a:lnTo>
                    <a:lnTo>
                      <a:pt x="451486" y="583780"/>
                    </a:lnTo>
                    <a:lnTo>
                      <a:pt x="449671" y="583399"/>
                    </a:lnTo>
                    <a:lnTo>
                      <a:pt x="444856" y="583894"/>
                    </a:lnTo>
                    <a:lnTo>
                      <a:pt x="441066" y="583497"/>
                    </a:lnTo>
                    <a:lnTo>
                      <a:pt x="440275" y="583974"/>
                    </a:lnTo>
                    <a:lnTo>
                      <a:pt x="439714" y="584759"/>
                    </a:lnTo>
                    <a:lnTo>
                      <a:pt x="439044" y="584932"/>
                    </a:lnTo>
                    <a:lnTo>
                      <a:pt x="437911" y="583610"/>
                    </a:lnTo>
                    <a:lnTo>
                      <a:pt x="436154" y="582614"/>
                    </a:lnTo>
                    <a:lnTo>
                      <a:pt x="433629" y="582541"/>
                    </a:lnTo>
                    <a:lnTo>
                      <a:pt x="431898" y="583437"/>
                    </a:lnTo>
                    <a:lnTo>
                      <a:pt x="432539" y="585329"/>
                    </a:lnTo>
                    <a:lnTo>
                      <a:pt x="431557" y="586430"/>
                    </a:lnTo>
                    <a:lnTo>
                      <a:pt x="430495" y="587364"/>
                    </a:lnTo>
                    <a:lnTo>
                      <a:pt x="429573" y="588440"/>
                    </a:lnTo>
                    <a:lnTo>
                      <a:pt x="428446" y="591478"/>
                    </a:lnTo>
                    <a:lnTo>
                      <a:pt x="427367" y="591957"/>
                    </a:lnTo>
                    <a:lnTo>
                      <a:pt x="426195" y="592299"/>
                    </a:lnTo>
                    <a:lnTo>
                      <a:pt x="425210" y="593505"/>
                    </a:lnTo>
                    <a:lnTo>
                      <a:pt x="425074" y="594948"/>
                    </a:lnTo>
                    <a:lnTo>
                      <a:pt x="426435" y="596987"/>
                    </a:lnTo>
                    <a:lnTo>
                      <a:pt x="426678" y="598521"/>
                    </a:lnTo>
                    <a:lnTo>
                      <a:pt x="426400" y="601605"/>
                    </a:lnTo>
                    <a:lnTo>
                      <a:pt x="426496" y="605149"/>
                    </a:lnTo>
                    <a:lnTo>
                      <a:pt x="417389" y="602593"/>
                    </a:lnTo>
                    <a:lnTo>
                      <a:pt x="414925" y="603067"/>
                    </a:lnTo>
                    <a:lnTo>
                      <a:pt x="414061" y="604117"/>
                    </a:lnTo>
                    <a:lnTo>
                      <a:pt x="413384" y="605514"/>
                    </a:lnTo>
                    <a:lnTo>
                      <a:pt x="412383" y="606677"/>
                    </a:lnTo>
                    <a:lnTo>
                      <a:pt x="409070" y="607465"/>
                    </a:lnTo>
                    <a:lnTo>
                      <a:pt x="407869" y="608766"/>
                    </a:lnTo>
                    <a:lnTo>
                      <a:pt x="406138" y="611975"/>
                    </a:lnTo>
                    <a:lnTo>
                      <a:pt x="406778" y="612926"/>
                    </a:lnTo>
                    <a:lnTo>
                      <a:pt x="404689" y="613356"/>
                    </a:lnTo>
                    <a:lnTo>
                      <a:pt x="397642" y="613271"/>
                    </a:lnTo>
                    <a:lnTo>
                      <a:pt x="396385" y="614641"/>
                    </a:lnTo>
                    <a:lnTo>
                      <a:pt x="394131" y="613464"/>
                    </a:lnTo>
                    <a:lnTo>
                      <a:pt x="390965" y="610434"/>
                    </a:lnTo>
                    <a:lnTo>
                      <a:pt x="377103" y="592106"/>
                    </a:lnTo>
                    <a:lnTo>
                      <a:pt x="375446" y="590739"/>
                    </a:lnTo>
                    <a:lnTo>
                      <a:pt x="373495" y="590040"/>
                    </a:lnTo>
                    <a:lnTo>
                      <a:pt x="372109" y="589260"/>
                    </a:lnTo>
                    <a:lnTo>
                      <a:pt x="371878" y="587962"/>
                    </a:lnTo>
                    <a:lnTo>
                      <a:pt x="372341" y="587132"/>
                    </a:lnTo>
                    <a:lnTo>
                      <a:pt x="373102" y="587714"/>
                    </a:lnTo>
                    <a:lnTo>
                      <a:pt x="373885" y="588550"/>
                    </a:lnTo>
                    <a:lnTo>
                      <a:pt x="377379" y="589540"/>
                    </a:lnTo>
                    <a:lnTo>
                      <a:pt x="379159" y="591129"/>
                    </a:lnTo>
                    <a:lnTo>
                      <a:pt x="382266" y="595392"/>
                    </a:lnTo>
                    <a:lnTo>
                      <a:pt x="384236" y="596411"/>
                    </a:lnTo>
                    <a:lnTo>
                      <a:pt x="388843" y="596799"/>
                    </a:lnTo>
                    <a:lnTo>
                      <a:pt x="393322" y="596512"/>
                    </a:lnTo>
                    <a:lnTo>
                      <a:pt x="399712" y="593931"/>
                    </a:lnTo>
                    <a:lnTo>
                      <a:pt x="402837" y="593405"/>
                    </a:lnTo>
                    <a:lnTo>
                      <a:pt x="403988" y="592531"/>
                    </a:lnTo>
                    <a:lnTo>
                      <a:pt x="404632" y="591320"/>
                    </a:lnTo>
                    <a:lnTo>
                      <a:pt x="404263" y="589953"/>
                    </a:lnTo>
                    <a:lnTo>
                      <a:pt x="404258" y="588825"/>
                    </a:lnTo>
                    <a:lnTo>
                      <a:pt x="405436" y="587795"/>
                    </a:lnTo>
                    <a:lnTo>
                      <a:pt x="407846" y="586332"/>
                    </a:lnTo>
                    <a:lnTo>
                      <a:pt x="408308" y="585461"/>
                    </a:lnTo>
                    <a:lnTo>
                      <a:pt x="409134" y="583288"/>
                    </a:lnTo>
                    <a:lnTo>
                      <a:pt x="409741" y="582106"/>
                    </a:lnTo>
                    <a:lnTo>
                      <a:pt x="410602" y="581033"/>
                    </a:lnTo>
                    <a:lnTo>
                      <a:pt x="412602" y="579128"/>
                    </a:lnTo>
                    <a:lnTo>
                      <a:pt x="413944" y="577018"/>
                    </a:lnTo>
                    <a:lnTo>
                      <a:pt x="419400" y="571501"/>
                    </a:lnTo>
                    <a:lnTo>
                      <a:pt x="420909" y="567351"/>
                    </a:lnTo>
                    <a:lnTo>
                      <a:pt x="421128" y="562447"/>
                    </a:lnTo>
                    <a:lnTo>
                      <a:pt x="420145" y="557619"/>
                    </a:lnTo>
                    <a:lnTo>
                      <a:pt x="418028" y="553752"/>
                    </a:lnTo>
                    <a:lnTo>
                      <a:pt x="417139" y="552965"/>
                    </a:lnTo>
                    <a:lnTo>
                      <a:pt x="414174" y="551502"/>
                    </a:lnTo>
                    <a:lnTo>
                      <a:pt x="413093" y="550506"/>
                    </a:lnTo>
                    <a:lnTo>
                      <a:pt x="412593" y="549664"/>
                    </a:lnTo>
                    <a:lnTo>
                      <a:pt x="410651" y="544772"/>
                    </a:lnTo>
                    <a:lnTo>
                      <a:pt x="410247" y="539551"/>
                    </a:lnTo>
                    <a:lnTo>
                      <a:pt x="409575" y="536793"/>
                    </a:lnTo>
                    <a:lnTo>
                      <a:pt x="407860" y="534362"/>
                    </a:lnTo>
                    <a:lnTo>
                      <a:pt x="405202" y="532280"/>
                    </a:lnTo>
                    <a:lnTo>
                      <a:pt x="402806" y="532281"/>
                    </a:lnTo>
                    <a:lnTo>
                      <a:pt x="401906" y="536019"/>
                    </a:lnTo>
                    <a:lnTo>
                      <a:pt x="395417" y="534567"/>
                    </a:lnTo>
                    <a:lnTo>
                      <a:pt x="393654" y="535087"/>
                    </a:lnTo>
                    <a:lnTo>
                      <a:pt x="392628" y="536651"/>
                    </a:lnTo>
                    <a:lnTo>
                      <a:pt x="391861" y="538642"/>
                    </a:lnTo>
                    <a:lnTo>
                      <a:pt x="390891" y="540296"/>
                    </a:lnTo>
                    <a:lnTo>
                      <a:pt x="389775" y="541070"/>
                    </a:lnTo>
                    <a:lnTo>
                      <a:pt x="388044" y="541752"/>
                    </a:lnTo>
                    <a:lnTo>
                      <a:pt x="386202" y="542233"/>
                    </a:lnTo>
                    <a:lnTo>
                      <a:pt x="384674" y="542335"/>
                    </a:lnTo>
                    <a:lnTo>
                      <a:pt x="383315" y="543054"/>
                    </a:lnTo>
                    <a:lnTo>
                      <a:pt x="379042" y="546459"/>
                    </a:lnTo>
                    <a:lnTo>
                      <a:pt x="378111" y="547442"/>
                    </a:lnTo>
                    <a:lnTo>
                      <a:pt x="376343" y="548744"/>
                    </a:lnTo>
                    <a:lnTo>
                      <a:pt x="364395" y="551515"/>
                    </a:lnTo>
                    <a:lnTo>
                      <a:pt x="362707" y="552731"/>
                    </a:lnTo>
                    <a:lnTo>
                      <a:pt x="361293" y="554311"/>
                    </a:lnTo>
                    <a:lnTo>
                      <a:pt x="360300" y="555859"/>
                    </a:lnTo>
                    <a:lnTo>
                      <a:pt x="360243" y="556791"/>
                    </a:lnTo>
                    <a:lnTo>
                      <a:pt x="360556" y="557696"/>
                    </a:lnTo>
                    <a:lnTo>
                      <a:pt x="360482" y="558553"/>
                    </a:lnTo>
                    <a:lnTo>
                      <a:pt x="359273" y="559301"/>
                    </a:lnTo>
                    <a:lnTo>
                      <a:pt x="358328" y="559272"/>
                    </a:lnTo>
                    <a:lnTo>
                      <a:pt x="357391" y="558738"/>
                    </a:lnTo>
                    <a:lnTo>
                      <a:pt x="356557" y="557951"/>
                    </a:lnTo>
                    <a:lnTo>
                      <a:pt x="355976" y="557135"/>
                    </a:lnTo>
                    <a:lnTo>
                      <a:pt x="352979" y="558015"/>
                    </a:lnTo>
                    <a:lnTo>
                      <a:pt x="347000" y="557470"/>
                    </a:lnTo>
                    <a:lnTo>
                      <a:pt x="344607" y="558768"/>
                    </a:lnTo>
                    <a:lnTo>
                      <a:pt x="343137" y="562273"/>
                    </a:lnTo>
                    <a:lnTo>
                      <a:pt x="344924" y="563898"/>
                    </a:lnTo>
                    <a:lnTo>
                      <a:pt x="350157" y="564603"/>
                    </a:lnTo>
                    <a:lnTo>
                      <a:pt x="358954" y="567869"/>
                    </a:lnTo>
                    <a:lnTo>
                      <a:pt x="362514" y="567574"/>
                    </a:lnTo>
                    <a:lnTo>
                      <a:pt x="365076" y="566559"/>
                    </a:lnTo>
                    <a:lnTo>
                      <a:pt x="372878" y="562329"/>
                    </a:lnTo>
                    <a:lnTo>
                      <a:pt x="377731" y="565581"/>
                    </a:lnTo>
                    <a:lnTo>
                      <a:pt x="379507" y="568182"/>
                    </a:lnTo>
                    <a:lnTo>
                      <a:pt x="378438" y="571355"/>
                    </a:lnTo>
                    <a:lnTo>
                      <a:pt x="378104" y="572080"/>
                    </a:lnTo>
                    <a:lnTo>
                      <a:pt x="377982" y="573829"/>
                    </a:lnTo>
                    <a:lnTo>
                      <a:pt x="377751" y="574460"/>
                    </a:lnTo>
                    <a:lnTo>
                      <a:pt x="377079" y="574878"/>
                    </a:lnTo>
                    <a:lnTo>
                      <a:pt x="375697" y="574752"/>
                    </a:lnTo>
                    <a:lnTo>
                      <a:pt x="374896" y="575063"/>
                    </a:lnTo>
                    <a:lnTo>
                      <a:pt x="372890" y="577015"/>
                    </a:lnTo>
                    <a:lnTo>
                      <a:pt x="371781" y="578413"/>
                    </a:lnTo>
                    <a:lnTo>
                      <a:pt x="370836" y="579890"/>
                    </a:lnTo>
                    <a:lnTo>
                      <a:pt x="370404" y="582957"/>
                    </a:lnTo>
                    <a:lnTo>
                      <a:pt x="366142" y="583412"/>
                    </a:lnTo>
                    <a:lnTo>
                      <a:pt x="357957" y="582316"/>
                    </a:lnTo>
                    <a:lnTo>
                      <a:pt x="356747" y="582809"/>
                    </a:lnTo>
                    <a:lnTo>
                      <a:pt x="355870" y="583293"/>
                    </a:lnTo>
                    <a:lnTo>
                      <a:pt x="354950" y="583624"/>
                    </a:lnTo>
                    <a:lnTo>
                      <a:pt x="353644" y="583592"/>
                    </a:lnTo>
                    <a:lnTo>
                      <a:pt x="352644" y="583190"/>
                    </a:lnTo>
                    <a:lnTo>
                      <a:pt x="350457" y="581840"/>
                    </a:lnTo>
                    <a:lnTo>
                      <a:pt x="349353" y="581480"/>
                    </a:lnTo>
                    <a:lnTo>
                      <a:pt x="347042" y="581656"/>
                    </a:lnTo>
                    <a:lnTo>
                      <a:pt x="344858" y="582457"/>
                    </a:lnTo>
                    <a:lnTo>
                      <a:pt x="334759" y="588672"/>
                    </a:lnTo>
                    <a:lnTo>
                      <a:pt x="329133" y="593192"/>
                    </a:lnTo>
                    <a:lnTo>
                      <a:pt x="327990" y="593841"/>
                    </a:lnTo>
                    <a:lnTo>
                      <a:pt x="325832" y="593867"/>
                    </a:lnTo>
                    <a:lnTo>
                      <a:pt x="324476" y="594128"/>
                    </a:lnTo>
                    <a:lnTo>
                      <a:pt x="323661" y="594746"/>
                    </a:lnTo>
                    <a:lnTo>
                      <a:pt x="322070" y="596744"/>
                    </a:lnTo>
                    <a:lnTo>
                      <a:pt x="321320" y="597442"/>
                    </a:lnTo>
                    <a:lnTo>
                      <a:pt x="315984" y="598623"/>
                    </a:lnTo>
                    <a:lnTo>
                      <a:pt x="315430" y="598992"/>
                    </a:lnTo>
                    <a:lnTo>
                      <a:pt x="314204" y="600772"/>
                    </a:lnTo>
                    <a:lnTo>
                      <a:pt x="313650" y="601141"/>
                    </a:lnTo>
                    <a:lnTo>
                      <a:pt x="309045" y="601583"/>
                    </a:lnTo>
                    <a:lnTo>
                      <a:pt x="306987" y="602749"/>
                    </a:lnTo>
                    <a:lnTo>
                      <a:pt x="300943" y="608376"/>
                    </a:lnTo>
                    <a:lnTo>
                      <a:pt x="300614" y="609187"/>
                    </a:lnTo>
                    <a:lnTo>
                      <a:pt x="300756" y="610148"/>
                    </a:lnTo>
                    <a:lnTo>
                      <a:pt x="300719" y="611302"/>
                    </a:lnTo>
                    <a:lnTo>
                      <a:pt x="299772" y="612688"/>
                    </a:lnTo>
                    <a:lnTo>
                      <a:pt x="298369" y="613568"/>
                    </a:lnTo>
                    <a:lnTo>
                      <a:pt x="295724" y="613934"/>
                    </a:lnTo>
                    <a:lnTo>
                      <a:pt x="294379" y="614430"/>
                    </a:lnTo>
                    <a:lnTo>
                      <a:pt x="292886" y="616281"/>
                    </a:lnTo>
                    <a:lnTo>
                      <a:pt x="289971" y="621612"/>
                    </a:lnTo>
                    <a:lnTo>
                      <a:pt x="288248" y="622631"/>
                    </a:lnTo>
                    <a:lnTo>
                      <a:pt x="287210" y="623051"/>
                    </a:lnTo>
                    <a:lnTo>
                      <a:pt x="286075" y="624147"/>
                    </a:lnTo>
                    <a:lnTo>
                      <a:pt x="284351" y="626229"/>
                    </a:lnTo>
                    <a:lnTo>
                      <a:pt x="283214" y="627115"/>
                    </a:lnTo>
                    <a:lnTo>
                      <a:pt x="272833" y="629807"/>
                    </a:lnTo>
                    <a:lnTo>
                      <a:pt x="270756" y="629934"/>
                    </a:lnTo>
                    <a:lnTo>
                      <a:pt x="268609" y="630560"/>
                    </a:lnTo>
                    <a:lnTo>
                      <a:pt x="267176" y="632366"/>
                    </a:lnTo>
                    <a:lnTo>
                      <a:pt x="266045" y="634599"/>
                    </a:lnTo>
                    <a:lnTo>
                      <a:pt x="264522" y="636944"/>
                    </a:lnTo>
                    <a:lnTo>
                      <a:pt x="264465" y="637328"/>
                    </a:lnTo>
                    <a:lnTo>
                      <a:pt x="264391" y="637700"/>
                    </a:lnTo>
                    <a:lnTo>
                      <a:pt x="263955" y="638155"/>
                    </a:lnTo>
                    <a:lnTo>
                      <a:pt x="263494" y="638219"/>
                    </a:lnTo>
                    <a:lnTo>
                      <a:pt x="262375" y="637897"/>
                    </a:lnTo>
                    <a:lnTo>
                      <a:pt x="261897" y="637970"/>
                    </a:lnTo>
                    <a:lnTo>
                      <a:pt x="258119" y="639755"/>
                    </a:lnTo>
                    <a:lnTo>
                      <a:pt x="257059" y="640649"/>
                    </a:lnTo>
                    <a:lnTo>
                      <a:pt x="253850" y="644074"/>
                    </a:lnTo>
                    <a:lnTo>
                      <a:pt x="252011" y="645329"/>
                    </a:lnTo>
                    <a:lnTo>
                      <a:pt x="250000" y="645717"/>
                    </a:lnTo>
                    <a:lnTo>
                      <a:pt x="248143" y="644500"/>
                    </a:lnTo>
                    <a:lnTo>
                      <a:pt x="245098" y="640801"/>
                    </a:lnTo>
                    <a:lnTo>
                      <a:pt x="244024" y="639970"/>
                    </a:lnTo>
                    <a:lnTo>
                      <a:pt x="243569" y="639498"/>
                    </a:lnTo>
                    <a:lnTo>
                      <a:pt x="242697" y="637539"/>
                    </a:lnTo>
                    <a:lnTo>
                      <a:pt x="242226" y="637076"/>
                    </a:lnTo>
                    <a:lnTo>
                      <a:pt x="238609" y="635075"/>
                    </a:lnTo>
                    <a:lnTo>
                      <a:pt x="235126" y="632255"/>
                    </a:lnTo>
                    <a:lnTo>
                      <a:pt x="233329" y="631309"/>
                    </a:lnTo>
                    <a:lnTo>
                      <a:pt x="231054" y="630816"/>
                    </a:lnTo>
                    <a:lnTo>
                      <a:pt x="221626" y="630880"/>
                    </a:lnTo>
                    <a:lnTo>
                      <a:pt x="219889" y="629888"/>
                    </a:lnTo>
                    <a:lnTo>
                      <a:pt x="217996" y="627990"/>
                    </a:lnTo>
                    <a:lnTo>
                      <a:pt x="216510" y="625749"/>
                    </a:lnTo>
                    <a:lnTo>
                      <a:pt x="216007" y="623719"/>
                    </a:lnTo>
                    <a:lnTo>
                      <a:pt x="210534" y="617478"/>
                    </a:lnTo>
                    <a:lnTo>
                      <a:pt x="207015" y="614383"/>
                    </a:lnTo>
                    <a:lnTo>
                      <a:pt x="205033" y="613068"/>
                    </a:lnTo>
                    <a:lnTo>
                      <a:pt x="193913" y="609913"/>
                    </a:lnTo>
                    <a:lnTo>
                      <a:pt x="189384" y="607264"/>
                    </a:lnTo>
                    <a:lnTo>
                      <a:pt x="186532" y="606438"/>
                    </a:lnTo>
                    <a:lnTo>
                      <a:pt x="184903" y="605104"/>
                    </a:lnTo>
                    <a:lnTo>
                      <a:pt x="184324" y="604772"/>
                    </a:lnTo>
                    <a:lnTo>
                      <a:pt x="180603" y="603592"/>
                    </a:lnTo>
                    <a:lnTo>
                      <a:pt x="176258" y="597896"/>
                    </a:lnTo>
                    <a:lnTo>
                      <a:pt x="173715" y="596237"/>
                    </a:lnTo>
                    <a:lnTo>
                      <a:pt x="166146" y="588769"/>
                    </a:lnTo>
                    <a:lnTo>
                      <a:pt x="160053" y="584452"/>
                    </a:lnTo>
                    <a:lnTo>
                      <a:pt x="156625" y="581129"/>
                    </a:lnTo>
                    <a:lnTo>
                      <a:pt x="155272" y="580390"/>
                    </a:lnTo>
                    <a:lnTo>
                      <a:pt x="154664" y="579721"/>
                    </a:lnTo>
                    <a:lnTo>
                      <a:pt x="154269" y="579438"/>
                    </a:lnTo>
                    <a:lnTo>
                      <a:pt x="153302" y="579308"/>
                    </a:lnTo>
                    <a:lnTo>
                      <a:pt x="152979" y="579146"/>
                    </a:lnTo>
                    <a:lnTo>
                      <a:pt x="152064" y="576288"/>
                    </a:lnTo>
                    <a:lnTo>
                      <a:pt x="152257" y="575484"/>
                    </a:lnTo>
                    <a:lnTo>
                      <a:pt x="152059" y="574943"/>
                    </a:lnTo>
                    <a:lnTo>
                      <a:pt x="150598" y="574617"/>
                    </a:lnTo>
                    <a:lnTo>
                      <a:pt x="149615" y="575022"/>
                    </a:lnTo>
                    <a:lnTo>
                      <a:pt x="148941" y="576103"/>
                    </a:lnTo>
                    <a:lnTo>
                      <a:pt x="148462" y="577493"/>
                    </a:lnTo>
                    <a:lnTo>
                      <a:pt x="148144" y="578760"/>
                    </a:lnTo>
                    <a:lnTo>
                      <a:pt x="145914" y="577375"/>
                    </a:lnTo>
                    <a:lnTo>
                      <a:pt x="144794" y="576414"/>
                    </a:lnTo>
                    <a:lnTo>
                      <a:pt x="142812" y="573862"/>
                    </a:lnTo>
                    <a:lnTo>
                      <a:pt x="141560" y="573165"/>
                    </a:lnTo>
                    <a:lnTo>
                      <a:pt x="132979" y="572471"/>
                    </a:lnTo>
                    <a:lnTo>
                      <a:pt x="129771" y="573103"/>
                    </a:lnTo>
                    <a:lnTo>
                      <a:pt x="128297" y="575435"/>
                    </a:lnTo>
                    <a:lnTo>
                      <a:pt x="123604" y="576741"/>
                    </a:lnTo>
                    <a:lnTo>
                      <a:pt x="118717" y="575461"/>
                    </a:lnTo>
                    <a:lnTo>
                      <a:pt x="110547" y="570541"/>
                    </a:lnTo>
                    <a:lnTo>
                      <a:pt x="100621" y="561221"/>
                    </a:lnTo>
                    <a:lnTo>
                      <a:pt x="96915" y="558864"/>
                    </a:lnTo>
                    <a:lnTo>
                      <a:pt x="95770" y="558590"/>
                    </a:lnTo>
                    <a:lnTo>
                      <a:pt x="92085" y="558504"/>
                    </a:lnTo>
                    <a:lnTo>
                      <a:pt x="90948" y="558041"/>
                    </a:lnTo>
                    <a:lnTo>
                      <a:pt x="88716" y="556731"/>
                    </a:lnTo>
                    <a:lnTo>
                      <a:pt x="78431" y="554777"/>
                    </a:lnTo>
                    <a:lnTo>
                      <a:pt x="74262" y="555207"/>
                    </a:lnTo>
                    <a:lnTo>
                      <a:pt x="69121" y="556996"/>
                    </a:lnTo>
                    <a:lnTo>
                      <a:pt x="64756" y="559839"/>
                    </a:lnTo>
                    <a:lnTo>
                      <a:pt x="62991" y="563501"/>
                    </a:lnTo>
                    <a:lnTo>
                      <a:pt x="63424" y="565526"/>
                    </a:lnTo>
                    <a:lnTo>
                      <a:pt x="65263" y="568156"/>
                    </a:lnTo>
                    <a:lnTo>
                      <a:pt x="65929" y="569947"/>
                    </a:lnTo>
                    <a:lnTo>
                      <a:pt x="65971" y="571671"/>
                    </a:lnTo>
                    <a:lnTo>
                      <a:pt x="65331" y="572002"/>
                    </a:lnTo>
                    <a:lnTo>
                      <a:pt x="62670" y="571328"/>
                    </a:lnTo>
                    <a:lnTo>
                      <a:pt x="62009" y="571038"/>
                    </a:lnTo>
                    <a:lnTo>
                      <a:pt x="61395" y="570553"/>
                    </a:lnTo>
                    <a:lnTo>
                      <a:pt x="60736" y="570317"/>
                    </a:lnTo>
                    <a:lnTo>
                      <a:pt x="59949" y="570712"/>
                    </a:lnTo>
                    <a:lnTo>
                      <a:pt x="57659" y="572804"/>
                    </a:lnTo>
                    <a:lnTo>
                      <a:pt x="57063" y="573569"/>
                    </a:lnTo>
                    <a:lnTo>
                      <a:pt x="56588" y="575067"/>
                    </a:lnTo>
                    <a:lnTo>
                      <a:pt x="55815" y="576083"/>
                    </a:lnTo>
                    <a:lnTo>
                      <a:pt x="54351" y="575285"/>
                    </a:lnTo>
                    <a:lnTo>
                      <a:pt x="53495" y="573860"/>
                    </a:lnTo>
                    <a:lnTo>
                      <a:pt x="52373" y="570474"/>
                    </a:lnTo>
                    <a:lnTo>
                      <a:pt x="51346" y="568901"/>
                    </a:lnTo>
                    <a:lnTo>
                      <a:pt x="50274" y="568059"/>
                    </a:lnTo>
                    <a:lnTo>
                      <a:pt x="48937" y="567408"/>
                    </a:lnTo>
                    <a:lnTo>
                      <a:pt x="47366" y="566982"/>
                    </a:lnTo>
                    <a:lnTo>
                      <a:pt x="45597" y="566731"/>
                    </a:lnTo>
                    <a:lnTo>
                      <a:pt x="44024" y="566914"/>
                    </a:lnTo>
                    <a:lnTo>
                      <a:pt x="43496" y="567674"/>
                    </a:lnTo>
                    <a:lnTo>
                      <a:pt x="43256" y="568874"/>
                    </a:lnTo>
                    <a:lnTo>
                      <a:pt x="42509" y="570374"/>
                    </a:lnTo>
                    <a:lnTo>
                      <a:pt x="41250" y="570769"/>
                    </a:lnTo>
                    <a:lnTo>
                      <a:pt x="39705" y="570031"/>
                    </a:lnTo>
                    <a:lnTo>
                      <a:pt x="38290" y="568819"/>
                    </a:lnTo>
                    <a:lnTo>
                      <a:pt x="37470" y="567923"/>
                    </a:lnTo>
                    <a:lnTo>
                      <a:pt x="38107" y="566729"/>
                    </a:lnTo>
                    <a:lnTo>
                      <a:pt x="39842" y="564501"/>
                    </a:lnTo>
                    <a:lnTo>
                      <a:pt x="40695" y="562714"/>
                    </a:lnTo>
                    <a:lnTo>
                      <a:pt x="40945" y="561703"/>
                    </a:lnTo>
                    <a:lnTo>
                      <a:pt x="40932" y="559656"/>
                    </a:lnTo>
                    <a:lnTo>
                      <a:pt x="40377" y="557760"/>
                    </a:lnTo>
                    <a:lnTo>
                      <a:pt x="38878" y="555735"/>
                    </a:lnTo>
                    <a:lnTo>
                      <a:pt x="23802" y="539459"/>
                    </a:lnTo>
                    <a:lnTo>
                      <a:pt x="16190" y="533087"/>
                    </a:lnTo>
                    <a:lnTo>
                      <a:pt x="1867" y="524690"/>
                    </a:lnTo>
                    <a:lnTo>
                      <a:pt x="235" y="523323"/>
                    </a:lnTo>
                    <a:lnTo>
                      <a:pt x="0" y="523213"/>
                    </a:lnTo>
                    <a:lnTo>
                      <a:pt x="4930" y="459716"/>
                    </a:lnTo>
                    <a:lnTo>
                      <a:pt x="9857" y="395585"/>
                    </a:lnTo>
                    <a:lnTo>
                      <a:pt x="14734" y="331439"/>
                    </a:lnTo>
                    <a:lnTo>
                      <a:pt x="19567" y="267259"/>
                    </a:lnTo>
                    <a:lnTo>
                      <a:pt x="24355" y="203053"/>
                    </a:lnTo>
                    <a:lnTo>
                      <a:pt x="29083" y="138827"/>
                    </a:lnTo>
                    <a:lnTo>
                      <a:pt x="33763" y="74564"/>
                    </a:lnTo>
                    <a:lnTo>
                      <a:pt x="38392" y="10285"/>
                    </a:lnTo>
                    <a:close/>
                  </a:path>
                </a:pathLst>
              </a:custGeom>
              <a:grpFill/>
              <a:ln w="3175"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n-AU" sz="1600" dirty="0">
                  <a:solidFill>
                    <a:schemeClr val="tx1"/>
                  </a:solidFill>
                  <a:latin typeface="Arial" panose="020B0604020202020204" pitchFamily="34" charset="0"/>
                  <a:cs typeface="Arial" panose="020B0604020202020204" pitchFamily="34" charset="0"/>
                </a:endParaRPr>
              </a:p>
            </p:txBody>
          </p:sp>
          <p:sp>
            <p:nvSpPr>
              <p:cNvPr id="14" name="Freeform 62">
                <a:extLst>
                  <a:ext uri="{FF2B5EF4-FFF2-40B4-BE49-F238E27FC236}">
                    <a16:creationId xmlns:a16="http://schemas.microsoft.com/office/drawing/2014/main" id="{B0E63A2F-2A59-39D9-376E-BB4F00C37C87}"/>
                  </a:ext>
                </a:extLst>
              </p:cNvPr>
              <p:cNvSpPr>
                <a:spLocks noChangeAspect="1"/>
              </p:cNvSpPr>
              <p:nvPr>
                <p:custDataLst>
                  <p:tags r:id="rId8"/>
                </p:custDataLst>
              </p:nvPr>
            </p:nvSpPr>
            <p:spPr>
              <a:xfrm>
                <a:off x="5129236" y="1700212"/>
                <a:ext cx="1783468" cy="2676241"/>
              </a:xfrm>
              <a:custGeom>
                <a:avLst/>
                <a:gdLst/>
                <a:ahLst/>
                <a:cxnLst/>
                <a:rect l="l" t="t" r="r" b="b"/>
                <a:pathLst>
                  <a:path w="1783468" h="2676241">
                    <a:moveTo>
                      <a:pt x="1743354" y="2481995"/>
                    </a:moveTo>
                    <a:lnTo>
                      <a:pt x="1745079" y="2482750"/>
                    </a:lnTo>
                    <a:lnTo>
                      <a:pt x="1746087" y="2484012"/>
                    </a:lnTo>
                    <a:lnTo>
                      <a:pt x="1746812" y="2485359"/>
                    </a:lnTo>
                    <a:lnTo>
                      <a:pt x="1747788" y="2486412"/>
                    </a:lnTo>
                    <a:lnTo>
                      <a:pt x="1749281" y="2486979"/>
                    </a:lnTo>
                    <a:lnTo>
                      <a:pt x="1754656" y="2487535"/>
                    </a:lnTo>
                    <a:lnTo>
                      <a:pt x="1751429" y="2492360"/>
                    </a:lnTo>
                    <a:lnTo>
                      <a:pt x="1748301" y="2498258"/>
                    </a:lnTo>
                    <a:lnTo>
                      <a:pt x="1737890" y="2525241"/>
                    </a:lnTo>
                    <a:lnTo>
                      <a:pt x="1737263" y="2525440"/>
                    </a:lnTo>
                    <a:lnTo>
                      <a:pt x="1735577" y="2525165"/>
                    </a:lnTo>
                    <a:lnTo>
                      <a:pt x="1733996" y="2525165"/>
                    </a:lnTo>
                    <a:lnTo>
                      <a:pt x="1732781" y="2525312"/>
                    </a:lnTo>
                    <a:lnTo>
                      <a:pt x="1731923" y="2524989"/>
                    </a:lnTo>
                    <a:lnTo>
                      <a:pt x="1731102" y="2521624"/>
                    </a:lnTo>
                    <a:lnTo>
                      <a:pt x="1731495" y="2519825"/>
                    </a:lnTo>
                    <a:lnTo>
                      <a:pt x="1732756" y="2516078"/>
                    </a:lnTo>
                    <a:lnTo>
                      <a:pt x="1733060" y="2515686"/>
                    </a:lnTo>
                    <a:lnTo>
                      <a:pt x="1733670" y="2515258"/>
                    </a:lnTo>
                    <a:lnTo>
                      <a:pt x="1734301" y="2514639"/>
                    </a:lnTo>
                    <a:lnTo>
                      <a:pt x="1734694" y="2513648"/>
                    </a:lnTo>
                    <a:lnTo>
                      <a:pt x="1734678" y="2512482"/>
                    </a:lnTo>
                    <a:lnTo>
                      <a:pt x="1733950" y="2510597"/>
                    </a:lnTo>
                    <a:lnTo>
                      <a:pt x="1733832" y="2509436"/>
                    </a:lnTo>
                    <a:lnTo>
                      <a:pt x="1734287" y="2507658"/>
                    </a:lnTo>
                    <a:lnTo>
                      <a:pt x="1736008" y="2503932"/>
                    </a:lnTo>
                    <a:lnTo>
                      <a:pt x="1736555" y="2502158"/>
                    </a:lnTo>
                    <a:lnTo>
                      <a:pt x="1736664" y="2500044"/>
                    </a:lnTo>
                    <a:lnTo>
                      <a:pt x="1736193" y="2494830"/>
                    </a:lnTo>
                    <a:lnTo>
                      <a:pt x="1737010" y="2492993"/>
                    </a:lnTo>
                    <a:lnTo>
                      <a:pt x="1740023" y="2489810"/>
                    </a:lnTo>
                    <a:lnTo>
                      <a:pt x="1741202" y="2488053"/>
                    </a:lnTo>
                    <a:lnTo>
                      <a:pt x="1741839" y="2484279"/>
                    </a:lnTo>
                    <a:lnTo>
                      <a:pt x="1742309" y="2482579"/>
                    </a:lnTo>
                    <a:close/>
                    <a:moveTo>
                      <a:pt x="1752024" y="2434404"/>
                    </a:moveTo>
                    <a:lnTo>
                      <a:pt x="1753227" y="2435074"/>
                    </a:lnTo>
                    <a:lnTo>
                      <a:pt x="1753590" y="2437308"/>
                    </a:lnTo>
                    <a:lnTo>
                      <a:pt x="1752785" y="2440235"/>
                    </a:lnTo>
                    <a:lnTo>
                      <a:pt x="1745789" y="2455016"/>
                    </a:lnTo>
                    <a:lnTo>
                      <a:pt x="1744065" y="2460346"/>
                    </a:lnTo>
                    <a:lnTo>
                      <a:pt x="1743071" y="2466592"/>
                    </a:lnTo>
                    <a:lnTo>
                      <a:pt x="1743144" y="2468176"/>
                    </a:lnTo>
                    <a:lnTo>
                      <a:pt x="1743624" y="2471636"/>
                    </a:lnTo>
                    <a:lnTo>
                      <a:pt x="1743557" y="2473445"/>
                    </a:lnTo>
                    <a:lnTo>
                      <a:pt x="1743157" y="2475577"/>
                    </a:lnTo>
                    <a:lnTo>
                      <a:pt x="1742565" y="2477516"/>
                    </a:lnTo>
                    <a:lnTo>
                      <a:pt x="1741796" y="2477886"/>
                    </a:lnTo>
                    <a:lnTo>
                      <a:pt x="1740892" y="2475273"/>
                    </a:lnTo>
                    <a:lnTo>
                      <a:pt x="1741314" y="2473113"/>
                    </a:lnTo>
                    <a:lnTo>
                      <a:pt x="1741269" y="2469444"/>
                    </a:lnTo>
                    <a:lnTo>
                      <a:pt x="1740786" y="2465941"/>
                    </a:lnTo>
                    <a:lnTo>
                      <a:pt x="1739896" y="2464268"/>
                    </a:lnTo>
                    <a:lnTo>
                      <a:pt x="1738879" y="2462811"/>
                    </a:lnTo>
                    <a:lnTo>
                      <a:pt x="1738556" y="2459808"/>
                    </a:lnTo>
                    <a:lnTo>
                      <a:pt x="1739202" y="2451687"/>
                    </a:lnTo>
                    <a:lnTo>
                      <a:pt x="1741142" y="2443980"/>
                    </a:lnTo>
                    <a:lnTo>
                      <a:pt x="1741153" y="2441042"/>
                    </a:lnTo>
                    <a:lnTo>
                      <a:pt x="1740839" y="2439075"/>
                    </a:lnTo>
                    <a:lnTo>
                      <a:pt x="1741352" y="2437737"/>
                    </a:lnTo>
                    <a:lnTo>
                      <a:pt x="1743879" y="2436670"/>
                    </a:lnTo>
                    <a:lnTo>
                      <a:pt x="1747893" y="2436491"/>
                    </a:lnTo>
                    <a:lnTo>
                      <a:pt x="1750597" y="2434905"/>
                    </a:lnTo>
                    <a:close/>
                    <a:moveTo>
                      <a:pt x="1731564" y="2200134"/>
                    </a:moveTo>
                    <a:lnTo>
                      <a:pt x="1734464" y="2205122"/>
                    </a:lnTo>
                    <a:lnTo>
                      <a:pt x="1735453" y="2208416"/>
                    </a:lnTo>
                    <a:lnTo>
                      <a:pt x="1733827" y="2209581"/>
                    </a:lnTo>
                    <a:lnTo>
                      <a:pt x="1731146" y="2203960"/>
                    </a:lnTo>
                    <a:lnTo>
                      <a:pt x="1730392" y="2201124"/>
                    </a:lnTo>
                    <a:close/>
                    <a:moveTo>
                      <a:pt x="1779048" y="2131457"/>
                    </a:moveTo>
                    <a:lnTo>
                      <a:pt x="1778780" y="2137093"/>
                    </a:lnTo>
                    <a:lnTo>
                      <a:pt x="1775869" y="2152767"/>
                    </a:lnTo>
                    <a:lnTo>
                      <a:pt x="1775938" y="2155166"/>
                    </a:lnTo>
                    <a:lnTo>
                      <a:pt x="1776896" y="2162298"/>
                    </a:lnTo>
                    <a:lnTo>
                      <a:pt x="1777776" y="2163911"/>
                    </a:lnTo>
                    <a:lnTo>
                      <a:pt x="1778742" y="2164827"/>
                    </a:lnTo>
                    <a:lnTo>
                      <a:pt x="1782459" y="2169332"/>
                    </a:lnTo>
                    <a:lnTo>
                      <a:pt x="1783468" y="2171213"/>
                    </a:lnTo>
                    <a:lnTo>
                      <a:pt x="1783433" y="2174220"/>
                    </a:lnTo>
                    <a:lnTo>
                      <a:pt x="1782196" y="2176369"/>
                    </a:lnTo>
                    <a:lnTo>
                      <a:pt x="1780644" y="2178210"/>
                    </a:lnTo>
                    <a:lnTo>
                      <a:pt x="1779727" y="2180131"/>
                    </a:lnTo>
                    <a:lnTo>
                      <a:pt x="1778870" y="2182727"/>
                    </a:lnTo>
                    <a:lnTo>
                      <a:pt x="1766585" y="2203770"/>
                    </a:lnTo>
                    <a:lnTo>
                      <a:pt x="1750384" y="2228651"/>
                    </a:lnTo>
                    <a:lnTo>
                      <a:pt x="1737662" y="2253427"/>
                    </a:lnTo>
                    <a:lnTo>
                      <a:pt x="1737412" y="2256764"/>
                    </a:lnTo>
                    <a:lnTo>
                      <a:pt x="1738633" y="2260990"/>
                    </a:lnTo>
                    <a:lnTo>
                      <a:pt x="1737719" y="2265588"/>
                    </a:lnTo>
                    <a:lnTo>
                      <a:pt x="1735265" y="2269052"/>
                    </a:lnTo>
                    <a:lnTo>
                      <a:pt x="1731897" y="2269877"/>
                    </a:lnTo>
                    <a:lnTo>
                      <a:pt x="1728309" y="2263615"/>
                    </a:lnTo>
                    <a:lnTo>
                      <a:pt x="1726884" y="2260037"/>
                    </a:lnTo>
                    <a:lnTo>
                      <a:pt x="1726976" y="2257868"/>
                    </a:lnTo>
                    <a:lnTo>
                      <a:pt x="1727900" y="2255497"/>
                    </a:lnTo>
                    <a:lnTo>
                      <a:pt x="1726777" y="2249075"/>
                    </a:lnTo>
                    <a:lnTo>
                      <a:pt x="1727544" y="2245733"/>
                    </a:lnTo>
                    <a:lnTo>
                      <a:pt x="1724489" y="2244223"/>
                    </a:lnTo>
                    <a:lnTo>
                      <a:pt x="1723688" y="2240293"/>
                    </a:lnTo>
                    <a:lnTo>
                      <a:pt x="1724505" y="2236357"/>
                    </a:lnTo>
                    <a:lnTo>
                      <a:pt x="1726396" y="2234738"/>
                    </a:lnTo>
                    <a:lnTo>
                      <a:pt x="1729304" y="2233526"/>
                    </a:lnTo>
                    <a:lnTo>
                      <a:pt x="1730817" y="2229881"/>
                    </a:lnTo>
                    <a:lnTo>
                      <a:pt x="1732760" y="2222036"/>
                    </a:lnTo>
                    <a:lnTo>
                      <a:pt x="1733889" y="2220578"/>
                    </a:lnTo>
                    <a:lnTo>
                      <a:pt x="1735133" y="2219675"/>
                    </a:lnTo>
                    <a:lnTo>
                      <a:pt x="1736332" y="2219003"/>
                    </a:lnTo>
                    <a:lnTo>
                      <a:pt x="1737300" y="2218230"/>
                    </a:lnTo>
                    <a:lnTo>
                      <a:pt x="1739682" y="2214184"/>
                    </a:lnTo>
                    <a:lnTo>
                      <a:pt x="1740844" y="2212882"/>
                    </a:lnTo>
                    <a:lnTo>
                      <a:pt x="1742506" y="2209691"/>
                    </a:lnTo>
                    <a:lnTo>
                      <a:pt x="1742178" y="2202264"/>
                    </a:lnTo>
                    <a:lnTo>
                      <a:pt x="1744102" y="2199296"/>
                    </a:lnTo>
                    <a:lnTo>
                      <a:pt x="1743568" y="2197729"/>
                    </a:lnTo>
                    <a:lnTo>
                      <a:pt x="1742749" y="2197106"/>
                    </a:lnTo>
                    <a:lnTo>
                      <a:pt x="1741745" y="2196777"/>
                    </a:lnTo>
                    <a:lnTo>
                      <a:pt x="1739224" y="2195222"/>
                    </a:lnTo>
                    <a:lnTo>
                      <a:pt x="1738558" y="2195108"/>
                    </a:lnTo>
                    <a:lnTo>
                      <a:pt x="1738414" y="2194860"/>
                    </a:lnTo>
                    <a:lnTo>
                      <a:pt x="1738609" y="2193557"/>
                    </a:lnTo>
                    <a:lnTo>
                      <a:pt x="1739654" y="2191957"/>
                    </a:lnTo>
                    <a:lnTo>
                      <a:pt x="1741875" y="2190369"/>
                    </a:lnTo>
                    <a:lnTo>
                      <a:pt x="1755713" y="2183375"/>
                    </a:lnTo>
                    <a:lnTo>
                      <a:pt x="1759738" y="2180480"/>
                    </a:lnTo>
                    <a:lnTo>
                      <a:pt x="1763386" y="2177064"/>
                    </a:lnTo>
                    <a:lnTo>
                      <a:pt x="1766302" y="2173587"/>
                    </a:lnTo>
                    <a:lnTo>
                      <a:pt x="1768840" y="2169459"/>
                    </a:lnTo>
                    <a:lnTo>
                      <a:pt x="1770344" y="2164620"/>
                    </a:lnTo>
                    <a:lnTo>
                      <a:pt x="1770051" y="2159078"/>
                    </a:lnTo>
                    <a:lnTo>
                      <a:pt x="1768692" y="2154670"/>
                    </a:lnTo>
                    <a:lnTo>
                      <a:pt x="1766250" y="2148898"/>
                    </a:lnTo>
                    <a:lnTo>
                      <a:pt x="1763266" y="2144688"/>
                    </a:lnTo>
                    <a:lnTo>
                      <a:pt x="1760201" y="2144821"/>
                    </a:lnTo>
                    <a:lnTo>
                      <a:pt x="1768185" y="2137040"/>
                    </a:lnTo>
                    <a:lnTo>
                      <a:pt x="1769340" y="2136759"/>
                    </a:lnTo>
                    <a:lnTo>
                      <a:pt x="1773036" y="2134200"/>
                    </a:lnTo>
                    <a:lnTo>
                      <a:pt x="1777920" y="2132118"/>
                    </a:lnTo>
                    <a:close/>
                    <a:moveTo>
                      <a:pt x="1571763" y="1976258"/>
                    </a:moveTo>
                    <a:lnTo>
                      <a:pt x="1572466" y="1976517"/>
                    </a:lnTo>
                    <a:lnTo>
                      <a:pt x="1572547" y="1980606"/>
                    </a:lnTo>
                    <a:lnTo>
                      <a:pt x="1573129" y="1982539"/>
                    </a:lnTo>
                    <a:lnTo>
                      <a:pt x="1575100" y="1985942"/>
                    </a:lnTo>
                    <a:lnTo>
                      <a:pt x="1576007" y="1988681"/>
                    </a:lnTo>
                    <a:lnTo>
                      <a:pt x="1576205" y="1991909"/>
                    </a:lnTo>
                    <a:lnTo>
                      <a:pt x="1575337" y="1993778"/>
                    </a:lnTo>
                    <a:lnTo>
                      <a:pt x="1573105" y="1992436"/>
                    </a:lnTo>
                    <a:lnTo>
                      <a:pt x="1573163" y="1989298"/>
                    </a:lnTo>
                    <a:lnTo>
                      <a:pt x="1572548" y="1987189"/>
                    </a:lnTo>
                    <a:lnTo>
                      <a:pt x="1570334" y="1982993"/>
                    </a:lnTo>
                    <a:lnTo>
                      <a:pt x="1570160" y="1978891"/>
                    </a:lnTo>
                    <a:lnTo>
                      <a:pt x="1570035" y="1978456"/>
                    </a:lnTo>
                    <a:lnTo>
                      <a:pt x="1570840" y="1977060"/>
                    </a:lnTo>
                    <a:close/>
                    <a:moveTo>
                      <a:pt x="1541380" y="1931862"/>
                    </a:moveTo>
                    <a:lnTo>
                      <a:pt x="1542364" y="1932831"/>
                    </a:lnTo>
                    <a:lnTo>
                      <a:pt x="1543103" y="1933286"/>
                    </a:lnTo>
                    <a:lnTo>
                      <a:pt x="1544135" y="1933203"/>
                    </a:lnTo>
                    <a:lnTo>
                      <a:pt x="1545299" y="1932978"/>
                    </a:lnTo>
                    <a:lnTo>
                      <a:pt x="1546425" y="1932908"/>
                    </a:lnTo>
                    <a:lnTo>
                      <a:pt x="1547140" y="1933477"/>
                    </a:lnTo>
                    <a:lnTo>
                      <a:pt x="1547136" y="1934568"/>
                    </a:lnTo>
                    <a:lnTo>
                      <a:pt x="1546955" y="1935762"/>
                    </a:lnTo>
                    <a:lnTo>
                      <a:pt x="1547165" y="1936604"/>
                    </a:lnTo>
                    <a:lnTo>
                      <a:pt x="1549135" y="1937581"/>
                    </a:lnTo>
                    <a:lnTo>
                      <a:pt x="1553949" y="1939295"/>
                    </a:lnTo>
                    <a:lnTo>
                      <a:pt x="1554761" y="1940830"/>
                    </a:lnTo>
                    <a:lnTo>
                      <a:pt x="1555867" y="1941656"/>
                    </a:lnTo>
                    <a:lnTo>
                      <a:pt x="1558078" y="1942412"/>
                    </a:lnTo>
                    <a:lnTo>
                      <a:pt x="1559273" y="1943444"/>
                    </a:lnTo>
                    <a:lnTo>
                      <a:pt x="1557347" y="1945178"/>
                    </a:lnTo>
                    <a:lnTo>
                      <a:pt x="1559365" y="1946089"/>
                    </a:lnTo>
                    <a:lnTo>
                      <a:pt x="1561398" y="1944638"/>
                    </a:lnTo>
                    <a:lnTo>
                      <a:pt x="1563370" y="1942398"/>
                    </a:lnTo>
                    <a:lnTo>
                      <a:pt x="1565226" y="1940987"/>
                    </a:lnTo>
                    <a:lnTo>
                      <a:pt x="1564731" y="1944524"/>
                    </a:lnTo>
                    <a:lnTo>
                      <a:pt x="1562617" y="1950167"/>
                    </a:lnTo>
                    <a:lnTo>
                      <a:pt x="1562074" y="1953023"/>
                    </a:lnTo>
                    <a:lnTo>
                      <a:pt x="1562111" y="1956152"/>
                    </a:lnTo>
                    <a:lnTo>
                      <a:pt x="1562641" y="1959778"/>
                    </a:lnTo>
                    <a:lnTo>
                      <a:pt x="1563822" y="1962895"/>
                    </a:lnTo>
                    <a:lnTo>
                      <a:pt x="1565827" y="1964395"/>
                    </a:lnTo>
                    <a:lnTo>
                      <a:pt x="1567686" y="1966346"/>
                    </a:lnTo>
                    <a:lnTo>
                      <a:pt x="1568185" y="1970117"/>
                    </a:lnTo>
                    <a:lnTo>
                      <a:pt x="1567984" y="1973792"/>
                    </a:lnTo>
                    <a:lnTo>
                      <a:pt x="1567666" y="1975428"/>
                    </a:lnTo>
                    <a:lnTo>
                      <a:pt x="1566873" y="1975541"/>
                    </a:lnTo>
                    <a:lnTo>
                      <a:pt x="1566313" y="1975998"/>
                    </a:lnTo>
                    <a:lnTo>
                      <a:pt x="1565557" y="1976931"/>
                    </a:lnTo>
                    <a:lnTo>
                      <a:pt x="1565017" y="1977401"/>
                    </a:lnTo>
                    <a:lnTo>
                      <a:pt x="1564799" y="1977755"/>
                    </a:lnTo>
                    <a:lnTo>
                      <a:pt x="1564482" y="1978117"/>
                    </a:lnTo>
                    <a:lnTo>
                      <a:pt x="1563584" y="1978527"/>
                    </a:lnTo>
                    <a:lnTo>
                      <a:pt x="1563241" y="1978351"/>
                    </a:lnTo>
                    <a:lnTo>
                      <a:pt x="1559322" y="1978082"/>
                    </a:lnTo>
                    <a:lnTo>
                      <a:pt x="1558360" y="1978237"/>
                    </a:lnTo>
                    <a:lnTo>
                      <a:pt x="1557461" y="1977930"/>
                    </a:lnTo>
                    <a:lnTo>
                      <a:pt x="1556600" y="1976579"/>
                    </a:lnTo>
                    <a:lnTo>
                      <a:pt x="1555580" y="1974523"/>
                    </a:lnTo>
                    <a:lnTo>
                      <a:pt x="1554185" y="1972842"/>
                    </a:lnTo>
                    <a:lnTo>
                      <a:pt x="1553062" y="1970985"/>
                    </a:lnTo>
                    <a:lnTo>
                      <a:pt x="1552537" y="1966140"/>
                    </a:lnTo>
                    <a:lnTo>
                      <a:pt x="1551465" y="1963574"/>
                    </a:lnTo>
                    <a:lnTo>
                      <a:pt x="1547371" y="1956804"/>
                    </a:lnTo>
                    <a:lnTo>
                      <a:pt x="1544633" y="1953880"/>
                    </a:lnTo>
                    <a:lnTo>
                      <a:pt x="1543533" y="1952338"/>
                    </a:lnTo>
                    <a:lnTo>
                      <a:pt x="1542267" y="1949618"/>
                    </a:lnTo>
                    <a:lnTo>
                      <a:pt x="1539131" y="1943522"/>
                    </a:lnTo>
                    <a:lnTo>
                      <a:pt x="1536912" y="1939416"/>
                    </a:lnTo>
                    <a:lnTo>
                      <a:pt x="1535109" y="1936635"/>
                    </a:lnTo>
                    <a:lnTo>
                      <a:pt x="1539557" y="1935549"/>
                    </a:lnTo>
                    <a:lnTo>
                      <a:pt x="1540375" y="1934984"/>
                    </a:lnTo>
                    <a:lnTo>
                      <a:pt x="1540501" y="1933987"/>
                    </a:lnTo>
                    <a:lnTo>
                      <a:pt x="1540149" y="1932840"/>
                    </a:lnTo>
                    <a:close/>
                    <a:moveTo>
                      <a:pt x="1407694" y="1769263"/>
                    </a:moveTo>
                    <a:lnTo>
                      <a:pt x="1408822" y="1770428"/>
                    </a:lnTo>
                    <a:lnTo>
                      <a:pt x="1410854" y="1773019"/>
                    </a:lnTo>
                    <a:lnTo>
                      <a:pt x="1409570" y="1773390"/>
                    </a:lnTo>
                    <a:lnTo>
                      <a:pt x="1409206" y="1774367"/>
                    </a:lnTo>
                    <a:lnTo>
                      <a:pt x="1409130" y="1775711"/>
                    </a:lnTo>
                    <a:lnTo>
                      <a:pt x="1408665" y="1777220"/>
                    </a:lnTo>
                    <a:lnTo>
                      <a:pt x="1405794" y="1780697"/>
                    </a:lnTo>
                    <a:lnTo>
                      <a:pt x="1404864" y="1782115"/>
                    </a:lnTo>
                    <a:lnTo>
                      <a:pt x="1403684" y="1780581"/>
                    </a:lnTo>
                    <a:lnTo>
                      <a:pt x="1403375" y="1780052"/>
                    </a:lnTo>
                    <a:lnTo>
                      <a:pt x="1404150" y="1778795"/>
                    </a:lnTo>
                    <a:lnTo>
                      <a:pt x="1404604" y="1777445"/>
                    </a:lnTo>
                    <a:lnTo>
                      <a:pt x="1404603" y="1776112"/>
                    </a:lnTo>
                    <a:lnTo>
                      <a:pt x="1403972" y="1774839"/>
                    </a:lnTo>
                    <a:lnTo>
                      <a:pt x="1404929" y="1773521"/>
                    </a:lnTo>
                    <a:lnTo>
                      <a:pt x="1405914" y="1770575"/>
                    </a:lnTo>
                    <a:lnTo>
                      <a:pt x="1406688" y="1769329"/>
                    </a:lnTo>
                    <a:close/>
                    <a:moveTo>
                      <a:pt x="1498382" y="1764530"/>
                    </a:moveTo>
                    <a:lnTo>
                      <a:pt x="1499830" y="1765083"/>
                    </a:lnTo>
                    <a:lnTo>
                      <a:pt x="1500518" y="1766156"/>
                    </a:lnTo>
                    <a:lnTo>
                      <a:pt x="1500900" y="1767509"/>
                    </a:lnTo>
                    <a:lnTo>
                      <a:pt x="1501526" y="1768925"/>
                    </a:lnTo>
                    <a:lnTo>
                      <a:pt x="1501832" y="1770119"/>
                    </a:lnTo>
                    <a:lnTo>
                      <a:pt x="1501816" y="1771462"/>
                    </a:lnTo>
                    <a:lnTo>
                      <a:pt x="1501945" y="1772578"/>
                    </a:lnTo>
                    <a:lnTo>
                      <a:pt x="1502692" y="1773147"/>
                    </a:lnTo>
                    <a:lnTo>
                      <a:pt x="1503557" y="1773538"/>
                    </a:lnTo>
                    <a:lnTo>
                      <a:pt x="1504447" y="1774296"/>
                    </a:lnTo>
                    <a:lnTo>
                      <a:pt x="1505060" y="1775253"/>
                    </a:lnTo>
                    <a:lnTo>
                      <a:pt x="1505213" y="1776170"/>
                    </a:lnTo>
                    <a:lnTo>
                      <a:pt x="1504466" y="1777449"/>
                    </a:lnTo>
                    <a:lnTo>
                      <a:pt x="1503283" y="1778093"/>
                    </a:lnTo>
                    <a:lnTo>
                      <a:pt x="1502153" y="1778456"/>
                    </a:lnTo>
                    <a:lnTo>
                      <a:pt x="1501633" y="1778836"/>
                    </a:lnTo>
                    <a:lnTo>
                      <a:pt x="1501261" y="1779908"/>
                    </a:lnTo>
                    <a:lnTo>
                      <a:pt x="1500565" y="1780702"/>
                    </a:lnTo>
                    <a:lnTo>
                      <a:pt x="1499707" y="1781304"/>
                    </a:lnTo>
                    <a:lnTo>
                      <a:pt x="1498845" y="1781693"/>
                    </a:lnTo>
                    <a:lnTo>
                      <a:pt x="1496682" y="1782261"/>
                    </a:lnTo>
                    <a:lnTo>
                      <a:pt x="1495234" y="1781302"/>
                    </a:lnTo>
                    <a:lnTo>
                      <a:pt x="1495091" y="1779576"/>
                    </a:lnTo>
                    <a:lnTo>
                      <a:pt x="1496804" y="1777751"/>
                    </a:lnTo>
                    <a:lnTo>
                      <a:pt x="1495145" y="1776038"/>
                    </a:lnTo>
                    <a:lnTo>
                      <a:pt x="1494607" y="1775669"/>
                    </a:lnTo>
                    <a:lnTo>
                      <a:pt x="1494132" y="1776076"/>
                    </a:lnTo>
                    <a:lnTo>
                      <a:pt x="1493916" y="1776176"/>
                    </a:lnTo>
                    <a:lnTo>
                      <a:pt x="1493630" y="1776213"/>
                    </a:lnTo>
                    <a:lnTo>
                      <a:pt x="1492897" y="1776426"/>
                    </a:lnTo>
                    <a:lnTo>
                      <a:pt x="1494182" y="1774438"/>
                    </a:lnTo>
                    <a:lnTo>
                      <a:pt x="1496358" y="1772216"/>
                    </a:lnTo>
                    <a:lnTo>
                      <a:pt x="1497960" y="1769865"/>
                    </a:lnTo>
                    <a:lnTo>
                      <a:pt x="1497617" y="1767514"/>
                    </a:lnTo>
                    <a:lnTo>
                      <a:pt x="1496804" y="1766372"/>
                    </a:lnTo>
                    <a:lnTo>
                      <a:pt x="1496376" y="1765312"/>
                    </a:lnTo>
                    <a:lnTo>
                      <a:pt x="1496760" y="1764615"/>
                    </a:lnTo>
                    <a:close/>
                    <a:moveTo>
                      <a:pt x="1433304" y="1733574"/>
                    </a:moveTo>
                    <a:lnTo>
                      <a:pt x="1432083" y="1737769"/>
                    </a:lnTo>
                    <a:lnTo>
                      <a:pt x="1431838" y="1739241"/>
                    </a:lnTo>
                    <a:lnTo>
                      <a:pt x="1431994" y="1741191"/>
                    </a:lnTo>
                    <a:lnTo>
                      <a:pt x="1433369" y="1743946"/>
                    </a:lnTo>
                    <a:lnTo>
                      <a:pt x="1433523" y="1745724"/>
                    </a:lnTo>
                    <a:lnTo>
                      <a:pt x="1432931" y="1749008"/>
                    </a:lnTo>
                    <a:lnTo>
                      <a:pt x="1431690" y="1752859"/>
                    </a:lnTo>
                    <a:lnTo>
                      <a:pt x="1429797" y="1755988"/>
                    </a:lnTo>
                    <a:lnTo>
                      <a:pt x="1427268" y="1757032"/>
                    </a:lnTo>
                    <a:lnTo>
                      <a:pt x="1426086" y="1755987"/>
                    </a:lnTo>
                    <a:lnTo>
                      <a:pt x="1426178" y="1755029"/>
                    </a:lnTo>
                    <a:lnTo>
                      <a:pt x="1426768" y="1753952"/>
                    </a:lnTo>
                    <a:lnTo>
                      <a:pt x="1427046" y="1752548"/>
                    </a:lnTo>
                    <a:lnTo>
                      <a:pt x="1426742" y="1751646"/>
                    </a:lnTo>
                    <a:lnTo>
                      <a:pt x="1426231" y="1751016"/>
                    </a:lnTo>
                    <a:lnTo>
                      <a:pt x="1425837" y="1750134"/>
                    </a:lnTo>
                    <a:lnTo>
                      <a:pt x="1425812" y="1748404"/>
                    </a:lnTo>
                    <a:lnTo>
                      <a:pt x="1426272" y="1745829"/>
                    </a:lnTo>
                    <a:lnTo>
                      <a:pt x="1427169" y="1742840"/>
                    </a:lnTo>
                    <a:lnTo>
                      <a:pt x="1428524" y="1740175"/>
                    </a:lnTo>
                    <a:lnTo>
                      <a:pt x="1430283" y="1738565"/>
                    </a:lnTo>
                    <a:lnTo>
                      <a:pt x="1429680" y="1737209"/>
                    </a:lnTo>
                    <a:lnTo>
                      <a:pt x="1430318" y="1735712"/>
                    </a:lnTo>
                    <a:lnTo>
                      <a:pt x="1431697" y="1734372"/>
                    </a:lnTo>
                    <a:close/>
                    <a:moveTo>
                      <a:pt x="1491327" y="1699715"/>
                    </a:moveTo>
                    <a:lnTo>
                      <a:pt x="1489902" y="1701652"/>
                    </a:lnTo>
                    <a:lnTo>
                      <a:pt x="1488789" y="1703834"/>
                    </a:lnTo>
                    <a:lnTo>
                      <a:pt x="1487568" y="1705126"/>
                    </a:lnTo>
                    <a:lnTo>
                      <a:pt x="1485800" y="1704512"/>
                    </a:lnTo>
                    <a:lnTo>
                      <a:pt x="1482085" y="1701269"/>
                    </a:lnTo>
                    <a:lnTo>
                      <a:pt x="1482187" y="1700386"/>
                    </a:lnTo>
                    <a:lnTo>
                      <a:pt x="1485179" y="1699877"/>
                    </a:lnTo>
                    <a:lnTo>
                      <a:pt x="1486575" y="1700111"/>
                    </a:lnTo>
                    <a:lnTo>
                      <a:pt x="1487831" y="1701117"/>
                    </a:lnTo>
                    <a:close/>
                    <a:moveTo>
                      <a:pt x="1478381" y="1684523"/>
                    </a:moveTo>
                    <a:lnTo>
                      <a:pt x="1479033" y="1684607"/>
                    </a:lnTo>
                    <a:lnTo>
                      <a:pt x="1480426" y="1686728"/>
                    </a:lnTo>
                    <a:lnTo>
                      <a:pt x="1483004" y="1688384"/>
                    </a:lnTo>
                    <a:lnTo>
                      <a:pt x="1484833" y="1690092"/>
                    </a:lnTo>
                    <a:lnTo>
                      <a:pt x="1483924" y="1692482"/>
                    </a:lnTo>
                    <a:lnTo>
                      <a:pt x="1483726" y="1692168"/>
                    </a:lnTo>
                    <a:lnTo>
                      <a:pt x="1483688" y="1691993"/>
                    </a:lnTo>
                    <a:lnTo>
                      <a:pt x="1483592" y="1691809"/>
                    </a:lnTo>
                    <a:lnTo>
                      <a:pt x="1483219" y="1691495"/>
                    </a:lnTo>
                    <a:lnTo>
                      <a:pt x="1482767" y="1692620"/>
                    </a:lnTo>
                    <a:lnTo>
                      <a:pt x="1482201" y="1692963"/>
                    </a:lnTo>
                    <a:lnTo>
                      <a:pt x="1481542" y="1692750"/>
                    </a:lnTo>
                    <a:lnTo>
                      <a:pt x="1480697" y="1692065"/>
                    </a:lnTo>
                    <a:lnTo>
                      <a:pt x="1479887" y="1690883"/>
                    </a:lnTo>
                    <a:lnTo>
                      <a:pt x="1479057" y="1690477"/>
                    </a:lnTo>
                    <a:lnTo>
                      <a:pt x="1478250" y="1690725"/>
                    </a:lnTo>
                    <a:lnTo>
                      <a:pt x="1477557" y="1691660"/>
                    </a:lnTo>
                    <a:lnTo>
                      <a:pt x="1477189" y="1690535"/>
                    </a:lnTo>
                    <a:lnTo>
                      <a:pt x="1477296" y="1689610"/>
                    </a:lnTo>
                    <a:lnTo>
                      <a:pt x="1477794" y="1688842"/>
                    </a:lnTo>
                    <a:lnTo>
                      <a:pt x="1478616" y="1688212"/>
                    </a:lnTo>
                    <a:lnTo>
                      <a:pt x="1478391" y="1687223"/>
                    </a:lnTo>
                    <a:lnTo>
                      <a:pt x="1478338" y="1686417"/>
                    </a:lnTo>
                    <a:close/>
                    <a:moveTo>
                      <a:pt x="1358648" y="1511973"/>
                    </a:moveTo>
                    <a:lnTo>
                      <a:pt x="1358481" y="1514633"/>
                    </a:lnTo>
                    <a:lnTo>
                      <a:pt x="1358695" y="1516552"/>
                    </a:lnTo>
                    <a:lnTo>
                      <a:pt x="1359317" y="1518232"/>
                    </a:lnTo>
                    <a:lnTo>
                      <a:pt x="1360331" y="1520202"/>
                    </a:lnTo>
                    <a:lnTo>
                      <a:pt x="1357565" y="1520714"/>
                    </a:lnTo>
                    <a:lnTo>
                      <a:pt x="1356085" y="1522379"/>
                    </a:lnTo>
                    <a:lnTo>
                      <a:pt x="1354715" y="1524312"/>
                    </a:lnTo>
                    <a:lnTo>
                      <a:pt x="1352284" y="1525577"/>
                    </a:lnTo>
                    <a:lnTo>
                      <a:pt x="1351812" y="1525011"/>
                    </a:lnTo>
                    <a:lnTo>
                      <a:pt x="1351240" y="1524071"/>
                    </a:lnTo>
                    <a:lnTo>
                      <a:pt x="1350893" y="1522978"/>
                    </a:lnTo>
                    <a:lnTo>
                      <a:pt x="1351019" y="1521854"/>
                    </a:lnTo>
                    <a:lnTo>
                      <a:pt x="1351796" y="1521095"/>
                    </a:lnTo>
                    <a:lnTo>
                      <a:pt x="1353774" y="1521350"/>
                    </a:lnTo>
                    <a:lnTo>
                      <a:pt x="1354883" y="1520897"/>
                    </a:lnTo>
                    <a:lnTo>
                      <a:pt x="1356459" y="1518776"/>
                    </a:lnTo>
                    <a:lnTo>
                      <a:pt x="1357185" y="1516607"/>
                    </a:lnTo>
                    <a:lnTo>
                      <a:pt x="1357681" y="1514390"/>
                    </a:lnTo>
                    <a:close/>
                    <a:moveTo>
                      <a:pt x="1349139" y="1475998"/>
                    </a:moveTo>
                    <a:lnTo>
                      <a:pt x="1349337" y="1477829"/>
                    </a:lnTo>
                    <a:lnTo>
                      <a:pt x="1350691" y="1481241"/>
                    </a:lnTo>
                    <a:lnTo>
                      <a:pt x="1350902" y="1482839"/>
                    </a:lnTo>
                    <a:lnTo>
                      <a:pt x="1350408" y="1486311"/>
                    </a:lnTo>
                    <a:lnTo>
                      <a:pt x="1351106" y="1487392"/>
                    </a:lnTo>
                    <a:lnTo>
                      <a:pt x="1353320" y="1487982"/>
                    </a:lnTo>
                    <a:lnTo>
                      <a:pt x="1353255" y="1488708"/>
                    </a:lnTo>
                    <a:lnTo>
                      <a:pt x="1354852" y="1492703"/>
                    </a:lnTo>
                    <a:lnTo>
                      <a:pt x="1357152" y="1494941"/>
                    </a:lnTo>
                    <a:lnTo>
                      <a:pt x="1357757" y="1496417"/>
                    </a:lnTo>
                    <a:lnTo>
                      <a:pt x="1356836" y="1498296"/>
                    </a:lnTo>
                    <a:lnTo>
                      <a:pt x="1355918" y="1497465"/>
                    </a:lnTo>
                    <a:lnTo>
                      <a:pt x="1355183" y="1496570"/>
                    </a:lnTo>
                    <a:lnTo>
                      <a:pt x="1353861" y="1494298"/>
                    </a:lnTo>
                    <a:lnTo>
                      <a:pt x="1351853" y="1498240"/>
                    </a:lnTo>
                    <a:lnTo>
                      <a:pt x="1350859" y="1499378"/>
                    </a:lnTo>
                    <a:lnTo>
                      <a:pt x="1349280" y="1496938"/>
                    </a:lnTo>
                    <a:lnTo>
                      <a:pt x="1347716" y="1497211"/>
                    </a:lnTo>
                    <a:lnTo>
                      <a:pt x="1346356" y="1498189"/>
                    </a:lnTo>
                    <a:lnTo>
                      <a:pt x="1345261" y="1497752"/>
                    </a:lnTo>
                    <a:lnTo>
                      <a:pt x="1345795" y="1492531"/>
                    </a:lnTo>
                    <a:lnTo>
                      <a:pt x="1343524" y="1493753"/>
                    </a:lnTo>
                    <a:lnTo>
                      <a:pt x="1342734" y="1493883"/>
                    </a:lnTo>
                    <a:lnTo>
                      <a:pt x="1341891" y="1493753"/>
                    </a:lnTo>
                    <a:lnTo>
                      <a:pt x="1340863" y="1493409"/>
                    </a:lnTo>
                    <a:lnTo>
                      <a:pt x="1340431" y="1492721"/>
                    </a:lnTo>
                    <a:lnTo>
                      <a:pt x="1341307" y="1491558"/>
                    </a:lnTo>
                    <a:lnTo>
                      <a:pt x="1345340" y="1488501"/>
                    </a:lnTo>
                    <a:lnTo>
                      <a:pt x="1346093" y="1486910"/>
                    </a:lnTo>
                    <a:lnTo>
                      <a:pt x="1343904" y="1485994"/>
                    </a:lnTo>
                    <a:lnTo>
                      <a:pt x="1345233" y="1483386"/>
                    </a:lnTo>
                    <a:lnTo>
                      <a:pt x="1346077" y="1480232"/>
                    </a:lnTo>
                    <a:lnTo>
                      <a:pt x="1347128" y="1477463"/>
                    </a:lnTo>
                    <a:close/>
                    <a:moveTo>
                      <a:pt x="1435382" y="1470123"/>
                    </a:moveTo>
                    <a:lnTo>
                      <a:pt x="1435393" y="1470220"/>
                    </a:lnTo>
                    <a:lnTo>
                      <a:pt x="1435434" y="1470193"/>
                    </a:lnTo>
                    <a:lnTo>
                      <a:pt x="1435450" y="1470429"/>
                    </a:lnTo>
                    <a:lnTo>
                      <a:pt x="1435296" y="1470485"/>
                    </a:lnTo>
                    <a:lnTo>
                      <a:pt x="1435254" y="1470416"/>
                    </a:lnTo>
                    <a:lnTo>
                      <a:pt x="1435244" y="1470414"/>
                    </a:lnTo>
                    <a:lnTo>
                      <a:pt x="1435137" y="1470210"/>
                    </a:lnTo>
                    <a:close/>
                    <a:moveTo>
                      <a:pt x="1348050" y="1461520"/>
                    </a:moveTo>
                    <a:lnTo>
                      <a:pt x="1349828" y="1463726"/>
                    </a:lnTo>
                    <a:lnTo>
                      <a:pt x="1348485" y="1466163"/>
                    </a:lnTo>
                    <a:lnTo>
                      <a:pt x="1346098" y="1468509"/>
                    </a:lnTo>
                    <a:lnTo>
                      <a:pt x="1344731" y="1470518"/>
                    </a:lnTo>
                    <a:lnTo>
                      <a:pt x="1344934" y="1471434"/>
                    </a:lnTo>
                    <a:lnTo>
                      <a:pt x="1345920" y="1473367"/>
                    </a:lnTo>
                    <a:lnTo>
                      <a:pt x="1345969" y="1474627"/>
                    </a:lnTo>
                    <a:lnTo>
                      <a:pt x="1345335" y="1475425"/>
                    </a:lnTo>
                    <a:lnTo>
                      <a:pt x="1341423" y="1478645"/>
                    </a:lnTo>
                    <a:lnTo>
                      <a:pt x="1342142" y="1476019"/>
                    </a:lnTo>
                    <a:lnTo>
                      <a:pt x="1341993" y="1475162"/>
                    </a:lnTo>
                    <a:lnTo>
                      <a:pt x="1341616" y="1475288"/>
                    </a:lnTo>
                    <a:lnTo>
                      <a:pt x="1340804" y="1475809"/>
                    </a:lnTo>
                    <a:lnTo>
                      <a:pt x="1340699" y="1475584"/>
                    </a:lnTo>
                    <a:lnTo>
                      <a:pt x="1340739" y="1475281"/>
                    </a:lnTo>
                    <a:lnTo>
                      <a:pt x="1340648" y="1475015"/>
                    </a:lnTo>
                    <a:lnTo>
                      <a:pt x="1340065" y="1474936"/>
                    </a:lnTo>
                    <a:lnTo>
                      <a:pt x="1339071" y="1476585"/>
                    </a:lnTo>
                    <a:lnTo>
                      <a:pt x="1338198" y="1475867"/>
                    </a:lnTo>
                    <a:lnTo>
                      <a:pt x="1337564" y="1475027"/>
                    </a:lnTo>
                    <a:lnTo>
                      <a:pt x="1337166" y="1474003"/>
                    </a:lnTo>
                    <a:lnTo>
                      <a:pt x="1336995" y="1472772"/>
                    </a:lnTo>
                    <a:lnTo>
                      <a:pt x="1337932" y="1470819"/>
                    </a:lnTo>
                    <a:lnTo>
                      <a:pt x="1341697" y="1467006"/>
                    </a:lnTo>
                    <a:lnTo>
                      <a:pt x="1341362" y="1466616"/>
                    </a:lnTo>
                    <a:lnTo>
                      <a:pt x="1340921" y="1465916"/>
                    </a:lnTo>
                    <a:lnTo>
                      <a:pt x="1340760" y="1465079"/>
                    </a:lnTo>
                    <a:lnTo>
                      <a:pt x="1341148" y="1464264"/>
                    </a:lnTo>
                    <a:lnTo>
                      <a:pt x="1342587" y="1463390"/>
                    </a:lnTo>
                    <a:lnTo>
                      <a:pt x="1343270" y="1463746"/>
                    </a:lnTo>
                    <a:lnTo>
                      <a:pt x="1343750" y="1464461"/>
                    </a:lnTo>
                    <a:lnTo>
                      <a:pt x="1344499" y="1464655"/>
                    </a:lnTo>
                    <a:lnTo>
                      <a:pt x="1345880" y="1464157"/>
                    </a:lnTo>
                    <a:lnTo>
                      <a:pt x="1346713" y="1463617"/>
                    </a:lnTo>
                    <a:lnTo>
                      <a:pt x="1347329" y="1462796"/>
                    </a:lnTo>
                    <a:close/>
                    <a:moveTo>
                      <a:pt x="1287536" y="1444659"/>
                    </a:moveTo>
                    <a:lnTo>
                      <a:pt x="1290174" y="1447219"/>
                    </a:lnTo>
                    <a:lnTo>
                      <a:pt x="1290703" y="1450083"/>
                    </a:lnTo>
                    <a:lnTo>
                      <a:pt x="1289978" y="1452942"/>
                    </a:lnTo>
                    <a:lnTo>
                      <a:pt x="1288869" y="1455493"/>
                    </a:lnTo>
                    <a:lnTo>
                      <a:pt x="1288338" y="1454881"/>
                    </a:lnTo>
                    <a:lnTo>
                      <a:pt x="1287824" y="1454695"/>
                    </a:lnTo>
                    <a:lnTo>
                      <a:pt x="1287255" y="1454652"/>
                    </a:lnTo>
                    <a:lnTo>
                      <a:pt x="1286576" y="1454448"/>
                    </a:lnTo>
                    <a:lnTo>
                      <a:pt x="1287040" y="1450422"/>
                    </a:lnTo>
                    <a:lnTo>
                      <a:pt x="1287023" y="1448572"/>
                    </a:lnTo>
                    <a:lnTo>
                      <a:pt x="1286525" y="1447221"/>
                    </a:lnTo>
                    <a:close/>
                    <a:moveTo>
                      <a:pt x="1102954" y="1312539"/>
                    </a:moveTo>
                    <a:lnTo>
                      <a:pt x="1103492" y="1313207"/>
                    </a:lnTo>
                    <a:lnTo>
                      <a:pt x="1104224" y="1313703"/>
                    </a:lnTo>
                    <a:lnTo>
                      <a:pt x="1106110" y="1314633"/>
                    </a:lnTo>
                    <a:lnTo>
                      <a:pt x="1106680" y="1313282"/>
                    </a:lnTo>
                    <a:lnTo>
                      <a:pt x="1107284" y="1312972"/>
                    </a:lnTo>
                    <a:lnTo>
                      <a:pt x="1107730" y="1313673"/>
                    </a:lnTo>
                    <a:lnTo>
                      <a:pt x="1107804" y="1315247"/>
                    </a:lnTo>
                    <a:lnTo>
                      <a:pt x="1107444" y="1318281"/>
                    </a:lnTo>
                    <a:lnTo>
                      <a:pt x="1107044" y="1319617"/>
                    </a:lnTo>
                    <a:lnTo>
                      <a:pt x="1106409" y="1320887"/>
                    </a:lnTo>
                    <a:lnTo>
                      <a:pt x="1105269" y="1319143"/>
                    </a:lnTo>
                    <a:lnTo>
                      <a:pt x="1100611" y="1321769"/>
                    </a:lnTo>
                    <a:lnTo>
                      <a:pt x="1098146" y="1320062"/>
                    </a:lnTo>
                    <a:lnTo>
                      <a:pt x="1097691" y="1318302"/>
                    </a:lnTo>
                    <a:lnTo>
                      <a:pt x="1096806" y="1316923"/>
                    </a:lnTo>
                    <a:lnTo>
                      <a:pt x="1096272" y="1315737"/>
                    </a:lnTo>
                    <a:lnTo>
                      <a:pt x="1096943" y="1314608"/>
                    </a:lnTo>
                    <a:lnTo>
                      <a:pt x="1098616" y="1314076"/>
                    </a:lnTo>
                    <a:lnTo>
                      <a:pt x="1100120" y="1314352"/>
                    </a:lnTo>
                    <a:lnTo>
                      <a:pt x="1101538" y="1314240"/>
                    </a:lnTo>
                    <a:close/>
                    <a:moveTo>
                      <a:pt x="1077023" y="1255357"/>
                    </a:moveTo>
                    <a:lnTo>
                      <a:pt x="1078276" y="1256452"/>
                    </a:lnTo>
                    <a:lnTo>
                      <a:pt x="1079279" y="1257682"/>
                    </a:lnTo>
                    <a:lnTo>
                      <a:pt x="1080422" y="1258418"/>
                    </a:lnTo>
                    <a:lnTo>
                      <a:pt x="1081639" y="1260187"/>
                    </a:lnTo>
                    <a:lnTo>
                      <a:pt x="1082850" y="1262983"/>
                    </a:lnTo>
                    <a:lnTo>
                      <a:pt x="1084814" y="1264381"/>
                    </a:lnTo>
                    <a:lnTo>
                      <a:pt x="1088754" y="1264482"/>
                    </a:lnTo>
                    <a:lnTo>
                      <a:pt x="1088761" y="1265584"/>
                    </a:lnTo>
                    <a:lnTo>
                      <a:pt x="1087386" y="1267046"/>
                    </a:lnTo>
                    <a:lnTo>
                      <a:pt x="1086024" y="1267410"/>
                    </a:lnTo>
                    <a:lnTo>
                      <a:pt x="1084956" y="1267569"/>
                    </a:lnTo>
                    <a:lnTo>
                      <a:pt x="1082926" y="1267106"/>
                    </a:lnTo>
                    <a:lnTo>
                      <a:pt x="1081458" y="1266348"/>
                    </a:lnTo>
                    <a:lnTo>
                      <a:pt x="1080493" y="1266106"/>
                    </a:lnTo>
                    <a:lnTo>
                      <a:pt x="1078781" y="1265885"/>
                    </a:lnTo>
                    <a:lnTo>
                      <a:pt x="1076333" y="1266016"/>
                    </a:lnTo>
                    <a:lnTo>
                      <a:pt x="1074835" y="1265362"/>
                    </a:lnTo>
                    <a:lnTo>
                      <a:pt x="1075051" y="1263352"/>
                    </a:lnTo>
                    <a:lnTo>
                      <a:pt x="1076824" y="1259950"/>
                    </a:lnTo>
                    <a:lnTo>
                      <a:pt x="1076887" y="1258094"/>
                    </a:lnTo>
                    <a:lnTo>
                      <a:pt x="1076398" y="1256058"/>
                    </a:lnTo>
                    <a:close/>
                    <a:moveTo>
                      <a:pt x="1039300" y="1188822"/>
                    </a:moveTo>
                    <a:lnTo>
                      <a:pt x="1039756" y="1192142"/>
                    </a:lnTo>
                    <a:lnTo>
                      <a:pt x="1041266" y="1193500"/>
                    </a:lnTo>
                    <a:lnTo>
                      <a:pt x="1046103" y="1193895"/>
                    </a:lnTo>
                    <a:lnTo>
                      <a:pt x="1047735" y="1194716"/>
                    </a:lnTo>
                    <a:lnTo>
                      <a:pt x="1047065" y="1196365"/>
                    </a:lnTo>
                    <a:lnTo>
                      <a:pt x="1045448" y="1198526"/>
                    </a:lnTo>
                    <a:lnTo>
                      <a:pt x="1044301" y="1200902"/>
                    </a:lnTo>
                    <a:lnTo>
                      <a:pt x="1044126" y="1203485"/>
                    </a:lnTo>
                    <a:lnTo>
                      <a:pt x="1044680" y="1205546"/>
                    </a:lnTo>
                    <a:lnTo>
                      <a:pt x="1047369" y="1209587"/>
                    </a:lnTo>
                    <a:lnTo>
                      <a:pt x="1048261" y="1210179"/>
                    </a:lnTo>
                    <a:lnTo>
                      <a:pt x="1050381" y="1210603"/>
                    </a:lnTo>
                    <a:lnTo>
                      <a:pt x="1050990" y="1211221"/>
                    </a:lnTo>
                    <a:lnTo>
                      <a:pt x="1051141" y="1212695"/>
                    </a:lnTo>
                    <a:lnTo>
                      <a:pt x="1050622" y="1213576"/>
                    </a:lnTo>
                    <a:lnTo>
                      <a:pt x="1049609" y="1213902"/>
                    </a:lnTo>
                    <a:lnTo>
                      <a:pt x="1048297" y="1213703"/>
                    </a:lnTo>
                    <a:lnTo>
                      <a:pt x="1049053" y="1214864"/>
                    </a:lnTo>
                    <a:lnTo>
                      <a:pt x="1051531" y="1216792"/>
                    </a:lnTo>
                    <a:lnTo>
                      <a:pt x="1052152" y="1217623"/>
                    </a:lnTo>
                    <a:lnTo>
                      <a:pt x="1052065" y="1219084"/>
                    </a:lnTo>
                    <a:lnTo>
                      <a:pt x="1051256" y="1219599"/>
                    </a:lnTo>
                    <a:lnTo>
                      <a:pt x="1050228" y="1219733"/>
                    </a:lnTo>
                    <a:lnTo>
                      <a:pt x="1049530" y="1220111"/>
                    </a:lnTo>
                    <a:lnTo>
                      <a:pt x="1047613" y="1224263"/>
                    </a:lnTo>
                    <a:lnTo>
                      <a:pt x="1046312" y="1225947"/>
                    </a:lnTo>
                    <a:lnTo>
                      <a:pt x="1043841" y="1227551"/>
                    </a:lnTo>
                    <a:lnTo>
                      <a:pt x="1041965" y="1226114"/>
                    </a:lnTo>
                    <a:lnTo>
                      <a:pt x="1037689" y="1224630"/>
                    </a:lnTo>
                    <a:lnTo>
                      <a:pt x="1035826" y="1223238"/>
                    </a:lnTo>
                    <a:lnTo>
                      <a:pt x="1035001" y="1220084"/>
                    </a:lnTo>
                    <a:lnTo>
                      <a:pt x="1034370" y="1213333"/>
                    </a:lnTo>
                    <a:lnTo>
                      <a:pt x="1033811" y="1211325"/>
                    </a:lnTo>
                    <a:lnTo>
                      <a:pt x="1030957" y="1205792"/>
                    </a:lnTo>
                    <a:lnTo>
                      <a:pt x="1029865" y="1204463"/>
                    </a:lnTo>
                    <a:lnTo>
                      <a:pt x="1024990" y="1200624"/>
                    </a:lnTo>
                    <a:lnTo>
                      <a:pt x="1023615" y="1199195"/>
                    </a:lnTo>
                    <a:lnTo>
                      <a:pt x="1022589" y="1197651"/>
                    </a:lnTo>
                    <a:lnTo>
                      <a:pt x="1021995" y="1196064"/>
                    </a:lnTo>
                    <a:lnTo>
                      <a:pt x="1022731" y="1193395"/>
                    </a:lnTo>
                    <a:lnTo>
                      <a:pt x="1025711" y="1193716"/>
                    </a:lnTo>
                    <a:lnTo>
                      <a:pt x="1031979" y="1197000"/>
                    </a:lnTo>
                    <a:lnTo>
                      <a:pt x="1037019" y="1198986"/>
                    </a:lnTo>
                    <a:lnTo>
                      <a:pt x="1037918" y="1196851"/>
                    </a:lnTo>
                    <a:lnTo>
                      <a:pt x="1037694" y="1192719"/>
                    </a:lnTo>
                    <a:close/>
                    <a:moveTo>
                      <a:pt x="1031857" y="1182150"/>
                    </a:moveTo>
                    <a:lnTo>
                      <a:pt x="1032671" y="1182702"/>
                    </a:lnTo>
                    <a:lnTo>
                      <a:pt x="1033910" y="1183707"/>
                    </a:lnTo>
                    <a:lnTo>
                      <a:pt x="1034364" y="1184943"/>
                    </a:lnTo>
                    <a:lnTo>
                      <a:pt x="1032972" y="1185743"/>
                    </a:lnTo>
                    <a:lnTo>
                      <a:pt x="1031178" y="1185965"/>
                    </a:lnTo>
                    <a:lnTo>
                      <a:pt x="1029855" y="1185270"/>
                    </a:lnTo>
                    <a:lnTo>
                      <a:pt x="1030458" y="1184450"/>
                    </a:lnTo>
                    <a:lnTo>
                      <a:pt x="1030341" y="1184037"/>
                    </a:lnTo>
                    <a:lnTo>
                      <a:pt x="1031273" y="1182339"/>
                    </a:lnTo>
                    <a:close/>
                    <a:moveTo>
                      <a:pt x="1031696" y="1152928"/>
                    </a:moveTo>
                    <a:lnTo>
                      <a:pt x="1032684" y="1153993"/>
                    </a:lnTo>
                    <a:lnTo>
                      <a:pt x="1034431" y="1155942"/>
                    </a:lnTo>
                    <a:lnTo>
                      <a:pt x="1034565" y="1157836"/>
                    </a:lnTo>
                    <a:lnTo>
                      <a:pt x="1034584" y="1158863"/>
                    </a:lnTo>
                    <a:lnTo>
                      <a:pt x="1033485" y="1156931"/>
                    </a:lnTo>
                    <a:lnTo>
                      <a:pt x="1032022" y="1156604"/>
                    </a:lnTo>
                    <a:lnTo>
                      <a:pt x="1031338" y="1155758"/>
                    </a:lnTo>
                    <a:lnTo>
                      <a:pt x="1030574" y="1154630"/>
                    </a:lnTo>
                    <a:lnTo>
                      <a:pt x="1030942" y="1153629"/>
                    </a:lnTo>
                    <a:close/>
                    <a:moveTo>
                      <a:pt x="1023280" y="1022033"/>
                    </a:moveTo>
                    <a:lnTo>
                      <a:pt x="1024162" y="1022473"/>
                    </a:lnTo>
                    <a:lnTo>
                      <a:pt x="1023911" y="1023548"/>
                    </a:lnTo>
                    <a:lnTo>
                      <a:pt x="1022239" y="1024672"/>
                    </a:lnTo>
                    <a:lnTo>
                      <a:pt x="1021345" y="1023144"/>
                    </a:lnTo>
                    <a:lnTo>
                      <a:pt x="1022150" y="1022626"/>
                    </a:lnTo>
                    <a:close/>
                    <a:moveTo>
                      <a:pt x="221741" y="975472"/>
                    </a:moveTo>
                    <a:lnTo>
                      <a:pt x="223515" y="976537"/>
                    </a:lnTo>
                    <a:lnTo>
                      <a:pt x="228352" y="980591"/>
                    </a:lnTo>
                    <a:lnTo>
                      <a:pt x="229920" y="982811"/>
                    </a:lnTo>
                    <a:lnTo>
                      <a:pt x="228844" y="984723"/>
                    </a:lnTo>
                    <a:lnTo>
                      <a:pt x="229503" y="986263"/>
                    </a:lnTo>
                    <a:lnTo>
                      <a:pt x="230758" y="987431"/>
                    </a:lnTo>
                    <a:lnTo>
                      <a:pt x="231412" y="988236"/>
                    </a:lnTo>
                    <a:lnTo>
                      <a:pt x="230517" y="990713"/>
                    </a:lnTo>
                    <a:lnTo>
                      <a:pt x="228655" y="991500"/>
                    </a:lnTo>
                    <a:lnTo>
                      <a:pt x="224471" y="991438"/>
                    </a:lnTo>
                    <a:lnTo>
                      <a:pt x="223690" y="991896"/>
                    </a:lnTo>
                    <a:lnTo>
                      <a:pt x="223221" y="992588"/>
                    </a:lnTo>
                    <a:lnTo>
                      <a:pt x="222519" y="993123"/>
                    </a:lnTo>
                    <a:lnTo>
                      <a:pt x="221103" y="993050"/>
                    </a:lnTo>
                    <a:lnTo>
                      <a:pt x="220069" y="992427"/>
                    </a:lnTo>
                    <a:lnTo>
                      <a:pt x="219738" y="991552"/>
                    </a:lnTo>
                    <a:lnTo>
                      <a:pt x="219677" y="990753"/>
                    </a:lnTo>
                    <a:lnTo>
                      <a:pt x="219511" y="990336"/>
                    </a:lnTo>
                    <a:lnTo>
                      <a:pt x="217342" y="990177"/>
                    </a:lnTo>
                    <a:lnTo>
                      <a:pt x="215201" y="990953"/>
                    </a:lnTo>
                    <a:lnTo>
                      <a:pt x="213699" y="992690"/>
                    </a:lnTo>
                    <a:lnTo>
                      <a:pt x="213409" y="995425"/>
                    </a:lnTo>
                    <a:lnTo>
                      <a:pt x="212506" y="995385"/>
                    </a:lnTo>
                    <a:lnTo>
                      <a:pt x="212527" y="994778"/>
                    </a:lnTo>
                    <a:lnTo>
                      <a:pt x="212349" y="994393"/>
                    </a:lnTo>
                    <a:lnTo>
                      <a:pt x="212040" y="994065"/>
                    </a:lnTo>
                    <a:lnTo>
                      <a:pt x="211725" y="993589"/>
                    </a:lnTo>
                    <a:lnTo>
                      <a:pt x="210097" y="989848"/>
                    </a:lnTo>
                    <a:lnTo>
                      <a:pt x="210858" y="988319"/>
                    </a:lnTo>
                    <a:lnTo>
                      <a:pt x="213085" y="987357"/>
                    </a:lnTo>
                    <a:lnTo>
                      <a:pt x="215858" y="985299"/>
                    </a:lnTo>
                    <a:lnTo>
                      <a:pt x="218948" y="980559"/>
                    </a:lnTo>
                    <a:lnTo>
                      <a:pt x="221080" y="978704"/>
                    </a:lnTo>
                    <a:lnTo>
                      <a:pt x="221757" y="977528"/>
                    </a:lnTo>
                    <a:close/>
                    <a:moveTo>
                      <a:pt x="177938" y="951402"/>
                    </a:moveTo>
                    <a:lnTo>
                      <a:pt x="180626" y="951514"/>
                    </a:lnTo>
                    <a:lnTo>
                      <a:pt x="180934" y="953414"/>
                    </a:lnTo>
                    <a:lnTo>
                      <a:pt x="179716" y="954274"/>
                    </a:lnTo>
                    <a:lnTo>
                      <a:pt x="176426" y="954357"/>
                    </a:lnTo>
                    <a:lnTo>
                      <a:pt x="175716" y="955397"/>
                    </a:lnTo>
                    <a:lnTo>
                      <a:pt x="175347" y="957016"/>
                    </a:lnTo>
                    <a:lnTo>
                      <a:pt x="174551" y="957644"/>
                    </a:lnTo>
                    <a:lnTo>
                      <a:pt x="173749" y="957222"/>
                    </a:lnTo>
                    <a:lnTo>
                      <a:pt x="173255" y="955734"/>
                    </a:lnTo>
                    <a:lnTo>
                      <a:pt x="173208" y="954726"/>
                    </a:lnTo>
                    <a:lnTo>
                      <a:pt x="173315" y="953955"/>
                    </a:lnTo>
                    <a:lnTo>
                      <a:pt x="173182" y="953405"/>
                    </a:lnTo>
                    <a:lnTo>
                      <a:pt x="172417" y="953058"/>
                    </a:lnTo>
                    <a:lnTo>
                      <a:pt x="174614" y="952206"/>
                    </a:lnTo>
                    <a:close/>
                    <a:moveTo>
                      <a:pt x="235468" y="900143"/>
                    </a:moveTo>
                    <a:lnTo>
                      <a:pt x="238070" y="900616"/>
                    </a:lnTo>
                    <a:lnTo>
                      <a:pt x="239216" y="901632"/>
                    </a:lnTo>
                    <a:lnTo>
                      <a:pt x="239971" y="903060"/>
                    </a:lnTo>
                    <a:lnTo>
                      <a:pt x="241241" y="904805"/>
                    </a:lnTo>
                    <a:lnTo>
                      <a:pt x="242880" y="905906"/>
                    </a:lnTo>
                    <a:lnTo>
                      <a:pt x="244888" y="906522"/>
                    </a:lnTo>
                    <a:lnTo>
                      <a:pt x="249711" y="906930"/>
                    </a:lnTo>
                    <a:lnTo>
                      <a:pt x="249429" y="907483"/>
                    </a:lnTo>
                    <a:lnTo>
                      <a:pt x="248951" y="908971"/>
                    </a:lnTo>
                    <a:lnTo>
                      <a:pt x="248688" y="909525"/>
                    </a:lnTo>
                    <a:lnTo>
                      <a:pt x="250921" y="910277"/>
                    </a:lnTo>
                    <a:lnTo>
                      <a:pt x="251943" y="908887"/>
                    </a:lnTo>
                    <a:lnTo>
                      <a:pt x="252652" y="907221"/>
                    </a:lnTo>
                    <a:lnTo>
                      <a:pt x="254019" y="907127"/>
                    </a:lnTo>
                    <a:lnTo>
                      <a:pt x="254630" y="908623"/>
                    </a:lnTo>
                    <a:lnTo>
                      <a:pt x="254603" y="911022"/>
                    </a:lnTo>
                    <a:lnTo>
                      <a:pt x="254179" y="913466"/>
                    </a:lnTo>
                    <a:lnTo>
                      <a:pt x="253724" y="915122"/>
                    </a:lnTo>
                    <a:lnTo>
                      <a:pt x="253356" y="914413"/>
                    </a:lnTo>
                    <a:lnTo>
                      <a:pt x="252346" y="913046"/>
                    </a:lnTo>
                    <a:lnTo>
                      <a:pt x="251958" y="912316"/>
                    </a:lnTo>
                    <a:lnTo>
                      <a:pt x="250614" y="913680"/>
                    </a:lnTo>
                    <a:lnTo>
                      <a:pt x="250404" y="914761"/>
                    </a:lnTo>
                    <a:lnTo>
                      <a:pt x="250728" y="915823"/>
                    </a:lnTo>
                    <a:lnTo>
                      <a:pt x="250933" y="917112"/>
                    </a:lnTo>
                    <a:lnTo>
                      <a:pt x="250346" y="917672"/>
                    </a:lnTo>
                    <a:lnTo>
                      <a:pt x="249066" y="917362"/>
                    </a:lnTo>
                    <a:lnTo>
                      <a:pt x="246739" y="916396"/>
                    </a:lnTo>
                    <a:lnTo>
                      <a:pt x="244037" y="916546"/>
                    </a:lnTo>
                    <a:lnTo>
                      <a:pt x="241474" y="917289"/>
                    </a:lnTo>
                    <a:lnTo>
                      <a:pt x="239426" y="918643"/>
                    </a:lnTo>
                    <a:lnTo>
                      <a:pt x="238184" y="920558"/>
                    </a:lnTo>
                    <a:lnTo>
                      <a:pt x="236994" y="918869"/>
                    </a:lnTo>
                    <a:lnTo>
                      <a:pt x="234668" y="914237"/>
                    </a:lnTo>
                    <a:lnTo>
                      <a:pt x="233764" y="913253"/>
                    </a:lnTo>
                    <a:lnTo>
                      <a:pt x="233418" y="912776"/>
                    </a:lnTo>
                    <a:lnTo>
                      <a:pt x="232391" y="911839"/>
                    </a:lnTo>
                    <a:lnTo>
                      <a:pt x="231321" y="911257"/>
                    </a:lnTo>
                    <a:lnTo>
                      <a:pt x="230806" y="911800"/>
                    </a:lnTo>
                    <a:lnTo>
                      <a:pt x="230434" y="912349"/>
                    </a:lnTo>
                    <a:lnTo>
                      <a:pt x="228162" y="914847"/>
                    </a:lnTo>
                    <a:lnTo>
                      <a:pt x="227036" y="914986"/>
                    </a:lnTo>
                    <a:lnTo>
                      <a:pt x="223947" y="914975"/>
                    </a:lnTo>
                    <a:lnTo>
                      <a:pt x="223055" y="915334"/>
                    </a:lnTo>
                    <a:lnTo>
                      <a:pt x="222856" y="916688"/>
                    </a:lnTo>
                    <a:lnTo>
                      <a:pt x="223884" y="917593"/>
                    </a:lnTo>
                    <a:lnTo>
                      <a:pt x="225410" y="918121"/>
                    </a:lnTo>
                    <a:lnTo>
                      <a:pt x="226766" y="918307"/>
                    </a:lnTo>
                    <a:lnTo>
                      <a:pt x="227859" y="919090"/>
                    </a:lnTo>
                    <a:lnTo>
                      <a:pt x="227533" y="920563"/>
                    </a:lnTo>
                    <a:lnTo>
                      <a:pt x="226343" y="921664"/>
                    </a:lnTo>
                    <a:lnTo>
                      <a:pt x="224951" y="921309"/>
                    </a:lnTo>
                    <a:lnTo>
                      <a:pt x="223638" y="920223"/>
                    </a:lnTo>
                    <a:lnTo>
                      <a:pt x="222377" y="919916"/>
                    </a:lnTo>
                    <a:lnTo>
                      <a:pt x="221211" y="920346"/>
                    </a:lnTo>
                    <a:lnTo>
                      <a:pt x="220290" y="921543"/>
                    </a:lnTo>
                    <a:lnTo>
                      <a:pt x="220904" y="925553"/>
                    </a:lnTo>
                    <a:lnTo>
                      <a:pt x="220878" y="926831"/>
                    </a:lnTo>
                    <a:lnTo>
                      <a:pt x="220319" y="927781"/>
                    </a:lnTo>
                    <a:lnTo>
                      <a:pt x="218709" y="929901"/>
                    </a:lnTo>
                    <a:lnTo>
                      <a:pt x="218584" y="930336"/>
                    </a:lnTo>
                    <a:lnTo>
                      <a:pt x="218983" y="931024"/>
                    </a:lnTo>
                    <a:lnTo>
                      <a:pt x="218325" y="932526"/>
                    </a:lnTo>
                    <a:lnTo>
                      <a:pt x="217132" y="933983"/>
                    </a:lnTo>
                    <a:lnTo>
                      <a:pt x="215980" y="934603"/>
                    </a:lnTo>
                    <a:lnTo>
                      <a:pt x="214701" y="933981"/>
                    </a:lnTo>
                    <a:lnTo>
                      <a:pt x="212884" y="931417"/>
                    </a:lnTo>
                    <a:lnTo>
                      <a:pt x="211422" y="930819"/>
                    </a:lnTo>
                    <a:lnTo>
                      <a:pt x="209870" y="931904"/>
                    </a:lnTo>
                    <a:lnTo>
                      <a:pt x="208007" y="936676"/>
                    </a:lnTo>
                    <a:lnTo>
                      <a:pt x="206467" y="937710"/>
                    </a:lnTo>
                    <a:lnTo>
                      <a:pt x="204175" y="938051"/>
                    </a:lnTo>
                    <a:lnTo>
                      <a:pt x="201289" y="940107"/>
                    </a:lnTo>
                    <a:lnTo>
                      <a:pt x="199213" y="940919"/>
                    </a:lnTo>
                    <a:lnTo>
                      <a:pt x="191225" y="940620"/>
                    </a:lnTo>
                    <a:lnTo>
                      <a:pt x="189851" y="940080"/>
                    </a:lnTo>
                    <a:lnTo>
                      <a:pt x="189145" y="938603"/>
                    </a:lnTo>
                    <a:lnTo>
                      <a:pt x="185585" y="933527"/>
                    </a:lnTo>
                    <a:lnTo>
                      <a:pt x="184126" y="932270"/>
                    </a:lnTo>
                    <a:lnTo>
                      <a:pt x="184809" y="934982"/>
                    </a:lnTo>
                    <a:lnTo>
                      <a:pt x="184886" y="938643"/>
                    </a:lnTo>
                    <a:lnTo>
                      <a:pt x="184310" y="941334"/>
                    </a:lnTo>
                    <a:lnTo>
                      <a:pt x="182977" y="941110"/>
                    </a:lnTo>
                    <a:lnTo>
                      <a:pt x="181938" y="942859"/>
                    </a:lnTo>
                    <a:lnTo>
                      <a:pt x="180623" y="944177"/>
                    </a:lnTo>
                    <a:lnTo>
                      <a:pt x="179616" y="944145"/>
                    </a:lnTo>
                    <a:lnTo>
                      <a:pt x="179418" y="940437"/>
                    </a:lnTo>
                    <a:lnTo>
                      <a:pt x="178822" y="937823"/>
                    </a:lnTo>
                    <a:lnTo>
                      <a:pt x="178896" y="936537"/>
                    </a:lnTo>
                    <a:lnTo>
                      <a:pt x="179459" y="935659"/>
                    </a:lnTo>
                    <a:lnTo>
                      <a:pt x="180361" y="934670"/>
                    </a:lnTo>
                    <a:lnTo>
                      <a:pt x="181241" y="933428"/>
                    </a:lnTo>
                    <a:lnTo>
                      <a:pt x="181671" y="931727"/>
                    </a:lnTo>
                    <a:lnTo>
                      <a:pt x="181954" y="928742"/>
                    </a:lnTo>
                    <a:lnTo>
                      <a:pt x="182634" y="926276"/>
                    </a:lnTo>
                    <a:lnTo>
                      <a:pt x="183731" y="924268"/>
                    </a:lnTo>
                    <a:lnTo>
                      <a:pt x="185300" y="922657"/>
                    </a:lnTo>
                    <a:lnTo>
                      <a:pt x="188344" y="920438"/>
                    </a:lnTo>
                    <a:lnTo>
                      <a:pt x="189315" y="918865"/>
                    </a:lnTo>
                    <a:lnTo>
                      <a:pt x="189749" y="916211"/>
                    </a:lnTo>
                    <a:lnTo>
                      <a:pt x="190157" y="914907"/>
                    </a:lnTo>
                    <a:lnTo>
                      <a:pt x="191117" y="914005"/>
                    </a:lnTo>
                    <a:lnTo>
                      <a:pt x="192387" y="913482"/>
                    </a:lnTo>
                    <a:lnTo>
                      <a:pt x="193736" y="913351"/>
                    </a:lnTo>
                    <a:lnTo>
                      <a:pt x="194758" y="912703"/>
                    </a:lnTo>
                    <a:lnTo>
                      <a:pt x="197376" y="909377"/>
                    </a:lnTo>
                    <a:lnTo>
                      <a:pt x="198579" y="908192"/>
                    </a:lnTo>
                    <a:lnTo>
                      <a:pt x="201152" y="907086"/>
                    </a:lnTo>
                    <a:lnTo>
                      <a:pt x="203791" y="906738"/>
                    </a:lnTo>
                    <a:lnTo>
                      <a:pt x="209198" y="906982"/>
                    </a:lnTo>
                    <a:lnTo>
                      <a:pt x="223501" y="904495"/>
                    </a:lnTo>
                    <a:lnTo>
                      <a:pt x="230897" y="900798"/>
                    </a:lnTo>
                    <a:close/>
                    <a:moveTo>
                      <a:pt x="976464" y="723110"/>
                    </a:moveTo>
                    <a:lnTo>
                      <a:pt x="977279" y="723580"/>
                    </a:lnTo>
                    <a:lnTo>
                      <a:pt x="978547" y="725057"/>
                    </a:lnTo>
                    <a:lnTo>
                      <a:pt x="978729" y="726199"/>
                    </a:lnTo>
                    <a:lnTo>
                      <a:pt x="978350" y="727325"/>
                    </a:lnTo>
                    <a:lnTo>
                      <a:pt x="977957" y="727870"/>
                    </a:lnTo>
                    <a:lnTo>
                      <a:pt x="977752" y="728052"/>
                    </a:lnTo>
                    <a:lnTo>
                      <a:pt x="977360" y="727787"/>
                    </a:lnTo>
                    <a:lnTo>
                      <a:pt x="975763" y="727303"/>
                    </a:lnTo>
                    <a:lnTo>
                      <a:pt x="975006" y="726722"/>
                    </a:lnTo>
                    <a:lnTo>
                      <a:pt x="974778" y="725850"/>
                    </a:lnTo>
                    <a:lnTo>
                      <a:pt x="975337" y="725077"/>
                    </a:lnTo>
                    <a:lnTo>
                      <a:pt x="975631" y="724302"/>
                    </a:lnTo>
                    <a:lnTo>
                      <a:pt x="975505" y="723607"/>
                    </a:lnTo>
                    <a:lnTo>
                      <a:pt x="975749" y="723144"/>
                    </a:lnTo>
                    <a:close/>
                    <a:moveTo>
                      <a:pt x="917536" y="698527"/>
                    </a:moveTo>
                    <a:lnTo>
                      <a:pt x="918998" y="700939"/>
                    </a:lnTo>
                    <a:lnTo>
                      <a:pt x="918302" y="700809"/>
                    </a:lnTo>
                    <a:lnTo>
                      <a:pt x="917937" y="700442"/>
                    </a:lnTo>
                    <a:lnTo>
                      <a:pt x="916617" y="700018"/>
                    </a:lnTo>
                    <a:lnTo>
                      <a:pt x="915545" y="699541"/>
                    </a:lnTo>
                    <a:lnTo>
                      <a:pt x="915792" y="698678"/>
                    </a:lnTo>
                    <a:lnTo>
                      <a:pt x="916331" y="698712"/>
                    </a:lnTo>
                    <a:lnTo>
                      <a:pt x="916686" y="698899"/>
                    </a:lnTo>
                    <a:close/>
                    <a:moveTo>
                      <a:pt x="830788" y="648357"/>
                    </a:moveTo>
                    <a:lnTo>
                      <a:pt x="832175" y="649104"/>
                    </a:lnTo>
                    <a:lnTo>
                      <a:pt x="833235" y="650919"/>
                    </a:lnTo>
                    <a:lnTo>
                      <a:pt x="833468" y="652555"/>
                    </a:lnTo>
                    <a:lnTo>
                      <a:pt x="833231" y="653304"/>
                    </a:lnTo>
                    <a:lnTo>
                      <a:pt x="832776" y="653395"/>
                    </a:lnTo>
                    <a:lnTo>
                      <a:pt x="830461" y="652776"/>
                    </a:lnTo>
                    <a:lnTo>
                      <a:pt x="828402" y="651631"/>
                    </a:lnTo>
                    <a:lnTo>
                      <a:pt x="827948" y="650304"/>
                    </a:lnTo>
                    <a:lnTo>
                      <a:pt x="829277" y="649576"/>
                    </a:lnTo>
                    <a:lnTo>
                      <a:pt x="829897" y="648573"/>
                    </a:lnTo>
                    <a:close/>
                    <a:moveTo>
                      <a:pt x="864878" y="644773"/>
                    </a:moveTo>
                    <a:lnTo>
                      <a:pt x="865816" y="646013"/>
                    </a:lnTo>
                    <a:lnTo>
                      <a:pt x="864732" y="647252"/>
                    </a:lnTo>
                    <a:lnTo>
                      <a:pt x="862853" y="645823"/>
                    </a:lnTo>
                    <a:close/>
                    <a:moveTo>
                      <a:pt x="827800" y="644336"/>
                    </a:moveTo>
                    <a:lnTo>
                      <a:pt x="828263" y="644823"/>
                    </a:lnTo>
                    <a:lnTo>
                      <a:pt x="828618" y="645376"/>
                    </a:lnTo>
                    <a:lnTo>
                      <a:pt x="829247" y="645844"/>
                    </a:lnTo>
                    <a:lnTo>
                      <a:pt x="830612" y="646085"/>
                    </a:lnTo>
                    <a:lnTo>
                      <a:pt x="831706" y="646600"/>
                    </a:lnTo>
                    <a:lnTo>
                      <a:pt x="831337" y="646981"/>
                    </a:lnTo>
                    <a:lnTo>
                      <a:pt x="829921" y="646915"/>
                    </a:lnTo>
                    <a:lnTo>
                      <a:pt x="828533" y="647586"/>
                    </a:lnTo>
                    <a:lnTo>
                      <a:pt x="827668" y="648234"/>
                    </a:lnTo>
                    <a:lnTo>
                      <a:pt x="827075" y="648409"/>
                    </a:lnTo>
                    <a:lnTo>
                      <a:pt x="825863" y="649230"/>
                    </a:lnTo>
                    <a:lnTo>
                      <a:pt x="824723" y="650572"/>
                    </a:lnTo>
                    <a:lnTo>
                      <a:pt x="824452" y="650646"/>
                    </a:lnTo>
                    <a:lnTo>
                      <a:pt x="824440" y="650162"/>
                    </a:lnTo>
                    <a:lnTo>
                      <a:pt x="824715" y="649479"/>
                    </a:lnTo>
                    <a:lnTo>
                      <a:pt x="826721" y="647111"/>
                    </a:lnTo>
                    <a:lnTo>
                      <a:pt x="826816" y="645259"/>
                    </a:lnTo>
                    <a:lnTo>
                      <a:pt x="827294" y="644403"/>
                    </a:lnTo>
                    <a:close/>
                    <a:moveTo>
                      <a:pt x="798912" y="313487"/>
                    </a:moveTo>
                    <a:lnTo>
                      <a:pt x="798917" y="313581"/>
                    </a:lnTo>
                    <a:lnTo>
                      <a:pt x="798971" y="313564"/>
                    </a:lnTo>
                    <a:lnTo>
                      <a:pt x="799000" y="313786"/>
                    </a:lnTo>
                    <a:lnTo>
                      <a:pt x="798841" y="313858"/>
                    </a:lnTo>
                    <a:lnTo>
                      <a:pt x="798793" y="313782"/>
                    </a:lnTo>
                    <a:lnTo>
                      <a:pt x="798783" y="313791"/>
                    </a:lnTo>
                    <a:lnTo>
                      <a:pt x="798659" y="313584"/>
                    </a:lnTo>
                    <a:close/>
                    <a:moveTo>
                      <a:pt x="637189" y="187773"/>
                    </a:moveTo>
                    <a:lnTo>
                      <a:pt x="637673" y="188127"/>
                    </a:lnTo>
                    <a:lnTo>
                      <a:pt x="637577" y="188915"/>
                    </a:lnTo>
                    <a:lnTo>
                      <a:pt x="637385" y="189780"/>
                    </a:lnTo>
                    <a:lnTo>
                      <a:pt x="637514" y="190425"/>
                    </a:lnTo>
                    <a:lnTo>
                      <a:pt x="639271" y="191673"/>
                    </a:lnTo>
                    <a:lnTo>
                      <a:pt x="643902" y="194262"/>
                    </a:lnTo>
                    <a:lnTo>
                      <a:pt x="645650" y="195709"/>
                    </a:lnTo>
                    <a:lnTo>
                      <a:pt x="645725" y="196612"/>
                    </a:lnTo>
                    <a:lnTo>
                      <a:pt x="645154" y="197861"/>
                    </a:lnTo>
                    <a:lnTo>
                      <a:pt x="644385" y="199097"/>
                    </a:lnTo>
                    <a:lnTo>
                      <a:pt x="643693" y="199973"/>
                    </a:lnTo>
                    <a:lnTo>
                      <a:pt x="642630" y="200774"/>
                    </a:lnTo>
                    <a:lnTo>
                      <a:pt x="640577" y="201387"/>
                    </a:lnTo>
                    <a:lnTo>
                      <a:pt x="639649" y="201955"/>
                    </a:lnTo>
                    <a:lnTo>
                      <a:pt x="638821" y="203115"/>
                    </a:lnTo>
                    <a:lnTo>
                      <a:pt x="637580" y="205942"/>
                    </a:lnTo>
                    <a:lnTo>
                      <a:pt x="636816" y="207043"/>
                    </a:lnTo>
                    <a:lnTo>
                      <a:pt x="635812" y="207440"/>
                    </a:lnTo>
                    <a:lnTo>
                      <a:pt x="633193" y="207967"/>
                    </a:lnTo>
                    <a:lnTo>
                      <a:pt x="632390" y="208522"/>
                    </a:lnTo>
                    <a:lnTo>
                      <a:pt x="631603" y="211670"/>
                    </a:lnTo>
                    <a:lnTo>
                      <a:pt x="631931" y="214720"/>
                    </a:lnTo>
                    <a:lnTo>
                      <a:pt x="631929" y="217719"/>
                    </a:lnTo>
                    <a:lnTo>
                      <a:pt x="630131" y="220731"/>
                    </a:lnTo>
                    <a:lnTo>
                      <a:pt x="632838" y="220095"/>
                    </a:lnTo>
                    <a:lnTo>
                      <a:pt x="635131" y="218169"/>
                    </a:lnTo>
                    <a:lnTo>
                      <a:pt x="636769" y="215545"/>
                    </a:lnTo>
                    <a:lnTo>
                      <a:pt x="637447" y="212766"/>
                    </a:lnTo>
                    <a:lnTo>
                      <a:pt x="638880" y="211310"/>
                    </a:lnTo>
                    <a:lnTo>
                      <a:pt x="641924" y="210821"/>
                    </a:lnTo>
                    <a:lnTo>
                      <a:pt x="644921" y="211438"/>
                    </a:lnTo>
                    <a:lnTo>
                      <a:pt x="646213" y="213317"/>
                    </a:lnTo>
                    <a:lnTo>
                      <a:pt x="647117" y="219612"/>
                    </a:lnTo>
                    <a:lnTo>
                      <a:pt x="647869" y="219795"/>
                    </a:lnTo>
                    <a:lnTo>
                      <a:pt x="649001" y="219553"/>
                    </a:lnTo>
                    <a:lnTo>
                      <a:pt x="650283" y="220156"/>
                    </a:lnTo>
                    <a:lnTo>
                      <a:pt x="651305" y="222499"/>
                    </a:lnTo>
                    <a:lnTo>
                      <a:pt x="650019" y="226556"/>
                    </a:lnTo>
                    <a:lnTo>
                      <a:pt x="650771" y="229122"/>
                    </a:lnTo>
                    <a:lnTo>
                      <a:pt x="652428" y="226542"/>
                    </a:lnTo>
                    <a:lnTo>
                      <a:pt x="655364" y="225181"/>
                    </a:lnTo>
                    <a:lnTo>
                      <a:pt x="658454" y="225065"/>
                    </a:lnTo>
                    <a:lnTo>
                      <a:pt x="660556" y="226139"/>
                    </a:lnTo>
                    <a:lnTo>
                      <a:pt x="661044" y="227550"/>
                    </a:lnTo>
                    <a:lnTo>
                      <a:pt x="661647" y="231382"/>
                    </a:lnTo>
                    <a:lnTo>
                      <a:pt x="662432" y="232886"/>
                    </a:lnTo>
                    <a:lnTo>
                      <a:pt x="663711" y="234556"/>
                    </a:lnTo>
                    <a:lnTo>
                      <a:pt x="664716" y="236502"/>
                    </a:lnTo>
                    <a:lnTo>
                      <a:pt x="666031" y="240600"/>
                    </a:lnTo>
                    <a:lnTo>
                      <a:pt x="666558" y="244230"/>
                    </a:lnTo>
                    <a:lnTo>
                      <a:pt x="666574" y="248130"/>
                    </a:lnTo>
                    <a:lnTo>
                      <a:pt x="667729" y="251330"/>
                    </a:lnTo>
                    <a:lnTo>
                      <a:pt x="668123" y="251815"/>
                    </a:lnTo>
                    <a:lnTo>
                      <a:pt x="667580" y="252846"/>
                    </a:lnTo>
                    <a:lnTo>
                      <a:pt x="666284" y="254728"/>
                    </a:lnTo>
                    <a:lnTo>
                      <a:pt x="665783" y="257623"/>
                    </a:lnTo>
                    <a:lnTo>
                      <a:pt x="665671" y="261568"/>
                    </a:lnTo>
                    <a:lnTo>
                      <a:pt x="666405" y="265400"/>
                    </a:lnTo>
                    <a:lnTo>
                      <a:pt x="668376" y="267942"/>
                    </a:lnTo>
                    <a:lnTo>
                      <a:pt x="669907" y="267790"/>
                    </a:lnTo>
                    <a:lnTo>
                      <a:pt x="671226" y="269601"/>
                    </a:lnTo>
                    <a:lnTo>
                      <a:pt x="672142" y="272086"/>
                    </a:lnTo>
                    <a:lnTo>
                      <a:pt x="672462" y="273989"/>
                    </a:lnTo>
                    <a:lnTo>
                      <a:pt x="672810" y="275245"/>
                    </a:lnTo>
                    <a:lnTo>
                      <a:pt x="674489" y="278032"/>
                    </a:lnTo>
                    <a:lnTo>
                      <a:pt x="674821" y="279402"/>
                    </a:lnTo>
                    <a:lnTo>
                      <a:pt x="674441" y="280507"/>
                    </a:lnTo>
                    <a:lnTo>
                      <a:pt x="673616" y="281572"/>
                    </a:lnTo>
                    <a:lnTo>
                      <a:pt x="672052" y="283175"/>
                    </a:lnTo>
                    <a:lnTo>
                      <a:pt x="669071" y="287991"/>
                    </a:lnTo>
                    <a:lnTo>
                      <a:pt x="667779" y="291170"/>
                    </a:lnTo>
                    <a:lnTo>
                      <a:pt x="668550" y="292684"/>
                    </a:lnTo>
                    <a:lnTo>
                      <a:pt x="670013" y="294013"/>
                    </a:lnTo>
                    <a:lnTo>
                      <a:pt x="670042" y="296849"/>
                    </a:lnTo>
                    <a:lnTo>
                      <a:pt x="669374" y="302464"/>
                    </a:lnTo>
                    <a:lnTo>
                      <a:pt x="669856" y="303750"/>
                    </a:lnTo>
                    <a:lnTo>
                      <a:pt x="671312" y="306355"/>
                    </a:lnTo>
                    <a:lnTo>
                      <a:pt x="671724" y="307805"/>
                    </a:lnTo>
                    <a:lnTo>
                      <a:pt x="671924" y="324649"/>
                    </a:lnTo>
                    <a:lnTo>
                      <a:pt x="670466" y="335570"/>
                    </a:lnTo>
                    <a:lnTo>
                      <a:pt x="670934" y="337547"/>
                    </a:lnTo>
                    <a:lnTo>
                      <a:pt x="672193" y="339408"/>
                    </a:lnTo>
                    <a:lnTo>
                      <a:pt x="678859" y="345380"/>
                    </a:lnTo>
                    <a:lnTo>
                      <a:pt x="680473" y="345361"/>
                    </a:lnTo>
                    <a:lnTo>
                      <a:pt x="684598" y="349809"/>
                    </a:lnTo>
                    <a:lnTo>
                      <a:pt x="686814" y="351086"/>
                    </a:lnTo>
                    <a:lnTo>
                      <a:pt x="690435" y="351012"/>
                    </a:lnTo>
                    <a:lnTo>
                      <a:pt x="692947" y="350342"/>
                    </a:lnTo>
                    <a:lnTo>
                      <a:pt x="697736" y="348317"/>
                    </a:lnTo>
                    <a:lnTo>
                      <a:pt x="701185" y="347940"/>
                    </a:lnTo>
                    <a:lnTo>
                      <a:pt x="703567" y="349189"/>
                    </a:lnTo>
                    <a:lnTo>
                      <a:pt x="709828" y="356267"/>
                    </a:lnTo>
                    <a:lnTo>
                      <a:pt x="710903" y="356497"/>
                    </a:lnTo>
                    <a:lnTo>
                      <a:pt x="713023" y="356441"/>
                    </a:lnTo>
                    <a:lnTo>
                      <a:pt x="716550" y="355759"/>
                    </a:lnTo>
                    <a:lnTo>
                      <a:pt x="717993" y="356046"/>
                    </a:lnTo>
                    <a:lnTo>
                      <a:pt x="719126" y="357651"/>
                    </a:lnTo>
                    <a:lnTo>
                      <a:pt x="717808" y="358839"/>
                    </a:lnTo>
                    <a:lnTo>
                      <a:pt x="716279" y="359248"/>
                    </a:lnTo>
                    <a:lnTo>
                      <a:pt x="713331" y="359100"/>
                    </a:lnTo>
                    <a:lnTo>
                      <a:pt x="699982" y="377870"/>
                    </a:lnTo>
                    <a:lnTo>
                      <a:pt x="699387" y="378448"/>
                    </a:lnTo>
                    <a:lnTo>
                      <a:pt x="698064" y="378673"/>
                    </a:lnTo>
                    <a:lnTo>
                      <a:pt x="697429" y="379447"/>
                    </a:lnTo>
                    <a:lnTo>
                      <a:pt x="697009" y="381785"/>
                    </a:lnTo>
                    <a:lnTo>
                      <a:pt x="697165" y="382204"/>
                    </a:lnTo>
                    <a:lnTo>
                      <a:pt x="697686" y="385788"/>
                    </a:lnTo>
                    <a:lnTo>
                      <a:pt x="697571" y="387351"/>
                    </a:lnTo>
                    <a:lnTo>
                      <a:pt x="697328" y="388570"/>
                    </a:lnTo>
                    <a:lnTo>
                      <a:pt x="696762" y="389589"/>
                    </a:lnTo>
                    <a:lnTo>
                      <a:pt x="695747" y="390557"/>
                    </a:lnTo>
                    <a:lnTo>
                      <a:pt x="696300" y="391055"/>
                    </a:lnTo>
                    <a:lnTo>
                      <a:pt x="696837" y="391929"/>
                    </a:lnTo>
                    <a:lnTo>
                      <a:pt x="697370" y="392446"/>
                    </a:lnTo>
                    <a:lnTo>
                      <a:pt x="696232" y="394694"/>
                    </a:lnTo>
                    <a:lnTo>
                      <a:pt x="695602" y="397081"/>
                    </a:lnTo>
                    <a:lnTo>
                      <a:pt x="695183" y="402425"/>
                    </a:lnTo>
                    <a:lnTo>
                      <a:pt x="696121" y="403524"/>
                    </a:lnTo>
                    <a:lnTo>
                      <a:pt x="698411" y="404390"/>
                    </a:lnTo>
                    <a:lnTo>
                      <a:pt x="702913" y="405176"/>
                    </a:lnTo>
                    <a:lnTo>
                      <a:pt x="707614" y="404614"/>
                    </a:lnTo>
                    <a:lnTo>
                      <a:pt x="708776" y="405112"/>
                    </a:lnTo>
                    <a:lnTo>
                      <a:pt x="711177" y="407087"/>
                    </a:lnTo>
                    <a:lnTo>
                      <a:pt x="711928" y="407567"/>
                    </a:lnTo>
                    <a:lnTo>
                      <a:pt x="717022" y="411643"/>
                    </a:lnTo>
                    <a:lnTo>
                      <a:pt x="717430" y="412163"/>
                    </a:lnTo>
                    <a:lnTo>
                      <a:pt x="718098" y="413246"/>
                    </a:lnTo>
                    <a:lnTo>
                      <a:pt x="719215" y="415522"/>
                    </a:lnTo>
                    <a:lnTo>
                      <a:pt x="719645" y="417499"/>
                    </a:lnTo>
                    <a:lnTo>
                      <a:pt x="719565" y="425475"/>
                    </a:lnTo>
                    <a:lnTo>
                      <a:pt x="720191" y="428221"/>
                    </a:lnTo>
                    <a:lnTo>
                      <a:pt x="721410" y="430725"/>
                    </a:lnTo>
                    <a:lnTo>
                      <a:pt x="723259" y="432926"/>
                    </a:lnTo>
                    <a:lnTo>
                      <a:pt x="724870" y="433917"/>
                    </a:lnTo>
                    <a:lnTo>
                      <a:pt x="729664" y="435757"/>
                    </a:lnTo>
                    <a:lnTo>
                      <a:pt x="731438" y="436132"/>
                    </a:lnTo>
                    <a:lnTo>
                      <a:pt x="733285" y="436920"/>
                    </a:lnTo>
                    <a:lnTo>
                      <a:pt x="735243" y="438565"/>
                    </a:lnTo>
                    <a:lnTo>
                      <a:pt x="738452" y="441974"/>
                    </a:lnTo>
                    <a:lnTo>
                      <a:pt x="738412" y="442778"/>
                    </a:lnTo>
                    <a:lnTo>
                      <a:pt x="735356" y="446222"/>
                    </a:lnTo>
                    <a:lnTo>
                      <a:pt x="734108" y="448513"/>
                    </a:lnTo>
                    <a:lnTo>
                      <a:pt x="735040" y="449647"/>
                    </a:lnTo>
                    <a:lnTo>
                      <a:pt x="735225" y="450697"/>
                    </a:lnTo>
                    <a:lnTo>
                      <a:pt x="730808" y="456866"/>
                    </a:lnTo>
                    <a:lnTo>
                      <a:pt x="730478" y="459138"/>
                    </a:lnTo>
                    <a:lnTo>
                      <a:pt x="728540" y="465983"/>
                    </a:lnTo>
                    <a:lnTo>
                      <a:pt x="728072" y="473275"/>
                    </a:lnTo>
                    <a:lnTo>
                      <a:pt x="727275" y="475641"/>
                    </a:lnTo>
                    <a:lnTo>
                      <a:pt x="730038" y="472249"/>
                    </a:lnTo>
                    <a:lnTo>
                      <a:pt x="731101" y="473203"/>
                    </a:lnTo>
                    <a:lnTo>
                      <a:pt x="732599" y="474115"/>
                    </a:lnTo>
                    <a:lnTo>
                      <a:pt x="734203" y="474520"/>
                    </a:lnTo>
                    <a:lnTo>
                      <a:pt x="735548" y="473985"/>
                    </a:lnTo>
                    <a:lnTo>
                      <a:pt x="737470" y="472589"/>
                    </a:lnTo>
                    <a:lnTo>
                      <a:pt x="738741" y="472678"/>
                    </a:lnTo>
                    <a:lnTo>
                      <a:pt x="739919" y="473411"/>
                    </a:lnTo>
                    <a:lnTo>
                      <a:pt x="741652" y="473941"/>
                    </a:lnTo>
                    <a:lnTo>
                      <a:pt x="744859" y="473779"/>
                    </a:lnTo>
                    <a:lnTo>
                      <a:pt x="746733" y="472967"/>
                    </a:lnTo>
                    <a:lnTo>
                      <a:pt x="748390" y="471952"/>
                    </a:lnTo>
                    <a:lnTo>
                      <a:pt x="750880" y="471143"/>
                    </a:lnTo>
                    <a:lnTo>
                      <a:pt x="744210" y="482108"/>
                    </a:lnTo>
                    <a:lnTo>
                      <a:pt x="746015" y="486460"/>
                    </a:lnTo>
                    <a:lnTo>
                      <a:pt x="745858" y="491942"/>
                    </a:lnTo>
                    <a:lnTo>
                      <a:pt x="744146" y="501886"/>
                    </a:lnTo>
                    <a:lnTo>
                      <a:pt x="746433" y="517932"/>
                    </a:lnTo>
                    <a:lnTo>
                      <a:pt x="745436" y="534787"/>
                    </a:lnTo>
                    <a:lnTo>
                      <a:pt x="745773" y="536384"/>
                    </a:lnTo>
                    <a:lnTo>
                      <a:pt x="746173" y="537388"/>
                    </a:lnTo>
                    <a:lnTo>
                      <a:pt x="750641" y="541261"/>
                    </a:lnTo>
                    <a:lnTo>
                      <a:pt x="750873" y="542715"/>
                    </a:lnTo>
                    <a:lnTo>
                      <a:pt x="752324" y="545000"/>
                    </a:lnTo>
                    <a:lnTo>
                      <a:pt x="752962" y="546325"/>
                    </a:lnTo>
                    <a:lnTo>
                      <a:pt x="753299" y="547902"/>
                    </a:lnTo>
                    <a:lnTo>
                      <a:pt x="753262" y="549011"/>
                    </a:lnTo>
                    <a:lnTo>
                      <a:pt x="751222" y="556974"/>
                    </a:lnTo>
                    <a:lnTo>
                      <a:pt x="751295" y="559308"/>
                    </a:lnTo>
                    <a:lnTo>
                      <a:pt x="753084" y="560390"/>
                    </a:lnTo>
                    <a:lnTo>
                      <a:pt x="752104" y="562817"/>
                    </a:lnTo>
                    <a:lnTo>
                      <a:pt x="748376" y="569747"/>
                    </a:lnTo>
                    <a:lnTo>
                      <a:pt x="747046" y="573974"/>
                    </a:lnTo>
                    <a:lnTo>
                      <a:pt x="745634" y="581491"/>
                    </a:lnTo>
                    <a:lnTo>
                      <a:pt x="743590" y="586444"/>
                    </a:lnTo>
                    <a:lnTo>
                      <a:pt x="743044" y="588807"/>
                    </a:lnTo>
                    <a:lnTo>
                      <a:pt x="743480" y="590843"/>
                    </a:lnTo>
                    <a:lnTo>
                      <a:pt x="745583" y="595798"/>
                    </a:lnTo>
                    <a:lnTo>
                      <a:pt x="746003" y="598305"/>
                    </a:lnTo>
                    <a:lnTo>
                      <a:pt x="746516" y="599622"/>
                    </a:lnTo>
                    <a:lnTo>
                      <a:pt x="750247" y="605692"/>
                    </a:lnTo>
                    <a:lnTo>
                      <a:pt x="750670" y="606741"/>
                    </a:lnTo>
                    <a:lnTo>
                      <a:pt x="750413" y="610615"/>
                    </a:lnTo>
                    <a:lnTo>
                      <a:pt x="750733" y="612097"/>
                    </a:lnTo>
                    <a:lnTo>
                      <a:pt x="751231" y="613476"/>
                    </a:lnTo>
                    <a:lnTo>
                      <a:pt x="751877" y="614803"/>
                    </a:lnTo>
                    <a:lnTo>
                      <a:pt x="752699" y="616069"/>
                    </a:lnTo>
                    <a:lnTo>
                      <a:pt x="759881" y="622697"/>
                    </a:lnTo>
                    <a:lnTo>
                      <a:pt x="760917" y="624158"/>
                    </a:lnTo>
                    <a:lnTo>
                      <a:pt x="761541" y="632065"/>
                    </a:lnTo>
                    <a:lnTo>
                      <a:pt x="761225" y="634310"/>
                    </a:lnTo>
                    <a:lnTo>
                      <a:pt x="762367" y="637164"/>
                    </a:lnTo>
                    <a:lnTo>
                      <a:pt x="762115" y="649429"/>
                    </a:lnTo>
                    <a:lnTo>
                      <a:pt x="766310" y="666557"/>
                    </a:lnTo>
                    <a:lnTo>
                      <a:pt x="770117" y="674880"/>
                    </a:lnTo>
                    <a:lnTo>
                      <a:pt x="772683" y="678850"/>
                    </a:lnTo>
                    <a:lnTo>
                      <a:pt x="775797" y="682293"/>
                    </a:lnTo>
                    <a:lnTo>
                      <a:pt x="777579" y="683812"/>
                    </a:lnTo>
                    <a:lnTo>
                      <a:pt x="779210" y="684920"/>
                    </a:lnTo>
                    <a:lnTo>
                      <a:pt x="780991" y="685745"/>
                    </a:lnTo>
                    <a:lnTo>
                      <a:pt x="783270" y="686377"/>
                    </a:lnTo>
                    <a:lnTo>
                      <a:pt x="787408" y="687031"/>
                    </a:lnTo>
                    <a:lnTo>
                      <a:pt x="788486" y="687984"/>
                    </a:lnTo>
                    <a:lnTo>
                      <a:pt x="789118" y="690342"/>
                    </a:lnTo>
                    <a:lnTo>
                      <a:pt x="790557" y="688874"/>
                    </a:lnTo>
                    <a:lnTo>
                      <a:pt x="791952" y="688411"/>
                    </a:lnTo>
                    <a:lnTo>
                      <a:pt x="795230" y="688153"/>
                    </a:lnTo>
                    <a:lnTo>
                      <a:pt x="800596" y="685510"/>
                    </a:lnTo>
                    <a:lnTo>
                      <a:pt x="805284" y="683993"/>
                    </a:lnTo>
                    <a:lnTo>
                      <a:pt x="811404" y="678342"/>
                    </a:lnTo>
                    <a:lnTo>
                      <a:pt x="813446" y="677111"/>
                    </a:lnTo>
                    <a:lnTo>
                      <a:pt x="815637" y="676458"/>
                    </a:lnTo>
                    <a:lnTo>
                      <a:pt x="817659" y="674679"/>
                    </a:lnTo>
                    <a:lnTo>
                      <a:pt x="819256" y="672468"/>
                    </a:lnTo>
                    <a:lnTo>
                      <a:pt x="820202" y="670586"/>
                    </a:lnTo>
                    <a:lnTo>
                      <a:pt x="820738" y="667286"/>
                    </a:lnTo>
                    <a:lnTo>
                      <a:pt x="820835" y="663680"/>
                    </a:lnTo>
                    <a:lnTo>
                      <a:pt x="821444" y="660700"/>
                    </a:lnTo>
                    <a:lnTo>
                      <a:pt x="823508" y="659282"/>
                    </a:lnTo>
                    <a:lnTo>
                      <a:pt x="823870" y="660087"/>
                    </a:lnTo>
                    <a:lnTo>
                      <a:pt x="824680" y="661284"/>
                    </a:lnTo>
                    <a:lnTo>
                      <a:pt x="825065" y="662048"/>
                    </a:lnTo>
                    <a:lnTo>
                      <a:pt x="825710" y="661489"/>
                    </a:lnTo>
                    <a:lnTo>
                      <a:pt x="826121" y="661268"/>
                    </a:lnTo>
                    <a:lnTo>
                      <a:pt x="826472" y="661022"/>
                    </a:lnTo>
                    <a:lnTo>
                      <a:pt x="826875" y="660422"/>
                    </a:lnTo>
                    <a:lnTo>
                      <a:pt x="827729" y="660488"/>
                    </a:lnTo>
                    <a:lnTo>
                      <a:pt x="829426" y="665062"/>
                    </a:lnTo>
                    <a:lnTo>
                      <a:pt x="829982" y="666039"/>
                    </a:lnTo>
                    <a:lnTo>
                      <a:pt x="831472" y="666763"/>
                    </a:lnTo>
                    <a:lnTo>
                      <a:pt x="833002" y="666787"/>
                    </a:lnTo>
                    <a:lnTo>
                      <a:pt x="834481" y="666974"/>
                    </a:lnTo>
                    <a:lnTo>
                      <a:pt x="835837" y="668255"/>
                    </a:lnTo>
                    <a:lnTo>
                      <a:pt x="853385" y="661569"/>
                    </a:lnTo>
                    <a:lnTo>
                      <a:pt x="854433" y="660789"/>
                    </a:lnTo>
                    <a:lnTo>
                      <a:pt x="857137" y="654927"/>
                    </a:lnTo>
                    <a:lnTo>
                      <a:pt x="857834" y="654014"/>
                    </a:lnTo>
                    <a:lnTo>
                      <a:pt x="858242" y="653668"/>
                    </a:lnTo>
                    <a:lnTo>
                      <a:pt x="858398" y="652776"/>
                    </a:lnTo>
                    <a:lnTo>
                      <a:pt x="858445" y="650931"/>
                    </a:lnTo>
                    <a:lnTo>
                      <a:pt x="858888" y="650335"/>
                    </a:lnTo>
                    <a:lnTo>
                      <a:pt x="859810" y="650659"/>
                    </a:lnTo>
                    <a:lnTo>
                      <a:pt x="861438" y="651649"/>
                    </a:lnTo>
                    <a:lnTo>
                      <a:pt x="863298" y="652341"/>
                    </a:lnTo>
                    <a:lnTo>
                      <a:pt x="864175" y="653576"/>
                    </a:lnTo>
                    <a:lnTo>
                      <a:pt x="864715" y="654806"/>
                    </a:lnTo>
                    <a:lnTo>
                      <a:pt x="865496" y="655414"/>
                    </a:lnTo>
                    <a:lnTo>
                      <a:pt x="866658" y="656672"/>
                    </a:lnTo>
                    <a:lnTo>
                      <a:pt x="871320" y="664859"/>
                    </a:lnTo>
                    <a:lnTo>
                      <a:pt x="870168" y="666881"/>
                    </a:lnTo>
                    <a:lnTo>
                      <a:pt x="869535" y="669637"/>
                    </a:lnTo>
                    <a:lnTo>
                      <a:pt x="869104" y="674806"/>
                    </a:lnTo>
                    <a:lnTo>
                      <a:pt x="870019" y="677590"/>
                    </a:lnTo>
                    <a:lnTo>
                      <a:pt x="872469" y="677941"/>
                    </a:lnTo>
                    <a:lnTo>
                      <a:pt x="875152" y="676767"/>
                    </a:lnTo>
                    <a:lnTo>
                      <a:pt x="876789" y="674995"/>
                    </a:lnTo>
                    <a:lnTo>
                      <a:pt x="877203" y="677130"/>
                    </a:lnTo>
                    <a:lnTo>
                      <a:pt x="876546" y="679716"/>
                    </a:lnTo>
                    <a:lnTo>
                      <a:pt x="875388" y="681863"/>
                    </a:lnTo>
                    <a:lnTo>
                      <a:pt x="874234" y="682717"/>
                    </a:lnTo>
                    <a:lnTo>
                      <a:pt x="873645" y="684184"/>
                    </a:lnTo>
                    <a:lnTo>
                      <a:pt x="873660" y="691250"/>
                    </a:lnTo>
                    <a:lnTo>
                      <a:pt x="873971" y="693356"/>
                    </a:lnTo>
                    <a:lnTo>
                      <a:pt x="874727" y="694362"/>
                    </a:lnTo>
                    <a:lnTo>
                      <a:pt x="878013" y="697210"/>
                    </a:lnTo>
                    <a:lnTo>
                      <a:pt x="878714" y="698570"/>
                    </a:lnTo>
                    <a:lnTo>
                      <a:pt x="879855" y="701963"/>
                    </a:lnTo>
                    <a:lnTo>
                      <a:pt x="880658" y="703194"/>
                    </a:lnTo>
                    <a:lnTo>
                      <a:pt x="883097" y="704178"/>
                    </a:lnTo>
                    <a:lnTo>
                      <a:pt x="888440" y="703345"/>
                    </a:lnTo>
                    <a:lnTo>
                      <a:pt x="890535" y="703598"/>
                    </a:lnTo>
                    <a:lnTo>
                      <a:pt x="892227" y="705449"/>
                    </a:lnTo>
                    <a:lnTo>
                      <a:pt x="893463" y="707894"/>
                    </a:lnTo>
                    <a:lnTo>
                      <a:pt x="895162" y="710113"/>
                    </a:lnTo>
                    <a:lnTo>
                      <a:pt x="898201" y="711263"/>
                    </a:lnTo>
                    <a:lnTo>
                      <a:pt x="906215" y="712210"/>
                    </a:lnTo>
                    <a:lnTo>
                      <a:pt x="908014" y="712945"/>
                    </a:lnTo>
                    <a:lnTo>
                      <a:pt x="908915" y="714050"/>
                    </a:lnTo>
                    <a:lnTo>
                      <a:pt x="909097" y="715053"/>
                    </a:lnTo>
                    <a:lnTo>
                      <a:pt x="909099" y="716147"/>
                    </a:lnTo>
                    <a:lnTo>
                      <a:pt x="909441" y="717385"/>
                    </a:lnTo>
                    <a:lnTo>
                      <a:pt x="910092" y="718522"/>
                    </a:lnTo>
                    <a:lnTo>
                      <a:pt x="912200" y="720703"/>
                    </a:lnTo>
                    <a:lnTo>
                      <a:pt x="912020" y="721288"/>
                    </a:lnTo>
                    <a:lnTo>
                      <a:pt x="912225" y="727785"/>
                    </a:lnTo>
                    <a:lnTo>
                      <a:pt x="912463" y="728709"/>
                    </a:lnTo>
                    <a:lnTo>
                      <a:pt x="913776" y="730184"/>
                    </a:lnTo>
                    <a:lnTo>
                      <a:pt x="920735" y="735955"/>
                    </a:lnTo>
                    <a:lnTo>
                      <a:pt x="922636" y="738932"/>
                    </a:lnTo>
                    <a:lnTo>
                      <a:pt x="925792" y="737478"/>
                    </a:lnTo>
                    <a:lnTo>
                      <a:pt x="928495" y="738839"/>
                    </a:lnTo>
                    <a:lnTo>
                      <a:pt x="931077" y="741168"/>
                    </a:lnTo>
                    <a:lnTo>
                      <a:pt x="933963" y="742524"/>
                    </a:lnTo>
                    <a:lnTo>
                      <a:pt x="935587" y="742912"/>
                    </a:lnTo>
                    <a:lnTo>
                      <a:pt x="937842" y="744279"/>
                    </a:lnTo>
                    <a:lnTo>
                      <a:pt x="939491" y="744754"/>
                    </a:lnTo>
                    <a:lnTo>
                      <a:pt x="941272" y="744756"/>
                    </a:lnTo>
                    <a:lnTo>
                      <a:pt x="944484" y="744205"/>
                    </a:lnTo>
                    <a:lnTo>
                      <a:pt x="946346" y="744372"/>
                    </a:lnTo>
                    <a:lnTo>
                      <a:pt x="944738" y="747710"/>
                    </a:lnTo>
                    <a:lnTo>
                      <a:pt x="945593" y="750550"/>
                    </a:lnTo>
                    <a:lnTo>
                      <a:pt x="952148" y="759649"/>
                    </a:lnTo>
                    <a:lnTo>
                      <a:pt x="954158" y="760188"/>
                    </a:lnTo>
                    <a:lnTo>
                      <a:pt x="956695" y="759645"/>
                    </a:lnTo>
                    <a:lnTo>
                      <a:pt x="960714" y="759797"/>
                    </a:lnTo>
                    <a:lnTo>
                      <a:pt x="958810" y="763246"/>
                    </a:lnTo>
                    <a:lnTo>
                      <a:pt x="948614" y="775983"/>
                    </a:lnTo>
                    <a:lnTo>
                      <a:pt x="947208" y="778369"/>
                    </a:lnTo>
                    <a:lnTo>
                      <a:pt x="945188" y="787379"/>
                    </a:lnTo>
                    <a:lnTo>
                      <a:pt x="945442" y="789548"/>
                    </a:lnTo>
                    <a:lnTo>
                      <a:pt x="946952" y="793497"/>
                    </a:lnTo>
                    <a:lnTo>
                      <a:pt x="947557" y="797118"/>
                    </a:lnTo>
                    <a:lnTo>
                      <a:pt x="948577" y="798468"/>
                    </a:lnTo>
                    <a:lnTo>
                      <a:pt x="950039" y="799392"/>
                    </a:lnTo>
                    <a:lnTo>
                      <a:pt x="951656" y="799824"/>
                    </a:lnTo>
                    <a:lnTo>
                      <a:pt x="953655" y="799552"/>
                    </a:lnTo>
                    <a:lnTo>
                      <a:pt x="954682" y="798439"/>
                    </a:lnTo>
                    <a:lnTo>
                      <a:pt x="955776" y="794784"/>
                    </a:lnTo>
                    <a:lnTo>
                      <a:pt x="957824" y="796696"/>
                    </a:lnTo>
                    <a:lnTo>
                      <a:pt x="958577" y="799445"/>
                    </a:lnTo>
                    <a:lnTo>
                      <a:pt x="957709" y="801835"/>
                    </a:lnTo>
                    <a:lnTo>
                      <a:pt x="952470" y="803347"/>
                    </a:lnTo>
                    <a:lnTo>
                      <a:pt x="950266" y="805213"/>
                    </a:lnTo>
                    <a:lnTo>
                      <a:pt x="949503" y="807549"/>
                    </a:lnTo>
                    <a:lnTo>
                      <a:pt x="951474" y="809518"/>
                    </a:lnTo>
                    <a:lnTo>
                      <a:pt x="950195" y="810736"/>
                    </a:lnTo>
                    <a:lnTo>
                      <a:pt x="949909" y="812006"/>
                    </a:lnTo>
                    <a:lnTo>
                      <a:pt x="949883" y="813321"/>
                    </a:lnTo>
                    <a:lnTo>
                      <a:pt x="949369" y="814646"/>
                    </a:lnTo>
                    <a:lnTo>
                      <a:pt x="948713" y="815053"/>
                    </a:lnTo>
                    <a:lnTo>
                      <a:pt x="946591" y="815831"/>
                    </a:lnTo>
                    <a:lnTo>
                      <a:pt x="945852" y="816274"/>
                    </a:lnTo>
                    <a:lnTo>
                      <a:pt x="944677" y="818396"/>
                    </a:lnTo>
                    <a:lnTo>
                      <a:pt x="943972" y="821233"/>
                    </a:lnTo>
                    <a:lnTo>
                      <a:pt x="944093" y="823086"/>
                    </a:lnTo>
                    <a:lnTo>
                      <a:pt x="945452" y="822337"/>
                    </a:lnTo>
                    <a:lnTo>
                      <a:pt x="946451" y="822422"/>
                    </a:lnTo>
                    <a:lnTo>
                      <a:pt x="947780" y="827633"/>
                    </a:lnTo>
                    <a:lnTo>
                      <a:pt x="947847" y="830292"/>
                    </a:lnTo>
                    <a:lnTo>
                      <a:pt x="946215" y="831333"/>
                    </a:lnTo>
                    <a:lnTo>
                      <a:pt x="945768" y="831821"/>
                    </a:lnTo>
                    <a:lnTo>
                      <a:pt x="945808" y="833047"/>
                    </a:lnTo>
                    <a:lnTo>
                      <a:pt x="946161" y="834298"/>
                    </a:lnTo>
                    <a:lnTo>
                      <a:pt x="946751" y="834896"/>
                    </a:lnTo>
                    <a:lnTo>
                      <a:pt x="946760" y="835360"/>
                    </a:lnTo>
                    <a:lnTo>
                      <a:pt x="951007" y="839198"/>
                    </a:lnTo>
                    <a:lnTo>
                      <a:pt x="951465" y="839932"/>
                    </a:lnTo>
                    <a:lnTo>
                      <a:pt x="952201" y="842860"/>
                    </a:lnTo>
                    <a:lnTo>
                      <a:pt x="952281" y="844120"/>
                    </a:lnTo>
                    <a:lnTo>
                      <a:pt x="951998" y="845308"/>
                    </a:lnTo>
                    <a:lnTo>
                      <a:pt x="950128" y="847665"/>
                    </a:lnTo>
                    <a:lnTo>
                      <a:pt x="950324" y="848377"/>
                    </a:lnTo>
                    <a:lnTo>
                      <a:pt x="951014" y="848973"/>
                    </a:lnTo>
                    <a:lnTo>
                      <a:pt x="955061" y="860234"/>
                    </a:lnTo>
                    <a:lnTo>
                      <a:pt x="956075" y="861890"/>
                    </a:lnTo>
                    <a:lnTo>
                      <a:pt x="956388" y="863824"/>
                    </a:lnTo>
                    <a:lnTo>
                      <a:pt x="955113" y="869836"/>
                    </a:lnTo>
                    <a:lnTo>
                      <a:pt x="954973" y="871910"/>
                    </a:lnTo>
                    <a:lnTo>
                      <a:pt x="955592" y="873238"/>
                    </a:lnTo>
                    <a:lnTo>
                      <a:pt x="956174" y="873909"/>
                    </a:lnTo>
                    <a:lnTo>
                      <a:pt x="956518" y="874508"/>
                    </a:lnTo>
                    <a:lnTo>
                      <a:pt x="956421" y="875648"/>
                    </a:lnTo>
                    <a:lnTo>
                      <a:pt x="955756" y="877087"/>
                    </a:lnTo>
                    <a:lnTo>
                      <a:pt x="953951" y="879534"/>
                    </a:lnTo>
                    <a:lnTo>
                      <a:pt x="953499" y="881129"/>
                    </a:lnTo>
                    <a:lnTo>
                      <a:pt x="953739" y="883552"/>
                    </a:lnTo>
                    <a:lnTo>
                      <a:pt x="954645" y="885284"/>
                    </a:lnTo>
                    <a:lnTo>
                      <a:pt x="957276" y="888103"/>
                    </a:lnTo>
                    <a:lnTo>
                      <a:pt x="962160" y="895701"/>
                    </a:lnTo>
                    <a:lnTo>
                      <a:pt x="964360" y="900487"/>
                    </a:lnTo>
                    <a:lnTo>
                      <a:pt x="965534" y="904910"/>
                    </a:lnTo>
                    <a:lnTo>
                      <a:pt x="965194" y="909834"/>
                    </a:lnTo>
                    <a:lnTo>
                      <a:pt x="961870" y="918188"/>
                    </a:lnTo>
                    <a:lnTo>
                      <a:pt x="960834" y="922652"/>
                    </a:lnTo>
                    <a:lnTo>
                      <a:pt x="961245" y="922856"/>
                    </a:lnTo>
                    <a:lnTo>
                      <a:pt x="963748" y="924644"/>
                    </a:lnTo>
                    <a:lnTo>
                      <a:pt x="964094" y="925486"/>
                    </a:lnTo>
                    <a:lnTo>
                      <a:pt x="964658" y="928708"/>
                    </a:lnTo>
                    <a:lnTo>
                      <a:pt x="964517" y="930752"/>
                    </a:lnTo>
                    <a:lnTo>
                      <a:pt x="963643" y="932299"/>
                    </a:lnTo>
                    <a:lnTo>
                      <a:pt x="959502" y="935797"/>
                    </a:lnTo>
                    <a:lnTo>
                      <a:pt x="957196" y="939666"/>
                    </a:lnTo>
                    <a:lnTo>
                      <a:pt x="956501" y="949251"/>
                    </a:lnTo>
                    <a:lnTo>
                      <a:pt x="954479" y="953535"/>
                    </a:lnTo>
                    <a:lnTo>
                      <a:pt x="954814" y="955082"/>
                    </a:lnTo>
                    <a:lnTo>
                      <a:pt x="955343" y="956478"/>
                    </a:lnTo>
                    <a:lnTo>
                      <a:pt x="956226" y="957577"/>
                    </a:lnTo>
                    <a:lnTo>
                      <a:pt x="957516" y="958311"/>
                    </a:lnTo>
                    <a:lnTo>
                      <a:pt x="960112" y="957536"/>
                    </a:lnTo>
                    <a:lnTo>
                      <a:pt x="961900" y="959094"/>
                    </a:lnTo>
                    <a:lnTo>
                      <a:pt x="962878" y="961815"/>
                    </a:lnTo>
                    <a:lnTo>
                      <a:pt x="963097" y="964471"/>
                    </a:lnTo>
                    <a:lnTo>
                      <a:pt x="963669" y="965817"/>
                    </a:lnTo>
                    <a:lnTo>
                      <a:pt x="967741" y="970719"/>
                    </a:lnTo>
                    <a:lnTo>
                      <a:pt x="969095" y="975246"/>
                    </a:lnTo>
                    <a:lnTo>
                      <a:pt x="971177" y="978002"/>
                    </a:lnTo>
                    <a:lnTo>
                      <a:pt x="971476" y="978640"/>
                    </a:lnTo>
                    <a:lnTo>
                      <a:pt x="971844" y="980550"/>
                    </a:lnTo>
                    <a:lnTo>
                      <a:pt x="972956" y="982778"/>
                    </a:lnTo>
                    <a:lnTo>
                      <a:pt x="974418" y="984911"/>
                    </a:lnTo>
                    <a:lnTo>
                      <a:pt x="979846" y="990591"/>
                    </a:lnTo>
                    <a:lnTo>
                      <a:pt x="981198" y="991544"/>
                    </a:lnTo>
                    <a:lnTo>
                      <a:pt x="984033" y="993020"/>
                    </a:lnTo>
                    <a:lnTo>
                      <a:pt x="985171" y="994007"/>
                    </a:lnTo>
                    <a:lnTo>
                      <a:pt x="985672" y="995159"/>
                    </a:lnTo>
                    <a:lnTo>
                      <a:pt x="985966" y="998086"/>
                    </a:lnTo>
                    <a:lnTo>
                      <a:pt x="986521" y="999476"/>
                    </a:lnTo>
                    <a:lnTo>
                      <a:pt x="987594" y="1000658"/>
                    </a:lnTo>
                    <a:lnTo>
                      <a:pt x="989829" y="1002049"/>
                    </a:lnTo>
                    <a:lnTo>
                      <a:pt x="990868" y="1002997"/>
                    </a:lnTo>
                    <a:lnTo>
                      <a:pt x="992991" y="1009422"/>
                    </a:lnTo>
                    <a:lnTo>
                      <a:pt x="994752" y="1010962"/>
                    </a:lnTo>
                    <a:lnTo>
                      <a:pt x="996510" y="1013484"/>
                    </a:lnTo>
                    <a:lnTo>
                      <a:pt x="996854" y="1014570"/>
                    </a:lnTo>
                    <a:lnTo>
                      <a:pt x="996243" y="1016203"/>
                    </a:lnTo>
                    <a:lnTo>
                      <a:pt x="995058" y="1016572"/>
                    </a:lnTo>
                    <a:lnTo>
                      <a:pt x="993646" y="1016635"/>
                    </a:lnTo>
                    <a:lnTo>
                      <a:pt x="992451" y="1017298"/>
                    </a:lnTo>
                    <a:lnTo>
                      <a:pt x="991943" y="1018888"/>
                    </a:lnTo>
                    <a:lnTo>
                      <a:pt x="992715" y="1020318"/>
                    </a:lnTo>
                    <a:lnTo>
                      <a:pt x="994070" y="1021854"/>
                    </a:lnTo>
                    <a:lnTo>
                      <a:pt x="995340" y="1023761"/>
                    </a:lnTo>
                    <a:lnTo>
                      <a:pt x="995471" y="1024744"/>
                    </a:lnTo>
                    <a:lnTo>
                      <a:pt x="995105" y="1026864"/>
                    </a:lnTo>
                    <a:lnTo>
                      <a:pt x="995468" y="1027804"/>
                    </a:lnTo>
                    <a:lnTo>
                      <a:pt x="996567" y="1028325"/>
                    </a:lnTo>
                    <a:lnTo>
                      <a:pt x="997756" y="1028147"/>
                    </a:lnTo>
                    <a:lnTo>
                      <a:pt x="998475" y="1027399"/>
                    </a:lnTo>
                    <a:lnTo>
                      <a:pt x="997474" y="1024576"/>
                    </a:lnTo>
                    <a:lnTo>
                      <a:pt x="997305" y="1022345"/>
                    </a:lnTo>
                    <a:lnTo>
                      <a:pt x="997658" y="1020404"/>
                    </a:lnTo>
                    <a:lnTo>
                      <a:pt x="998599" y="1019623"/>
                    </a:lnTo>
                    <a:lnTo>
                      <a:pt x="999657" y="1019064"/>
                    </a:lnTo>
                    <a:lnTo>
                      <a:pt x="1003327" y="1016040"/>
                    </a:lnTo>
                    <a:lnTo>
                      <a:pt x="1004438" y="1014758"/>
                    </a:lnTo>
                    <a:lnTo>
                      <a:pt x="1006521" y="1016413"/>
                    </a:lnTo>
                    <a:lnTo>
                      <a:pt x="1007729" y="1018042"/>
                    </a:lnTo>
                    <a:lnTo>
                      <a:pt x="1009276" y="1018351"/>
                    </a:lnTo>
                    <a:lnTo>
                      <a:pt x="1012378" y="1015973"/>
                    </a:lnTo>
                    <a:lnTo>
                      <a:pt x="1013393" y="1014904"/>
                    </a:lnTo>
                    <a:lnTo>
                      <a:pt x="1014141" y="1014297"/>
                    </a:lnTo>
                    <a:lnTo>
                      <a:pt x="1015086" y="1014045"/>
                    </a:lnTo>
                    <a:lnTo>
                      <a:pt x="1016742" y="1014101"/>
                    </a:lnTo>
                    <a:lnTo>
                      <a:pt x="1018761" y="1014971"/>
                    </a:lnTo>
                    <a:lnTo>
                      <a:pt x="1018921" y="1016484"/>
                    </a:lnTo>
                    <a:lnTo>
                      <a:pt x="1018217" y="1017972"/>
                    </a:lnTo>
                    <a:lnTo>
                      <a:pt x="1017732" y="1018698"/>
                    </a:lnTo>
                    <a:lnTo>
                      <a:pt x="1017523" y="1018668"/>
                    </a:lnTo>
                    <a:lnTo>
                      <a:pt x="1016209" y="1019825"/>
                    </a:lnTo>
                    <a:lnTo>
                      <a:pt x="1015869" y="1020227"/>
                    </a:lnTo>
                    <a:lnTo>
                      <a:pt x="1015708" y="1020898"/>
                    </a:lnTo>
                    <a:lnTo>
                      <a:pt x="1016621" y="1021488"/>
                    </a:lnTo>
                    <a:lnTo>
                      <a:pt x="1016573" y="1022138"/>
                    </a:lnTo>
                    <a:lnTo>
                      <a:pt x="1015121" y="1024645"/>
                    </a:lnTo>
                    <a:lnTo>
                      <a:pt x="1014159" y="1025823"/>
                    </a:lnTo>
                    <a:lnTo>
                      <a:pt x="1013311" y="1026274"/>
                    </a:lnTo>
                    <a:lnTo>
                      <a:pt x="1012269" y="1027150"/>
                    </a:lnTo>
                    <a:lnTo>
                      <a:pt x="1009697" y="1031508"/>
                    </a:lnTo>
                    <a:lnTo>
                      <a:pt x="1009011" y="1033039"/>
                    </a:lnTo>
                    <a:lnTo>
                      <a:pt x="1008248" y="1035619"/>
                    </a:lnTo>
                    <a:lnTo>
                      <a:pt x="1007999" y="1038182"/>
                    </a:lnTo>
                    <a:lnTo>
                      <a:pt x="1008613" y="1040201"/>
                    </a:lnTo>
                    <a:lnTo>
                      <a:pt x="1010523" y="1041156"/>
                    </a:lnTo>
                    <a:lnTo>
                      <a:pt x="1011392" y="1042291"/>
                    </a:lnTo>
                    <a:lnTo>
                      <a:pt x="1015682" y="1052193"/>
                    </a:lnTo>
                    <a:lnTo>
                      <a:pt x="1016300" y="1054942"/>
                    </a:lnTo>
                    <a:lnTo>
                      <a:pt x="1016508" y="1057811"/>
                    </a:lnTo>
                    <a:lnTo>
                      <a:pt x="1016386" y="1060808"/>
                    </a:lnTo>
                    <a:lnTo>
                      <a:pt x="1016867" y="1062690"/>
                    </a:lnTo>
                    <a:lnTo>
                      <a:pt x="1020690" y="1069702"/>
                    </a:lnTo>
                    <a:lnTo>
                      <a:pt x="1023299" y="1078094"/>
                    </a:lnTo>
                    <a:lnTo>
                      <a:pt x="1024532" y="1080246"/>
                    </a:lnTo>
                    <a:lnTo>
                      <a:pt x="1026657" y="1082248"/>
                    </a:lnTo>
                    <a:lnTo>
                      <a:pt x="1027985" y="1083131"/>
                    </a:lnTo>
                    <a:lnTo>
                      <a:pt x="1028391" y="1084531"/>
                    </a:lnTo>
                    <a:lnTo>
                      <a:pt x="1027627" y="1090089"/>
                    </a:lnTo>
                    <a:lnTo>
                      <a:pt x="1027404" y="1097778"/>
                    </a:lnTo>
                    <a:lnTo>
                      <a:pt x="1026445" y="1099062"/>
                    </a:lnTo>
                    <a:lnTo>
                      <a:pt x="1027649" y="1102215"/>
                    </a:lnTo>
                    <a:lnTo>
                      <a:pt x="1030558" y="1107027"/>
                    </a:lnTo>
                    <a:lnTo>
                      <a:pt x="1033764" y="1110695"/>
                    </a:lnTo>
                    <a:lnTo>
                      <a:pt x="1034763" y="1112563"/>
                    </a:lnTo>
                    <a:lnTo>
                      <a:pt x="1034996" y="1115003"/>
                    </a:lnTo>
                    <a:lnTo>
                      <a:pt x="1034203" y="1116852"/>
                    </a:lnTo>
                    <a:lnTo>
                      <a:pt x="1030820" y="1119304"/>
                    </a:lnTo>
                    <a:lnTo>
                      <a:pt x="1029474" y="1121186"/>
                    </a:lnTo>
                    <a:lnTo>
                      <a:pt x="1028770" y="1123951"/>
                    </a:lnTo>
                    <a:lnTo>
                      <a:pt x="1028629" y="1132178"/>
                    </a:lnTo>
                    <a:lnTo>
                      <a:pt x="1027938" y="1132578"/>
                    </a:lnTo>
                    <a:lnTo>
                      <a:pt x="1026528" y="1133852"/>
                    </a:lnTo>
                    <a:lnTo>
                      <a:pt x="1025599" y="1135276"/>
                    </a:lnTo>
                    <a:lnTo>
                      <a:pt x="1026201" y="1136030"/>
                    </a:lnTo>
                    <a:lnTo>
                      <a:pt x="1026991" y="1136684"/>
                    </a:lnTo>
                    <a:lnTo>
                      <a:pt x="1026889" y="1138016"/>
                    </a:lnTo>
                    <a:lnTo>
                      <a:pt x="1026457" y="1139455"/>
                    </a:lnTo>
                    <a:lnTo>
                      <a:pt x="1026311" y="1140456"/>
                    </a:lnTo>
                    <a:lnTo>
                      <a:pt x="1027882" y="1143043"/>
                    </a:lnTo>
                    <a:lnTo>
                      <a:pt x="1028521" y="1144486"/>
                    </a:lnTo>
                    <a:lnTo>
                      <a:pt x="1027327" y="1145959"/>
                    </a:lnTo>
                    <a:lnTo>
                      <a:pt x="1026344" y="1150136"/>
                    </a:lnTo>
                    <a:lnTo>
                      <a:pt x="1025912" y="1151068"/>
                    </a:lnTo>
                    <a:lnTo>
                      <a:pt x="1025947" y="1152941"/>
                    </a:lnTo>
                    <a:lnTo>
                      <a:pt x="1021851" y="1161308"/>
                    </a:lnTo>
                    <a:lnTo>
                      <a:pt x="1015090" y="1171995"/>
                    </a:lnTo>
                    <a:lnTo>
                      <a:pt x="1014010" y="1175888"/>
                    </a:lnTo>
                    <a:lnTo>
                      <a:pt x="1012626" y="1179056"/>
                    </a:lnTo>
                    <a:lnTo>
                      <a:pt x="1012215" y="1180888"/>
                    </a:lnTo>
                    <a:lnTo>
                      <a:pt x="1012129" y="1182898"/>
                    </a:lnTo>
                    <a:lnTo>
                      <a:pt x="1012227" y="1184725"/>
                    </a:lnTo>
                    <a:lnTo>
                      <a:pt x="1012623" y="1186452"/>
                    </a:lnTo>
                    <a:lnTo>
                      <a:pt x="1013328" y="1188166"/>
                    </a:lnTo>
                    <a:lnTo>
                      <a:pt x="1012197" y="1191283"/>
                    </a:lnTo>
                    <a:lnTo>
                      <a:pt x="1013595" y="1194868"/>
                    </a:lnTo>
                    <a:lnTo>
                      <a:pt x="1022114" y="1206886"/>
                    </a:lnTo>
                    <a:lnTo>
                      <a:pt x="1024266" y="1208694"/>
                    </a:lnTo>
                    <a:lnTo>
                      <a:pt x="1025764" y="1209162"/>
                    </a:lnTo>
                    <a:lnTo>
                      <a:pt x="1029572" y="1209700"/>
                    </a:lnTo>
                    <a:lnTo>
                      <a:pt x="1030932" y="1210282"/>
                    </a:lnTo>
                    <a:lnTo>
                      <a:pt x="1031840" y="1211773"/>
                    </a:lnTo>
                    <a:lnTo>
                      <a:pt x="1032112" y="1213628"/>
                    </a:lnTo>
                    <a:lnTo>
                      <a:pt x="1032096" y="1217495"/>
                    </a:lnTo>
                    <a:lnTo>
                      <a:pt x="1034376" y="1226558"/>
                    </a:lnTo>
                    <a:lnTo>
                      <a:pt x="1033603" y="1229244"/>
                    </a:lnTo>
                    <a:lnTo>
                      <a:pt x="1036111" y="1228667"/>
                    </a:lnTo>
                    <a:lnTo>
                      <a:pt x="1038710" y="1229443"/>
                    </a:lnTo>
                    <a:lnTo>
                      <a:pt x="1040727" y="1230617"/>
                    </a:lnTo>
                    <a:lnTo>
                      <a:pt x="1041458" y="1231321"/>
                    </a:lnTo>
                    <a:lnTo>
                      <a:pt x="1043259" y="1230477"/>
                    </a:lnTo>
                    <a:lnTo>
                      <a:pt x="1045093" y="1230832"/>
                    </a:lnTo>
                    <a:lnTo>
                      <a:pt x="1049282" y="1232511"/>
                    </a:lnTo>
                    <a:lnTo>
                      <a:pt x="1048570" y="1238395"/>
                    </a:lnTo>
                    <a:lnTo>
                      <a:pt x="1047387" y="1243442"/>
                    </a:lnTo>
                    <a:lnTo>
                      <a:pt x="1045742" y="1247779"/>
                    </a:lnTo>
                    <a:lnTo>
                      <a:pt x="1041627" y="1255635"/>
                    </a:lnTo>
                    <a:lnTo>
                      <a:pt x="1038710" y="1270700"/>
                    </a:lnTo>
                    <a:lnTo>
                      <a:pt x="1038403" y="1271538"/>
                    </a:lnTo>
                    <a:lnTo>
                      <a:pt x="1037961" y="1272447"/>
                    </a:lnTo>
                    <a:lnTo>
                      <a:pt x="1037583" y="1273574"/>
                    </a:lnTo>
                    <a:lnTo>
                      <a:pt x="1037525" y="1275028"/>
                    </a:lnTo>
                    <a:lnTo>
                      <a:pt x="1038057" y="1276559"/>
                    </a:lnTo>
                    <a:lnTo>
                      <a:pt x="1039999" y="1279685"/>
                    </a:lnTo>
                    <a:lnTo>
                      <a:pt x="1040365" y="1281052"/>
                    </a:lnTo>
                    <a:lnTo>
                      <a:pt x="1040706" y="1281762"/>
                    </a:lnTo>
                    <a:lnTo>
                      <a:pt x="1042283" y="1283266"/>
                    </a:lnTo>
                    <a:lnTo>
                      <a:pt x="1042838" y="1284504"/>
                    </a:lnTo>
                    <a:lnTo>
                      <a:pt x="1044031" y="1288151"/>
                    </a:lnTo>
                    <a:lnTo>
                      <a:pt x="1052893" y="1295646"/>
                    </a:lnTo>
                    <a:lnTo>
                      <a:pt x="1054515" y="1298024"/>
                    </a:lnTo>
                    <a:lnTo>
                      <a:pt x="1056682" y="1302455"/>
                    </a:lnTo>
                    <a:lnTo>
                      <a:pt x="1058419" y="1304602"/>
                    </a:lnTo>
                    <a:lnTo>
                      <a:pt x="1060386" y="1305914"/>
                    </a:lnTo>
                    <a:lnTo>
                      <a:pt x="1065015" y="1307909"/>
                    </a:lnTo>
                    <a:lnTo>
                      <a:pt x="1066854" y="1309421"/>
                    </a:lnTo>
                    <a:lnTo>
                      <a:pt x="1069154" y="1312556"/>
                    </a:lnTo>
                    <a:lnTo>
                      <a:pt x="1069761" y="1314065"/>
                    </a:lnTo>
                    <a:lnTo>
                      <a:pt x="1070630" y="1314351"/>
                    </a:lnTo>
                    <a:lnTo>
                      <a:pt x="1071732" y="1314469"/>
                    </a:lnTo>
                    <a:lnTo>
                      <a:pt x="1072734" y="1314811"/>
                    </a:lnTo>
                    <a:lnTo>
                      <a:pt x="1080551" y="1320754"/>
                    </a:lnTo>
                    <a:lnTo>
                      <a:pt x="1085060" y="1322553"/>
                    </a:lnTo>
                    <a:lnTo>
                      <a:pt x="1091724" y="1320588"/>
                    </a:lnTo>
                    <a:lnTo>
                      <a:pt x="1093358" y="1322021"/>
                    </a:lnTo>
                    <a:lnTo>
                      <a:pt x="1095158" y="1326053"/>
                    </a:lnTo>
                    <a:lnTo>
                      <a:pt x="1098037" y="1329621"/>
                    </a:lnTo>
                    <a:lnTo>
                      <a:pt x="1099698" y="1331184"/>
                    </a:lnTo>
                    <a:lnTo>
                      <a:pt x="1100887" y="1331885"/>
                    </a:lnTo>
                    <a:lnTo>
                      <a:pt x="1103280" y="1333702"/>
                    </a:lnTo>
                    <a:lnTo>
                      <a:pt x="1105998" y="1337044"/>
                    </a:lnTo>
                    <a:lnTo>
                      <a:pt x="1109452" y="1339509"/>
                    </a:lnTo>
                    <a:lnTo>
                      <a:pt x="1114040" y="1338605"/>
                    </a:lnTo>
                    <a:lnTo>
                      <a:pt x="1115827" y="1339135"/>
                    </a:lnTo>
                    <a:lnTo>
                      <a:pt x="1118506" y="1337722"/>
                    </a:lnTo>
                    <a:lnTo>
                      <a:pt x="1122747" y="1334084"/>
                    </a:lnTo>
                    <a:lnTo>
                      <a:pt x="1123996" y="1332146"/>
                    </a:lnTo>
                    <a:lnTo>
                      <a:pt x="1124667" y="1329768"/>
                    </a:lnTo>
                    <a:lnTo>
                      <a:pt x="1124796" y="1327144"/>
                    </a:lnTo>
                    <a:lnTo>
                      <a:pt x="1124482" y="1324475"/>
                    </a:lnTo>
                    <a:lnTo>
                      <a:pt x="1125237" y="1324552"/>
                    </a:lnTo>
                    <a:lnTo>
                      <a:pt x="1125643" y="1326531"/>
                    </a:lnTo>
                    <a:lnTo>
                      <a:pt x="1127734" y="1329179"/>
                    </a:lnTo>
                    <a:lnTo>
                      <a:pt x="1128033" y="1331560"/>
                    </a:lnTo>
                    <a:lnTo>
                      <a:pt x="1128214" y="1332214"/>
                    </a:lnTo>
                    <a:lnTo>
                      <a:pt x="1129214" y="1333375"/>
                    </a:lnTo>
                    <a:lnTo>
                      <a:pt x="1129421" y="1333946"/>
                    </a:lnTo>
                    <a:lnTo>
                      <a:pt x="1129229" y="1334562"/>
                    </a:lnTo>
                    <a:lnTo>
                      <a:pt x="1128584" y="1335492"/>
                    </a:lnTo>
                    <a:lnTo>
                      <a:pt x="1127345" y="1339475"/>
                    </a:lnTo>
                    <a:lnTo>
                      <a:pt x="1127227" y="1340830"/>
                    </a:lnTo>
                    <a:lnTo>
                      <a:pt x="1127853" y="1342863"/>
                    </a:lnTo>
                    <a:lnTo>
                      <a:pt x="1130283" y="1346574"/>
                    </a:lnTo>
                    <a:lnTo>
                      <a:pt x="1130773" y="1347894"/>
                    </a:lnTo>
                    <a:lnTo>
                      <a:pt x="1135876" y="1356010"/>
                    </a:lnTo>
                    <a:lnTo>
                      <a:pt x="1137545" y="1354592"/>
                    </a:lnTo>
                    <a:lnTo>
                      <a:pt x="1140014" y="1355026"/>
                    </a:lnTo>
                    <a:lnTo>
                      <a:pt x="1146529" y="1357391"/>
                    </a:lnTo>
                    <a:lnTo>
                      <a:pt x="1149091" y="1358884"/>
                    </a:lnTo>
                    <a:lnTo>
                      <a:pt x="1150246" y="1359268"/>
                    </a:lnTo>
                    <a:lnTo>
                      <a:pt x="1151266" y="1359151"/>
                    </a:lnTo>
                    <a:lnTo>
                      <a:pt x="1154209" y="1357898"/>
                    </a:lnTo>
                    <a:lnTo>
                      <a:pt x="1170514" y="1359848"/>
                    </a:lnTo>
                    <a:lnTo>
                      <a:pt x="1174134" y="1358118"/>
                    </a:lnTo>
                    <a:lnTo>
                      <a:pt x="1174411" y="1355816"/>
                    </a:lnTo>
                    <a:lnTo>
                      <a:pt x="1173581" y="1353143"/>
                    </a:lnTo>
                    <a:lnTo>
                      <a:pt x="1172268" y="1350886"/>
                    </a:lnTo>
                    <a:lnTo>
                      <a:pt x="1169669" y="1348697"/>
                    </a:lnTo>
                    <a:lnTo>
                      <a:pt x="1168939" y="1346660"/>
                    </a:lnTo>
                    <a:lnTo>
                      <a:pt x="1169474" y="1345561"/>
                    </a:lnTo>
                    <a:lnTo>
                      <a:pt x="1171795" y="1347202"/>
                    </a:lnTo>
                    <a:lnTo>
                      <a:pt x="1174163" y="1350957"/>
                    </a:lnTo>
                    <a:lnTo>
                      <a:pt x="1178506" y="1365773"/>
                    </a:lnTo>
                    <a:lnTo>
                      <a:pt x="1184806" y="1375437"/>
                    </a:lnTo>
                    <a:lnTo>
                      <a:pt x="1185651" y="1377688"/>
                    </a:lnTo>
                    <a:lnTo>
                      <a:pt x="1185657" y="1380890"/>
                    </a:lnTo>
                    <a:lnTo>
                      <a:pt x="1186188" y="1384381"/>
                    </a:lnTo>
                    <a:lnTo>
                      <a:pt x="1187181" y="1387805"/>
                    </a:lnTo>
                    <a:lnTo>
                      <a:pt x="1188605" y="1390850"/>
                    </a:lnTo>
                    <a:lnTo>
                      <a:pt x="1187804" y="1394200"/>
                    </a:lnTo>
                    <a:lnTo>
                      <a:pt x="1188713" y="1397445"/>
                    </a:lnTo>
                    <a:lnTo>
                      <a:pt x="1188522" y="1399535"/>
                    </a:lnTo>
                    <a:lnTo>
                      <a:pt x="1184422" y="1399397"/>
                    </a:lnTo>
                    <a:lnTo>
                      <a:pt x="1186152" y="1400482"/>
                    </a:lnTo>
                    <a:lnTo>
                      <a:pt x="1187443" y="1401923"/>
                    </a:lnTo>
                    <a:lnTo>
                      <a:pt x="1189684" y="1406253"/>
                    </a:lnTo>
                    <a:lnTo>
                      <a:pt x="1197266" y="1416776"/>
                    </a:lnTo>
                    <a:lnTo>
                      <a:pt x="1201430" y="1417879"/>
                    </a:lnTo>
                    <a:lnTo>
                      <a:pt x="1209283" y="1419020"/>
                    </a:lnTo>
                    <a:lnTo>
                      <a:pt x="1206995" y="1411138"/>
                    </a:lnTo>
                    <a:lnTo>
                      <a:pt x="1206406" y="1409823"/>
                    </a:lnTo>
                    <a:lnTo>
                      <a:pt x="1206648" y="1408491"/>
                    </a:lnTo>
                    <a:lnTo>
                      <a:pt x="1206901" y="1400013"/>
                    </a:lnTo>
                    <a:lnTo>
                      <a:pt x="1215414" y="1403899"/>
                    </a:lnTo>
                    <a:lnTo>
                      <a:pt x="1217820" y="1406832"/>
                    </a:lnTo>
                    <a:lnTo>
                      <a:pt x="1218326" y="1418629"/>
                    </a:lnTo>
                    <a:lnTo>
                      <a:pt x="1219777" y="1422637"/>
                    </a:lnTo>
                    <a:lnTo>
                      <a:pt x="1222357" y="1425760"/>
                    </a:lnTo>
                    <a:lnTo>
                      <a:pt x="1225829" y="1428917"/>
                    </a:lnTo>
                    <a:lnTo>
                      <a:pt x="1228157" y="1430508"/>
                    </a:lnTo>
                    <a:lnTo>
                      <a:pt x="1230465" y="1431248"/>
                    </a:lnTo>
                    <a:lnTo>
                      <a:pt x="1235969" y="1431808"/>
                    </a:lnTo>
                    <a:lnTo>
                      <a:pt x="1236402" y="1431293"/>
                    </a:lnTo>
                    <a:lnTo>
                      <a:pt x="1236711" y="1430106"/>
                    </a:lnTo>
                    <a:lnTo>
                      <a:pt x="1237120" y="1428920"/>
                    </a:lnTo>
                    <a:lnTo>
                      <a:pt x="1237945" y="1428459"/>
                    </a:lnTo>
                    <a:lnTo>
                      <a:pt x="1238666" y="1428665"/>
                    </a:lnTo>
                    <a:lnTo>
                      <a:pt x="1239727" y="1429334"/>
                    </a:lnTo>
                    <a:lnTo>
                      <a:pt x="1240340" y="1429528"/>
                    </a:lnTo>
                    <a:lnTo>
                      <a:pt x="1241129" y="1429328"/>
                    </a:lnTo>
                    <a:lnTo>
                      <a:pt x="1243293" y="1428155"/>
                    </a:lnTo>
                    <a:lnTo>
                      <a:pt x="1244560" y="1429271"/>
                    </a:lnTo>
                    <a:lnTo>
                      <a:pt x="1247859" y="1433795"/>
                    </a:lnTo>
                    <a:lnTo>
                      <a:pt x="1248474" y="1435412"/>
                    </a:lnTo>
                    <a:lnTo>
                      <a:pt x="1249519" y="1436557"/>
                    </a:lnTo>
                    <a:lnTo>
                      <a:pt x="1257344" y="1438602"/>
                    </a:lnTo>
                    <a:lnTo>
                      <a:pt x="1263999" y="1441720"/>
                    </a:lnTo>
                    <a:lnTo>
                      <a:pt x="1266928" y="1442344"/>
                    </a:lnTo>
                    <a:lnTo>
                      <a:pt x="1265885" y="1444860"/>
                    </a:lnTo>
                    <a:lnTo>
                      <a:pt x="1266555" y="1447101"/>
                    </a:lnTo>
                    <a:lnTo>
                      <a:pt x="1269410" y="1451518"/>
                    </a:lnTo>
                    <a:lnTo>
                      <a:pt x="1266781" y="1451883"/>
                    </a:lnTo>
                    <a:lnTo>
                      <a:pt x="1264264" y="1452727"/>
                    </a:lnTo>
                    <a:lnTo>
                      <a:pt x="1265399" y="1453926"/>
                    </a:lnTo>
                    <a:lnTo>
                      <a:pt x="1265710" y="1455203"/>
                    </a:lnTo>
                    <a:lnTo>
                      <a:pt x="1265160" y="1456394"/>
                    </a:lnTo>
                    <a:lnTo>
                      <a:pt x="1263820" y="1457306"/>
                    </a:lnTo>
                    <a:lnTo>
                      <a:pt x="1266706" y="1458945"/>
                    </a:lnTo>
                    <a:lnTo>
                      <a:pt x="1268003" y="1459897"/>
                    </a:lnTo>
                    <a:lnTo>
                      <a:pt x="1270694" y="1464531"/>
                    </a:lnTo>
                    <a:lnTo>
                      <a:pt x="1270973" y="1465221"/>
                    </a:lnTo>
                    <a:lnTo>
                      <a:pt x="1271813" y="1465793"/>
                    </a:lnTo>
                    <a:lnTo>
                      <a:pt x="1275948" y="1469348"/>
                    </a:lnTo>
                    <a:lnTo>
                      <a:pt x="1279108" y="1470873"/>
                    </a:lnTo>
                    <a:lnTo>
                      <a:pt x="1279792" y="1472033"/>
                    </a:lnTo>
                    <a:lnTo>
                      <a:pt x="1278785" y="1474043"/>
                    </a:lnTo>
                    <a:lnTo>
                      <a:pt x="1280444" y="1474719"/>
                    </a:lnTo>
                    <a:lnTo>
                      <a:pt x="1282811" y="1474689"/>
                    </a:lnTo>
                    <a:lnTo>
                      <a:pt x="1285039" y="1474156"/>
                    </a:lnTo>
                    <a:lnTo>
                      <a:pt x="1286374" y="1473202"/>
                    </a:lnTo>
                    <a:lnTo>
                      <a:pt x="1286705" y="1471753"/>
                    </a:lnTo>
                    <a:lnTo>
                      <a:pt x="1285539" y="1471292"/>
                    </a:lnTo>
                    <a:lnTo>
                      <a:pt x="1283622" y="1470958"/>
                    </a:lnTo>
                    <a:lnTo>
                      <a:pt x="1281667" y="1469993"/>
                    </a:lnTo>
                    <a:lnTo>
                      <a:pt x="1283122" y="1468628"/>
                    </a:lnTo>
                    <a:lnTo>
                      <a:pt x="1284672" y="1468400"/>
                    </a:lnTo>
                    <a:lnTo>
                      <a:pt x="1286229" y="1468491"/>
                    </a:lnTo>
                    <a:lnTo>
                      <a:pt x="1287647" y="1467908"/>
                    </a:lnTo>
                    <a:lnTo>
                      <a:pt x="1288537" y="1466469"/>
                    </a:lnTo>
                    <a:lnTo>
                      <a:pt x="1288317" y="1465010"/>
                    </a:lnTo>
                    <a:lnTo>
                      <a:pt x="1287367" y="1463851"/>
                    </a:lnTo>
                    <a:lnTo>
                      <a:pt x="1286071" y="1463291"/>
                    </a:lnTo>
                    <a:lnTo>
                      <a:pt x="1284993" y="1462436"/>
                    </a:lnTo>
                    <a:lnTo>
                      <a:pt x="1284403" y="1460617"/>
                    </a:lnTo>
                    <a:lnTo>
                      <a:pt x="1284544" y="1458572"/>
                    </a:lnTo>
                    <a:lnTo>
                      <a:pt x="1285567" y="1456989"/>
                    </a:lnTo>
                    <a:lnTo>
                      <a:pt x="1287426" y="1456530"/>
                    </a:lnTo>
                    <a:lnTo>
                      <a:pt x="1288647" y="1457751"/>
                    </a:lnTo>
                    <a:lnTo>
                      <a:pt x="1289800" y="1459443"/>
                    </a:lnTo>
                    <a:lnTo>
                      <a:pt x="1291402" y="1460411"/>
                    </a:lnTo>
                    <a:lnTo>
                      <a:pt x="1294577" y="1460782"/>
                    </a:lnTo>
                    <a:lnTo>
                      <a:pt x="1295675" y="1460259"/>
                    </a:lnTo>
                    <a:lnTo>
                      <a:pt x="1297339" y="1458770"/>
                    </a:lnTo>
                    <a:lnTo>
                      <a:pt x="1299569" y="1457367"/>
                    </a:lnTo>
                    <a:lnTo>
                      <a:pt x="1300265" y="1458402"/>
                    </a:lnTo>
                    <a:lnTo>
                      <a:pt x="1299740" y="1465576"/>
                    </a:lnTo>
                    <a:lnTo>
                      <a:pt x="1300171" y="1469779"/>
                    </a:lnTo>
                    <a:lnTo>
                      <a:pt x="1301600" y="1473246"/>
                    </a:lnTo>
                    <a:lnTo>
                      <a:pt x="1304443" y="1474368"/>
                    </a:lnTo>
                    <a:lnTo>
                      <a:pt x="1303361" y="1475923"/>
                    </a:lnTo>
                    <a:lnTo>
                      <a:pt x="1302936" y="1477638"/>
                    </a:lnTo>
                    <a:lnTo>
                      <a:pt x="1303584" y="1478838"/>
                    </a:lnTo>
                    <a:lnTo>
                      <a:pt x="1305655" y="1478810"/>
                    </a:lnTo>
                    <a:lnTo>
                      <a:pt x="1307050" y="1477854"/>
                    </a:lnTo>
                    <a:lnTo>
                      <a:pt x="1307546" y="1476445"/>
                    </a:lnTo>
                    <a:lnTo>
                      <a:pt x="1307848" y="1474790"/>
                    </a:lnTo>
                    <a:lnTo>
                      <a:pt x="1308710" y="1473072"/>
                    </a:lnTo>
                    <a:lnTo>
                      <a:pt x="1309684" y="1474161"/>
                    </a:lnTo>
                    <a:lnTo>
                      <a:pt x="1310005" y="1475282"/>
                    </a:lnTo>
                    <a:lnTo>
                      <a:pt x="1309813" y="1476407"/>
                    </a:lnTo>
                    <a:lnTo>
                      <a:pt x="1309095" y="1477494"/>
                    </a:lnTo>
                    <a:lnTo>
                      <a:pt x="1311598" y="1476697"/>
                    </a:lnTo>
                    <a:lnTo>
                      <a:pt x="1312594" y="1476196"/>
                    </a:lnTo>
                    <a:lnTo>
                      <a:pt x="1312436" y="1477772"/>
                    </a:lnTo>
                    <a:lnTo>
                      <a:pt x="1311845" y="1479138"/>
                    </a:lnTo>
                    <a:lnTo>
                      <a:pt x="1310856" y="1480268"/>
                    </a:lnTo>
                    <a:lnTo>
                      <a:pt x="1309628" y="1481210"/>
                    </a:lnTo>
                    <a:lnTo>
                      <a:pt x="1311926" y="1482856"/>
                    </a:lnTo>
                    <a:lnTo>
                      <a:pt x="1312635" y="1483245"/>
                    </a:lnTo>
                    <a:lnTo>
                      <a:pt x="1312081" y="1483957"/>
                    </a:lnTo>
                    <a:lnTo>
                      <a:pt x="1311682" y="1484995"/>
                    </a:lnTo>
                    <a:lnTo>
                      <a:pt x="1311468" y="1486245"/>
                    </a:lnTo>
                    <a:lnTo>
                      <a:pt x="1311445" y="1487646"/>
                    </a:lnTo>
                    <a:lnTo>
                      <a:pt x="1316278" y="1485992"/>
                    </a:lnTo>
                    <a:lnTo>
                      <a:pt x="1318634" y="1485467"/>
                    </a:lnTo>
                    <a:lnTo>
                      <a:pt x="1320711" y="1485963"/>
                    </a:lnTo>
                    <a:lnTo>
                      <a:pt x="1320821" y="1482915"/>
                    </a:lnTo>
                    <a:lnTo>
                      <a:pt x="1323703" y="1484704"/>
                    </a:lnTo>
                    <a:lnTo>
                      <a:pt x="1325982" y="1488348"/>
                    </a:lnTo>
                    <a:lnTo>
                      <a:pt x="1324332" y="1490846"/>
                    </a:lnTo>
                    <a:lnTo>
                      <a:pt x="1324836" y="1491892"/>
                    </a:lnTo>
                    <a:lnTo>
                      <a:pt x="1326269" y="1493674"/>
                    </a:lnTo>
                    <a:lnTo>
                      <a:pt x="1326541" y="1494301"/>
                    </a:lnTo>
                    <a:lnTo>
                      <a:pt x="1326803" y="1495596"/>
                    </a:lnTo>
                    <a:lnTo>
                      <a:pt x="1327690" y="1496071"/>
                    </a:lnTo>
                    <a:lnTo>
                      <a:pt x="1328732" y="1496277"/>
                    </a:lnTo>
                    <a:lnTo>
                      <a:pt x="1329507" y="1496878"/>
                    </a:lnTo>
                    <a:lnTo>
                      <a:pt x="1330345" y="1499569"/>
                    </a:lnTo>
                    <a:lnTo>
                      <a:pt x="1329957" y="1501352"/>
                    </a:lnTo>
                    <a:lnTo>
                      <a:pt x="1329131" y="1502893"/>
                    </a:lnTo>
                    <a:lnTo>
                      <a:pt x="1328692" y="1504883"/>
                    </a:lnTo>
                    <a:lnTo>
                      <a:pt x="1329569" y="1508929"/>
                    </a:lnTo>
                    <a:lnTo>
                      <a:pt x="1331741" y="1511637"/>
                    </a:lnTo>
                    <a:lnTo>
                      <a:pt x="1337542" y="1516622"/>
                    </a:lnTo>
                    <a:lnTo>
                      <a:pt x="1334470" y="1516847"/>
                    </a:lnTo>
                    <a:lnTo>
                      <a:pt x="1335100" y="1519153"/>
                    </a:lnTo>
                    <a:lnTo>
                      <a:pt x="1337142" y="1522242"/>
                    </a:lnTo>
                    <a:lnTo>
                      <a:pt x="1338349" y="1524829"/>
                    </a:lnTo>
                    <a:lnTo>
                      <a:pt x="1337354" y="1524191"/>
                    </a:lnTo>
                    <a:lnTo>
                      <a:pt x="1336352" y="1523893"/>
                    </a:lnTo>
                    <a:lnTo>
                      <a:pt x="1335333" y="1523954"/>
                    </a:lnTo>
                    <a:lnTo>
                      <a:pt x="1334193" y="1524342"/>
                    </a:lnTo>
                    <a:lnTo>
                      <a:pt x="1333596" y="1522890"/>
                    </a:lnTo>
                    <a:lnTo>
                      <a:pt x="1332460" y="1522183"/>
                    </a:lnTo>
                    <a:lnTo>
                      <a:pt x="1331217" y="1522229"/>
                    </a:lnTo>
                    <a:lnTo>
                      <a:pt x="1330226" y="1522984"/>
                    </a:lnTo>
                    <a:lnTo>
                      <a:pt x="1329463" y="1521024"/>
                    </a:lnTo>
                    <a:lnTo>
                      <a:pt x="1328544" y="1519535"/>
                    </a:lnTo>
                    <a:lnTo>
                      <a:pt x="1327353" y="1518503"/>
                    </a:lnTo>
                    <a:lnTo>
                      <a:pt x="1325790" y="1517928"/>
                    </a:lnTo>
                    <a:lnTo>
                      <a:pt x="1326577" y="1516563"/>
                    </a:lnTo>
                    <a:lnTo>
                      <a:pt x="1326980" y="1514931"/>
                    </a:lnTo>
                    <a:lnTo>
                      <a:pt x="1326948" y="1513226"/>
                    </a:lnTo>
                    <a:lnTo>
                      <a:pt x="1326419" y="1511761"/>
                    </a:lnTo>
                    <a:lnTo>
                      <a:pt x="1325918" y="1511171"/>
                    </a:lnTo>
                    <a:lnTo>
                      <a:pt x="1324323" y="1509923"/>
                    </a:lnTo>
                    <a:lnTo>
                      <a:pt x="1323664" y="1509645"/>
                    </a:lnTo>
                    <a:lnTo>
                      <a:pt x="1322491" y="1509774"/>
                    </a:lnTo>
                    <a:lnTo>
                      <a:pt x="1322160" y="1510309"/>
                    </a:lnTo>
                    <a:lnTo>
                      <a:pt x="1322259" y="1511277"/>
                    </a:lnTo>
                    <a:lnTo>
                      <a:pt x="1321306" y="1512432"/>
                    </a:lnTo>
                    <a:lnTo>
                      <a:pt x="1320727" y="1513576"/>
                    </a:lnTo>
                    <a:lnTo>
                      <a:pt x="1319817" y="1514310"/>
                    </a:lnTo>
                    <a:lnTo>
                      <a:pt x="1317840" y="1514326"/>
                    </a:lnTo>
                    <a:lnTo>
                      <a:pt x="1316077" y="1513685"/>
                    </a:lnTo>
                    <a:lnTo>
                      <a:pt x="1315539" y="1512773"/>
                    </a:lnTo>
                    <a:lnTo>
                      <a:pt x="1315194" y="1511628"/>
                    </a:lnTo>
                    <a:lnTo>
                      <a:pt x="1314115" y="1510334"/>
                    </a:lnTo>
                    <a:lnTo>
                      <a:pt x="1311438" y="1509196"/>
                    </a:lnTo>
                    <a:lnTo>
                      <a:pt x="1311568" y="1511315"/>
                    </a:lnTo>
                    <a:lnTo>
                      <a:pt x="1312815" y="1514732"/>
                    </a:lnTo>
                    <a:lnTo>
                      <a:pt x="1313394" y="1517456"/>
                    </a:lnTo>
                    <a:lnTo>
                      <a:pt x="1312153" y="1520097"/>
                    </a:lnTo>
                    <a:lnTo>
                      <a:pt x="1309787" y="1522587"/>
                    </a:lnTo>
                    <a:lnTo>
                      <a:pt x="1307024" y="1524054"/>
                    </a:lnTo>
                    <a:lnTo>
                      <a:pt x="1304461" y="1523567"/>
                    </a:lnTo>
                    <a:lnTo>
                      <a:pt x="1304825" y="1525798"/>
                    </a:lnTo>
                    <a:lnTo>
                      <a:pt x="1305661" y="1527723"/>
                    </a:lnTo>
                    <a:lnTo>
                      <a:pt x="1307805" y="1531084"/>
                    </a:lnTo>
                    <a:lnTo>
                      <a:pt x="1307974" y="1531646"/>
                    </a:lnTo>
                    <a:lnTo>
                      <a:pt x="1308170" y="1533284"/>
                    </a:lnTo>
                    <a:lnTo>
                      <a:pt x="1308351" y="1533826"/>
                    </a:lnTo>
                    <a:lnTo>
                      <a:pt x="1309089" y="1534304"/>
                    </a:lnTo>
                    <a:lnTo>
                      <a:pt x="1310710" y="1534386"/>
                    </a:lnTo>
                    <a:lnTo>
                      <a:pt x="1311238" y="1534606"/>
                    </a:lnTo>
                    <a:lnTo>
                      <a:pt x="1311977" y="1536318"/>
                    </a:lnTo>
                    <a:lnTo>
                      <a:pt x="1311540" y="1537607"/>
                    </a:lnTo>
                    <a:lnTo>
                      <a:pt x="1309346" y="1540254"/>
                    </a:lnTo>
                    <a:lnTo>
                      <a:pt x="1311161" y="1541325"/>
                    </a:lnTo>
                    <a:lnTo>
                      <a:pt x="1312389" y="1545837"/>
                    </a:lnTo>
                    <a:lnTo>
                      <a:pt x="1314905" y="1547149"/>
                    </a:lnTo>
                    <a:lnTo>
                      <a:pt x="1315500" y="1547846"/>
                    </a:lnTo>
                    <a:lnTo>
                      <a:pt x="1316989" y="1551123"/>
                    </a:lnTo>
                    <a:lnTo>
                      <a:pt x="1317239" y="1552322"/>
                    </a:lnTo>
                    <a:lnTo>
                      <a:pt x="1317749" y="1552998"/>
                    </a:lnTo>
                    <a:lnTo>
                      <a:pt x="1319029" y="1552860"/>
                    </a:lnTo>
                    <a:lnTo>
                      <a:pt x="1320455" y="1552441"/>
                    </a:lnTo>
                    <a:lnTo>
                      <a:pt x="1321365" y="1552271"/>
                    </a:lnTo>
                    <a:lnTo>
                      <a:pt x="1322790" y="1552926"/>
                    </a:lnTo>
                    <a:lnTo>
                      <a:pt x="1323547" y="1553759"/>
                    </a:lnTo>
                    <a:lnTo>
                      <a:pt x="1323976" y="1554840"/>
                    </a:lnTo>
                    <a:lnTo>
                      <a:pt x="1324328" y="1556274"/>
                    </a:lnTo>
                    <a:lnTo>
                      <a:pt x="1324477" y="1562044"/>
                    </a:lnTo>
                    <a:lnTo>
                      <a:pt x="1324150" y="1562740"/>
                    </a:lnTo>
                    <a:lnTo>
                      <a:pt x="1323523" y="1563304"/>
                    </a:lnTo>
                    <a:lnTo>
                      <a:pt x="1322893" y="1564081"/>
                    </a:lnTo>
                    <a:lnTo>
                      <a:pt x="1322479" y="1565436"/>
                    </a:lnTo>
                    <a:lnTo>
                      <a:pt x="1322245" y="1566760"/>
                    </a:lnTo>
                    <a:lnTo>
                      <a:pt x="1321818" y="1567762"/>
                    </a:lnTo>
                    <a:lnTo>
                      <a:pt x="1321237" y="1568545"/>
                    </a:lnTo>
                    <a:lnTo>
                      <a:pt x="1320522" y="1569205"/>
                    </a:lnTo>
                    <a:lnTo>
                      <a:pt x="1322731" y="1569060"/>
                    </a:lnTo>
                    <a:lnTo>
                      <a:pt x="1324523" y="1567483"/>
                    </a:lnTo>
                    <a:lnTo>
                      <a:pt x="1326855" y="1563716"/>
                    </a:lnTo>
                    <a:lnTo>
                      <a:pt x="1328361" y="1565253"/>
                    </a:lnTo>
                    <a:lnTo>
                      <a:pt x="1329471" y="1566851"/>
                    </a:lnTo>
                    <a:lnTo>
                      <a:pt x="1330708" y="1568145"/>
                    </a:lnTo>
                    <a:lnTo>
                      <a:pt x="1332520" y="1568826"/>
                    </a:lnTo>
                    <a:lnTo>
                      <a:pt x="1336192" y="1568407"/>
                    </a:lnTo>
                    <a:lnTo>
                      <a:pt x="1337962" y="1568638"/>
                    </a:lnTo>
                    <a:lnTo>
                      <a:pt x="1338615" y="1569991"/>
                    </a:lnTo>
                    <a:lnTo>
                      <a:pt x="1341141" y="1573012"/>
                    </a:lnTo>
                    <a:lnTo>
                      <a:pt x="1342418" y="1574121"/>
                    </a:lnTo>
                    <a:lnTo>
                      <a:pt x="1343025" y="1573937"/>
                    </a:lnTo>
                    <a:lnTo>
                      <a:pt x="1343407" y="1573280"/>
                    </a:lnTo>
                    <a:lnTo>
                      <a:pt x="1344049" y="1572952"/>
                    </a:lnTo>
                    <a:lnTo>
                      <a:pt x="1345723" y="1573066"/>
                    </a:lnTo>
                    <a:lnTo>
                      <a:pt x="1347682" y="1573447"/>
                    </a:lnTo>
                    <a:lnTo>
                      <a:pt x="1349149" y="1574600"/>
                    </a:lnTo>
                    <a:lnTo>
                      <a:pt x="1349380" y="1577074"/>
                    </a:lnTo>
                    <a:lnTo>
                      <a:pt x="1347415" y="1576096"/>
                    </a:lnTo>
                    <a:lnTo>
                      <a:pt x="1345141" y="1575358"/>
                    </a:lnTo>
                    <a:lnTo>
                      <a:pt x="1343841" y="1575693"/>
                    </a:lnTo>
                    <a:lnTo>
                      <a:pt x="1344804" y="1577903"/>
                    </a:lnTo>
                    <a:lnTo>
                      <a:pt x="1345003" y="1580033"/>
                    </a:lnTo>
                    <a:lnTo>
                      <a:pt x="1343702" y="1581782"/>
                    </a:lnTo>
                    <a:lnTo>
                      <a:pt x="1343098" y="1583062"/>
                    </a:lnTo>
                    <a:lnTo>
                      <a:pt x="1345379" y="1583811"/>
                    </a:lnTo>
                    <a:lnTo>
                      <a:pt x="1349453" y="1582997"/>
                    </a:lnTo>
                    <a:lnTo>
                      <a:pt x="1351313" y="1583197"/>
                    </a:lnTo>
                    <a:lnTo>
                      <a:pt x="1351913" y="1585035"/>
                    </a:lnTo>
                    <a:lnTo>
                      <a:pt x="1352809" y="1586375"/>
                    </a:lnTo>
                    <a:lnTo>
                      <a:pt x="1357571" y="1587391"/>
                    </a:lnTo>
                    <a:lnTo>
                      <a:pt x="1358870" y="1589078"/>
                    </a:lnTo>
                    <a:lnTo>
                      <a:pt x="1359071" y="1591252"/>
                    </a:lnTo>
                    <a:lnTo>
                      <a:pt x="1359913" y="1593013"/>
                    </a:lnTo>
                    <a:lnTo>
                      <a:pt x="1361201" y="1594252"/>
                    </a:lnTo>
                    <a:lnTo>
                      <a:pt x="1362718" y="1594817"/>
                    </a:lnTo>
                    <a:lnTo>
                      <a:pt x="1362891" y="1595668"/>
                    </a:lnTo>
                    <a:lnTo>
                      <a:pt x="1365858" y="1600621"/>
                    </a:lnTo>
                    <a:lnTo>
                      <a:pt x="1365358" y="1605308"/>
                    </a:lnTo>
                    <a:lnTo>
                      <a:pt x="1360437" y="1611889"/>
                    </a:lnTo>
                    <a:lnTo>
                      <a:pt x="1359945" y="1616959"/>
                    </a:lnTo>
                    <a:lnTo>
                      <a:pt x="1362687" y="1624227"/>
                    </a:lnTo>
                    <a:lnTo>
                      <a:pt x="1363583" y="1625442"/>
                    </a:lnTo>
                    <a:lnTo>
                      <a:pt x="1364568" y="1625008"/>
                    </a:lnTo>
                    <a:lnTo>
                      <a:pt x="1365728" y="1622678"/>
                    </a:lnTo>
                    <a:lnTo>
                      <a:pt x="1366374" y="1622203"/>
                    </a:lnTo>
                    <a:lnTo>
                      <a:pt x="1367408" y="1622327"/>
                    </a:lnTo>
                    <a:lnTo>
                      <a:pt x="1367535" y="1622503"/>
                    </a:lnTo>
                    <a:lnTo>
                      <a:pt x="1367567" y="1623028"/>
                    </a:lnTo>
                    <a:lnTo>
                      <a:pt x="1368261" y="1624219"/>
                    </a:lnTo>
                    <a:lnTo>
                      <a:pt x="1368333" y="1624717"/>
                    </a:lnTo>
                    <a:lnTo>
                      <a:pt x="1368145" y="1625290"/>
                    </a:lnTo>
                    <a:lnTo>
                      <a:pt x="1368045" y="1625757"/>
                    </a:lnTo>
                    <a:lnTo>
                      <a:pt x="1368476" y="1626033"/>
                    </a:lnTo>
                    <a:lnTo>
                      <a:pt x="1370173" y="1626153"/>
                    </a:lnTo>
                    <a:lnTo>
                      <a:pt x="1370502" y="1626278"/>
                    </a:lnTo>
                    <a:lnTo>
                      <a:pt x="1371047" y="1628196"/>
                    </a:lnTo>
                    <a:lnTo>
                      <a:pt x="1371099" y="1629448"/>
                    </a:lnTo>
                    <a:lnTo>
                      <a:pt x="1370520" y="1629920"/>
                    </a:lnTo>
                    <a:lnTo>
                      <a:pt x="1370008" y="1631136"/>
                    </a:lnTo>
                    <a:lnTo>
                      <a:pt x="1370657" y="1634088"/>
                    </a:lnTo>
                    <a:lnTo>
                      <a:pt x="1372469" y="1639013"/>
                    </a:lnTo>
                    <a:lnTo>
                      <a:pt x="1371574" y="1639969"/>
                    </a:lnTo>
                    <a:lnTo>
                      <a:pt x="1370596" y="1640617"/>
                    </a:lnTo>
                    <a:lnTo>
                      <a:pt x="1369468" y="1641012"/>
                    </a:lnTo>
                    <a:lnTo>
                      <a:pt x="1368142" y="1641171"/>
                    </a:lnTo>
                    <a:lnTo>
                      <a:pt x="1369157" y="1642806"/>
                    </a:lnTo>
                    <a:lnTo>
                      <a:pt x="1372644" y="1643889"/>
                    </a:lnTo>
                    <a:lnTo>
                      <a:pt x="1374237" y="1645402"/>
                    </a:lnTo>
                    <a:lnTo>
                      <a:pt x="1372143" y="1646883"/>
                    </a:lnTo>
                    <a:lnTo>
                      <a:pt x="1369889" y="1647951"/>
                    </a:lnTo>
                    <a:lnTo>
                      <a:pt x="1367970" y="1649443"/>
                    </a:lnTo>
                    <a:lnTo>
                      <a:pt x="1366945" y="1652225"/>
                    </a:lnTo>
                    <a:lnTo>
                      <a:pt x="1367236" y="1655837"/>
                    </a:lnTo>
                    <a:lnTo>
                      <a:pt x="1368943" y="1655853"/>
                    </a:lnTo>
                    <a:lnTo>
                      <a:pt x="1374203" y="1652627"/>
                    </a:lnTo>
                    <a:lnTo>
                      <a:pt x="1374975" y="1654691"/>
                    </a:lnTo>
                    <a:lnTo>
                      <a:pt x="1376817" y="1655618"/>
                    </a:lnTo>
                    <a:lnTo>
                      <a:pt x="1378708" y="1655997"/>
                    </a:lnTo>
                    <a:lnTo>
                      <a:pt x="1379528" y="1656438"/>
                    </a:lnTo>
                    <a:lnTo>
                      <a:pt x="1378820" y="1660334"/>
                    </a:lnTo>
                    <a:lnTo>
                      <a:pt x="1379161" y="1662303"/>
                    </a:lnTo>
                    <a:lnTo>
                      <a:pt x="1380891" y="1663344"/>
                    </a:lnTo>
                    <a:lnTo>
                      <a:pt x="1380842" y="1664233"/>
                    </a:lnTo>
                    <a:lnTo>
                      <a:pt x="1381186" y="1666000"/>
                    </a:lnTo>
                    <a:lnTo>
                      <a:pt x="1382442" y="1667250"/>
                    </a:lnTo>
                    <a:lnTo>
                      <a:pt x="1385106" y="1666544"/>
                    </a:lnTo>
                    <a:lnTo>
                      <a:pt x="1386166" y="1665321"/>
                    </a:lnTo>
                    <a:lnTo>
                      <a:pt x="1387787" y="1661857"/>
                    </a:lnTo>
                    <a:lnTo>
                      <a:pt x="1389020" y="1660762"/>
                    </a:lnTo>
                    <a:lnTo>
                      <a:pt x="1389957" y="1661910"/>
                    </a:lnTo>
                    <a:lnTo>
                      <a:pt x="1390366" y="1663164"/>
                    </a:lnTo>
                    <a:lnTo>
                      <a:pt x="1390856" y="1666429"/>
                    </a:lnTo>
                    <a:lnTo>
                      <a:pt x="1384043" y="1672228"/>
                    </a:lnTo>
                    <a:lnTo>
                      <a:pt x="1383165" y="1674357"/>
                    </a:lnTo>
                    <a:lnTo>
                      <a:pt x="1383441" y="1677426"/>
                    </a:lnTo>
                    <a:lnTo>
                      <a:pt x="1384978" y="1682599"/>
                    </a:lnTo>
                    <a:lnTo>
                      <a:pt x="1385953" y="1684358"/>
                    </a:lnTo>
                    <a:lnTo>
                      <a:pt x="1386311" y="1685350"/>
                    </a:lnTo>
                    <a:lnTo>
                      <a:pt x="1386192" y="1686422"/>
                    </a:lnTo>
                    <a:lnTo>
                      <a:pt x="1385254" y="1687777"/>
                    </a:lnTo>
                    <a:lnTo>
                      <a:pt x="1384217" y="1687979"/>
                    </a:lnTo>
                    <a:lnTo>
                      <a:pt x="1382980" y="1688062"/>
                    </a:lnTo>
                    <a:lnTo>
                      <a:pt x="1381328" y="1689073"/>
                    </a:lnTo>
                    <a:lnTo>
                      <a:pt x="1380173" y="1691243"/>
                    </a:lnTo>
                    <a:lnTo>
                      <a:pt x="1380228" y="1693933"/>
                    </a:lnTo>
                    <a:lnTo>
                      <a:pt x="1381073" y="1696774"/>
                    </a:lnTo>
                    <a:lnTo>
                      <a:pt x="1382231" y="1699408"/>
                    </a:lnTo>
                    <a:lnTo>
                      <a:pt x="1383100" y="1700900"/>
                    </a:lnTo>
                    <a:lnTo>
                      <a:pt x="1383720" y="1701637"/>
                    </a:lnTo>
                    <a:lnTo>
                      <a:pt x="1384096" y="1702460"/>
                    </a:lnTo>
                    <a:lnTo>
                      <a:pt x="1384224" y="1704202"/>
                    </a:lnTo>
                    <a:lnTo>
                      <a:pt x="1384010" y="1705336"/>
                    </a:lnTo>
                    <a:lnTo>
                      <a:pt x="1383041" y="1708285"/>
                    </a:lnTo>
                    <a:lnTo>
                      <a:pt x="1382717" y="1709779"/>
                    </a:lnTo>
                    <a:lnTo>
                      <a:pt x="1382831" y="1712530"/>
                    </a:lnTo>
                    <a:lnTo>
                      <a:pt x="1383552" y="1715495"/>
                    </a:lnTo>
                    <a:lnTo>
                      <a:pt x="1387190" y="1723965"/>
                    </a:lnTo>
                    <a:lnTo>
                      <a:pt x="1387360" y="1726096"/>
                    </a:lnTo>
                    <a:lnTo>
                      <a:pt x="1387119" y="1732245"/>
                    </a:lnTo>
                    <a:lnTo>
                      <a:pt x="1387674" y="1734913"/>
                    </a:lnTo>
                    <a:lnTo>
                      <a:pt x="1391316" y="1743590"/>
                    </a:lnTo>
                    <a:lnTo>
                      <a:pt x="1389359" y="1744924"/>
                    </a:lnTo>
                    <a:lnTo>
                      <a:pt x="1388650" y="1745784"/>
                    </a:lnTo>
                    <a:lnTo>
                      <a:pt x="1388426" y="1746897"/>
                    </a:lnTo>
                    <a:lnTo>
                      <a:pt x="1390819" y="1748003"/>
                    </a:lnTo>
                    <a:lnTo>
                      <a:pt x="1391260" y="1750552"/>
                    </a:lnTo>
                    <a:lnTo>
                      <a:pt x="1391599" y="1751318"/>
                    </a:lnTo>
                    <a:lnTo>
                      <a:pt x="1394079" y="1755154"/>
                    </a:lnTo>
                    <a:lnTo>
                      <a:pt x="1393502" y="1756489"/>
                    </a:lnTo>
                    <a:lnTo>
                      <a:pt x="1391449" y="1758673"/>
                    </a:lnTo>
                    <a:lnTo>
                      <a:pt x="1391056" y="1759733"/>
                    </a:lnTo>
                    <a:lnTo>
                      <a:pt x="1391543" y="1760241"/>
                    </a:lnTo>
                    <a:lnTo>
                      <a:pt x="1396849" y="1763183"/>
                    </a:lnTo>
                    <a:lnTo>
                      <a:pt x="1397436" y="1763661"/>
                    </a:lnTo>
                    <a:lnTo>
                      <a:pt x="1398308" y="1764697"/>
                    </a:lnTo>
                    <a:lnTo>
                      <a:pt x="1399105" y="1766652"/>
                    </a:lnTo>
                    <a:lnTo>
                      <a:pt x="1399710" y="1768827"/>
                    </a:lnTo>
                    <a:lnTo>
                      <a:pt x="1400806" y="1770115"/>
                    </a:lnTo>
                    <a:lnTo>
                      <a:pt x="1403063" y="1769375"/>
                    </a:lnTo>
                    <a:lnTo>
                      <a:pt x="1403477" y="1771857"/>
                    </a:lnTo>
                    <a:lnTo>
                      <a:pt x="1403380" y="1774595"/>
                    </a:lnTo>
                    <a:lnTo>
                      <a:pt x="1402695" y="1779561"/>
                    </a:lnTo>
                    <a:lnTo>
                      <a:pt x="1401760" y="1782652"/>
                    </a:lnTo>
                    <a:lnTo>
                      <a:pt x="1400142" y="1784336"/>
                    </a:lnTo>
                    <a:lnTo>
                      <a:pt x="1398375" y="1785798"/>
                    </a:lnTo>
                    <a:lnTo>
                      <a:pt x="1396841" y="1788175"/>
                    </a:lnTo>
                    <a:lnTo>
                      <a:pt x="1400530" y="1787966"/>
                    </a:lnTo>
                    <a:lnTo>
                      <a:pt x="1405194" y="1786015"/>
                    </a:lnTo>
                    <a:lnTo>
                      <a:pt x="1409555" y="1783409"/>
                    </a:lnTo>
                    <a:lnTo>
                      <a:pt x="1412285" y="1781173"/>
                    </a:lnTo>
                    <a:lnTo>
                      <a:pt x="1414638" y="1776651"/>
                    </a:lnTo>
                    <a:lnTo>
                      <a:pt x="1416115" y="1775441"/>
                    </a:lnTo>
                    <a:lnTo>
                      <a:pt x="1418082" y="1777065"/>
                    </a:lnTo>
                    <a:lnTo>
                      <a:pt x="1420810" y="1781665"/>
                    </a:lnTo>
                    <a:lnTo>
                      <a:pt x="1422013" y="1784344"/>
                    </a:lnTo>
                    <a:lnTo>
                      <a:pt x="1422389" y="1786524"/>
                    </a:lnTo>
                    <a:lnTo>
                      <a:pt x="1422785" y="1787982"/>
                    </a:lnTo>
                    <a:lnTo>
                      <a:pt x="1431549" y="1797779"/>
                    </a:lnTo>
                    <a:lnTo>
                      <a:pt x="1432266" y="1799449"/>
                    </a:lnTo>
                    <a:lnTo>
                      <a:pt x="1432802" y="1803570"/>
                    </a:lnTo>
                    <a:lnTo>
                      <a:pt x="1434711" y="1808017"/>
                    </a:lnTo>
                    <a:lnTo>
                      <a:pt x="1437209" y="1811655"/>
                    </a:lnTo>
                    <a:lnTo>
                      <a:pt x="1439556" y="1813439"/>
                    </a:lnTo>
                    <a:lnTo>
                      <a:pt x="1438106" y="1801210"/>
                    </a:lnTo>
                    <a:lnTo>
                      <a:pt x="1432548" y="1780544"/>
                    </a:lnTo>
                    <a:lnTo>
                      <a:pt x="1430702" y="1777547"/>
                    </a:lnTo>
                    <a:lnTo>
                      <a:pt x="1430040" y="1774317"/>
                    </a:lnTo>
                    <a:lnTo>
                      <a:pt x="1430480" y="1772016"/>
                    </a:lnTo>
                    <a:lnTo>
                      <a:pt x="1432825" y="1773136"/>
                    </a:lnTo>
                    <a:lnTo>
                      <a:pt x="1432204" y="1770956"/>
                    </a:lnTo>
                    <a:lnTo>
                      <a:pt x="1430930" y="1768885"/>
                    </a:lnTo>
                    <a:lnTo>
                      <a:pt x="1430318" y="1766781"/>
                    </a:lnTo>
                    <a:lnTo>
                      <a:pt x="1431777" y="1764408"/>
                    </a:lnTo>
                    <a:lnTo>
                      <a:pt x="1433124" y="1762745"/>
                    </a:lnTo>
                    <a:lnTo>
                      <a:pt x="1435892" y="1757360"/>
                    </a:lnTo>
                    <a:lnTo>
                      <a:pt x="1437224" y="1753232"/>
                    </a:lnTo>
                    <a:lnTo>
                      <a:pt x="1438606" y="1751521"/>
                    </a:lnTo>
                    <a:lnTo>
                      <a:pt x="1440215" y="1750297"/>
                    </a:lnTo>
                    <a:lnTo>
                      <a:pt x="1441656" y="1749926"/>
                    </a:lnTo>
                    <a:lnTo>
                      <a:pt x="1443539" y="1749783"/>
                    </a:lnTo>
                    <a:lnTo>
                      <a:pt x="1447952" y="1748491"/>
                    </a:lnTo>
                    <a:lnTo>
                      <a:pt x="1448353" y="1749566"/>
                    </a:lnTo>
                    <a:lnTo>
                      <a:pt x="1450511" y="1750888"/>
                    </a:lnTo>
                    <a:lnTo>
                      <a:pt x="1450934" y="1751603"/>
                    </a:lnTo>
                    <a:lnTo>
                      <a:pt x="1450994" y="1752752"/>
                    </a:lnTo>
                    <a:lnTo>
                      <a:pt x="1452536" y="1759030"/>
                    </a:lnTo>
                    <a:lnTo>
                      <a:pt x="1453296" y="1761101"/>
                    </a:lnTo>
                    <a:lnTo>
                      <a:pt x="1454171" y="1762834"/>
                    </a:lnTo>
                    <a:lnTo>
                      <a:pt x="1455170" y="1764265"/>
                    </a:lnTo>
                    <a:lnTo>
                      <a:pt x="1456119" y="1764941"/>
                    </a:lnTo>
                    <a:lnTo>
                      <a:pt x="1457135" y="1765382"/>
                    </a:lnTo>
                    <a:lnTo>
                      <a:pt x="1457866" y="1766116"/>
                    </a:lnTo>
                    <a:lnTo>
                      <a:pt x="1458002" y="1767765"/>
                    </a:lnTo>
                    <a:lnTo>
                      <a:pt x="1457877" y="1769158"/>
                    </a:lnTo>
                    <a:lnTo>
                      <a:pt x="1457880" y="1770214"/>
                    </a:lnTo>
                    <a:lnTo>
                      <a:pt x="1458010" y="1771095"/>
                    </a:lnTo>
                    <a:lnTo>
                      <a:pt x="1458330" y="1771926"/>
                    </a:lnTo>
                    <a:lnTo>
                      <a:pt x="1460925" y="1774448"/>
                    </a:lnTo>
                    <a:lnTo>
                      <a:pt x="1461413" y="1776079"/>
                    </a:lnTo>
                    <a:lnTo>
                      <a:pt x="1459343" y="1777348"/>
                    </a:lnTo>
                    <a:lnTo>
                      <a:pt x="1460883" y="1781238"/>
                    </a:lnTo>
                    <a:lnTo>
                      <a:pt x="1463171" y="1783647"/>
                    </a:lnTo>
                    <a:lnTo>
                      <a:pt x="1472697" y="1787958"/>
                    </a:lnTo>
                    <a:lnTo>
                      <a:pt x="1474163" y="1789088"/>
                    </a:lnTo>
                    <a:lnTo>
                      <a:pt x="1477112" y="1792173"/>
                    </a:lnTo>
                    <a:lnTo>
                      <a:pt x="1478716" y="1793439"/>
                    </a:lnTo>
                    <a:lnTo>
                      <a:pt x="1482201" y="1795432"/>
                    </a:lnTo>
                    <a:lnTo>
                      <a:pt x="1483955" y="1796729"/>
                    </a:lnTo>
                    <a:lnTo>
                      <a:pt x="1484927" y="1797924"/>
                    </a:lnTo>
                    <a:lnTo>
                      <a:pt x="1486764" y="1800962"/>
                    </a:lnTo>
                    <a:lnTo>
                      <a:pt x="1488139" y="1802584"/>
                    </a:lnTo>
                    <a:lnTo>
                      <a:pt x="1489969" y="1803882"/>
                    </a:lnTo>
                    <a:lnTo>
                      <a:pt x="1495881" y="1806369"/>
                    </a:lnTo>
                    <a:lnTo>
                      <a:pt x="1498141" y="1808355"/>
                    </a:lnTo>
                    <a:lnTo>
                      <a:pt x="1505975" y="1817563"/>
                    </a:lnTo>
                    <a:lnTo>
                      <a:pt x="1506815" y="1816778"/>
                    </a:lnTo>
                    <a:lnTo>
                      <a:pt x="1505162" y="1814444"/>
                    </a:lnTo>
                    <a:lnTo>
                      <a:pt x="1503750" y="1810508"/>
                    </a:lnTo>
                    <a:lnTo>
                      <a:pt x="1503215" y="1806678"/>
                    </a:lnTo>
                    <a:lnTo>
                      <a:pt x="1504209" y="1804706"/>
                    </a:lnTo>
                    <a:lnTo>
                      <a:pt x="1504307" y="1803897"/>
                    </a:lnTo>
                    <a:lnTo>
                      <a:pt x="1500507" y="1799891"/>
                    </a:lnTo>
                    <a:lnTo>
                      <a:pt x="1500093" y="1792704"/>
                    </a:lnTo>
                    <a:lnTo>
                      <a:pt x="1502105" y="1785090"/>
                    </a:lnTo>
                    <a:lnTo>
                      <a:pt x="1505591" y="1779807"/>
                    </a:lnTo>
                    <a:lnTo>
                      <a:pt x="1506456" y="1780851"/>
                    </a:lnTo>
                    <a:lnTo>
                      <a:pt x="1509262" y="1783070"/>
                    </a:lnTo>
                    <a:lnTo>
                      <a:pt x="1511375" y="1782047"/>
                    </a:lnTo>
                    <a:lnTo>
                      <a:pt x="1513340" y="1783376"/>
                    </a:lnTo>
                    <a:lnTo>
                      <a:pt x="1513998" y="1785311"/>
                    </a:lnTo>
                    <a:lnTo>
                      <a:pt x="1512154" y="1786123"/>
                    </a:lnTo>
                    <a:lnTo>
                      <a:pt x="1512569" y="1787353"/>
                    </a:lnTo>
                    <a:lnTo>
                      <a:pt x="1512593" y="1788360"/>
                    </a:lnTo>
                    <a:lnTo>
                      <a:pt x="1512093" y="1789126"/>
                    </a:lnTo>
                    <a:lnTo>
                      <a:pt x="1510994" y="1789557"/>
                    </a:lnTo>
                    <a:lnTo>
                      <a:pt x="1512281" y="1790219"/>
                    </a:lnTo>
                    <a:lnTo>
                      <a:pt x="1513427" y="1791162"/>
                    </a:lnTo>
                    <a:lnTo>
                      <a:pt x="1514468" y="1792347"/>
                    </a:lnTo>
                    <a:lnTo>
                      <a:pt x="1515377" y="1793728"/>
                    </a:lnTo>
                    <a:lnTo>
                      <a:pt x="1516285" y="1792952"/>
                    </a:lnTo>
                    <a:lnTo>
                      <a:pt x="1515573" y="1791223"/>
                    </a:lnTo>
                    <a:lnTo>
                      <a:pt x="1515554" y="1789138"/>
                    </a:lnTo>
                    <a:lnTo>
                      <a:pt x="1516290" y="1787217"/>
                    </a:lnTo>
                    <a:lnTo>
                      <a:pt x="1517939" y="1786016"/>
                    </a:lnTo>
                    <a:lnTo>
                      <a:pt x="1517874" y="1788870"/>
                    </a:lnTo>
                    <a:lnTo>
                      <a:pt x="1518198" y="1792053"/>
                    </a:lnTo>
                    <a:lnTo>
                      <a:pt x="1518884" y="1794942"/>
                    </a:lnTo>
                    <a:lnTo>
                      <a:pt x="1519853" y="1797016"/>
                    </a:lnTo>
                    <a:lnTo>
                      <a:pt x="1520765" y="1797736"/>
                    </a:lnTo>
                    <a:lnTo>
                      <a:pt x="1523779" y="1799164"/>
                    </a:lnTo>
                    <a:lnTo>
                      <a:pt x="1524886" y="1799483"/>
                    </a:lnTo>
                    <a:lnTo>
                      <a:pt x="1525585" y="1800260"/>
                    </a:lnTo>
                    <a:lnTo>
                      <a:pt x="1525821" y="1801830"/>
                    </a:lnTo>
                    <a:lnTo>
                      <a:pt x="1525462" y="1803342"/>
                    </a:lnTo>
                    <a:lnTo>
                      <a:pt x="1524350" y="1803876"/>
                    </a:lnTo>
                    <a:lnTo>
                      <a:pt x="1520780" y="1807650"/>
                    </a:lnTo>
                    <a:lnTo>
                      <a:pt x="1518582" y="1808510"/>
                    </a:lnTo>
                    <a:lnTo>
                      <a:pt x="1518035" y="1805275"/>
                    </a:lnTo>
                    <a:lnTo>
                      <a:pt x="1517205" y="1804448"/>
                    </a:lnTo>
                    <a:lnTo>
                      <a:pt x="1515471" y="1805179"/>
                    </a:lnTo>
                    <a:lnTo>
                      <a:pt x="1514706" y="1806924"/>
                    </a:lnTo>
                    <a:lnTo>
                      <a:pt x="1516750" y="1809141"/>
                    </a:lnTo>
                    <a:lnTo>
                      <a:pt x="1514731" y="1812450"/>
                    </a:lnTo>
                    <a:lnTo>
                      <a:pt x="1517919" y="1812042"/>
                    </a:lnTo>
                    <a:lnTo>
                      <a:pt x="1519249" y="1813053"/>
                    </a:lnTo>
                    <a:lnTo>
                      <a:pt x="1519343" y="1815373"/>
                    </a:lnTo>
                    <a:lnTo>
                      <a:pt x="1518891" y="1818838"/>
                    </a:lnTo>
                    <a:lnTo>
                      <a:pt x="1519056" y="1821049"/>
                    </a:lnTo>
                    <a:lnTo>
                      <a:pt x="1520074" y="1821752"/>
                    </a:lnTo>
                    <a:lnTo>
                      <a:pt x="1521493" y="1821226"/>
                    </a:lnTo>
                    <a:lnTo>
                      <a:pt x="1522838" y="1819815"/>
                    </a:lnTo>
                    <a:lnTo>
                      <a:pt x="1523482" y="1818427"/>
                    </a:lnTo>
                    <a:lnTo>
                      <a:pt x="1523910" y="1816754"/>
                    </a:lnTo>
                    <a:lnTo>
                      <a:pt x="1524381" y="1813292"/>
                    </a:lnTo>
                    <a:lnTo>
                      <a:pt x="1525265" y="1810195"/>
                    </a:lnTo>
                    <a:lnTo>
                      <a:pt x="1526480" y="1809759"/>
                    </a:lnTo>
                    <a:lnTo>
                      <a:pt x="1527397" y="1811528"/>
                    </a:lnTo>
                    <a:lnTo>
                      <a:pt x="1527487" y="1815065"/>
                    </a:lnTo>
                    <a:lnTo>
                      <a:pt x="1525699" y="1822303"/>
                    </a:lnTo>
                    <a:lnTo>
                      <a:pt x="1525832" y="1825793"/>
                    </a:lnTo>
                    <a:lnTo>
                      <a:pt x="1528494" y="1826034"/>
                    </a:lnTo>
                    <a:lnTo>
                      <a:pt x="1528923" y="1828677"/>
                    </a:lnTo>
                    <a:lnTo>
                      <a:pt x="1530022" y="1832255"/>
                    </a:lnTo>
                    <a:lnTo>
                      <a:pt x="1529915" y="1834292"/>
                    </a:lnTo>
                    <a:lnTo>
                      <a:pt x="1529082" y="1836808"/>
                    </a:lnTo>
                    <a:lnTo>
                      <a:pt x="1526913" y="1841527"/>
                    </a:lnTo>
                    <a:lnTo>
                      <a:pt x="1525677" y="1846767"/>
                    </a:lnTo>
                    <a:lnTo>
                      <a:pt x="1524028" y="1851193"/>
                    </a:lnTo>
                    <a:lnTo>
                      <a:pt x="1522541" y="1857500"/>
                    </a:lnTo>
                    <a:lnTo>
                      <a:pt x="1522138" y="1858503"/>
                    </a:lnTo>
                    <a:lnTo>
                      <a:pt x="1522007" y="1859095"/>
                    </a:lnTo>
                    <a:lnTo>
                      <a:pt x="1521996" y="1860664"/>
                    </a:lnTo>
                    <a:lnTo>
                      <a:pt x="1521811" y="1861152"/>
                    </a:lnTo>
                    <a:lnTo>
                      <a:pt x="1521130" y="1861263"/>
                    </a:lnTo>
                    <a:lnTo>
                      <a:pt x="1519287" y="1860694"/>
                    </a:lnTo>
                    <a:lnTo>
                      <a:pt x="1516409" y="1860777"/>
                    </a:lnTo>
                    <a:lnTo>
                      <a:pt x="1515768" y="1861183"/>
                    </a:lnTo>
                    <a:lnTo>
                      <a:pt x="1516288" y="1862599"/>
                    </a:lnTo>
                    <a:lnTo>
                      <a:pt x="1517153" y="1863666"/>
                    </a:lnTo>
                    <a:lnTo>
                      <a:pt x="1519078" y="1865432"/>
                    </a:lnTo>
                    <a:lnTo>
                      <a:pt x="1519567" y="1866160"/>
                    </a:lnTo>
                    <a:lnTo>
                      <a:pt x="1519435" y="1867467"/>
                    </a:lnTo>
                    <a:lnTo>
                      <a:pt x="1518741" y="1868624"/>
                    </a:lnTo>
                    <a:lnTo>
                      <a:pt x="1518206" y="1869738"/>
                    </a:lnTo>
                    <a:lnTo>
                      <a:pt x="1518564" y="1870983"/>
                    </a:lnTo>
                    <a:lnTo>
                      <a:pt x="1519110" y="1871954"/>
                    </a:lnTo>
                    <a:lnTo>
                      <a:pt x="1519308" y="1872996"/>
                    </a:lnTo>
                    <a:lnTo>
                      <a:pt x="1519122" y="1875588"/>
                    </a:lnTo>
                    <a:lnTo>
                      <a:pt x="1515620" y="1885834"/>
                    </a:lnTo>
                    <a:lnTo>
                      <a:pt x="1515406" y="1890806"/>
                    </a:lnTo>
                    <a:lnTo>
                      <a:pt x="1519329" y="1894061"/>
                    </a:lnTo>
                    <a:lnTo>
                      <a:pt x="1518221" y="1896305"/>
                    </a:lnTo>
                    <a:lnTo>
                      <a:pt x="1518060" y="1898292"/>
                    </a:lnTo>
                    <a:lnTo>
                      <a:pt x="1518659" y="1900211"/>
                    </a:lnTo>
                    <a:lnTo>
                      <a:pt x="1519854" y="1902212"/>
                    </a:lnTo>
                    <a:lnTo>
                      <a:pt x="1520170" y="1901677"/>
                    </a:lnTo>
                    <a:lnTo>
                      <a:pt x="1520646" y="1901196"/>
                    </a:lnTo>
                    <a:lnTo>
                      <a:pt x="1520946" y="1900564"/>
                    </a:lnTo>
                    <a:lnTo>
                      <a:pt x="1522645" y="1903616"/>
                    </a:lnTo>
                    <a:lnTo>
                      <a:pt x="1521452" y="1907002"/>
                    </a:lnTo>
                    <a:lnTo>
                      <a:pt x="1518659" y="1909680"/>
                    </a:lnTo>
                    <a:lnTo>
                      <a:pt x="1515654" y="1910599"/>
                    </a:lnTo>
                    <a:lnTo>
                      <a:pt x="1517126" y="1924190"/>
                    </a:lnTo>
                    <a:lnTo>
                      <a:pt x="1519943" y="1927725"/>
                    </a:lnTo>
                    <a:lnTo>
                      <a:pt x="1523237" y="1933497"/>
                    </a:lnTo>
                    <a:lnTo>
                      <a:pt x="1523781" y="1935282"/>
                    </a:lnTo>
                    <a:lnTo>
                      <a:pt x="1522423" y="1936582"/>
                    </a:lnTo>
                    <a:lnTo>
                      <a:pt x="1520224" y="1936785"/>
                    </a:lnTo>
                    <a:lnTo>
                      <a:pt x="1515614" y="1935967"/>
                    </a:lnTo>
                    <a:lnTo>
                      <a:pt x="1515505" y="1936829"/>
                    </a:lnTo>
                    <a:lnTo>
                      <a:pt x="1518116" y="1937632"/>
                    </a:lnTo>
                    <a:lnTo>
                      <a:pt x="1520283" y="1938889"/>
                    </a:lnTo>
                    <a:lnTo>
                      <a:pt x="1521670" y="1940788"/>
                    </a:lnTo>
                    <a:lnTo>
                      <a:pt x="1521931" y="1943507"/>
                    </a:lnTo>
                    <a:lnTo>
                      <a:pt x="1522825" y="1946013"/>
                    </a:lnTo>
                    <a:lnTo>
                      <a:pt x="1525535" y="1945570"/>
                    </a:lnTo>
                    <a:lnTo>
                      <a:pt x="1528274" y="1943998"/>
                    </a:lnTo>
                    <a:lnTo>
                      <a:pt x="1529233" y="1943103"/>
                    </a:lnTo>
                    <a:lnTo>
                      <a:pt x="1531573" y="1943680"/>
                    </a:lnTo>
                    <a:lnTo>
                      <a:pt x="1534590" y="1946638"/>
                    </a:lnTo>
                    <a:lnTo>
                      <a:pt x="1537483" y="1947356"/>
                    </a:lnTo>
                    <a:lnTo>
                      <a:pt x="1539137" y="1949357"/>
                    </a:lnTo>
                    <a:lnTo>
                      <a:pt x="1540231" y="1953818"/>
                    </a:lnTo>
                    <a:lnTo>
                      <a:pt x="1543331" y="1955711"/>
                    </a:lnTo>
                    <a:lnTo>
                      <a:pt x="1546659" y="1960023"/>
                    </a:lnTo>
                    <a:lnTo>
                      <a:pt x="1547844" y="1961792"/>
                    </a:lnTo>
                    <a:lnTo>
                      <a:pt x="1548990" y="1963253"/>
                    </a:lnTo>
                    <a:lnTo>
                      <a:pt x="1550442" y="1967925"/>
                    </a:lnTo>
                    <a:lnTo>
                      <a:pt x="1550948" y="1970402"/>
                    </a:lnTo>
                    <a:lnTo>
                      <a:pt x="1550961" y="1973646"/>
                    </a:lnTo>
                    <a:lnTo>
                      <a:pt x="1551093" y="1974916"/>
                    </a:lnTo>
                    <a:lnTo>
                      <a:pt x="1551445" y="1976130"/>
                    </a:lnTo>
                    <a:lnTo>
                      <a:pt x="1552663" y="1978953"/>
                    </a:lnTo>
                    <a:lnTo>
                      <a:pt x="1552936" y="1979290"/>
                    </a:lnTo>
                    <a:lnTo>
                      <a:pt x="1553930" y="1980862"/>
                    </a:lnTo>
                    <a:lnTo>
                      <a:pt x="1556476" y="1982404"/>
                    </a:lnTo>
                    <a:lnTo>
                      <a:pt x="1561196" y="1984475"/>
                    </a:lnTo>
                    <a:lnTo>
                      <a:pt x="1562028" y="1984644"/>
                    </a:lnTo>
                    <a:lnTo>
                      <a:pt x="1563144" y="1984693"/>
                    </a:lnTo>
                    <a:lnTo>
                      <a:pt x="1564099" y="1984881"/>
                    </a:lnTo>
                    <a:lnTo>
                      <a:pt x="1564454" y="1985380"/>
                    </a:lnTo>
                    <a:lnTo>
                      <a:pt x="1564402" y="1986528"/>
                    </a:lnTo>
                    <a:lnTo>
                      <a:pt x="1564544" y="1987639"/>
                    </a:lnTo>
                    <a:lnTo>
                      <a:pt x="1564901" y="1988652"/>
                    </a:lnTo>
                    <a:lnTo>
                      <a:pt x="1565444" y="1989563"/>
                    </a:lnTo>
                    <a:lnTo>
                      <a:pt x="1565801" y="1989474"/>
                    </a:lnTo>
                    <a:lnTo>
                      <a:pt x="1566773" y="1989525"/>
                    </a:lnTo>
                    <a:lnTo>
                      <a:pt x="1567971" y="1989821"/>
                    </a:lnTo>
                    <a:lnTo>
                      <a:pt x="1568908" y="1990498"/>
                    </a:lnTo>
                    <a:lnTo>
                      <a:pt x="1569443" y="1991547"/>
                    </a:lnTo>
                    <a:lnTo>
                      <a:pt x="1570166" y="1994068"/>
                    </a:lnTo>
                    <a:lnTo>
                      <a:pt x="1570718" y="1995279"/>
                    </a:lnTo>
                    <a:lnTo>
                      <a:pt x="1576520" y="2003203"/>
                    </a:lnTo>
                    <a:lnTo>
                      <a:pt x="1578468" y="2006743"/>
                    </a:lnTo>
                    <a:lnTo>
                      <a:pt x="1579434" y="2010017"/>
                    </a:lnTo>
                    <a:lnTo>
                      <a:pt x="1579881" y="2010990"/>
                    </a:lnTo>
                    <a:lnTo>
                      <a:pt x="1580667" y="2011561"/>
                    </a:lnTo>
                    <a:lnTo>
                      <a:pt x="1581334" y="2010863"/>
                    </a:lnTo>
                    <a:lnTo>
                      <a:pt x="1582052" y="2009788"/>
                    </a:lnTo>
                    <a:lnTo>
                      <a:pt x="1582966" y="2009178"/>
                    </a:lnTo>
                    <a:lnTo>
                      <a:pt x="1584793" y="2009501"/>
                    </a:lnTo>
                    <a:lnTo>
                      <a:pt x="1586587" y="2010494"/>
                    </a:lnTo>
                    <a:lnTo>
                      <a:pt x="1588133" y="2011838"/>
                    </a:lnTo>
                    <a:lnTo>
                      <a:pt x="1589962" y="2014079"/>
                    </a:lnTo>
                    <a:lnTo>
                      <a:pt x="1590737" y="2014660"/>
                    </a:lnTo>
                    <a:lnTo>
                      <a:pt x="1591363" y="2015434"/>
                    </a:lnTo>
                    <a:lnTo>
                      <a:pt x="1591681" y="2016711"/>
                    </a:lnTo>
                    <a:lnTo>
                      <a:pt x="1591452" y="2017482"/>
                    </a:lnTo>
                    <a:lnTo>
                      <a:pt x="1590836" y="2017876"/>
                    </a:lnTo>
                    <a:lnTo>
                      <a:pt x="1590169" y="2018199"/>
                    </a:lnTo>
                    <a:lnTo>
                      <a:pt x="1589812" y="2018726"/>
                    </a:lnTo>
                    <a:lnTo>
                      <a:pt x="1589630" y="2021227"/>
                    </a:lnTo>
                    <a:lnTo>
                      <a:pt x="1590012" y="2022759"/>
                    </a:lnTo>
                    <a:lnTo>
                      <a:pt x="1591069" y="2023873"/>
                    </a:lnTo>
                    <a:lnTo>
                      <a:pt x="1592980" y="2025056"/>
                    </a:lnTo>
                    <a:lnTo>
                      <a:pt x="1593142" y="2024490"/>
                    </a:lnTo>
                    <a:lnTo>
                      <a:pt x="1593377" y="2024149"/>
                    </a:lnTo>
                    <a:lnTo>
                      <a:pt x="1593657" y="2023857"/>
                    </a:lnTo>
                    <a:lnTo>
                      <a:pt x="1593938" y="2023394"/>
                    </a:lnTo>
                    <a:lnTo>
                      <a:pt x="1593746" y="2022338"/>
                    </a:lnTo>
                    <a:lnTo>
                      <a:pt x="1595122" y="2019996"/>
                    </a:lnTo>
                    <a:lnTo>
                      <a:pt x="1595501" y="2018230"/>
                    </a:lnTo>
                    <a:lnTo>
                      <a:pt x="1595933" y="2018870"/>
                    </a:lnTo>
                    <a:lnTo>
                      <a:pt x="1596582" y="2019605"/>
                    </a:lnTo>
                    <a:lnTo>
                      <a:pt x="1596856" y="2020136"/>
                    </a:lnTo>
                    <a:lnTo>
                      <a:pt x="1600048" y="2019821"/>
                    </a:lnTo>
                    <a:lnTo>
                      <a:pt x="1602397" y="2022021"/>
                    </a:lnTo>
                    <a:lnTo>
                      <a:pt x="1604581" y="2025012"/>
                    </a:lnTo>
                    <a:lnTo>
                      <a:pt x="1607241" y="2027097"/>
                    </a:lnTo>
                    <a:lnTo>
                      <a:pt x="1606860" y="2022318"/>
                    </a:lnTo>
                    <a:lnTo>
                      <a:pt x="1606344" y="2020166"/>
                    </a:lnTo>
                    <a:lnTo>
                      <a:pt x="1605203" y="2017817"/>
                    </a:lnTo>
                    <a:lnTo>
                      <a:pt x="1603896" y="2016495"/>
                    </a:lnTo>
                    <a:lnTo>
                      <a:pt x="1600731" y="2014018"/>
                    </a:lnTo>
                    <a:lnTo>
                      <a:pt x="1600266" y="2012613"/>
                    </a:lnTo>
                    <a:lnTo>
                      <a:pt x="1601383" y="2011219"/>
                    </a:lnTo>
                    <a:lnTo>
                      <a:pt x="1603515" y="2010763"/>
                    </a:lnTo>
                    <a:lnTo>
                      <a:pt x="1605895" y="2011029"/>
                    </a:lnTo>
                    <a:lnTo>
                      <a:pt x="1607688" y="2011800"/>
                    </a:lnTo>
                    <a:lnTo>
                      <a:pt x="1608987" y="2013261"/>
                    </a:lnTo>
                    <a:lnTo>
                      <a:pt x="1609948" y="2014888"/>
                    </a:lnTo>
                    <a:lnTo>
                      <a:pt x="1611210" y="2016322"/>
                    </a:lnTo>
                    <a:lnTo>
                      <a:pt x="1613393" y="2017193"/>
                    </a:lnTo>
                    <a:lnTo>
                      <a:pt x="1613285" y="2017992"/>
                    </a:lnTo>
                    <a:lnTo>
                      <a:pt x="1610322" y="2020223"/>
                    </a:lnTo>
                    <a:lnTo>
                      <a:pt x="1611322" y="2022466"/>
                    </a:lnTo>
                    <a:lnTo>
                      <a:pt x="1613382" y="2023384"/>
                    </a:lnTo>
                    <a:lnTo>
                      <a:pt x="1613588" y="2021710"/>
                    </a:lnTo>
                    <a:lnTo>
                      <a:pt x="1614859" y="2021314"/>
                    </a:lnTo>
                    <a:lnTo>
                      <a:pt x="1618811" y="2018788"/>
                    </a:lnTo>
                    <a:lnTo>
                      <a:pt x="1618260" y="2022737"/>
                    </a:lnTo>
                    <a:lnTo>
                      <a:pt x="1618316" y="2027416"/>
                    </a:lnTo>
                    <a:lnTo>
                      <a:pt x="1619004" y="2031801"/>
                    </a:lnTo>
                    <a:lnTo>
                      <a:pt x="1620286" y="2034772"/>
                    </a:lnTo>
                    <a:lnTo>
                      <a:pt x="1622778" y="2037919"/>
                    </a:lnTo>
                    <a:lnTo>
                      <a:pt x="1624439" y="2039221"/>
                    </a:lnTo>
                    <a:lnTo>
                      <a:pt x="1626489" y="2039764"/>
                    </a:lnTo>
                    <a:lnTo>
                      <a:pt x="1627171" y="2039821"/>
                    </a:lnTo>
                    <a:lnTo>
                      <a:pt x="1627278" y="2039879"/>
                    </a:lnTo>
                    <a:lnTo>
                      <a:pt x="1627422" y="2039664"/>
                    </a:lnTo>
                    <a:lnTo>
                      <a:pt x="1628187" y="2039025"/>
                    </a:lnTo>
                    <a:lnTo>
                      <a:pt x="1628699" y="2038296"/>
                    </a:lnTo>
                    <a:lnTo>
                      <a:pt x="1628872" y="2037517"/>
                    </a:lnTo>
                    <a:lnTo>
                      <a:pt x="1629207" y="2036891"/>
                    </a:lnTo>
                    <a:lnTo>
                      <a:pt x="1630192" y="2036616"/>
                    </a:lnTo>
                    <a:lnTo>
                      <a:pt x="1630288" y="2037937"/>
                    </a:lnTo>
                    <a:lnTo>
                      <a:pt x="1630023" y="2040867"/>
                    </a:lnTo>
                    <a:lnTo>
                      <a:pt x="1630178" y="2042101"/>
                    </a:lnTo>
                    <a:lnTo>
                      <a:pt x="1630990" y="2043452"/>
                    </a:lnTo>
                    <a:lnTo>
                      <a:pt x="1633144" y="2045684"/>
                    </a:lnTo>
                    <a:lnTo>
                      <a:pt x="1633482" y="2046633"/>
                    </a:lnTo>
                    <a:lnTo>
                      <a:pt x="1633581" y="2048984"/>
                    </a:lnTo>
                    <a:lnTo>
                      <a:pt x="1637700" y="2072613"/>
                    </a:lnTo>
                    <a:lnTo>
                      <a:pt x="1642164" y="2086906"/>
                    </a:lnTo>
                    <a:lnTo>
                      <a:pt x="1644836" y="2089638"/>
                    </a:lnTo>
                    <a:lnTo>
                      <a:pt x="1648168" y="2098044"/>
                    </a:lnTo>
                    <a:lnTo>
                      <a:pt x="1650813" y="2102039"/>
                    </a:lnTo>
                    <a:lnTo>
                      <a:pt x="1666773" y="2118274"/>
                    </a:lnTo>
                    <a:lnTo>
                      <a:pt x="1668938" y="2119134"/>
                    </a:lnTo>
                    <a:lnTo>
                      <a:pt x="1671228" y="2119723"/>
                    </a:lnTo>
                    <a:lnTo>
                      <a:pt x="1677631" y="2123131"/>
                    </a:lnTo>
                    <a:lnTo>
                      <a:pt x="1681191" y="2126629"/>
                    </a:lnTo>
                    <a:lnTo>
                      <a:pt x="1684023" y="2131597"/>
                    </a:lnTo>
                    <a:lnTo>
                      <a:pt x="1685734" y="2137394"/>
                    </a:lnTo>
                    <a:lnTo>
                      <a:pt x="1685846" y="2143369"/>
                    </a:lnTo>
                    <a:lnTo>
                      <a:pt x="1684249" y="2154465"/>
                    </a:lnTo>
                    <a:lnTo>
                      <a:pt x="1684578" y="2157252"/>
                    </a:lnTo>
                    <a:lnTo>
                      <a:pt x="1690905" y="2171463"/>
                    </a:lnTo>
                    <a:lnTo>
                      <a:pt x="1691249" y="2172697"/>
                    </a:lnTo>
                    <a:lnTo>
                      <a:pt x="1692147" y="2174422"/>
                    </a:lnTo>
                    <a:lnTo>
                      <a:pt x="1696327" y="2177949"/>
                    </a:lnTo>
                    <a:lnTo>
                      <a:pt x="1696525" y="2180300"/>
                    </a:lnTo>
                    <a:lnTo>
                      <a:pt x="1695830" y="2181353"/>
                    </a:lnTo>
                    <a:lnTo>
                      <a:pt x="1694977" y="2181738"/>
                    </a:lnTo>
                    <a:lnTo>
                      <a:pt x="1692356" y="2181542"/>
                    </a:lnTo>
                    <a:lnTo>
                      <a:pt x="1691930" y="2181338"/>
                    </a:lnTo>
                    <a:lnTo>
                      <a:pt x="1690474" y="2180439"/>
                    </a:lnTo>
                    <a:lnTo>
                      <a:pt x="1689736" y="2180165"/>
                    </a:lnTo>
                    <a:lnTo>
                      <a:pt x="1688886" y="2180326"/>
                    </a:lnTo>
                    <a:lnTo>
                      <a:pt x="1688381" y="2180861"/>
                    </a:lnTo>
                    <a:lnTo>
                      <a:pt x="1688275" y="2181457"/>
                    </a:lnTo>
                    <a:lnTo>
                      <a:pt x="1688671" y="2181808"/>
                    </a:lnTo>
                    <a:lnTo>
                      <a:pt x="1691435" y="2182583"/>
                    </a:lnTo>
                    <a:lnTo>
                      <a:pt x="1693875" y="2183944"/>
                    </a:lnTo>
                    <a:lnTo>
                      <a:pt x="1695804" y="2185635"/>
                    </a:lnTo>
                    <a:lnTo>
                      <a:pt x="1697068" y="2187503"/>
                    </a:lnTo>
                    <a:lnTo>
                      <a:pt x="1698110" y="2189532"/>
                    </a:lnTo>
                    <a:lnTo>
                      <a:pt x="1699563" y="2191527"/>
                    </a:lnTo>
                    <a:lnTo>
                      <a:pt x="1701648" y="2193168"/>
                    </a:lnTo>
                    <a:lnTo>
                      <a:pt x="1707152" y="2194851"/>
                    </a:lnTo>
                    <a:lnTo>
                      <a:pt x="1709991" y="2196127"/>
                    </a:lnTo>
                    <a:lnTo>
                      <a:pt x="1712568" y="2197706"/>
                    </a:lnTo>
                    <a:lnTo>
                      <a:pt x="1714503" y="2199369"/>
                    </a:lnTo>
                    <a:lnTo>
                      <a:pt x="1714954" y="2197859"/>
                    </a:lnTo>
                    <a:lnTo>
                      <a:pt x="1715079" y="2196116"/>
                    </a:lnTo>
                    <a:lnTo>
                      <a:pt x="1715494" y="2194719"/>
                    </a:lnTo>
                    <a:lnTo>
                      <a:pt x="1716854" y="2194241"/>
                    </a:lnTo>
                    <a:lnTo>
                      <a:pt x="1717550" y="2195005"/>
                    </a:lnTo>
                    <a:lnTo>
                      <a:pt x="1717877" y="2198182"/>
                    </a:lnTo>
                    <a:lnTo>
                      <a:pt x="1718996" y="2199086"/>
                    </a:lnTo>
                    <a:lnTo>
                      <a:pt x="1724308" y="2200887"/>
                    </a:lnTo>
                    <a:lnTo>
                      <a:pt x="1725681" y="2201606"/>
                    </a:lnTo>
                    <a:lnTo>
                      <a:pt x="1725987" y="2202921"/>
                    </a:lnTo>
                    <a:lnTo>
                      <a:pt x="1725472" y="2206388"/>
                    </a:lnTo>
                    <a:lnTo>
                      <a:pt x="1725249" y="2218575"/>
                    </a:lnTo>
                    <a:lnTo>
                      <a:pt x="1724469" y="2219302"/>
                    </a:lnTo>
                    <a:lnTo>
                      <a:pt x="1719619" y="2221386"/>
                    </a:lnTo>
                    <a:lnTo>
                      <a:pt x="1718660" y="2222419"/>
                    </a:lnTo>
                    <a:lnTo>
                      <a:pt x="1717783" y="2223788"/>
                    </a:lnTo>
                    <a:lnTo>
                      <a:pt x="1717123" y="2225104"/>
                    </a:lnTo>
                    <a:lnTo>
                      <a:pt x="1719539" y="2224533"/>
                    </a:lnTo>
                    <a:lnTo>
                      <a:pt x="1726261" y="2221452"/>
                    </a:lnTo>
                    <a:lnTo>
                      <a:pt x="1728333" y="2221796"/>
                    </a:lnTo>
                    <a:lnTo>
                      <a:pt x="1728795" y="2223900"/>
                    </a:lnTo>
                    <a:lnTo>
                      <a:pt x="1727528" y="2225089"/>
                    </a:lnTo>
                    <a:lnTo>
                      <a:pt x="1725789" y="2225753"/>
                    </a:lnTo>
                    <a:lnTo>
                      <a:pt x="1724890" y="2226312"/>
                    </a:lnTo>
                    <a:lnTo>
                      <a:pt x="1725497" y="2227836"/>
                    </a:lnTo>
                    <a:lnTo>
                      <a:pt x="1726910" y="2228648"/>
                    </a:lnTo>
                    <a:lnTo>
                      <a:pt x="1727603" y="2229584"/>
                    </a:lnTo>
                    <a:lnTo>
                      <a:pt x="1726110" y="2231447"/>
                    </a:lnTo>
                    <a:lnTo>
                      <a:pt x="1721319" y="2234742"/>
                    </a:lnTo>
                    <a:lnTo>
                      <a:pt x="1719427" y="2236694"/>
                    </a:lnTo>
                    <a:lnTo>
                      <a:pt x="1718128" y="2239685"/>
                    </a:lnTo>
                    <a:lnTo>
                      <a:pt x="1718319" y="2247561"/>
                    </a:lnTo>
                    <a:lnTo>
                      <a:pt x="1717654" y="2250801"/>
                    </a:lnTo>
                    <a:lnTo>
                      <a:pt x="1714848" y="2250976"/>
                    </a:lnTo>
                    <a:lnTo>
                      <a:pt x="1715687" y="2252945"/>
                    </a:lnTo>
                    <a:lnTo>
                      <a:pt x="1717132" y="2254589"/>
                    </a:lnTo>
                    <a:lnTo>
                      <a:pt x="1720239" y="2257320"/>
                    </a:lnTo>
                    <a:lnTo>
                      <a:pt x="1718510" y="2257760"/>
                    </a:lnTo>
                    <a:lnTo>
                      <a:pt x="1717791" y="2257755"/>
                    </a:lnTo>
                    <a:lnTo>
                      <a:pt x="1718448" y="2260244"/>
                    </a:lnTo>
                    <a:lnTo>
                      <a:pt x="1719997" y="2262206"/>
                    </a:lnTo>
                    <a:lnTo>
                      <a:pt x="1722090" y="2263555"/>
                    </a:lnTo>
                    <a:lnTo>
                      <a:pt x="1724393" y="2264270"/>
                    </a:lnTo>
                    <a:lnTo>
                      <a:pt x="1727483" y="2272883"/>
                    </a:lnTo>
                    <a:lnTo>
                      <a:pt x="1727845" y="2275542"/>
                    </a:lnTo>
                    <a:lnTo>
                      <a:pt x="1727771" y="2280886"/>
                    </a:lnTo>
                    <a:lnTo>
                      <a:pt x="1727486" y="2283250"/>
                    </a:lnTo>
                    <a:lnTo>
                      <a:pt x="1727201" y="2283764"/>
                    </a:lnTo>
                    <a:lnTo>
                      <a:pt x="1725974" y="2285130"/>
                    </a:lnTo>
                    <a:lnTo>
                      <a:pt x="1725479" y="2286085"/>
                    </a:lnTo>
                    <a:lnTo>
                      <a:pt x="1725145" y="2287355"/>
                    </a:lnTo>
                    <a:lnTo>
                      <a:pt x="1724664" y="2291452"/>
                    </a:lnTo>
                    <a:lnTo>
                      <a:pt x="1725428" y="2291572"/>
                    </a:lnTo>
                    <a:lnTo>
                      <a:pt x="1729808" y="2285185"/>
                    </a:lnTo>
                    <a:lnTo>
                      <a:pt x="1730512" y="2283725"/>
                    </a:lnTo>
                    <a:lnTo>
                      <a:pt x="1731040" y="2279507"/>
                    </a:lnTo>
                    <a:lnTo>
                      <a:pt x="1731813" y="2277220"/>
                    </a:lnTo>
                    <a:lnTo>
                      <a:pt x="1733347" y="2275515"/>
                    </a:lnTo>
                    <a:lnTo>
                      <a:pt x="1732578" y="2273361"/>
                    </a:lnTo>
                    <a:lnTo>
                      <a:pt x="1732199" y="2272624"/>
                    </a:lnTo>
                    <a:lnTo>
                      <a:pt x="1733819" y="2273900"/>
                    </a:lnTo>
                    <a:lnTo>
                      <a:pt x="1734384" y="2275409"/>
                    </a:lnTo>
                    <a:lnTo>
                      <a:pt x="1734415" y="2279297"/>
                    </a:lnTo>
                    <a:lnTo>
                      <a:pt x="1735738" y="2286345"/>
                    </a:lnTo>
                    <a:lnTo>
                      <a:pt x="1736721" y="2288695"/>
                    </a:lnTo>
                    <a:lnTo>
                      <a:pt x="1739625" y="2290445"/>
                    </a:lnTo>
                    <a:lnTo>
                      <a:pt x="1743195" y="2291172"/>
                    </a:lnTo>
                    <a:lnTo>
                      <a:pt x="1746208" y="2290358"/>
                    </a:lnTo>
                    <a:lnTo>
                      <a:pt x="1745305" y="2292054"/>
                    </a:lnTo>
                    <a:lnTo>
                      <a:pt x="1742758" y="2295126"/>
                    </a:lnTo>
                    <a:lnTo>
                      <a:pt x="1741475" y="2297956"/>
                    </a:lnTo>
                    <a:lnTo>
                      <a:pt x="1738674" y="2302374"/>
                    </a:lnTo>
                    <a:lnTo>
                      <a:pt x="1737400" y="2303851"/>
                    </a:lnTo>
                    <a:lnTo>
                      <a:pt x="1736481" y="2305534"/>
                    </a:lnTo>
                    <a:lnTo>
                      <a:pt x="1734546" y="2310843"/>
                    </a:lnTo>
                    <a:lnTo>
                      <a:pt x="1733757" y="2311923"/>
                    </a:lnTo>
                    <a:lnTo>
                      <a:pt x="1730856" y="2318230"/>
                    </a:lnTo>
                    <a:lnTo>
                      <a:pt x="1730267" y="2320105"/>
                    </a:lnTo>
                    <a:lnTo>
                      <a:pt x="1724865" y="2332696"/>
                    </a:lnTo>
                    <a:lnTo>
                      <a:pt x="1723770" y="2337245"/>
                    </a:lnTo>
                    <a:lnTo>
                      <a:pt x="1723532" y="2339649"/>
                    </a:lnTo>
                    <a:lnTo>
                      <a:pt x="1723708" y="2341915"/>
                    </a:lnTo>
                    <a:lnTo>
                      <a:pt x="1724508" y="2343934"/>
                    </a:lnTo>
                    <a:lnTo>
                      <a:pt x="1725963" y="2345111"/>
                    </a:lnTo>
                    <a:lnTo>
                      <a:pt x="1727486" y="2345482"/>
                    </a:lnTo>
                    <a:lnTo>
                      <a:pt x="1728762" y="2346168"/>
                    </a:lnTo>
                    <a:lnTo>
                      <a:pt x="1729374" y="2348234"/>
                    </a:lnTo>
                    <a:lnTo>
                      <a:pt x="1727098" y="2351875"/>
                    </a:lnTo>
                    <a:lnTo>
                      <a:pt x="1725406" y="2356125"/>
                    </a:lnTo>
                    <a:lnTo>
                      <a:pt x="1721226" y="2380506"/>
                    </a:lnTo>
                    <a:lnTo>
                      <a:pt x="1721357" y="2382624"/>
                    </a:lnTo>
                    <a:lnTo>
                      <a:pt x="1721527" y="2383760"/>
                    </a:lnTo>
                    <a:lnTo>
                      <a:pt x="1721773" y="2384294"/>
                    </a:lnTo>
                    <a:lnTo>
                      <a:pt x="1725063" y="2386119"/>
                    </a:lnTo>
                    <a:lnTo>
                      <a:pt x="1723342" y="2392204"/>
                    </a:lnTo>
                    <a:lnTo>
                      <a:pt x="1722967" y="2394490"/>
                    </a:lnTo>
                    <a:lnTo>
                      <a:pt x="1723013" y="2398629"/>
                    </a:lnTo>
                    <a:lnTo>
                      <a:pt x="1723344" y="2400231"/>
                    </a:lnTo>
                    <a:lnTo>
                      <a:pt x="1723926" y="2400948"/>
                    </a:lnTo>
                    <a:lnTo>
                      <a:pt x="1722756" y="2401773"/>
                    </a:lnTo>
                    <a:lnTo>
                      <a:pt x="1721762" y="2403992"/>
                    </a:lnTo>
                    <a:lnTo>
                      <a:pt x="1721044" y="2406600"/>
                    </a:lnTo>
                    <a:lnTo>
                      <a:pt x="1720749" y="2408662"/>
                    </a:lnTo>
                    <a:lnTo>
                      <a:pt x="1720914" y="2407612"/>
                    </a:lnTo>
                    <a:lnTo>
                      <a:pt x="1720352" y="2412741"/>
                    </a:lnTo>
                    <a:lnTo>
                      <a:pt x="1720391" y="2417137"/>
                    </a:lnTo>
                    <a:lnTo>
                      <a:pt x="1723956" y="2433721"/>
                    </a:lnTo>
                    <a:lnTo>
                      <a:pt x="1723768" y="2437812"/>
                    </a:lnTo>
                    <a:lnTo>
                      <a:pt x="1721248" y="2440325"/>
                    </a:lnTo>
                    <a:lnTo>
                      <a:pt x="1717387" y="2437716"/>
                    </a:lnTo>
                    <a:lnTo>
                      <a:pt x="1713011" y="2437770"/>
                    </a:lnTo>
                    <a:lnTo>
                      <a:pt x="1708746" y="2439802"/>
                    </a:lnTo>
                    <a:lnTo>
                      <a:pt x="1705130" y="2443175"/>
                    </a:lnTo>
                    <a:lnTo>
                      <a:pt x="1704051" y="2444584"/>
                    </a:lnTo>
                    <a:lnTo>
                      <a:pt x="1702563" y="2447145"/>
                    </a:lnTo>
                    <a:lnTo>
                      <a:pt x="1702138" y="2449723"/>
                    </a:lnTo>
                    <a:lnTo>
                      <a:pt x="1704210" y="2451226"/>
                    </a:lnTo>
                    <a:lnTo>
                      <a:pt x="1706603" y="2451747"/>
                    </a:lnTo>
                    <a:lnTo>
                      <a:pt x="1707869" y="2451842"/>
                    </a:lnTo>
                    <a:lnTo>
                      <a:pt x="1708873" y="2451518"/>
                    </a:lnTo>
                    <a:lnTo>
                      <a:pt x="1710537" y="2450739"/>
                    </a:lnTo>
                    <a:lnTo>
                      <a:pt x="1710935" y="2451588"/>
                    </a:lnTo>
                    <a:lnTo>
                      <a:pt x="1709581" y="2457376"/>
                    </a:lnTo>
                    <a:lnTo>
                      <a:pt x="1708248" y="2458723"/>
                    </a:lnTo>
                    <a:lnTo>
                      <a:pt x="1706447" y="2459426"/>
                    </a:lnTo>
                    <a:lnTo>
                      <a:pt x="1704270" y="2460800"/>
                    </a:lnTo>
                    <a:lnTo>
                      <a:pt x="1702672" y="2463171"/>
                    </a:lnTo>
                    <a:lnTo>
                      <a:pt x="1702748" y="2465292"/>
                    </a:lnTo>
                    <a:lnTo>
                      <a:pt x="1703766" y="2467111"/>
                    </a:lnTo>
                    <a:lnTo>
                      <a:pt x="1705037" y="2468519"/>
                    </a:lnTo>
                    <a:lnTo>
                      <a:pt x="1707078" y="2469953"/>
                    </a:lnTo>
                    <a:lnTo>
                      <a:pt x="1711533" y="2472216"/>
                    </a:lnTo>
                    <a:lnTo>
                      <a:pt x="1713181" y="2473998"/>
                    </a:lnTo>
                    <a:lnTo>
                      <a:pt x="1713860" y="2476592"/>
                    </a:lnTo>
                    <a:lnTo>
                      <a:pt x="1713653" y="2482630"/>
                    </a:lnTo>
                    <a:lnTo>
                      <a:pt x="1714076" y="2485474"/>
                    </a:lnTo>
                    <a:lnTo>
                      <a:pt x="1715544" y="2487777"/>
                    </a:lnTo>
                    <a:lnTo>
                      <a:pt x="1717268" y="2488474"/>
                    </a:lnTo>
                    <a:lnTo>
                      <a:pt x="1718911" y="2488695"/>
                    </a:lnTo>
                    <a:lnTo>
                      <a:pt x="1720156" y="2489542"/>
                    </a:lnTo>
                    <a:lnTo>
                      <a:pt x="1721012" y="2491177"/>
                    </a:lnTo>
                    <a:lnTo>
                      <a:pt x="1721659" y="2492896"/>
                    </a:lnTo>
                    <a:lnTo>
                      <a:pt x="1722532" y="2496686"/>
                    </a:lnTo>
                    <a:lnTo>
                      <a:pt x="1722601" y="2497881"/>
                    </a:lnTo>
                    <a:lnTo>
                      <a:pt x="1722503" y="2498781"/>
                    </a:lnTo>
                    <a:lnTo>
                      <a:pt x="1722533" y="2499690"/>
                    </a:lnTo>
                    <a:lnTo>
                      <a:pt x="1724166" y="2503087"/>
                    </a:lnTo>
                    <a:lnTo>
                      <a:pt x="1724349" y="2504150"/>
                    </a:lnTo>
                    <a:lnTo>
                      <a:pt x="1723410" y="2512235"/>
                    </a:lnTo>
                    <a:lnTo>
                      <a:pt x="1723624" y="2514197"/>
                    </a:lnTo>
                    <a:lnTo>
                      <a:pt x="1724380" y="2515913"/>
                    </a:lnTo>
                    <a:lnTo>
                      <a:pt x="1726307" y="2518842"/>
                    </a:lnTo>
                    <a:lnTo>
                      <a:pt x="1726495" y="2520488"/>
                    </a:lnTo>
                    <a:lnTo>
                      <a:pt x="1726562" y="2520768"/>
                    </a:lnTo>
                    <a:lnTo>
                      <a:pt x="1726751" y="2523727"/>
                    </a:lnTo>
                    <a:lnTo>
                      <a:pt x="1727196" y="2524995"/>
                    </a:lnTo>
                    <a:lnTo>
                      <a:pt x="1727660" y="2525641"/>
                    </a:lnTo>
                    <a:lnTo>
                      <a:pt x="1728146" y="2526087"/>
                    </a:lnTo>
                    <a:lnTo>
                      <a:pt x="1730706" y="2530079"/>
                    </a:lnTo>
                    <a:lnTo>
                      <a:pt x="1731480" y="2532283"/>
                    </a:lnTo>
                    <a:lnTo>
                      <a:pt x="1730986" y="2533947"/>
                    </a:lnTo>
                    <a:lnTo>
                      <a:pt x="1730022" y="2535653"/>
                    </a:lnTo>
                    <a:lnTo>
                      <a:pt x="1730954" y="2536657"/>
                    </a:lnTo>
                    <a:lnTo>
                      <a:pt x="1732795" y="2536310"/>
                    </a:lnTo>
                    <a:lnTo>
                      <a:pt x="1734523" y="2534040"/>
                    </a:lnTo>
                    <a:lnTo>
                      <a:pt x="1735284" y="2534164"/>
                    </a:lnTo>
                    <a:lnTo>
                      <a:pt x="1734856" y="2536615"/>
                    </a:lnTo>
                    <a:lnTo>
                      <a:pt x="1732315" y="2542791"/>
                    </a:lnTo>
                    <a:lnTo>
                      <a:pt x="1731714" y="2545106"/>
                    </a:lnTo>
                    <a:lnTo>
                      <a:pt x="1730734" y="2552464"/>
                    </a:lnTo>
                    <a:lnTo>
                      <a:pt x="1729755" y="2548793"/>
                    </a:lnTo>
                    <a:lnTo>
                      <a:pt x="1728533" y="2549799"/>
                    </a:lnTo>
                    <a:lnTo>
                      <a:pt x="1727413" y="2551878"/>
                    </a:lnTo>
                    <a:lnTo>
                      <a:pt x="1726756" y="2554312"/>
                    </a:lnTo>
                    <a:lnTo>
                      <a:pt x="1726881" y="2556444"/>
                    </a:lnTo>
                    <a:lnTo>
                      <a:pt x="1727785" y="2557389"/>
                    </a:lnTo>
                    <a:lnTo>
                      <a:pt x="1728902" y="2556623"/>
                    </a:lnTo>
                    <a:lnTo>
                      <a:pt x="1730056" y="2555250"/>
                    </a:lnTo>
                    <a:lnTo>
                      <a:pt x="1731205" y="2554350"/>
                    </a:lnTo>
                    <a:lnTo>
                      <a:pt x="1731210" y="2558573"/>
                    </a:lnTo>
                    <a:lnTo>
                      <a:pt x="1729747" y="2570549"/>
                    </a:lnTo>
                    <a:lnTo>
                      <a:pt x="1730809" y="2573276"/>
                    </a:lnTo>
                    <a:lnTo>
                      <a:pt x="1732592" y="2575960"/>
                    </a:lnTo>
                    <a:lnTo>
                      <a:pt x="1734347" y="2581171"/>
                    </a:lnTo>
                    <a:lnTo>
                      <a:pt x="1734458" y="2581394"/>
                    </a:lnTo>
                    <a:lnTo>
                      <a:pt x="1734460" y="2581395"/>
                    </a:lnTo>
                    <a:lnTo>
                      <a:pt x="1730107" y="2584124"/>
                    </a:lnTo>
                    <a:lnTo>
                      <a:pt x="1718840" y="2590520"/>
                    </a:lnTo>
                    <a:lnTo>
                      <a:pt x="1715437" y="2591612"/>
                    </a:lnTo>
                    <a:lnTo>
                      <a:pt x="1712371" y="2590051"/>
                    </a:lnTo>
                    <a:lnTo>
                      <a:pt x="1710996" y="2589944"/>
                    </a:lnTo>
                    <a:lnTo>
                      <a:pt x="1701721" y="2590719"/>
                    </a:lnTo>
                    <a:lnTo>
                      <a:pt x="1700121" y="2590255"/>
                    </a:lnTo>
                    <a:lnTo>
                      <a:pt x="1697312" y="2589964"/>
                    </a:lnTo>
                    <a:lnTo>
                      <a:pt x="1695573" y="2591945"/>
                    </a:lnTo>
                    <a:lnTo>
                      <a:pt x="1694843" y="2593392"/>
                    </a:lnTo>
                    <a:lnTo>
                      <a:pt x="1694143" y="2594298"/>
                    </a:lnTo>
                    <a:lnTo>
                      <a:pt x="1693551" y="2594899"/>
                    </a:lnTo>
                    <a:lnTo>
                      <a:pt x="1693084" y="2595104"/>
                    </a:lnTo>
                    <a:lnTo>
                      <a:pt x="1692000" y="2595366"/>
                    </a:lnTo>
                    <a:lnTo>
                      <a:pt x="1688925" y="2599066"/>
                    </a:lnTo>
                    <a:lnTo>
                      <a:pt x="1687038" y="2600258"/>
                    </a:lnTo>
                    <a:lnTo>
                      <a:pt x="1685829" y="2600548"/>
                    </a:lnTo>
                    <a:lnTo>
                      <a:pt x="1684946" y="2600460"/>
                    </a:lnTo>
                    <a:lnTo>
                      <a:pt x="1684212" y="2600199"/>
                    </a:lnTo>
                    <a:lnTo>
                      <a:pt x="1683146" y="2599384"/>
                    </a:lnTo>
                    <a:lnTo>
                      <a:pt x="1682550" y="2599043"/>
                    </a:lnTo>
                    <a:lnTo>
                      <a:pt x="1681524" y="2598707"/>
                    </a:lnTo>
                    <a:lnTo>
                      <a:pt x="1675283" y="2597854"/>
                    </a:lnTo>
                    <a:lnTo>
                      <a:pt x="1674681" y="2597614"/>
                    </a:lnTo>
                    <a:lnTo>
                      <a:pt x="1674257" y="2597395"/>
                    </a:lnTo>
                    <a:lnTo>
                      <a:pt x="1668090" y="2596046"/>
                    </a:lnTo>
                    <a:lnTo>
                      <a:pt x="1667023" y="2595671"/>
                    </a:lnTo>
                    <a:lnTo>
                      <a:pt x="1664375" y="2593731"/>
                    </a:lnTo>
                    <a:lnTo>
                      <a:pt x="1662198" y="2592872"/>
                    </a:lnTo>
                    <a:lnTo>
                      <a:pt x="1659776" y="2592261"/>
                    </a:lnTo>
                    <a:lnTo>
                      <a:pt x="1658503" y="2592174"/>
                    </a:lnTo>
                    <a:lnTo>
                      <a:pt x="1657564" y="2592312"/>
                    </a:lnTo>
                    <a:lnTo>
                      <a:pt x="1657026" y="2592664"/>
                    </a:lnTo>
                    <a:lnTo>
                      <a:pt x="1655567" y="2593845"/>
                    </a:lnTo>
                    <a:lnTo>
                      <a:pt x="1654829" y="2594274"/>
                    </a:lnTo>
                    <a:lnTo>
                      <a:pt x="1651653" y="2595075"/>
                    </a:lnTo>
                    <a:lnTo>
                      <a:pt x="1649789" y="2594943"/>
                    </a:lnTo>
                    <a:lnTo>
                      <a:pt x="1648088" y="2595145"/>
                    </a:lnTo>
                    <a:lnTo>
                      <a:pt x="1647097" y="2594988"/>
                    </a:lnTo>
                    <a:lnTo>
                      <a:pt x="1646337" y="2594786"/>
                    </a:lnTo>
                    <a:lnTo>
                      <a:pt x="1636443" y="2588445"/>
                    </a:lnTo>
                    <a:lnTo>
                      <a:pt x="1635654" y="2587645"/>
                    </a:lnTo>
                    <a:lnTo>
                      <a:pt x="1633375" y="2584229"/>
                    </a:lnTo>
                    <a:lnTo>
                      <a:pt x="1632763" y="2584085"/>
                    </a:lnTo>
                    <a:lnTo>
                      <a:pt x="1632048" y="2583994"/>
                    </a:lnTo>
                    <a:lnTo>
                      <a:pt x="1631545" y="2584358"/>
                    </a:lnTo>
                    <a:lnTo>
                      <a:pt x="1631108" y="2584808"/>
                    </a:lnTo>
                    <a:lnTo>
                      <a:pt x="1630771" y="2585390"/>
                    </a:lnTo>
                    <a:lnTo>
                      <a:pt x="1630561" y="2586156"/>
                    </a:lnTo>
                    <a:lnTo>
                      <a:pt x="1630222" y="2586962"/>
                    </a:lnTo>
                    <a:lnTo>
                      <a:pt x="1629614" y="2587720"/>
                    </a:lnTo>
                    <a:lnTo>
                      <a:pt x="1628277" y="2588453"/>
                    </a:lnTo>
                    <a:lnTo>
                      <a:pt x="1627234" y="2588576"/>
                    </a:lnTo>
                    <a:lnTo>
                      <a:pt x="1626128" y="2588300"/>
                    </a:lnTo>
                    <a:lnTo>
                      <a:pt x="1624887" y="2587444"/>
                    </a:lnTo>
                    <a:lnTo>
                      <a:pt x="1624433" y="2586971"/>
                    </a:lnTo>
                    <a:lnTo>
                      <a:pt x="1624055" y="2586467"/>
                    </a:lnTo>
                    <a:lnTo>
                      <a:pt x="1623756" y="2585909"/>
                    </a:lnTo>
                    <a:lnTo>
                      <a:pt x="1623615" y="2585225"/>
                    </a:lnTo>
                    <a:lnTo>
                      <a:pt x="1623614" y="2584495"/>
                    </a:lnTo>
                    <a:lnTo>
                      <a:pt x="1623938" y="2582962"/>
                    </a:lnTo>
                    <a:lnTo>
                      <a:pt x="1623807" y="2581884"/>
                    </a:lnTo>
                    <a:lnTo>
                      <a:pt x="1623268" y="2580619"/>
                    </a:lnTo>
                    <a:lnTo>
                      <a:pt x="1621580" y="2578670"/>
                    </a:lnTo>
                    <a:lnTo>
                      <a:pt x="1620510" y="2578005"/>
                    </a:lnTo>
                    <a:lnTo>
                      <a:pt x="1619596" y="2577801"/>
                    </a:lnTo>
                    <a:lnTo>
                      <a:pt x="1618995" y="2577994"/>
                    </a:lnTo>
                    <a:lnTo>
                      <a:pt x="1617881" y="2578605"/>
                    </a:lnTo>
                    <a:lnTo>
                      <a:pt x="1613955" y="2581719"/>
                    </a:lnTo>
                    <a:lnTo>
                      <a:pt x="1612103" y="2582366"/>
                    </a:lnTo>
                    <a:lnTo>
                      <a:pt x="1611628" y="2582804"/>
                    </a:lnTo>
                    <a:lnTo>
                      <a:pt x="1609350" y="2587110"/>
                    </a:lnTo>
                    <a:lnTo>
                      <a:pt x="1608952" y="2587628"/>
                    </a:lnTo>
                    <a:lnTo>
                      <a:pt x="1608479" y="2588053"/>
                    </a:lnTo>
                    <a:lnTo>
                      <a:pt x="1607887" y="2588458"/>
                    </a:lnTo>
                    <a:lnTo>
                      <a:pt x="1605805" y="2589459"/>
                    </a:lnTo>
                    <a:lnTo>
                      <a:pt x="1602275" y="2590283"/>
                    </a:lnTo>
                    <a:lnTo>
                      <a:pt x="1597318" y="2590068"/>
                    </a:lnTo>
                    <a:lnTo>
                      <a:pt x="1595835" y="2590201"/>
                    </a:lnTo>
                    <a:lnTo>
                      <a:pt x="1594823" y="2590475"/>
                    </a:lnTo>
                    <a:lnTo>
                      <a:pt x="1591688" y="2592576"/>
                    </a:lnTo>
                    <a:lnTo>
                      <a:pt x="1589435" y="2594493"/>
                    </a:lnTo>
                    <a:lnTo>
                      <a:pt x="1588208" y="2595361"/>
                    </a:lnTo>
                    <a:lnTo>
                      <a:pt x="1587299" y="2595733"/>
                    </a:lnTo>
                    <a:lnTo>
                      <a:pt x="1586417" y="2595897"/>
                    </a:lnTo>
                    <a:lnTo>
                      <a:pt x="1585647" y="2595840"/>
                    </a:lnTo>
                    <a:lnTo>
                      <a:pt x="1582277" y="2594865"/>
                    </a:lnTo>
                    <a:lnTo>
                      <a:pt x="1580603" y="2594717"/>
                    </a:lnTo>
                    <a:lnTo>
                      <a:pt x="1579633" y="2594834"/>
                    </a:lnTo>
                    <a:lnTo>
                      <a:pt x="1565985" y="2599695"/>
                    </a:lnTo>
                    <a:lnTo>
                      <a:pt x="1564678" y="2601091"/>
                    </a:lnTo>
                    <a:lnTo>
                      <a:pt x="1563944" y="2601749"/>
                    </a:lnTo>
                    <a:lnTo>
                      <a:pt x="1560866" y="2603449"/>
                    </a:lnTo>
                    <a:lnTo>
                      <a:pt x="1559733" y="2603801"/>
                    </a:lnTo>
                    <a:lnTo>
                      <a:pt x="1558666" y="2603952"/>
                    </a:lnTo>
                    <a:lnTo>
                      <a:pt x="1557401" y="2603862"/>
                    </a:lnTo>
                    <a:lnTo>
                      <a:pt x="1556548" y="2604033"/>
                    </a:lnTo>
                    <a:lnTo>
                      <a:pt x="1555870" y="2604319"/>
                    </a:lnTo>
                    <a:lnTo>
                      <a:pt x="1555405" y="2604725"/>
                    </a:lnTo>
                    <a:lnTo>
                      <a:pt x="1554981" y="2605308"/>
                    </a:lnTo>
                    <a:lnTo>
                      <a:pt x="1554723" y="2605834"/>
                    </a:lnTo>
                    <a:lnTo>
                      <a:pt x="1554378" y="2607275"/>
                    </a:lnTo>
                    <a:lnTo>
                      <a:pt x="1556857" y="2610936"/>
                    </a:lnTo>
                    <a:lnTo>
                      <a:pt x="1557468" y="2612787"/>
                    </a:lnTo>
                    <a:lnTo>
                      <a:pt x="1557407" y="2614775"/>
                    </a:lnTo>
                    <a:lnTo>
                      <a:pt x="1557523" y="2616292"/>
                    </a:lnTo>
                    <a:lnTo>
                      <a:pt x="1557897" y="2617447"/>
                    </a:lnTo>
                    <a:lnTo>
                      <a:pt x="1558277" y="2618241"/>
                    </a:lnTo>
                    <a:lnTo>
                      <a:pt x="1560451" y="2621039"/>
                    </a:lnTo>
                    <a:lnTo>
                      <a:pt x="1562958" y="2625157"/>
                    </a:lnTo>
                    <a:lnTo>
                      <a:pt x="1563441" y="2626493"/>
                    </a:lnTo>
                    <a:lnTo>
                      <a:pt x="1563569" y="2627480"/>
                    </a:lnTo>
                    <a:lnTo>
                      <a:pt x="1563360" y="2628225"/>
                    </a:lnTo>
                    <a:lnTo>
                      <a:pt x="1563015" y="2628786"/>
                    </a:lnTo>
                    <a:lnTo>
                      <a:pt x="1561672" y="2630190"/>
                    </a:lnTo>
                    <a:lnTo>
                      <a:pt x="1561265" y="2630741"/>
                    </a:lnTo>
                    <a:lnTo>
                      <a:pt x="1560927" y="2631337"/>
                    </a:lnTo>
                    <a:lnTo>
                      <a:pt x="1560399" y="2632701"/>
                    </a:lnTo>
                    <a:lnTo>
                      <a:pt x="1559637" y="2635912"/>
                    </a:lnTo>
                    <a:lnTo>
                      <a:pt x="1559169" y="2639030"/>
                    </a:lnTo>
                    <a:lnTo>
                      <a:pt x="1558721" y="2640782"/>
                    </a:lnTo>
                    <a:lnTo>
                      <a:pt x="1558074" y="2642115"/>
                    </a:lnTo>
                    <a:lnTo>
                      <a:pt x="1556293" y="2645108"/>
                    </a:lnTo>
                    <a:lnTo>
                      <a:pt x="1556032" y="2645777"/>
                    </a:lnTo>
                    <a:lnTo>
                      <a:pt x="1555528" y="2649013"/>
                    </a:lnTo>
                    <a:lnTo>
                      <a:pt x="1555263" y="2649810"/>
                    </a:lnTo>
                    <a:lnTo>
                      <a:pt x="1554846" y="2650538"/>
                    </a:lnTo>
                    <a:lnTo>
                      <a:pt x="1554288" y="2651345"/>
                    </a:lnTo>
                    <a:lnTo>
                      <a:pt x="1553736" y="2651841"/>
                    </a:lnTo>
                    <a:lnTo>
                      <a:pt x="1553149" y="2652201"/>
                    </a:lnTo>
                    <a:lnTo>
                      <a:pt x="1552630" y="2652387"/>
                    </a:lnTo>
                    <a:lnTo>
                      <a:pt x="1552149" y="2652471"/>
                    </a:lnTo>
                    <a:lnTo>
                      <a:pt x="1551671" y="2652460"/>
                    </a:lnTo>
                    <a:lnTo>
                      <a:pt x="1550181" y="2652232"/>
                    </a:lnTo>
                    <a:lnTo>
                      <a:pt x="1549410" y="2652196"/>
                    </a:lnTo>
                    <a:lnTo>
                      <a:pt x="1548073" y="2652449"/>
                    </a:lnTo>
                    <a:lnTo>
                      <a:pt x="1544420" y="2653727"/>
                    </a:lnTo>
                    <a:lnTo>
                      <a:pt x="1543834" y="2653781"/>
                    </a:lnTo>
                    <a:lnTo>
                      <a:pt x="1543335" y="2653719"/>
                    </a:lnTo>
                    <a:lnTo>
                      <a:pt x="1542887" y="2653556"/>
                    </a:lnTo>
                    <a:lnTo>
                      <a:pt x="1540526" y="2652353"/>
                    </a:lnTo>
                    <a:lnTo>
                      <a:pt x="1538322" y="2651527"/>
                    </a:lnTo>
                    <a:lnTo>
                      <a:pt x="1537660" y="2651386"/>
                    </a:lnTo>
                    <a:lnTo>
                      <a:pt x="1536948" y="2651340"/>
                    </a:lnTo>
                    <a:lnTo>
                      <a:pt x="1536285" y="2651444"/>
                    </a:lnTo>
                    <a:lnTo>
                      <a:pt x="1535551" y="2651762"/>
                    </a:lnTo>
                    <a:lnTo>
                      <a:pt x="1534872" y="2652415"/>
                    </a:lnTo>
                    <a:lnTo>
                      <a:pt x="1533859" y="2653980"/>
                    </a:lnTo>
                    <a:lnTo>
                      <a:pt x="1532563" y="2657381"/>
                    </a:lnTo>
                    <a:lnTo>
                      <a:pt x="1531960" y="2658101"/>
                    </a:lnTo>
                    <a:lnTo>
                      <a:pt x="1531319" y="2658242"/>
                    </a:lnTo>
                    <a:lnTo>
                      <a:pt x="1530794" y="2657897"/>
                    </a:lnTo>
                    <a:lnTo>
                      <a:pt x="1530357" y="2657450"/>
                    </a:lnTo>
                    <a:lnTo>
                      <a:pt x="1529639" y="2656421"/>
                    </a:lnTo>
                    <a:lnTo>
                      <a:pt x="1529196" y="2655993"/>
                    </a:lnTo>
                    <a:lnTo>
                      <a:pt x="1528529" y="2655763"/>
                    </a:lnTo>
                    <a:lnTo>
                      <a:pt x="1527061" y="2655481"/>
                    </a:lnTo>
                    <a:lnTo>
                      <a:pt x="1526355" y="2655211"/>
                    </a:lnTo>
                    <a:lnTo>
                      <a:pt x="1525826" y="2654852"/>
                    </a:lnTo>
                    <a:lnTo>
                      <a:pt x="1525370" y="2654395"/>
                    </a:lnTo>
                    <a:lnTo>
                      <a:pt x="1525032" y="2653867"/>
                    </a:lnTo>
                    <a:lnTo>
                      <a:pt x="1522500" y="2645762"/>
                    </a:lnTo>
                    <a:lnTo>
                      <a:pt x="1522101" y="2645395"/>
                    </a:lnTo>
                    <a:lnTo>
                      <a:pt x="1521566" y="2645376"/>
                    </a:lnTo>
                    <a:lnTo>
                      <a:pt x="1520980" y="2645506"/>
                    </a:lnTo>
                    <a:lnTo>
                      <a:pt x="1519184" y="2646204"/>
                    </a:lnTo>
                    <a:lnTo>
                      <a:pt x="1514726" y="2648676"/>
                    </a:lnTo>
                    <a:lnTo>
                      <a:pt x="1513523" y="2649163"/>
                    </a:lnTo>
                    <a:lnTo>
                      <a:pt x="1512265" y="2649486"/>
                    </a:lnTo>
                    <a:lnTo>
                      <a:pt x="1511558" y="2649530"/>
                    </a:lnTo>
                    <a:lnTo>
                      <a:pt x="1510037" y="2649385"/>
                    </a:lnTo>
                    <a:lnTo>
                      <a:pt x="1509226" y="2649406"/>
                    </a:lnTo>
                    <a:lnTo>
                      <a:pt x="1508468" y="2649559"/>
                    </a:lnTo>
                    <a:lnTo>
                      <a:pt x="1506356" y="2650681"/>
                    </a:lnTo>
                    <a:lnTo>
                      <a:pt x="1505715" y="2650789"/>
                    </a:lnTo>
                    <a:lnTo>
                      <a:pt x="1504968" y="2650746"/>
                    </a:lnTo>
                    <a:lnTo>
                      <a:pt x="1504067" y="2650796"/>
                    </a:lnTo>
                    <a:lnTo>
                      <a:pt x="1503076" y="2650975"/>
                    </a:lnTo>
                    <a:lnTo>
                      <a:pt x="1502220" y="2651372"/>
                    </a:lnTo>
                    <a:lnTo>
                      <a:pt x="1501864" y="2651407"/>
                    </a:lnTo>
                    <a:lnTo>
                      <a:pt x="1501027" y="2653230"/>
                    </a:lnTo>
                    <a:lnTo>
                      <a:pt x="1497760" y="2657783"/>
                    </a:lnTo>
                    <a:lnTo>
                      <a:pt x="1496685" y="2660128"/>
                    </a:lnTo>
                    <a:lnTo>
                      <a:pt x="1496240" y="2663630"/>
                    </a:lnTo>
                    <a:lnTo>
                      <a:pt x="1496017" y="2664523"/>
                    </a:lnTo>
                    <a:lnTo>
                      <a:pt x="1495229" y="2665134"/>
                    </a:lnTo>
                    <a:lnTo>
                      <a:pt x="1492607" y="2666222"/>
                    </a:lnTo>
                    <a:lnTo>
                      <a:pt x="1491394" y="2667029"/>
                    </a:lnTo>
                    <a:lnTo>
                      <a:pt x="1489296" y="2669652"/>
                    </a:lnTo>
                    <a:lnTo>
                      <a:pt x="1488418" y="2671183"/>
                    </a:lnTo>
                    <a:lnTo>
                      <a:pt x="1487282" y="2671784"/>
                    </a:lnTo>
                    <a:lnTo>
                      <a:pt x="1484676" y="2672739"/>
                    </a:lnTo>
                    <a:lnTo>
                      <a:pt x="1484104" y="2673397"/>
                    </a:lnTo>
                    <a:lnTo>
                      <a:pt x="1483835" y="2674249"/>
                    </a:lnTo>
                    <a:lnTo>
                      <a:pt x="1483428" y="2674930"/>
                    </a:lnTo>
                    <a:lnTo>
                      <a:pt x="1481407" y="2675223"/>
                    </a:lnTo>
                    <a:lnTo>
                      <a:pt x="1478929" y="2676110"/>
                    </a:lnTo>
                    <a:lnTo>
                      <a:pt x="1477976" y="2676241"/>
                    </a:lnTo>
                    <a:lnTo>
                      <a:pt x="1475293" y="2675165"/>
                    </a:lnTo>
                    <a:lnTo>
                      <a:pt x="1474716" y="2673440"/>
                    </a:lnTo>
                    <a:lnTo>
                      <a:pt x="1475103" y="2671448"/>
                    </a:lnTo>
                    <a:lnTo>
                      <a:pt x="1475210" y="2669538"/>
                    </a:lnTo>
                    <a:lnTo>
                      <a:pt x="1474603" y="2668421"/>
                    </a:lnTo>
                    <a:lnTo>
                      <a:pt x="1472914" y="2666901"/>
                    </a:lnTo>
                    <a:lnTo>
                      <a:pt x="1472655" y="2666059"/>
                    </a:lnTo>
                    <a:lnTo>
                      <a:pt x="1472705" y="2661078"/>
                    </a:lnTo>
                    <a:lnTo>
                      <a:pt x="1473300" y="2657124"/>
                    </a:lnTo>
                    <a:lnTo>
                      <a:pt x="1473166" y="2656267"/>
                    </a:lnTo>
                    <a:lnTo>
                      <a:pt x="1472842" y="2655430"/>
                    </a:lnTo>
                    <a:lnTo>
                      <a:pt x="1472907" y="2654446"/>
                    </a:lnTo>
                    <a:lnTo>
                      <a:pt x="1473895" y="2653162"/>
                    </a:lnTo>
                    <a:lnTo>
                      <a:pt x="1473390" y="2651033"/>
                    </a:lnTo>
                    <a:lnTo>
                      <a:pt x="1473023" y="2642616"/>
                    </a:lnTo>
                    <a:lnTo>
                      <a:pt x="1466184" y="2636670"/>
                    </a:lnTo>
                    <a:lnTo>
                      <a:pt x="1462552" y="2632678"/>
                    </a:lnTo>
                    <a:lnTo>
                      <a:pt x="1460408" y="2630938"/>
                    </a:lnTo>
                    <a:lnTo>
                      <a:pt x="1458219" y="2630035"/>
                    </a:lnTo>
                    <a:lnTo>
                      <a:pt x="1453891" y="2629306"/>
                    </a:lnTo>
                    <a:lnTo>
                      <a:pt x="1451389" y="2628427"/>
                    </a:lnTo>
                    <a:lnTo>
                      <a:pt x="1449853" y="2627028"/>
                    </a:lnTo>
                    <a:lnTo>
                      <a:pt x="1449461" y="2624686"/>
                    </a:lnTo>
                    <a:lnTo>
                      <a:pt x="1449656" y="2621770"/>
                    </a:lnTo>
                    <a:lnTo>
                      <a:pt x="1450402" y="2617416"/>
                    </a:lnTo>
                    <a:lnTo>
                      <a:pt x="1449820" y="2614768"/>
                    </a:lnTo>
                    <a:lnTo>
                      <a:pt x="1447653" y="2613592"/>
                    </a:lnTo>
                    <a:lnTo>
                      <a:pt x="1444936" y="2613038"/>
                    </a:lnTo>
                    <a:lnTo>
                      <a:pt x="1442656" y="2612262"/>
                    </a:lnTo>
                    <a:lnTo>
                      <a:pt x="1441045" y="2610589"/>
                    </a:lnTo>
                    <a:lnTo>
                      <a:pt x="1439733" y="2608585"/>
                    </a:lnTo>
                    <a:lnTo>
                      <a:pt x="1438258" y="2606824"/>
                    </a:lnTo>
                    <a:lnTo>
                      <a:pt x="1433690" y="2605056"/>
                    </a:lnTo>
                    <a:lnTo>
                      <a:pt x="1431672" y="2603633"/>
                    </a:lnTo>
                    <a:lnTo>
                      <a:pt x="1428029" y="2600204"/>
                    </a:lnTo>
                    <a:lnTo>
                      <a:pt x="1423684" y="2597895"/>
                    </a:lnTo>
                    <a:lnTo>
                      <a:pt x="1419121" y="2597370"/>
                    </a:lnTo>
                    <a:lnTo>
                      <a:pt x="1408945" y="2598400"/>
                    </a:lnTo>
                    <a:lnTo>
                      <a:pt x="1404091" y="2598267"/>
                    </a:lnTo>
                    <a:lnTo>
                      <a:pt x="1389836" y="2595722"/>
                    </a:lnTo>
                    <a:lnTo>
                      <a:pt x="1385255" y="2593998"/>
                    </a:lnTo>
                    <a:lnTo>
                      <a:pt x="1382106" y="2590837"/>
                    </a:lnTo>
                    <a:lnTo>
                      <a:pt x="1376839" y="2583154"/>
                    </a:lnTo>
                    <a:lnTo>
                      <a:pt x="1372985" y="2578787"/>
                    </a:lnTo>
                    <a:lnTo>
                      <a:pt x="1370438" y="2577295"/>
                    </a:lnTo>
                    <a:lnTo>
                      <a:pt x="1367928" y="2577928"/>
                    </a:lnTo>
                    <a:lnTo>
                      <a:pt x="1365681" y="2579031"/>
                    </a:lnTo>
                    <a:lnTo>
                      <a:pt x="1363155" y="2579071"/>
                    </a:lnTo>
                    <a:lnTo>
                      <a:pt x="1356238" y="2577602"/>
                    </a:lnTo>
                    <a:lnTo>
                      <a:pt x="1354543" y="2577697"/>
                    </a:lnTo>
                    <a:lnTo>
                      <a:pt x="1348193" y="2579369"/>
                    </a:lnTo>
                    <a:lnTo>
                      <a:pt x="1342882" y="2579972"/>
                    </a:lnTo>
                    <a:lnTo>
                      <a:pt x="1338293" y="2581467"/>
                    </a:lnTo>
                    <a:lnTo>
                      <a:pt x="1336410" y="2581524"/>
                    </a:lnTo>
                    <a:lnTo>
                      <a:pt x="1332965" y="2580624"/>
                    </a:lnTo>
                    <a:lnTo>
                      <a:pt x="1330619" y="2580431"/>
                    </a:lnTo>
                    <a:lnTo>
                      <a:pt x="1325655" y="2580916"/>
                    </a:lnTo>
                    <a:lnTo>
                      <a:pt x="1321601" y="2579802"/>
                    </a:lnTo>
                    <a:lnTo>
                      <a:pt x="1309152" y="2578457"/>
                    </a:lnTo>
                    <a:lnTo>
                      <a:pt x="1307167" y="2578538"/>
                    </a:lnTo>
                    <a:lnTo>
                      <a:pt x="1305799" y="2578906"/>
                    </a:lnTo>
                    <a:lnTo>
                      <a:pt x="1302706" y="2580285"/>
                    </a:lnTo>
                    <a:lnTo>
                      <a:pt x="1301434" y="2578354"/>
                    </a:lnTo>
                    <a:lnTo>
                      <a:pt x="1299755" y="2577683"/>
                    </a:lnTo>
                    <a:lnTo>
                      <a:pt x="1295688" y="2577566"/>
                    </a:lnTo>
                    <a:lnTo>
                      <a:pt x="1293738" y="2576522"/>
                    </a:lnTo>
                    <a:lnTo>
                      <a:pt x="1293312" y="2574635"/>
                    </a:lnTo>
                    <a:lnTo>
                      <a:pt x="1293066" y="2572488"/>
                    </a:lnTo>
                    <a:lnTo>
                      <a:pt x="1291618" y="2570677"/>
                    </a:lnTo>
                    <a:lnTo>
                      <a:pt x="1289558" y="2571347"/>
                    </a:lnTo>
                    <a:lnTo>
                      <a:pt x="1278950" y="2571447"/>
                    </a:lnTo>
                    <a:lnTo>
                      <a:pt x="1277078" y="2572653"/>
                    </a:lnTo>
                    <a:lnTo>
                      <a:pt x="1271821" y="2580627"/>
                    </a:lnTo>
                    <a:lnTo>
                      <a:pt x="1269698" y="2582932"/>
                    </a:lnTo>
                    <a:lnTo>
                      <a:pt x="1267638" y="2583816"/>
                    </a:lnTo>
                    <a:lnTo>
                      <a:pt x="1265147" y="2583790"/>
                    </a:lnTo>
                    <a:lnTo>
                      <a:pt x="1252977" y="2588445"/>
                    </a:lnTo>
                    <a:lnTo>
                      <a:pt x="1251895" y="2588488"/>
                    </a:lnTo>
                    <a:lnTo>
                      <a:pt x="1251212" y="2589620"/>
                    </a:lnTo>
                    <a:lnTo>
                      <a:pt x="1249816" y="2590754"/>
                    </a:lnTo>
                    <a:lnTo>
                      <a:pt x="1248286" y="2591613"/>
                    </a:lnTo>
                    <a:lnTo>
                      <a:pt x="1245955" y="2592261"/>
                    </a:lnTo>
                    <a:lnTo>
                      <a:pt x="1245028" y="2593347"/>
                    </a:lnTo>
                    <a:lnTo>
                      <a:pt x="1244169" y="2594713"/>
                    </a:lnTo>
                    <a:lnTo>
                      <a:pt x="1243131" y="2595860"/>
                    </a:lnTo>
                    <a:lnTo>
                      <a:pt x="1240890" y="2597231"/>
                    </a:lnTo>
                    <a:lnTo>
                      <a:pt x="1238343" y="2598340"/>
                    </a:lnTo>
                    <a:lnTo>
                      <a:pt x="1235677" y="2599000"/>
                    </a:lnTo>
                    <a:lnTo>
                      <a:pt x="1233086" y="2599048"/>
                    </a:lnTo>
                    <a:lnTo>
                      <a:pt x="1230916" y="2599908"/>
                    </a:lnTo>
                    <a:lnTo>
                      <a:pt x="1229462" y="2602444"/>
                    </a:lnTo>
                    <a:lnTo>
                      <a:pt x="1227594" y="2608266"/>
                    </a:lnTo>
                    <a:lnTo>
                      <a:pt x="1226074" y="2610808"/>
                    </a:lnTo>
                    <a:lnTo>
                      <a:pt x="1223896" y="2612860"/>
                    </a:lnTo>
                    <a:lnTo>
                      <a:pt x="1221208" y="2614346"/>
                    </a:lnTo>
                    <a:lnTo>
                      <a:pt x="1218131" y="2615193"/>
                    </a:lnTo>
                    <a:lnTo>
                      <a:pt x="1214782" y="2617679"/>
                    </a:lnTo>
                    <a:lnTo>
                      <a:pt x="1214216" y="2617634"/>
                    </a:lnTo>
                    <a:lnTo>
                      <a:pt x="1192662" y="2614915"/>
                    </a:lnTo>
                    <a:lnTo>
                      <a:pt x="1138634" y="2608254"/>
                    </a:lnTo>
                    <a:lnTo>
                      <a:pt x="1084560" y="2601806"/>
                    </a:lnTo>
                    <a:lnTo>
                      <a:pt x="1030437" y="2595572"/>
                    </a:lnTo>
                    <a:lnTo>
                      <a:pt x="976269" y="2589550"/>
                    </a:lnTo>
                    <a:lnTo>
                      <a:pt x="922054" y="2583741"/>
                    </a:lnTo>
                    <a:lnTo>
                      <a:pt x="867795" y="2578145"/>
                    </a:lnTo>
                    <a:lnTo>
                      <a:pt x="813495" y="2572761"/>
                    </a:lnTo>
                    <a:lnTo>
                      <a:pt x="759152" y="2567590"/>
                    </a:lnTo>
                    <a:lnTo>
                      <a:pt x="704772" y="2562631"/>
                    </a:lnTo>
                    <a:lnTo>
                      <a:pt x="650343" y="2557884"/>
                    </a:lnTo>
                    <a:lnTo>
                      <a:pt x="595888" y="2553350"/>
                    </a:lnTo>
                    <a:lnTo>
                      <a:pt x="541407" y="2549028"/>
                    </a:lnTo>
                    <a:lnTo>
                      <a:pt x="486886" y="2544919"/>
                    </a:lnTo>
                    <a:lnTo>
                      <a:pt x="432337" y="2541021"/>
                    </a:lnTo>
                    <a:lnTo>
                      <a:pt x="377751" y="2537336"/>
                    </a:lnTo>
                    <a:lnTo>
                      <a:pt x="323143" y="2533862"/>
                    </a:lnTo>
                    <a:lnTo>
                      <a:pt x="326230" y="2485505"/>
                    </a:lnTo>
                    <a:lnTo>
                      <a:pt x="329288" y="2437129"/>
                    </a:lnTo>
                    <a:lnTo>
                      <a:pt x="332318" y="2388764"/>
                    </a:lnTo>
                    <a:lnTo>
                      <a:pt x="335319" y="2340394"/>
                    </a:lnTo>
                    <a:lnTo>
                      <a:pt x="338292" y="2292009"/>
                    </a:lnTo>
                    <a:lnTo>
                      <a:pt x="341236" y="2243634"/>
                    </a:lnTo>
                    <a:lnTo>
                      <a:pt x="344152" y="2195258"/>
                    </a:lnTo>
                    <a:lnTo>
                      <a:pt x="347039" y="2146866"/>
                    </a:lnTo>
                    <a:lnTo>
                      <a:pt x="347027" y="2146866"/>
                    </a:lnTo>
                    <a:lnTo>
                      <a:pt x="347021" y="2146865"/>
                    </a:lnTo>
                    <a:lnTo>
                      <a:pt x="347014" y="2146865"/>
                    </a:lnTo>
                    <a:lnTo>
                      <a:pt x="347004" y="2146864"/>
                    </a:lnTo>
                    <a:lnTo>
                      <a:pt x="346997" y="2146864"/>
                    </a:lnTo>
                    <a:lnTo>
                      <a:pt x="346986" y="2146863"/>
                    </a:lnTo>
                    <a:lnTo>
                      <a:pt x="303660" y="2144325"/>
                    </a:lnTo>
                    <a:lnTo>
                      <a:pt x="260315" y="2141913"/>
                    </a:lnTo>
                    <a:lnTo>
                      <a:pt x="216955" y="2139627"/>
                    </a:lnTo>
                    <a:lnTo>
                      <a:pt x="173594" y="2137468"/>
                    </a:lnTo>
                    <a:lnTo>
                      <a:pt x="130209" y="2135436"/>
                    </a:lnTo>
                    <a:lnTo>
                      <a:pt x="86819" y="2133529"/>
                    </a:lnTo>
                    <a:lnTo>
                      <a:pt x="43406" y="2131749"/>
                    </a:lnTo>
                    <a:lnTo>
                      <a:pt x="0" y="2130095"/>
                    </a:lnTo>
                    <a:lnTo>
                      <a:pt x="1377" y="2092019"/>
                    </a:lnTo>
                    <a:lnTo>
                      <a:pt x="2744" y="2053930"/>
                    </a:lnTo>
                    <a:lnTo>
                      <a:pt x="4099" y="2015841"/>
                    </a:lnTo>
                    <a:lnTo>
                      <a:pt x="5443" y="1977767"/>
                    </a:lnTo>
                    <a:lnTo>
                      <a:pt x="6777" y="1939694"/>
                    </a:lnTo>
                    <a:lnTo>
                      <a:pt x="8099" y="1901609"/>
                    </a:lnTo>
                    <a:lnTo>
                      <a:pt x="9411" y="1863525"/>
                    </a:lnTo>
                    <a:lnTo>
                      <a:pt x="10712" y="1825457"/>
                    </a:lnTo>
                    <a:lnTo>
                      <a:pt x="12002" y="1787390"/>
                    </a:lnTo>
                    <a:lnTo>
                      <a:pt x="13281" y="1749312"/>
                    </a:lnTo>
                    <a:lnTo>
                      <a:pt x="14548" y="1711238"/>
                    </a:lnTo>
                    <a:lnTo>
                      <a:pt x="15805" y="1673179"/>
                    </a:lnTo>
                    <a:lnTo>
                      <a:pt x="17050" y="1635123"/>
                    </a:lnTo>
                    <a:lnTo>
                      <a:pt x="18285" y="1597064"/>
                    </a:lnTo>
                    <a:lnTo>
                      <a:pt x="19509" y="1559015"/>
                    </a:lnTo>
                    <a:lnTo>
                      <a:pt x="20722" y="1520957"/>
                    </a:lnTo>
                    <a:lnTo>
                      <a:pt x="21924" y="1482910"/>
                    </a:lnTo>
                    <a:lnTo>
                      <a:pt x="23114" y="1444867"/>
                    </a:lnTo>
                    <a:lnTo>
                      <a:pt x="24294" y="1406835"/>
                    </a:lnTo>
                    <a:lnTo>
                      <a:pt x="25462" y="1368808"/>
                    </a:lnTo>
                    <a:lnTo>
                      <a:pt x="26620" y="1330786"/>
                    </a:lnTo>
                    <a:lnTo>
                      <a:pt x="27766" y="1292757"/>
                    </a:lnTo>
                    <a:lnTo>
                      <a:pt x="28902" y="1254732"/>
                    </a:lnTo>
                    <a:lnTo>
                      <a:pt x="30026" y="1216728"/>
                    </a:lnTo>
                    <a:lnTo>
                      <a:pt x="31138" y="1178729"/>
                    </a:lnTo>
                    <a:lnTo>
                      <a:pt x="32241" y="1140723"/>
                    </a:lnTo>
                    <a:lnTo>
                      <a:pt x="33332" y="1102724"/>
                    </a:lnTo>
                    <a:lnTo>
                      <a:pt x="34411" y="1064745"/>
                    </a:lnTo>
                    <a:lnTo>
                      <a:pt x="35480" y="1026767"/>
                    </a:lnTo>
                    <a:lnTo>
                      <a:pt x="36537" y="988796"/>
                    </a:lnTo>
                    <a:lnTo>
                      <a:pt x="37583" y="950826"/>
                    </a:lnTo>
                    <a:lnTo>
                      <a:pt x="38618" y="912877"/>
                    </a:lnTo>
                    <a:lnTo>
                      <a:pt x="38663" y="911227"/>
                    </a:lnTo>
                    <a:lnTo>
                      <a:pt x="38741" y="911291"/>
                    </a:lnTo>
                    <a:lnTo>
                      <a:pt x="46018" y="920628"/>
                    </a:lnTo>
                    <a:lnTo>
                      <a:pt x="50965" y="923531"/>
                    </a:lnTo>
                    <a:lnTo>
                      <a:pt x="57182" y="929265"/>
                    </a:lnTo>
                    <a:lnTo>
                      <a:pt x="60919" y="932014"/>
                    </a:lnTo>
                    <a:lnTo>
                      <a:pt x="65299" y="933802"/>
                    </a:lnTo>
                    <a:lnTo>
                      <a:pt x="67393" y="934975"/>
                    </a:lnTo>
                    <a:lnTo>
                      <a:pt x="70458" y="935765"/>
                    </a:lnTo>
                    <a:lnTo>
                      <a:pt x="71543" y="935908"/>
                    </a:lnTo>
                    <a:lnTo>
                      <a:pt x="72378" y="936336"/>
                    </a:lnTo>
                    <a:lnTo>
                      <a:pt x="73799" y="938167"/>
                    </a:lnTo>
                    <a:lnTo>
                      <a:pt x="74346" y="938732"/>
                    </a:lnTo>
                    <a:lnTo>
                      <a:pt x="76529" y="939313"/>
                    </a:lnTo>
                    <a:lnTo>
                      <a:pt x="84140" y="939084"/>
                    </a:lnTo>
                    <a:lnTo>
                      <a:pt x="87795" y="940705"/>
                    </a:lnTo>
                    <a:lnTo>
                      <a:pt x="93090" y="943770"/>
                    </a:lnTo>
                    <a:lnTo>
                      <a:pt x="98744" y="945886"/>
                    </a:lnTo>
                    <a:lnTo>
                      <a:pt x="105240" y="944149"/>
                    </a:lnTo>
                    <a:lnTo>
                      <a:pt x="118026" y="944508"/>
                    </a:lnTo>
                    <a:lnTo>
                      <a:pt x="119168" y="944772"/>
                    </a:lnTo>
                    <a:lnTo>
                      <a:pt x="122414" y="948647"/>
                    </a:lnTo>
                    <a:lnTo>
                      <a:pt x="123713" y="949348"/>
                    </a:lnTo>
                    <a:lnTo>
                      <a:pt x="125572" y="949860"/>
                    </a:lnTo>
                    <a:lnTo>
                      <a:pt x="128978" y="952171"/>
                    </a:lnTo>
                    <a:lnTo>
                      <a:pt x="130822" y="953145"/>
                    </a:lnTo>
                    <a:lnTo>
                      <a:pt x="137094" y="954648"/>
                    </a:lnTo>
                    <a:lnTo>
                      <a:pt x="141451" y="957378"/>
                    </a:lnTo>
                    <a:lnTo>
                      <a:pt x="145045" y="958443"/>
                    </a:lnTo>
                    <a:lnTo>
                      <a:pt x="157596" y="959808"/>
                    </a:lnTo>
                    <a:lnTo>
                      <a:pt x="162121" y="961376"/>
                    </a:lnTo>
                    <a:lnTo>
                      <a:pt x="165615" y="964119"/>
                    </a:lnTo>
                    <a:lnTo>
                      <a:pt x="168425" y="972222"/>
                    </a:lnTo>
                    <a:lnTo>
                      <a:pt x="172180" y="975543"/>
                    </a:lnTo>
                    <a:lnTo>
                      <a:pt x="180029" y="979834"/>
                    </a:lnTo>
                    <a:lnTo>
                      <a:pt x="177732" y="984015"/>
                    </a:lnTo>
                    <a:lnTo>
                      <a:pt x="177629" y="990542"/>
                    </a:lnTo>
                    <a:lnTo>
                      <a:pt x="178745" y="997246"/>
                    </a:lnTo>
                    <a:lnTo>
                      <a:pt x="180047" y="1001830"/>
                    </a:lnTo>
                    <a:lnTo>
                      <a:pt x="185251" y="1012662"/>
                    </a:lnTo>
                    <a:lnTo>
                      <a:pt x="188835" y="1017628"/>
                    </a:lnTo>
                    <a:lnTo>
                      <a:pt x="192947" y="1021013"/>
                    </a:lnTo>
                    <a:lnTo>
                      <a:pt x="197843" y="1022619"/>
                    </a:lnTo>
                    <a:lnTo>
                      <a:pt x="208575" y="1024020"/>
                    </a:lnTo>
                    <a:lnTo>
                      <a:pt x="213095" y="1025415"/>
                    </a:lnTo>
                    <a:lnTo>
                      <a:pt x="214330" y="1026256"/>
                    </a:lnTo>
                    <a:lnTo>
                      <a:pt x="217179" y="1029120"/>
                    </a:lnTo>
                    <a:lnTo>
                      <a:pt x="221532" y="1031506"/>
                    </a:lnTo>
                    <a:lnTo>
                      <a:pt x="222613" y="1032436"/>
                    </a:lnTo>
                    <a:lnTo>
                      <a:pt x="224240" y="1034313"/>
                    </a:lnTo>
                    <a:lnTo>
                      <a:pt x="229547" y="1038475"/>
                    </a:lnTo>
                    <a:lnTo>
                      <a:pt x="234524" y="1044197"/>
                    </a:lnTo>
                    <a:lnTo>
                      <a:pt x="237270" y="1046704"/>
                    </a:lnTo>
                    <a:lnTo>
                      <a:pt x="240638" y="1047855"/>
                    </a:lnTo>
                    <a:lnTo>
                      <a:pt x="244061" y="1048401"/>
                    </a:lnTo>
                    <a:lnTo>
                      <a:pt x="254372" y="1051933"/>
                    </a:lnTo>
                    <a:lnTo>
                      <a:pt x="257249" y="1052288"/>
                    </a:lnTo>
                    <a:lnTo>
                      <a:pt x="259041" y="1053641"/>
                    </a:lnTo>
                    <a:lnTo>
                      <a:pt x="260467" y="1055146"/>
                    </a:lnTo>
                    <a:lnTo>
                      <a:pt x="271823" y="1059788"/>
                    </a:lnTo>
                    <a:lnTo>
                      <a:pt x="272760" y="1061207"/>
                    </a:lnTo>
                    <a:lnTo>
                      <a:pt x="275164" y="1066045"/>
                    </a:lnTo>
                    <a:lnTo>
                      <a:pt x="279432" y="1070406"/>
                    </a:lnTo>
                    <a:lnTo>
                      <a:pt x="280516" y="1071141"/>
                    </a:lnTo>
                    <a:lnTo>
                      <a:pt x="294965" y="1073063"/>
                    </a:lnTo>
                    <a:lnTo>
                      <a:pt x="310164" y="1072077"/>
                    </a:lnTo>
                    <a:lnTo>
                      <a:pt x="330490" y="1068699"/>
                    </a:lnTo>
                    <a:lnTo>
                      <a:pt x="332962" y="1067881"/>
                    </a:lnTo>
                    <a:lnTo>
                      <a:pt x="334023" y="1066969"/>
                    </a:lnTo>
                    <a:lnTo>
                      <a:pt x="335197" y="1065571"/>
                    </a:lnTo>
                    <a:lnTo>
                      <a:pt x="337827" y="1065255"/>
                    </a:lnTo>
                    <a:lnTo>
                      <a:pt x="343351" y="1065290"/>
                    </a:lnTo>
                    <a:lnTo>
                      <a:pt x="345317" y="1064616"/>
                    </a:lnTo>
                    <a:lnTo>
                      <a:pt x="347262" y="1063478"/>
                    </a:lnTo>
                    <a:lnTo>
                      <a:pt x="350782" y="1060712"/>
                    </a:lnTo>
                    <a:lnTo>
                      <a:pt x="351937" y="1060206"/>
                    </a:lnTo>
                    <a:lnTo>
                      <a:pt x="354728" y="1059944"/>
                    </a:lnTo>
                    <a:lnTo>
                      <a:pt x="355931" y="1059272"/>
                    </a:lnTo>
                    <a:lnTo>
                      <a:pt x="357012" y="1058384"/>
                    </a:lnTo>
                    <a:lnTo>
                      <a:pt x="360650" y="1056435"/>
                    </a:lnTo>
                    <a:lnTo>
                      <a:pt x="364392" y="1053053"/>
                    </a:lnTo>
                    <a:lnTo>
                      <a:pt x="366311" y="1051864"/>
                    </a:lnTo>
                    <a:lnTo>
                      <a:pt x="371906" y="1051302"/>
                    </a:lnTo>
                    <a:lnTo>
                      <a:pt x="373083" y="1050305"/>
                    </a:lnTo>
                    <a:lnTo>
                      <a:pt x="373618" y="1048665"/>
                    </a:lnTo>
                    <a:lnTo>
                      <a:pt x="374707" y="1046539"/>
                    </a:lnTo>
                    <a:lnTo>
                      <a:pt x="376387" y="1045328"/>
                    </a:lnTo>
                    <a:lnTo>
                      <a:pt x="379021" y="1044336"/>
                    </a:lnTo>
                    <a:lnTo>
                      <a:pt x="381971" y="1043697"/>
                    </a:lnTo>
                    <a:lnTo>
                      <a:pt x="384478" y="1043539"/>
                    </a:lnTo>
                    <a:lnTo>
                      <a:pt x="386006" y="1042383"/>
                    </a:lnTo>
                    <a:lnTo>
                      <a:pt x="387491" y="1039713"/>
                    </a:lnTo>
                    <a:lnTo>
                      <a:pt x="391212" y="1030446"/>
                    </a:lnTo>
                    <a:lnTo>
                      <a:pt x="393113" y="1019673"/>
                    </a:lnTo>
                    <a:lnTo>
                      <a:pt x="394571" y="1014934"/>
                    </a:lnTo>
                    <a:lnTo>
                      <a:pt x="395399" y="1013751"/>
                    </a:lnTo>
                    <a:lnTo>
                      <a:pt x="398219" y="1010735"/>
                    </a:lnTo>
                    <a:lnTo>
                      <a:pt x="399085" y="1006919"/>
                    </a:lnTo>
                    <a:lnTo>
                      <a:pt x="399734" y="1005895"/>
                    </a:lnTo>
                    <a:lnTo>
                      <a:pt x="400536" y="1004175"/>
                    </a:lnTo>
                    <a:lnTo>
                      <a:pt x="402266" y="995903"/>
                    </a:lnTo>
                    <a:lnTo>
                      <a:pt x="401885" y="993636"/>
                    </a:lnTo>
                    <a:lnTo>
                      <a:pt x="401172" y="991098"/>
                    </a:lnTo>
                    <a:lnTo>
                      <a:pt x="400991" y="988653"/>
                    </a:lnTo>
                    <a:lnTo>
                      <a:pt x="402218" y="986621"/>
                    </a:lnTo>
                    <a:lnTo>
                      <a:pt x="414525" y="972542"/>
                    </a:lnTo>
                    <a:lnTo>
                      <a:pt x="419104" y="961524"/>
                    </a:lnTo>
                    <a:lnTo>
                      <a:pt x="419967" y="961173"/>
                    </a:lnTo>
                    <a:lnTo>
                      <a:pt x="422409" y="961078"/>
                    </a:lnTo>
                    <a:lnTo>
                      <a:pt x="423367" y="960880"/>
                    </a:lnTo>
                    <a:lnTo>
                      <a:pt x="424217" y="960141"/>
                    </a:lnTo>
                    <a:lnTo>
                      <a:pt x="427008" y="956613"/>
                    </a:lnTo>
                    <a:lnTo>
                      <a:pt x="434003" y="949827"/>
                    </a:lnTo>
                    <a:lnTo>
                      <a:pt x="434952" y="947803"/>
                    </a:lnTo>
                    <a:lnTo>
                      <a:pt x="435442" y="945909"/>
                    </a:lnTo>
                    <a:lnTo>
                      <a:pt x="437427" y="941792"/>
                    </a:lnTo>
                    <a:lnTo>
                      <a:pt x="439064" y="933340"/>
                    </a:lnTo>
                    <a:lnTo>
                      <a:pt x="440472" y="931237"/>
                    </a:lnTo>
                    <a:lnTo>
                      <a:pt x="442523" y="931879"/>
                    </a:lnTo>
                    <a:lnTo>
                      <a:pt x="445506" y="926706"/>
                    </a:lnTo>
                    <a:lnTo>
                      <a:pt x="446749" y="923786"/>
                    </a:lnTo>
                    <a:lnTo>
                      <a:pt x="447318" y="921089"/>
                    </a:lnTo>
                    <a:lnTo>
                      <a:pt x="448183" y="918546"/>
                    </a:lnTo>
                    <a:lnTo>
                      <a:pt x="448467" y="916978"/>
                    </a:lnTo>
                    <a:lnTo>
                      <a:pt x="447944" y="916234"/>
                    </a:lnTo>
                    <a:lnTo>
                      <a:pt x="446957" y="915548"/>
                    </a:lnTo>
                    <a:lnTo>
                      <a:pt x="446669" y="914104"/>
                    </a:lnTo>
                    <a:lnTo>
                      <a:pt x="446917" y="911788"/>
                    </a:lnTo>
                    <a:lnTo>
                      <a:pt x="447753" y="910073"/>
                    </a:lnTo>
                    <a:lnTo>
                      <a:pt x="450763" y="906572"/>
                    </a:lnTo>
                    <a:lnTo>
                      <a:pt x="451494" y="904514"/>
                    </a:lnTo>
                    <a:lnTo>
                      <a:pt x="452056" y="901923"/>
                    </a:lnTo>
                    <a:lnTo>
                      <a:pt x="454392" y="896872"/>
                    </a:lnTo>
                    <a:lnTo>
                      <a:pt x="455183" y="894567"/>
                    </a:lnTo>
                    <a:lnTo>
                      <a:pt x="455425" y="889302"/>
                    </a:lnTo>
                    <a:lnTo>
                      <a:pt x="455852" y="888162"/>
                    </a:lnTo>
                    <a:lnTo>
                      <a:pt x="457091" y="886302"/>
                    </a:lnTo>
                    <a:lnTo>
                      <a:pt x="458112" y="883632"/>
                    </a:lnTo>
                    <a:lnTo>
                      <a:pt x="465571" y="871501"/>
                    </a:lnTo>
                    <a:lnTo>
                      <a:pt x="466476" y="868983"/>
                    </a:lnTo>
                    <a:lnTo>
                      <a:pt x="464332" y="866277"/>
                    </a:lnTo>
                    <a:lnTo>
                      <a:pt x="460700" y="852680"/>
                    </a:lnTo>
                    <a:lnTo>
                      <a:pt x="460619" y="851574"/>
                    </a:lnTo>
                    <a:lnTo>
                      <a:pt x="461446" y="850110"/>
                    </a:lnTo>
                    <a:lnTo>
                      <a:pt x="463750" y="848428"/>
                    </a:lnTo>
                    <a:lnTo>
                      <a:pt x="464295" y="846948"/>
                    </a:lnTo>
                    <a:lnTo>
                      <a:pt x="464653" y="841744"/>
                    </a:lnTo>
                    <a:lnTo>
                      <a:pt x="469962" y="815950"/>
                    </a:lnTo>
                    <a:lnTo>
                      <a:pt x="476844" y="794446"/>
                    </a:lnTo>
                    <a:lnTo>
                      <a:pt x="488359" y="770416"/>
                    </a:lnTo>
                    <a:lnTo>
                      <a:pt x="489029" y="768441"/>
                    </a:lnTo>
                    <a:lnTo>
                      <a:pt x="489538" y="763940"/>
                    </a:lnTo>
                    <a:lnTo>
                      <a:pt x="490047" y="761674"/>
                    </a:lnTo>
                    <a:lnTo>
                      <a:pt x="491157" y="760081"/>
                    </a:lnTo>
                    <a:lnTo>
                      <a:pt x="493049" y="759857"/>
                    </a:lnTo>
                    <a:lnTo>
                      <a:pt x="492389" y="757123"/>
                    </a:lnTo>
                    <a:lnTo>
                      <a:pt x="493890" y="755459"/>
                    </a:lnTo>
                    <a:lnTo>
                      <a:pt x="496129" y="754081"/>
                    </a:lnTo>
                    <a:lnTo>
                      <a:pt x="497743" y="752141"/>
                    </a:lnTo>
                    <a:lnTo>
                      <a:pt x="497636" y="750016"/>
                    </a:lnTo>
                    <a:lnTo>
                      <a:pt x="497145" y="747639"/>
                    </a:lnTo>
                    <a:lnTo>
                      <a:pt x="497646" y="746011"/>
                    </a:lnTo>
                    <a:lnTo>
                      <a:pt x="500507" y="746211"/>
                    </a:lnTo>
                    <a:lnTo>
                      <a:pt x="499915" y="743785"/>
                    </a:lnTo>
                    <a:lnTo>
                      <a:pt x="500478" y="741228"/>
                    </a:lnTo>
                    <a:lnTo>
                      <a:pt x="501395" y="738524"/>
                    </a:lnTo>
                    <a:lnTo>
                      <a:pt x="501831" y="735656"/>
                    </a:lnTo>
                    <a:lnTo>
                      <a:pt x="501448" y="732917"/>
                    </a:lnTo>
                    <a:lnTo>
                      <a:pt x="500615" y="730394"/>
                    </a:lnTo>
                    <a:lnTo>
                      <a:pt x="499418" y="728247"/>
                    </a:lnTo>
                    <a:lnTo>
                      <a:pt x="497967" y="726558"/>
                    </a:lnTo>
                    <a:lnTo>
                      <a:pt x="498003" y="725753"/>
                    </a:lnTo>
                    <a:lnTo>
                      <a:pt x="498768" y="724623"/>
                    </a:lnTo>
                    <a:lnTo>
                      <a:pt x="495781" y="720381"/>
                    </a:lnTo>
                    <a:lnTo>
                      <a:pt x="494939" y="718025"/>
                    </a:lnTo>
                    <a:lnTo>
                      <a:pt x="489122" y="684499"/>
                    </a:lnTo>
                    <a:lnTo>
                      <a:pt x="489098" y="676228"/>
                    </a:lnTo>
                    <a:lnTo>
                      <a:pt x="488813" y="674147"/>
                    </a:lnTo>
                    <a:lnTo>
                      <a:pt x="487306" y="669407"/>
                    </a:lnTo>
                    <a:lnTo>
                      <a:pt x="486857" y="666824"/>
                    </a:lnTo>
                    <a:lnTo>
                      <a:pt x="487294" y="661295"/>
                    </a:lnTo>
                    <a:lnTo>
                      <a:pt x="488793" y="656164"/>
                    </a:lnTo>
                    <a:lnTo>
                      <a:pt x="497014" y="636698"/>
                    </a:lnTo>
                    <a:lnTo>
                      <a:pt x="498376" y="631497"/>
                    </a:lnTo>
                    <a:lnTo>
                      <a:pt x="499017" y="625971"/>
                    </a:lnTo>
                    <a:lnTo>
                      <a:pt x="498552" y="619951"/>
                    </a:lnTo>
                    <a:lnTo>
                      <a:pt x="496951" y="614914"/>
                    </a:lnTo>
                    <a:lnTo>
                      <a:pt x="494401" y="610702"/>
                    </a:lnTo>
                    <a:lnTo>
                      <a:pt x="491180" y="607070"/>
                    </a:lnTo>
                    <a:lnTo>
                      <a:pt x="485239" y="597817"/>
                    </a:lnTo>
                    <a:lnTo>
                      <a:pt x="483527" y="587037"/>
                    </a:lnTo>
                    <a:lnTo>
                      <a:pt x="484810" y="575632"/>
                    </a:lnTo>
                    <a:lnTo>
                      <a:pt x="492569" y="549709"/>
                    </a:lnTo>
                    <a:lnTo>
                      <a:pt x="495774" y="543799"/>
                    </a:lnTo>
                    <a:lnTo>
                      <a:pt x="496577" y="540840"/>
                    </a:lnTo>
                    <a:lnTo>
                      <a:pt x="497127" y="539751"/>
                    </a:lnTo>
                    <a:lnTo>
                      <a:pt x="501108" y="535185"/>
                    </a:lnTo>
                    <a:lnTo>
                      <a:pt x="502424" y="533188"/>
                    </a:lnTo>
                    <a:lnTo>
                      <a:pt x="506078" y="524478"/>
                    </a:lnTo>
                    <a:lnTo>
                      <a:pt x="506941" y="521555"/>
                    </a:lnTo>
                    <a:lnTo>
                      <a:pt x="508346" y="522359"/>
                    </a:lnTo>
                    <a:lnTo>
                      <a:pt x="509752" y="522618"/>
                    </a:lnTo>
                    <a:lnTo>
                      <a:pt x="511076" y="522402"/>
                    </a:lnTo>
                    <a:lnTo>
                      <a:pt x="512178" y="521858"/>
                    </a:lnTo>
                    <a:lnTo>
                      <a:pt x="510748" y="519493"/>
                    </a:lnTo>
                    <a:lnTo>
                      <a:pt x="511276" y="517723"/>
                    </a:lnTo>
                    <a:lnTo>
                      <a:pt x="512532" y="516163"/>
                    </a:lnTo>
                    <a:lnTo>
                      <a:pt x="513284" y="514416"/>
                    </a:lnTo>
                    <a:lnTo>
                      <a:pt x="513577" y="513334"/>
                    </a:lnTo>
                    <a:lnTo>
                      <a:pt x="514872" y="510918"/>
                    </a:lnTo>
                    <a:lnTo>
                      <a:pt x="515282" y="509748"/>
                    </a:lnTo>
                    <a:lnTo>
                      <a:pt x="515302" y="508556"/>
                    </a:lnTo>
                    <a:lnTo>
                      <a:pt x="514710" y="506993"/>
                    </a:lnTo>
                    <a:lnTo>
                      <a:pt x="514591" y="505710"/>
                    </a:lnTo>
                    <a:lnTo>
                      <a:pt x="514398" y="505154"/>
                    </a:lnTo>
                    <a:lnTo>
                      <a:pt x="513916" y="504393"/>
                    </a:lnTo>
                    <a:lnTo>
                      <a:pt x="513247" y="503674"/>
                    </a:lnTo>
                    <a:lnTo>
                      <a:pt x="511631" y="503005"/>
                    </a:lnTo>
                    <a:lnTo>
                      <a:pt x="511170" y="502246"/>
                    </a:lnTo>
                    <a:lnTo>
                      <a:pt x="510829" y="501347"/>
                    </a:lnTo>
                    <a:lnTo>
                      <a:pt x="510429" y="500591"/>
                    </a:lnTo>
                    <a:lnTo>
                      <a:pt x="509375" y="499243"/>
                    </a:lnTo>
                    <a:lnTo>
                      <a:pt x="508514" y="497717"/>
                    </a:lnTo>
                    <a:lnTo>
                      <a:pt x="507229" y="494273"/>
                    </a:lnTo>
                    <a:lnTo>
                      <a:pt x="506800" y="492281"/>
                    </a:lnTo>
                    <a:lnTo>
                      <a:pt x="506558" y="483319"/>
                    </a:lnTo>
                    <a:lnTo>
                      <a:pt x="505337" y="477797"/>
                    </a:lnTo>
                    <a:lnTo>
                      <a:pt x="504932" y="477376"/>
                    </a:lnTo>
                    <a:lnTo>
                      <a:pt x="504078" y="476898"/>
                    </a:lnTo>
                    <a:lnTo>
                      <a:pt x="503213" y="476168"/>
                    </a:lnTo>
                    <a:lnTo>
                      <a:pt x="502862" y="474976"/>
                    </a:lnTo>
                    <a:lnTo>
                      <a:pt x="503122" y="473924"/>
                    </a:lnTo>
                    <a:lnTo>
                      <a:pt x="505828" y="469705"/>
                    </a:lnTo>
                    <a:lnTo>
                      <a:pt x="507419" y="467829"/>
                    </a:lnTo>
                    <a:lnTo>
                      <a:pt x="508805" y="465690"/>
                    </a:lnTo>
                    <a:lnTo>
                      <a:pt x="509379" y="463505"/>
                    </a:lnTo>
                    <a:lnTo>
                      <a:pt x="510946" y="465436"/>
                    </a:lnTo>
                    <a:lnTo>
                      <a:pt x="513120" y="464411"/>
                    </a:lnTo>
                    <a:lnTo>
                      <a:pt x="515520" y="462394"/>
                    </a:lnTo>
                    <a:lnTo>
                      <a:pt x="520210" y="460311"/>
                    </a:lnTo>
                    <a:lnTo>
                      <a:pt x="523025" y="457712"/>
                    </a:lnTo>
                    <a:lnTo>
                      <a:pt x="525333" y="454759"/>
                    </a:lnTo>
                    <a:lnTo>
                      <a:pt x="526341" y="452600"/>
                    </a:lnTo>
                    <a:lnTo>
                      <a:pt x="526858" y="450600"/>
                    </a:lnTo>
                    <a:lnTo>
                      <a:pt x="530204" y="442760"/>
                    </a:lnTo>
                    <a:lnTo>
                      <a:pt x="531145" y="439037"/>
                    </a:lnTo>
                    <a:lnTo>
                      <a:pt x="531969" y="437087"/>
                    </a:lnTo>
                    <a:lnTo>
                      <a:pt x="533093" y="435824"/>
                    </a:lnTo>
                    <a:lnTo>
                      <a:pt x="534406" y="435744"/>
                    </a:lnTo>
                    <a:lnTo>
                      <a:pt x="534590" y="437241"/>
                    </a:lnTo>
                    <a:lnTo>
                      <a:pt x="533844" y="440263"/>
                    </a:lnTo>
                    <a:lnTo>
                      <a:pt x="534615" y="440308"/>
                    </a:lnTo>
                    <a:lnTo>
                      <a:pt x="536340" y="437532"/>
                    </a:lnTo>
                    <a:lnTo>
                      <a:pt x="538510" y="438339"/>
                    </a:lnTo>
                    <a:lnTo>
                      <a:pt x="540389" y="440459"/>
                    </a:lnTo>
                    <a:lnTo>
                      <a:pt x="541958" y="442822"/>
                    </a:lnTo>
                    <a:lnTo>
                      <a:pt x="542989" y="450532"/>
                    </a:lnTo>
                    <a:lnTo>
                      <a:pt x="542656" y="456164"/>
                    </a:lnTo>
                    <a:lnTo>
                      <a:pt x="542782" y="458986"/>
                    </a:lnTo>
                    <a:lnTo>
                      <a:pt x="543747" y="460247"/>
                    </a:lnTo>
                    <a:lnTo>
                      <a:pt x="544867" y="461245"/>
                    </a:lnTo>
                    <a:lnTo>
                      <a:pt x="548061" y="467673"/>
                    </a:lnTo>
                    <a:lnTo>
                      <a:pt x="548065" y="465412"/>
                    </a:lnTo>
                    <a:lnTo>
                      <a:pt x="548339" y="462655"/>
                    </a:lnTo>
                    <a:lnTo>
                      <a:pt x="548305" y="459838"/>
                    </a:lnTo>
                    <a:lnTo>
                      <a:pt x="546403" y="455224"/>
                    </a:lnTo>
                    <a:lnTo>
                      <a:pt x="545687" y="449803"/>
                    </a:lnTo>
                    <a:lnTo>
                      <a:pt x="544673" y="448006"/>
                    </a:lnTo>
                    <a:lnTo>
                      <a:pt x="555393" y="445191"/>
                    </a:lnTo>
                    <a:lnTo>
                      <a:pt x="557913" y="443374"/>
                    </a:lnTo>
                    <a:lnTo>
                      <a:pt x="554614" y="443407"/>
                    </a:lnTo>
                    <a:lnTo>
                      <a:pt x="550884" y="442964"/>
                    </a:lnTo>
                    <a:lnTo>
                      <a:pt x="547458" y="442123"/>
                    </a:lnTo>
                    <a:lnTo>
                      <a:pt x="544975" y="440918"/>
                    </a:lnTo>
                    <a:lnTo>
                      <a:pt x="543331" y="438383"/>
                    </a:lnTo>
                    <a:lnTo>
                      <a:pt x="542134" y="436952"/>
                    </a:lnTo>
                    <a:lnTo>
                      <a:pt x="535933" y="434725"/>
                    </a:lnTo>
                    <a:lnTo>
                      <a:pt x="534873" y="434181"/>
                    </a:lnTo>
                    <a:lnTo>
                      <a:pt x="536676" y="432487"/>
                    </a:lnTo>
                    <a:lnTo>
                      <a:pt x="541492" y="430197"/>
                    </a:lnTo>
                    <a:lnTo>
                      <a:pt x="544544" y="428243"/>
                    </a:lnTo>
                    <a:lnTo>
                      <a:pt x="547277" y="427505"/>
                    </a:lnTo>
                    <a:lnTo>
                      <a:pt x="548647" y="426571"/>
                    </a:lnTo>
                    <a:lnTo>
                      <a:pt x="549747" y="426134"/>
                    </a:lnTo>
                    <a:lnTo>
                      <a:pt x="551326" y="426113"/>
                    </a:lnTo>
                    <a:lnTo>
                      <a:pt x="554310" y="426469"/>
                    </a:lnTo>
                    <a:lnTo>
                      <a:pt x="550940" y="425002"/>
                    </a:lnTo>
                    <a:lnTo>
                      <a:pt x="548957" y="423639"/>
                    </a:lnTo>
                    <a:lnTo>
                      <a:pt x="547290" y="423551"/>
                    </a:lnTo>
                    <a:lnTo>
                      <a:pt x="544828" y="425906"/>
                    </a:lnTo>
                    <a:lnTo>
                      <a:pt x="543146" y="425001"/>
                    </a:lnTo>
                    <a:lnTo>
                      <a:pt x="541217" y="424992"/>
                    </a:lnTo>
                    <a:lnTo>
                      <a:pt x="537054" y="425448"/>
                    </a:lnTo>
                    <a:lnTo>
                      <a:pt x="533749" y="425118"/>
                    </a:lnTo>
                    <a:lnTo>
                      <a:pt x="532033" y="424495"/>
                    </a:lnTo>
                    <a:lnTo>
                      <a:pt x="530228" y="423291"/>
                    </a:lnTo>
                    <a:lnTo>
                      <a:pt x="528869" y="421758"/>
                    </a:lnTo>
                    <a:lnTo>
                      <a:pt x="527241" y="418504"/>
                    </a:lnTo>
                    <a:lnTo>
                      <a:pt x="526090" y="416910"/>
                    </a:lnTo>
                    <a:lnTo>
                      <a:pt x="524629" y="415842"/>
                    </a:lnTo>
                    <a:lnTo>
                      <a:pt x="519296" y="413881"/>
                    </a:lnTo>
                    <a:lnTo>
                      <a:pt x="524576" y="410630"/>
                    </a:lnTo>
                    <a:lnTo>
                      <a:pt x="526793" y="408907"/>
                    </a:lnTo>
                    <a:lnTo>
                      <a:pt x="526023" y="408047"/>
                    </a:lnTo>
                    <a:lnTo>
                      <a:pt x="520339" y="408094"/>
                    </a:lnTo>
                    <a:lnTo>
                      <a:pt x="518307" y="407538"/>
                    </a:lnTo>
                    <a:lnTo>
                      <a:pt x="516092" y="405716"/>
                    </a:lnTo>
                    <a:lnTo>
                      <a:pt x="515864" y="406268"/>
                    </a:lnTo>
                    <a:lnTo>
                      <a:pt x="515799" y="406358"/>
                    </a:lnTo>
                    <a:lnTo>
                      <a:pt x="515645" y="406329"/>
                    </a:lnTo>
                    <a:lnTo>
                      <a:pt x="515203" y="406544"/>
                    </a:lnTo>
                    <a:lnTo>
                      <a:pt x="515355" y="408864"/>
                    </a:lnTo>
                    <a:lnTo>
                      <a:pt x="514787" y="416697"/>
                    </a:lnTo>
                    <a:lnTo>
                      <a:pt x="515367" y="416876"/>
                    </a:lnTo>
                    <a:lnTo>
                      <a:pt x="518304" y="417150"/>
                    </a:lnTo>
                    <a:lnTo>
                      <a:pt x="519513" y="417847"/>
                    </a:lnTo>
                    <a:lnTo>
                      <a:pt x="519881" y="419207"/>
                    </a:lnTo>
                    <a:lnTo>
                      <a:pt x="518448" y="419439"/>
                    </a:lnTo>
                    <a:lnTo>
                      <a:pt x="515549" y="418937"/>
                    </a:lnTo>
                    <a:lnTo>
                      <a:pt x="509911" y="420915"/>
                    </a:lnTo>
                    <a:lnTo>
                      <a:pt x="507145" y="420736"/>
                    </a:lnTo>
                    <a:lnTo>
                      <a:pt x="506073" y="417956"/>
                    </a:lnTo>
                    <a:lnTo>
                      <a:pt x="506674" y="416097"/>
                    </a:lnTo>
                    <a:lnTo>
                      <a:pt x="520305" y="389299"/>
                    </a:lnTo>
                    <a:lnTo>
                      <a:pt x="522489" y="381310"/>
                    </a:lnTo>
                    <a:lnTo>
                      <a:pt x="523692" y="379393"/>
                    </a:lnTo>
                    <a:lnTo>
                      <a:pt x="525649" y="379035"/>
                    </a:lnTo>
                    <a:lnTo>
                      <a:pt x="530428" y="381121"/>
                    </a:lnTo>
                    <a:lnTo>
                      <a:pt x="532768" y="381173"/>
                    </a:lnTo>
                    <a:lnTo>
                      <a:pt x="534036" y="380776"/>
                    </a:lnTo>
                    <a:lnTo>
                      <a:pt x="535398" y="380510"/>
                    </a:lnTo>
                    <a:lnTo>
                      <a:pt x="534138" y="379789"/>
                    </a:lnTo>
                    <a:lnTo>
                      <a:pt x="533260" y="378786"/>
                    </a:lnTo>
                    <a:lnTo>
                      <a:pt x="532858" y="377476"/>
                    </a:lnTo>
                    <a:lnTo>
                      <a:pt x="532985" y="375915"/>
                    </a:lnTo>
                    <a:lnTo>
                      <a:pt x="532193" y="375869"/>
                    </a:lnTo>
                    <a:lnTo>
                      <a:pt x="531695" y="376677"/>
                    </a:lnTo>
                    <a:lnTo>
                      <a:pt x="530911" y="377646"/>
                    </a:lnTo>
                    <a:lnTo>
                      <a:pt x="529977" y="378230"/>
                    </a:lnTo>
                    <a:lnTo>
                      <a:pt x="529010" y="377912"/>
                    </a:lnTo>
                    <a:lnTo>
                      <a:pt x="528418" y="376487"/>
                    </a:lnTo>
                    <a:lnTo>
                      <a:pt x="528703" y="374820"/>
                    </a:lnTo>
                    <a:lnTo>
                      <a:pt x="530313" y="369570"/>
                    </a:lnTo>
                    <a:lnTo>
                      <a:pt x="532892" y="364868"/>
                    </a:lnTo>
                    <a:lnTo>
                      <a:pt x="535251" y="357226"/>
                    </a:lnTo>
                    <a:lnTo>
                      <a:pt x="539333" y="351149"/>
                    </a:lnTo>
                    <a:lnTo>
                      <a:pt x="544628" y="346356"/>
                    </a:lnTo>
                    <a:lnTo>
                      <a:pt x="550013" y="345167"/>
                    </a:lnTo>
                    <a:lnTo>
                      <a:pt x="548603" y="347760"/>
                    </a:lnTo>
                    <a:lnTo>
                      <a:pt x="547901" y="349727"/>
                    </a:lnTo>
                    <a:lnTo>
                      <a:pt x="547907" y="351839"/>
                    </a:lnTo>
                    <a:lnTo>
                      <a:pt x="549802" y="359489"/>
                    </a:lnTo>
                    <a:lnTo>
                      <a:pt x="550122" y="362007"/>
                    </a:lnTo>
                    <a:lnTo>
                      <a:pt x="550001" y="364635"/>
                    </a:lnTo>
                    <a:lnTo>
                      <a:pt x="554446" y="357191"/>
                    </a:lnTo>
                    <a:lnTo>
                      <a:pt x="555975" y="356215"/>
                    </a:lnTo>
                    <a:lnTo>
                      <a:pt x="557459" y="356773"/>
                    </a:lnTo>
                    <a:lnTo>
                      <a:pt x="563152" y="361023"/>
                    </a:lnTo>
                    <a:lnTo>
                      <a:pt x="564709" y="357173"/>
                    </a:lnTo>
                    <a:lnTo>
                      <a:pt x="564406" y="355535"/>
                    </a:lnTo>
                    <a:lnTo>
                      <a:pt x="562113" y="354750"/>
                    </a:lnTo>
                    <a:lnTo>
                      <a:pt x="560414" y="350894"/>
                    </a:lnTo>
                    <a:lnTo>
                      <a:pt x="559757" y="349779"/>
                    </a:lnTo>
                    <a:lnTo>
                      <a:pt x="558238" y="348768"/>
                    </a:lnTo>
                    <a:lnTo>
                      <a:pt x="556942" y="348629"/>
                    </a:lnTo>
                    <a:lnTo>
                      <a:pt x="555833" y="348668"/>
                    </a:lnTo>
                    <a:lnTo>
                      <a:pt x="554923" y="348175"/>
                    </a:lnTo>
                    <a:lnTo>
                      <a:pt x="553977" y="344062"/>
                    </a:lnTo>
                    <a:lnTo>
                      <a:pt x="554664" y="337945"/>
                    </a:lnTo>
                    <a:lnTo>
                      <a:pt x="557612" y="327205"/>
                    </a:lnTo>
                    <a:lnTo>
                      <a:pt x="563313" y="320706"/>
                    </a:lnTo>
                    <a:lnTo>
                      <a:pt x="563593" y="319186"/>
                    </a:lnTo>
                    <a:lnTo>
                      <a:pt x="563032" y="316999"/>
                    </a:lnTo>
                    <a:lnTo>
                      <a:pt x="563655" y="313942"/>
                    </a:lnTo>
                    <a:lnTo>
                      <a:pt x="581003" y="267842"/>
                    </a:lnTo>
                    <a:lnTo>
                      <a:pt x="581411" y="264972"/>
                    </a:lnTo>
                    <a:lnTo>
                      <a:pt x="581416" y="257794"/>
                    </a:lnTo>
                    <a:lnTo>
                      <a:pt x="581742" y="254867"/>
                    </a:lnTo>
                    <a:lnTo>
                      <a:pt x="582426" y="252881"/>
                    </a:lnTo>
                    <a:lnTo>
                      <a:pt x="584403" y="248695"/>
                    </a:lnTo>
                    <a:lnTo>
                      <a:pt x="585483" y="244100"/>
                    </a:lnTo>
                    <a:lnTo>
                      <a:pt x="585760" y="233273"/>
                    </a:lnTo>
                    <a:lnTo>
                      <a:pt x="584579" y="222474"/>
                    </a:lnTo>
                    <a:lnTo>
                      <a:pt x="585472" y="218360"/>
                    </a:lnTo>
                    <a:lnTo>
                      <a:pt x="588575" y="215914"/>
                    </a:lnTo>
                    <a:lnTo>
                      <a:pt x="594566" y="214958"/>
                    </a:lnTo>
                    <a:lnTo>
                      <a:pt x="595397" y="215969"/>
                    </a:lnTo>
                    <a:lnTo>
                      <a:pt x="596846" y="214825"/>
                    </a:lnTo>
                    <a:lnTo>
                      <a:pt x="599253" y="214134"/>
                    </a:lnTo>
                    <a:lnTo>
                      <a:pt x="602062" y="213814"/>
                    </a:lnTo>
                    <a:lnTo>
                      <a:pt x="604668" y="213815"/>
                    </a:lnTo>
                    <a:lnTo>
                      <a:pt x="607676" y="213414"/>
                    </a:lnTo>
                    <a:lnTo>
                      <a:pt x="609893" y="212086"/>
                    </a:lnTo>
                    <a:lnTo>
                      <a:pt x="613139" y="208211"/>
                    </a:lnTo>
                    <a:lnTo>
                      <a:pt x="618005" y="203621"/>
                    </a:lnTo>
                    <a:lnTo>
                      <a:pt x="618708" y="201931"/>
                    </a:lnTo>
                    <a:lnTo>
                      <a:pt x="619152" y="200015"/>
                    </a:lnTo>
                    <a:lnTo>
                      <a:pt x="621441" y="194161"/>
                    </a:lnTo>
                    <a:lnTo>
                      <a:pt x="622693" y="192065"/>
                    </a:lnTo>
                    <a:lnTo>
                      <a:pt x="624610" y="190439"/>
                    </a:lnTo>
                    <a:lnTo>
                      <a:pt x="626495" y="190127"/>
                    </a:lnTo>
                    <a:lnTo>
                      <a:pt x="631816" y="190948"/>
                    </a:lnTo>
                    <a:lnTo>
                      <a:pt x="632527" y="190585"/>
                    </a:lnTo>
                    <a:lnTo>
                      <a:pt x="634677" y="188901"/>
                    </a:lnTo>
                    <a:lnTo>
                      <a:pt x="635410" y="188539"/>
                    </a:lnTo>
                    <a:lnTo>
                      <a:pt x="635777" y="188427"/>
                    </a:lnTo>
                    <a:lnTo>
                      <a:pt x="636039" y="188140"/>
                    </a:lnTo>
                    <a:lnTo>
                      <a:pt x="636436" y="187862"/>
                    </a:lnTo>
                    <a:close/>
                    <a:moveTo>
                      <a:pt x="592697" y="172710"/>
                    </a:moveTo>
                    <a:lnTo>
                      <a:pt x="595094" y="173636"/>
                    </a:lnTo>
                    <a:lnTo>
                      <a:pt x="597159" y="176611"/>
                    </a:lnTo>
                    <a:lnTo>
                      <a:pt x="600238" y="182811"/>
                    </a:lnTo>
                    <a:lnTo>
                      <a:pt x="603101" y="186044"/>
                    </a:lnTo>
                    <a:lnTo>
                      <a:pt x="603522" y="187458"/>
                    </a:lnTo>
                    <a:lnTo>
                      <a:pt x="603515" y="189149"/>
                    </a:lnTo>
                    <a:lnTo>
                      <a:pt x="603109" y="189689"/>
                    </a:lnTo>
                    <a:lnTo>
                      <a:pt x="602272" y="189565"/>
                    </a:lnTo>
                    <a:lnTo>
                      <a:pt x="601007" y="189217"/>
                    </a:lnTo>
                    <a:lnTo>
                      <a:pt x="599664" y="189261"/>
                    </a:lnTo>
                    <a:lnTo>
                      <a:pt x="596735" y="190212"/>
                    </a:lnTo>
                    <a:lnTo>
                      <a:pt x="595127" y="190387"/>
                    </a:lnTo>
                    <a:lnTo>
                      <a:pt x="593608" y="190932"/>
                    </a:lnTo>
                    <a:lnTo>
                      <a:pt x="592365" y="192351"/>
                    </a:lnTo>
                    <a:lnTo>
                      <a:pt x="591464" y="194062"/>
                    </a:lnTo>
                    <a:lnTo>
                      <a:pt x="590993" y="195464"/>
                    </a:lnTo>
                    <a:lnTo>
                      <a:pt x="586750" y="193414"/>
                    </a:lnTo>
                    <a:lnTo>
                      <a:pt x="585808" y="192533"/>
                    </a:lnTo>
                    <a:lnTo>
                      <a:pt x="584762" y="190090"/>
                    </a:lnTo>
                    <a:lnTo>
                      <a:pt x="583003" y="187281"/>
                    </a:lnTo>
                    <a:lnTo>
                      <a:pt x="581908" y="183979"/>
                    </a:lnTo>
                    <a:lnTo>
                      <a:pt x="582812" y="180076"/>
                    </a:lnTo>
                    <a:lnTo>
                      <a:pt x="583172" y="179377"/>
                    </a:lnTo>
                    <a:lnTo>
                      <a:pt x="583547" y="178856"/>
                    </a:lnTo>
                    <a:lnTo>
                      <a:pt x="584101" y="178523"/>
                    </a:lnTo>
                    <a:lnTo>
                      <a:pt x="586404" y="178441"/>
                    </a:lnTo>
                    <a:lnTo>
                      <a:pt x="586915" y="178138"/>
                    </a:lnTo>
                    <a:lnTo>
                      <a:pt x="587280" y="177585"/>
                    </a:lnTo>
                    <a:lnTo>
                      <a:pt x="588247" y="176829"/>
                    </a:lnTo>
                    <a:lnTo>
                      <a:pt x="590505" y="175763"/>
                    </a:lnTo>
                    <a:lnTo>
                      <a:pt x="590914" y="175673"/>
                    </a:lnTo>
                    <a:lnTo>
                      <a:pt x="591211" y="174991"/>
                    </a:lnTo>
                    <a:close/>
                    <a:moveTo>
                      <a:pt x="605681" y="171143"/>
                    </a:moveTo>
                    <a:lnTo>
                      <a:pt x="608736" y="173312"/>
                    </a:lnTo>
                    <a:lnTo>
                      <a:pt x="609422" y="176403"/>
                    </a:lnTo>
                    <a:lnTo>
                      <a:pt x="606494" y="178804"/>
                    </a:lnTo>
                    <a:lnTo>
                      <a:pt x="602800" y="179645"/>
                    </a:lnTo>
                    <a:lnTo>
                      <a:pt x="600233" y="177517"/>
                    </a:lnTo>
                    <a:lnTo>
                      <a:pt x="599556" y="174187"/>
                    </a:lnTo>
                    <a:lnTo>
                      <a:pt x="601569" y="171489"/>
                    </a:lnTo>
                    <a:close/>
                    <a:moveTo>
                      <a:pt x="602785" y="115145"/>
                    </a:moveTo>
                    <a:lnTo>
                      <a:pt x="607803" y="115573"/>
                    </a:lnTo>
                    <a:lnTo>
                      <a:pt x="610436" y="116973"/>
                    </a:lnTo>
                    <a:lnTo>
                      <a:pt x="612575" y="119806"/>
                    </a:lnTo>
                    <a:lnTo>
                      <a:pt x="613547" y="122578"/>
                    </a:lnTo>
                    <a:lnTo>
                      <a:pt x="612699" y="123758"/>
                    </a:lnTo>
                    <a:lnTo>
                      <a:pt x="610387" y="125288"/>
                    </a:lnTo>
                    <a:lnTo>
                      <a:pt x="606719" y="131057"/>
                    </a:lnTo>
                    <a:lnTo>
                      <a:pt x="604943" y="130365"/>
                    </a:lnTo>
                    <a:lnTo>
                      <a:pt x="603452" y="129107"/>
                    </a:lnTo>
                    <a:lnTo>
                      <a:pt x="601550" y="128199"/>
                    </a:lnTo>
                    <a:lnTo>
                      <a:pt x="599658" y="127835"/>
                    </a:lnTo>
                    <a:lnTo>
                      <a:pt x="598048" y="128219"/>
                    </a:lnTo>
                    <a:lnTo>
                      <a:pt x="596746" y="126857"/>
                    </a:lnTo>
                    <a:lnTo>
                      <a:pt x="595601" y="125286"/>
                    </a:lnTo>
                    <a:lnTo>
                      <a:pt x="594856" y="123562"/>
                    </a:lnTo>
                    <a:lnTo>
                      <a:pt x="594716" y="121800"/>
                    </a:lnTo>
                    <a:lnTo>
                      <a:pt x="596105" y="121215"/>
                    </a:lnTo>
                    <a:lnTo>
                      <a:pt x="597056" y="120583"/>
                    </a:lnTo>
                    <a:lnTo>
                      <a:pt x="597506" y="119775"/>
                    </a:lnTo>
                    <a:lnTo>
                      <a:pt x="597455" y="117351"/>
                    </a:lnTo>
                    <a:lnTo>
                      <a:pt x="597623" y="116798"/>
                    </a:lnTo>
                    <a:lnTo>
                      <a:pt x="599895" y="115473"/>
                    </a:lnTo>
                    <a:close/>
                    <a:moveTo>
                      <a:pt x="588900" y="103091"/>
                    </a:moveTo>
                    <a:lnTo>
                      <a:pt x="590822" y="103539"/>
                    </a:lnTo>
                    <a:lnTo>
                      <a:pt x="592367" y="104548"/>
                    </a:lnTo>
                    <a:lnTo>
                      <a:pt x="594885" y="107369"/>
                    </a:lnTo>
                    <a:lnTo>
                      <a:pt x="595775" y="108893"/>
                    </a:lnTo>
                    <a:lnTo>
                      <a:pt x="595758" y="110134"/>
                    </a:lnTo>
                    <a:lnTo>
                      <a:pt x="594571" y="115395"/>
                    </a:lnTo>
                    <a:lnTo>
                      <a:pt x="593608" y="116558"/>
                    </a:lnTo>
                    <a:lnTo>
                      <a:pt x="592675" y="117473"/>
                    </a:lnTo>
                    <a:lnTo>
                      <a:pt x="591427" y="120122"/>
                    </a:lnTo>
                    <a:lnTo>
                      <a:pt x="589837" y="120800"/>
                    </a:lnTo>
                    <a:lnTo>
                      <a:pt x="588330" y="120398"/>
                    </a:lnTo>
                    <a:lnTo>
                      <a:pt x="587856" y="118689"/>
                    </a:lnTo>
                    <a:lnTo>
                      <a:pt x="586137" y="116762"/>
                    </a:lnTo>
                    <a:lnTo>
                      <a:pt x="584299" y="115276"/>
                    </a:lnTo>
                    <a:lnTo>
                      <a:pt x="582985" y="113675"/>
                    </a:lnTo>
                    <a:lnTo>
                      <a:pt x="582798" y="111473"/>
                    </a:lnTo>
                    <a:close/>
                    <a:moveTo>
                      <a:pt x="655701" y="20446"/>
                    </a:moveTo>
                    <a:lnTo>
                      <a:pt x="659204" y="20706"/>
                    </a:lnTo>
                    <a:lnTo>
                      <a:pt x="662869" y="21612"/>
                    </a:lnTo>
                    <a:lnTo>
                      <a:pt x="666195" y="21570"/>
                    </a:lnTo>
                    <a:lnTo>
                      <a:pt x="670729" y="20854"/>
                    </a:lnTo>
                    <a:lnTo>
                      <a:pt x="672817" y="21486"/>
                    </a:lnTo>
                    <a:lnTo>
                      <a:pt x="674232" y="23192"/>
                    </a:lnTo>
                    <a:lnTo>
                      <a:pt x="672315" y="24594"/>
                    </a:lnTo>
                    <a:lnTo>
                      <a:pt x="670240" y="25767"/>
                    </a:lnTo>
                    <a:lnTo>
                      <a:pt x="668860" y="27067"/>
                    </a:lnTo>
                    <a:lnTo>
                      <a:pt x="667527" y="27713"/>
                    </a:lnTo>
                    <a:lnTo>
                      <a:pt x="665215" y="28048"/>
                    </a:lnTo>
                    <a:lnTo>
                      <a:pt x="655957" y="27439"/>
                    </a:lnTo>
                    <a:lnTo>
                      <a:pt x="654304" y="26898"/>
                    </a:lnTo>
                    <a:lnTo>
                      <a:pt x="652243" y="25654"/>
                    </a:lnTo>
                    <a:lnTo>
                      <a:pt x="650929" y="23425"/>
                    </a:lnTo>
                    <a:lnTo>
                      <a:pt x="652431" y="21432"/>
                    </a:lnTo>
                    <a:close/>
                    <a:moveTo>
                      <a:pt x="601148" y="0"/>
                    </a:moveTo>
                    <a:lnTo>
                      <a:pt x="610440" y="3304"/>
                    </a:lnTo>
                    <a:lnTo>
                      <a:pt x="610886" y="5363"/>
                    </a:lnTo>
                    <a:lnTo>
                      <a:pt x="610192" y="6541"/>
                    </a:lnTo>
                    <a:lnTo>
                      <a:pt x="607797" y="6805"/>
                    </a:lnTo>
                    <a:lnTo>
                      <a:pt x="602867" y="6626"/>
                    </a:lnTo>
                    <a:lnTo>
                      <a:pt x="597594" y="5502"/>
                    </a:lnTo>
                    <a:lnTo>
                      <a:pt x="593818" y="3570"/>
                    </a:lnTo>
                    <a:lnTo>
                      <a:pt x="595627" y="1029"/>
                    </a:lnTo>
                    <a:close/>
                  </a:path>
                </a:pathLst>
              </a:custGeom>
              <a:grpFill/>
              <a:ln w="3175"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n-AU" sz="1600" dirty="0">
                  <a:solidFill>
                    <a:schemeClr val="tx1"/>
                  </a:solidFill>
                  <a:latin typeface="Arial" panose="020B0604020202020204" pitchFamily="34" charset="0"/>
                  <a:cs typeface="Arial" panose="020B0604020202020204" pitchFamily="34" charset="0"/>
                </a:endParaRPr>
              </a:p>
            </p:txBody>
          </p:sp>
          <p:sp>
            <p:nvSpPr>
              <p:cNvPr id="15" name="Freeform 100">
                <a:extLst>
                  <a:ext uri="{FF2B5EF4-FFF2-40B4-BE49-F238E27FC236}">
                    <a16:creationId xmlns:a16="http://schemas.microsoft.com/office/drawing/2014/main" id="{34CA192D-74BE-22AD-4FEF-CF5507A4642C}"/>
                  </a:ext>
                </a:extLst>
              </p:cNvPr>
              <p:cNvSpPr>
                <a:spLocks noChangeAspect="1"/>
              </p:cNvSpPr>
              <p:nvPr>
                <p:custDataLst>
                  <p:tags r:id="rId9"/>
                </p:custDataLst>
              </p:nvPr>
            </p:nvSpPr>
            <p:spPr>
              <a:xfrm>
                <a:off x="5630964" y="5617320"/>
                <a:ext cx="446988" cy="548529"/>
              </a:xfrm>
              <a:custGeom>
                <a:avLst/>
                <a:gdLst/>
                <a:ahLst/>
                <a:cxnLst/>
                <a:rect l="l" t="t" r="r" b="b"/>
                <a:pathLst>
                  <a:path w="446988" h="548529">
                    <a:moveTo>
                      <a:pt x="276357" y="505692"/>
                    </a:moveTo>
                    <a:lnTo>
                      <a:pt x="277004" y="506607"/>
                    </a:lnTo>
                    <a:lnTo>
                      <a:pt x="277777" y="516038"/>
                    </a:lnTo>
                    <a:lnTo>
                      <a:pt x="277783" y="516587"/>
                    </a:lnTo>
                    <a:lnTo>
                      <a:pt x="279445" y="519879"/>
                    </a:lnTo>
                    <a:lnTo>
                      <a:pt x="279548" y="521326"/>
                    </a:lnTo>
                    <a:lnTo>
                      <a:pt x="279512" y="522428"/>
                    </a:lnTo>
                    <a:lnTo>
                      <a:pt x="279241" y="523544"/>
                    </a:lnTo>
                    <a:lnTo>
                      <a:pt x="278627" y="525004"/>
                    </a:lnTo>
                    <a:lnTo>
                      <a:pt x="277968" y="526122"/>
                    </a:lnTo>
                    <a:lnTo>
                      <a:pt x="276708" y="527511"/>
                    </a:lnTo>
                    <a:lnTo>
                      <a:pt x="276148" y="528293"/>
                    </a:lnTo>
                    <a:lnTo>
                      <a:pt x="275451" y="529659"/>
                    </a:lnTo>
                    <a:lnTo>
                      <a:pt x="274029" y="533421"/>
                    </a:lnTo>
                    <a:lnTo>
                      <a:pt x="272602" y="536159"/>
                    </a:lnTo>
                    <a:lnTo>
                      <a:pt x="271312" y="537060"/>
                    </a:lnTo>
                    <a:lnTo>
                      <a:pt x="269853" y="536368"/>
                    </a:lnTo>
                    <a:lnTo>
                      <a:pt x="267971" y="534421"/>
                    </a:lnTo>
                    <a:lnTo>
                      <a:pt x="267385" y="534072"/>
                    </a:lnTo>
                    <a:lnTo>
                      <a:pt x="266750" y="534023"/>
                    </a:lnTo>
                    <a:lnTo>
                      <a:pt x="266163" y="533875"/>
                    </a:lnTo>
                    <a:lnTo>
                      <a:pt x="265627" y="533153"/>
                    </a:lnTo>
                    <a:lnTo>
                      <a:pt x="265650" y="532566"/>
                    </a:lnTo>
                    <a:lnTo>
                      <a:pt x="265869" y="531772"/>
                    </a:lnTo>
                    <a:lnTo>
                      <a:pt x="266201" y="531234"/>
                    </a:lnTo>
                    <a:lnTo>
                      <a:pt x="266499" y="531409"/>
                    </a:lnTo>
                    <a:lnTo>
                      <a:pt x="266172" y="528880"/>
                    </a:lnTo>
                    <a:lnTo>
                      <a:pt x="265727" y="527980"/>
                    </a:lnTo>
                    <a:lnTo>
                      <a:pt x="264498" y="527613"/>
                    </a:lnTo>
                    <a:lnTo>
                      <a:pt x="265208" y="527239"/>
                    </a:lnTo>
                    <a:lnTo>
                      <a:pt x="266148" y="526494"/>
                    </a:lnTo>
                    <a:lnTo>
                      <a:pt x="266728" y="526209"/>
                    </a:lnTo>
                    <a:lnTo>
                      <a:pt x="264967" y="524120"/>
                    </a:lnTo>
                    <a:lnTo>
                      <a:pt x="263730" y="525323"/>
                    </a:lnTo>
                    <a:lnTo>
                      <a:pt x="262044" y="530845"/>
                    </a:lnTo>
                    <a:lnTo>
                      <a:pt x="260606" y="533234"/>
                    </a:lnTo>
                    <a:lnTo>
                      <a:pt x="258769" y="534530"/>
                    </a:lnTo>
                    <a:lnTo>
                      <a:pt x="257048" y="534250"/>
                    </a:lnTo>
                    <a:lnTo>
                      <a:pt x="255966" y="531933"/>
                    </a:lnTo>
                    <a:lnTo>
                      <a:pt x="255552" y="529351"/>
                    </a:lnTo>
                    <a:lnTo>
                      <a:pt x="254366" y="527389"/>
                    </a:lnTo>
                    <a:lnTo>
                      <a:pt x="253132" y="525822"/>
                    </a:lnTo>
                    <a:lnTo>
                      <a:pt x="252600" y="524428"/>
                    </a:lnTo>
                    <a:lnTo>
                      <a:pt x="253390" y="522103"/>
                    </a:lnTo>
                    <a:lnTo>
                      <a:pt x="255042" y="522837"/>
                    </a:lnTo>
                    <a:lnTo>
                      <a:pt x="259153" y="528413"/>
                    </a:lnTo>
                    <a:lnTo>
                      <a:pt x="260042" y="529158"/>
                    </a:lnTo>
                    <a:lnTo>
                      <a:pt x="260793" y="528620"/>
                    </a:lnTo>
                    <a:lnTo>
                      <a:pt x="261442" y="526426"/>
                    </a:lnTo>
                    <a:lnTo>
                      <a:pt x="262045" y="521422"/>
                    </a:lnTo>
                    <a:lnTo>
                      <a:pt x="261985" y="519095"/>
                    </a:lnTo>
                    <a:lnTo>
                      <a:pt x="261476" y="517597"/>
                    </a:lnTo>
                    <a:lnTo>
                      <a:pt x="262142" y="516616"/>
                    </a:lnTo>
                    <a:lnTo>
                      <a:pt x="262958" y="515971"/>
                    </a:lnTo>
                    <a:lnTo>
                      <a:pt x="263840" y="515882"/>
                    </a:lnTo>
                    <a:lnTo>
                      <a:pt x="264682" y="516547"/>
                    </a:lnTo>
                    <a:lnTo>
                      <a:pt x="265730" y="519336"/>
                    </a:lnTo>
                    <a:lnTo>
                      <a:pt x="266498" y="520467"/>
                    </a:lnTo>
                    <a:lnTo>
                      <a:pt x="267523" y="518783"/>
                    </a:lnTo>
                    <a:lnTo>
                      <a:pt x="268190" y="518003"/>
                    </a:lnTo>
                    <a:lnTo>
                      <a:pt x="268576" y="516935"/>
                    </a:lnTo>
                    <a:lnTo>
                      <a:pt x="268107" y="515294"/>
                    </a:lnTo>
                    <a:lnTo>
                      <a:pt x="267842" y="513731"/>
                    </a:lnTo>
                    <a:lnTo>
                      <a:pt x="268620" y="512639"/>
                    </a:lnTo>
                    <a:lnTo>
                      <a:pt x="270717" y="511154"/>
                    </a:lnTo>
                    <a:lnTo>
                      <a:pt x="274352" y="507219"/>
                    </a:lnTo>
                    <a:close/>
                    <a:moveTo>
                      <a:pt x="285332" y="482610"/>
                    </a:moveTo>
                    <a:lnTo>
                      <a:pt x="285999" y="486112"/>
                    </a:lnTo>
                    <a:lnTo>
                      <a:pt x="287913" y="488414"/>
                    </a:lnTo>
                    <a:lnTo>
                      <a:pt x="288142" y="490258"/>
                    </a:lnTo>
                    <a:lnTo>
                      <a:pt x="287912" y="491990"/>
                    </a:lnTo>
                    <a:lnTo>
                      <a:pt x="287886" y="493369"/>
                    </a:lnTo>
                    <a:lnTo>
                      <a:pt x="288088" y="494639"/>
                    </a:lnTo>
                    <a:lnTo>
                      <a:pt x="288515" y="496108"/>
                    </a:lnTo>
                    <a:lnTo>
                      <a:pt x="288650" y="497749"/>
                    </a:lnTo>
                    <a:lnTo>
                      <a:pt x="289182" y="501130"/>
                    </a:lnTo>
                    <a:lnTo>
                      <a:pt x="289268" y="504379"/>
                    </a:lnTo>
                    <a:lnTo>
                      <a:pt x="287964" y="505678"/>
                    </a:lnTo>
                    <a:lnTo>
                      <a:pt x="285748" y="504718"/>
                    </a:lnTo>
                    <a:lnTo>
                      <a:pt x="284893" y="504482"/>
                    </a:lnTo>
                    <a:lnTo>
                      <a:pt x="283636" y="504807"/>
                    </a:lnTo>
                    <a:lnTo>
                      <a:pt x="282554" y="505554"/>
                    </a:lnTo>
                    <a:lnTo>
                      <a:pt x="281712" y="505869"/>
                    </a:lnTo>
                    <a:lnTo>
                      <a:pt x="281196" y="504811"/>
                    </a:lnTo>
                    <a:lnTo>
                      <a:pt x="281052" y="501903"/>
                    </a:lnTo>
                    <a:lnTo>
                      <a:pt x="282185" y="500750"/>
                    </a:lnTo>
                    <a:lnTo>
                      <a:pt x="283901" y="500031"/>
                    </a:lnTo>
                    <a:lnTo>
                      <a:pt x="285488" y="498356"/>
                    </a:lnTo>
                    <a:lnTo>
                      <a:pt x="283984" y="496435"/>
                    </a:lnTo>
                    <a:lnTo>
                      <a:pt x="279343" y="495105"/>
                    </a:lnTo>
                    <a:lnTo>
                      <a:pt x="277471" y="493369"/>
                    </a:lnTo>
                    <a:lnTo>
                      <a:pt x="277359" y="491720"/>
                    </a:lnTo>
                    <a:lnTo>
                      <a:pt x="278719" y="490944"/>
                    </a:lnTo>
                    <a:lnTo>
                      <a:pt x="283481" y="490738"/>
                    </a:lnTo>
                    <a:lnTo>
                      <a:pt x="283105" y="489973"/>
                    </a:lnTo>
                    <a:lnTo>
                      <a:pt x="281935" y="488917"/>
                    </a:lnTo>
                    <a:lnTo>
                      <a:pt x="281253" y="488007"/>
                    </a:lnTo>
                    <a:lnTo>
                      <a:pt x="282021" y="485574"/>
                    </a:lnTo>
                    <a:lnTo>
                      <a:pt x="283735" y="483355"/>
                    </a:lnTo>
                    <a:close/>
                    <a:moveTo>
                      <a:pt x="363261" y="428486"/>
                    </a:moveTo>
                    <a:lnTo>
                      <a:pt x="364711" y="429346"/>
                    </a:lnTo>
                    <a:lnTo>
                      <a:pt x="366627" y="429772"/>
                    </a:lnTo>
                    <a:lnTo>
                      <a:pt x="368184" y="430552"/>
                    </a:lnTo>
                    <a:lnTo>
                      <a:pt x="368595" y="432383"/>
                    </a:lnTo>
                    <a:lnTo>
                      <a:pt x="368422" y="434506"/>
                    </a:lnTo>
                    <a:lnTo>
                      <a:pt x="368680" y="436158"/>
                    </a:lnTo>
                    <a:lnTo>
                      <a:pt x="369485" y="437451"/>
                    </a:lnTo>
                    <a:lnTo>
                      <a:pt x="370877" y="438463"/>
                    </a:lnTo>
                    <a:lnTo>
                      <a:pt x="367998" y="440443"/>
                    </a:lnTo>
                    <a:lnTo>
                      <a:pt x="363802" y="439657"/>
                    </a:lnTo>
                    <a:lnTo>
                      <a:pt x="360777" y="439517"/>
                    </a:lnTo>
                    <a:lnTo>
                      <a:pt x="361437" y="443474"/>
                    </a:lnTo>
                    <a:lnTo>
                      <a:pt x="363224" y="446303"/>
                    </a:lnTo>
                    <a:lnTo>
                      <a:pt x="362662" y="446619"/>
                    </a:lnTo>
                    <a:lnTo>
                      <a:pt x="356682" y="447075"/>
                    </a:lnTo>
                    <a:lnTo>
                      <a:pt x="355172" y="447825"/>
                    </a:lnTo>
                    <a:lnTo>
                      <a:pt x="353851" y="449562"/>
                    </a:lnTo>
                    <a:lnTo>
                      <a:pt x="353215" y="449477"/>
                    </a:lnTo>
                    <a:lnTo>
                      <a:pt x="353645" y="446871"/>
                    </a:lnTo>
                    <a:lnTo>
                      <a:pt x="355079" y="445583"/>
                    </a:lnTo>
                    <a:lnTo>
                      <a:pt x="356225" y="443728"/>
                    </a:lnTo>
                    <a:lnTo>
                      <a:pt x="358113" y="439415"/>
                    </a:lnTo>
                    <a:lnTo>
                      <a:pt x="356047" y="438822"/>
                    </a:lnTo>
                    <a:lnTo>
                      <a:pt x="355425" y="436836"/>
                    </a:lnTo>
                    <a:lnTo>
                      <a:pt x="355919" y="434323"/>
                    </a:lnTo>
                    <a:lnTo>
                      <a:pt x="357330" y="432133"/>
                    </a:lnTo>
                    <a:lnTo>
                      <a:pt x="358958" y="431019"/>
                    </a:lnTo>
                    <a:lnTo>
                      <a:pt x="361811" y="430079"/>
                    </a:lnTo>
                    <a:close/>
                    <a:moveTo>
                      <a:pt x="384993" y="394482"/>
                    </a:moveTo>
                    <a:lnTo>
                      <a:pt x="386791" y="394904"/>
                    </a:lnTo>
                    <a:lnTo>
                      <a:pt x="389756" y="396491"/>
                    </a:lnTo>
                    <a:lnTo>
                      <a:pt x="391266" y="397838"/>
                    </a:lnTo>
                    <a:lnTo>
                      <a:pt x="391808" y="399117"/>
                    </a:lnTo>
                    <a:lnTo>
                      <a:pt x="392054" y="400759"/>
                    </a:lnTo>
                    <a:lnTo>
                      <a:pt x="392662" y="403190"/>
                    </a:lnTo>
                    <a:lnTo>
                      <a:pt x="392031" y="403433"/>
                    </a:lnTo>
                    <a:lnTo>
                      <a:pt x="391573" y="403434"/>
                    </a:lnTo>
                    <a:lnTo>
                      <a:pt x="390722" y="402927"/>
                    </a:lnTo>
                    <a:lnTo>
                      <a:pt x="389433" y="401736"/>
                    </a:lnTo>
                    <a:lnTo>
                      <a:pt x="388505" y="400405"/>
                    </a:lnTo>
                    <a:lnTo>
                      <a:pt x="387458" y="399269"/>
                    </a:lnTo>
                    <a:lnTo>
                      <a:pt x="384652" y="398180"/>
                    </a:lnTo>
                    <a:lnTo>
                      <a:pt x="384159" y="397363"/>
                    </a:lnTo>
                    <a:lnTo>
                      <a:pt x="383422" y="394830"/>
                    </a:lnTo>
                    <a:close/>
                    <a:moveTo>
                      <a:pt x="423024" y="164683"/>
                    </a:moveTo>
                    <a:lnTo>
                      <a:pt x="422320" y="165744"/>
                    </a:lnTo>
                    <a:lnTo>
                      <a:pt x="421060" y="167155"/>
                    </a:lnTo>
                    <a:lnTo>
                      <a:pt x="420468" y="167977"/>
                    </a:lnTo>
                    <a:lnTo>
                      <a:pt x="420038" y="169446"/>
                    </a:lnTo>
                    <a:lnTo>
                      <a:pt x="419883" y="170866"/>
                    </a:lnTo>
                    <a:lnTo>
                      <a:pt x="419456" y="171868"/>
                    </a:lnTo>
                    <a:lnTo>
                      <a:pt x="418108" y="172113"/>
                    </a:lnTo>
                    <a:lnTo>
                      <a:pt x="417487" y="173418"/>
                    </a:lnTo>
                    <a:lnTo>
                      <a:pt x="416663" y="175989"/>
                    </a:lnTo>
                    <a:lnTo>
                      <a:pt x="415304" y="177567"/>
                    </a:lnTo>
                    <a:lnTo>
                      <a:pt x="413049" y="175880"/>
                    </a:lnTo>
                    <a:lnTo>
                      <a:pt x="412691" y="173873"/>
                    </a:lnTo>
                    <a:lnTo>
                      <a:pt x="411177" y="173090"/>
                    </a:lnTo>
                    <a:lnTo>
                      <a:pt x="409563" y="172782"/>
                    </a:lnTo>
                    <a:lnTo>
                      <a:pt x="408887" y="172216"/>
                    </a:lnTo>
                    <a:lnTo>
                      <a:pt x="408772" y="171724"/>
                    </a:lnTo>
                    <a:lnTo>
                      <a:pt x="408142" y="169840"/>
                    </a:lnTo>
                    <a:lnTo>
                      <a:pt x="408043" y="169001"/>
                    </a:lnTo>
                    <a:lnTo>
                      <a:pt x="408051" y="168038"/>
                    </a:lnTo>
                    <a:lnTo>
                      <a:pt x="407988" y="167977"/>
                    </a:lnTo>
                    <a:lnTo>
                      <a:pt x="408192" y="168004"/>
                    </a:lnTo>
                    <a:lnTo>
                      <a:pt x="408985" y="167346"/>
                    </a:lnTo>
                    <a:lnTo>
                      <a:pt x="410858" y="166237"/>
                    </a:lnTo>
                    <a:lnTo>
                      <a:pt x="414886" y="165902"/>
                    </a:lnTo>
                    <a:lnTo>
                      <a:pt x="416477" y="165201"/>
                    </a:lnTo>
                    <a:close/>
                    <a:moveTo>
                      <a:pt x="76204" y="143649"/>
                    </a:moveTo>
                    <a:lnTo>
                      <a:pt x="76290" y="145836"/>
                    </a:lnTo>
                    <a:lnTo>
                      <a:pt x="77059" y="147765"/>
                    </a:lnTo>
                    <a:lnTo>
                      <a:pt x="78779" y="151043"/>
                    </a:lnTo>
                    <a:lnTo>
                      <a:pt x="78908" y="152014"/>
                    </a:lnTo>
                    <a:lnTo>
                      <a:pt x="79005" y="154296"/>
                    </a:lnTo>
                    <a:lnTo>
                      <a:pt x="79234" y="155097"/>
                    </a:lnTo>
                    <a:lnTo>
                      <a:pt x="79821" y="155305"/>
                    </a:lnTo>
                    <a:lnTo>
                      <a:pt x="80572" y="154886"/>
                    </a:lnTo>
                    <a:lnTo>
                      <a:pt x="81394" y="154287"/>
                    </a:lnTo>
                    <a:lnTo>
                      <a:pt x="82101" y="154032"/>
                    </a:lnTo>
                    <a:lnTo>
                      <a:pt x="85383" y="155061"/>
                    </a:lnTo>
                    <a:lnTo>
                      <a:pt x="91480" y="158717"/>
                    </a:lnTo>
                    <a:lnTo>
                      <a:pt x="94942" y="159767"/>
                    </a:lnTo>
                    <a:lnTo>
                      <a:pt x="98618" y="159421"/>
                    </a:lnTo>
                    <a:lnTo>
                      <a:pt x="100250" y="159621"/>
                    </a:lnTo>
                    <a:lnTo>
                      <a:pt x="101564" y="160926"/>
                    </a:lnTo>
                    <a:lnTo>
                      <a:pt x="102754" y="162712"/>
                    </a:lnTo>
                    <a:lnTo>
                      <a:pt x="103905" y="163653"/>
                    </a:lnTo>
                    <a:lnTo>
                      <a:pt x="106793" y="165406"/>
                    </a:lnTo>
                    <a:lnTo>
                      <a:pt x="108080" y="168487"/>
                    </a:lnTo>
                    <a:lnTo>
                      <a:pt x="108936" y="168955"/>
                    </a:lnTo>
                    <a:lnTo>
                      <a:pt x="109931" y="169344"/>
                    </a:lnTo>
                    <a:lnTo>
                      <a:pt x="112079" y="170758"/>
                    </a:lnTo>
                    <a:lnTo>
                      <a:pt x="113925" y="170531"/>
                    </a:lnTo>
                    <a:lnTo>
                      <a:pt x="114975" y="169294"/>
                    </a:lnTo>
                    <a:lnTo>
                      <a:pt x="113999" y="167118"/>
                    </a:lnTo>
                    <a:lnTo>
                      <a:pt x="122975" y="168853"/>
                    </a:lnTo>
                    <a:lnTo>
                      <a:pt x="125368" y="168317"/>
                    </a:lnTo>
                    <a:lnTo>
                      <a:pt x="126728" y="166367"/>
                    </a:lnTo>
                    <a:lnTo>
                      <a:pt x="127339" y="163504"/>
                    </a:lnTo>
                    <a:lnTo>
                      <a:pt x="127267" y="160622"/>
                    </a:lnTo>
                    <a:lnTo>
                      <a:pt x="126613" y="158657"/>
                    </a:lnTo>
                    <a:lnTo>
                      <a:pt x="128395" y="159363"/>
                    </a:lnTo>
                    <a:lnTo>
                      <a:pt x="130648" y="161792"/>
                    </a:lnTo>
                    <a:lnTo>
                      <a:pt x="131584" y="164250"/>
                    </a:lnTo>
                    <a:lnTo>
                      <a:pt x="128467" y="165414"/>
                    </a:lnTo>
                    <a:lnTo>
                      <a:pt x="127613" y="166292"/>
                    </a:lnTo>
                    <a:lnTo>
                      <a:pt x="127097" y="167616"/>
                    </a:lnTo>
                    <a:lnTo>
                      <a:pt x="127201" y="169238"/>
                    </a:lnTo>
                    <a:lnTo>
                      <a:pt x="127906" y="170366"/>
                    </a:lnTo>
                    <a:lnTo>
                      <a:pt x="131436" y="173385"/>
                    </a:lnTo>
                    <a:lnTo>
                      <a:pt x="132596" y="175088"/>
                    </a:lnTo>
                    <a:lnTo>
                      <a:pt x="133456" y="175885"/>
                    </a:lnTo>
                    <a:lnTo>
                      <a:pt x="134764" y="176320"/>
                    </a:lnTo>
                    <a:lnTo>
                      <a:pt x="137903" y="176825"/>
                    </a:lnTo>
                    <a:lnTo>
                      <a:pt x="139489" y="177406"/>
                    </a:lnTo>
                    <a:lnTo>
                      <a:pt x="142866" y="180055"/>
                    </a:lnTo>
                    <a:lnTo>
                      <a:pt x="145640" y="179965"/>
                    </a:lnTo>
                    <a:lnTo>
                      <a:pt x="151108" y="178082"/>
                    </a:lnTo>
                    <a:lnTo>
                      <a:pt x="151396" y="183190"/>
                    </a:lnTo>
                    <a:lnTo>
                      <a:pt x="154716" y="186712"/>
                    </a:lnTo>
                    <a:lnTo>
                      <a:pt x="159239" y="188902"/>
                    </a:lnTo>
                    <a:lnTo>
                      <a:pt x="167911" y="190877"/>
                    </a:lnTo>
                    <a:lnTo>
                      <a:pt x="169479" y="192167"/>
                    </a:lnTo>
                    <a:lnTo>
                      <a:pt x="169799" y="194795"/>
                    </a:lnTo>
                    <a:lnTo>
                      <a:pt x="170277" y="196955"/>
                    </a:lnTo>
                    <a:lnTo>
                      <a:pt x="171677" y="199470"/>
                    </a:lnTo>
                    <a:lnTo>
                      <a:pt x="174155" y="202779"/>
                    </a:lnTo>
                    <a:lnTo>
                      <a:pt x="175783" y="204246"/>
                    </a:lnTo>
                    <a:lnTo>
                      <a:pt x="177662" y="205277"/>
                    </a:lnTo>
                    <a:lnTo>
                      <a:pt x="179783" y="205935"/>
                    </a:lnTo>
                    <a:lnTo>
                      <a:pt x="184590" y="206695"/>
                    </a:lnTo>
                    <a:lnTo>
                      <a:pt x="185784" y="207219"/>
                    </a:lnTo>
                    <a:lnTo>
                      <a:pt x="186211" y="208141"/>
                    </a:lnTo>
                    <a:lnTo>
                      <a:pt x="186409" y="209555"/>
                    </a:lnTo>
                    <a:lnTo>
                      <a:pt x="187297" y="209970"/>
                    </a:lnTo>
                    <a:lnTo>
                      <a:pt x="189337" y="209874"/>
                    </a:lnTo>
                    <a:lnTo>
                      <a:pt x="191470" y="210958"/>
                    </a:lnTo>
                    <a:lnTo>
                      <a:pt x="194762" y="214260"/>
                    </a:lnTo>
                    <a:lnTo>
                      <a:pt x="197049" y="215436"/>
                    </a:lnTo>
                    <a:lnTo>
                      <a:pt x="198874" y="217003"/>
                    </a:lnTo>
                    <a:lnTo>
                      <a:pt x="199434" y="217636"/>
                    </a:lnTo>
                    <a:lnTo>
                      <a:pt x="200329" y="218339"/>
                    </a:lnTo>
                    <a:lnTo>
                      <a:pt x="204157" y="219587"/>
                    </a:lnTo>
                    <a:lnTo>
                      <a:pt x="212705" y="225059"/>
                    </a:lnTo>
                    <a:lnTo>
                      <a:pt x="225960" y="228217"/>
                    </a:lnTo>
                    <a:lnTo>
                      <a:pt x="232750" y="228788"/>
                    </a:lnTo>
                    <a:lnTo>
                      <a:pt x="239586" y="227639"/>
                    </a:lnTo>
                    <a:lnTo>
                      <a:pt x="245227" y="225919"/>
                    </a:lnTo>
                    <a:lnTo>
                      <a:pt x="245982" y="226674"/>
                    </a:lnTo>
                    <a:lnTo>
                      <a:pt x="245929" y="229263"/>
                    </a:lnTo>
                    <a:lnTo>
                      <a:pt x="246132" y="230627"/>
                    </a:lnTo>
                    <a:lnTo>
                      <a:pt x="246904" y="231816"/>
                    </a:lnTo>
                    <a:lnTo>
                      <a:pt x="248146" y="232406"/>
                    </a:lnTo>
                    <a:lnTo>
                      <a:pt x="249634" y="231971"/>
                    </a:lnTo>
                    <a:lnTo>
                      <a:pt x="248199" y="229943"/>
                    </a:lnTo>
                    <a:lnTo>
                      <a:pt x="249281" y="228267"/>
                    </a:lnTo>
                    <a:lnTo>
                      <a:pt x="253108" y="226094"/>
                    </a:lnTo>
                    <a:lnTo>
                      <a:pt x="254154" y="225121"/>
                    </a:lnTo>
                    <a:lnTo>
                      <a:pt x="255728" y="222818"/>
                    </a:lnTo>
                    <a:lnTo>
                      <a:pt x="256445" y="222080"/>
                    </a:lnTo>
                    <a:lnTo>
                      <a:pt x="257691" y="221605"/>
                    </a:lnTo>
                    <a:lnTo>
                      <a:pt x="259929" y="221799"/>
                    </a:lnTo>
                    <a:lnTo>
                      <a:pt x="261215" y="221657"/>
                    </a:lnTo>
                    <a:lnTo>
                      <a:pt x="262481" y="221101"/>
                    </a:lnTo>
                    <a:lnTo>
                      <a:pt x="264233" y="219854"/>
                    </a:lnTo>
                    <a:lnTo>
                      <a:pt x="265596" y="219627"/>
                    </a:lnTo>
                    <a:lnTo>
                      <a:pt x="266503" y="219841"/>
                    </a:lnTo>
                    <a:lnTo>
                      <a:pt x="267573" y="220413"/>
                    </a:lnTo>
                    <a:lnTo>
                      <a:pt x="268580" y="221136"/>
                    </a:lnTo>
                    <a:lnTo>
                      <a:pt x="269296" y="221823"/>
                    </a:lnTo>
                    <a:lnTo>
                      <a:pt x="270114" y="223569"/>
                    </a:lnTo>
                    <a:lnTo>
                      <a:pt x="270920" y="226369"/>
                    </a:lnTo>
                    <a:lnTo>
                      <a:pt x="270964" y="228908"/>
                    </a:lnTo>
                    <a:lnTo>
                      <a:pt x="269469" y="229825"/>
                    </a:lnTo>
                    <a:lnTo>
                      <a:pt x="270079" y="231988"/>
                    </a:lnTo>
                    <a:lnTo>
                      <a:pt x="271604" y="232722"/>
                    </a:lnTo>
                    <a:lnTo>
                      <a:pt x="273399" y="233086"/>
                    </a:lnTo>
                    <a:lnTo>
                      <a:pt x="274887" y="234111"/>
                    </a:lnTo>
                    <a:lnTo>
                      <a:pt x="276282" y="233118"/>
                    </a:lnTo>
                    <a:lnTo>
                      <a:pt x="277207" y="232703"/>
                    </a:lnTo>
                    <a:lnTo>
                      <a:pt x="278135" y="232709"/>
                    </a:lnTo>
                    <a:lnTo>
                      <a:pt x="279484" y="232895"/>
                    </a:lnTo>
                    <a:lnTo>
                      <a:pt x="280533" y="233381"/>
                    </a:lnTo>
                    <a:lnTo>
                      <a:pt x="281394" y="234151"/>
                    </a:lnTo>
                    <a:lnTo>
                      <a:pt x="282350" y="234615"/>
                    </a:lnTo>
                    <a:lnTo>
                      <a:pt x="283659" y="234205"/>
                    </a:lnTo>
                    <a:lnTo>
                      <a:pt x="282347" y="232799"/>
                    </a:lnTo>
                    <a:lnTo>
                      <a:pt x="281427" y="231230"/>
                    </a:lnTo>
                    <a:lnTo>
                      <a:pt x="280202" y="229877"/>
                    </a:lnTo>
                    <a:lnTo>
                      <a:pt x="275578" y="228451"/>
                    </a:lnTo>
                    <a:lnTo>
                      <a:pt x="273738" y="227131"/>
                    </a:lnTo>
                    <a:lnTo>
                      <a:pt x="272702" y="224926"/>
                    </a:lnTo>
                    <a:lnTo>
                      <a:pt x="272687" y="221757"/>
                    </a:lnTo>
                    <a:lnTo>
                      <a:pt x="275133" y="217427"/>
                    </a:lnTo>
                    <a:lnTo>
                      <a:pt x="279625" y="216208"/>
                    </a:lnTo>
                    <a:lnTo>
                      <a:pt x="284720" y="215801"/>
                    </a:lnTo>
                    <a:lnTo>
                      <a:pt x="288965" y="213942"/>
                    </a:lnTo>
                    <a:lnTo>
                      <a:pt x="289675" y="213311"/>
                    </a:lnTo>
                    <a:lnTo>
                      <a:pt x="290482" y="212796"/>
                    </a:lnTo>
                    <a:lnTo>
                      <a:pt x="291360" y="212396"/>
                    </a:lnTo>
                    <a:lnTo>
                      <a:pt x="292818" y="211973"/>
                    </a:lnTo>
                    <a:lnTo>
                      <a:pt x="293250" y="211708"/>
                    </a:lnTo>
                    <a:lnTo>
                      <a:pt x="293730" y="211503"/>
                    </a:lnTo>
                    <a:lnTo>
                      <a:pt x="294372" y="211497"/>
                    </a:lnTo>
                    <a:lnTo>
                      <a:pt x="294907" y="211848"/>
                    </a:lnTo>
                    <a:lnTo>
                      <a:pt x="295031" y="213004"/>
                    </a:lnTo>
                    <a:lnTo>
                      <a:pt x="295489" y="213430"/>
                    </a:lnTo>
                    <a:lnTo>
                      <a:pt x="308015" y="217137"/>
                    </a:lnTo>
                    <a:lnTo>
                      <a:pt x="312122" y="215491"/>
                    </a:lnTo>
                    <a:lnTo>
                      <a:pt x="320390" y="210211"/>
                    </a:lnTo>
                    <a:lnTo>
                      <a:pt x="321023" y="212340"/>
                    </a:lnTo>
                    <a:lnTo>
                      <a:pt x="325874" y="211002"/>
                    </a:lnTo>
                    <a:lnTo>
                      <a:pt x="326733" y="212420"/>
                    </a:lnTo>
                    <a:lnTo>
                      <a:pt x="326574" y="213996"/>
                    </a:lnTo>
                    <a:lnTo>
                      <a:pt x="326788" y="214964"/>
                    </a:lnTo>
                    <a:lnTo>
                      <a:pt x="327430" y="215489"/>
                    </a:lnTo>
                    <a:lnTo>
                      <a:pt x="330016" y="216257"/>
                    </a:lnTo>
                    <a:lnTo>
                      <a:pt x="330364" y="217136"/>
                    </a:lnTo>
                    <a:lnTo>
                      <a:pt x="330443" y="218299"/>
                    </a:lnTo>
                    <a:lnTo>
                      <a:pt x="331030" y="219598"/>
                    </a:lnTo>
                    <a:lnTo>
                      <a:pt x="334457" y="220686"/>
                    </a:lnTo>
                    <a:lnTo>
                      <a:pt x="338744" y="218321"/>
                    </a:lnTo>
                    <a:lnTo>
                      <a:pt x="342865" y="214434"/>
                    </a:lnTo>
                    <a:lnTo>
                      <a:pt x="350351" y="204959"/>
                    </a:lnTo>
                    <a:lnTo>
                      <a:pt x="351148" y="203029"/>
                    </a:lnTo>
                    <a:lnTo>
                      <a:pt x="352397" y="201972"/>
                    </a:lnTo>
                    <a:lnTo>
                      <a:pt x="357905" y="200296"/>
                    </a:lnTo>
                    <a:lnTo>
                      <a:pt x="359742" y="200182"/>
                    </a:lnTo>
                    <a:lnTo>
                      <a:pt x="360981" y="201621"/>
                    </a:lnTo>
                    <a:lnTo>
                      <a:pt x="362213" y="204149"/>
                    </a:lnTo>
                    <a:lnTo>
                      <a:pt x="363585" y="206071"/>
                    </a:lnTo>
                    <a:lnTo>
                      <a:pt x="367337" y="205157"/>
                    </a:lnTo>
                    <a:lnTo>
                      <a:pt x="369277" y="206879"/>
                    </a:lnTo>
                    <a:lnTo>
                      <a:pt x="371138" y="209267"/>
                    </a:lnTo>
                    <a:lnTo>
                      <a:pt x="373005" y="210683"/>
                    </a:lnTo>
                    <a:lnTo>
                      <a:pt x="375966" y="210454"/>
                    </a:lnTo>
                    <a:lnTo>
                      <a:pt x="379780" y="209003"/>
                    </a:lnTo>
                    <a:lnTo>
                      <a:pt x="383149" y="206700"/>
                    </a:lnTo>
                    <a:lnTo>
                      <a:pt x="384872" y="203845"/>
                    </a:lnTo>
                    <a:lnTo>
                      <a:pt x="385345" y="202785"/>
                    </a:lnTo>
                    <a:lnTo>
                      <a:pt x="387219" y="199790"/>
                    </a:lnTo>
                    <a:lnTo>
                      <a:pt x="388406" y="195648"/>
                    </a:lnTo>
                    <a:lnTo>
                      <a:pt x="389273" y="194290"/>
                    </a:lnTo>
                    <a:lnTo>
                      <a:pt x="390487" y="193485"/>
                    </a:lnTo>
                    <a:lnTo>
                      <a:pt x="392084" y="192752"/>
                    </a:lnTo>
                    <a:lnTo>
                      <a:pt x="392643" y="193450"/>
                    </a:lnTo>
                    <a:lnTo>
                      <a:pt x="393192" y="193691"/>
                    </a:lnTo>
                    <a:lnTo>
                      <a:pt x="395433" y="194133"/>
                    </a:lnTo>
                    <a:lnTo>
                      <a:pt x="396248" y="194632"/>
                    </a:lnTo>
                    <a:lnTo>
                      <a:pt x="396784" y="195412"/>
                    </a:lnTo>
                    <a:lnTo>
                      <a:pt x="397084" y="197727"/>
                    </a:lnTo>
                    <a:lnTo>
                      <a:pt x="397972" y="197855"/>
                    </a:lnTo>
                    <a:lnTo>
                      <a:pt x="399781" y="197320"/>
                    </a:lnTo>
                    <a:lnTo>
                      <a:pt x="400821" y="197966"/>
                    </a:lnTo>
                    <a:lnTo>
                      <a:pt x="401902" y="199315"/>
                    </a:lnTo>
                    <a:lnTo>
                      <a:pt x="403428" y="202153"/>
                    </a:lnTo>
                    <a:lnTo>
                      <a:pt x="404521" y="205878"/>
                    </a:lnTo>
                    <a:lnTo>
                      <a:pt x="405544" y="207326"/>
                    </a:lnTo>
                    <a:lnTo>
                      <a:pt x="407563" y="208124"/>
                    </a:lnTo>
                    <a:lnTo>
                      <a:pt x="410840" y="208305"/>
                    </a:lnTo>
                    <a:lnTo>
                      <a:pt x="411762" y="208914"/>
                    </a:lnTo>
                    <a:lnTo>
                      <a:pt x="417613" y="220404"/>
                    </a:lnTo>
                    <a:lnTo>
                      <a:pt x="419447" y="225671"/>
                    </a:lnTo>
                    <a:lnTo>
                      <a:pt x="420079" y="228499"/>
                    </a:lnTo>
                    <a:lnTo>
                      <a:pt x="420223" y="231061"/>
                    </a:lnTo>
                    <a:lnTo>
                      <a:pt x="419282" y="232057"/>
                    </a:lnTo>
                    <a:lnTo>
                      <a:pt x="417786" y="232375"/>
                    </a:lnTo>
                    <a:lnTo>
                      <a:pt x="416022" y="233399"/>
                    </a:lnTo>
                    <a:lnTo>
                      <a:pt x="414477" y="234663"/>
                    </a:lnTo>
                    <a:lnTo>
                      <a:pt x="413635" y="235748"/>
                    </a:lnTo>
                    <a:lnTo>
                      <a:pt x="414708" y="236251"/>
                    </a:lnTo>
                    <a:lnTo>
                      <a:pt x="415632" y="236884"/>
                    </a:lnTo>
                    <a:lnTo>
                      <a:pt x="416264" y="237731"/>
                    </a:lnTo>
                    <a:lnTo>
                      <a:pt x="416498" y="238801"/>
                    </a:lnTo>
                    <a:lnTo>
                      <a:pt x="414124" y="243778"/>
                    </a:lnTo>
                    <a:lnTo>
                      <a:pt x="413837" y="244650"/>
                    </a:lnTo>
                    <a:lnTo>
                      <a:pt x="412214" y="245957"/>
                    </a:lnTo>
                    <a:lnTo>
                      <a:pt x="411096" y="249281"/>
                    </a:lnTo>
                    <a:lnTo>
                      <a:pt x="410474" y="253094"/>
                    </a:lnTo>
                    <a:lnTo>
                      <a:pt x="410367" y="255812"/>
                    </a:lnTo>
                    <a:lnTo>
                      <a:pt x="410597" y="257537"/>
                    </a:lnTo>
                    <a:lnTo>
                      <a:pt x="410897" y="258404"/>
                    </a:lnTo>
                    <a:lnTo>
                      <a:pt x="413498" y="263094"/>
                    </a:lnTo>
                    <a:lnTo>
                      <a:pt x="413732" y="264842"/>
                    </a:lnTo>
                    <a:lnTo>
                      <a:pt x="412969" y="266422"/>
                    </a:lnTo>
                    <a:lnTo>
                      <a:pt x="408139" y="269268"/>
                    </a:lnTo>
                    <a:lnTo>
                      <a:pt x="406059" y="271286"/>
                    </a:lnTo>
                    <a:lnTo>
                      <a:pt x="405996" y="273967"/>
                    </a:lnTo>
                    <a:lnTo>
                      <a:pt x="414364" y="268008"/>
                    </a:lnTo>
                    <a:lnTo>
                      <a:pt x="416388" y="268186"/>
                    </a:lnTo>
                    <a:lnTo>
                      <a:pt x="413519" y="271845"/>
                    </a:lnTo>
                    <a:lnTo>
                      <a:pt x="405896" y="287453"/>
                    </a:lnTo>
                    <a:lnTo>
                      <a:pt x="405620" y="289480"/>
                    </a:lnTo>
                    <a:lnTo>
                      <a:pt x="405639" y="291642"/>
                    </a:lnTo>
                    <a:lnTo>
                      <a:pt x="405328" y="294755"/>
                    </a:lnTo>
                    <a:lnTo>
                      <a:pt x="404879" y="296367"/>
                    </a:lnTo>
                    <a:lnTo>
                      <a:pt x="404425" y="297386"/>
                    </a:lnTo>
                    <a:lnTo>
                      <a:pt x="404273" y="298413"/>
                    </a:lnTo>
                    <a:lnTo>
                      <a:pt x="406016" y="303698"/>
                    </a:lnTo>
                    <a:lnTo>
                      <a:pt x="406235" y="305168"/>
                    </a:lnTo>
                    <a:lnTo>
                      <a:pt x="406027" y="307786"/>
                    </a:lnTo>
                    <a:lnTo>
                      <a:pt x="405165" y="310697"/>
                    </a:lnTo>
                    <a:lnTo>
                      <a:pt x="403825" y="313470"/>
                    </a:lnTo>
                    <a:lnTo>
                      <a:pt x="402188" y="315726"/>
                    </a:lnTo>
                    <a:lnTo>
                      <a:pt x="401535" y="317956"/>
                    </a:lnTo>
                    <a:lnTo>
                      <a:pt x="402184" y="326014"/>
                    </a:lnTo>
                    <a:lnTo>
                      <a:pt x="400806" y="327427"/>
                    </a:lnTo>
                    <a:lnTo>
                      <a:pt x="398515" y="329330"/>
                    </a:lnTo>
                    <a:lnTo>
                      <a:pt x="396805" y="331756"/>
                    </a:lnTo>
                    <a:lnTo>
                      <a:pt x="397059" y="334690"/>
                    </a:lnTo>
                    <a:lnTo>
                      <a:pt x="397375" y="335748"/>
                    </a:lnTo>
                    <a:lnTo>
                      <a:pt x="397842" y="339029"/>
                    </a:lnTo>
                    <a:lnTo>
                      <a:pt x="397850" y="340130"/>
                    </a:lnTo>
                    <a:lnTo>
                      <a:pt x="397971" y="341269"/>
                    </a:lnTo>
                    <a:lnTo>
                      <a:pt x="399748" y="344419"/>
                    </a:lnTo>
                    <a:lnTo>
                      <a:pt x="399898" y="345328"/>
                    </a:lnTo>
                    <a:lnTo>
                      <a:pt x="399849" y="346010"/>
                    </a:lnTo>
                    <a:lnTo>
                      <a:pt x="399973" y="346598"/>
                    </a:lnTo>
                    <a:lnTo>
                      <a:pt x="400660" y="347284"/>
                    </a:lnTo>
                    <a:lnTo>
                      <a:pt x="398687" y="351292"/>
                    </a:lnTo>
                    <a:lnTo>
                      <a:pt x="396316" y="357850"/>
                    </a:lnTo>
                    <a:lnTo>
                      <a:pt x="395189" y="364068"/>
                    </a:lnTo>
                    <a:lnTo>
                      <a:pt x="400047" y="372494"/>
                    </a:lnTo>
                    <a:lnTo>
                      <a:pt x="399948" y="373179"/>
                    </a:lnTo>
                    <a:lnTo>
                      <a:pt x="399162" y="373538"/>
                    </a:lnTo>
                    <a:lnTo>
                      <a:pt x="398058" y="374467"/>
                    </a:lnTo>
                    <a:lnTo>
                      <a:pt x="394841" y="377840"/>
                    </a:lnTo>
                    <a:lnTo>
                      <a:pt x="394234" y="379493"/>
                    </a:lnTo>
                    <a:lnTo>
                      <a:pt x="398176" y="381890"/>
                    </a:lnTo>
                    <a:lnTo>
                      <a:pt x="398093" y="384461"/>
                    </a:lnTo>
                    <a:lnTo>
                      <a:pt x="396360" y="388966"/>
                    </a:lnTo>
                    <a:lnTo>
                      <a:pt x="395835" y="389656"/>
                    </a:lnTo>
                    <a:lnTo>
                      <a:pt x="393707" y="391440"/>
                    </a:lnTo>
                    <a:lnTo>
                      <a:pt x="393205" y="392039"/>
                    </a:lnTo>
                    <a:lnTo>
                      <a:pt x="392501" y="393277"/>
                    </a:lnTo>
                    <a:lnTo>
                      <a:pt x="391589" y="392507"/>
                    </a:lnTo>
                    <a:lnTo>
                      <a:pt x="390878" y="391100"/>
                    </a:lnTo>
                    <a:lnTo>
                      <a:pt x="390758" y="390491"/>
                    </a:lnTo>
                    <a:lnTo>
                      <a:pt x="387676" y="389016"/>
                    </a:lnTo>
                    <a:lnTo>
                      <a:pt x="387170" y="388165"/>
                    </a:lnTo>
                    <a:lnTo>
                      <a:pt x="387592" y="387100"/>
                    </a:lnTo>
                    <a:lnTo>
                      <a:pt x="389747" y="386101"/>
                    </a:lnTo>
                    <a:lnTo>
                      <a:pt x="390332" y="385429"/>
                    </a:lnTo>
                    <a:lnTo>
                      <a:pt x="390752" y="384756"/>
                    </a:lnTo>
                    <a:lnTo>
                      <a:pt x="391579" y="383915"/>
                    </a:lnTo>
                    <a:lnTo>
                      <a:pt x="392450" y="382806"/>
                    </a:lnTo>
                    <a:lnTo>
                      <a:pt x="392999" y="381357"/>
                    </a:lnTo>
                    <a:lnTo>
                      <a:pt x="392775" y="380427"/>
                    </a:lnTo>
                    <a:lnTo>
                      <a:pt x="392090" y="379139"/>
                    </a:lnTo>
                    <a:lnTo>
                      <a:pt x="391210" y="377878"/>
                    </a:lnTo>
                    <a:lnTo>
                      <a:pt x="390406" y="377059"/>
                    </a:lnTo>
                    <a:lnTo>
                      <a:pt x="393342" y="375933"/>
                    </a:lnTo>
                    <a:lnTo>
                      <a:pt x="394801" y="374956"/>
                    </a:lnTo>
                    <a:lnTo>
                      <a:pt x="395704" y="373090"/>
                    </a:lnTo>
                    <a:lnTo>
                      <a:pt x="393104" y="372759"/>
                    </a:lnTo>
                    <a:lnTo>
                      <a:pt x="391530" y="371720"/>
                    </a:lnTo>
                    <a:lnTo>
                      <a:pt x="389214" y="367853"/>
                    </a:lnTo>
                    <a:lnTo>
                      <a:pt x="387753" y="366281"/>
                    </a:lnTo>
                    <a:lnTo>
                      <a:pt x="381994" y="363413"/>
                    </a:lnTo>
                    <a:lnTo>
                      <a:pt x="384962" y="361484"/>
                    </a:lnTo>
                    <a:lnTo>
                      <a:pt x="386641" y="360800"/>
                    </a:lnTo>
                    <a:lnTo>
                      <a:pt x="388099" y="360593"/>
                    </a:lnTo>
                    <a:lnTo>
                      <a:pt x="389348" y="359788"/>
                    </a:lnTo>
                    <a:lnTo>
                      <a:pt x="390619" y="357843"/>
                    </a:lnTo>
                    <a:lnTo>
                      <a:pt x="391036" y="355751"/>
                    </a:lnTo>
                    <a:lnTo>
                      <a:pt x="388354" y="353581"/>
                    </a:lnTo>
                    <a:lnTo>
                      <a:pt x="388074" y="351682"/>
                    </a:lnTo>
                    <a:lnTo>
                      <a:pt x="388116" y="349836"/>
                    </a:lnTo>
                    <a:lnTo>
                      <a:pt x="387673" y="348919"/>
                    </a:lnTo>
                    <a:lnTo>
                      <a:pt x="386100" y="349428"/>
                    </a:lnTo>
                    <a:lnTo>
                      <a:pt x="386024" y="351004"/>
                    </a:lnTo>
                    <a:lnTo>
                      <a:pt x="386904" y="353736"/>
                    </a:lnTo>
                    <a:lnTo>
                      <a:pt x="386187" y="356401"/>
                    </a:lnTo>
                    <a:lnTo>
                      <a:pt x="385476" y="356348"/>
                    </a:lnTo>
                    <a:lnTo>
                      <a:pt x="384614" y="355238"/>
                    </a:lnTo>
                    <a:lnTo>
                      <a:pt x="383435" y="354657"/>
                    </a:lnTo>
                    <a:lnTo>
                      <a:pt x="381777" y="355598"/>
                    </a:lnTo>
                    <a:lnTo>
                      <a:pt x="381475" y="357292"/>
                    </a:lnTo>
                    <a:lnTo>
                      <a:pt x="381687" y="359415"/>
                    </a:lnTo>
                    <a:lnTo>
                      <a:pt x="381575" y="361590"/>
                    </a:lnTo>
                    <a:lnTo>
                      <a:pt x="380990" y="361829"/>
                    </a:lnTo>
                    <a:lnTo>
                      <a:pt x="379906" y="362075"/>
                    </a:lnTo>
                    <a:lnTo>
                      <a:pt x="379001" y="362526"/>
                    </a:lnTo>
                    <a:lnTo>
                      <a:pt x="378981" y="363369"/>
                    </a:lnTo>
                    <a:lnTo>
                      <a:pt x="379734" y="364707"/>
                    </a:lnTo>
                    <a:lnTo>
                      <a:pt x="380181" y="365307"/>
                    </a:lnTo>
                    <a:lnTo>
                      <a:pt x="380861" y="365927"/>
                    </a:lnTo>
                    <a:lnTo>
                      <a:pt x="382006" y="366609"/>
                    </a:lnTo>
                    <a:lnTo>
                      <a:pt x="386468" y="368456"/>
                    </a:lnTo>
                    <a:lnTo>
                      <a:pt x="377229" y="366964"/>
                    </a:lnTo>
                    <a:lnTo>
                      <a:pt x="374531" y="367746"/>
                    </a:lnTo>
                    <a:lnTo>
                      <a:pt x="373219" y="369580"/>
                    </a:lnTo>
                    <a:lnTo>
                      <a:pt x="372397" y="372474"/>
                    </a:lnTo>
                    <a:lnTo>
                      <a:pt x="371501" y="378468"/>
                    </a:lnTo>
                    <a:lnTo>
                      <a:pt x="370750" y="379869"/>
                    </a:lnTo>
                    <a:lnTo>
                      <a:pt x="366826" y="382772"/>
                    </a:lnTo>
                    <a:lnTo>
                      <a:pt x="366191" y="384147"/>
                    </a:lnTo>
                    <a:lnTo>
                      <a:pt x="365932" y="385582"/>
                    </a:lnTo>
                    <a:lnTo>
                      <a:pt x="365388" y="386641"/>
                    </a:lnTo>
                    <a:lnTo>
                      <a:pt x="363828" y="386878"/>
                    </a:lnTo>
                    <a:lnTo>
                      <a:pt x="364005" y="387673"/>
                    </a:lnTo>
                    <a:lnTo>
                      <a:pt x="363167" y="389327"/>
                    </a:lnTo>
                    <a:lnTo>
                      <a:pt x="359582" y="394190"/>
                    </a:lnTo>
                    <a:lnTo>
                      <a:pt x="357300" y="396583"/>
                    </a:lnTo>
                    <a:lnTo>
                      <a:pt x="358521" y="396195"/>
                    </a:lnTo>
                    <a:lnTo>
                      <a:pt x="360603" y="394103"/>
                    </a:lnTo>
                    <a:lnTo>
                      <a:pt x="361739" y="393620"/>
                    </a:lnTo>
                    <a:lnTo>
                      <a:pt x="363308" y="394526"/>
                    </a:lnTo>
                    <a:lnTo>
                      <a:pt x="363807" y="396475"/>
                    </a:lnTo>
                    <a:lnTo>
                      <a:pt x="363449" y="398372"/>
                    </a:lnTo>
                    <a:lnTo>
                      <a:pt x="360651" y="400548"/>
                    </a:lnTo>
                    <a:lnTo>
                      <a:pt x="359859" y="404185"/>
                    </a:lnTo>
                    <a:lnTo>
                      <a:pt x="359655" y="410363"/>
                    </a:lnTo>
                    <a:lnTo>
                      <a:pt x="358649" y="416201"/>
                    </a:lnTo>
                    <a:lnTo>
                      <a:pt x="357657" y="419272"/>
                    </a:lnTo>
                    <a:lnTo>
                      <a:pt x="356384" y="420477"/>
                    </a:lnTo>
                    <a:lnTo>
                      <a:pt x="354980" y="420850"/>
                    </a:lnTo>
                    <a:lnTo>
                      <a:pt x="353132" y="423109"/>
                    </a:lnTo>
                    <a:lnTo>
                      <a:pt x="351872" y="423513"/>
                    </a:lnTo>
                    <a:lnTo>
                      <a:pt x="350991" y="422762"/>
                    </a:lnTo>
                    <a:lnTo>
                      <a:pt x="350049" y="419679"/>
                    </a:lnTo>
                    <a:lnTo>
                      <a:pt x="349020" y="418539"/>
                    </a:lnTo>
                    <a:lnTo>
                      <a:pt x="348807" y="420127"/>
                    </a:lnTo>
                    <a:lnTo>
                      <a:pt x="348154" y="421098"/>
                    </a:lnTo>
                    <a:lnTo>
                      <a:pt x="347178" y="421592"/>
                    </a:lnTo>
                    <a:lnTo>
                      <a:pt x="345928" y="421744"/>
                    </a:lnTo>
                    <a:lnTo>
                      <a:pt x="349524" y="428169"/>
                    </a:lnTo>
                    <a:lnTo>
                      <a:pt x="349732" y="430733"/>
                    </a:lnTo>
                    <a:lnTo>
                      <a:pt x="349274" y="432954"/>
                    </a:lnTo>
                    <a:lnTo>
                      <a:pt x="349230" y="433794"/>
                    </a:lnTo>
                    <a:lnTo>
                      <a:pt x="349381" y="434595"/>
                    </a:lnTo>
                    <a:lnTo>
                      <a:pt x="349708" y="435273"/>
                    </a:lnTo>
                    <a:lnTo>
                      <a:pt x="350033" y="435781"/>
                    </a:lnTo>
                    <a:lnTo>
                      <a:pt x="350163" y="436137"/>
                    </a:lnTo>
                    <a:lnTo>
                      <a:pt x="349623" y="439615"/>
                    </a:lnTo>
                    <a:lnTo>
                      <a:pt x="349166" y="441203"/>
                    </a:lnTo>
                    <a:lnTo>
                      <a:pt x="348389" y="442547"/>
                    </a:lnTo>
                    <a:lnTo>
                      <a:pt x="348368" y="444774"/>
                    </a:lnTo>
                    <a:lnTo>
                      <a:pt x="346802" y="446584"/>
                    </a:lnTo>
                    <a:lnTo>
                      <a:pt x="344726" y="447778"/>
                    </a:lnTo>
                    <a:lnTo>
                      <a:pt x="343224" y="448150"/>
                    </a:lnTo>
                    <a:lnTo>
                      <a:pt x="341511" y="449148"/>
                    </a:lnTo>
                    <a:lnTo>
                      <a:pt x="340296" y="451745"/>
                    </a:lnTo>
                    <a:lnTo>
                      <a:pt x="339793" y="454668"/>
                    </a:lnTo>
                    <a:lnTo>
                      <a:pt x="340225" y="456616"/>
                    </a:lnTo>
                    <a:lnTo>
                      <a:pt x="339569" y="457660"/>
                    </a:lnTo>
                    <a:lnTo>
                      <a:pt x="339160" y="457965"/>
                    </a:lnTo>
                    <a:lnTo>
                      <a:pt x="338747" y="457763"/>
                    </a:lnTo>
                    <a:lnTo>
                      <a:pt x="338092" y="457222"/>
                    </a:lnTo>
                    <a:lnTo>
                      <a:pt x="335971" y="460248"/>
                    </a:lnTo>
                    <a:lnTo>
                      <a:pt x="335107" y="461993"/>
                    </a:lnTo>
                    <a:lnTo>
                      <a:pt x="335044" y="463906"/>
                    </a:lnTo>
                    <a:lnTo>
                      <a:pt x="335944" y="464998"/>
                    </a:lnTo>
                    <a:lnTo>
                      <a:pt x="337671" y="465796"/>
                    </a:lnTo>
                    <a:lnTo>
                      <a:pt x="339666" y="466112"/>
                    </a:lnTo>
                    <a:lnTo>
                      <a:pt x="341289" y="465704"/>
                    </a:lnTo>
                    <a:lnTo>
                      <a:pt x="341445" y="464753"/>
                    </a:lnTo>
                    <a:lnTo>
                      <a:pt x="338473" y="463155"/>
                    </a:lnTo>
                    <a:lnTo>
                      <a:pt x="339999" y="460569"/>
                    </a:lnTo>
                    <a:lnTo>
                      <a:pt x="342848" y="459404"/>
                    </a:lnTo>
                    <a:lnTo>
                      <a:pt x="343928" y="462061"/>
                    </a:lnTo>
                    <a:lnTo>
                      <a:pt x="343881" y="463956"/>
                    </a:lnTo>
                    <a:lnTo>
                      <a:pt x="344512" y="464294"/>
                    </a:lnTo>
                    <a:lnTo>
                      <a:pt x="345522" y="463910"/>
                    </a:lnTo>
                    <a:lnTo>
                      <a:pt x="346616" y="463675"/>
                    </a:lnTo>
                    <a:lnTo>
                      <a:pt x="347354" y="463890"/>
                    </a:lnTo>
                    <a:lnTo>
                      <a:pt x="347798" y="464329"/>
                    </a:lnTo>
                    <a:lnTo>
                      <a:pt x="347941" y="465025"/>
                    </a:lnTo>
                    <a:lnTo>
                      <a:pt x="347842" y="466089"/>
                    </a:lnTo>
                    <a:lnTo>
                      <a:pt x="347922" y="467209"/>
                    </a:lnTo>
                    <a:lnTo>
                      <a:pt x="348968" y="468310"/>
                    </a:lnTo>
                    <a:lnTo>
                      <a:pt x="349261" y="469416"/>
                    </a:lnTo>
                    <a:lnTo>
                      <a:pt x="348975" y="470012"/>
                    </a:lnTo>
                    <a:lnTo>
                      <a:pt x="348335" y="470719"/>
                    </a:lnTo>
                    <a:lnTo>
                      <a:pt x="347694" y="471616"/>
                    </a:lnTo>
                    <a:lnTo>
                      <a:pt x="347402" y="472718"/>
                    </a:lnTo>
                    <a:lnTo>
                      <a:pt x="347669" y="473039"/>
                    </a:lnTo>
                    <a:lnTo>
                      <a:pt x="348246" y="473518"/>
                    </a:lnTo>
                    <a:lnTo>
                      <a:pt x="348805" y="474099"/>
                    </a:lnTo>
                    <a:lnTo>
                      <a:pt x="349027" y="474784"/>
                    </a:lnTo>
                    <a:lnTo>
                      <a:pt x="348450" y="477232"/>
                    </a:lnTo>
                    <a:lnTo>
                      <a:pt x="347435" y="478078"/>
                    </a:lnTo>
                    <a:lnTo>
                      <a:pt x="346135" y="478349"/>
                    </a:lnTo>
                    <a:lnTo>
                      <a:pt x="344716" y="479047"/>
                    </a:lnTo>
                    <a:lnTo>
                      <a:pt x="343291" y="481815"/>
                    </a:lnTo>
                    <a:lnTo>
                      <a:pt x="342365" y="488157"/>
                    </a:lnTo>
                    <a:lnTo>
                      <a:pt x="340638" y="489553"/>
                    </a:lnTo>
                    <a:lnTo>
                      <a:pt x="342318" y="493051"/>
                    </a:lnTo>
                    <a:lnTo>
                      <a:pt x="342529" y="494220"/>
                    </a:lnTo>
                    <a:lnTo>
                      <a:pt x="342379" y="495689"/>
                    </a:lnTo>
                    <a:lnTo>
                      <a:pt x="342043" y="496543"/>
                    </a:lnTo>
                    <a:lnTo>
                      <a:pt x="340531" y="498475"/>
                    </a:lnTo>
                    <a:lnTo>
                      <a:pt x="342606" y="498920"/>
                    </a:lnTo>
                    <a:lnTo>
                      <a:pt x="343736" y="499705"/>
                    </a:lnTo>
                    <a:lnTo>
                      <a:pt x="343885" y="501056"/>
                    </a:lnTo>
                    <a:lnTo>
                      <a:pt x="343054" y="503247"/>
                    </a:lnTo>
                    <a:lnTo>
                      <a:pt x="342457" y="503886"/>
                    </a:lnTo>
                    <a:lnTo>
                      <a:pt x="341710" y="504314"/>
                    </a:lnTo>
                    <a:lnTo>
                      <a:pt x="340987" y="505009"/>
                    </a:lnTo>
                    <a:lnTo>
                      <a:pt x="340501" y="506434"/>
                    </a:lnTo>
                    <a:lnTo>
                      <a:pt x="341355" y="507657"/>
                    </a:lnTo>
                    <a:lnTo>
                      <a:pt x="341862" y="508813"/>
                    </a:lnTo>
                    <a:lnTo>
                      <a:pt x="341901" y="510170"/>
                    </a:lnTo>
                    <a:lnTo>
                      <a:pt x="340031" y="509635"/>
                    </a:lnTo>
                    <a:lnTo>
                      <a:pt x="338844" y="508727"/>
                    </a:lnTo>
                    <a:lnTo>
                      <a:pt x="334170" y="502634"/>
                    </a:lnTo>
                    <a:lnTo>
                      <a:pt x="333499" y="501088"/>
                    </a:lnTo>
                    <a:lnTo>
                      <a:pt x="333347" y="498998"/>
                    </a:lnTo>
                    <a:lnTo>
                      <a:pt x="333504" y="497055"/>
                    </a:lnTo>
                    <a:lnTo>
                      <a:pt x="333159" y="496174"/>
                    </a:lnTo>
                    <a:lnTo>
                      <a:pt x="331513" y="497277"/>
                    </a:lnTo>
                    <a:lnTo>
                      <a:pt x="330204" y="498983"/>
                    </a:lnTo>
                    <a:lnTo>
                      <a:pt x="329586" y="500992"/>
                    </a:lnTo>
                    <a:lnTo>
                      <a:pt x="329595" y="503063"/>
                    </a:lnTo>
                    <a:lnTo>
                      <a:pt x="330228" y="505068"/>
                    </a:lnTo>
                    <a:lnTo>
                      <a:pt x="327451" y="504553"/>
                    </a:lnTo>
                    <a:lnTo>
                      <a:pt x="325686" y="505924"/>
                    </a:lnTo>
                    <a:lnTo>
                      <a:pt x="324237" y="507929"/>
                    </a:lnTo>
                    <a:lnTo>
                      <a:pt x="322357" y="509349"/>
                    </a:lnTo>
                    <a:lnTo>
                      <a:pt x="321006" y="505645"/>
                    </a:lnTo>
                    <a:lnTo>
                      <a:pt x="315414" y="497892"/>
                    </a:lnTo>
                    <a:lnTo>
                      <a:pt x="315570" y="494207"/>
                    </a:lnTo>
                    <a:lnTo>
                      <a:pt x="316867" y="493839"/>
                    </a:lnTo>
                    <a:lnTo>
                      <a:pt x="319490" y="492652"/>
                    </a:lnTo>
                    <a:lnTo>
                      <a:pt x="321060" y="491232"/>
                    </a:lnTo>
                    <a:lnTo>
                      <a:pt x="313747" y="487172"/>
                    </a:lnTo>
                    <a:lnTo>
                      <a:pt x="312359" y="485830"/>
                    </a:lnTo>
                    <a:lnTo>
                      <a:pt x="311697" y="484245"/>
                    </a:lnTo>
                    <a:lnTo>
                      <a:pt x="311048" y="481754"/>
                    </a:lnTo>
                    <a:lnTo>
                      <a:pt x="310832" y="479182"/>
                    </a:lnTo>
                    <a:lnTo>
                      <a:pt x="311482" y="477335"/>
                    </a:lnTo>
                    <a:lnTo>
                      <a:pt x="312498" y="476549"/>
                    </a:lnTo>
                    <a:lnTo>
                      <a:pt x="315786" y="475457"/>
                    </a:lnTo>
                    <a:lnTo>
                      <a:pt x="317070" y="475234"/>
                    </a:lnTo>
                    <a:lnTo>
                      <a:pt x="317445" y="475040"/>
                    </a:lnTo>
                    <a:lnTo>
                      <a:pt x="317927" y="474089"/>
                    </a:lnTo>
                    <a:lnTo>
                      <a:pt x="317918" y="473465"/>
                    </a:lnTo>
                    <a:lnTo>
                      <a:pt x="317778" y="472982"/>
                    </a:lnTo>
                    <a:lnTo>
                      <a:pt x="317877" y="472372"/>
                    </a:lnTo>
                    <a:lnTo>
                      <a:pt x="317885" y="471360"/>
                    </a:lnTo>
                    <a:lnTo>
                      <a:pt x="317694" y="470184"/>
                    </a:lnTo>
                    <a:lnTo>
                      <a:pt x="317966" y="469227"/>
                    </a:lnTo>
                    <a:lnTo>
                      <a:pt x="319372" y="469020"/>
                    </a:lnTo>
                    <a:lnTo>
                      <a:pt x="321472" y="469453"/>
                    </a:lnTo>
                    <a:lnTo>
                      <a:pt x="322410" y="469977"/>
                    </a:lnTo>
                    <a:lnTo>
                      <a:pt x="322715" y="470841"/>
                    </a:lnTo>
                    <a:lnTo>
                      <a:pt x="322126" y="474649"/>
                    </a:lnTo>
                    <a:lnTo>
                      <a:pt x="321559" y="476021"/>
                    </a:lnTo>
                    <a:lnTo>
                      <a:pt x="320228" y="478074"/>
                    </a:lnTo>
                    <a:lnTo>
                      <a:pt x="323893" y="482756"/>
                    </a:lnTo>
                    <a:lnTo>
                      <a:pt x="325799" y="484443"/>
                    </a:lnTo>
                    <a:lnTo>
                      <a:pt x="328579" y="485368"/>
                    </a:lnTo>
                    <a:lnTo>
                      <a:pt x="329240" y="485329"/>
                    </a:lnTo>
                    <a:lnTo>
                      <a:pt x="330323" y="484902"/>
                    </a:lnTo>
                    <a:lnTo>
                      <a:pt x="330964" y="484796"/>
                    </a:lnTo>
                    <a:lnTo>
                      <a:pt x="331023" y="484815"/>
                    </a:lnTo>
                    <a:lnTo>
                      <a:pt x="332691" y="484961"/>
                    </a:lnTo>
                    <a:lnTo>
                      <a:pt x="332871" y="485048"/>
                    </a:lnTo>
                    <a:lnTo>
                      <a:pt x="334367" y="484581"/>
                    </a:lnTo>
                    <a:lnTo>
                      <a:pt x="335586" y="483898"/>
                    </a:lnTo>
                    <a:lnTo>
                      <a:pt x="337990" y="482178"/>
                    </a:lnTo>
                    <a:lnTo>
                      <a:pt x="335197" y="481712"/>
                    </a:lnTo>
                    <a:lnTo>
                      <a:pt x="333523" y="480129"/>
                    </a:lnTo>
                    <a:lnTo>
                      <a:pt x="332602" y="477567"/>
                    </a:lnTo>
                    <a:lnTo>
                      <a:pt x="332042" y="474230"/>
                    </a:lnTo>
                    <a:lnTo>
                      <a:pt x="332971" y="474416"/>
                    </a:lnTo>
                    <a:lnTo>
                      <a:pt x="333594" y="474277"/>
                    </a:lnTo>
                    <a:lnTo>
                      <a:pt x="334735" y="473699"/>
                    </a:lnTo>
                    <a:lnTo>
                      <a:pt x="334865" y="472903"/>
                    </a:lnTo>
                    <a:lnTo>
                      <a:pt x="332468" y="471815"/>
                    </a:lnTo>
                    <a:lnTo>
                      <a:pt x="332517" y="470185"/>
                    </a:lnTo>
                    <a:lnTo>
                      <a:pt x="333523" y="468332"/>
                    </a:lnTo>
                    <a:lnTo>
                      <a:pt x="333964" y="466500"/>
                    </a:lnTo>
                    <a:lnTo>
                      <a:pt x="332869" y="465310"/>
                    </a:lnTo>
                    <a:lnTo>
                      <a:pt x="326898" y="465570"/>
                    </a:lnTo>
                    <a:lnTo>
                      <a:pt x="326181" y="465170"/>
                    </a:lnTo>
                    <a:lnTo>
                      <a:pt x="324749" y="463895"/>
                    </a:lnTo>
                    <a:lnTo>
                      <a:pt x="323921" y="463417"/>
                    </a:lnTo>
                    <a:lnTo>
                      <a:pt x="322958" y="463375"/>
                    </a:lnTo>
                    <a:lnTo>
                      <a:pt x="319925" y="463782"/>
                    </a:lnTo>
                    <a:lnTo>
                      <a:pt x="318821" y="462930"/>
                    </a:lnTo>
                    <a:lnTo>
                      <a:pt x="318283" y="461910"/>
                    </a:lnTo>
                    <a:lnTo>
                      <a:pt x="317915" y="460849"/>
                    </a:lnTo>
                    <a:lnTo>
                      <a:pt x="317285" y="459816"/>
                    </a:lnTo>
                    <a:lnTo>
                      <a:pt x="316615" y="459465"/>
                    </a:lnTo>
                    <a:lnTo>
                      <a:pt x="314809" y="459041"/>
                    </a:lnTo>
                    <a:lnTo>
                      <a:pt x="314214" y="458605"/>
                    </a:lnTo>
                    <a:lnTo>
                      <a:pt x="314040" y="457696"/>
                    </a:lnTo>
                    <a:lnTo>
                      <a:pt x="314135" y="456525"/>
                    </a:lnTo>
                    <a:lnTo>
                      <a:pt x="314109" y="455234"/>
                    </a:lnTo>
                    <a:lnTo>
                      <a:pt x="313578" y="454014"/>
                    </a:lnTo>
                    <a:lnTo>
                      <a:pt x="312621" y="453257"/>
                    </a:lnTo>
                    <a:lnTo>
                      <a:pt x="311675" y="453103"/>
                    </a:lnTo>
                    <a:lnTo>
                      <a:pt x="306460" y="454424"/>
                    </a:lnTo>
                    <a:lnTo>
                      <a:pt x="304571" y="455289"/>
                    </a:lnTo>
                    <a:lnTo>
                      <a:pt x="303315" y="456310"/>
                    </a:lnTo>
                    <a:lnTo>
                      <a:pt x="302658" y="459834"/>
                    </a:lnTo>
                    <a:lnTo>
                      <a:pt x="303455" y="464665"/>
                    </a:lnTo>
                    <a:lnTo>
                      <a:pt x="305997" y="472602"/>
                    </a:lnTo>
                    <a:lnTo>
                      <a:pt x="303633" y="475811"/>
                    </a:lnTo>
                    <a:lnTo>
                      <a:pt x="302432" y="477029"/>
                    </a:lnTo>
                    <a:lnTo>
                      <a:pt x="300545" y="478093"/>
                    </a:lnTo>
                    <a:lnTo>
                      <a:pt x="294923" y="479090"/>
                    </a:lnTo>
                    <a:lnTo>
                      <a:pt x="293061" y="479864"/>
                    </a:lnTo>
                    <a:lnTo>
                      <a:pt x="292265" y="478802"/>
                    </a:lnTo>
                    <a:lnTo>
                      <a:pt x="291336" y="476952"/>
                    </a:lnTo>
                    <a:lnTo>
                      <a:pt x="290712" y="474942"/>
                    </a:lnTo>
                    <a:lnTo>
                      <a:pt x="290830" y="473374"/>
                    </a:lnTo>
                    <a:lnTo>
                      <a:pt x="292473" y="471812"/>
                    </a:lnTo>
                    <a:lnTo>
                      <a:pt x="293590" y="473126"/>
                    </a:lnTo>
                    <a:lnTo>
                      <a:pt x="294421" y="475354"/>
                    </a:lnTo>
                    <a:lnTo>
                      <a:pt x="295219" y="476596"/>
                    </a:lnTo>
                    <a:lnTo>
                      <a:pt x="296845" y="475844"/>
                    </a:lnTo>
                    <a:lnTo>
                      <a:pt x="298180" y="473874"/>
                    </a:lnTo>
                    <a:lnTo>
                      <a:pt x="298895" y="471845"/>
                    </a:lnTo>
                    <a:lnTo>
                      <a:pt x="298726" y="470853"/>
                    </a:lnTo>
                    <a:lnTo>
                      <a:pt x="297577" y="469744"/>
                    </a:lnTo>
                    <a:lnTo>
                      <a:pt x="297898" y="467496"/>
                    </a:lnTo>
                    <a:lnTo>
                      <a:pt x="299704" y="462926"/>
                    </a:lnTo>
                    <a:lnTo>
                      <a:pt x="297816" y="463307"/>
                    </a:lnTo>
                    <a:lnTo>
                      <a:pt x="295735" y="464317"/>
                    </a:lnTo>
                    <a:lnTo>
                      <a:pt x="294158" y="464558"/>
                    </a:lnTo>
                    <a:lnTo>
                      <a:pt x="293850" y="462619"/>
                    </a:lnTo>
                    <a:lnTo>
                      <a:pt x="293764" y="459474"/>
                    </a:lnTo>
                    <a:lnTo>
                      <a:pt x="292534" y="457967"/>
                    </a:lnTo>
                    <a:lnTo>
                      <a:pt x="290758" y="457001"/>
                    </a:lnTo>
                    <a:lnTo>
                      <a:pt x="289039" y="455369"/>
                    </a:lnTo>
                    <a:lnTo>
                      <a:pt x="285348" y="445520"/>
                    </a:lnTo>
                    <a:lnTo>
                      <a:pt x="285091" y="444170"/>
                    </a:lnTo>
                    <a:lnTo>
                      <a:pt x="284103" y="444034"/>
                    </a:lnTo>
                    <a:lnTo>
                      <a:pt x="283008" y="444433"/>
                    </a:lnTo>
                    <a:lnTo>
                      <a:pt x="281639" y="445231"/>
                    </a:lnTo>
                    <a:lnTo>
                      <a:pt x="282202" y="446578"/>
                    </a:lnTo>
                    <a:lnTo>
                      <a:pt x="283188" y="447916"/>
                    </a:lnTo>
                    <a:lnTo>
                      <a:pt x="283635" y="448405"/>
                    </a:lnTo>
                    <a:lnTo>
                      <a:pt x="285036" y="450725"/>
                    </a:lnTo>
                    <a:lnTo>
                      <a:pt x="286116" y="453151"/>
                    </a:lnTo>
                    <a:lnTo>
                      <a:pt x="287003" y="457874"/>
                    </a:lnTo>
                    <a:lnTo>
                      <a:pt x="288554" y="461753"/>
                    </a:lnTo>
                    <a:lnTo>
                      <a:pt x="288363" y="463596"/>
                    </a:lnTo>
                    <a:lnTo>
                      <a:pt x="285832" y="467357"/>
                    </a:lnTo>
                    <a:lnTo>
                      <a:pt x="284529" y="470029"/>
                    </a:lnTo>
                    <a:lnTo>
                      <a:pt x="284009" y="472473"/>
                    </a:lnTo>
                    <a:lnTo>
                      <a:pt x="283462" y="478194"/>
                    </a:lnTo>
                    <a:lnTo>
                      <a:pt x="282503" y="478547"/>
                    </a:lnTo>
                    <a:lnTo>
                      <a:pt x="280794" y="476790"/>
                    </a:lnTo>
                    <a:lnTo>
                      <a:pt x="278323" y="473481"/>
                    </a:lnTo>
                    <a:lnTo>
                      <a:pt x="276376" y="475302"/>
                    </a:lnTo>
                    <a:lnTo>
                      <a:pt x="276840" y="477554"/>
                    </a:lnTo>
                    <a:lnTo>
                      <a:pt x="279152" y="480674"/>
                    </a:lnTo>
                    <a:lnTo>
                      <a:pt x="279656" y="482953"/>
                    </a:lnTo>
                    <a:lnTo>
                      <a:pt x="278758" y="484051"/>
                    </a:lnTo>
                    <a:lnTo>
                      <a:pt x="276998" y="484893"/>
                    </a:lnTo>
                    <a:lnTo>
                      <a:pt x="274931" y="486403"/>
                    </a:lnTo>
                    <a:lnTo>
                      <a:pt x="273710" y="488168"/>
                    </a:lnTo>
                    <a:lnTo>
                      <a:pt x="273134" y="490098"/>
                    </a:lnTo>
                    <a:lnTo>
                      <a:pt x="273004" y="492107"/>
                    </a:lnTo>
                    <a:lnTo>
                      <a:pt x="273178" y="496916"/>
                    </a:lnTo>
                    <a:lnTo>
                      <a:pt x="272965" y="499198"/>
                    </a:lnTo>
                    <a:lnTo>
                      <a:pt x="272123" y="504184"/>
                    </a:lnTo>
                    <a:lnTo>
                      <a:pt x="271068" y="505843"/>
                    </a:lnTo>
                    <a:lnTo>
                      <a:pt x="269040" y="507178"/>
                    </a:lnTo>
                    <a:lnTo>
                      <a:pt x="266897" y="507719"/>
                    </a:lnTo>
                    <a:lnTo>
                      <a:pt x="265499" y="506888"/>
                    </a:lnTo>
                    <a:lnTo>
                      <a:pt x="264878" y="506146"/>
                    </a:lnTo>
                    <a:lnTo>
                      <a:pt x="263035" y="505081"/>
                    </a:lnTo>
                    <a:lnTo>
                      <a:pt x="262269" y="504268"/>
                    </a:lnTo>
                    <a:lnTo>
                      <a:pt x="262381" y="503354"/>
                    </a:lnTo>
                    <a:lnTo>
                      <a:pt x="263001" y="502272"/>
                    </a:lnTo>
                    <a:lnTo>
                      <a:pt x="263136" y="501320"/>
                    </a:lnTo>
                    <a:lnTo>
                      <a:pt x="261872" y="500760"/>
                    </a:lnTo>
                    <a:lnTo>
                      <a:pt x="257971" y="500376"/>
                    </a:lnTo>
                    <a:lnTo>
                      <a:pt x="257085" y="499380"/>
                    </a:lnTo>
                    <a:lnTo>
                      <a:pt x="258489" y="497152"/>
                    </a:lnTo>
                    <a:lnTo>
                      <a:pt x="260202" y="495248"/>
                    </a:lnTo>
                    <a:lnTo>
                      <a:pt x="260449" y="494267"/>
                    </a:lnTo>
                    <a:lnTo>
                      <a:pt x="260075" y="492881"/>
                    </a:lnTo>
                    <a:lnTo>
                      <a:pt x="259972" y="489748"/>
                    </a:lnTo>
                    <a:lnTo>
                      <a:pt x="258748" y="492209"/>
                    </a:lnTo>
                    <a:lnTo>
                      <a:pt x="256660" y="494140"/>
                    </a:lnTo>
                    <a:lnTo>
                      <a:pt x="254728" y="495164"/>
                    </a:lnTo>
                    <a:lnTo>
                      <a:pt x="253966" y="494816"/>
                    </a:lnTo>
                    <a:lnTo>
                      <a:pt x="252048" y="492701"/>
                    </a:lnTo>
                    <a:lnTo>
                      <a:pt x="251751" y="491905"/>
                    </a:lnTo>
                    <a:lnTo>
                      <a:pt x="252567" y="486652"/>
                    </a:lnTo>
                    <a:lnTo>
                      <a:pt x="252483" y="483332"/>
                    </a:lnTo>
                    <a:lnTo>
                      <a:pt x="251157" y="482851"/>
                    </a:lnTo>
                    <a:lnTo>
                      <a:pt x="249362" y="483893"/>
                    </a:lnTo>
                    <a:lnTo>
                      <a:pt x="247901" y="485187"/>
                    </a:lnTo>
                    <a:lnTo>
                      <a:pt x="246888" y="487212"/>
                    </a:lnTo>
                    <a:lnTo>
                      <a:pt x="246089" y="490569"/>
                    </a:lnTo>
                    <a:lnTo>
                      <a:pt x="245964" y="493736"/>
                    </a:lnTo>
                    <a:lnTo>
                      <a:pt x="247017" y="495279"/>
                    </a:lnTo>
                    <a:lnTo>
                      <a:pt x="247985" y="495947"/>
                    </a:lnTo>
                    <a:lnTo>
                      <a:pt x="253857" y="501801"/>
                    </a:lnTo>
                    <a:lnTo>
                      <a:pt x="255371" y="503740"/>
                    </a:lnTo>
                    <a:lnTo>
                      <a:pt x="256432" y="505896"/>
                    </a:lnTo>
                    <a:lnTo>
                      <a:pt x="256459" y="508050"/>
                    </a:lnTo>
                    <a:lnTo>
                      <a:pt x="255814" y="508896"/>
                    </a:lnTo>
                    <a:lnTo>
                      <a:pt x="254646" y="509920"/>
                    </a:lnTo>
                    <a:lnTo>
                      <a:pt x="253438" y="510749"/>
                    </a:lnTo>
                    <a:lnTo>
                      <a:pt x="252677" y="511096"/>
                    </a:lnTo>
                    <a:lnTo>
                      <a:pt x="251554" y="510892"/>
                    </a:lnTo>
                    <a:lnTo>
                      <a:pt x="251157" y="510305"/>
                    </a:lnTo>
                    <a:lnTo>
                      <a:pt x="250972" y="509597"/>
                    </a:lnTo>
                    <a:lnTo>
                      <a:pt x="250445" y="509047"/>
                    </a:lnTo>
                    <a:lnTo>
                      <a:pt x="248686" y="508732"/>
                    </a:lnTo>
                    <a:lnTo>
                      <a:pt x="246482" y="509027"/>
                    </a:lnTo>
                    <a:lnTo>
                      <a:pt x="244352" y="509963"/>
                    </a:lnTo>
                    <a:lnTo>
                      <a:pt x="242828" y="511639"/>
                    </a:lnTo>
                    <a:lnTo>
                      <a:pt x="248375" y="511929"/>
                    </a:lnTo>
                    <a:lnTo>
                      <a:pt x="249904" y="512520"/>
                    </a:lnTo>
                    <a:lnTo>
                      <a:pt x="251308" y="513813"/>
                    </a:lnTo>
                    <a:lnTo>
                      <a:pt x="251177" y="514745"/>
                    </a:lnTo>
                    <a:lnTo>
                      <a:pt x="248588" y="516782"/>
                    </a:lnTo>
                    <a:lnTo>
                      <a:pt x="247400" y="518182"/>
                    </a:lnTo>
                    <a:lnTo>
                      <a:pt x="245338" y="521466"/>
                    </a:lnTo>
                    <a:lnTo>
                      <a:pt x="244439" y="522523"/>
                    </a:lnTo>
                    <a:lnTo>
                      <a:pt x="242799" y="523204"/>
                    </a:lnTo>
                    <a:lnTo>
                      <a:pt x="240903" y="523190"/>
                    </a:lnTo>
                    <a:lnTo>
                      <a:pt x="237237" y="522514"/>
                    </a:lnTo>
                    <a:lnTo>
                      <a:pt x="238850" y="524547"/>
                    </a:lnTo>
                    <a:lnTo>
                      <a:pt x="244145" y="526743"/>
                    </a:lnTo>
                    <a:lnTo>
                      <a:pt x="245257" y="529790"/>
                    </a:lnTo>
                    <a:lnTo>
                      <a:pt x="240199" y="528423"/>
                    </a:lnTo>
                    <a:lnTo>
                      <a:pt x="238339" y="528740"/>
                    </a:lnTo>
                    <a:lnTo>
                      <a:pt x="237290" y="531011"/>
                    </a:lnTo>
                    <a:lnTo>
                      <a:pt x="237575" y="532016"/>
                    </a:lnTo>
                    <a:lnTo>
                      <a:pt x="238286" y="532968"/>
                    </a:lnTo>
                    <a:lnTo>
                      <a:pt x="238642" y="534108"/>
                    </a:lnTo>
                    <a:lnTo>
                      <a:pt x="237824" y="535839"/>
                    </a:lnTo>
                    <a:lnTo>
                      <a:pt x="236825" y="536399"/>
                    </a:lnTo>
                    <a:lnTo>
                      <a:pt x="235506" y="536373"/>
                    </a:lnTo>
                    <a:lnTo>
                      <a:pt x="234216" y="535960"/>
                    </a:lnTo>
                    <a:lnTo>
                      <a:pt x="233362" y="535286"/>
                    </a:lnTo>
                    <a:lnTo>
                      <a:pt x="232141" y="538484"/>
                    </a:lnTo>
                    <a:lnTo>
                      <a:pt x="233086" y="539759"/>
                    </a:lnTo>
                    <a:lnTo>
                      <a:pt x="234871" y="540465"/>
                    </a:lnTo>
                    <a:lnTo>
                      <a:pt x="236163" y="541995"/>
                    </a:lnTo>
                    <a:lnTo>
                      <a:pt x="235832" y="544176"/>
                    </a:lnTo>
                    <a:lnTo>
                      <a:pt x="234149" y="545705"/>
                    </a:lnTo>
                    <a:lnTo>
                      <a:pt x="226964" y="548418"/>
                    </a:lnTo>
                    <a:lnTo>
                      <a:pt x="226074" y="548529"/>
                    </a:lnTo>
                    <a:lnTo>
                      <a:pt x="224707" y="548182"/>
                    </a:lnTo>
                    <a:lnTo>
                      <a:pt x="224662" y="547671"/>
                    </a:lnTo>
                    <a:lnTo>
                      <a:pt x="224951" y="546906"/>
                    </a:lnTo>
                    <a:lnTo>
                      <a:pt x="224568" y="545785"/>
                    </a:lnTo>
                    <a:lnTo>
                      <a:pt x="222647" y="544117"/>
                    </a:lnTo>
                    <a:lnTo>
                      <a:pt x="220662" y="543620"/>
                    </a:lnTo>
                    <a:lnTo>
                      <a:pt x="218535" y="543938"/>
                    </a:lnTo>
                    <a:lnTo>
                      <a:pt x="213667" y="545417"/>
                    </a:lnTo>
                    <a:lnTo>
                      <a:pt x="212817" y="544619"/>
                    </a:lnTo>
                    <a:lnTo>
                      <a:pt x="212404" y="542621"/>
                    </a:lnTo>
                    <a:lnTo>
                      <a:pt x="211162" y="539722"/>
                    </a:lnTo>
                    <a:lnTo>
                      <a:pt x="205491" y="535350"/>
                    </a:lnTo>
                    <a:lnTo>
                      <a:pt x="204839" y="534450"/>
                    </a:lnTo>
                    <a:lnTo>
                      <a:pt x="204326" y="532219"/>
                    </a:lnTo>
                    <a:lnTo>
                      <a:pt x="204264" y="526907"/>
                    </a:lnTo>
                    <a:lnTo>
                      <a:pt x="203655" y="524686"/>
                    </a:lnTo>
                    <a:lnTo>
                      <a:pt x="202196" y="523384"/>
                    </a:lnTo>
                    <a:lnTo>
                      <a:pt x="201349" y="524892"/>
                    </a:lnTo>
                    <a:lnTo>
                      <a:pt x="201104" y="527747"/>
                    </a:lnTo>
                    <a:lnTo>
                      <a:pt x="201476" y="530507"/>
                    </a:lnTo>
                    <a:lnTo>
                      <a:pt x="200178" y="529888"/>
                    </a:lnTo>
                    <a:lnTo>
                      <a:pt x="199706" y="529431"/>
                    </a:lnTo>
                    <a:lnTo>
                      <a:pt x="197116" y="531119"/>
                    </a:lnTo>
                    <a:lnTo>
                      <a:pt x="194776" y="531260"/>
                    </a:lnTo>
                    <a:lnTo>
                      <a:pt x="184567" y="528915"/>
                    </a:lnTo>
                    <a:lnTo>
                      <a:pt x="182922" y="527657"/>
                    </a:lnTo>
                    <a:lnTo>
                      <a:pt x="181413" y="525479"/>
                    </a:lnTo>
                    <a:lnTo>
                      <a:pt x="179135" y="527545"/>
                    </a:lnTo>
                    <a:lnTo>
                      <a:pt x="177769" y="528362"/>
                    </a:lnTo>
                    <a:lnTo>
                      <a:pt x="176448" y="528406"/>
                    </a:lnTo>
                    <a:lnTo>
                      <a:pt x="175381" y="527460"/>
                    </a:lnTo>
                    <a:lnTo>
                      <a:pt x="175152" y="526086"/>
                    </a:lnTo>
                    <a:lnTo>
                      <a:pt x="175108" y="524503"/>
                    </a:lnTo>
                    <a:lnTo>
                      <a:pt x="174603" y="522992"/>
                    </a:lnTo>
                    <a:lnTo>
                      <a:pt x="173739" y="522301"/>
                    </a:lnTo>
                    <a:lnTo>
                      <a:pt x="172336" y="521789"/>
                    </a:lnTo>
                    <a:lnTo>
                      <a:pt x="170798" y="521724"/>
                    </a:lnTo>
                    <a:lnTo>
                      <a:pt x="169493" y="522392"/>
                    </a:lnTo>
                    <a:lnTo>
                      <a:pt x="168764" y="523947"/>
                    </a:lnTo>
                    <a:lnTo>
                      <a:pt x="168445" y="525803"/>
                    </a:lnTo>
                    <a:lnTo>
                      <a:pt x="167954" y="527407"/>
                    </a:lnTo>
                    <a:lnTo>
                      <a:pt x="166743" y="528232"/>
                    </a:lnTo>
                    <a:lnTo>
                      <a:pt x="166190" y="526148"/>
                    </a:lnTo>
                    <a:lnTo>
                      <a:pt x="165611" y="524566"/>
                    </a:lnTo>
                    <a:lnTo>
                      <a:pt x="164789" y="523524"/>
                    </a:lnTo>
                    <a:lnTo>
                      <a:pt x="163702" y="523502"/>
                    </a:lnTo>
                    <a:lnTo>
                      <a:pt x="160302" y="524326"/>
                    </a:lnTo>
                    <a:lnTo>
                      <a:pt x="159427" y="524666"/>
                    </a:lnTo>
                    <a:lnTo>
                      <a:pt x="159227" y="525336"/>
                    </a:lnTo>
                    <a:lnTo>
                      <a:pt x="159133" y="527576"/>
                    </a:lnTo>
                    <a:lnTo>
                      <a:pt x="158911" y="528202"/>
                    </a:lnTo>
                    <a:lnTo>
                      <a:pt x="158200" y="528308"/>
                    </a:lnTo>
                    <a:lnTo>
                      <a:pt x="157619" y="527842"/>
                    </a:lnTo>
                    <a:lnTo>
                      <a:pt x="157076" y="527274"/>
                    </a:lnTo>
                    <a:lnTo>
                      <a:pt x="156484" y="527036"/>
                    </a:lnTo>
                    <a:lnTo>
                      <a:pt x="151091" y="528094"/>
                    </a:lnTo>
                    <a:lnTo>
                      <a:pt x="152992" y="519293"/>
                    </a:lnTo>
                    <a:lnTo>
                      <a:pt x="152921" y="515300"/>
                    </a:lnTo>
                    <a:lnTo>
                      <a:pt x="151301" y="510918"/>
                    </a:lnTo>
                    <a:lnTo>
                      <a:pt x="146625" y="506122"/>
                    </a:lnTo>
                    <a:lnTo>
                      <a:pt x="145931" y="504970"/>
                    </a:lnTo>
                    <a:lnTo>
                      <a:pt x="146957" y="503374"/>
                    </a:lnTo>
                    <a:lnTo>
                      <a:pt x="148774" y="504108"/>
                    </a:lnTo>
                    <a:lnTo>
                      <a:pt x="150721" y="505594"/>
                    </a:lnTo>
                    <a:lnTo>
                      <a:pt x="152308" y="506197"/>
                    </a:lnTo>
                    <a:lnTo>
                      <a:pt x="151977" y="504781"/>
                    </a:lnTo>
                    <a:lnTo>
                      <a:pt x="150318" y="501551"/>
                    </a:lnTo>
                    <a:lnTo>
                      <a:pt x="152070" y="501396"/>
                    </a:lnTo>
                    <a:lnTo>
                      <a:pt x="160495" y="503525"/>
                    </a:lnTo>
                    <a:lnTo>
                      <a:pt x="162872" y="505148"/>
                    </a:lnTo>
                    <a:lnTo>
                      <a:pt x="164061" y="507516"/>
                    </a:lnTo>
                    <a:lnTo>
                      <a:pt x="164934" y="510079"/>
                    </a:lnTo>
                    <a:lnTo>
                      <a:pt x="166440" y="512231"/>
                    </a:lnTo>
                    <a:lnTo>
                      <a:pt x="167076" y="510791"/>
                    </a:lnTo>
                    <a:lnTo>
                      <a:pt x="166836" y="508302"/>
                    </a:lnTo>
                    <a:lnTo>
                      <a:pt x="167211" y="506957"/>
                    </a:lnTo>
                    <a:lnTo>
                      <a:pt x="167690" y="507497"/>
                    </a:lnTo>
                    <a:lnTo>
                      <a:pt x="168051" y="507729"/>
                    </a:lnTo>
                    <a:lnTo>
                      <a:pt x="169037" y="508138"/>
                    </a:lnTo>
                    <a:lnTo>
                      <a:pt x="168639" y="506346"/>
                    </a:lnTo>
                    <a:lnTo>
                      <a:pt x="169149" y="505942"/>
                    </a:lnTo>
                    <a:lnTo>
                      <a:pt x="169988" y="506240"/>
                    </a:lnTo>
                    <a:lnTo>
                      <a:pt x="170517" y="506544"/>
                    </a:lnTo>
                    <a:lnTo>
                      <a:pt x="171453" y="507453"/>
                    </a:lnTo>
                    <a:lnTo>
                      <a:pt x="172576" y="509836"/>
                    </a:lnTo>
                    <a:lnTo>
                      <a:pt x="173260" y="510400"/>
                    </a:lnTo>
                    <a:lnTo>
                      <a:pt x="174178" y="509056"/>
                    </a:lnTo>
                    <a:lnTo>
                      <a:pt x="174657" y="505893"/>
                    </a:lnTo>
                    <a:lnTo>
                      <a:pt x="174758" y="502570"/>
                    </a:lnTo>
                    <a:lnTo>
                      <a:pt x="174606" y="500753"/>
                    </a:lnTo>
                    <a:lnTo>
                      <a:pt x="174083" y="500082"/>
                    </a:lnTo>
                    <a:lnTo>
                      <a:pt x="171796" y="497794"/>
                    </a:lnTo>
                    <a:lnTo>
                      <a:pt x="170591" y="495591"/>
                    </a:lnTo>
                    <a:lnTo>
                      <a:pt x="169646" y="494724"/>
                    </a:lnTo>
                    <a:lnTo>
                      <a:pt x="168610" y="495129"/>
                    </a:lnTo>
                    <a:lnTo>
                      <a:pt x="165166" y="500408"/>
                    </a:lnTo>
                    <a:lnTo>
                      <a:pt x="163203" y="501526"/>
                    </a:lnTo>
                    <a:lnTo>
                      <a:pt x="161125" y="499181"/>
                    </a:lnTo>
                    <a:lnTo>
                      <a:pt x="161090" y="498357"/>
                    </a:lnTo>
                    <a:lnTo>
                      <a:pt x="161208" y="495510"/>
                    </a:lnTo>
                    <a:lnTo>
                      <a:pt x="161165" y="494789"/>
                    </a:lnTo>
                    <a:lnTo>
                      <a:pt x="160137" y="494176"/>
                    </a:lnTo>
                    <a:lnTo>
                      <a:pt x="159277" y="494487"/>
                    </a:lnTo>
                    <a:lnTo>
                      <a:pt x="158610" y="495399"/>
                    </a:lnTo>
                    <a:lnTo>
                      <a:pt x="158242" y="496660"/>
                    </a:lnTo>
                    <a:lnTo>
                      <a:pt x="157077" y="499512"/>
                    </a:lnTo>
                    <a:lnTo>
                      <a:pt x="155389" y="499180"/>
                    </a:lnTo>
                    <a:lnTo>
                      <a:pt x="153707" y="497294"/>
                    </a:lnTo>
                    <a:lnTo>
                      <a:pt x="152537" y="495561"/>
                    </a:lnTo>
                    <a:lnTo>
                      <a:pt x="151446" y="493437"/>
                    </a:lnTo>
                    <a:lnTo>
                      <a:pt x="150977" y="491354"/>
                    </a:lnTo>
                    <a:lnTo>
                      <a:pt x="151000" y="489022"/>
                    </a:lnTo>
                    <a:lnTo>
                      <a:pt x="151363" y="486066"/>
                    </a:lnTo>
                    <a:lnTo>
                      <a:pt x="151015" y="485459"/>
                    </a:lnTo>
                    <a:lnTo>
                      <a:pt x="149284" y="483767"/>
                    </a:lnTo>
                    <a:lnTo>
                      <a:pt x="147588" y="481617"/>
                    </a:lnTo>
                    <a:lnTo>
                      <a:pt x="147129" y="482217"/>
                    </a:lnTo>
                    <a:lnTo>
                      <a:pt x="146819" y="485104"/>
                    </a:lnTo>
                    <a:lnTo>
                      <a:pt x="146868" y="487045"/>
                    </a:lnTo>
                    <a:lnTo>
                      <a:pt x="146527" y="488068"/>
                    </a:lnTo>
                    <a:lnTo>
                      <a:pt x="145372" y="488389"/>
                    </a:lnTo>
                    <a:lnTo>
                      <a:pt x="144610" y="488344"/>
                    </a:lnTo>
                    <a:lnTo>
                      <a:pt x="143739" y="488412"/>
                    </a:lnTo>
                    <a:lnTo>
                      <a:pt x="142916" y="488634"/>
                    </a:lnTo>
                    <a:lnTo>
                      <a:pt x="142338" y="489094"/>
                    </a:lnTo>
                    <a:lnTo>
                      <a:pt x="141698" y="490913"/>
                    </a:lnTo>
                    <a:lnTo>
                      <a:pt x="142770" y="491456"/>
                    </a:lnTo>
                    <a:lnTo>
                      <a:pt x="146259" y="491308"/>
                    </a:lnTo>
                    <a:lnTo>
                      <a:pt x="147176" y="492107"/>
                    </a:lnTo>
                    <a:lnTo>
                      <a:pt x="146704" y="493567"/>
                    </a:lnTo>
                    <a:lnTo>
                      <a:pt x="145395" y="494910"/>
                    </a:lnTo>
                    <a:lnTo>
                      <a:pt x="143718" y="495412"/>
                    </a:lnTo>
                    <a:lnTo>
                      <a:pt x="140257" y="494828"/>
                    </a:lnTo>
                    <a:lnTo>
                      <a:pt x="138851" y="494143"/>
                    </a:lnTo>
                    <a:lnTo>
                      <a:pt x="137827" y="492997"/>
                    </a:lnTo>
                    <a:lnTo>
                      <a:pt x="136250" y="486552"/>
                    </a:lnTo>
                    <a:lnTo>
                      <a:pt x="136232" y="485698"/>
                    </a:lnTo>
                    <a:lnTo>
                      <a:pt x="136804" y="482641"/>
                    </a:lnTo>
                    <a:lnTo>
                      <a:pt x="136622" y="481948"/>
                    </a:lnTo>
                    <a:lnTo>
                      <a:pt x="134355" y="479084"/>
                    </a:lnTo>
                    <a:lnTo>
                      <a:pt x="133438" y="478266"/>
                    </a:lnTo>
                    <a:lnTo>
                      <a:pt x="132919" y="477366"/>
                    </a:lnTo>
                    <a:lnTo>
                      <a:pt x="132855" y="476497"/>
                    </a:lnTo>
                    <a:lnTo>
                      <a:pt x="132942" y="475329"/>
                    </a:lnTo>
                    <a:lnTo>
                      <a:pt x="132887" y="474282"/>
                    </a:lnTo>
                    <a:lnTo>
                      <a:pt x="132445" y="473781"/>
                    </a:lnTo>
                    <a:lnTo>
                      <a:pt x="131383" y="472988"/>
                    </a:lnTo>
                    <a:lnTo>
                      <a:pt x="130992" y="471294"/>
                    </a:lnTo>
                    <a:lnTo>
                      <a:pt x="131160" y="469263"/>
                    </a:lnTo>
                    <a:lnTo>
                      <a:pt x="131720" y="467433"/>
                    </a:lnTo>
                    <a:lnTo>
                      <a:pt x="130826" y="467817"/>
                    </a:lnTo>
                    <a:lnTo>
                      <a:pt x="129758" y="468117"/>
                    </a:lnTo>
                    <a:lnTo>
                      <a:pt x="128644" y="468181"/>
                    </a:lnTo>
                    <a:lnTo>
                      <a:pt x="127678" y="467862"/>
                    </a:lnTo>
                    <a:lnTo>
                      <a:pt x="126473" y="466750"/>
                    </a:lnTo>
                    <a:lnTo>
                      <a:pt x="126290" y="465721"/>
                    </a:lnTo>
                    <a:lnTo>
                      <a:pt x="127056" y="462958"/>
                    </a:lnTo>
                    <a:lnTo>
                      <a:pt x="127504" y="462545"/>
                    </a:lnTo>
                    <a:lnTo>
                      <a:pt x="128303" y="461605"/>
                    </a:lnTo>
                    <a:lnTo>
                      <a:pt x="128687" y="460596"/>
                    </a:lnTo>
                    <a:lnTo>
                      <a:pt x="127823" y="460026"/>
                    </a:lnTo>
                    <a:lnTo>
                      <a:pt x="126756" y="459644"/>
                    </a:lnTo>
                    <a:lnTo>
                      <a:pt x="125727" y="458877"/>
                    </a:lnTo>
                    <a:lnTo>
                      <a:pt x="123997" y="456877"/>
                    </a:lnTo>
                    <a:lnTo>
                      <a:pt x="121514" y="449736"/>
                    </a:lnTo>
                    <a:lnTo>
                      <a:pt x="120226" y="448521"/>
                    </a:lnTo>
                    <a:lnTo>
                      <a:pt x="114353" y="447713"/>
                    </a:lnTo>
                    <a:lnTo>
                      <a:pt x="113523" y="447117"/>
                    </a:lnTo>
                    <a:lnTo>
                      <a:pt x="110708" y="441216"/>
                    </a:lnTo>
                    <a:lnTo>
                      <a:pt x="109132" y="436829"/>
                    </a:lnTo>
                    <a:lnTo>
                      <a:pt x="107892" y="432016"/>
                    </a:lnTo>
                    <a:lnTo>
                      <a:pt x="106855" y="425355"/>
                    </a:lnTo>
                    <a:lnTo>
                      <a:pt x="106143" y="423007"/>
                    </a:lnTo>
                    <a:lnTo>
                      <a:pt x="105754" y="422071"/>
                    </a:lnTo>
                    <a:lnTo>
                      <a:pt x="105210" y="421466"/>
                    </a:lnTo>
                    <a:lnTo>
                      <a:pt x="103826" y="420727"/>
                    </a:lnTo>
                    <a:lnTo>
                      <a:pt x="103401" y="420060"/>
                    </a:lnTo>
                    <a:lnTo>
                      <a:pt x="103373" y="419227"/>
                    </a:lnTo>
                    <a:lnTo>
                      <a:pt x="103701" y="418705"/>
                    </a:lnTo>
                    <a:lnTo>
                      <a:pt x="104117" y="418341"/>
                    </a:lnTo>
                    <a:lnTo>
                      <a:pt x="105670" y="416114"/>
                    </a:lnTo>
                    <a:lnTo>
                      <a:pt x="106061" y="414790"/>
                    </a:lnTo>
                    <a:lnTo>
                      <a:pt x="105196" y="414075"/>
                    </a:lnTo>
                    <a:lnTo>
                      <a:pt x="104733" y="413332"/>
                    </a:lnTo>
                    <a:lnTo>
                      <a:pt x="103955" y="406342"/>
                    </a:lnTo>
                    <a:lnTo>
                      <a:pt x="103661" y="405974"/>
                    </a:lnTo>
                    <a:lnTo>
                      <a:pt x="101723" y="405890"/>
                    </a:lnTo>
                    <a:lnTo>
                      <a:pt x="101331" y="405721"/>
                    </a:lnTo>
                    <a:lnTo>
                      <a:pt x="100831" y="404080"/>
                    </a:lnTo>
                    <a:lnTo>
                      <a:pt x="100583" y="402319"/>
                    </a:lnTo>
                    <a:lnTo>
                      <a:pt x="100191" y="400868"/>
                    </a:lnTo>
                    <a:lnTo>
                      <a:pt x="99154" y="400189"/>
                    </a:lnTo>
                    <a:lnTo>
                      <a:pt x="96478" y="399522"/>
                    </a:lnTo>
                    <a:lnTo>
                      <a:pt x="96508" y="398369"/>
                    </a:lnTo>
                    <a:lnTo>
                      <a:pt x="100327" y="394072"/>
                    </a:lnTo>
                    <a:lnTo>
                      <a:pt x="98185" y="391276"/>
                    </a:lnTo>
                    <a:lnTo>
                      <a:pt x="96446" y="386612"/>
                    </a:lnTo>
                    <a:lnTo>
                      <a:pt x="95900" y="381414"/>
                    </a:lnTo>
                    <a:lnTo>
                      <a:pt x="97359" y="376998"/>
                    </a:lnTo>
                    <a:lnTo>
                      <a:pt x="95975" y="369261"/>
                    </a:lnTo>
                    <a:lnTo>
                      <a:pt x="95567" y="364929"/>
                    </a:lnTo>
                    <a:lnTo>
                      <a:pt x="95541" y="360848"/>
                    </a:lnTo>
                    <a:lnTo>
                      <a:pt x="96520" y="353447"/>
                    </a:lnTo>
                    <a:lnTo>
                      <a:pt x="96466" y="351885"/>
                    </a:lnTo>
                    <a:lnTo>
                      <a:pt x="95883" y="348901"/>
                    </a:lnTo>
                    <a:lnTo>
                      <a:pt x="96085" y="346714"/>
                    </a:lnTo>
                    <a:lnTo>
                      <a:pt x="97223" y="347824"/>
                    </a:lnTo>
                    <a:lnTo>
                      <a:pt x="98459" y="349912"/>
                    </a:lnTo>
                    <a:lnTo>
                      <a:pt x="99401" y="352199"/>
                    </a:lnTo>
                    <a:lnTo>
                      <a:pt x="99710" y="353788"/>
                    </a:lnTo>
                    <a:lnTo>
                      <a:pt x="99918" y="356018"/>
                    </a:lnTo>
                    <a:lnTo>
                      <a:pt x="101044" y="357085"/>
                    </a:lnTo>
                    <a:lnTo>
                      <a:pt x="104404" y="358266"/>
                    </a:lnTo>
                    <a:lnTo>
                      <a:pt x="105598" y="359047"/>
                    </a:lnTo>
                    <a:lnTo>
                      <a:pt x="106081" y="359614"/>
                    </a:lnTo>
                    <a:lnTo>
                      <a:pt x="106698" y="361247"/>
                    </a:lnTo>
                    <a:lnTo>
                      <a:pt x="106973" y="362244"/>
                    </a:lnTo>
                    <a:lnTo>
                      <a:pt x="107102" y="363394"/>
                    </a:lnTo>
                    <a:lnTo>
                      <a:pt x="107482" y="364381"/>
                    </a:lnTo>
                    <a:lnTo>
                      <a:pt x="110002" y="365579"/>
                    </a:lnTo>
                    <a:lnTo>
                      <a:pt x="115584" y="371422"/>
                    </a:lnTo>
                    <a:lnTo>
                      <a:pt x="116420" y="372627"/>
                    </a:lnTo>
                    <a:lnTo>
                      <a:pt x="116733" y="374207"/>
                    </a:lnTo>
                    <a:lnTo>
                      <a:pt x="116327" y="379241"/>
                    </a:lnTo>
                    <a:lnTo>
                      <a:pt x="116412" y="383888"/>
                    </a:lnTo>
                    <a:lnTo>
                      <a:pt x="116988" y="388609"/>
                    </a:lnTo>
                    <a:lnTo>
                      <a:pt x="117653" y="390006"/>
                    </a:lnTo>
                    <a:lnTo>
                      <a:pt x="118395" y="389688"/>
                    </a:lnTo>
                    <a:lnTo>
                      <a:pt x="119065" y="386891"/>
                    </a:lnTo>
                    <a:lnTo>
                      <a:pt x="120310" y="377721"/>
                    </a:lnTo>
                    <a:lnTo>
                      <a:pt x="122669" y="379663"/>
                    </a:lnTo>
                    <a:lnTo>
                      <a:pt x="123679" y="379574"/>
                    </a:lnTo>
                    <a:lnTo>
                      <a:pt x="124945" y="375475"/>
                    </a:lnTo>
                    <a:lnTo>
                      <a:pt x="125988" y="373402"/>
                    </a:lnTo>
                    <a:lnTo>
                      <a:pt x="128347" y="370233"/>
                    </a:lnTo>
                    <a:lnTo>
                      <a:pt x="128807" y="369106"/>
                    </a:lnTo>
                    <a:lnTo>
                      <a:pt x="127694" y="369193"/>
                    </a:lnTo>
                    <a:lnTo>
                      <a:pt x="126333" y="369832"/>
                    </a:lnTo>
                    <a:lnTo>
                      <a:pt x="125971" y="370413"/>
                    </a:lnTo>
                    <a:lnTo>
                      <a:pt x="126110" y="370660"/>
                    </a:lnTo>
                    <a:lnTo>
                      <a:pt x="125759" y="370873"/>
                    </a:lnTo>
                    <a:lnTo>
                      <a:pt x="125242" y="371038"/>
                    </a:lnTo>
                    <a:lnTo>
                      <a:pt x="124907" y="371075"/>
                    </a:lnTo>
                    <a:lnTo>
                      <a:pt x="124560" y="370847"/>
                    </a:lnTo>
                    <a:lnTo>
                      <a:pt x="124653" y="370395"/>
                    </a:lnTo>
                    <a:lnTo>
                      <a:pt x="124852" y="369849"/>
                    </a:lnTo>
                    <a:lnTo>
                      <a:pt x="124804" y="369401"/>
                    </a:lnTo>
                    <a:lnTo>
                      <a:pt x="124579" y="368504"/>
                    </a:lnTo>
                    <a:lnTo>
                      <a:pt x="124770" y="367568"/>
                    </a:lnTo>
                    <a:lnTo>
                      <a:pt x="124757" y="366620"/>
                    </a:lnTo>
                    <a:lnTo>
                      <a:pt x="123986" y="365694"/>
                    </a:lnTo>
                    <a:lnTo>
                      <a:pt x="122969" y="365540"/>
                    </a:lnTo>
                    <a:lnTo>
                      <a:pt x="122584" y="366466"/>
                    </a:lnTo>
                    <a:lnTo>
                      <a:pt x="122310" y="367614"/>
                    </a:lnTo>
                    <a:lnTo>
                      <a:pt x="121617" y="368084"/>
                    </a:lnTo>
                    <a:lnTo>
                      <a:pt x="120013" y="366290"/>
                    </a:lnTo>
                    <a:lnTo>
                      <a:pt x="115501" y="358500"/>
                    </a:lnTo>
                    <a:lnTo>
                      <a:pt x="114337" y="355681"/>
                    </a:lnTo>
                    <a:lnTo>
                      <a:pt x="112798" y="354358"/>
                    </a:lnTo>
                    <a:lnTo>
                      <a:pt x="112316" y="353843"/>
                    </a:lnTo>
                    <a:lnTo>
                      <a:pt x="112141" y="350206"/>
                    </a:lnTo>
                    <a:lnTo>
                      <a:pt x="111330" y="346606"/>
                    </a:lnTo>
                    <a:lnTo>
                      <a:pt x="111193" y="344215"/>
                    </a:lnTo>
                    <a:lnTo>
                      <a:pt x="111895" y="342146"/>
                    </a:lnTo>
                    <a:lnTo>
                      <a:pt x="110798" y="341322"/>
                    </a:lnTo>
                    <a:lnTo>
                      <a:pt x="109872" y="341349"/>
                    </a:lnTo>
                    <a:lnTo>
                      <a:pt x="107791" y="342765"/>
                    </a:lnTo>
                    <a:lnTo>
                      <a:pt x="107742" y="342960"/>
                    </a:lnTo>
                    <a:lnTo>
                      <a:pt x="106966" y="344348"/>
                    </a:lnTo>
                    <a:lnTo>
                      <a:pt x="106563" y="344641"/>
                    </a:lnTo>
                    <a:lnTo>
                      <a:pt x="105258" y="345279"/>
                    </a:lnTo>
                    <a:lnTo>
                      <a:pt x="104730" y="345874"/>
                    </a:lnTo>
                    <a:lnTo>
                      <a:pt x="104503" y="347406"/>
                    </a:lnTo>
                    <a:lnTo>
                      <a:pt x="104841" y="348946"/>
                    </a:lnTo>
                    <a:lnTo>
                      <a:pt x="104777" y="350253"/>
                    </a:lnTo>
                    <a:lnTo>
                      <a:pt x="103373" y="351111"/>
                    </a:lnTo>
                    <a:lnTo>
                      <a:pt x="102676" y="350658"/>
                    </a:lnTo>
                    <a:lnTo>
                      <a:pt x="99931" y="347126"/>
                    </a:lnTo>
                    <a:lnTo>
                      <a:pt x="104717" y="338302"/>
                    </a:lnTo>
                    <a:lnTo>
                      <a:pt x="104677" y="327699"/>
                    </a:lnTo>
                    <a:lnTo>
                      <a:pt x="101635" y="317700"/>
                    </a:lnTo>
                    <a:lnTo>
                      <a:pt x="97500" y="310698"/>
                    </a:lnTo>
                    <a:lnTo>
                      <a:pt x="90683" y="302533"/>
                    </a:lnTo>
                    <a:lnTo>
                      <a:pt x="90021" y="302075"/>
                    </a:lnTo>
                    <a:lnTo>
                      <a:pt x="89568" y="301301"/>
                    </a:lnTo>
                    <a:lnTo>
                      <a:pt x="89574" y="297895"/>
                    </a:lnTo>
                    <a:lnTo>
                      <a:pt x="89087" y="297067"/>
                    </a:lnTo>
                    <a:lnTo>
                      <a:pt x="88284" y="296478"/>
                    </a:lnTo>
                    <a:lnTo>
                      <a:pt x="87420" y="295441"/>
                    </a:lnTo>
                    <a:lnTo>
                      <a:pt x="84693" y="287511"/>
                    </a:lnTo>
                    <a:lnTo>
                      <a:pt x="83046" y="285521"/>
                    </a:lnTo>
                    <a:lnTo>
                      <a:pt x="82673" y="284284"/>
                    </a:lnTo>
                    <a:lnTo>
                      <a:pt x="82122" y="283017"/>
                    </a:lnTo>
                    <a:lnTo>
                      <a:pt x="81089" y="282352"/>
                    </a:lnTo>
                    <a:lnTo>
                      <a:pt x="79743" y="282264"/>
                    </a:lnTo>
                    <a:lnTo>
                      <a:pt x="78962" y="282047"/>
                    </a:lnTo>
                    <a:lnTo>
                      <a:pt x="78499" y="281200"/>
                    </a:lnTo>
                    <a:lnTo>
                      <a:pt x="78167" y="279326"/>
                    </a:lnTo>
                    <a:lnTo>
                      <a:pt x="78139" y="278114"/>
                    </a:lnTo>
                    <a:lnTo>
                      <a:pt x="78774" y="274563"/>
                    </a:lnTo>
                    <a:lnTo>
                      <a:pt x="75893" y="260482"/>
                    </a:lnTo>
                    <a:lnTo>
                      <a:pt x="71622" y="251222"/>
                    </a:lnTo>
                    <a:lnTo>
                      <a:pt x="70521" y="247250"/>
                    </a:lnTo>
                    <a:lnTo>
                      <a:pt x="69883" y="246628"/>
                    </a:lnTo>
                    <a:lnTo>
                      <a:pt x="68932" y="246079"/>
                    </a:lnTo>
                    <a:lnTo>
                      <a:pt x="67995" y="244921"/>
                    </a:lnTo>
                    <a:lnTo>
                      <a:pt x="66728" y="242699"/>
                    </a:lnTo>
                    <a:lnTo>
                      <a:pt x="67172" y="242335"/>
                    </a:lnTo>
                    <a:lnTo>
                      <a:pt x="67342" y="241932"/>
                    </a:lnTo>
                    <a:lnTo>
                      <a:pt x="67420" y="241498"/>
                    </a:lnTo>
                    <a:lnTo>
                      <a:pt x="67599" y="241022"/>
                    </a:lnTo>
                    <a:lnTo>
                      <a:pt x="70189" y="240120"/>
                    </a:lnTo>
                    <a:lnTo>
                      <a:pt x="70532" y="236748"/>
                    </a:lnTo>
                    <a:lnTo>
                      <a:pt x="69675" y="232834"/>
                    </a:lnTo>
                    <a:lnTo>
                      <a:pt x="64671" y="220297"/>
                    </a:lnTo>
                    <a:lnTo>
                      <a:pt x="63164" y="217642"/>
                    </a:lnTo>
                    <a:lnTo>
                      <a:pt x="64300" y="214666"/>
                    </a:lnTo>
                    <a:lnTo>
                      <a:pt x="64964" y="210717"/>
                    </a:lnTo>
                    <a:lnTo>
                      <a:pt x="64794" y="206924"/>
                    </a:lnTo>
                    <a:lnTo>
                      <a:pt x="63383" y="204437"/>
                    </a:lnTo>
                    <a:lnTo>
                      <a:pt x="64794" y="199417"/>
                    </a:lnTo>
                    <a:lnTo>
                      <a:pt x="63472" y="195151"/>
                    </a:lnTo>
                    <a:lnTo>
                      <a:pt x="59362" y="187987"/>
                    </a:lnTo>
                    <a:lnTo>
                      <a:pt x="60830" y="187714"/>
                    </a:lnTo>
                    <a:lnTo>
                      <a:pt x="62019" y="186845"/>
                    </a:lnTo>
                    <a:lnTo>
                      <a:pt x="62861" y="185458"/>
                    </a:lnTo>
                    <a:lnTo>
                      <a:pt x="63336" y="183550"/>
                    </a:lnTo>
                    <a:lnTo>
                      <a:pt x="61931" y="180759"/>
                    </a:lnTo>
                    <a:lnTo>
                      <a:pt x="61532" y="179562"/>
                    </a:lnTo>
                    <a:lnTo>
                      <a:pt x="62253" y="179046"/>
                    </a:lnTo>
                    <a:lnTo>
                      <a:pt x="63925" y="178751"/>
                    </a:lnTo>
                    <a:lnTo>
                      <a:pt x="65800" y="176142"/>
                    </a:lnTo>
                    <a:lnTo>
                      <a:pt x="66858" y="175639"/>
                    </a:lnTo>
                    <a:lnTo>
                      <a:pt x="68657" y="175610"/>
                    </a:lnTo>
                    <a:lnTo>
                      <a:pt x="69949" y="174889"/>
                    </a:lnTo>
                    <a:lnTo>
                      <a:pt x="70859" y="172972"/>
                    </a:lnTo>
                    <a:lnTo>
                      <a:pt x="71806" y="168882"/>
                    </a:lnTo>
                    <a:lnTo>
                      <a:pt x="72302" y="165251"/>
                    </a:lnTo>
                    <a:lnTo>
                      <a:pt x="72059" y="151531"/>
                    </a:lnTo>
                    <a:lnTo>
                      <a:pt x="72421" y="148580"/>
                    </a:lnTo>
                    <a:lnTo>
                      <a:pt x="73666" y="145970"/>
                    </a:lnTo>
                    <a:close/>
                    <a:moveTo>
                      <a:pt x="97034" y="142545"/>
                    </a:moveTo>
                    <a:lnTo>
                      <a:pt x="97530" y="143859"/>
                    </a:lnTo>
                    <a:lnTo>
                      <a:pt x="98056" y="145829"/>
                    </a:lnTo>
                    <a:lnTo>
                      <a:pt x="99608" y="147000"/>
                    </a:lnTo>
                    <a:lnTo>
                      <a:pt x="101025" y="147567"/>
                    </a:lnTo>
                    <a:lnTo>
                      <a:pt x="102693" y="149550"/>
                    </a:lnTo>
                    <a:lnTo>
                      <a:pt x="104309" y="150139"/>
                    </a:lnTo>
                    <a:lnTo>
                      <a:pt x="105931" y="150865"/>
                    </a:lnTo>
                    <a:lnTo>
                      <a:pt x="107239" y="152359"/>
                    </a:lnTo>
                    <a:lnTo>
                      <a:pt x="108190" y="154194"/>
                    </a:lnTo>
                    <a:lnTo>
                      <a:pt x="108675" y="155887"/>
                    </a:lnTo>
                    <a:lnTo>
                      <a:pt x="105951" y="155603"/>
                    </a:lnTo>
                    <a:lnTo>
                      <a:pt x="104104" y="153485"/>
                    </a:lnTo>
                    <a:lnTo>
                      <a:pt x="100790" y="153794"/>
                    </a:lnTo>
                    <a:lnTo>
                      <a:pt x="95004" y="156312"/>
                    </a:lnTo>
                    <a:lnTo>
                      <a:pt x="94491" y="156248"/>
                    </a:lnTo>
                    <a:lnTo>
                      <a:pt x="93807" y="155988"/>
                    </a:lnTo>
                    <a:lnTo>
                      <a:pt x="92966" y="155902"/>
                    </a:lnTo>
                    <a:lnTo>
                      <a:pt x="91987" y="156401"/>
                    </a:lnTo>
                    <a:lnTo>
                      <a:pt x="91309" y="156542"/>
                    </a:lnTo>
                    <a:lnTo>
                      <a:pt x="90646" y="156053"/>
                    </a:lnTo>
                    <a:lnTo>
                      <a:pt x="90090" y="155364"/>
                    </a:lnTo>
                    <a:lnTo>
                      <a:pt x="89796" y="154818"/>
                    </a:lnTo>
                    <a:lnTo>
                      <a:pt x="90403" y="149104"/>
                    </a:lnTo>
                    <a:lnTo>
                      <a:pt x="90301" y="148252"/>
                    </a:lnTo>
                    <a:lnTo>
                      <a:pt x="95637" y="143422"/>
                    </a:lnTo>
                    <a:close/>
                    <a:moveTo>
                      <a:pt x="433856" y="142041"/>
                    </a:moveTo>
                    <a:lnTo>
                      <a:pt x="435234" y="142395"/>
                    </a:lnTo>
                    <a:lnTo>
                      <a:pt x="435942" y="142977"/>
                    </a:lnTo>
                    <a:lnTo>
                      <a:pt x="439416" y="149506"/>
                    </a:lnTo>
                    <a:lnTo>
                      <a:pt x="440147" y="150345"/>
                    </a:lnTo>
                    <a:lnTo>
                      <a:pt x="442007" y="151455"/>
                    </a:lnTo>
                    <a:lnTo>
                      <a:pt x="442808" y="152209"/>
                    </a:lnTo>
                    <a:lnTo>
                      <a:pt x="445645" y="158062"/>
                    </a:lnTo>
                    <a:lnTo>
                      <a:pt x="446988" y="159897"/>
                    </a:lnTo>
                    <a:lnTo>
                      <a:pt x="446027" y="161082"/>
                    </a:lnTo>
                    <a:lnTo>
                      <a:pt x="445204" y="161310"/>
                    </a:lnTo>
                    <a:lnTo>
                      <a:pt x="444581" y="160770"/>
                    </a:lnTo>
                    <a:lnTo>
                      <a:pt x="444266" y="159529"/>
                    </a:lnTo>
                    <a:lnTo>
                      <a:pt x="443788" y="160079"/>
                    </a:lnTo>
                    <a:lnTo>
                      <a:pt x="442637" y="161981"/>
                    </a:lnTo>
                    <a:lnTo>
                      <a:pt x="440667" y="162563"/>
                    </a:lnTo>
                    <a:lnTo>
                      <a:pt x="440392" y="162558"/>
                    </a:lnTo>
                    <a:lnTo>
                      <a:pt x="438996" y="164087"/>
                    </a:lnTo>
                    <a:lnTo>
                      <a:pt x="438525" y="165094"/>
                    </a:lnTo>
                    <a:lnTo>
                      <a:pt x="438356" y="166735"/>
                    </a:lnTo>
                    <a:lnTo>
                      <a:pt x="436613" y="165515"/>
                    </a:lnTo>
                    <a:lnTo>
                      <a:pt x="434776" y="165586"/>
                    </a:lnTo>
                    <a:lnTo>
                      <a:pt x="433001" y="166472"/>
                    </a:lnTo>
                    <a:lnTo>
                      <a:pt x="431427" y="167660"/>
                    </a:lnTo>
                    <a:lnTo>
                      <a:pt x="432130" y="163303"/>
                    </a:lnTo>
                    <a:lnTo>
                      <a:pt x="431529" y="158856"/>
                    </a:lnTo>
                    <a:lnTo>
                      <a:pt x="428476" y="158279"/>
                    </a:lnTo>
                    <a:lnTo>
                      <a:pt x="421597" y="160933"/>
                    </a:lnTo>
                    <a:lnTo>
                      <a:pt x="421171" y="159510"/>
                    </a:lnTo>
                    <a:lnTo>
                      <a:pt x="420597" y="158639"/>
                    </a:lnTo>
                    <a:lnTo>
                      <a:pt x="419787" y="158150"/>
                    </a:lnTo>
                    <a:lnTo>
                      <a:pt x="418689" y="157888"/>
                    </a:lnTo>
                    <a:lnTo>
                      <a:pt x="417993" y="158039"/>
                    </a:lnTo>
                    <a:lnTo>
                      <a:pt x="416939" y="159118"/>
                    </a:lnTo>
                    <a:lnTo>
                      <a:pt x="416417" y="159356"/>
                    </a:lnTo>
                    <a:lnTo>
                      <a:pt x="415726" y="159169"/>
                    </a:lnTo>
                    <a:lnTo>
                      <a:pt x="414716" y="158400"/>
                    </a:lnTo>
                    <a:lnTo>
                      <a:pt x="414178" y="158181"/>
                    </a:lnTo>
                    <a:lnTo>
                      <a:pt x="407290" y="158024"/>
                    </a:lnTo>
                    <a:lnTo>
                      <a:pt x="405150" y="156991"/>
                    </a:lnTo>
                    <a:lnTo>
                      <a:pt x="404428" y="156187"/>
                    </a:lnTo>
                    <a:lnTo>
                      <a:pt x="403633" y="154621"/>
                    </a:lnTo>
                    <a:lnTo>
                      <a:pt x="403021" y="154043"/>
                    </a:lnTo>
                    <a:lnTo>
                      <a:pt x="400981" y="153839"/>
                    </a:lnTo>
                    <a:lnTo>
                      <a:pt x="400102" y="153470"/>
                    </a:lnTo>
                    <a:lnTo>
                      <a:pt x="399899" y="152300"/>
                    </a:lnTo>
                    <a:lnTo>
                      <a:pt x="400772" y="149068"/>
                    </a:lnTo>
                    <a:lnTo>
                      <a:pt x="402106" y="147431"/>
                    </a:lnTo>
                    <a:lnTo>
                      <a:pt x="408596" y="144776"/>
                    </a:lnTo>
                    <a:lnTo>
                      <a:pt x="410482" y="144473"/>
                    </a:lnTo>
                    <a:lnTo>
                      <a:pt x="414963" y="144862"/>
                    </a:lnTo>
                    <a:lnTo>
                      <a:pt x="417078" y="145459"/>
                    </a:lnTo>
                    <a:lnTo>
                      <a:pt x="418096" y="146028"/>
                    </a:lnTo>
                    <a:lnTo>
                      <a:pt x="419999" y="148166"/>
                    </a:lnTo>
                    <a:lnTo>
                      <a:pt x="421025" y="147370"/>
                    </a:lnTo>
                    <a:lnTo>
                      <a:pt x="422118" y="144929"/>
                    </a:lnTo>
                    <a:lnTo>
                      <a:pt x="426335" y="145150"/>
                    </a:lnTo>
                    <a:lnTo>
                      <a:pt x="429073" y="144889"/>
                    </a:lnTo>
                    <a:lnTo>
                      <a:pt x="430459" y="143771"/>
                    </a:lnTo>
                    <a:lnTo>
                      <a:pt x="431002" y="143620"/>
                    </a:lnTo>
                    <a:lnTo>
                      <a:pt x="433416" y="142364"/>
                    </a:lnTo>
                    <a:close/>
                    <a:moveTo>
                      <a:pt x="85546" y="114219"/>
                    </a:moveTo>
                    <a:lnTo>
                      <a:pt x="85938" y="114711"/>
                    </a:lnTo>
                    <a:lnTo>
                      <a:pt x="86446" y="116352"/>
                    </a:lnTo>
                    <a:lnTo>
                      <a:pt x="86467" y="117228"/>
                    </a:lnTo>
                    <a:lnTo>
                      <a:pt x="85141" y="126690"/>
                    </a:lnTo>
                    <a:lnTo>
                      <a:pt x="84683" y="127654"/>
                    </a:lnTo>
                    <a:lnTo>
                      <a:pt x="82352" y="129301"/>
                    </a:lnTo>
                    <a:lnTo>
                      <a:pt x="81312" y="136960"/>
                    </a:lnTo>
                    <a:lnTo>
                      <a:pt x="79016" y="137748"/>
                    </a:lnTo>
                    <a:lnTo>
                      <a:pt x="78321" y="135732"/>
                    </a:lnTo>
                    <a:lnTo>
                      <a:pt x="78104" y="134741"/>
                    </a:lnTo>
                    <a:lnTo>
                      <a:pt x="78915" y="127543"/>
                    </a:lnTo>
                    <a:lnTo>
                      <a:pt x="78703" y="126511"/>
                    </a:lnTo>
                    <a:lnTo>
                      <a:pt x="77433" y="125088"/>
                    </a:lnTo>
                    <a:lnTo>
                      <a:pt x="77286" y="124253"/>
                    </a:lnTo>
                    <a:lnTo>
                      <a:pt x="78242" y="122697"/>
                    </a:lnTo>
                    <a:lnTo>
                      <a:pt x="79650" y="122661"/>
                    </a:lnTo>
                    <a:lnTo>
                      <a:pt x="81278" y="122942"/>
                    </a:lnTo>
                    <a:lnTo>
                      <a:pt x="82953" y="122248"/>
                    </a:lnTo>
                    <a:lnTo>
                      <a:pt x="83523" y="121086"/>
                    </a:lnTo>
                    <a:lnTo>
                      <a:pt x="85260" y="114906"/>
                    </a:lnTo>
                    <a:close/>
                    <a:moveTo>
                      <a:pt x="97504" y="112102"/>
                    </a:moveTo>
                    <a:lnTo>
                      <a:pt x="99769" y="112471"/>
                    </a:lnTo>
                    <a:lnTo>
                      <a:pt x="100756" y="112847"/>
                    </a:lnTo>
                    <a:lnTo>
                      <a:pt x="101718" y="113419"/>
                    </a:lnTo>
                    <a:lnTo>
                      <a:pt x="103435" y="115080"/>
                    </a:lnTo>
                    <a:lnTo>
                      <a:pt x="103329" y="116312"/>
                    </a:lnTo>
                    <a:lnTo>
                      <a:pt x="102403" y="117774"/>
                    </a:lnTo>
                    <a:lnTo>
                      <a:pt x="101624" y="120073"/>
                    </a:lnTo>
                    <a:lnTo>
                      <a:pt x="101856" y="121518"/>
                    </a:lnTo>
                    <a:lnTo>
                      <a:pt x="101545" y="122065"/>
                    </a:lnTo>
                    <a:lnTo>
                      <a:pt x="99233" y="122163"/>
                    </a:lnTo>
                    <a:lnTo>
                      <a:pt x="98240" y="122356"/>
                    </a:lnTo>
                    <a:lnTo>
                      <a:pt x="97317" y="122830"/>
                    </a:lnTo>
                    <a:lnTo>
                      <a:pt x="96444" y="123625"/>
                    </a:lnTo>
                    <a:lnTo>
                      <a:pt x="93909" y="123112"/>
                    </a:lnTo>
                    <a:lnTo>
                      <a:pt x="92572" y="121523"/>
                    </a:lnTo>
                    <a:lnTo>
                      <a:pt x="91619" y="119510"/>
                    </a:lnTo>
                    <a:lnTo>
                      <a:pt x="90293" y="117628"/>
                    </a:lnTo>
                    <a:lnTo>
                      <a:pt x="91142" y="117419"/>
                    </a:lnTo>
                    <a:lnTo>
                      <a:pt x="93087" y="117365"/>
                    </a:lnTo>
                    <a:lnTo>
                      <a:pt x="93855" y="117107"/>
                    </a:lnTo>
                    <a:lnTo>
                      <a:pt x="94657" y="116421"/>
                    </a:lnTo>
                    <a:lnTo>
                      <a:pt x="95579" y="115315"/>
                    </a:lnTo>
                    <a:lnTo>
                      <a:pt x="95989" y="114284"/>
                    </a:lnTo>
                    <a:lnTo>
                      <a:pt x="95235" y="113712"/>
                    </a:lnTo>
                    <a:lnTo>
                      <a:pt x="94998" y="113414"/>
                    </a:lnTo>
                    <a:lnTo>
                      <a:pt x="95650" y="112849"/>
                    </a:lnTo>
                    <a:lnTo>
                      <a:pt x="96639" y="112298"/>
                    </a:lnTo>
                    <a:close/>
                    <a:moveTo>
                      <a:pt x="409544" y="61654"/>
                    </a:moveTo>
                    <a:lnTo>
                      <a:pt x="424322" y="88019"/>
                    </a:lnTo>
                    <a:lnTo>
                      <a:pt x="424706" y="89553"/>
                    </a:lnTo>
                    <a:lnTo>
                      <a:pt x="426056" y="92974"/>
                    </a:lnTo>
                    <a:lnTo>
                      <a:pt x="430045" y="95546"/>
                    </a:lnTo>
                    <a:lnTo>
                      <a:pt x="438457" y="98029"/>
                    </a:lnTo>
                    <a:lnTo>
                      <a:pt x="437343" y="100786"/>
                    </a:lnTo>
                    <a:lnTo>
                      <a:pt x="435761" y="110645"/>
                    </a:lnTo>
                    <a:lnTo>
                      <a:pt x="434479" y="113082"/>
                    </a:lnTo>
                    <a:lnTo>
                      <a:pt x="429734" y="115780"/>
                    </a:lnTo>
                    <a:lnTo>
                      <a:pt x="427766" y="118042"/>
                    </a:lnTo>
                    <a:lnTo>
                      <a:pt x="429734" y="119150"/>
                    </a:lnTo>
                    <a:lnTo>
                      <a:pt x="432001" y="118731"/>
                    </a:lnTo>
                    <a:lnTo>
                      <a:pt x="434140" y="117341"/>
                    </a:lnTo>
                    <a:lnTo>
                      <a:pt x="435663" y="115529"/>
                    </a:lnTo>
                    <a:lnTo>
                      <a:pt x="436331" y="117505"/>
                    </a:lnTo>
                    <a:lnTo>
                      <a:pt x="436950" y="120492"/>
                    </a:lnTo>
                    <a:lnTo>
                      <a:pt x="437513" y="125634"/>
                    </a:lnTo>
                    <a:lnTo>
                      <a:pt x="436990" y="127833"/>
                    </a:lnTo>
                    <a:lnTo>
                      <a:pt x="435965" y="127441"/>
                    </a:lnTo>
                    <a:lnTo>
                      <a:pt x="433591" y="124221"/>
                    </a:lnTo>
                    <a:lnTo>
                      <a:pt x="432574" y="126926"/>
                    </a:lnTo>
                    <a:lnTo>
                      <a:pt x="434019" y="128602"/>
                    </a:lnTo>
                    <a:lnTo>
                      <a:pt x="435807" y="129943"/>
                    </a:lnTo>
                    <a:lnTo>
                      <a:pt x="435867" y="131647"/>
                    </a:lnTo>
                    <a:lnTo>
                      <a:pt x="433652" y="133322"/>
                    </a:lnTo>
                    <a:lnTo>
                      <a:pt x="431935" y="132235"/>
                    </a:lnTo>
                    <a:lnTo>
                      <a:pt x="430337" y="130168"/>
                    </a:lnTo>
                    <a:lnTo>
                      <a:pt x="428417" y="128874"/>
                    </a:lnTo>
                    <a:lnTo>
                      <a:pt x="426378" y="128031"/>
                    </a:lnTo>
                    <a:lnTo>
                      <a:pt x="425233" y="127837"/>
                    </a:lnTo>
                    <a:lnTo>
                      <a:pt x="424032" y="128292"/>
                    </a:lnTo>
                    <a:lnTo>
                      <a:pt x="423342" y="129473"/>
                    </a:lnTo>
                    <a:lnTo>
                      <a:pt x="422298" y="132768"/>
                    </a:lnTo>
                    <a:lnTo>
                      <a:pt x="421551" y="133389"/>
                    </a:lnTo>
                    <a:lnTo>
                      <a:pt x="419642" y="133773"/>
                    </a:lnTo>
                    <a:lnTo>
                      <a:pt x="417417" y="134708"/>
                    </a:lnTo>
                    <a:lnTo>
                      <a:pt x="415119" y="135147"/>
                    </a:lnTo>
                    <a:lnTo>
                      <a:pt x="410596" y="132539"/>
                    </a:lnTo>
                    <a:lnTo>
                      <a:pt x="408465" y="130417"/>
                    </a:lnTo>
                    <a:lnTo>
                      <a:pt x="407845" y="127973"/>
                    </a:lnTo>
                    <a:lnTo>
                      <a:pt x="410114" y="125569"/>
                    </a:lnTo>
                    <a:lnTo>
                      <a:pt x="407648" y="122216"/>
                    </a:lnTo>
                    <a:lnTo>
                      <a:pt x="406540" y="120176"/>
                    </a:lnTo>
                    <a:lnTo>
                      <a:pt x="406854" y="118437"/>
                    </a:lnTo>
                    <a:lnTo>
                      <a:pt x="407404" y="116793"/>
                    </a:lnTo>
                    <a:lnTo>
                      <a:pt x="407239" y="114431"/>
                    </a:lnTo>
                    <a:lnTo>
                      <a:pt x="406598" y="112143"/>
                    </a:lnTo>
                    <a:lnTo>
                      <a:pt x="405688" y="110690"/>
                    </a:lnTo>
                    <a:lnTo>
                      <a:pt x="403879" y="110052"/>
                    </a:lnTo>
                    <a:lnTo>
                      <a:pt x="402566" y="110188"/>
                    </a:lnTo>
                    <a:lnTo>
                      <a:pt x="401952" y="109441"/>
                    </a:lnTo>
                    <a:lnTo>
                      <a:pt x="402240" y="106238"/>
                    </a:lnTo>
                    <a:lnTo>
                      <a:pt x="401769" y="104047"/>
                    </a:lnTo>
                    <a:lnTo>
                      <a:pt x="400091" y="102611"/>
                    </a:lnTo>
                    <a:lnTo>
                      <a:pt x="398051" y="101818"/>
                    </a:lnTo>
                    <a:lnTo>
                      <a:pt x="396529" y="101515"/>
                    </a:lnTo>
                    <a:lnTo>
                      <a:pt x="396750" y="100664"/>
                    </a:lnTo>
                    <a:lnTo>
                      <a:pt x="399236" y="96591"/>
                    </a:lnTo>
                    <a:lnTo>
                      <a:pt x="399980" y="94844"/>
                    </a:lnTo>
                    <a:lnTo>
                      <a:pt x="399950" y="92997"/>
                    </a:lnTo>
                    <a:lnTo>
                      <a:pt x="399154" y="88996"/>
                    </a:lnTo>
                    <a:lnTo>
                      <a:pt x="399129" y="87108"/>
                    </a:lnTo>
                    <a:lnTo>
                      <a:pt x="398810" y="84122"/>
                    </a:lnTo>
                    <a:lnTo>
                      <a:pt x="396985" y="84014"/>
                    </a:lnTo>
                    <a:lnTo>
                      <a:pt x="393113" y="85888"/>
                    </a:lnTo>
                    <a:lnTo>
                      <a:pt x="391296" y="85209"/>
                    </a:lnTo>
                    <a:lnTo>
                      <a:pt x="387024" y="80574"/>
                    </a:lnTo>
                    <a:lnTo>
                      <a:pt x="388799" y="79467"/>
                    </a:lnTo>
                    <a:lnTo>
                      <a:pt x="391408" y="76963"/>
                    </a:lnTo>
                    <a:lnTo>
                      <a:pt x="393262" y="76036"/>
                    </a:lnTo>
                    <a:lnTo>
                      <a:pt x="397465" y="75200"/>
                    </a:lnTo>
                    <a:lnTo>
                      <a:pt x="398652" y="73955"/>
                    </a:lnTo>
                    <a:lnTo>
                      <a:pt x="398094" y="71341"/>
                    </a:lnTo>
                    <a:lnTo>
                      <a:pt x="399022" y="71037"/>
                    </a:lnTo>
                    <a:lnTo>
                      <a:pt x="401046" y="69857"/>
                    </a:lnTo>
                    <a:lnTo>
                      <a:pt x="400074" y="67910"/>
                    </a:lnTo>
                    <a:lnTo>
                      <a:pt x="399696" y="66823"/>
                    </a:lnTo>
                    <a:lnTo>
                      <a:pt x="399629" y="65713"/>
                    </a:lnTo>
                    <a:lnTo>
                      <a:pt x="400255" y="64511"/>
                    </a:lnTo>
                    <a:lnTo>
                      <a:pt x="401208" y="65005"/>
                    </a:lnTo>
                    <a:lnTo>
                      <a:pt x="402187" y="66063"/>
                    </a:lnTo>
                    <a:lnTo>
                      <a:pt x="402916" y="66624"/>
                    </a:lnTo>
                    <a:lnTo>
                      <a:pt x="404634" y="65914"/>
                    </a:lnTo>
                    <a:close/>
                    <a:moveTo>
                      <a:pt x="19801" y="0"/>
                    </a:moveTo>
                    <a:lnTo>
                      <a:pt x="20509" y="539"/>
                    </a:lnTo>
                    <a:lnTo>
                      <a:pt x="23188" y="3925"/>
                    </a:lnTo>
                    <a:lnTo>
                      <a:pt x="27103" y="6314"/>
                    </a:lnTo>
                    <a:lnTo>
                      <a:pt x="28797" y="7915"/>
                    </a:lnTo>
                    <a:lnTo>
                      <a:pt x="29551" y="10900"/>
                    </a:lnTo>
                    <a:lnTo>
                      <a:pt x="30151" y="11925"/>
                    </a:lnTo>
                    <a:lnTo>
                      <a:pt x="30706" y="13219"/>
                    </a:lnTo>
                    <a:lnTo>
                      <a:pt x="30851" y="14800"/>
                    </a:lnTo>
                    <a:lnTo>
                      <a:pt x="29512" y="20406"/>
                    </a:lnTo>
                    <a:lnTo>
                      <a:pt x="29431" y="23469"/>
                    </a:lnTo>
                    <a:lnTo>
                      <a:pt x="30275" y="28830"/>
                    </a:lnTo>
                    <a:lnTo>
                      <a:pt x="30308" y="31526"/>
                    </a:lnTo>
                    <a:lnTo>
                      <a:pt x="29548" y="34188"/>
                    </a:lnTo>
                    <a:lnTo>
                      <a:pt x="27268" y="39608"/>
                    </a:lnTo>
                    <a:lnTo>
                      <a:pt x="27016" y="42235"/>
                    </a:lnTo>
                    <a:lnTo>
                      <a:pt x="27614" y="43533"/>
                    </a:lnTo>
                    <a:lnTo>
                      <a:pt x="28546" y="44063"/>
                    </a:lnTo>
                    <a:lnTo>
                      <a:pt x="29509" y="44449"/>
                    </a:lnTo>
                    <a:lnTo>
                      <a:pt x="30155" y="45268"/>
                    </a:lnTo>
                    <a:lnTo>
                      <a:pt x="30409" y="46880"/>
                    </a:lnTo>
                    <a:lnTo>
                      <a:pt x="30217" y="48124"/>
                    </a:lnTo>
                    <a:lnTo>
                      <a:pt x="29832" y="49349"/>
                    </a:lnTo>
                    <a:lnTo>
                      <a:pt x="28998" y="53845"/>
                    </a:lnTo>
                    <a:lnTo>
                      <a:pt x="28504" y="55185"/>
                    </a:lnTo>
                    <a:lnTo>
                      <a:pt x="27834" y="55711"/>
                    </a:lnTo>
                    <a:lnTo>
                      <a:pt x="26905" y="56169"/>
                    </a:lnTo>
                    <a:lnTo>
                      <a:pt x="26443" y="57429"/>
                    </a:lnTo>
                    <a:lnTo>
                      <a:pt x="26146" y="58873"/>
                    </a:lnTo>
                    <a:lnTo>
                      <a:pt x="25685" y="59923"/>
                    </a:lnTo>
                    <a:lnTo>
                      <a:pt x="24664" y="60625"/>
                    </a:lnTo>
                    <a:lnTo>
                      <a:pt x="22439" y="61486"/>
                    </a:lnTo>
                    <a:lnTo>
                      <a:pt x="21342" y="62139"/>
                    </a:lnTo>
                    <a:lnTo>
                      <a:pt x="20519" y="63091"/>
                    </a:lnTo>
                    <a:lnTo>
                      <a:pt x="19780" y="64167"/>
                    </a:lnTo>
                    <a:lnTo>
                      <a:pt x="18951" y="65035"/>
                    </a:lnTo>
                    <a:lnTo>
                      <a:pt x="17877" y="65344"/>
                    </a:lnTo>
                    <a:lnTo>
                      <a:pt x="15731" y="65540"/>
                    </a:lnTo>
                    <a:lnTo>
                      <a:pt x="5554" y="70492"/>
                    </a:lnTo>
                    <a:lnTo>
                      <a:pt x="3632" y="70155"/>
                    </a:lnTo>
                    <a:lnTo>
                      <a:pt x="2302" y="67498"/>
                    </a:lnTo>
                    <a:lnTo>
                      <a:pt x="1953" y="65636"/>
                    </a:lnTo>
                    <a:lnTo>
                      <a:pt x="1693" y="60293"/>
                    </a:lnTo>
                    <a:lnTo>
                      <a:pt x="3085" y="60549"/>
                    </a:lnTo>
                    <a:lnTo>
                      <a:pt x="3921" y="58377"/>
                    </a:lnTo>
                    <a:lnTo>
                      <a:pt x="4555" y="53023"/>
                    </a:lnTo>
                    <a:lnTo>
                      <a:pt x="4249" y="49767"/>
                    </a:lnTo>
                    <a:lnTo>
                      <a:pt x="2842" y="48195"/>
                    </a:lnTo>
                    <a:lnTo>
                      <a:pt x="1149" y="47061"/>
                    </a:lnTo>
                    <a:lnTo>
                      <a:pt x="0" y="45062"/>
                    </a:lnTo>
                    <a:lnTo>
                      <a:pt x="130" y="43024"/>
                    </a:lnTo>
                    <a:lnTo>
                      <a:pt x="1474" y="36147"/>
                    </a:lnTo>
                    <a:lnTo>
                      <a:pt x="2174" y="34688"/>
                    </a:lnTo>
                    <a:lnTo>
                      <a:pt x="3607" y="33517"/>
                    </a:lnTo>
                    <a:lnTo>
                      <a:pt x="4452" y="30610"/>
                    </a:lnTo>
                    <a:lnTo>
                      <a:pt x="5004" y="25172"/>
                    </a:lnTo>
                    <a:lnTo>
                      <a:pt x="4855" y="24538"/>
                    </a:lnTo>
                    <a:lnTo>
                      <a:pt x="4066" y="23067"/>
                    </a:lnTo>
                    <a:lnTo>
                      <a:pt x="3885" y="22419"/>
                    </a:lnTo>
                    <a:lnTo>
                      <a:pt x="4118" y="21947"/>
                    </a:lnTo>
                    <a:lnTo>
                      <a:pt x="5266" y="20550"/>
                    </a:lnTo>
                    <a:lnTo>
                      <a:pt x="5599" y="19844"/>
                    </a:lnTo>
                    <a:lnTo>
                      <a:pt x="5348" y="16835"/>
                    </a:lnTo>
                    <a:lnTo>
                      <a:pt x="5697" y="15374"/>
                    </a:lnTo>
                    <a:lnTo>
                      <a:pt x="7124" y="14855"/>
                    </a:lnTo>
                    <a:lnTo>
                      <a:pt x="9079" y="14511"/>
                    </a:lnTo>
                    <a:lnTo>
                      <a:pt x="11458" y="13355"/>
                    </a:lnTo>
                    <a:lnTo>
                      <a:pt x="13613" y="11800"/>
                    </a:lnTo>
                    <a:lnTo>
                      <a:pt x="14893" y="10205"/>
                    </a:lnTo>
                    <a:lnTo>
                      <a:pt x="15021" y="7682"/>
                    </a:lnTo>
                    <a:lnTo>
                      <a:pt x="14557" y="4400"/>
                    </a:lnTo>
                    <a:lnTo>
                      <a:pt x="14459" y="1635"/>
                    </a:lnTo>
                    <a:lnTo>
                      <a:pt x="15632" y="567"/>
                    </a:lnTo>
                    <a:lnTo>
                      <a:pt x="16739" y="523"/>
                    </a:lnTo>
                    <a:lnTo>
                      <a:pt x="18680" y="31"/>
                    </a:lnTo>
                    <a:close/>
                  </a:path>
                </a:pathLst>
              </a:custGeom>
              <a:grpFill/>
              <a:ln w="3175"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n-AU" sz="1600" dirty="0">
                  <a:solidFill>
                    <a:schemeClr val="tx1"/>
                  </a:solidFill>
                  <a:latin typeface="Arial" panose="020B0604020202020204" pitchFamily="34" charset="0"/>
                  <a:cs typeface="Arial" panose="020B0604020202020204" pitchFamily="34" charset="0"/>
                </a:endParaRPr>
              </a:p>
            </p:txBody>
          </p:sp>
        </p:grpSp>
        <p:pic>
          <p:nvPicPr>
            <p:cNvPr id="16" name="Graphic 15">
              <a:extLst>
                <a:ext uri="{FF2B5EF4-FFF2-40B4-BE49-F238E27FC236}">
                  <a16:creationId xmlns:a16="http://schemas.microsoft.com/office/drawing/2014/main" id="{636E9F61-4392-FBB7-B875-BDE954F47F0F}"/>
                </a:ext>
              </a:extLst>
            </p:cNvPr>
            <p:cNvPicPr>
              <a:picLocks/>
            </p:cNvPicPr>
            <p:nvPr/>
          </p:nvPicPr>
          <p:blipFill>
            <a:blip r:embed="rId11">
              <a:extLst>
                <a:ext uri="{96DAC541-7B7A-43D3-8B79-37D633B846F1}">
                  <asvg:svgBlip xmlns:asvg="http://schemas.microsoft.com/office/drawing/2016/SVG/main" r:embed="rId12"/>
                </a:ext>
              </a:extLst>
            </a:blip>
            <a:stretch>
              <a:fillRect/>
            </a:stretch>
          </p:blipFill>
          <p:spPr>
            <a:xfrm>
              <a:off x="7069844" y="3565168"/>
              <a:ext cx="447736" cy="448720"/>
            </a:xfrm>
            <a:prstGeom prst="rect">
              <a:avLst/>
            </a:prstGeom>
          </p:spPr>
        </p:pic>
      </p:grpSp>
      <p:sp>
        <p:nvSpPr>
          <p:cNvPr id="8" name="Title 7">
            <a:extLst>
              <a:ext uri="{FF2B5EF4-FFF2-40B4-BE49-F238E27FC236}">
                <a16:creationId xmlns:a16="http://schemas.microsoft.com/office/drawing/2014/main" id="{0C5396F7-505E-199A-DBA1-4875DC1280E2}"/>
              </a:ext>
            </a:extLst>
          </p:cNvPr>
          <p:cNvSpPr txBox="1">
            <a:spLocks noGrp="1"/>
          </p:cNvSpPr>
          <p:nvPr>
            <p:ph type="title" idx="4294967295"/>
          </p:nvPr>
        </p:nvSpPr>
        <p:spPr>
          <a:xfrm>
            <a:off x="843728" y="2431089"/>
            <a:ext cx="3970699" cy="1216338"/>
          </a:xfrm>
          <a:prstGeom prst="rect">
            <a:avLst/>
          </a:prstGeom>
          <a:noFill/>
          <a:ln>
            <a:noFill/>
            <a:prstDash/>
          </a:ln>
          <a:effectLst/>
        </p:spPr>
        <p:txBody>
          <a:bodyPr rot="0" spcFirstLastPara="0" vertOverflow="overflow" horzOverflow="overflow" vert="horz" wrap="square" lIns="0" tIns="0" rIns="0" bIns="0" numCol="1" spcCol="0" rtlCol="0" fromWordArt="0" anchor="b" anchorCtr="0" forceAA="0" compatLnSpc="1">
            <a:prstTxWarp prst="textNoShape">
              <a:avLst/>
            </a:prstTxWarp>
            <a:no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AU" sz="3600" b="1" i="0" u="none" strike="noStrike" kern="1200" cap="none" spc="0" normalizeH="0" baseline="0" noProof="0" dirty="0">
                <a:ln>
                  <a:noFill/>
                </a:ln>
                <a:effectLst/>
                <a:uLnTx/>
                <a:uFillTx/>
                <a:latin typeface="Arial" charset="0"/>
                <a:ea typeface="ＭＳ Ｐゴシック" pitchFamily="84" charset="-128"/>
                <a:cs typeface="+mn-cs"/>
              </a:rPr>
              <a:t>Mid North South Australia</a:t>
            </a:r>
            <a:endParaRPr kumimoji="0" lang="en-AU" sz="4000" b="1" i="0" u="none" strike="noStrike" kern="0" cap="none" spc="0" normalizeH="0" baseline="0" noProof="0" dirty="0">
              <a:ln>
                <a:noFill/>
              </a:ln>
              <a:effectLst/>
              <a:uLnTx/>
              <a:uFillTx/>
              <a:latin typeface="Arial" charset="0"/>
              <a:ea typeface="ＭＳ Ｐゴシック" pitchFamily="84" charset="-128"/>
              <a:cs typeface="+mn-cs"/>
            </a:endParaRPr>
          </a:p>
        </p:txBody>
      </p:sp>
      <p:sp>
        <p:nvSpPr>
          <p:cNvPr id="4" name="Slide Number Placeholder 2">
            <a:extLst>
              <a:ext uri="{FF2B5EF4-FFF2-40B4-BE49-F238E27FC236}">
                <a16:creationId xmlns:a16="http://schemas.microsoft.com/office/drawing/2014/main" id="{A517218C-1247-E21F-8BFF-9A1C70C29FD2}"/>
              </a:ext>
            </a:extLst>
          </p:cNvPr>
          <p:cNvSpPr txBox="1">
            <a:spLocks/>
          </p:cNvSpPr>
          <p:nvPr/>
        </p:nvSpPr>
        <p:spPr>
          <a:xfrm>
            <a:off x="69764" y="6565840"/>
            <a:ext cx="326600" cy="195933"/>
          </a:xfrm>
          <a:prstGeom prst="rect">
            <a:avLst/>
          </a:prstGeom>
        </p:spPr>
        <p:txBody>
          <a:bodyPr vert="horz" lIns="0" tIns="0" rIns="0" bIns="0" rtlCol="0" anchor="t" anchorCtr="0"/>
          <a:lstStyle>
            <a:defPPr>
              <a:defRPr lang="en-AU"/>
            </a:defPPr>
            <a:lvl1pPr algn="r">
              <a:defRPr sz="700">
                <a:solidFill>
                  <a:schemeClr val="tx2"/>
                </a:solidFill>
              </a:defRPr>
            </a:lvl1pPr>
            <a:lvl2pPr marL="457200" algn="l" rtl="0" eaLnBrk="0" fontAlgn="base" hangingPunct="0">
              <a:spcBef>
                <a:spcPct val="0"/>
              </a:spcBef>
              <a:spcAft>
                <a:spcPct val="0"/>
              </a:spcAft>
              <a:defRPr sz="2400" kern="1200">
                <a:solidFill>
                  <a:schemeClr val="tx1"/>
                </a:solidFill>
                <a:latin typeface="Arial" charset="0"/>
                <a:ea typeface="ＭＳ Ｐゴシック" pitchFamily="84" charset="-128"/>
                <a:cs typeface="+mn-cs"/>
              </a:defRPr>
            </a:lvl2pPr>
            <a:lvl3pPr marL="914400" algn="l" rtl="0" eaLnBrk="0" fontAlgn="base" hangingPunct="0">
              <a:spcBef>
                <a:spcPct val="0"/>
              </a:spcBef>
              <a:spcAft>
                <a:spcPct val="0"/>
              </a:spcAft>
              <a:defRPr sz="2400" kern="1200">
                <a:solidFill>
                  <a:schemeClr val="tx1"/>
                </a:solidFill>
                <a:latin typeface="Arial" charset="0"/>
                <a:ea typeface="ＭＳ Ｐゴシック" pitchFamily="84" charset="-128"/>
                <a:cs typeface="+mn-cs"/>
              </a:defRPr>
            </a:lvl3pPr>
            <a:lvl4pPr marL="1371600" algn="l" rtl="0" eaLnBrk="0" fontAlgn="base" hangingPunct="0">
              <a:spcBef>
                <a:spcPct val="0"/>
              </a:spcBef>
              <a:spcAft>
                <a:spcPct val="0"/>
              </a:spcAft>
              <a:defRPr sz="2400" kern="1200">
                <a:solidFill>
                  <a:schemeClr val="tx1"/>
                </a:solidFill>
                <a:latin typeface="Arial" charset="0"/>
                <a:ea typeface="ＭＳ Ｐゴシック" pitchFamily="84" charset="-128"/>
                <a:cs typeface="+mn-cs"/>
              </a:defRPr>
            </a:lvl4pPr>
            <a:lvl5pPr marL="1828800" algn="l" rtl="0" eaLnBrk="0" fontAlgn="base" hangingPunct="0">
              <a:spcBef>
                <a:spcPct val="0"/>
              </a:spcBef>
              <a:spcAft>
                <a:spcPct val="0"/>
              </a:spcAft>
              <a:defRPr sz="2400" kern="1200">
                <a:solidFill>
                  <a:schemeClr val="tx1"/>
                </a:solidFill>
                <a:latin typeface="Arial" charset="0"/>
                <a:ea typeface="ＭＳ Ｐゴシック" pitchFamily="84" charset="-128"/>
                <a:cs typeface="+mn-cs"/>
              </a:defRPr>
            </a:lvl5pPr>
            <a:lvl6pPr marL="2286000" algn="l" defTabSz="914400" rtl="0" eaLnBrk="1" latinLnBrk="0" hangingPunct="1">
              <a:defRPr sz="2400" kern="1200">
                <a:solidFill>
                  <a:schemeClr val="tx1"/>
                </a:solidFill>
                <a:latin typeface="Arial" charset="0"/>
                <a:ea typeface="ＭＳ Ｐゴシック" pitchFamily="84" charset="-128"/>
                <a:cs typeface="+mn-cs"/>
              </a:defRPr>
            </a:lvl6pPr>
            <a:lvl7pPr marL="2743200" algn="l" defTabSz="914400" rtl="0" eaLnBrk="1" latinLnBrk="0" hangingPunct="1">
              <a:defRPr sz="2400" kern="1200">
                <a:solidFill>
                  <a:schemeClr val="tx1"/>
                </a:solidFill>
                <a:latin typeface="Arial" charset="0"/>
                <a:ea typeface="ＭＳ Ｐゴシック" pitchFamily="84" charset="-128"/>
                <a:cs typeface="+mn-cs"/>
              </a:defRPr>
            </a:lvl7pPr>
            <a:lvl8pPr marL="3200400" algn="l" defTabSz="914400" rtl="0" eaLnBrk="1" latinLnBrk="0" hangingPunct="1">
              <a:defRPr sz="2400" kern="1200">
                <a:solidFill>
                  <a:schemeClr val="tx1"/>
                </a:solidFill>
                <a:latin typeface="Arial" charset="0"/>
                <a:ea typeface="ＭＳ Ｐゴシック" pitchFamily="84" charset="-128"/>
                <a:cs typeface="+mn-cs"/>
              </a:defRPr>
            </a:lvl8pPr>
            <a:lvl9pPr marL="3657600" algn="l" defTabSz="914400" rtl="0" eaLnBrk="1" latinLnBrk="0" hangingPunct="1">
              <a:defRPr sz="2400" kern="1200">
                <a:solidFill>
                  <a:schemeClr val="tx1"/>
                </a:solidFill>
                <a:latin typeface="Arial" charset="0"/>
                <a:ea typeface="ＭＳ Ｐゴシック" pitchFamily="84" charset="-128"/>
                <a:cs typeface="+mn-cs"/>
              </a:defRPr>
            </a:lvl9pPr>
          </a:lstStyle>
          <a:p>
            <a:fld id="{31DA3BC9-E790-4181-9E03-5E49C268FA52}" type="slidenum">
              <a:rPr lang="en-AU" sz="1100"/>
              <a:pPr/>
              <a:t>23</a:t>
            </a:fld>
            <a:r>
              <a:rPr lang="en-AU" sz="1100" dirty="0"/>
              <a:t>  </a:t>
            </a:r>
          </a:p>
        </p:txBody>
      </p:sp>
    </p:spTree>
    <p:extLst>
      <p:ext uri="{BB962C8B-B14F-4D97-AF65-F5344CB8AC3E}">
        <p14:creationId xmlns:p14="http://schemas.microsoft.com/office/powerpoint/2010/main" val="37750068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E95BF03E-3A20-5445-818C-0EF9E93929B0}"/>
              </a:ext>
            </a:extLst>
          </p:cNvPr>
          <p:cNvSpPr txBox="1"/>
          <p:nvPr/>
        </p:nvSpPr>
        <p:spPr>
          <a:xfrm>
            <a:off x="4859008" y="6065473"/>
            <a:ext cx="4479094" cy="316167"/>
          </a:xfrm>
          <a:prstGeom prst="rect">
            <a:avLst/>
          </a:prstGeom>
        </p:spPr>
        <p:txBody>
          <a:bodyPr vert="horz" wrap="square" lIns="0" tIns="0" rIns="0" bIns="0" rtlCol="0">
            <a:noAutofit/>
          </a:bodyPr>
          <a:lstStyle/>
          <a:p>
            <a:pPr marL="0" indent="0" algn="l"/>
            <a:r>
              <a:rPr lang="en-AU" sz="1100" kern="0" dirty="0">
                <a:solidFill>
                  <a:schemeClr val="tx2"/>
                </a:solidFill>
              </a:rPr>
              <a:t>Source: Jobs and Skills Australia, </a:t>
            </a:r>
            <a:r>
              <a:rPr lang="en-AU" sz="1100" kern="0" dirty="0">
                <a:solidFill>
                  <a:schemeClr val="tx2"/>
                </a:solidFill>
                <a:hlinkClick r:id="rId2"/>
              </a:rPr>
              <a:t>Monthly Labour Market Dashboards</a:t>
            </a:r>
            <a:r>
              <a:rPr lang="en-AU" sz="1100" kern="0" dirty="0">
                <a:solidFill>
                  <a:schemeClr val="tx2"/>
                </a:solidFill>
              </a:rPr>
              <a:t>, updated July 2023</a:t>
            </a:r>
          </a:p>
        </p:txBody>
      </p:sp>
      <p:graphicFrame>
        <p:nvGraphicFramePr>
          <p:cNvPr id="7" name="Table 6" descr="Labour market summary of Mid North South Australia, and Australia in general.">
            <a:extLst>
              <a:ext uri="{FF2B5EF4-FFF2-40B4-BE49-F238E27FC236}">
                <a16:creationId xmlns:a16="http://schemas.microsoft.com/office/drawing/2014/main" id="{523BFD3B-E85B-53BD-511B-465431FBB8CB}"/>
              </a:ext>
            </a:extLst>
          </p:cNvPr>
          <p:cNvGraphicFramePr>
            <a:graphicFrameLocks noGrp="1"/>
          </p:cNvGraphicFramePr>
          <p:nvPr>
            <p:extLst>
              <p:ext uri="{D42A27DB-BD31-4B8C-83A1-F6EECF244321}">
                <p14:modId xmlns:p14="http://schemas.microsoft.com/office/powerpoint/2010/main" val="3143352217"/>
              </p:ext>
            </p:extLst>
          </p:nvPr>
        </p:nvGraphicFramePr>
        <p:xfrm>
          <a:off x="4859008" y="4232935"/>
          <a:ext cx="4479094" cy="1798320"/>
        </p:xfrm>
        <a:graphic>
          <a:graphicData uri="http://schemas.openxmlformats.org/drawingml/2006/table">
            <a:tbl>
              <a:tblPr firstRow="1" bandRow="1">
                <a:tableStyleId>{64143AEB-D88A-4235-B7F5-65CC395101BD}</a:tableStyleId>
              </a:tblPr>
              <a:tblGrid>
                <a:gridCol w="1686647">
                  <a:extLst>
                    <a:ext uri="{9D8B030D-6E8A-4147-A177-3AD203B41FA5}">
                      <a16:colId xmlns:a16="http://schemas.microsoft.com/office/drawing/2014/main" val="975905459"/>
                    </a:ext>
                  </a:extLst>
                </a:gridCol>
                <a:gridCol w="1638678">
                  <a:extLst>
                    <a:ext uri="{9D8B030D-6E8A-4147-A177-3AD203B41FA5}">
                      <a16:colId xmlns:a16="http://schemas.microsoft.com/office/drawing/2014/main" val="4291060567"/>
                    </a:ext>
                  </a:extLst>
                </a:gridCol>
                <a:gridCol w="1153769">
                  <a:extLst>
                    <a:ext uri="{9D8B030D-6E8A-4147-A177-3AD203B41FA5}">
                      <a16:colId xmlns:a16="http://schemas.microsoft.com/office/drawing/2014/main" val="2101266320"/>
                    </a:ext>
                  </a:extLst>
                </a:gridCol>
              </a:tblGrid>
              <a:tr h="172100">
                <a:tc>
                  <a:txBody>
                    <a:bodyPr/>
                    <a:lstStyle/>
                    <a:p>
                      <a:r>
                        <a:rPr lang="en-AU" sz="1100" b="1" dirty="0">
                          <a:solidFill>
                            <a:schemeClr val="bg1"/>
                          </a:solidFill>
                        </a:rPr>
                        <a:t>Labour market summary</a:t>
                      </a:r>
                    </a:p>
                  </a:txBody>
                  <a:tcPr anchor="ctr">
                    <a:solidFill>
                      <a:schemeClr val="tx2"/>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AU" sz="1100" b="1" dirty="0">
                          <a:solidFill>
                            <a:schemeClr val="bg1"/>
                          </a:solidFill>
                        </a:rPr>
                        <a:t>Mid North South Australia</a:t>
                      </a:r>
                    </a:p>
                  </a:txBody>
                  <a:tcPr anchor="ctr">
                    <a:solidFill>
                      <a:schemeClr val="tx2"/>
                    </a:solidFill>
                  </a:tcPr>
                </a:tc>
                <a:tc>
                  <a:txBody>
                    <a:bodyPr/>
                    <a:lstStyle/>
                    <a:p>
                      <a:pPr algn="r"/>
                      <a:r>
                        <a:rPr lang="en-AU" sz="1100" dirty="0">
                          <a:solidFill>
                            <a:schemeClr val="bg1"/>
                          </a:solidFill>
                        </a:rPr>
                        <a:t>Australia</a:t>
                      </a:r>
                    </a:p>
                  </a:txBody>
                  <a:tcPr anchor="ctr">
                    <a:solidFill>
                      <a:schemeClr val="tx2"/>
                    </a:solidFill>
                  </a:tcPr>
                </a:tc>
                <a:extLst>
                  <a:ext uri="{0D108BD9-81ED-4DB2-BD59-A6C34878D82A}">
                    <a16:rowId xmlns:a16="http://schemas.microsoft.com/office/drawing/2014/main" val="2095977935"/>
                  </a:ext>
                </a:extLst>
              </a:tr>
              <a:tr h="172100">
                <a:tc>
                  <a:txBody>
                    <a:bodyPr/>
                    <a:lstStyle/>
                    <a:p>
                      <a:r>
                        <a:rPr lang="en-AU" sz="1100" b="1" dirty="0">
                          <a:solidFill>
                            <a:schemeClr val="tx2"/>
                          </a:solidFill>
                        </a:rPr>
                        <a:t>Number of people employed</a:t>
                      </a:r>
                    </a:p>
                  </a:txBody>
                  <a:tcPr anchor="ctr"/>
                </a:tc>
                <a:tc>
                  <a:txBody>
                    <a:bodyPr/>
                    <a:lstStyle/>
                    <a:p>
                      <a:pPr algn="r"/>
                      <a:r>
                        <a:rPr lang="en-AU" sz="1100" b="0" dirty="0">
                          <a:solidFill>
                            <a:schemeClr val="tx2"/>
                          </a:solidFill>
                        </a:rPr>
                        <a:t>53,900</a:t>
                      </a:r>
                    </a:p>
                  </a:txBody>
                  <a:tcPr anchor="ctr"/>
                </a:tc>
                <a:tc>
                  <a:txBody>
                    <a:bodyPr/>
                    <a:lstStyle/>
                    <a:p>
                      <a:pPr algn="r"/>
                      <a:r>
                        <a:rPr lang="en-AU" sz="1100" b="0" dirty="0">
                          <a:solidFill>
                            <a:schemeClr val="tx2"/>
                          </a:solidFill>
                        </a:rPr>
                        <a:t>14,046,100</a:t>
                      </a:r>
                    </a:p>
                  </a:txBody>
                  <a:tcPr anchor="ctr"/>
                </a:tc>
                <a:extLst>
                  <a:ext uri="{0D108BD9-81ED-4DB2-BD59-A6C34878D82A}">
                    <a16:rowId xmlns:a16="http://schemas.microsoft.com/office/drawing/2014/main" val="2107198002"/>
                  </a:ext>
                </a:extLst>
              </a:tr>
              <a:tr h="172100">
                <a:tc>
                  <a:txBody>
                    <a:bodyPr/>
                    <a:lstStyle/>
                    <a:p>
                      <a:r>
                        <a:rPr lang="en-AU" sz="1100" b="1" dirty="0">
                          <a:solidFill>
                            <a:schemeClr val="tx2"/>
                          </a:solidFill>
                        </a:rPr>
                        <a:t>Unemployment rate</a:t>
                      </a:r>
                    </a:p>
                  </a:txBody>
                  <a:tcPr anchor="ctr"/>
                </a:tc>
                <a:tc>
                  <a:txBody>
                    <a:bodyPr/>
                    <a:lstStyle/>
                    <a:p>
                      <a:pPr algn="r"/>
                      <a:r>
                        <a:rPr lang="en-AU" sz="1100" b="0" dirty="0">
                          <a:solidFill>
                            <a:schemeClr val="tx2"/>
                          </a:solidFill>
                        </a:rPr>
                        <a:t>3.4%</a:t>
                      </a:r>
                    </a:p>
                  </a:txBody>
                  <a:tcPr anchor="ctr"/>
                </a:tc>
                <a:tc>
                  <a:txBody>
                    <a:bodyPr/>
                    <a:lstStyle/>
                    <a:p>
                      <a:pPr algn="r"/>
                      <a:r>
                        <a:rPr lang="en-AU" sz="1100" b="0" dirty="0">
                          <a:solidFill>
                            <a:schemeClr val="tx2"/>
                          </a:solidFill>
                        </a:rPr>
                        <a:t>3.5%</a:t>
                      </a:r>
                    </a:p>
                  </a:txBody>
                  <a:tcPr anchor="ctr"/>
                </a:tc>
                <a:extLst>
                  <a:ext uri="{0D108BD9-81ED-4DB2-BD59-A6C34878D82A}">
                    <a16:rowId xmlns:a16="http://schemas.microsoft.com/office/drawing/2014/main" val="1757240902"/>
                  </a:ext>
                </a:extLst>
              </a:tr>
              <a:tr h="172100">
                <a:tc>
                  <a:txBody>
                    <a:bodyPr/>
                    <a:lstStyle/>
                    <a:p>
                      <a:r>
                        <a:rPr lang="en-AU" sz="1100" b="1" dirty="0">
                          <a:solidFill>
                            <a:schemeClr val="tx2"/>
                          </a:solidFill>
                        </a:rPr>
                        <a:t>Participation rate</a:t>
                      </a:r>
                    </a:p>
                  </a:txBody>
                  <a:tcPr anchor="ctr"/>
                </a:tc>
                <a:tc>
                  <a:txBody>
                    <a:bodyPr/>
                    <a:lstStyle/>
                    <a:p>
                      <a:pPr algn="r"/>
                      <a:r>
                        <a:rPr lang="en-AU" sz="1100" b="0" dirty="0">
                          <a:solidFill>
                            <a:schemeClr val="tx2"/>
                          </a:solidFill>
                        </a:rPr>
                        <a:t>55.6%</a:t>
                      </a:r>
                    </a:p>
                  </a:txBody>
                  <a:tcPr anchor="ctr"/>
                </a:tc>
                <a:tc>
                  <a:txBody>
                    <a:bodyPr/>
                    <a:lstStyle/>
                    <a:p>
                      <a:pPr algn="r"/>
                      <a:r>
                        <a:rPr lang="en-AU" sz="1100" b="0" dirty="0">
                          <a:solidFill>
                            <a:schemeClr val="tx2"/>
                          </a:solidFill>
                        </a:rPr>
                        <a:t>66.8%</a:t>
                      </a:r>
                    </a:p>
                  </a:txBody>
                  <a:tcPr anchor="ctr"/>
                </a:tc>
                <a:extLst>
                  <a:ext uri="{0D108BD9-81ED-4DB2-BD59-A6C34878D82A}">
                    <a16:rowId xmlns:a16="http://schemas.microsoft.com/office/drawing/2014/main" val="3440058594"/>
                  </a:ext>
                </a:extLst>
              </a:tr>
              <a:tr h="172100">
                <a:tc>
                  <a:txBody>
                    <a:bodyPr/>
                    <a:lstStyle/>
                    <a:p>
                      <a:r>
                        <a:rPr lang="en-AU" sz="1100" b="1" dirty="0">
                          <a:solidFill>
                            <a:schemeClr val="tx2"/>
                          </a:solidFill>
                        </a:rPr>
                        <a:t>Youth unemployment rate</a:t>
                      </a:r>
                    </a:p>
                  </a:txBody>
                  <a:tcPr anchor="ctr"/>
                </a:tc>
                <a:tc>
                  <a:txBody>
                    <a:bodyPr/>
                    <a:lstStyle/>
                    <a:p>
                      <a:pPr algn="r"/>
                      <a:r>
                        <a:rPr lang="en-AU" sz="1100" b="0" dirty="0">
                          <a:solidFill>
                            <a:schemeClr val="tx2"/>
                          </a:solidFill>
                        </a:rPr>
                        <a:t>8.2%</a:t>
                      </a:r>
                    </a:p>
                  </a:txBody>
                  <a:tcPr anchor="ctr"/>
                </a:tc>
                <a:tc>
                  <a:txBody>
                    <a:bodyPr/>
                    <a:lstStyle/>
                    <a:p>
                      <a:pPr algn="r"/>
                      <a:r>
                        <a:rPr lang="en-AU" sz="1100" b="0" dirty="0">
                          <a:solidFill>
                            <a:schemeClr val="tx2"/>
                          </a:solidFill>
                        </a:rPr>
                        <a:t>7.8%</a:t>
                      </a:r>
                    </a:p>
                  </a:txBody>
                  <a:tcPr anchor="ctr"/>
                </a:tc>
                <a:extLst>
                  <a:ext uri="{0D108BD9-81ED-4DB2-BD59-A6C34878D82A}">
                    <a16:rowId xmlns:a16="http://schemas.microsoft.com/office/drawing/2014/main" val="2012402430"/>
                  </a:ext>
                </a:extLst>
              </a:tr>
            </a:tbl>
          </a:graphicData>
        </a:graphic>
      </p:graphicFrame>
      <p:pic>
        <p:nvPicPr>
          <p:cNvPr id="9" name="Picture 8" descr="Map of Mid North South Australia">
            <a:extLst>
              <a:ext uri="{FF2B5EF4-FFF2-40B4-BE49-F238E27FC236}">
                <a16:creationId xmlns:a16="http://schemas.microsoft.com/office/drawing/2014/main" id="{BD9D2E9B-1E1C-FFC5-0F79-D5BCBBD11A50}"/>
              </a:ext>
            </a:extLst>
          </p:cNvPr>
          <p:cNvPicPr>
            <a:picLocks noChangeAspect="1"/>
          </p:cNvPicPr>
          <p:nvPr/>
        </p:nvPicPr>
        <p:blipFill>
          <a:blip r:embed="rId3"/>
          <a:stretch>
            <a:fillRect/>
          </a:stretch>
        </p:blipFill>
        <p:spPr>
          <a:xfrm>
            <a:off x="5692915" y="1162255"/>
            <a:ext cx="2693652" cy="2809670"/>
          </a:xfrm>
          <a:prstGeom prst="rect">
            <a:avLst/>
          </a:prstGeom>
        </p:spPr>
      </p:pic>
      <p:sp>
        <p:nvSpPr>
          <p:cNvPr id="13" name="Rectangle: Rounded Corners 12">
            <a:extLst>
              <a:ext uri="{FF2B5EF4-FFF2-40B4-BE49-F238E27FC236}">
                <a16:creationId xmlns:a16="http://schemas.microsoft.com/office/drawing/2014/main" id="{20F14931-412A-3318-57CF-B6041C5E36DC}"/>
              </a:ext>
            </a:extLst>
          </p:cNvPr>
          <p:cNvSpPr/>
          <p:nvPr/>
        </p:nvSpPr>
        <p:spPr bwMode="auto">
          <a:xfrm>
            <a:off x="435599" y="5122521"/>
            <a:ext cx="4208040" cy="889684"/>
          </a:xfrm>
          <a:prstGeom prst="roundRect">
            <a:avLst>
              <a:gd name="adj" fmla="val 2097"/>
            </a:avLst>
          </a:prstGeom>
          <a:solidFill>
            <a:schemeClr val="tx2"/>
          </a:solidFill>
        </p:spPr>
        <p:txBody>
          <a:bodyPr wrap="square" lIns="900000" tIns="180000" rIns="180000" bIns="144000" anchor="t" anchorCtr="0">
            <a:spAutoFit/>
          </a:bodyPr>
          <a:lstStyle/>
          <a:p>
            <a:r>
              <a:rPr lang="en-AU" sz="1200" b="1" kern="0" dirty="0">
                <a:solidFill>
                  <a:schemeClr val="bg1"/>
                </a:solidFill>
              </a:rPr>
              <a:t>The Mid North South Australia case study focuses on the priority issue of skills investment and training capability.</a:t>
            </a:r>
          </a:p>
        </p:txBody>
      </p:sp>
      <p:sp>
        <p:nvSpPr>
          <p:cNvPr id="3" name="Freeform 4">
            <a:extLst>
              <a:ext uri="{FF2B5EF4-FFF2-40B4-BE49-F238E27FC236}">
                <a16:creationId xmlns:a16="http://schemas.microsoft.com/office/drawing/2014/main" id="{9A319427-CCCE-D6C6-CF36-41E556A67846}"/>
              </a:ext>
              <a:ext uri="{C183D7F6-B498-43B3-948B-1728B52AA6E4}">
                <adec:decorative xmlns:adec="http://schemas.microsoft.com/office/drawing/2017/decorative" val="1"/>
              </a:ext>
            </a:extLst>
          </p:cNvPr>
          <p:cNvSpPr/>
          <p:nvPr/>
        </p:nvSpPr>
        <p:spPr>
          <a:xfrm>
            <a:off x="595057" y="5277441"/>
            <a:ext cx="579845" cy="579843"/>
          </a:xfrm>
          <a:custGeom>
            <a:avLst/>
            <a:gdLst/>
            <a:ahLst/>
            <a:cxnLst/>
            <a:rect l="l" t="t" r="r" b="b"/>
            <a:pathLst>
              <a:path w="951571" h="951571">
                <a:moveTo>
                  <a:pt x="0" y="0"/>
                </a:moveTo>
                <a:lnTo>
                  <a:pt x="951570" y="0"/>
                </a:lnTo>
                <a:lnTo>
                  <a:pt x="951570" y="951571"/>
                </a:lnTo>
                <a:lnTo>
                  <a:pt x="0" y="951571"/>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AU" dirty="0"/>
          </a:p>
        </p:txBody>
      </p:sp>
      <p:sp>
        <p:nvSpPr>
          <p:cNvPr id="17" name="Content Placeholder 4">
            <a:extLst>
              <a:ext uri="{FF2B5EF4-FFF2-40B4-BE49-F238E27FC236}">
                <a16:creationId xmlns:a16="http://schemas.microsoft.com/office/drawing/2014/main" id="{0E0932B4-FD68-CB4C-7B5E-E38BBC76D981}"/>
              </a:ext>
            </a:extLst>
          </p:cNvPr>
          <p:cNvSpPr>
            <a:spLocks noGrp="1"/>
          </p:cNvSpPr>
          <p:nvPr>
            <p:ph sz="quarter" idx="22"/>
          </p:nvPr>
        </p:nvSpPr>
        <p:spPr>
          <a:xfrm>
            <a:off x="436038" y="1504603"/>
            <a:ext cx="4215913" cy="3221145"/>
          </a:xfrm>
        </p:spPr>
        <p:txBody>
          <a:bodyPr vert="horz" lIns="72000" tIns="72000" rIns="72000" bIns="72000" rtlCol="0" anchor="t">
            <a:noAutofit/>
          </a:bodyPr>
          <a:lstStyle/>
          <a:p>
            <a:pPr>
              <a:lnSpc>
                <a:spcPct val="110000"/>
              </a:lnSpc>
              <a:spcAft>
                <a:spcPts val="1200"/>
              </a:spcAft>
            </a:pPr>
            <a:r>
              <a:rPr lang="en-AU" sz="1100" dirty="0">
                <a:ea typeface="Roboto"/>
                <a:cs typeface="Roboto"/>
              </a:rPr>
              <a:t>Mid North South Australia is a large and diverse region with very different labour markets and local economies. The region includes the Barossa Valley and Yorke Peninsula, part of the Upper Spencer Gulf, and other rural communities. </a:t>
            </a:r>
            <a:endParaRPr lang="en-AU" sz="1100" dirty="0">
              <a:ea typeface="Roboto" panose="02000000000000000000" pitchFamily="2" charset="0"/>
              <a:cs typeface="Roboto" panose="02000000000000000000" pitchFamily="2" charset="0"/>
            </a:endParaRPr>
          </a:p>
          <a:p>
            <a:pPr>
              <a:lnSpc>
                <a:spcPct val="110000"/>
              </a:lnSpc>
              <a:spcAft>
                <a:spcPts val="1200"/>
              </a:spcAft>
            </a:pPr>
            <a:r>
              <a:rPr lang="en-AU" sz="1100" dirty="0">
                <a:ea typeface="Roboto"/>
                <a:cs typeface="Roboto"/>
              </a:rPr>
              <a:t>The largest industries by workforce size are healthcare and social assistance, agriculture, forestry and fishing, and manufacturing. The workforce for health care and social assistance has almost doubled in size in the last decade, while agriculture, forestry and fishing and manufacturing have declined. </a:t>
            </a:r>
            <a:endParaRPr lang="en-AU" sz="1100" dirty="0">
              <a:ea typeface="Roboto" panose="02000000000000000000" pitchFamily="2" charset="0"/>
              <a:cs typeface="Roboto" panose="02000000000000000000" pitchFamily="2" charset="0"/>
            </a:endParaRPr>
          </a:p>
          <a:p>
            <a:pPr>
              <a:lnSpc>
                <a:spcPct val="110000"/>
              </a:lnSpc>
              <a:spcAft>
                <a:spcPts val="1200"/>
              </a:spcAft>
            </a:pPr>
            <a:r>
              <a:rPr lang="en-AU" sz="1100" dirty="0">
                <a:ea typeface="Roboto"/>
                <a:cs typeface="Roboto"/>
              </a:rPr>
              <a:t>The Upper Spencer Gulf is receiving significant public and private investment in hydrogen, other renewable energy, mining and heavy industry. Total investments in the region have been estimated at $20 billion, with the potential to create 24,000 jobs. This is expected to create significant local demand for workers over the coming years. </a:t>
            </a:r>
            <a:endParaRPr lang="en-AU" sz="1100" dirty="0">
              <a:ea typeface="Roboto" panose="02000000000000000000" pitchFamily="2" charset="0"/>
              <a:cs typeface="Roboto" panose="02000000000000000000" pitchFamily="2" charset="0"/>
            </a:endParaRPr>
          </a:p>
          <a:p>
            <a:pPr>
              <a:lnSpc>
                <a:spcPct val="110000"/>
              </a:lnSpc>
              <a:spcAft>
                <a:spcPts val="1200"/>
              </a:spcAft>
            </a:pPr>
            <a:endParaRPr lang="en-AU" sz="1100" dirty="0">
              <a:ea typeface="Roboto" panose="02000000000000000000" pitchFamily="2" charset="0"/>
              <a:cs typeface="Roboto" panose="02000000000000000000" pitchFamily="2" charset="0"/>
            </a:endParaRPr>
          </a:p>
        </p:txBody>
      </p:sp>
      <p:sp>
        <p:nvSpPr>
          <p:cNvPr id="11" name="Text Placeholder 10">
            <a:extLst>
              <a:ext uri="{FF2B5EF4-FFF2-40B4-BE49-F238E27FC236}">
                <a16:creationId xmlns:a16="http://schemas.microsoft.com/office/drawing/2014/main" id="{D21EA630-A562-772F-3421-6244587763CE}"/>
              </a:ext>
            </a:extLst>
          </p:cNvPr>
          <p:cNvSpPr>
            <a:spLocks noGrp="1"/>
          </p:cNvSpPr>
          <p:nvPr>
            <p:ph type="body" sz="quarter" idx="16"/>
          </p:nvPr>
        </p:nvSpPr>
        <p:spPr>
          <a:solidFill>
            <a:srgbClr val="EFEDE6"/>
          </a:solidFill>
        </p:spPr>
        <p:txBody>
          <a:bodyPr lIns="144000" rIns="144000"/>
          <a:lstStyle/>
          <a:p>
            <a:r>
              <a:rPr lang="en-AU" sz="1400" b="1" dirty="0">
                <a:ea typeface="Roboto" panose="02000000000000000000" pitchFamily="2" charset="0"/>
                <a:cs typeface="Roboto" panose="02000000000000000000" pitchFamily="2" charset="0"/>
              </a:rPr>
              <a:t>Local labour market</a:t>
            </a:r>
          </a:p>
        </p:txBody>
      </p:sp>
      <p:sp>
        <p:nvSpPr>
          <p:cNvPr id="2" name="Title 1">
            <a:extLst>
              <a:ext uri="{FF2B5EF4-FFF2-40B4-BE49-F238E27FC236}">
                <a16:creationId xmlns:a16="http://schemas.microsoft.com/office/drawing/2014/main" id="{B9467678-D0E8-EB83-E752-854BB4DBBDD0}"/>
              </a:ext>
            </a:extLst>
          </p:cNvPr>
          <p:cNvSpPr>
            <a:spLocks noGrp="1"/>
          </p:cNvSpPr>
          <p:nvPr>
            <p:ph type="title"/>
          </p:nvPr>
        </p:nvSpPr>
        <p:spPr/>
        <p:txBody>
          <a:bodyPr vert="horz"/>
          <a:lstStyle/>
          <a:p>
            <a:r>
              <a:rPr lang="en-AU" b="1" dirty="0"/>
              <a:t>Case study 1. Mid North South Australia.</a:t>
            </a:r>
            <a:r>
              <a:rPr lang="en-AU" dirty="0"/>
              <a:t> Increasing investment in regional skills and training capability</a:t>
            </a:r>
          </a:p>
        </p:txBody>
      </p:sp>
      <p:sp>
        <p:nvSpPr>
          <p:cNvPr id="18" name="Slide Number Placeholder 17">
            <a:extLst>
              <a:ext uri="{FF2B5EF4-FFF2-40B4-BE49-F238E27FC236}">
                <a16:creationId xmlns:a16="http://schemas.microsoft.com/office/drawing/2014/main" id="{A520821A-1998-769F-DF4F-EE977090DA32}"/>
              </a:ext>
            </a:extLst>
          </p:cNvPr>
          <p:cNvSpPr>
            <a:spLocks noGrp="1"/>
          </p:cNvSpPr>
          <p:nvPr>
            <p:ph type="sldNum" sz="quarter" idx="25"/>
          </p:nvPr>
        </p:nvSpPr>
        <p:spPr/>
        <p:txBody>
          <a:bodyPr/>
          <a:lstStyle/>
          <a:p>
            <a:pPr algn="r"/>
            <a:fld id="{31DA3BC9-E790-4181-9E03-5E49C268FA52}" type="slidenum">
              <a:rPr lang="en-AU" sz="1100" smtClean="0"/>
              <a:pPr algn="r"/>
              <a:t>24</a:t>
            </a:fld>
            <a:endParaRPr lang="en-AU" sz="1100" dirty="0"/>
          </a:p>
        </p:txBody>
      </p:sp>
    </p:spTree>
    <p:extLst>
      <p:ext uri="{BB962C8B-B14F-4D97-AF65-F5344CB8AC3E}">
        <p14:creationId xmlns:p14="http://schemas.microsoft.com/office/powerpoint/2010/main" val="25870089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61AE9BB-9A12-F3CE-84E7-955DB4C34621}"/>
              </a:ext>
            </a:extLst>
          </p:cNvPr>
          <p:cNvSpPr txBox="1"/>
          <p:nvPr/>
        </p:nvSpPr>
        <p:spPr>
          <a:xfrm>
            <a:off x="5275111" y="4480805"/>
            <a:ext cx="4215913" cy="1745183"/>
          </a:xfrm>
          <a:prstGeom prst="rect">
            <a:avLst/>
          </a:prstGeom>
          <a:solidFill>
            <a:schemeClr val="bg1"/>
          </a:solidFill>
          <a:ln>
            <a:solidFill>
              <a:srgbClr val="006FBA"/>
            </a:solidFill>
          </a:ln>
        </p:spPr>
        <p:txBody>
          <a:bodyPr vert="horz" wrap="square" lIns="180000" tIns="216000" rIns="180000" bIns="216000" rtlCol="0" anchor="ctr">
            <a:noAutofit/>
          </a:bodyPr>
          <a:lstStyle>
            <a:defPPr>
              <a:defRPr lang="en-AU"/>
            </a:defPPr>
            <a:lvl1pPr marL="0" indent="0" algn="ctr">
              <a:defRPr sz="1100" i="1" kern="0">
                <a:solidFill>
                  <a:srgbClr val="7030A0"/>
                </a:solidFill>
              </a:defRPr>
            </a:lvl1pPr>
          </a:lstStyle>
          <a:p>
            <a:pPr algn="l">
              <a:lnSpc>
                <a:spcPct val="110000"/>
              </a:lnSpc>
              <a:spcAft>
                <a:spcPts val="600"/>
              </a:spcAft>
            </a:pPr>
            <a:r>
              <a:rPr lang="en-AU" i="0" dirty="0">
                <a:solidFill>
                  <a:srgbClr val="002D62"/>
                </a:solidFill>
                <a:latin typeface="+mn-lt"/>
                <a:ea typeface="Roboto"/>
                <a:cs typeface="Arial"/>
              </a:rPr>
              <a:t>“Workforce is the biggest issue that we have in regional South Australia, other than water. Fifteen years ago, there was quite a strong representation here of State Government offices. That doesn't exist anymore. If it wasn't for this program and some short-term funding to RDAs, we would have effectively zero local resourcing from state or federal government.” </a:t>
            </a:r>
          </a:p>
          <a:p>
            <a:pPr algn="l">
              <a:lnSpc>
                <a:spcPct val="110000"/>
              </a:lnSpc>
              <a:spcAft>
                <a:spcPts val="0"/>
              </a:spcAft>
            </a:pPr>
            <a:r>
              <a:rPr lang="en-AU" b="1" i="0" dirty="0">
                <a:solidFill>
                  <a:srgbClr val="002D62"/>
                </a:solidFill>
                <a:latin typeface="+mn-lt"/>
                <a:ea typeface="Roboto"/>
                <a:cs typeface="Roboto"/>
              </a:rPr>
              <a:t>– </a:t>
            </a:r>
            <a:r>
              <a:rPr lang="en-US" b="1" i="0" dirty="0">
                <a:solidFill>
                  <a:srgbClr val="002D62"/>
                </a:solidFill>
                <a:latin typeface="+mn-lt"/>
                <a:ea typeface="Roboto"/>
                <a:cs typeface="Arial"/>
              </a:rPr>
              <a:t>Leonie Boothby, previous CEO, Regional Development Australia Barossa, Gawler, Light, Adelaide Plains</a:t>
            </a:r>
            <a:endParaRPr lang="en-AU" b="1" i="0" dirty="0">
              <a:solidFill>
                <a:srgbClr val="002D62"/>
              </a:solidFill>
              <a:latin typeface="+mn-lt"/>
              <a:ea typeface="Roboto" panose="02000000000000000000" pitchFamily="2" charset="0"/>
              <a:cs typeface="Roboto" panose="02000000000000000000" pitchFamily="2" charset="0"/>
            </a:endParaRPr>
          </a:p>
        </p:txBody>
      </p:sp>
      <p:pic>
        <p:nvPicPr>
          <p:cNvPr id="13" name="Graphic 12">
            <a:extLst>
              <a:ext uri="{FF2B5EF4-FFF2-40B4-BE49-F238E27FC236}">
                <a16:creationId xmlns:a16="http://schemas.microsoft.com/office/drawing/2014/main" id="{CD101334-0223-1E1F-43AE-A23A44BA9BE6}"/>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005024" y="5982988"/>
            <a:ext cx="486000" cy="486000"/>
          </a:xfrm>
          <a:prstGeom prst="rect">
            <a:avLst/>
          </a:prstGeom>
        </p:spPr>
      </p:pic>
      <p:sp>
        <p:nvSpPr>
          <p:cNvPr id="7" name="Content Placeholder 4">
            <a:extLst>
              <a:ext uri="{FF2B5EF4-FFF2-40B4-BE49-F238E27FC236}">
                <a16:creationId xmlns:a16="http://schemas.microsoft.com/office/drawing/2014/main" id="{D49D7AA8-756F-3A14-21D0-50A6A02FF72D}"/>
              </a:ext>
            </a:extLst>
          </p:cNvPr>
          <p:cNvSpPr txBox="1">
            <a:spLocks/>
          </p:cNvSpPr>
          <p:nvPr/>
        </p:nvSpPr>
        <p:spPr>
          <a:xfrm>
            <a:off x="5254049" y="1504604"/>
            <a:ext cx="4215913" cy="2850114"/>
          </a:xfrm>
          <a:prstGeom prst="rect">
            <a:avLst/>
          </a:prstGeom>
        </p:spPr>
        <p:txBody>
          <a:bodyPr vert="horz" lIns="72000" tIns="72000" rIns="72000" bIns="72000" rtlCol="0">
            <a:noAutofit/>
          </a:bodyPr>
          <a:lstStyle>
            <a:lvl1pPr marL="0" indent="0" algn="l" rtl="0" eaLnBrk="1" fontAlgn="base" hangingPunct="1">
              <a:spcBef>
                <a:spcPct val="0"/>
              </a:spcBef>
              <a:spcAft>
                <a:spcPts val="600"/>
              </a:spcAft>
              <a:buClr>
                <a:schemeClr val="bg2"/>
              </a:buClr>
              <a:buFont typeface="Arial" panose="020B0604020202020204" pitchFamily="34" charset="0"/>
              <a:buNone/>
              <a:defRPr sz="1400">
                <a:solidFill>
                  <a:schemeClr val="tx2"/>
                </a:solidFill>
                <a:latin typeface="+mn-lt"/>
                <a:ea typeface="+mn-ea"/>
                <a:cs typeface="+mn-cs"/>
              </a:defRPr>
            </a:lvl1pPr>
            <a:lvl2pPr marL="176213" indent="-176213" algn="l" rtl="0" eaLnBrk="1" fontAlgn="base" hangingPunct="1">
              <a:spcBef>
                <a:spcPct val="0"/>
              </a:spcBef>
              <a:spcAft>
                <a:spcPts val="600"/>
              </a:spcAft>
              <a:buClr>
                <a:schemeClr val="bg2"/>
              </a:buClr>
              <a:buFont typeface="Arial" panose="020B0604020202020204" pitchFamily="34" charset="0"/>
              <a:buChar char="•"/>
              <a:defRPr sz="1400" baseline="0">
                <a:solidFill>
                  <a:schemeClr val="tx2"/>
                </a:solidFill>
                <a:latin typeface="+mn-lt"/>
                <a:ea typeface="+mn-ea"/>
              </a:defRPr>
            </a:lvl2pPr>
            <a:lvl3pPr marL="360363" indent="-176213" algn="l" rtl="0" eaLnBrk="1" fontAlgn="base" hangingPunct="1">
              <a:spcBef>
                <a:spcPct val="0"/>
              </a:spcBef>
              <a:spcAft>
                <a:spcPts val="600"/>
              </a:spcAft>
              <a:buClr>
                <a:schemeClr val="bg2"/>
              </a:buClr>
              <a:buFont typeface="Courier New" panose="02070309020205020404" pitchFamily="49" charset="0"/>
              <a:buChar char="o"/>
              <a:defRPr sz="1400">
                <a:solidFill>
                  <a:schemeClr val="tx2"/>
                </a:solidFill>
                <a:latin typeface="+mn-lt"/>
                <a:ea typeface="+mn-ea"/>
              </a:defRPr>
            </a:lvl3pPr>
            <a:lvl4pPr marL="538163" indent="-176213" algn="l" rtl="0" eaLnBrk="1" fontAlgn="base" hangingPunct="1">
              <a:spcBef>
                <a:spcPct val="0"/>
              </a:spcBef>
              <a:spcAft>
                <a:spcPts val="600"/>
              </a:spcAft>
              <a:buClr>
                <a:schemeClr val="bg2"/>
              </a:buClr>
              <a:buFont typeface="Arial" panose="020B0604020202020204" pitchFamily="34" charset="0"/>
              <a:buChar char="−"/>
              <a:defRPr sz="1400">
                <a:solidFill>
                  <a:schemeClr val="tx2"/>
                </a:solidFill>
                <a:latin typeface="+mn-lt"/>
                <a:ea typeface="+mn-ea"/>
              </a:defRPr>
            </a:lvl4pPr>
            <a:lvl5pPr marL="714375" indent="-179388" algn="l" rtl="0" eaLnBrk="1" fontAlgn="base" hangingPunct="1">
              <a:spcBef>
                <a:spcPct val="0"/>
              </a:spcBef>
              <a:spcAft>
                <a:spcPts val="600"/>
              </a:spcAft>
              <a:buClr>
                <a:schemeClr val="bg2"/>
              </a:buClr>
              <a:buFont typeface="Arial" panose="020B0604020202020204" pitchFamily="34" charset="0"/>
              <a:buChar char="•"/>
              <a:defRPr sz="1400">
                <a:solidFill>
                  <a:schemeClr val="tx2"/>
                </a:solidFill>
                <a:latin typeface="+mn-lt"/>
                <a:ea typeface="+mn-ea"/>
              </a:defRPr>
            </a:lvl5pPr>
            <a:lvl6pPr marL="898525" indent="-179388" algn="l" rtl="0" eaLnBrk="1" fontAlgn="base" hangingPunct="1">
              <a:spcBef>
                <a:spcPct val="0"/>
              </a:spcBef>
              <a:spcAft>
                <a:spcPts val="600"/>
              </a:spcAft>
              <a:buClr>
                <a:schemeClr val="bg2"/>
              </a:buClr>
              <a:buFont typeface="Courier New" panose="02070309020205020404" pitchFamily="49" charset="0"/>
              <a:buChar char="o"/>
              <a:defRPr sz="1400">
                <a:solidFill>
                  <a:schemeClr val="tx2"/>
                </a:solidFill>
                <a:latin typeface="+mn-lt"/>
                <a:ea typeface="+mn-ea"/>
              </a:defRPr>
            </a:lvl6pPr>
            <a:lvl7pPr marL="1076325" indent="-179388" algn="l" rtl="0" eaLnBrk="1" fontAlgn="base" hangingPunct="1">
              <a:spcBef>
                <a:spcPct val="0"/>
              </a:spcBef>
              <a:spcAft>
                <a:spcPts val="600"/>
              </a:spcAft>
              <a:buClr>
                <a:schemeClr val="bg2"/>
              </a:buClr>
              <a:buFont typeface="Arial" pitchFamily="34" charset="0"/>
              <a:buChar char="–"/>
              <a:defRPr sz="1400">
                <a:solidFill>
                  <a:schemeClr val="tx2"/>
                </a:solidFill>
                <a:latin typeface="+mn-lt"/>
                <a:ea typeface="+mn-ea"/>
              </a:defRPr>
            </a:lvl7pPr>
            <a:lvl8pPr marL="1252538" indent="-179388" algn="l" rtl="0" eaLnBrk="1" fontAlgn="base" hangingPunct="1">
              <a:spcBef>
                <a:spcPct val="0"/>
              </a:spcBef>
              <a:spcAft>
                <a:spcPts val="600"/>
              </a:spcAft>
              <a:buClr>
                <a:schemeClr val="bg2"/>
              </a:buClr>
              <a:buFont typeface="Arial" panose="020B0604020202020204" pitchFamily="34" charset="0"/>
              <a:buChar char="•"/>
              <a:defRPr sz="1400">
                <a:solidFill>
                  <a:schemeClr val="tx2"/>
                </a:solidFill>
                <a:latin typeface="+mn-lt"/>
                <a:ea typeface="+mn-ea"/>
              </a:defRPr>
            </a:lvl8pPr>
            <a:lvl9pPr marL="1436688" indent="-179388" algn="l" rtl="0" eaLnBrk="1" fontAlgn="base" hangingPunct="1">
              <a:spcBef>
                <a:spcPct val="0"/>
              </a:spcBef>
              <a:spcAft>
                <a:spcPts val="600"/>
              </a:spcAft>
              <a:buClr>
                <a:schemeClr val="bg2"/>
              </a:buClr>
              <a:buFont typeface="Courier New" panose="02070309020205020404" pitchFamily="49" charset="0"/>
              <a:buChar char="o"/>
              <a:defRPr sz="1400">
                <a:solidFill>
                  <a:schemeClr val="tx2"/>
                </a:solidFill>
                <a:latin typeface="+mn-lt"/>
                <a:ea typeface="+mn-ea"/>
              </a:defRPr>
            </a:lvl9pPr>
          </a:lstStyle>
          <a:p>
            <a:pPr marL="0" lvl="1" indent="0">
              <a:lnSpc>
                <a:spcPct val="110000"/>
              </a:lnSpc>
              <a:spcAft>
                <a:spcPts val="0"/>
              </a:spcAft>
              <a:buClr>
                <a:srgbClr val="B2BB1E"/>
              </a:buClr>
              <a:buSzPct val="120000"/>
              <a:buNone/>
              <a:defRPr/>
            </a:pPr>
            <a:r>
              <a:rPr lang="en-AU" sz="1100" b="1" kern="0" dirty="0">
                <a:solidFill>
                  <a:srgbClr val="002D62"/>
                </a:solidFill>
                <a:ea typeface="Roboto" panose="02000000000000000000" pitchFamily="2" charset="0"/>
                <a:cs typeface="Roboto" panose="02000000000000000000" pitchFamily="2" charset="0"/>
              </a:rPr>
              <a:t>Stakeholders reported that the region has been overlooked by government, but local leaders are working together to develop solutions. </a:t>
            </a:r>
            <a:r>
              <a:rPr lang="en-AU" sz="1100" kern="0" dirty="0">
                <a:solidFill>
                  <a:srgbClr val="002D62"/>
                </a:solidFill>
                <a:ea typeface="Roboto" panose="02000000000000000000" pitchFamily="2" charset="0"/>
                <a:cs typeface="Roboto" panose="02000000000000000000" pitchFamily="2" charset="0"/>
              </a:rPr>
              <a:t>They stated that government has reduced its investment in skills and workforce development across regional South Australia in the past two decades. Decisions are perceived as being made by policy-makers from outside the region, in Adelaide and Canberra, with limited local input. </a:t>
            </a:r>
          </a:p>
          <a:p>
            <a:pPr marL="0" lvl="1" indent="0">
              <a:lnSpc>
                <a:spcPct val="110000"/>
              </a:lnSpc>
              <a:spcAft>
                <a:spcPts val="0"/>
              </a:spcAft>
              <a:buClr>
                <a:srgbClr val="B2BB1E"/>
              </a:buClr>
              <a:buSzPct val="120000"/>
              <a:buNone/>
              <a:defRPr/>
            </a:pPr>
            <a:endParaRPr lang="en-AU" sz="1100" kern="0" dirty="0">
              <a:solidFill>
                <a:srgbClr val="002D62"/>
              </a:solidFill>
              <a:ea typeface="Roboto" panose="02000000000000000000" pitchFamily="2" charset="0"/>
              <a:cs typeface="Roboto" panose="02000000000000000000" pitchFamily="2" charset="0"/>
            </a:endParaRPr>
          </a:p>
          <a:p>
            <a:pPr marL="0" lvl="1" indent="0">
              <a:lnSpc>
                <a:spcPct val="110000"/>
              </a:lnSpc>
              <a:spcAft>
                <a:spcPts val="0"/>
              </a:spcAft>
              <a:buClr>
                <a:srgbClr val="B2BB1E"/>
              </a:buClr>
              <a:buSzPct val="120000"/>
              <a:buNone/>
              <a:defRPr/>
            </a:pPr>
            <a:r>
              <a:rPr lang="en-AU" sz="1100" kern="0" dirty="0">
                <a:solidFill>
                  <a:srgbClr val="002D62"/>
                </a:solidFill>
                <a:ea typeface="Roboto" panose="02000000000000000000" pitchFamily="2" charset="0"/>
                <a:cs typeface="Roboto" panose="02000000000000000000" pitchFamily="2" charset="0"/>
              </a:rPr>
              <a:t>Several other organisations are working alongside the Local Jobs Program t</a:t>
            </a:r>
            <a:r>
              <a:rPr lang="en-AU" sz="1100" kern="0" dirty="0">
                <a:ea typeface="Roboto" panose="02000000000000000000" pitchFamily="2" charset="0"/>
                <a:cs typeface="Roboto" panose="02000000000000000000" pitchFamily="2" charset="0"/>
              </a:rPr>
              <a:t>o respond to local labour market challenges. These include Regional Development Australia, Spencer Gulf Cities, Uni Hub </a:t>
            </a:r>
            <a:r>
              <a:rPr kumimoji="0" lang="en-AU" sz="1100" b="0" i="0" u="none" strike="noStrike" kern="1200" cap="none" spc="0" normalizeH="0" baseline="0" noProof="0" dirty="0">
                <a:ln>
                  <a:noFill/>
                </a:ln>
                <a:effectLst/>
                <a:uLnTx/>
                <a:uFillTx/>
                <a:ea typeface="Roboto"/>
                <a:cs typeface="Roboto"/>
              </a:rPr>
              <a:t>Spencer Gulf</a:t>
            </a:r>
            <a:r>
              <a:rPr lang="en-AU" sz="1100" kern="0" dirty="0">
                <a:ea typeface="Roboto" panose="02000000000000000000" pitchFamily="2" charset="0"/>
                <a:cs typeface="Roboto" panose="02000000000000000000" pitchFamily="2" charset="0"/>
              </a:rPr>
              <a:t> and the Resources and Engineering Skills Alliance. The Local Jobs Program is collaborating with each of these organisations through different initiatives. </a:t>
            </a:r>
          </a:p>
        </p:txBody>
      </p:sp>
      <p:sp>
        <p:nvSpPr>
          <p:cNvPr id="15" name="Text Placeholder 10">
            <a:extLst>
              <a:ext uri="{FF2B5EF4-FFF2-40B4-BE49-F238E27FC236}">
                <a16:creationId xmlns:a16="http://schemas.microsoft.com/office/drawing/2014/main" id="{F9F90C60-BF01-8876-4478-51EF878426E4}"/>
              </a:ext>
            </a:extLst>
          </p:cNvPr>
          <p:cNvSpPr txBox="1">
            <a:spLocks/>
          </p:cNvSpPr>
          <p:nvPr/>
        </p:nvSpPr>
        <p:spPr>
          <a:xfrm>
            <a:off x="5254048" y="1038921"/>
            <a:ext cx="4215914" cy="388937"/>
          </a:xfrm>
          <a:prstGeom prst="rect">
            <a:avLst/>
          </a:prstGeom>
          <a:solidFill>
            <a:srgbClr val="F2F0E9"/>
          </a:solidFill>
        </p:spPr>
        <p:txBody>
          <a:bodyPr vert="horz" lIns="144000" tIns="72000" rIns="144000" bIns="72000" rtlCol="0">
            <a:noAutofit/>
          </a:bodyPr>
          <a:lstStyle>
            <a:lvl1pPr marL="0" indent="0" algn="l" rtl="0" eaLnBrk="1" fontAlgn="base" hangingPunct="1">
              <a:spcBef>
                <a:spcPct val="0"/>
              </a:spcBef>
              <a:spcAft>
                <a:spcPts val="0"/>
              </a:spcAft>
              <a:buClr>
                <a:schemeClr val="bg2"/>
              </a:buClr>
              <a:buFont typeface="Arial" panose="020B0604020202020204" pitchFamily="34" charset="0"/>
              <a:buNone/>
              <a:defRPr sz="2000">
                <a:solidFill>
                  <a:schemeClr val="tx2"/>
                </a:solidFill>
                <a:latin typeface="+mn-lt"/>
                <a:ea typeface="+mn-ea"/>
                <a:cs typeface="+mn-cs"/>
              </a:defRPr>
            </a:lvl1pPr>
            <a:lvl2pPr marL="176213" indent="-176213" algn="l" rtl="0" eaLnBrk="1" fontAlgn="base" hangingPunct="1">
              <a:spcBef>
                <a:spcPct val="0"/>
              </a:spcBef>
              <a:spcAft>
                <a:spcPts val="0"/>
              </a:spcAft>
              <a:buClr>
                <a:schemeClr val="bg2"/>
              </a:buClr>
              <a:buFont typeface="Arial" panose="020B0604020202020204" pitchFamily="34" charset="0"/>
              <a:buChar char="•"/>
              <a:defRPr sz="2000" baseline="0">
                <a:solidFill>
                  <a:schemeClr val="tx2"/>
                </a:solidFill>
                <a:latin typeface="+mn-lt"/>
                <a:ea typeface="+mn-ea"/>
              </a:defRPr>
            </a:lvl2pPr>
            <a:lvl3pPr marL="360363" indent="-176213" algn="l" rtl="0" eaLnBrk="1" fontAlgn="base" hangingPunct="1">
              <a:spcBef>
                <a:spcPct val="0"/>
              </a:spcBef>
              <a:spcAft>
                <a:spcPts val="0"/>
              </a:spcAft>
              <a:buClr>
                <a:schemeClr val="bg2"/>
              </a:buClr>
              <a:buFont typeface="Courier New" panose="02070309020205020404" pitchFamily="49" charset="0"/>
              <a:buChar char="o"/>
              <a:defRPr sz="2000">
                <a:solidFill>
                  <a:schemeClr val="tx2"/>
                </a:solidFill>
                <a:latin typeface="+mn-lt"/>
                <a:ea typeface="+mn-ea"/>
              </a:defRPr>
            </a:lvl3pPr>
            <a:lvl4pPr marL="0" indent="0" algn="l" rtl="0" eaLnBrk="1" fontAlgn="base" hangingPunct="1">
              <a:spcBef>
                <a:spcPct val="0"/>
              </a:spcBef>
              <a:spcAft>
                <a:spcPts val="0"/>
              </a:spcAft>
              <a:buClr>
                <a:schemeClr val="bg2"/>
              </a:buClr>
              <a:buFont typeface="Arial" panose="020B0604020202020204" pitchFamily="34" charset="0"/>
              <a:buNone/>
              <a:defRPr sz="2000">
                <a:solidFill>
                  <a:schemeClr val="tx2"/>
                </a:solidFill>
                <a:latin typeface="+mn-lt"/>
                <a:ea typeface="+mn-ea"/>
              </a:defRPr>
            </a:lvl4pPr>
            <a:lvl5pPr marL="0" indent="0" algn="l" rtl="0" eaLnBrk="1" fontAlgn="base" hangingPunct="1">
              <a:spcBef>
                <a:spcPct val="0"/>
              </a:spcBef>
              <a:spcAft>
                <a:spcPts val="0"/>
              </a:spcAft>
              <a:buClr>
                <a:schemeClr val="bg2"/>
              </a:buClr>
              <a:buFont typeface="Arial" panose="020B0604020202020204" pitchFamily="34" charset="0"/>
              <a:buNone/>
              <a:defRPr sz="2000">
                <a:solidFill>
                  <a:schemeClr val="tx2"/>
                </a:solidFill>
                <a:latin typeface="+mn-lt"/>
                <a:ea typeface="+mn-ea"/>
              </a:defRPr>
            </a:lvl5pPr>
            <a:lvl6pPr marL="0" indent="0" algn="l" rtl="0" eaLnBrk="1" fontAlgn="base" hangingPunct="1">
              <a:spcBef>
                <a:spcPct val="0"/>
              </a:spcBef>
              <a:spcAft>
                <a:spcPts val="600"/>
              </a:spcAft>
              <a:buClr>
                <a:schemeClr val="bg2"/>
              </a:buClr>
              <a:buFont typeface="Courier New" panose="02070309020205020404" pitchFamily="49" charset="0"/>
              <a:buNone/>
              <a:defRPr sz="2000">
                <a:solidFill>
                  <a:schemeClr val="tx2"/>
                </a:solidFill>
                <a:latin typeface="+mn-lt"/>
                <a:ea typeface="+mn-ea"/>
              </a:defRPr>
            </a:lvl6pPr>
            <a:lvl7pPr marL="0" indent="0" algn="l" rtl="0" eaLnBrk="1" fontAlgn="base" hangingPunct="1">
              <a:spcBef>
                <a:spcPct val="0"/>
              </a:spcBef>
              <a:spcAft>
                <a:spcPts val="600"/>
              </a:spcAft>
              <a:buClr>
                <a:schemeClr val="bg2"/>
              </a:buClr>
              <a:buFont typeface="Arial" pitchFamily="34" charset="0"/>
              <a:buNone/>
              <a:defRPr sz="2000">
                <a:solidFill>
                  <a:schemeClr val="tx2"/>
                </a:solidFill>
                <a:latin typeface="+mn-lt"/>
                <a:ea typeface="+mn-ea"/>
              </a:defRPr>
            </a:lvl7pPr>
            <a:lvl8pPr marL="0" indent="0" algn="l" rtl="0" eaLnBrk="1" fontAlgn="base" hangingPunct="1">
              <a:spcBef>
                <a:spcPct val="0"/>
              </a:spcBef>
              <a:spcAft>
                <a:spcPts val="600"/>
              </a:spcAft>
              <a:buClr>
                <a:schemeClr val="bg2"/>
              </a:buClr>
              <a:buFont typeface="Arial" panose="020B0604020202020204" pitchFamily="34" charset="0"/>
              <a:buNone/>
              <a:defRPr sz="2000">
                <a:solidFill>
                  <a:schemeClr val="tx2"/>
                </a:solidFill>
                <a:latin typeface="+mn-lt"/>
                <a:ea typeface="+mn-ea"/>
              </a:defRPr>
            </a:lvl8pPr>
            <a:lvl9pPr marL="0" indent="0" algn="l" rtl="0" eaLnBrk="1" fontAlgn="base" hangingPunct="1">
              <a:spcBef>
                <a:spcPct val="0"/>
              </a:spcBef>
              <a:spcAft>
                <a:spcPts val="600"/>
              </a:spcAft>
              <a:buClr>
                <a:schemeClr val="bg2"/>
              </a:buClr>
              <a:buFont typeface="Courier New" panose="02070309020205020404" pitchFamily="49" charset="0"/>
              <a:buNone/>
              <a:defRPr sz="1600">
                <a:solidFill>
                  <a:schemeClr val="tx2"/>
                </a:solidFill>
                <a:latin typeface="+mn-lt"/>
                <a:ea typeface="+mn-ea"/>
              </a:defRPr>
            </a:lvl9pPr>
          </a:lstStyle>
          <a:p>
            <a:r>
              <a:rPr lang="en-AU" sz="1400" b="1" kern="0" dirty="0">
                <a:ea typeface="Roboto" panose="02000000000000000000" pitchFamily="2" charset="0"/>
                <a:cs typeface="Roboto" panose="02000000000000000000" pitchFamily="2" charset="0"/>
              </a:rPr>
              <a:t>Local responses</a:t>
            </a:r>
          </a:p>
        </p:txBody>
      </p:sp>
      <p:sp>
        <p:nvSpPr>
          <p:cNvPr id="5" name="Isosceles Triangle 4">
            <a:extLst>
              <a:ext uri="{FF2B5EF4-FFF2-40B4-BE49-F238E27FC236}">
                <a16:creationId xmlns:a16="http://schemas.microsoft.com/office/drawing/2014/main" id="{F73EF140-D4C1-D222-3F6D-64A0BA941A78}"/>
              </a:ext>
              <a:ext uri="{C183D7F6-B498-43B3-948B-1728B52AA6E4}">
                <adec:decorative xmlns:adec="http://schemas.microsoft.com/office/drawing/2017/decorative" val="1"/>
              </a:ext>
            </a:extLst>
          </p:cNvPr>
          <p:cNvSpPr/>
          <p:nvPr/>
        </p:nvSpPr>
        <p:spPr bwMode="auto">
          <a:xfrm rot="5400000">
            <a:off x="4754375" y="1068389"/>
            <a:ext cx="388935" cy="330004"/>
          </a:xfrm>
          <a:prstGeom prst="triangle">
            <a:avLst>
              <a:gd name="adj" fmla="val 47664"/>
            </a:avLst>
          </a:prstGeom>
          <a:solidFill>
            <a:srgbClr val="006FBA"/>
          </a:solidFill>
          <a:ln w="9525" cap="flat" cmpd="sng" algn="ctr">
            <a:noFill/>
            <a:prstDash val="solid"/>
            <a:round/>
            <a:headEnd type="none" w="med" len="med"/>
            <a:tailEnd type="none" w="med" len="med"/>
          </a:ln>
          <a:effectLst/>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AU" sz="1000" b="1" i="0" u="none" strike="noStrike" cap="none" normalizeH="0" baseline="0" dirty="0">
              <a:ln>
                <a:noFill/>
              </a:ln>
              <a:solidFill>
                <a:schemeClr val="bg1"/>
              </a:solidFill>
              <a:effectLst/>
              <a:latin typeface="+mn-lt"/>
              <a:ea typeface="ＭＳ Ｐゴシック" pitchFamily="84" charset="-128"/>
            </a:endParaRPr>
          </a:p>
        </p:txBody>
      </p:sp>
      <p:sp>
        <p:nvSpPr>
          <p:cNvPr id="17" name="Content Placeholder 4">
            <a:extLst>
              <a:ext uri="{FF2B5EF4-FFF2-40B4-BE49-F238E27FC236}">
                <a16:creationId xmlns:a16="http://schemas.microsoft.com/office/drawing/2014/main" id="{0E0932B4-FD68-CB4C-7B5E-E38BBC76D981}"/>
              </a:ext>
            </a:extLst>
          </p:cNvPr>
          <p:cNvSpPr>
            <a:spLocks noGrp="1"/>
          </p:cNvSpPr>
          <p:nvPr>
            <p:ph sz="quarter" idx="22"/>
          </p:nvPr>
        </p:nvSpPr>
        <p:spPr/>
        <p:txBody>
          <a:bodyPr vert="horz" lIns="72000" tIns="72000" rIns="72000" bIns="72000" rtlCol="0" anchor="t">
            <a:noAutofit/>
          </a:bodyPr>
          <a:lstStyle/>
          <a:p>
            <a:pPr>
              <a:lnSpc>
                <a:spcPct val="110000"/>
              </a:lnSpc>
              <a:spcAft>
                <a:spcPts val="0"/>
              </a:spcAft>
              <a:buClr>
                <a:srgbClr val="B2BB1E"/>
              </a:buClr>
              <a:buSzPct val="120000"/>
              <a:defRPr/>
            </a:pPr>
            <a:r>
              <a:rPr lang="en-AU" sz="1100" b="1" dirty="0">
                <a:ea typeface="Roboto"/>
                <a:cs typeface="Roboto"/>
              </a:rPr>
              <a:t>Mid North South Australia faces several important labour market challenges:</a:t>
            </a:r>
          </a:p>
          <a:p>
            <a:pPr marL="171450" indent="-171450" latinLnBrk="0">
              <a:buClr>
                <a:schemeClr val="tx2"/>
              </a:buClr>
              <a:buFont typeface="Arial" panose="020B0604020202020204" pitchFamily="34" charset="0"/>
              <a:buChar char="•"/>
            </a:pPr>
            <a:r>
              <a:rPr lang="en-AU" sz="1100" dirty="0">
                <a:latin typeface="Arial" panose="020B0604020202020204" pitchFamily="34" charset="0"/>
              </a:rPr>
              <a:t>Some communities have very high unemployment (for example, above 10% in Port Pirie), and regional workforce participation is significantly below the national average.</a:t>
            </a:r>
          </a:p>
          <a:p>
            <a:pPr marL="171450" indent="-171450">
              <a:lnSpc>
                <a:spcPct val="110000"/>
              </a:lnSpc>
              <a:buClr>
                <a:schemeClr val="tx2"/>
              </a:buClr>
              <a:buSzPct val="120000"/>
              <a:buFont typeface="Arial" panose="020B0604020202020204" pitchFamily="34" charset="0"/>
              <a:buChar char="•"/>
              <a:defRPr/>
            </a:pPr>
            <a:r>
              <a:rPr lang="en-AU" sz="1100" dirty="0">
                <a:latin typeface="Arial" panose="020B0604020202020204" pitchFamily="34" charset="0"/>
              </a:rPr>
              <a:t>The region has an ageing population and workforce, which is driving growth in the healthcare and social assistance sector.</a:t>
            </a:r>
          </a:p>
          <a:p>
            <a:pPr marL="171450" indent="-171450">
              <a:lnSpc>
                <a:spcPct val="110000"/>
              </a:lnSpc>
              <a:buClr>
                <a:schemeClr val="tx2"/>
              </a:buClr>
              <a:buSzPct val="120000"/>
              <a:buFont typeface="Arial" panose="020B0604020202020204" pitchFamily="34" charset="0"/>
              <a:buChar char="•"/>
              <a:defRPr/>
            </a:pPr>
            <a:r>
              <a:rPr lang="en-AU" sz="1100" dirty="0">
                <a:latin typeface="Arial" panose="020B0604020202020204" pitchFamily="34" charset="0"/>
              </a:rPr>
              <a:t>Intergenerational joblessness presents a significant barrier to employment for some job seekers.</a:t>
            </a:r>
          </a:p>
          <a:p>
            <a:pPr>
              <a:lnSpc>
                <a:spcPct val="110000"/>
              </a:lnSpc>
              <a:spcAft>
                <a:spcPts val="0"/>
              </a:spcAft>
              <a:buClr>
                <a:srgbClr val="B2BB1E"/>
              </a:buClr>
              <a:buSzPct val="120000"/>
              <a:defRPr/>
            </a:pPr>
            <a:endParaRPr lang="en-AU" sz="1100" dirty="0">
              <a:ea typeface="Roboto" panose="02000000000000000000" pitchFamily="2" charset="0"/>
              <a:cs typeface="Roboto" panose="02000000000000000000" pitchFamily="2" charset="0"/>
            </a:endParaRPr>
          </a:p>
          <a:p>
            <a:pPr>
              <a:lnSpc>
                <a:spcPct val="110000"/>
              </a:lnSpc>
              <a:spcAft>
                <a:spcPts val="0"/>
              </a:spcAft>
              <a:buClr>
                <a:srgbClr val="B2BB1E"/>
              </a:buClr>
              <a:buSzPct val="120000"/>
              <a:defRPr/>
            </a:pPr>
            <a:r>
              <a:rPr lang="en-AU" sz="1100" b="1" dirty="0">
                <a:ea typeface="Roboto"/>
                <a:cs typeface="Roboto"/>
              </a:rPr>
              <a:t>The region also has areas with ‘thin’ labour markets – meaning a small pool of job seekers to fill roles – at a time when some industries are anticipating significant growth:</a:t>
            </a:r>
          </a:p>
          <a:p>
            <a:pPr marL="171450" marR="0" lvl="0" indent="-171450" defTabSz="914400" latinLnBrk="0">
              <a:lnSpc>
                <a:spcPct val="110000"/>
              </a:lnSpc>
              <a:buClr>
                <a:schemeClr val="tx2"/>
              </a:buClr>
              <a:buSzPct val="120000"/>
              <a:buFont typeface="Arial" panose="020B0604020202020204" pitchFamily="34" charset="0"/>
              <a:buChar char="•"/>
              <a:tabLst/>
              <a:defRPr/>
            </a:pPr>
            <a:r>
              <a:rPr lang="en-AU" sz="1100" dirty="0">
                <a:latin typeface="Arial" panose="020B0604020202020204" pitchFamily="34" charset="0"/>
              </a:rPr>
              <a:t>Growing industries struggle to meet their workforce needs, such as heavy industry and health and social assistance.</a:t>
            </a:r>
          </a:p>
          <a:p>
            <a:pPr marL="171450" marR="0" lvl="0" indent="-171450" defTabSz="914400" latinLnBrk="0">
              <a:lnSpc>
                <a:spcPct val="110000"/>
              </a:lnSpc>
              <a:buClr>
                <a:schemeClr val="tx2"/>
              </a:buClr>
              <a:buSzPct val="120000"/>
              <a:buFont typeface="Arial" panose="020B0604020202020204" pitchFamily="34" charset="0"/>
              <a:buChar char="•"/>
              <a:tabLst/>
              <a:defRPr/>
            </a:pPr>
            <a:r>
              <a:rPr lang="en-AU" sz="1100" dirty="0">
                <a:latin typeface="Arial" panose="020B0604020202020204" pitchFamily="34" charset="0"/>
              </a:rPr>
              <a:t>Limited capability to deliver training for job seekers to meet industry needs in Upper Spencer Gulf.</a:t>
            </a:r>
          </a:p>
          <a:p>
            <a:pPr marL="171450" marR="0" lvl="0" indent="-171450" defTabSz="914400" latinLnBrk="0">
              <a:lnSpc>
                <a:spcPct val="110000"/>
              </a:lnSpc>
              <a:buClr>
                <a:schemeClr val="tx2"/>
              </a:buClr>
              <a:buSzPct val="120000"/>
              <a:buFont typeface="Arial" panose="020B0604020202020204" pitchFamily="34" charset="0"/>
              <a:buChar char="•"/>
              <a:tabLst/>
              <a:defRPr/>
            </a:pPr>
            <a:r>
              <a:rPr lang="en-AU" sz="1100" dirty="0">
                <a:latin typeface="Arial" panose="020B0604020202020204" pitchFamily="34" charset="0"/>
              </a:rPr>
              <a:t>High competition for skilled workers between employers – this means small businesses can struggle to retain valued workers.</a:t>
            </a:r>
          </a:p>
          <a:p>
            <a:pPr marL="171450" marR="0" lvl="0" indent="-171450" defTabSz="914400" latinLnBrk="0">
              <a:lnSpc>
                <a:spcPct val="110000"/>
              </a:lnSpc>
              <a:buClr>
                <a:schemeClr val="tx2"/>
              </a:buClr>
              <a:buSzPct val="120000"/>
              <a:buFont typeface="Arial" panose="020B0604020202020204" pitchFamily="34" charset="0"/>
              <a:buChar char="•"/>
              <a:tabLst/>
              <a:defRPr/>
            </a:pPr>
            <a:r>
              <a:rPr lang="en-AU" sz="1100" dirty="0">
                <a:latin typeface="Arial" panose="020B0604020202020204" pitchFamily="34" charset="0"/>
              </a:rPr>
              <a:t>Challenges attracting and retaining professionals in the region.</a:t>
            </a:r>
          </a:p>
        </p:txBody>
      </p:sp>
      <p:sp>
        <p:nvSpPr>
          <p:cNvPr id="11" name="Text Placeholder 10">
            <a:extLst>
              <a:ext uri="{FF2B5EF4-FFF2-40B4-BE49-F238E27FC236}">
                <a16:creationId xmlns:a16="http://schemas.microsoft.com/office/drawing/2014/main" id="{D21EA630-A562-772F-3421-6244587763CE}"/>
              </a:ext>
            </a:extLst>
          </p:cNvPr>
          <p:cNvSpPr>
            <a:spLocks noGrp="1"/>
          </p:cNvSpPr>
          <p:nvPr>
            <p:ph type="body" sz="quarter" idx="16"/>
          </p:nvPr>
        </p:nvSpPr>
        <p:spPr>
          <a:solidFill>
            <a:srgbClr val="F2F0E9"/>
          </a:solidFill>
        </p:spPr>
        <p:txBody>
          <a:bodyPr lIns="144000" rIns="144000"/>
          <a:lstStyle/>
          <a:p>
            <a:r>
              <a:rPr lang="en-AU" sz="1400" b="1" dirty="0">
                <a:ea typeface="Roboto" panose="02000000000000000000" pitchFamily="2" charset="0"/>
                <a:cs typeface="Roboto" panose="02000000000000000000" pitchFamily="2" charset="0"/>
              </a:rPr>
              <a:t>Labour market challenges</a:t>
            </a:r>
          </a:p>
        </p:txBody>
      </p:sp>
      <p:sp>
        <p:nvSpPr>
          <p:cNvPr id="2" name="Title 1">
            <a:extLst>
              <a:ext uri="{FF2B5EF4-FFF2-40B4-BE49-F238E27FC236}">
                <a16:creationId xmlns:a16="http://schemas.microsoft.com/office/drawing/2014/main" id="{B9467678-D0E8-EB83-E752-854BB4DBBDD0}"/>
              </a:ext>
            </a:extLst>
          </p:cNvPr>
          <p:cNvSpPr>
            <a:spLocks noGrp="1"/>
          </p:cNvSpPr>
          <p:nvPr>
            <p:ph type="title"/>
          </p:nvPr>
        </p:nvSpPr>
        <p:spPr/>
        <p:txBody>
          <a:bodyPr vert="horz"/>
          <a:lstStyle/>
          <a:p>
            <a:r>
              <a:rPr lang="en-AU" dirty="0"/>
              <a:t>Context: Labour market challenges and local responses</a:t>
            </a:r>
          </a:p>
        </p:txBody>
      </p:sp>
      <p:sp>
        <p:nvSpPr>
          <p:cNvPr id="21" name="Slide Number Placeholder 20">
            <a:extLst>
              <a:ext uri="{FF2B5EF4-FFF2-40B4-BE49-F238E27FC236}">
                <a16:creationId xmlns:a16="http://schemas.microsoft.com/office/drawing/2014/main" id="{CE30B65B-437B-CC13-AB69-0A9BA02C6607}"/>
              </a:ext>
            </a:extLst>
          </p:cNvPr>
          <p:cNvSpPr>
            <a:spLocks noGrp="1"/>
          </p:cNvSpPr>
          <p:nvPr>
            <p:ph type="sldNum" sz="quarter" idx="25"/>
          </p:nvPr>
        </p:nvSpPr>
        <p:spPr/>
        <p:txBody>
          <a:bodyPr/>
          <a:lstStyle/>
          <a:p>
            <a:pPr algn="r"/>
            <a:fld id="{31DA3BC9-E790-4181-9E03-5E49C268FA52}" type="slidenum">
              <a:rPr lang="en-AU" sz="1100" smtClean="0"/>
              <a:pPr algn="r"/>
              <a:t>25</a:t>
            </a:fld>
            <a:r>
              <a:rPr lang="en-AU" sz="1100" dirty="0"/>
              <a:t> </a:t>
            </a:r>
          </a:p>
        </p:txBody>
      </p:sp>
    </p:spTree>
    <p:extLst>
      <p:ext uri="{BB962C8B-B14F-4D97-AF65-F5344CB8AC3E}">
        <p14:creationId xmlns:p14="http://schemas.microsoft.com/office/powerpoint/2010/main" val="27957721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FE979E21-F0C5-4629-FFB3-67A448A9E15C}"/>
              </a:ext>
            </a:extLst>
          </p:cNvPr>
          <p:cNvSpPr txBox="1"/>
          <p:nvPr/>
        </p:nvSpPr>
        <p:spPr>
          <a:xfrm>
            <a:off x="435600" y="5351816"/>
            <a:ext cx="9034802" cy="971322"/>
          </a:xfrm>
          <a:prstGeom prst="rect">
            <a:avLst/>
          </a:prstGeom>
          <a:solidFill>
            <a:schemeClr val="bg1"/>
          </a:solidFill>
          <a:ln>
            <a:solidFill>
              <a:srgbClr val="006FBA"/>
            </a:solidFill>
          </a:ln>
        </p:spPr>
        <p:txBody>
          <a:bodyPr vert="horz" wrap="square" lIns="180000" tIns="216000" rIns="180000" bIns="216000" rtlCol="0" anchor="ctr">
            <a:noAutofit/>
          </a:bodyPr>
          <a:lstStyle>
            <a:defPPr>
              <a:defRPr lang="en-AU"/>
            </a:defPPr>
            <a:lvl1pPr marL="0" indent="0" algn="ctr">
              <a:defRPr sz="1100" i="1" kern="0">
                <a:solidFill>
                  <a:srgbClr val="7030A0"/>
                </a:solidFill>
              </a:defRPr>
            </a:lvl1pPr>
          </a:lstStyle>
          <a:p>
            <a:pPr algn="l">
              <a:lnSpc>
                <a:spcPct val="110000"/>
              </a:lnSpc>
              <a:spcAft>
                <a:spcPts val="600"/>
              </a:spcAft>
            </a:pPr>
            <a:r>
              <a:rPr lang="en-AU" i="0" dirty="0">
                <a:solidFill>
                  <a:schemeClr val="tx2"/>
                </a:solidFill>
                <a:latin typeface="+mn-lt"/>
                <a:ea typeface="Roboto"/>
                <a:cs typeface="Arial"/>
              </a:rPr>
              <a:t>“When you've got somebody who has worked in this sector over a long period of time, focused on connecting people to opportunities and developing the skills and training strategies that go into that, all that doesn't change with governments or election cycles. To have the continuity in Lisa, combined with the fact that the program is more open and less restrictive than others, is highly valuable.</a:t>
            </a:r>
            <a:r>
              <a:rPr lang="en-AU" i="0" dirty="0">
                <a:solidFill>
                  <a:schemeClr val="tx2"/>
                </a:solidFill>
                <a:latin typeface="+mn-lt"/>
                <a:ea typeface="Roboto"/>
                <a:cs typeface="Roboto"/>
              </a:rPr>
              <a:t>”</a:t>
            </a:r>
            <a:endParaRPr lang="en-AU" i="0" dirty="0">
              <a:solidFill>
                <a:schemeClr val="tx2"/>
              </a:solidFill>
              <a:latin typeface="+mn-lt"/>
              <a:ea typeface="Roboto" panose="02000000000000000000" pitchFamily="2" charset="0"/>
              <a:cs typeface="Roboto" panose="02000000000000000000" pitchFamily="2" charset="0"/>
            </a:endParaRPr>
          </a:p>
          <a:p>
            <a:pPr algn="l">
              <a:lnSpc>
                <a:spcPct val="110000"/>
              </a:lnSpc>
              <a:spcAft>
                <a:spcPts val="0"/>
              </a:spcAft>
            </a:pPr>
            <a:r>
              <a:rPr lang="en-AU" b="1" i="0" dirty="0">
                <a:solidFill>
                  <a:schemeClr val="tx2"/>
                </a:solidFill>
                <a:latin typeface="+mn-lt"/>
                <a:ea typeface="Roboto"/>
                <a:cs typeface="Roboto"/>
              </a:rPr>
              <a:t>– </a:t>
            </a:r>
            <a:r>
              <a:rPr lang="en-US" sz="1100" b="1" i="0" kern="0" dirty="0">
                <a:solidFill>
                  <a:schemeClr val="tx2"/>
                </a:solidFill>
                <a:latin typeface="+mn-lt"/>
                <a:ea typeface="Roboto"/>
                <a:cs typeface="Roboto"/>
              </a:rPr>
              <a:t>Jodie Badcock, CEO, </a:t>
            </a:r>
            <a:r>
              <a:rPr lang="en-AU" sz="1100" b="1" i="0" kern="0" dirty="0">
                <a:solidFill>
                  <a:schemeClr val="tx2"/>
                </a:solidFill>
                <a:latin typeface="+mn-lt"/>
                <a:ea typeface="Roboto"/>
                <a:cs typeface="Roboto"/>
              </a:rPr>
              <a:t>Resources and Engineering Skills Alliance</a:t>
            </a:r>
            <a:endParaRPr lang="en-AU" b="1" i="0" dirty="0">
              <a:solidFill>
                <a:schemeClr val="tx2"/>
              </a:solidFill>
              <a:latin typeface="+mn-lt"/>
              <a:ea typeface="Roboto" panose="02000000000000000000" pitchFamily="2" charset="0"/>
              <a:cs typeface="Roboto" panose="02000000000000000000" pitchFamily="2" charset="0"/>
            </a:endParaRPr>
          </a:p>
        </p:txBody>
      </p:sp>
      <p:pic>
        <p:nvPicPr>
          <p:cNvPr id="9" name="Graphic 8">
            <a:extLst>
              <a:ext uri="{FF2B5EF4-FFF2-40B4-BE49-F238E27FC236}">
                <a16:creationId xmlns:a16="http://schemas.microsoft.com/office/drawing/2014/main" id="{16BC5A62-AF22-7ADD-5C4F-A7E5105484FB}"/>
              </a:ext>
              <a:ext uri="{C183D7F6-B498-43B3-948B-1728B52AA6E4}">
                <adec:decorative xmlns:adec="http://schemas.microsoft.com/office/drawing/2017/decorative" val="1"/>
              </a:ext>
            </a:extLst>
          </p:cNvPr>
          <p:cNvPicPr>
            <a:picLocks/>
          </p:cNvPicPr>
          <p:nvPr/>
        </p:nvPicPr>
        <p:blipFill>
          <a:blip r:embed="rId3">
            <a:extLst>
              <a:ext uri="{96DAC541-7B7A-43D3-8B79-37D633B846F1}">
                <asvg:svgBlip xmlns:asvg="http://schemas.microsoft.com/office/drawing/2016/SVG/main" r:embed="rId4"/>
              </a:ext>
            </a:extLst>
          </a:blip>
          <a:stretch>
            <a:fillRect/>
          </a:stretch>
        </p:blipFill>
        <p:spPr>
          <a:xfrm>
            <a:off x="8984400" y="6080138"/>
            <a:ext cx="486000" cy="486000"/>
          </a:xfrm>
          <a:prstGeom prst="rect">
            <a:avLst/>
          </a:prstGeom>
        </p:spPr>
      </p:pic>
      <p:sp>
        <p:nvSpPr>
          <p:cNvPr id="51" name="Rectangle: Rounded Corners 50">
            <a:extLst>
              <a:ext uri="{FF2B5EF4-FFF2-40B4-BE49-F238E27FC236}">
                <a16:creationId xmlns:a16="http://schemas.microsoft.com/office/drawing/2014/main" id="{B1A4D9E2-317F-58BC-78B4-849368161F52}"/>
              </a:ext>
            </a:extLst>
          </p:cNvPr>
          <p:cNvSpPr/>
          <p:nvPr/>
        </p:nvSpPr>
        <p:spPr bwMode="auto">
          <a:xfrm>
            <a:off x="5006401" y="3177094"/>
            <a:ext cx="4464000" cy="2052759"/>
          </a:xfrm>
          <a:prstGeom prst="roundRect">
            <a:avLst>
              <a:gd name="adj" fmla="val 0"/>
            </a:avLst>
          </a:prstGeom>
          <a:solidFill>
            <a:srgbClr val="EFEDE6"/>
          </a:solidFill>
          <a:ln w="38100">
            <a:noFill/>
          </a:ln>
        </p:spPr>
        <p:txBody>
          <a:bodyPr lIns="72000" tIns="72000" rIns="72000" bIns="72000"/>
          <a:lstStyle/>
          <a:p>
            <a:pPr lvl="0" eaLnBrk="0" hangingPunct="0">
              <a:lnSpc>
                <a:spcPct val="110000"/>
              </a:lnSpc>
              <a:spcAft>
                <a:spcPct val="0"/>
              </a:spcAft>
              <a:buClr>
                <a:srgbClr val="B2BB1E"/>
              </a:buClr>
            </a:pPr>
            <a:r>
              <a:rPr lang="en-AU" sz="1100" b="1" dirty="0">
                <a:solidFill>
                  <a:srgbClr val="002D62"/>
                </a:solidFill>
                <a:latin typeface="+mn-lt"/>
                <a:ea typeface="Roboto" panose="02000000000000000000" pitchFamily="2" charset="0"/>
                <a:cs typeface="Roboto" panose="02000000000000000000" pitchFamily="2" charset="0"/>
              </a:rPr>
              <a:t>Implementation approach</a:t>
            </a:r>
          </a:p>
          <a:p>
            <a:pPr marL="171450" lvl="0" indent="-171450" eaLnBrk="0" hangingPunct="0">
              <a:lnSpc>
                <a:spcPct val="110000"/>
              </a:lnSpc>
              <a:spcAft>
                <a:spcPct val="0"/>
              </a:spcAft>
              <a:buClr>
                <a:schemeClr val="tx2"/>
              </a:buClr>
              <a:buFont typeface="Arial" panose="020B0604020202020204" pitchFamily="34" charset="0"/>
              <a:buChar char="•"/>
            </a:pPr>
            <a:r>
              <a:rPr lang="en-AU" sz="1100" dirty="0">
                <a:solidFill>
                  <a:srgbClr val="002D62"/>
                </a:solidFill>
                <a:latin typeface="+mn-lt"/>
                <a:ea typeface="Roboto" panose="02000000000000000000" pitchFamily="2" charset="0"/>
                <a:cs typeface="Roboto" panose="02000000000000000000" pitchFamily="2" charset="0"/>
              </a:rPr>
              <a:t>Lisa has leveraged her strong relationships with industry to bring employers to the table to support initiatives to upskill the local workforce.</a:t>
            </a:r>
          </a:p>
          <a:p>
            <a:pPr marL="171450" indent="-171450">
              <a:lnSpc>
                <a:spcPct val="110000"/>
              </a:lnSpc>
              <a:buClr>
                <a:schemeClr val="tx2"/>
              </a:buClr>
              <a:buFont typeface="Arial" panose="020B0604020202020204" pitchFamily="34" charset="0"/>
              <a:buChar char="•"/>
            </a:pPr>
            <a:r>
              <a:rPr lang="en-AU" sz="1100" dirty="0">
                <a:solidFill>
                  <a:srgbClr val="002D62"/>
                </a:solidFill>
                <a:latin typeface="+mn-lt"/>
                <a:ea typeface="Roboto" panose="02000000000000000000" pitchFamily="2" charset="0"/>
                <a:cs typeface="Roboto" panose="02000000000000000000" pitchFamily="2" charset="0"/>
              </a:rPr>
              <a:t>Lisa’s experience in the SA Government has given her an awareness of funding and policy levers at state level.</a:t>
            </a:r>
          </a:p>
          <a:p>
            <a:pPr marL="171450" indent="-171450">
              <a:lnSpc>
                <a:spcPct val="110000"/>
              </a:lnSpc>
              <a:buClr>
                <a:schemeClr val="tx2"/>
              </a:buClr>
              <a:buFont typeface="Arial" panose="020B0604020202020204" pitchFamily="34" charset="0"/>
              <a:buChar char="•"/>
            </a:pPr>
            <a:r>
              <a:rPr lang="en-AU" sz="1100" dirty="0">
                <a:solidFill>
                  <a:srgbClr val="002D62"/>
                </a:solidFill>
                <a:latin typeface="+mn-lt"/>
                <a:ea typeface="Roboto" panose="02000000000000000000" pitchFamily="2" charset="0"/>
                <a:cs typeface="Roboto" panose="02000000000000000000" pitchFamily="2" charset="0"/>
              </a:rPr>
              <a:t>She has used her collaborative approach, long-term relationships and understanding of local workforce issues to enable her to lead local collaboration around a shared strategy on regional workforce investment.</a:t>
            </a:r>
          </a:p>
        </p:txBody>
      </p:sp>
      <p:sp>
        <p:nvSpPr>
          <p:cNvPr id="50" name="Rectangle: Rounded Corners 49">
            <a:extLst>
              <a:ext uri="{FF2B5EF4-FFF2-40B4-BE49-F238E27FC236}">
                <a16:creationId xmlns:a16="http://schemas.microsoft.com/office/drawing/2014/main" id="{AE489757-AC4E-3B44-98E4-AB02E50214AD}"/>
              </a:ext>
            </a:extLst>
          </p:cNvPr>
          <p:cNvSpPr/>
          <p:nvPr/>
        </p:nvSpPr>
        <p:spPr bwMode="auto">
          <a:xfrm>
            <a:off x="5006403" y="887151"/>
            <a:ext cx="4464000" cy="2195139"/>
          </a:xfrm>
          <a:prstGeom prst="roundRect">
            <a:avLst>
              <a:gd name="adj" fmla="val 0"/>
            </a:avLst>
          </a:prstGeom>
          <a:solidFill>
            <a:srgbClr val="EFEDE6"/>
          </a:solidFill>
          <a:ln w="38100">
            <a:noFill/>
          </a:ln>
        </p:spPr>
        <p:txBody>
          <a:bodyPr lIns="72000" tIns="72000" rIns="72000" bIns="72000" anchor="t"/>
          <a:lstStyle/>
          <a:p>
            <a:pPr lvl="0" eaLnBrk="0" hangingPunct="0">
              <a:lnSpc>
                <a:spcPct val="110000"/>
              </a:lnSpc>
              <a:buClrTx/>
            </a:pPr>
            <a:r>
              <a:rPr lang="en-AU" sz="1100" b="1" dirty="0">
                <a:solidFill>
                  <a:srgbClr val="002D62"/>
                </a:solidFill>
                <a:latin typeface="+mn-lt"/>
                <a:ea typeface="Roboto"/>
                <a:cs typeface="Roboto"/>
              </a:rPr>
              <a:t>Local</a:t>
            </a:r>
            <a:r>
              <a:rPr lang="en-AU" sz="1100" b="1" kern="1200" dirty="0">
                <a:solidFill>
                  <a:srgbClr val="002D62"/>
                </a:solidFill>
                <a:latin typeface="+mn-lt"/>
                <a:ea typeface="Roboto"/>
                <a:cs typeface="Roboto"/>
              </a:rPr>
              <a:t> stakeholder engagement</a:t>
            </a:r>
            <a:endParaRPr lang="en-AU" sz="1100" kern="1200" dirty="0">
              <a:solidFill>
                <a:srgbClr val="002D62"/>
              </a:solidFill>
              <a:latin typeface="+mn-lt"/>
              <a:ea typeface="Roboto"/>
              <a:cs typeface="Roboto"/>
            </a:endParaRPr>
          </a:p>
          <a:p>
            <a:pPr marL="171450" indent="-171450">
              <a:lnSpc>
                <a:spcPct val="110000"/>
              </a:lnSpc>
              <a:buClr>
                <a:schemeClr val="tx2"/>
              </a:buClr>
              <a:buFont typeface="Arial" panose="020B0604020202020204" pitchFamily="34" charset="0"/>
              <a:buChar char="•"/>
            </a:pPr>
            <a:r>
              <a:rPr lang="en-AU" sz="1100" kern="1200" dirty="0">
                <a:solidFill>
                  <a:srgbClr val="002D62"/>
                </a:solidFill>
                <a:latin typeface="+mn-lt"/>
                <a:ea typeface="Roboto"/>
                <a:cs typeface="Roboto"/>
              </a:rPr>
              <a:t>Lisa </a:t>
            </a:r>
            <a:r>
              <a:rPr lang="en-AU" sz="1100" kern="1200" dirty="0">
                <a:solidFill>
                  <a:schemeClr val="tx2"/>
                </a:solidFill>
                <a:latin typeface="+mn-lt"/>
                <a:ea typeface="Roboto"/>
                <a:cs typeface="Roboto"/>
              </a:rPr>
              <a:t>has played a leading role in a collaboration between local leaders to increase public investment i</a:t>
            </a:r>
            <a:r>
              <a:rPr lang="en-AU" sz="1100" dirty="0">
                <a:solidFill>
                  <a:schemeClr val="tx2"/>
                </a:solidFill>
                <a:latin typeface="+mn-lt"/>
                <a:ea typeface="Roboto"/>
                <a:cs typeface="Roboto"/>
              </a:rPr>
              <a:t>n local workforce development in Mid North South Australia and the Upper Spencer Gulf.</a:t>
            </a:r>
            <a:endParaRPr lang="en-AU" sz="1100" kern="1200" dirty="0">
              <a:solidFill>
                <a:schemeClr val="tx2"/>
              </a:solidFill>
              <a:latin typeface="+mn-lt"/>
              <a:ea typeface="Roboto"/>
              <a:cs typeface="Roboto"/>
            </a:endParaRPr>
          </a:p>
          <a:p>
            <a:pPr marL="171450" lvl="0" indent="-171450" eaLnBrk="0" hangingPunct="0">
              <a:lnSpc>
                <a:spcPct val="110000"/>
              </a:lnSpc>
              <a:spcAft>
                <a:spcPct val="0"/>
              </a:spcAft>
              <a:buClr>
                <a:schemeClr val="tx2"/>
              </a:buClr>
              <a:buFont typeface="Arial" panose="020B0604020202020204" pitchFamily="34" charset="0"/>
              <a:buChar char="•"/>
            </a:pPr>
            <a:r>
              <a:rPr lang="en-AU" sz="1100" kern="1200" dirty="0">
                <a:solidFill>
                  <a:schemeClr val="tx2"/>
                </a:solidFill>
                <a:latin typeface="+mn-lt"/>
                <a:ea typeface="Roboto"/>
                <a:cs typeface="Roboto"/>
              </a:rPr>
              <a:t>She is leading two regional networks that include over 400 stakeholders from the employment, education </a:t>
            </a:r>
            <a:r>
              <a:rPr lang="en-AU" sz="1100" kern="1200" dirty="0">
                <a:solidFill>
                  <a:srgbClr val="002D62"/>
                </a:solidFill>
                <a:latin typeface="+mn-lt"/>
                <a:ea typeface="Roboto"/>
                <a:cs typeface="Roboto"/>
              </a:rPr>
              <a:t>and training sectors.</a:t>
            </a:r>
          </a:p>
        </p:txBody>
      </p:sp>
      <p:sp>
        <p:nvSpPr>
          <p:cNvPr id="29" name="Rectangle: Rounded Corners 28">
            <a:extLst>
              <a:ext uri="{FF2B5EF4-FFF2-40B4-BE49-F238E27FC236}">
                <a16:creationId xmlns:a16="http://schemas.microsoft.com/office/drawing/2014/main" id="{03675795-C3C5-62D5-3E82-E72B2D90CEA8}"/>
              </a:ext>
            </a:extLst>
          </p:cNvPr>
          <p:cNvSpPr/>
          <p:nvPr/>
        </p:nvSpPr>
        <p:spPr bwMode="auto">
          <a:xfrm>
            <a:off x="435599" y="3178578"/>
            <a:ext cx="4464000" cy="2052759"/>
          </a:xfrm>
          <a:prstGeom prst="roundRect">
            <a:avLst>
              <a:gd name="adj" fmla="val 0"/>
            </a:avLst>
          </a:prstGeom>
          <a:solidFill>
            <a:srgbClr val="EFEDE6"/>
          </a:solidFill>
          <a:ln w="38100">
            <a:noFill/>
          </a:ln>
        </p:spPr>
        <p:txBody>
          <a:bodyPr lIns="72000" tIns="72000" rIns="72000" bIns="72000"/>
          <a:lstStyle/>
          <a:p>
            <a:pPr lvl="0" eaLnBrk="0" hangingPunct="0">
              <a:lnSpc>
                <a:spcPct val="110000"/>
              </a:lnSpc>
              <a:buClrTx/>
            </a:pPr>
            <a:r>
              <a:rPr lang="en-AU" sz="1100" b="1" kern="1200" dirty="0">
                <a:solidFill>
                  <a:srgbClr val="002D62"/>
                </a:solidFill>
                <a:latin typeface="+mn-lt"/>
                <a:ea typeface="Roboto" panose="02000000000000000000" pitchFamily="2" charset="0"/>
                <a:cs typeface="Roboto" panose="02000000000000000000" pitchFamily="2" charset="0"/>
              </a:rPr>
              <a:t>Taskforce</a:t>
            </a:r>
          </a:p>
          <a:p>
            <a:pPr marL="171450" lvl="1" indent="-171450">
              <a:lnSpc>
                <a:spcPct val="110000"/>
              </a:lnSpc>
              <a:spcAft>
                <a:spcPts val="0"/>
              </a:spcAft>
              <a:buClr>
                <a:schemeClr val="tx2"/>
              </a:buClr>
              <a:buFont typeface="Arial" panose="020B0604020202020204" pitchFamily="34" charset="0"/>
              <a:buChar char="•"/>
            </a:pPr>
            <a:r>
              <a:rPr lang="en-AU" sz="1100" dirty="0">
                <a:solidFill>
                  <a:srgbClr val="002D62"/>
                </a:solidFill>
                <a:latin typeface="+mn-lt"/>
                <a:ea typeface="Roboto" panose="02000000000000000000" pitchFamily="2" charset="0"/>
                <a:cs typeface="Roboto" panose="02000000000000000000" pitchFamily="2" charset="0"/>
              </a:rPr>
              <a:t>Lisa worked closely with her Taskforce to develop and agree the priorities in the Jobs and Skills Plan. The plan identified Skills Investment and Training Capability as the number one strategic priority.</a:t>
            </a:r>
          </a:p>
          <a:p>
            <a:pPr marL="171450" lvl="1" indent="-171450" eaLnBrk="0" hangingPunct="0">
              <a:lnSpc>
                <a:spcPct val="110000"/>
              </a:lnSpc>
              <a:spcAft>
                <a:spcPts val="0"/>
              </a:spcAft>
              <a:buClr>
                <a:schemeClr val="tx2"/>
              </a:buClr>
              <a:buFont typeface="Arial" panose="020B0604020202020204" pitchFamily="34" charset="0"/>
              <a:buChar char="•"/>
            </a:pPr>
            <a:r>
              <a:rPr lang="en-AU" sz="1100" dirty="0">
                <a:solidFill>
                  <a:srgbClr val="002D62"/>
                </a:solidFill>
                <a:latin typeface="+mn-lt"/>
                <a:ea typeface="Roboto" panose="02000000000000000000" pitchFamily="2" charset="0"/>
                <a:cs typeface="Roboto" panose="02000000000000000000" pitchFamily="2" charset="0"/>
              </a:rPr>
              <a:t>The Taskforce splits its time evenly between strategy (planning) and operations (progressing activities).</a:t>
            </a:r>
          </a:p>
          <a:p>
            <a:pPr marL="171450" lvl="1" indent="-171450" eaLnBrk="0" hangingPunct="0">
              <a:lnSpc>
                <a:spcPct val="110000"/>
              </a:lnSpc>
              <a:spcAft>
                <a:spcPts val="0"/>
              </a:spcAft>
              <a:buClr>
                <a:schemeClr val="tx2"/>
              </a:buClr>
              <a:buFont typeface="Arial" panose="020B0604020202020204" pitchFamily="34" charset="0"/>
              <a:buChar char="•"/>
            </a:pPr>
            <a:r>
              <a:rPr lang="en-AU" sz="1100" dirty="0">
                <a:solidFill>
                  <a:srgbClr val="002D62"/>
                </a:solidFill>
                <a:latin typeface="+mn-lt"/>
                <a:ea typeface="Roboto" panose="02000000000000000000" pitchFamily="2" charset="0"/>
                <a:cs typeface="Roboto" panose="02000000000000000000" pitchFamily="2" charset="0"/>
              </a:rPr>
              <a:t>Taskforce members described the group as a ‘competitively neutral’ space to share information and resources and collaborate on new initiatives to address labour market needs.</a:t>
            </a:r>
            <a:endParaRPr lang="en-AU" sz="1100" kern="1200" dirty="0">
              <a:solidFill>
                <a:srgbClr val="002D62"/>
              </a:solidFill>
              <a:latin typeface="+mn-lt"/>
              <a:ea typeface="Roboto" panose="02000000000000000000" pitchFamily="2" charset="0"/>
              <a:cs typeface="Roboto" panose="02000000000000000000" pitchFamily="2" charset="0"/>
            </a:endParaRPr>
          </a:p>
        </p:txBody>
      </p:sp>
      <p:sp>
        <p:nvSpPr>
          <p:cNvPr id="28" name="Rectangle: Rounded Corners 27">
            <a:extLst>
              <a:ext uri="{FF2B5EF4-FFF2-40B4-BE49-F238E27FC236}">
                <a16:creationId xmlns:a16="http://schemas.microsoft.com/office/drawing/2014/main" id="{BEC33EDE-6B99-8978-AC86-4B7E69C9D827}"/>
              </a:ext>
            </a:extLst>
          </p:cNvPr>
          <p:cNvSpPr/>
          <p:nvPr/>
        </p:nvSpPr>
        <p:spPr bwMode="auto">
          <a:xfrm>
            <a:off x="435599" y="887152"/>
            <a:ext cx="4464000" cy="2195139"/>
          </a:xfrm>
          <a:prstGeom prst="roundRect">
            <a:avLst>
              <a:gd name="adj" fmla="val 0"/>
            </a:avLst>
          </a:prstGeom>
          <a:solidFill>
            <a:srgbClr val="EFEDE6"/>
          </a:solidFill>
          <a:ln w="38100">
            <a:noFill/>
          </a:ln>
        </p:spPr>
        <p:txBody>
          <a:bodyPr lIns="72000" tIns="72000" rIns="72000" bIns="72000"/>
          <a:lstStyle/>
          <a:p>
            <a:r>
              <a:rPr lang="en-AU" sz="1100" b="1" dirty="0">
                <a:solidFill>
                  <a:srgbClr val="002D62"/>
                </a:solidFill>
                <a:latin typeface="+mn-lt"/>
                <a:ea typeface="Roboto" panose="02000000000000000000" pitchFamily="2" charset="0"/>
                <a:cs typeface="Roboto" panose="02000000000000000000" pitchFamily="2" charset="0"/>
              </a:rPr>
              <a:t>Employment Facilitator and Support Officer</a:t>
            </a:r>
          </a:p>
          <a:p>
            <a:pPr marL="171450" lvl="0" indent="-171450" eaLnBrk="0" hangingPunct="0">
              <a:lnSpc>
                <a:spcPct val="110000"/>
              </a:lnSpc>
              <a:spcAft>
                <a:spcPts val="0"/>
              </a:spcAft>
              <a:buClr>
                <a:schemeClr val="tx2"/>
              </a:buClr>
              <a:buFont typeface="Arial" panose="020B0604020202020204" pitchFamily="34" charset="0"/>
              <a:buChar char="•"/>
            </a:pPr>
            <a:r>
              <a:rPr lang="en-AU" sz="1100" kern="1200" dirty="0">
                <a:solidFill>
                  <a:srgbClr val="002D62"/>
                </a:solidFill>
                <a:latin typeface="+mn-lt"/>
                <a:ea typeface="Roboto" panose="02000000000000000000" pitchFamily="2" charset="0"/>
                <a:cs typeface="Roboto" panose="02000000000000000000" pitchFamily="2" charset="0"/>
              </a:rPr>
              <a:t>The Employment Facilitator, Lisa Brock, is a born and bred local with 20 years’ experience in supporting job seekers and retrenched workers. </a:t>
            </a:r>
            <a:r>
              <a:rPr lang="en-AU" sz="1100" dirty="0">
                <a:solidFill>
                  <a:srgbClr val="002D62"/>
                </a:solidFill>
                <a:latin typeface="+mn-lt"/>
                <a:ea typeface="Roboto" panose="02000000000000000000" pitchFamily="2" charset="0"/>
                <a:cs typeface="Roboto" panose="02000000000000000000" pitchFamily="2" charset="0"/>
              </a:rPr>
              <a:t>She previously delivered both the Regional Employment Trials and Structural Adjustment Program in the region and worked for the SA Government.</a:t>
            </a:r>
            <a:r>
              <a:rPr lang="en-AU" sz="1100" kern="1200" dirty="0">
                <a:solidFill>
                  <a:srgbClr val="002D62"/>
                </a:solidFill>
                <a:latin typeface="+mn-lt"/>
                <a:ea typeface="Roboto" panose="02000000000000000000" pitchFamily="2" charset="0"/>
                <a:cs typeface="Roboto" panose="02000000000000000000" pitchFamily="2" charset="0"/>
              </a:rPr>
              <a:t> This has </a:t>
            </a:r>
            <a:r>
              <a:rPr lang="en-AU" sz="1100" dirty="0">
                <a:solidFill>
                  <a:srgbClr val="002D62"/>
                </a:solidFill>
                <a:latin typeface="+mn-lt"/>
                <a:ea typeface="Roboto" panose="02000000000000000000" pitchFamily="2" charset="0"/>
                <a:cs typeface="Roboto" panose="02000000000000000000" pitchFamily="2" charset="0"/>
              </a:rPr>
              <a:t>given her deep knowledge of the region and its labour market challenges, long-term relationships with local leaders including industry, and continuity in the region.</a:t>
            </a:r>
          </a:p>
          <a:p>
            <a:pPr marL="171450" lvl="0" indent="-171450" eaLnBrk="0" hangingPunct="0">
              <a:lnSpc>
                <a:spcPct val="110000"/>
              </a:lnSpc>
              <a:spcAft>
                <a:spcPts val="1800"/>
              </a:spcAft>
              <a:buClr>
                <a:schemeClr val="tx2"/>
              </a:buClr>
              <a:buFont typeface="Arial" panose="020B0604020202020204" pitchFamily="34" charset="0"/>
              <a:buChar char="•"/>
            </a:pPr>
            <a:r>
              <a:rPr lang="en-AU" sz="1100" kern="1200" dirty="0">
                <a:solidFill>
                  <a:srgbClr val="002D62"/>
                </a:solidFill>
                <a:latin typeface="+mn-lt"/>
                <a:ea typeface="Roboto" panose="02000000000000000000" pitchFamily="2" charset="0"/>
                <a:cs typeface="Roboto" panose="02000000000000000000" pitchFamily="2" charset="0"/>
              </a:rPr>
              <a:t>The Support Officer Hayley Bishop provides administrative support across all aspects of the program and complements Lisa’s skills.</a:t>
            </a:r>
          </a:p>
        </p:txBody>
      </p:sp>
      <p:sp>
        <p:nvSpPr>
          <p:cNvPr id="2" name="Title 1">
            <a:extLst>
              <a:ext uri="{FF2B5EF4-FFF2-40B4-BE49-F238E27FC236}">
                <a16:creationId xmlns:a16="http://schemas.microsoft.com/office/drawing/2014/main" id="{2B9BD4A1-DA92-17CC-5407-0F813E8F9407}"/>
              </a:ext>
            </a:extLst>
          </p:cNvPr>
          <p:cNvSpPr>
            <a:spLocks noGrp="1"/>
          </p:cNvSpPr>
          <p:nvPr>
            <p:ph type="title"/>
          </p:nvPr>
        </p:nvSpPr>
        <p:spPr>
          <a:xfrm>
            <a:off x="435599" y="165600"/>
            <a:ext cx="9055425" cy="612000"/>
          </a:xfrm>
        </p:spPr>
        <p:txBody>
          <a:bodyPr vert="horz"/>
          <a:lstStyle/>
          <a:p>
            <a:r>
              <a:rPr lang="en-AU" dirty="0"/>
              <a:t>Implementation: How the Local Jobs Program was implemented in this region</a:t>
            </a:r>
          </a:p>
        </p:txBody>
      </p:sp>
      <p:sp>
        <p:nvSpPr>
          <p:cNvPr id="19" name="Slide Number Placeholder 18">
            <a:extLst>
              <a:ext uri="{FF2B5EF4-FFF2-40B4-BE49-F238E27FC236}">
                <a16:creationId xmlns:a16="http://schemas.microsoft.com/office/drawing/2014/main" id="{1118F657-2A47-C20B-DDAC-350E209CCE84}"/>
              </a:ext>
            </a:extLst>
          </p:cNvPr>
          <p:cNvSpPr>
            <a:spLocks noGrp="1"/>
          </p:cNvSpPr>
          <p:nvPr>
            <p:ph type="sldNum" sz="quarter" idx="24"/>
          </p:nvPr>
        </p:nvSpPr>
        <p:spPr/>
        <p:txBody>
          <a:bodyPr/>
          <a:lstStyle/>
          <a:p>
            <a:pPr algn="r"/>
            <a:fld id="{31DA3BC9-E790-4181-9E03-5E49C268FA52}" type="slidenum">
              <a:rPr lang="en-AU" sz="1100" smtClean="0"/>
              <a:pPr algn="r"/>
              <a:t>26</a:t>
            </a:fld>
            <a:r>
              <a:rPr lang="en-AU" sz="1100" dirty="0"/>
              <a:t>  </a:t>
            </a:r>
          </a:p>
        </p:txBody>
      </p:sp>
    </p:spTree>
    <p:extLst>
      <p:ext uri="{BB962C8B-B14F-4D97-AF65-F5344CB8AC3E}">
        <p14:creationId xmlns:p14="http://schemas.microsoft.com/office/powerpoint/2010/main" val="16671732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2F0E9"/>
        </a:solidFill>
        <a:effectLst/>
      </p:bgPr>
    </p:bg>
    <p:spTree>
      <p:nvGrpSpPr>
        <p:cNvPr id="1" name=""/>
        <p:cNvGrpSpPr/>
        <p:nvPr/>
      </p:nvGrpSpPr>
      <p:grpSpPr>
        <a:xfrm>
          <a:off x="0" y="0"/>
          <a:ext cx="0" cy="0"/>
          <a:chOff x="0" y="0"/>
          <a:chExt cx="0" cy="0"/>
        </a:xfrm>
      </p:grpSpPr>
      <p:grpSp>
        <p:nvGrpSpPr>
          <p:cNvPr id="13" name="Group 12" descr="Advocating to remove local barriers">
            <a:extLst>
              <a:ext uri="{FF2B5EF4-FFF2-40B4-BE49-F238E27FC236}">
                <a16:creationId xmlns:a16="http://schemas.microsoft.com/office/drawing/2014/main" id="{EA69CC4A-5ACA-AFED-F253-155C8DB737D6}"/>
              </a:ext>
              <a:ext uri="{C183D7F6-B498-43B3-948B-1728B52AA6E4}">
                <adec:decorative xmlns:adec="http://schemas.microsoft.com/office/drawing/2017/decorative" val="0"/>
              </a:ext>
            </a:extLst>
          </p:cNvPr>
          <p:cNvGrpSpPr/>
          <p:nvPr/>
        </p:nvGrpSpPr>
        <p:grpSpPr>
          <a:xfrm>
            <a:off x="7234817" y="231929"/>
            <a:ext cx="2307772" cy="475478"/>
            <a:chOff x="10096500" y="4538412"/>
            <a:chExt cx="2307772" cy="475478"/>
          </a:xfrm>
        </p:grpSpPr>
        <p:sp>
          <p:nvSpPr>
            <p:cNvPr id="14" name="Rectangle: Rounded Corners 13">
              <a:extLst>
                <a:ext uri="{FF2B5EF4-FFF2-40B4-BE49-F238E27FC236}">
                  <a16:creationId xmlns:a16="http://schemas.microsoft.com/office/drawing/2014/main" id="{D7943FEB-F0BF-E95D-1EDD-C7B0DAA63E2C}"/>
                </a:ext>
              </a:extLst>
            </p:cNvPr>
            <p:cNvSpPr/>
            <p:nvPr/>
          </p:nvSpPr>
          <p:spPr bwMode="auto">
            <a:xfrm>
              <a:off x="10096500" y="4538412"/>
              <a:ext cx="2307772" cy="475478"/>
            </a:xfrm>
            <a:prstGeom prst="roundRect">
              <a:avLst>
                <a:gd name="adj" fmla="val 0"/>
              </a:avLst>
            </a:prstGeom>
            <a:solidFill>
              <a:schemeClr val="tx2"/>
            </a:solidFill>
          </p:spPr>
          <p:txBody>
            <a:bodyPr wrap="square" lIns="180000" tIns="144000" rIns="180000" bIns="144000" anchor="ctr">
              <a:spAutoFit/>
            </a:bodyPr>
            <a:lstStyle/>
            <a:p>
              <a:pPr algn="ctr"/>
              <a:endParaRPr lang="en-AU" sz="1200" b="1" kern="0" dirty="0">
                <a:solidFill>
                  <a:schemeClr val="bg1"/>
                </a:solidFill>
              </a:endParaRPr>
            </a:p>
          </p:txBody>
        </p:sp>
        <p:pic>
          <p:nvPicPr>
            <p:cNvPr id="15" name="Graphic 14">
              <a:extLst>
                <a:ext uri="{FF2B5EF4-FFF2-40B4-BE49-F238E27FC236}">
                  <a16:creationId xmlns:a16="http://schemas.microsoft.com/office/drawing/2014/main" id="{EA07FB24-B8D2-90B2-A20C-0BD1CA082FA7}"/>
                </a:ext>
              </a:extLst>
            </p:cNvPr>
            <p:cNvPicPr>
              <a:picLocks/>
            </p:cNvPicPr>
            <p:nvPr/>
          </p:nvPicPr>
          <p:blipFill>
            <a:blip r:embed="rId2">
              <a:extLst>
                <a:ext uri="{96DAC541-7B7A-43D3-8B79-37D633B846F1}">
                  <asvg:svgBlip xmlns:asvg="http://schemas.microsoft.com/office/drawing/2016/SVG/main" r:embed="rId3"/>
                </a:ext>
              </a:extLst>
            </a:blip>
            <a:stretch>
              <a:fillRect/>
            </a:stretch>
          </p:blipFill>
          <p:spPr>
            <a:xfrm>
              <a:off x="10269659" y="4563097"/>
              <a:ext cx="426108" cy="426108"/>
            </a:xfrm>
            <a:prstGeom prst="rect">
              <a:avLst/>
            </a:prstGeom>
          </p:spPr>
        </p:pic>
        <p:sp>
          <p:nvSpPr>
            <p:cNvPr id="16" name="TextBox 15">
              <a:extLst>
                <a:ext uri="{FF2B5EF4-FFF2-40B4-BE49-F238E27FC236}">
                  <a16:creationId xmlns:a16="http://schemas.microsoft.com/office/drawing/2014/main" id="{2770E0D2-BD84-0FF5-43F0-2BC3BE94B590}"/>
                </a:ext>
              </a:extLst>
            </p:cNvPr>
            <p:cNvSpPr txBox="1"/>
            <p:nvPr/>
          </p:nvSpPr>
          <p:spPr>
            <a:xfrm>
              <a:off x="10758372" y="4572308"/>
              <a:ext cx="1563250" cy="407686"/>
            </a:xfrm>
            <a:prstGeom prst="rect">
              <a:avLst/>
            </a:prstGeom>
          </p:spPr>
          <p:txBody>
            <a:bodyPr vert="horz" wrap="square" lIns="0" tIns="0" rIns="0" bIns="0" rtlCol="0" anchor="ctr">
              <a:noAutofit/>
            </a:bodyPr>
            <a:lstStyle/>
            <a:p>
              <a:pPr marL="0" indent="0" algn="l"/>
              <a:r>
                <a:rPr lang="en-AU" sz="1100" b="1" kern="0" dirty="0">
                  <a:solidFill>
                    <a:schemeClr val="bg1"/>
                  </a:solidFill>
                </a:rPr>
                <a:t>Advocating to remove local barriers</a:t>
              </a:r>
            </a:p>
          </p:txBody>
        </p:sp>
      </p:grpSp>
      <p:sp>
        <p:nvSpPr>
          <p:cNvPr id="2" name="TextBox 1">
            <a:extLst>
              <a:ext uri="{FF2B5EF4-FFF2-40B4-BE49-F238E27FC236}">
                <a16:creationId xmlns:a16="http://schemas.microsoft.com/office/drawing/2014/main" id="{2F018CAE-3E14-8572-2476-791141B7FE3C}"/>
              </a:ext>
            </a:extLst>
          </p:cNvPr>
          <p:cNvSpPr txBox="1"/>
          <p:nvPr/>
        </p:nvSpPr>
        <p:spPr>
          <a:xfrm>
            <a:off x="5118356" y="4252958"/>
            <a:ext cx="4383324" cy="1918647"/>
          </a:xfrm>
          <a:prstGeom prst="rect">
            <a:avLst/>
          </a:prstGeom>
          <a:solidFill>
            <a:schemeClr val="bg1"/>
          </a:solidFill>
          <a:ln>
            <a:solidFill>
              <a:srgbClr val="006FBA"/>
            </a:solidFill>
          </a:ln>
        </p:spPr>
        <p:txBody>
          <a:bodyPr vert="horz" wrap="square" lIns="180000" tIns="216000" rIns="180000" bIns="216000" rtlCol="0" anchor="ctr">
            <a:noAutofit/>
          </a:bodyPr>
          <a:lstStyle>
            <a:defPPr>
              <a:defRPr lang="en-AU"/>
            </a:defPPr>
            <a:lvl1pPr marL="0" indent="0" algn="ctr">
              <a:defRPr sz="1100" i="1" kern="0">
                <a:solidFill>
                  <a:srgbClr val="7030A0"/>
                </a:solidFill>
              </a:defRPr>
            </a:lvl1pPr>
          </a:lstStyle>
          <a:p>
            <a:pPr algn="l">
              <a:lnSpc>
                <a:spcPct val="110000"/>
              </a:lnSpc>
              <a:spcAft>
                <a:spcPts val="600"/>
              </a:spcAft>
            </a:pPr>
            <a:r>
              <a:rPr lang="en-AU" i="0" dirty="0">
                <a:solidFill>
                  <a:schemeClr val="tx2"/>
                </a:solidFill>
                <a:latin typeface="+mn-lt"/>
                <a:ea typeface="Roboto"/>
                <a:cs typeface="Roboto"/>
              </a:rPr>
              <a:t>“Lisa’s experience, regional knowledge, and trusted relationships helped us get more attention and ministerial focus. The Local Jobs Program and Spencer Gulf Cities worked together on a pitch to the Premier for some additional resources for the Upper Spencer Gulf, understanding that there was some significant growth happening in the region. I believe that has directly resulted in the state funding a jobs plan specific to the region.”</a:t>
            </a:r>
          </a:p>
          <a:p>
            <a:pPr algn="l">
              <a:lnSpc>
                <a:spcPct val="110000"/>
              </a:lnSpc>
              <a:spcAft>
                <a:spcPts val="0"/>
              </a:spcAft>
            </a:pPr>
            <a:r>
              <a:rPr lang="en-US" sz="1100" b="1" i="0" kern="0" dirty="0">
                <a:solidFill>
                  <a:schemeClr val="tx2"/>
                </a:solidFill>
                <a:latin typeface="+mn-lt"/>
                <a:ea typeface="Roboto"/>
                <a:cs typeface="Roboto"/>
              </a:rPr>
              <a:t>– Leonie Boothby, </a:t>
            </a:r>
            <a:r>
              <a:rPr lang="en-US" b="1" i="0" dirty="0">
                <a:solidFill>
                  <a:schemeClr val="tx2"/>
                </a:solidFill>
                <a:latin typeface="+mn-lt"/>
                <a:ea typeface="Roboto"/>
                <a:cs typeface="Roboto"/>
              </a:rPr>
              <a:t>previous CEO</a:t>
            </a:r>
            <a:r>
              <a:rPr lang="en-US" sz="1100" b="1" i="0" kern="0" dirty="0">
                <a:solidFill>
                  <a:schemeClr val="tx2"/>
                </a:solidFill>
                <a:latin typeface="+mn-lt"/>
                <a:ea typeface="Roboto"/>
                <a:cs typeface="Roboto"/>
              </a:rPr>
              <a:t>, Regional Development Australia Barossa, Gawler, Light, Adelaide Plains</a:t>
            </a:r>
            <a:endParaRPr lang="en-AU" b="1" i="0" dirty="0">
              <a:solidFill>
                <a:schemeClr val="tx2"/>
              </a:solidFill>
              <a:latin typeface="+mn-lt"/>
              <a:ea typeface="Roboto" panose="02000000000000000000" pitchFamily="2" charset="0"/>
              <a:cs typeface="Roboto" panose="02000000000000000000" pitchFamily="2" charset="0"/>
            </a:endParaRPr>
          </a:p>
        </p:txBody>
      </p:sp>
      <p:pic>
        <p:nvPicPr>
          <p:cNvPr id="8" name="Graphic 7">
            <a:extLst>
              <a:ext uri="{FF2B5EF4-FFF2-40B4-BE49-F238E27FC236}">
                <a16:creationId xmlns:a16="http://schemas.microsoft.com/office/drawing/2014/main" id="{38240115-4F9A-4567-33C9-626050C262E3}"/>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015680" y="5925781"/>
            <a:ext cx="486000" cy="486000"/>
          </a:xfrm>
          <a:prstGeom prst="rect">
            <a:avLst/>
          </a:prstGeom>
        </p:spPr>
      </p:pic>
      <p:sp>
        <p:nvSpPr>
          <p:cNvPr id="37" name="Text Placeholder 10">
            <a:extLst>
              <a:ext uri="{FF2B5EF4-FFF2-40B4-BE49-F238E27FC236}">
                <a16:creationId xmlns:a16="http://schemas.microsoft.com/office/drawing/2014/main" id="{63555F23-A5D8-50EA-2081-C1C142D98248}"/>
              </a:ext>
            </a:extLst>
          </p:cNvPr>
          <p:cNvSpPr txBox="1">
            <a:spLocks/>
          </p:cNvSpPr>
          <p:nvPr/>
        </p:nvSpPr>
        <p:spPr>
          <a:xfrm>
            <a:off x="435380" y="1246639"/>
            <a:ext cx="9055424" cy="5094608"/>
          </a:xfrm>
          <a:prstGeom prst="rect">
            <a:avLst/>
          </a:prstGeom>
          <a:noFill/>
        </p:spPr>
        <p:txBody>
          <a:bodyPr lIns="72000" tIns="72000" rIns="72000" bIns="72000" numCol="2" spcCol="360000" anchor="t"/>
          <a:lstStyle>
            <a:lvl1pPr marL="0" indent="0" algn="l" rtl="0" eaLnBrk="1" fontAlgn="base" hangingPunct="1">
              <a:spcBef>
                <a:spcPct val="0"/>
              </a:spcBef>
              <a:spcAft>
                <a:spcPts val="600"/>
              </a:spcAft>
              <a:buClr>
                <a:schemeClr val="bg2"/>
              </a:buClr>
              <a:buFont typeface="Arial" panose="020B0604020202020204" pitchFamily="34" charset="0"/>
              <a:buNone/>
              <a:defRPr sz="1400">
                <a:solidFill>
                  <a:schemeClr val="tx2"/>
                </a:solidFill>
                <a:latin typeface="+mn-lt"/>
                <a:ea typeface="+mn-ea"/>
                <a:cs typeface="+mn-cs"/>
              </a:defRPr>
            </a:lvl1pPr>
            <a:lvl2pPr marL="176213" indent="-176213" algn="l" rtl="0" eaLnBrk="1" fontAlgn="base" hangingPunct="1">
              <a:spcBef>
                <a:spcPct val="0"/>
              </a:spcBef>
              <a:spcAft>
                <a:spcPts val="600"/>
              </a:spcAft>
              <a:buClr>
                <a:schemeClr val="bg2"/>
              </a:buClr>
              <a:buFont typeface="Arial" panose="020B0604020202020204" pitchFamily="34" charset="0"/>
              <a:buChar char="•"/>
              <a:defRPr sz="1400" baseline="0">
                <a:solidFill>
                  <a:schemeClr val="tx2"/>
                </a:solidFill>
                <a:latin typeface="+mn-lt"/>
                <a:ea typeface="+mn-ea"/>
              </a:defRPr>
            </a:lvl2pPr>
            <a:lvl3pPr marL="360363" indent="-176213" algn="l" rtl="0" eaLnBrk="1" fontAlgn="base" hangingPunct="1">
              <a:spcBef>
                <a:spcPct val="0"/>
              </a:spcBef>
              <a:spcAft>
                <a:spcPts val="600"/>
              </a:spcAft>
              <a:buClr>
                <a:schemeClr val="bg2"/>
              </a:buClr>
              <a:buFont typeface="Courier New" panose="02070309020205020404" pitchFamily="49" charset="0"/>
              <a:buChar char="o"/>
              <a:defRPr sz="1400">
                <a:solidFill>
                  <a:schemeClr val="tx2"/>
                </a:solidFill>
                <a:latin typeface="+mn-lt"/>
                <a:ea typeface="+mn-ea"/>
              </a:defRPr>
            </a:lvl3pPr>
            <a:lvl4pPr marL="538163" indent="-176213" algn="l" rtl="0" eaLnBrk="1" fontAlgn="base" hangingPunct="1">
              <a:spcBef>
                <a:spcPct val="0"/>
              </a:spcBef>
              <a:spcAft>
                <a:spcPts val="600"/>
              </a:spcAft>
              <a:buClr>
                <a:schemeClr val="bg2"/>
              </a:buClr>
              <a:buFont typeface="Arial" panose="020B0604020202020204" pitchFamily="34" charset="0"/>
              <a:buChar char="−"/>
              <a:defRPr sz="1400">
                <a:solidFill>
                  <a:schemeClr val="tx2"/>
                </a:solidFill>
                <a:latin typeface="+mn-lt"/>
                <a:ea typeface="+mn-ea"/>
              </a:defRPr>
            </a:lvl4pPr>
            <a:lvl5pPr marL="714375" indent="-179388" algn="l" rtl="0" eaLnBrk="1" fontAlgn="base" hangingPunct="1">
              <a:spcBef>
                <a:spcPct val="0"/>
              </a:spcBef>
              <a:spcAft>
                <a:spcPts val="600"/>
              </a:spcAft>
              <a:buClr>
                <a:schemeClr val="bg2"/>
              </a:buClr>
              <a:buFont typeface="Arial" panose="020B0604020202020204" pitchFamily="34" charset="0"/>
              <a:buChar char="•"/>
              <a:defRPr sz="1400">
                <a:solidFill>
                  <a:schemeClr val="tx2"/>
                </a:solidFill>
                <a:latin typeface="+mn-lt"/>
                <a:ea typeface="+mn-ea"/>
              </a:defRPr>
            </a:lvl5pPr>
            <a:lvl6pPr marL="898525" indent="-179388" algn="l" rtl="0" eaLnBrk="1" fontAlgn="base" hangingPunct="1">
              <a:spcBef>
                <a:spcPct val="0"/>
              </a:spcBef>
              <a:spcAft>
                <a:spcPts val="600"/>
              </a:spcAft>
              <a:buClr>
                <a:schemeClr val="bg2"/>
              </a:buClr>
              <a:buFont typeface="Courier New" panose="02070309020205020404" pitchFamily="49" charset="0"/>
              <a:buChar char="o"/>
              <a:defRPr sz="1400">
                <a:solidFill>
                  <a:schemeClr val="tx2"/>
                </a:solidFill>
                <a:latin typeface="+mn-lt"/>
                <a:ea typeface="+mn-ea"/>
              </a:defRPr>
            </a:lvl6pPr>
            <a:lvl7pPr marL="1076325" indent="-179388" algn="l" rtl="0" eaLnBrk="1" fontAlgn="base" hangingPunct="1">
              <a:spcBef>
                <a:spcPct val="0"/>
              </a:spcBef>
              <a:spcAft>
                <a:spcPts val="600"/>
              </a:spcAft>
              <a:buClr>
                <a:schemeClr val="bg2"/>
              </a:buClr>
              <a:buFont typeface="Arial" pitchFamily="34" charset="0"/>
              <a:buChar char="–"/>
              <a:defRPr sz="1400">
                <a:solidFill>
                  <a:schemeClr val="tx2"/>
                </a:solidFill>
                <a:latin typeface="+mn-lt"/>
                <a:ea typeface="+mn-ea"/>
              </a:defRPr>
            </a:lvl7pPr>
            <a:lvl8pPr marL="1252538" indent="-179388" algn="l" rtl="0" eaLnBrk="1" fontAlgn="base" hangingPunct="1">
              <a:spcBef>
                <a:spcPct val="0"/>
              </a:spcBef>
              <a:spcAft>
                <a:spcPts val="600"/>
              </a:spcAft>
              <a:buClr>
                <a:schemeClr val="bg2"/>
              </a:buClr>
              <a:buFont typeface="Arial" panose="020B0604020202020204" pitchFamily="34" charset="0"/>
              <a:buChar char="•"/>
              <a:defRPr sz="1400">
                <a:solidFill>
                  <a:schemeClr val="tx2"/>
                </a:solidFill>
                <a:latin typeface="+mn-lt"/>
                <a:ea typeface="+mn-ea"/>
              </a:defRPr>
            </a:lvl8pPr>
            <a:lvl9pPr marL="1436688" indent="-179388" algn="l" rtl="0" eaLnBrk="1" fontAlgn="base" hangingPunct="1">
              <a:spcBef>
                <a:spcPct val="0"/>
              </a:spcBef>
              <a:spcAft>
                <a:spcPts val="600"/>
              </a:spcAft>
              <a:buClr>
                <a:schemeClr val="bg2"/>
              </a:buClr>
              <a:buFont typeface="Courier New" panose="02070309020205020404" pitchFamily="49" charset="0"/>
              <a:buChar char="o"/>
              <a:defRPr sz="1400">
                <a:solidFill>
                  <a:schemeClr val="tx2"/>
                </a:solidFill>
                <a:latin typeface="+mn-lt"/>
                <a:ea typeface="+mn-ea"/>
              </a:defRPr>
            </a:lvl9pPr>
          </a:lstStyle>
          <a:p>
            <a:pPr lvl="0" eaLnBrk="0" hangingPunct="0">
              <a:lnSpc>
                <a:spcPct val="110000"/>
              </a:lnSpc>
              <a:buClrTx/>
            </a:pPr>
            <a:r>
              <a:rPr lang="en-AU" sz="1100" b="1" dirty="0">
                <a:ea typeface="Roboto"/>
                <a:cs typeface="Roboto"/>
              </a:rPr>
              <a:t>Problem: What labour market challenge was the Local Jobs Program responding to?</a:t>
            </a:r>
          </a:p>
          <a:p>
            <a:pPr eaLnBrk="0" hangingPunct="0">
              <a:lnSpc>
                <a:spcPct val="110000"/>
              </a:lnSpc>
              <a:buClrTx/>
            </a:pPr>
            <a:r>
              <a:rPr lang="en-AU" sz="1100" dirty="0">
                <a:ea typeface="Roboto"/>
                <a:cs typeface="Roboto"/>
              </a:rPr>
              <a:t>The Upper Spencer Gulf is an economically important region that overlaps with Mid North South Australia. Government and industry are investing an estimated $20 billion in the region, with potential to create 24,000 jobs in natural resources and renewable energy. However local job seekers and workers risk missing out on these jobs because many do not have the required skills or qualifications, and there is a lack of providers and infrastructure in the region to provide training.  </a:t>
            </a:r>
            <a:endParaRPr lang="en-AU" sz="1100" dirty="0">
              <a:ea typeface="Roboto" panose="02000000000000000000" pitchFamily="2" charset="0"/>
              <a:cs typeface="Roboto" panose="02000000000000000000" pitchFamily="2" charset="0"/>
            </a:endParaRPr>
          </a:p>
          <a:p>
            <a:pPr lvl="0" eaLnBrk="0" hangingPunct="0">
              <a:buClrTx/>
            </a:pPr>
            <a:r>
              <a:rPr lang="en-US" sz="1100" b="1" dirty="0">
                <a:ea typeface="+mn-lt"/>
                <a:cs typeface="+mn-lt"/>
              </a:rPr>
              <a:t>Activities: How did the Local Jobs Program respond?</a:t>
            </a:r>
            <a:endParaRPr lang="en-AU" sz="1100" b="1" dirty="0">
              <a:ea typeface="Roboto" panose="02000000000000000000" pitchFamily="2" charset="0"/>
              <a:cs typeface="Roboto" panose="02000000000000000000" pitchFamily="2" charset="0"/>
            </a:endParaRPr>
          </a:p>
          <a:p>
            <a:pPr eaLnBrk="0" hangingPunct="0">
              <a:lnSpc>
                <a:spcPct val="110000"/>
              </a:lnSpc>
              <a:buClrTx/>
            </a:pPr>
            <a:r>
              <a:rPr lang="en-AU" sz="1100" dirty="0">
                <a:ea typeface="Roboto"/>
                <a:cs typeface="Roboto"/>
              </a:rPr>
              <a:t>Lisa has collaborated with local education and training organisations and local government to develop a shared strategy to increase local training capability. A key feature of this is the Upper Spencer Gulf Jobs and Skills Hub – a facility that would broker vocational education and training into the region based on industry needs. Specifically, the Local Jobs Program team: </a:t>
            </a:r>
          </a:p>
          <a:p>
            <a:pPr marL="171450" indent="-171450" eaLnBrk="0" hangingPunct="0">
              <a:lnSpc>
                <a:spcPct val="110000"/>
              </a:lnSpc>
              <a:buClrTx/>
              <a:buFont typeface="Arial" panose="020B0604020202020204" pitchFamily="34" charset="0"/>
              <a:buChar char="•"/>
            </a:pPr>
            <a:r>
              <a:rPr lang="en-AU" sz="1100" i="1" dirty="0">
                <a:ea typeface="Roboto"/>
                <a:cs typeface="Roboto"/>
              </a:rPr>
              <a:t>Built industry support:</a:t>
            </a:r>
            <a:r>
              <a:rPr lang="en-AU" sz="1100" dirty="0">
                <a:ea typeface="Roboto"/>
                <a:cs typeface="Roboto"/>
              </a:rPr>
              <a:t> Leveraged relationships with industry to contribute to roundtable discussions with government to define the problem and build support for action.</a:t>
            </a:r>
            <a:endParaRPr lang="en-AU" sz="1100" i="1" dirty="0">
              <a:ea typeface="Roboto"/>
              <a:cs typeface="Roboto"/>
            </a:endParaRPr>
          </a:p>
          <a:p>
            <a:pPr marL="171450" lvl="0" indent="-171450" eaLnBrk="0" hangingPunct="0">
              <a:lnSpc>
                <a:spcPct val="110000"/>
              </a:lnSpc>
              <a:buClr>
                <a:schemeClr val="tx2"/>
              </a:buClr>
              <a:buSzPct val="120000"/>
              <a:buFont typeface="Arial" panose="020B0604020202020204" pitchFamily="34" charset="0"/>
              <a:buChar char="•"/>
            </a:pPr>
            <a:r>
              <a:rPr lang="en-AU" sz="1100" i="1" dirty="0">
                <a:ea typeface="Roboto"/>
                <a:cs typeface="Roboto"/>
              </a:rPr>
              <a:t>Advocated to state government:</a:t>
            </a:r>
            <a:r>
              <a:rPr lang="en-AU" sz="1100" dirty="0">
                <a:ea typeface="Roboto"/>
                <a:cs typeface="Roboto"/>
              </a:rPr>
              <a:t> Played a key role in meetings with the SA Government to influence policy-makers.</a:t>
            </a:r>
          </a:p>
          <a:p>
            <a:pPr marL="171450" lvl="0" indent="-171450" eaLnBrk="0" hangingPunct="0">
              <a:lnSpc>
                <a:spcPct val="110000"/>
              </a:lnSpc>
              <a:buClr>
                <a:schemeClr val="tx2"/>
              </a:buClr>
              <a:buSzPct val="120000"/>
              <a:buFont typeface="Arial" panose="020B0604020202020204" pitchFamily="34" charset="0"/>
              <a:buChar char="•"/>
            </a:pPr>
            <a:r>
              <a:rPr lang="en-AU" sz="1100" i="1" dirty="0">
                <a:ea typeface="Roboto"/>
                <a:cs typeface="Roboto"/>
              </a:rPr>
              <a:t>Drafted a concept paper:</a:t>
            </a:r>
            <a:r>
              <a:rPr lang="en-AU" sz="1100" dirty="0">
                <a:ea typeface="Roboto"/>
                <a:cs typeface="Roboto"/>
              </a:rPr>
              <a:t> Led the drafting of a concept paper that described the hub concept and made the case for funding.</a:t>
            </a:r>
          </a:p>
          <a:p>
            <a:pPr marL="171450" lvl="0" indent="-171450" eaLnBrk="0" hangingPunct="0">
              <a:lnSpc>
                <a:spcPct val="110000"/>
              </a:lnSpc>
              <a:buClr>
                <a:schemeClr val="tx2"/>
              </a:buClr>
              <a:buSzPct val="120000"/>
              <a:buFont typeface="Arial" panose="020B0604020202020204" pitchFamily="34" charset="0"/>
              <a:buChar char="•"/>
            </a:pPr>
            <a:r>
              <a:rPr lang="en-AU" sz="1100" i="1" dirty="0">
                <a:ea typeface="Roboto"/>
                <a:cs typeface="Roboto"/>
              </a:rPr>
              <a:t>Led funding application:</a:t>
            </a:r>
            <a:r>
              <a:rPr lang="en-AU" sz="1100" dirty="0">
                <a:ea typeface="Roboto"/>
                <a:cs typeface="Roboto"/>
              </a:rPr>
              <a:t> Led the submission of a funding application to the SA Government for the hub.</a:t>
            </a:r>
          </a:p>
          <a:p>
            <a:pPr eaLnBrk="0" hangingPunct="0">
              <a:buClrTx/>
            </a:pPr>
            <a:br>
              <a:rPr lang="en-AU" sz="1100" b="1" dirty="0">
                <a:ea typeface="+mn-lt"/>
                <a:cs typeface="+mn-lt"/>
              </a:rPr>
            </a:br>
            <a:r>
              <a:rPr lang="en-AU" sz="1100" b="1" dirty="0">
                <a:ea typeface="+mn-lt"/>
                <a:cs typeface="+mn-lt"/>
              </a:rPr>
              <a:t>Outcomes: What outcomes did this lead to? </a:t>
            </a:r>
            <a:r>
              <a:rPr lang="en-US" sz="1100" dirty="0">
                <a:ea typeface="+mn-lt"/>
                <a:cs typeface="+mn-lt"/>
              </a:rPr>
              <a:t> </a:t>
            </a:r>
          </a:p>
          <a:p>
            <a:pPr eaLnBrk="0" hangingPunct="0">
              <a:lnSpc>
                <a:spcPct val="110000"/>
              </a:lnSpc>
              <a:buClrTx/>
            </a:pPr>
            <a:r>
              <a:rPr lang="en-AU" sz="1100" dirty="0">
                <a:ea typeface="Roboto"/>
                <a:cs typeface="Roboto"/>
              </a:rPr>
              <a:t>Lisa has played a pivotal role in delivering these outcomes and highlighting the need for regional workforce investment to the SA Government. While a recent funding application to state government for the Jobs and Skills Hub was unsuccessful, the Local Jobs Program has continued advocacy efforts. This included delivering the inaugural Upper Spencer Gulf Workforce Summit in August this year. This event brought over 100 industry, government and community stakeholders together to understand emerging workforce needs and develop actions to increase long-term economic benefits for the region. </a:t>
            </a:r>
            <a:endParaRPr lang="en-AU" sz="1100" dirty="0">
              <a:ea typeface="Roboto" panose="02000000000000000000" pitchFamily="2" charset="0"/>
              <a:cs typeface="Roboto" panose="02000000000000000000" pitchFamily="2" charset="0"/>
            </a:endParaRPr>
          </a:p>
        </p:txBody>
      </p:sp>
      <p:sp>
        <p:nvSpPr>
          <p:cNvPr id="31" name="Text Placeholder 10">
            <a:extLst>
              <a:ext uri="{FF2B5EF4-FFF2-40B4-BE49-F238E27FC236}">
                <a16:creationId xmlns:a16="http://schemas.microsoft.com/office/drawing/2014/main" id="{EB01159D-115E-8416-63C5-18C408AF7910}"/>
              </a:ext>
            </a:extLst>
          </p:cNvPr>
          <p:cNvSpPr txBox="1">
            <a:spLocks/>
          </p:cNvSpPr>
          <p:nvPr/>
        </p:nvSpPr>
        <p:spPr>
          <a:xfrm>
            <a:off x="435380" y="777600"/>
            <a:ext cx="9055424" cy="388937"/>
          </a:xfrm>
          <a:prstGeom prst="rect">
            <a:avLst/>
          </a:prstGeom>
          <a:solidFill>
            <a:srgbClr val="F2F0E9"/>
          </a:solidFill>
        </p:spPr>
        <p:txBody>
          <a:bodyPr lIns="108000" tIns="72000" rIns="72000" bIns="72000"/>
          <a:lstStyle>
            <a:lvl1pPr marL="0" indent="0" algn="l" rtl="0" eaLnBrk="1" fontAlgn="base" hangingPunct="1">
              <a:spcBef>
                <a:spcPct val="0"/>
              </a:spcBef>
              <a:spcAft>
                <a:spcPts val="600"/>
              </a:spcAft>
              <a:buClr>
                <a:schemeClr val="bg2"/>
              </a:buClr>
              <a:buFont typeface="Arial" panose="020B0604020202020204" pitchFamily="34" charset="0"/>
              <a:buNone/>
              <a:defRPr sz="1400">
                <a:solidFill>
                  <a:schemeClr val="tx2"/>
                </a:solidFill>
                <a:latin typeface="+mn-lt"/>
                <a:ea typeface="+mn-ea"/>
                <a:cs typeface="+mn-cs"/>
              </a:defRPr>
            </a:lvl1pPr>
            <a:lvl2pPr marL="176213" indent="-176213" algn="l" rtl="0" eaLnBrk="1" fontAlgn="base" hangingPunct="1">
              <a:spcBef>
                <a:spcPct val="0"/>
              </a:spcBef>
              <a:spcAft>
                <a:spcPts val="600"/>
              </a:spcAft>
              <a:buClr>
                <a:schemeClr val="bg2"/>
              </a:buClr>
              <a:buFont typeface="Arial" panose="020B0604020202020204" pitchFamily="34" charset="0"/>
              <a:buChar char="•"/>
              <a:defRPr sz="1400" baseline="0">
                <a:solidFill>
                  <a:schemeClr val="tx2"/>
                </a:solidFill>
                <a:latin typeface="+mn-lt"/>
                <a:ea typeface="+mn-ea"/>
              </a:defRPr>
            </a:lvl2pPr>
            <a:lvl3pPr marL="360363" indent="-176213" algn="l" rtl="0" eaLnBrk="1" fontAlgn="base" hangingPunct="1">
              <a:spcBef>
                <a:spcPct val="0"/>
              </a:spcBef>
              <a:spcAft>
                <a:spcPts val="600"/>
              </a:spcAft>
              <a:buClr>
                <a:schemeClr val="bg2"/>
              </a:buClr>
              <a:buFont typeface="Courier New" panose="02070309020205020404" pitchFamily="49" charset="0"/>
              <a:buChar char="o"/>
              <a:defRPr sz="1400">
                <a:solidFill>
                  <a:schemeClr val="tx2"/>
                </a:solidFill>
                <a:latin typeface="+mn-lt"/>
                <a:ea typeface="+mn-ea"/>
              </a:defRPr>
            </a:lvl3pPr>
            <a:lvl4pPr marL="538163" indent="-176213" algn="l" rtl="0" eaLnBrk="1" fontAlgn="base" hangingPunct="1">
              <a:spcBef>
                <a:spcPct val="0"/>
              </a:spcBef>
              <a:spcAft>
                <a:spcPts val="600"/>
              </a:spcAft>
              <a:buClr>
                <a:schemeClr val="bg2"/>
              </a:buClr>
              <a:buFont typeface="Arial" panose="020B0604020202020204" pitchFamily="34" charset="0"/>
              <a:buChar char="−"/>
              <a:defRPr sz="1400">
                <a:solidFill>
                  <a:schemeClr val="tx2"/>
                </a:solidFill>
                <a:latin typeface="+mn-lt"/>
                <a:ea typeface="+mn-ea"/>
              </a:defRPr>
            </a:lvl4pPr>
            <a:lvl5pPr marL="714375" indent="-179388" algn="l" rtl="0" eaLnBrk="1" fontAlgn="base" hangingPunct="1">
              <a:spcBef>
                <a:spcPct val="0"/>
              </a:spcBef>
              <a:spcAft>
                <a:spcPts val="600"/>
              </a:spcAft>
              <a:buClr>
                <a:schemeClr val="bg2"/>
              </a:buClr>
              <a:buFont typeface="Arial" panose="020B0604020202020204" pitchFamily="34" charset="0"/>
              <a:buChar char="•"/>
              <a:defRPr sz="1400">
                <a:solidFill>
                  <a:schemeClr val="tx2"/>
                </a:solidFill>
                <a:latin typeface="+mn-lt"/>
                <a:ea typeface="+mn-ea"/>
              </a:defRPr>
            </a:lvl5pPr>
            <a:lvl6pPr marL="898525" indent="-179388" algn="l" rtl="0" eaLnBrk="1" fontAlgn="base" hangingPunct="1">
              <a:spcBef>
                <a:spcPct val="0"/>
              </a:spcBef>
              <a:spcAft>
                <a:spcPts val="600"/>
              </a:spcAft>
              <a:buClr>
                <a:schemeClr val="bg2"/>
              </a:buClr>
              <a:buFont typeface="Courier New" panose="02070309020205020404" pitchFamily="49" charset="0"/>
              <a:buChar char="o"/>
              <a:defRPr sz="1400">
                <a:solidFill>
                  <a:schemeClr val="tx2"/>
                </a:solidFill>
                <a:latin typeface="+mn-lt"/>
                <a:ea typeface="+mn-ea"/>
              </a:defRPr>
            </a:lvl6pPr>
            <a:lvl7pPr marL="1076325" indent="-179388" algn="l" rtl="0" eaLnBrk="1" fontAlgn="base" hangingPunct="1">
              <a:spcBef>
                <a:spcPct val="0"/>
              </a:spcBef>
              <a:spcAft>
                <a:spcPts val="600"/>
              </a:spcAft>
              <a:buClr>
                <a:schemeClr val="bg2"/>
              </a:buClr>
              <a:buFont typeface="Arial" pitchFamily="34" charset="0"/>
              <a:buChar char="–"/>
              <a:defRPr sz="1400">
                <a:solidFill>
                  <a:schemeClr val="tx2"/>
                </a:solidFill>
                <a:latin typeface="+mn-lt"/>
                <a:ea typeface="+mn-ea"/>
              </a:defRPr>
            </a:lvl7pPr>
            <a:lvl8pPr marL="1252538" indent="-179388" algn="l" rtl="0" eaLnBrk="1" fontAlgn="base" hangingPunct="1">
              <a:spcBef>
                <a:spcPct val="0"/>
              </a:spcBef>
              <a:spcAft>
                <a:spcPts val="600"/>
              </a:spcAft>
              <a:buClr>
                <a:schemeClr val="bg2"/>
              </a:buClr>
              <a:buFont typeface="Arial" panose="020B0604020202020204" pitchFamily="34" charset="0"/>
              <a:buChar char="•"/>
              <a:defRPr sz="1400">
                <a:solidFill>
                  <a:schemeClr val="tx2"/>
                </a:solidFill>
                <a:latin typeface="+mn-lt"/>
                <a:ea typeface="+mn-ea"/>
              </a:defRPr>
            </a:lvl8pPr>
            <a:lvl9pPr marL="1436688" indent="-179388" algn="l" rtl="0" eaLnBrk="1" fontAlgn="base" hangingPunct="1">
              <a:spcBef>
                <a:spcPct val="0"/>
              </a:spcBef>
              <a:spcAft>
                <a:spcPts val="600"/>
              </a:spcAft>
              <a:buClr>
                <a:schemeClr val="bg2"/>
              </a:buClr>
              <a:buFont typeface="Courier New" panose="02070309020205020404" pitchFamily="49" charset="0"/>
              <a:buChar char="o"/>
              <a:defRPr sz="1400">
                <a:solidFill>
                  <a:schemeClr val="tx2"/>
                </a:solidFill>
                <a:latin typeface="+mn-lt"/>
                <a:ea typeface="+mn-ea"/>
              </a:defRPr>
            </a:lvl9pPr>
          </a:lstStyle>
          <a:p>
            <a:r>
              <a:rPr lang="en-AU" sz="1300" kern="0" dirty="0">
                <a:ea typeface="Roboto" panose="02000000000000000000" pitchFamily="2" charset="0"/>
                <a:cs typeface="Roboto" panose="02000000000000000000" pitchFamily="2" charset="0"/>
              </a:rPr>
              <a:t>Developed shared strategy to increase local training capability in the Upper Spencer Gulf</a:t>
            </a:r>
          </a:p>
        </p:txBody>
      </p:sp>
      <p:sp>
        <p:nvSpPr>
          <p:cNvPr id="4" name="Title 3">
            <a:extLst>
              <a:ext uri="{FF2B5EF4-FFF2-40B4-BE49-F238E27FC236}">
                <a16:creationId xmlns:a16="http://schemas.microsoft.com/office/drawing/2014/main" id="{7F67D8DB-B2F7-17BC-34F8-4BDDAEB9D7F9}"/>
              </a:ext>
            </a:extLst>
          </p:cNvPr>
          <p:cNvSpPr>
            <a:spLocks noGrp="1"/>
          </p:cNvSpPr>
          <p:nvPr>
            <p:ph type="title"/>
          </p:nvPr>
        </p:nvSpPr>
        <p:spPr>
          <a:xfrm>
            <a:off x="435380" y="166746"/>
            <a:ext cx="9055425" cy="612000"/>
          </a:xfrm>
          <a:noFill/>
        </p:spPr>
        <p:txBody>
          <a:bodyPr vert="horz" lIns="72000" tIns="36000" rIns="72000" bIns="36000"/>
          <a:lstStyle/>
          <a:p>
            <a:r>
              <a:rPr lang="en-AU" dirty="0"/>
              <a:t>Outcome story #1</a:t>
            </a:r>
          </a:p>
        </p:txBody>
      </p:sp>
      <p:sp>
        <p:nvSpPr>
          <p:cNvPr id="18" name="Slide Number Placeholder 17">
            <a:extLst>
              <a:ext uri="{FF2B5EF4-FFF2-40B4-BE49-F238E27FC236}">
                <a16:creationId xmlns:a16="http://schemas.microsoft.com/office/drawing/2014/main" id="{559FAE5D-D189-1205-9EB2-5D79F8A9C11E}"/>
              </a:ext>
            </a:extLst>
          </p:cNvPr>
          <p:cNvSpPr>
            <a:spLocks noGrp="1"/>
          </p:cNvSpPr>
          <p:nvPr>
            <p:ph type="sldNum" sz="quarter" idx="15"/>
          </p:nvPr>
        </p:nvSpPr>
        <p:spPr/>
        <p:txBody>
          <a:bodyPr/>
          <a:lstStyle/>
          <a:p>
            <a:pPr algn="r"/>
            <a:fld id="{31DA3BC9-E790-4181-9E03-5E49C268FA52}" type="slidenum">
              <a:rPr lang="en-AU" sz="1100" smtClean="0"/>
              <a:pPr algn="r"/>
              <a:t>27</a:t>
            </a:fld>
            <a:r>
              <a:rPr lang="en-AU" sz="1100" dirty="0"/>
              <a:t>  </a:t>
            </a:r>
          </a:p>
        </p:txBody>
      </p:sp>
    </p:spTree>
    <p:extLst>
      <p:ext uri="{BB962C8B-B14F-4D97-AF65-F5344CB8AC3E}">
        <p14:creationId xmlns:p14="http://schemas.microsoft.com/office/powerpoint/2010/main" val="33059018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2F0E9"/>
        </a:solidFill>
        <a:effectLst/>
      </p:bgPr>
    </p:bg>
    <p:spTree>
      <p:nvGrpSpPr>
        <p:cNvPr id="1" name=""/>
        <p:cNvGrpSpPr/>
        <p:nvPr/>
      </p:nvGrpSpPr>
      <p:grpSpPr>
        <a:xfrm>
          <a:off x="0" y="0"/>
          <a:ext cx="0" cy="0"/>
          <a:chOff x="0" y="0"/>
          <a:chExt cx="0" cy="0"/>
        </a:xfrm>
      </p:grpSpPr>
      <p:grpSp>
        <p:nvGrpSpPr>
          <p:cNvPr id="25" name="Group 24" descr="Developed new initiatives">
            <a:extLst>
              <a:ext uri="{FF2B5EF4-FFF2-40B4-BE49-F238E27FC236}">
                <a16:creationId xmlns:a16="http://schemas.microsoft.com/office/drawing/2014/main" id="{9D21B2AC-B07D-61E2-E6BF-648993FE165C}"/>
              </a:ext>
              <a:ext uri="{C183D7F6-B498-43B3-948B-1728B52AA6E4}">
                <adec:decorative xmlns:adec="http://schemas.microsoft.com/office/drawing/2017/decorative" val="0"/>
              </a:ext>
            </a:extLst>
          </p:cNvPr>
          <p:cNvGrpSpPr/>
          <p:nvPr/>
        </p:nvGrpSpPr>
        <p:grpSpPr>
          <a:xfrm>
            <a:off x="7236000" y="230400"/>
            <a:ext cx="2307772" cy="475478"/>
            <a:chOff x="10096500" y="3472253"/>
            <a:chExt cx="2307772" cy="475478"/>
          </a:xfrm>
        </p:grpSpPr>
        <p:sp>
          <p:nvSpPr>
            <p:cNvPr id="26" name="Rectangle: Rounded Corners 25">
              <a:extLst>
                <a:ext uri="{FF2B5EF4-FFF2-40B4-BE49-F238E27FC236}">
                  <a16:creationId xmlns:a16="http://schemas.microsoft.com/office/drawing/2014/main" id="{645AD3D3-D115-792F-B0CF-AD81B3AB846B}"/>
                </a:ext>
              </a:extLst>
            </p:cNvPr>
            <p:cNvSpPr/>
            <p:nvPr/>
          </p:nvSpPr>
          <p:spPr bwMode="auto">
            <a:xfrm>
              <a:off x="10096500" y="3472253"/>
              <a:ext cx="2307772" cy="475478"/>
            </a:xfrm>
            <a:prstGeom prst="roundRect">
              <a:avLst>
                <a:gd name="adj" fmla="val 0"/>
              </a:avLst>
            </a:prstGeom>
            <a:solidFill>
              <a:schemeClr val="tx2"/>
            </a:solidFill>
          </p:spPr>
          <p:txBody>
            <a:bodyPr wrap="square" lIns="180000" tIns="144000" rIns="180000" bIns="144000" anchor="ctr">
              <a:spAutoFit/>
            </a:bodyPr>
            <a:lstStyle/>
            <a:p>
              <a:pPr algn="ctr"/>
              <a:endParaRPr lang="en-AU" sz="1200" b="1" kern="0" dirty="0">
                <a:solidFill>
                  <a:schemeClr val="tx2"/>
                </a:solidFill>
              </a:endParaRPr>
            </a:p>
          </p:txBody>
        </p:sp>
        <p:pic>
          <p:nvPicPr>
            <p:cNvPr id="27" name="Graphic 26">
              <a:extLst>
                <a:ext uri="{FF2B5EF4-FFF2-40B4-BE49-F238E27FC236}">
                  <a16:creationId xmlns:a16="http://schemas.microsoft.com/office/drawing/2014/main" id="{0F2ADB0D-4270-2B0A-BE19-4D929AEE65FE}"/>
                </a:ext>
              </a:extLst>
            </p:cNvPr>
            <p:cNvPicPr>
              <a:picLocks/>
            </p:cNvPicPr>
            <p:nvPr/>
          </p:nvPicPr>
          <p:blipFill>
            <a:blip r:embed="rId3">
              <a:extLst>
                <a:ext uri="{96DAC541-7B7A-43D3-8B79-37D633B846F1}">
                  <asvg:svgBlip xmlns:asvg="http://schemas.microsoft.com/office/drawing/2016/SVG/main" r:embed="rId4"/>
                </a:ext>
              </a:extLst>
            </a:blip>
            <a:stretch>
              <a:fillRect/>
            </a:stretch>
          </p:blipFill>
          <p:spPr>
            <a:xfrm>
              <a:off x="10269659" y="3496938"/>
              <a:ext cx="426108" cy="426108"/>
            </a:xfrm>
            <a:prstGeom prst="rect">
              <a:avLst/>
            </a:prstGeom>
          </p:spPr>
        </p:pic>
        <p:sp>
          <p:nvSpPr>
            <p:cNvPr id="28" name="TextBox 27">
              <a:extLst>
                <a:ext uri="{FF2B5EF4-FFF2-40B4-BE49-F238E27FC236}">
                  <a16:creationId xmlns:a16="http://schemas.microsoft.com/office/drawing/2014/main" id="{D3A052D0-4B8D-677E-6385-4E05077F110A}"/>
                </a:ext>
              </a:extLst>
            </p:cNvPr>
            <p:cNvSpPr txBox="1"/>
            <p:nvPr/>
          </p:nvSpPr>
          <p:spPr>
            <a:xfrm>
              <a:off x="10758372" y="3506149"/>
              <a:ext cx="1563250" cy="407686"/>
            </a:xfrm>
            <a:prstGeom prst="rect">
              <a:avLst/>
            </a:prstGeom>
          </p:spPr>
          <p:txBody>
            <a:bodyPr vert="horz" wrap="square" lIns="0" tIns="0" rIns="0" bIns="0" rtlCol="0" anchor="ctr">
              <a:noAutofit/>
            </a:bodyPr>
            <a:lstStyle/>
            <a:p>
              <a:pPr marL="0" indent="0" algn="l"/>
              <a:r>
                <a:rPr lang="en-AU" sz="1100" b="1" kern="0" dirty="0">
                  <a:solidFill>
                    <a:schemeClr val="bg1"/>
                  </a:solidFill>
                </a:rPr>
                <a:t>Developing new initiatives</a:t>
              </a:r>
            </a:p>
          </p:txBody>
        </p:sp>
      </p:grpSp>
      <p:sp>
        <p:nvSpPr>
          <p:cNvPr id="8" name="Rectangle 7">
            <a:extLst>
              <a:ext uri="{FF2B5EF4-FFF2-40B4-BE49-F238E27FC236}">
                <a16:creationId xmlns:a16="http://schemas.microsoft.com/office/drawing/2014/main" id="{F51C3072-8586-C9F8-6CDD-C737B6C313A3}"/>
              </a:ext>
              <a:ext uri="{C183D7F6-B498-43B3-948B-1728B52AA6E4}">
                <adec:decorative xmlns:adec="http://schemas.microsoft.com/office/drawing/2017/decorative" val="0"/>
              </a:ext>
            </a:extLst>
          </p:cNvPr>
          <p:cNvSpPr/>
          <p:nvPr/>
        </p:nvSpPr>
        <p:spPr bwMode="auto">
          <a:xfrm>
            <a:off x="5119498" y="4733347"/>
            <a:ext cx="4338513" cy="1104053"/>
          </a:xfrm>
          <a:prstGeom prst="rect">
            <a:avLst/>
          </a:prstGeom>
          <a:solidFill>
            <a:schemeClr val="bg1"/>
          </a:solidFill>
          <a:ln w="9525" cap="flat" cmpd="sng" algn="ctr">
            <a:solidFill>
              <a:srgbClr val="006FBA"/>
            </a:solidFill>
            <a:prstDash val="solid"/>
            <a:round/>
            <a:headEnd type="none" w="med" len="med"/>
            <a:tailEnd type="none" w="med" len="med"/>
          </a:ln>
          <a:effectLst/>
        </p:spPr>
        <p:txBody>
          <a:bodyPr rot="0" spcFirstLastPara="0" vertOverflow="overflow" horzOverflow="overflow" vert="horz" wrap="square" lIns="72000" tIns="72000" rIns="108000" bIns="72000" numCol="1" spcCol="0" rtlCol="0" fromWordArt="0" anchor="ctr" anchorCtr="0" forceAA="0" compatLnSpc="1">
            <a:prstTxWarp prst="textNoShape">
              <a:avLst/>
            </a:prstTxWarp>
            <a:noAutofit/>
          </a:bodyPr>
          <a:lstStyle/>
          <a:p>
            <a:pPr marL="0" marR="0" indent="0" defTabSz="914400" rtl="0" eaLnBrk="0" fontAlgn="base" latinLnBrk="0" hangingPunct="0">
              <a:lnSpc>
                <a:spcPct val="100000"/>
              </a:lnSpc>
              <a:spcBef>
                <a:spcPct val="0"/>
              </a:spcBef>
              <a:spcAft>
                <a:spcPts val="600"/>
              </a:spcAft>
              <a:buClrTx/>
              <a:buSzTx/>
              <a:buFontTx/>
              <a:buNone/>
              <a:tabLst/>
            </a:pPr>
            <a:r>
              <a:rPr lang="en-US" sz="1100" kern="0" dirty="0">
                <a:solidFill>
                  <a:schemeClr val="tx2"/>
                </a:solidFill>
                <a:latin typeface="+mn-lt"/>
                <a:ea typeface="Roboto"/>
                <a:cs typeface="Roboto"/>
              </a:rPr>
              <a:t>“Lisa has</a:t>
            </a:r>
            <a:r>
              <a:rPr lang="en-AU" sz="1100" kern="0" dirty="0">
                <a:solidFill>
                  <a:schemeClr val="tx2"/>
                </a:solidFill>
                <a:latin typeface="+mn-lt"/>
                <a:ea typeface="Roboto"/>
                <a:cs typeface="Roboto"/>
              </a:rPr>
              <a:t> been able to make it work and that comes from a real commitment to making it work, rather than implementing a policy or a program that is really clearly defined.” </a:t>
            </a:r>
          </a:p>
          <a:p>
            <a:pPr marL="0" marR="0" indent="0" defTabSz="914400" rtl="0" eaLnBrk="0" fontAlgn="base" latinLnBrk="0" hangingPunct="0">
              <a:lnSpc>
                <a:spcPct val="100000"/>
              </a:lnSpc>
              <a:spcBef>
                <a:spcPct val="0"/>
              </a:spcBef>
              <a:spcAft>
                <a:spcPct val="0"/>
              </a:spcAft>
              <a:buClrTx/>
              <a:buSzTx/>
              <a:buFontTx/>
              <a:buNone/>
              <a:tabLst/>
            </a:pPr>
            <a:r>
              <a:rPr lang="en-US" sz="1100" b="1" kern="0" dirty="0">
                <a:solidFill>
                  <a:schemeClr val="tx2"/>
                </a:solidFill>
                <a:latin typeface="+mn-lt"/>
                <a:ea typeface="Roboto"/>
                <a:cs typeface="Roboto"/>
              </a:rPr>
              <a:t>– Robin O’Dea, </a:t>
            </a:r>
            <a:r>
              <a:rPr lang="en-AU" sz="1100" b="1" kern="0" dirty="0">
                <a:solidFill>
                  <a:schemeClr val="tx2"/>
                </a:solidFill>
                <a:latin typeface="+mn-lt"/>
                <a:ea typeface="Roboto"/>
                <a:cs typeface="Roboto"/>
              </a:rPr>
              <a:t>General Manager Training Partnerships, Career Employment Group Inc</a:t>
            </a:r>
          </a:p>
        </p:txBody>
      </p:sp>
      <p:pic>
        <p:nvPicPr>
          <p:cNvPr id="15" name="Graphic 14">
            <a:extLst>
              <a:ext uri="{FF2B5EF4-FFF2-40B4-BE49-F238E27FC236}">
                <a16:creationId xmlns:a16="http://schemas.microsoft.com/office/drawing/2014/main" id="{22807138-25E3-35D3-CA10-CC7F90AC40B5}"/>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984620" y="5594400"/>
            <a:ext cx="486000" cy="486000"/>
          </a:xfrm>
          <a:prstGeom prst="rect">
            <a:avLst/>
          </a:prstGeom>
        </p:spPr>
      </p:pic>
      <p:sp>
        <p:nvSpPr>
          <p:cNvPr id="5" name="Content Placeholder 4">
            <a:extLst>
              <a:ext uri="{FF2B5EF4-FFF2-40B4-BE49-F238E27FC236}">
                <a16:creationId xmlns:a16="http://schemas.microsoft.com/office/drawing/2014/main" id="{4C68E042-8E0B-4458-1027-DCD3E8675792}"/>
              </a:ext>
            </a:extLst>
          </p:cNvPr>
          <p:cNvSpPr>
            <a:spLocks noGrp="1"/>
          </p:cNvSpPr>
          <p:nvPr>
            <p:ph sz="quarter" idx="22"/>
          </p:nvPr>
        </p:nvSpPr>
        <p:spPr>
          <a:xfrm>
            <a:off x="435380" y="1238400"/>
            <a:ext cx="9055424" cy="5094608"/>
          </a:xfrm>
        </p:spPr>
        <p:txBody>
          <a:bodyPr vert="horz" lIns="72000" tIns="72000" rIns="72000" bIns="72000" numCol="2" spcCol="360000" rtlCol="0" anchor="t">
            <a:noAutofit/>
          </a:bodyPr>
          <a:lstStyle/>
          <a:p>
            <a:pPr marR="0" defTabSz="914400" eaLnBrk="0" latinLnBrk="0" hangingPunct="0">
              <a:lnSpc>
                <a:spcPct val="110000"/>
              </a:lnSpc>
              <a:buClrTx/>
              <a:buSzTx/>
              <a:tabLst/>
              <a:defRPr/>
            </a:pPr>
            <a:r>
              <a:rPr lang="en-AU" sz="1100" b="1" kern="1200" dirty="0">
                <a:ea typeface="Roboto"/>
                <a:cs typeface="Roboto"/>
              </a:rPr>
              <a:t>Problem: What labour market challenge was the </a:t>
            </a:r>
            <a:r>
              <a:rPr lang="en-AU" sz="1100" b="1" dirty="0">
                <a:ea typeface="Roboto"/>
                <a:cs typeface="Roboto"/>
              </a:rPr>
              <a:t>Local Jobs Program responding to</a:t>
            </a:r>
            <a:r>
              <a:rPr lang="en-AU" sz="1100" b="1" kern="1200" dirty="0">
                <a:ea typeface="Roboto"/>
                <a:cs typeface="Roboto"/>
              </a:rPr>
              <a:t>?</a:t>
            </a:r>
          </a:p>
          <a:p>
            <a:pPr eaLnBrk="0" hangingPunct="0">
              <a:lnSpc>
                <a:spcPct val="110000"/>
              </a:lnSpc>
              <a:buClrTx/>
              <a:defRPr/>
            </a:pPr>
            <a:r>
              <a:rPr lang="en-AU" sz="1100" kern="1200" dirty="0">
                <a:ea typeface="Roboto"/>
                <a:cs typeface="Roboto"/>
              </a:rPr>
              <a:t>Local employers in the growing heavy industry, mining and renewables industries needed workers with specific skills and qualifications. Local job seekers and students had limited opportunity to gain these skills and qualifications because the required training was not available. </a:t>
            </a:r>
            <a:endParaRPr lang="en-AU" sz="1100" kern="1200" dirty="0">
              <a:ea typeface="ＭＳ Ｐゴシック" pitchFamily="84" charset="-128"/>
              <a:cs typeface="Arial"/>
            </a:endParaRPr>
          </a:p>
          <a:p>
            <a:pPr eaLnBrk="0" hangingPunct="0">
              <a:buClrTx/>
              <a:defRPr/>
            </a:pPr>
            <a:r>
              <a:rPr lang="en-US" sz="1100" b="1" dirty="0">
                <a:ea typeface="+mn-lt"/>
                <a:cs typeface="+mn-lt"/>
              </a:rPr>
              <a:t>Activities: How did the Local Jobs Program respond?</a:t>
            </a:r>
            <a:endParaRPr lang="en-AU" sz="1100" b="1" dirty="0">
              <a:ea typeface="Roboto" panose="02000000000000000000" pitchFamily="2" charset="0"/>
              <a:cs typeface="Roboto" panose="02000000000000000000" pitchFamily="2" charset="0"/>
            </a:endParaRPr>
          </a:p>
          <a:p>
            <a:pPr eaLnBrk="0" hangingPunct="0">
              <a:lnSpc>
                <a:spcPct val="110000"/>
              </a:lnSpc>
              <a:buClrTx/>
              <a:defRPr/>
            </a:pPr>
            <a:r>
              <a:rPr lang="en-AU" sz="1100" kern="1200" dirty="0">
                <a:ea typeface="Roboto"/>
                <a:cs typeface="Roboto"/>
              </a:rPr>
              <a:t>The Local Jobs Program team supported collaborative efforts to respond to this issue. They:</a:t>
            </a:r>
          </a:p>
          <a:p>
            <a:pPr marL="171450" indent="-171450" eaLnBrk="0" hangingPunct="0">
              <a:lnSpc>
                <a:spcPct val="110000"/>
              </a:lnSpc>
              <a:buClr>
                <a:schemeClr val="tx2"/>
              </a:buClr>
              <a:buSzPct val="120000"/>
              <a:buFont typeface="Arial" panose="020B0604020202020204" pitchFamily="34" charset="0"/>
              <a:buChar char="•"/>
              <a:defRPr/>
            </a:pPr>
            <a:r>
              <a:rPr kumimoji="0" lang="en-AU" sz="1100" b="0" i="1" u="none" strike="noStrike" kern="1200" cap="none" spc="0" normalizeH="0" baseline="0" noProof="0" dirty="0">
                <a:ln>
                  <a:noFill/>
                </a:ln>
                <a:effectLst/>
                <a:uLnTx/>
                <a:uFillTx/>
                <a:ea typeface="Roboto"/>
                <a:cs typeface="Roboto"/>
              </a:rPr>
              <a:t>Helped define the need</a:t>
            </a:r>
            <a:r>
              <a:rPr kumimoji="0" lang="en-AU" sz="1100" b="0" i="0" u="none" strike="noStrike" kern="1200" cap="none" spc="0" normalizeH="0" baseline="0" noProof="0" dirty="0">
                <a:ln>
                  <a:noFill/>
                </a:ln>
                <a:effectLst/>
                <a:uLnTx/>
                <a:uFillTx/>
                <a:ea typeface="Roboto"/>
                <a:cs typeface="Roboto"/>
              </a:rPr>
              <a:t>: Identified a gap in training courses through regional networks, industry leaders and workforce data.</a:t>
            </a:r>
            <a:r>
              <a:rPr lang="en-AU" sz="1100" kern="1200" dirty="0">
                <a:ea typeface="Roboto"/>
                <a:cs typeface="Roboto"/>
              </a:rPr>
              <a:t> </a:t>
            </a:r>
            <a:endParaRPr lang="en-AU" sz="1100" b="0" i="0" u="none" strike="noStrike" kern="1200" cap="none" spc="0" normalizeH="0" baseline="0" noProof="0" dirty="0">
              <a:ln>
                <a:noFill/>
              </a:ln>
              <a:effectLst/>
              <a:uLnTx/>
              <a:uFillTx/>
              <a:ea typeface="Roboto" panose="02000000000000000000" pitchFamily="2" charset="0"/>
              <a:cs typeface="Roboto" panose="02000000000000000000" pitchFamily="2" charset="0"/>
            </a:endParaRPr>
          </a:p>
          <a:p>
            <a:pPr marL="171450" indent="-171450" eaLnBrk="0" hangingPunct="0">
              <a:lnSpc>
                <a:spcPct val="110000"/>
              </a:lnSpc>
              <a:buClr>
                <a:schemeClr val="tx2"/>
              </a:buClr>
              <a:buSzPct val="120000"/>
              <a:buFont typeface="Arial" panose="020B0604020202020204" pitchFamily="34" charset="0"/>
              <a:buChar char="•"/>
              <a:defRPr/>
            </a:pPr>
            <a:r>
              <a:rPr kumimoji="0" lang="en-AU" sz="1100" b="0" i="1" u="none" strike="noStrike" kern="1200" cap="none" spc="0" normalizeH="0" baseline="0" noProof="0" dirty="0">
                <a:ln>
                  <a:noFill/>
                </a:ln>
                <a:effectLst/>
                <a:uLnTx/>
                <a:uFillTx/>
                <a:ea typeface="Roboto"/>
                <a:cs typeface="Roboto"/>
              </a:rPr>
              <a:t>Collaborated with technical experts</a:t>
            </a:r>
            <a:r>
              <a:rPr kumimoji="0" lang="en-AU" sz="1100" b="0" i="0" u="none" strike="noStrike" kern="1200" cap="none" spc="0" normalizeH="0" baseline="0" noProof="0" dirty="0">
                <a:ln>
                  <a:noFill/>
                </a:ln>
                <a:effectLst/>
                <a:uLnTx/>
                <a:uFillTx/>
                <a:ea typeface="Roboto"/>
                <a:cs typeface="Roboto"/>
              </a:rPr>
              <a:t>: Worked closely with Resources and Engineering Skills Alliance, Uni Hub Spencer Gulf and </a:t>
            </a:r>
            <a:r>
              <a:rPr lang="en-AU" sz="1100" kern="1200" dirty="0">
                <a:ea typeface="Roboto"/>
                <a:cs typeface="Roboto"/>
              </a:rPr>
              <a:t>Central Queensland </a:t>
            </a:r>
            <a:r>
              <a:rPr kumimoji="0" lang="en-AU" sz="1100" b="0" i="0" u="none" strike="noStrike" kern="1200" cap="none" spc="0" normalizeH="0" baseline="0" noProof="0" dirty="0">
                <a:ln>
                  <a:noFill/>
                </a:ln>
                <a:effectLst/>
                <a:uLnTx/>
                <a:uFillTx/>
                <a:ea typeface="Roboto"/>
                <a:cs typeface="Roboto"/>
              </a:rPr>
              <a:t>University to </a:t>
            </a:r>
            <a:r>
              <a:rPr lang="en-AU" sz="1100" kern="1200" dirty="0">
                <a:ea typeface="Roboto"/>
                <a:cs typeface="Roboto"/>
              </a:rPr>
              <a:t>develop the Associate Degree of Engineering</a:t>
            </a:r>
            <a:r>
              <a:rPr kumimoji="0" lang="en-AU" sz="1100" b="0" i="0" u="none" strike="noStrike" kern="1200" cap="none" spc="0" normalizeH="0" baseline="0" noProof="0" dirty="0">
                <a:ln>
                  <a:noFill/>
                </a:ln>
                <a:effectLst/>
                <a:uLnTx/>
                <a:uFillTx/>
                <a:ea typeface="Roboto"/>
                <a:cs typeface="Roboto"/>
              </a:rPr>
              <a:t>.</a:t>
            </a:r>
            <a:endParaRPr lang="en-AU" sz="1100" b="0" i="0" u="none" strike="noStrike" kern="1200" cap="none" spc="0" normalizeH="0" baseline="0" noProof="0" dirty="0">
              <a:ln>
                <a:noFill/>
              </a:ln>
              <a:effectLst/>
              <a:uLnTx/>
              <a:uFillTx/>
              <a:ea typeface="Roboto"/>
              <a:cs typeface="Roboto"/>
            </a:endParaRPr>
          </a:p>
          <a:p>
            <a:pPr marL="171450" indent="-171450" eaLnBrk="0" hangingPunct="0">
              <a:lnSpc>
                <a:spcPct val="110000"/>
              </a:lnSpc>
              <a:buClr>
                <a:schemeClr val="tx2"/>
              </a:buClr>
              <a:buSzPct val="120000"/>
              <a:buFont typeface="Arial" panose="020B0604020202020204" pitchFamily="34" charset="0"/>
              <a:buChar char="•"/>
              <a:defRPr/>
            </a:pPr>
            <a:r>
              <a:rPr kumimoji="0" lang="en-AU" sz="1100" b="0" i="1" u="none" strike="noStrike" kern="1200" cap="none" spc="0" normalizeH="0" baseline="0" noProof="0" dirty="0">
                <a:ln>
                  <a:noFill/>
                </a:ln>
                <a:effectLst/>
                <a:uLnTx/>
                <a:uFillTx/>
                <a:ea typeface="Roboto"/>
                <a:cs typeface="Roboto"/>
              </a:rPr>
              <a:t>Built industry support</a:t>
            </a:r>
            <a:r>
              <a:rPr kumimoji="0" lang="en-AU" sz="1100" b="0" i="0" u="none" strike="noStrike" kern="1200" cap="none" spc="0" normalizeH="0" baseline="0" noProof="0" dirty="0">
                <a:ln>
                  <a:noFill/>
                </a:ln>
                <a:effectLst/>
                <a:uLnTx/>
                <a:uFillTx/>
                <a:ea typeface="Roboto"/>
                <a:cs typeface="Roboto"/>
              </a:rPr>
              <a:t>: Leveraged relationships to build industry support for training courses and get written letters of support for an application to get a Certificate II on the funded training list</a:t>
            </a:r>
            <a:r>
              <a:rPr lang="en-AU" sz="1100" kern="1200" dirty="0">
                <a:ea typeface="Roboto"/>
                <a:cs typeface="Roboto"/>
              </a:rPr>
              <a:t>.</a:t>
            </a:r>
          </a:p>
          <a:p>
            <a:pPr eaLnBrk="0" hangingPunct="0">
              <a:buClrTx/>
              <a:defRPr/>
            </a:pPr>
            <a:endParaRPr lang="en-AU" sz="1100" b="1" dirty="0">
              <a:ea typeface="Roboto"/>
              <a:cs typeface="Arial"/>
            </a:endParaRPr>
          </a:p>
          <a:p>
            <a:pPr eaLnBrk="0" hangingPunct="0">
              <a:buClrTx/>
              <a:defRPr/>
            </a:pPr>
            <a:endParaRPr lang="en-AU" sz="1100" b="1" dirty="0">
              <a:ea typeface="Roboto"/>
              <a:cs typeface="Arial"/>
            </a:endParaRPr>
          </a:p>
          <a:p>
            <a:pPr eaLnBrk="0" hangingPunct="0">
              <a:buClrTx/>
              <a:defRPr/>
            </a:pPr>
            <a:endParaRPr lang="en-AU" sz="1100" b="1" dirty="0">
              <a:ea typeface="Roboto"/>
              <a:cs typeface="Arial"/>
            </a:endParaRPr>
          </a:p>
          <a:p>
            <a:pPr eaLnBrk="0" hangingPunct="0">
              <a:buClrTx/>
              <a:defRPr/>
            </a:pPr>
            <a:endParaRPr lang="en-AU" sz="1100" b="1" dirty="0">
              <a:ea typeface="Roboto"/>
              <a:cs typeface="Arial"/>
            </a:endParaRPr>
          </a:p>
          <a:p>
            <a:pPr eaLnBrk="0" hangingPunct="0">
              <a:buClrTx/>
              <a:defRPr/>
            </a:pPr>
            <a:r>
              <a:rPr lang="en-AU" sz="1100" b="1" dirty="0">
                <a:ea typeface="+mn-lt"/>
                <a:cs typeface="+mn-lt"/>
              </a:rPr>
              <a:t>Outcomes: What outcomes did this lead to? </a:t>
            </a:r>
            <a:r>
              <a:rPr lang="en-US" sz="1100" dirty="0">
                <a:ea typeface="+mn-lt"/>
                <a:cs typeface="+mn-lt"/>
              </a:rPr>
              <a:t> </a:t>
            </a:r>
            <a:endParaRPr lang="en-AU" sz="1100" b="1" dirty="0">
              <a:ea typeface="Roboto" panose="02000000000000000000" pitchFamily="2" charset="0"/>
              <a:cs typeface="Roboto" panose="02000000000000000000" pitchFamily="2" charset="0"/>
            </a:endParaRPr>
          </a:p>
          <a:p>
            <a:pPr eaLnBrk="0" hangingPunct="0">
              <a:lnSpc>
                <a:spcPct val="110000"/>
              </a:lnSpc>
              <a:buClrTx/>
              <a:defRPr/>
            </a:pPr>
            <a:r>
              <a:rPr lang="en-AU" sz="1100" kern="1200" dirty="0">
                <a:ea typeface="Roboto"/>
                <a:cs typeface="Roboto"/>
              </a:rPr>
              <a:t>Through the above activities, the </a:t>
            </a:r>
            <a:r>
              <a:rPr kumimoji="0" lang="en-AU" sz="1100" b="0" i="0" u="none" strike="noStrike" kern="1200" cap="none" spc="0" normalizeH="0" baseline="0" noProof="0" dirty="0">
                <a:ln>
                  <a:noFill/>
                </a:ln>
                <a:effectLst/>
                <a:uLnTx/>
                <a:uFillTx/>
                <a:ea typeface="Roboto"/>
                <a:cs typeface="Roboto"/>
              </a:rPr>
              <a:t>Local Jobs Program supported </a:t>
            </a:r>
            <a:r>
              <a:rPr lang="en-AU" sz="1100" kern="1200" dirty="0">
                <a:ea typeface="Roboto"/>
                <a:cs typeface="Roboto"/>
              </a:rPr>
              <a:t>local</a:t>
            </a:r>
            <a:r>
              <a:rPr kumimoji="0" lang="en-AU" sz="1100" b="0" i="0" u="none" strike="noStrike" kern="1200" cap="none" spc="0" normalizeH="0" baseline="0" noProof="0" dirty="0">
                <a:ln>
                  <a:noFill/>
                </a:ln>
                <a:effectLst/>
                <a:uLnTx/>
                <a:uFillTx/>
                <a:ea typeface="Roboto"/>
                <a:cs typeface="Roboto"/>
              </a:rPr>
              <a:t> providers and organisations to develop and deliver two new training and education pathways that are aligned with local industry needs: </a:t>
            </a:r>
          </a:p>
          <a:p>
            <a:pPr marL="171450" indent="-171450" eaLnBrk="0" hangingPunct="0">
              <a:lnSpc>
                <a:spcPct val="110000"/>
              </a:lnSpc>
              <a:buClr>
                <a:schemeClr val="tx2"/>
              </a:buClr>
              <a:buSzPct val="120000"/>
              <a:buFont typeface="Arial" panose="020B0604020202020204" pitchFamily="34" charset="0"/>
              <a:buChar char="•"/>
              <a:defRPr/>
            </a:pPr>
            <a:r>
              <a:rPr lang="en-AU" sz="1100" kern="1200" dirty="0">
                <a:ea typeface="Roboto"/>
                <a:cs typeface="Roboto"/>
              </a:rPr>
              <a:t>An Associate Degree of Engineering delivered by Central Queensland University in partnership with Uni Hub Spencer Gulf. This degree is the first of its kind in Australia.</a:t>
            </a:r>
          </a:p>
          <a:p>
            <a:pPr marL="171450" indent="-171450" eaLnBrk="0" hangingPunct="0">
              <a:lnSpc>
                <a:spcPct val="110000"/>
              </a:lnSpc>
              <a:buClr>
                <a:schemeClr val="tx2"/>
              </a:buClr>
              <a:buSzPct val="120000"/>
              <a:buFont typeface="Arial" panose="020B0604020202020204" pitchFamily="34" charset="0"/>
              <a:buChar char="•"/>
              <a:defRPr/>
            </a:pPr>
            <a:r>
              <a:rPr lang="en-AU" sz="1100" kern="1200" dirty="0">
                <a:ea typeface="Roboto"/>
                <a:cs typeface="Roboto"/>
              </a:rPr>
              <a:t>A Certificate II in Resources and Infrastructure, in collaboration with the Resources and Engineering Skills Alliance. This was successfully recognised as a traineeship that provides entry level pathways for school and TAFE students into resources and infrastructure. </a:t>
            </a:r>
          </a:p>
          <a:p>
            <a:pPr eaLnBrk="0" hangingPunct="0">
              <a:lnSpc>
                <a:spcPct val="110000"/>
              </a:lnSpc>
              <a:buClrTx/>
              <a:defRPr/>
            </a:pPr>
            <a:r>
              <a:rPr lang="en-AU" sz="1100" kern="1200" dirty="0">
                <a:ea typeface="Roboto"/>
                <a:cs typeface="Roboto"/>
              </a:rPr>
              <a:t>These new courses will help more local job seekers and students to access and benefit from the significant economic growth and job creation that is expected in the Upper Spencer Gulf. </a:t>
            </a:r>
            <a:endParaRPr kumimoji="0" lang="en-AU" sz="1000" b="1" i="0" u="none" strike="noStrike" kern="1200" cap="none" spc="0" normalizeH="0" baseline="0" noProof="0" dirty="0">
              <a:ln>
                <a:noFill/>
              </a:ln>
              <a:effectLst/>
              <a:uLnTx/>
              <a:uFillTx/>
              <a:ea typeface="Roboto" panose="02000000000000000000" pitchFamily="2" charset="0"/>
              <a:cs typeface="Roboto" panose="02000000000000000000" pitchFamily="2" charset="0"/>
            </a:endParaRPr>
          </a:p>
        </p:txBody>
      </p:sp>
      <p:sp>
        <p:nvSpPr>
          <p:cNvPr id="13" name="Text Placeholder 10">
            <a:extLst>
              <a:ext uri="{FF2B5EF4-FFF2-40B4-BE49-F238E27FC236}">
                <a16:creationId xmlns:a16="http://schemas.microsoft.com/office/drawing/2014/main" id="{C5C6E8B2-0DBB-A713-AA17-9D3F61EB0E17}"/>
              </a:ext>
            </a:extLst>
          </p:cNvPr>
          <p:cNvSpPr txBox="1">
            <a:spLocks/>
          </p:cNvSpPr>
          <p:nvPr/>
        </p:nvSpPr>
        <p:spPr>
          <a:xfrm>
            <a:off x="435380" y="777600"/>
            <a:ext cx="9055424" cy="388937"/>
          </a:xfrm>
          <a:prstGeom prst="rect">
            <a:avLst/>
          </a:prstGeom>
          <a:solidFill>
            <a:srgbClr val="F2F0E9"/>
          </a:solidFill>
        </p:spPr>
        <p:txBody>
          <a:bodyPr lIns="108000" tIns="72000" rIns="72000" bIns="72000"/>
          <a:lstStyle>
            <a:lvl1pPr marL="0" indent="0" algn="l" rtl="0" eaLnBrk="1" fontAlgn="base" hangingPunct="1">
              <a:spcBef>
                <a:spcPct val="0"/>
              </a:spcBef>
              <a:spcAft>
                <a:spcPts val="600"/>
              </a:spcAft>
              <a:buClr>
                <a:schemeClr val="bg2"/>
              </a:buClr>
              <a:buFont typeface="Arial" panose="020B0604020202020204" pitchFamily="34" charset="0"/>
              <a:buNone/>
              <a:defRPr sz="1400">
                <a:solidFill>
                  <a:schemeClr val="tx2"/>
                </a:solidFill>
                <a:latin typeface="+mn-lt"/>
                <a:ea typeface="+mn-ea"/>
                <a:cs typeface="+mn-cs"/>
              </a:defRPr>
            </a:lvl1pPr>
            <a:lvl2pPr marL="176213" indent="-176213" algn="l" rtl="0" eaLnBrk="1" fontAlgn="base" hangingPunct="1">
              <a:spcBef>
                <a:spcPct val="0"/>
              </a:spcBef>
              <a:spcAft>
                <a:spcPts val="600"/>
              </a:spcAft>
              <a:buClr>
                <a:schemeClr val="bg2"/>
              </a:buClr>
              <a:buFont typeface="Arial" panose="020B0604020202020204" pitchFamily="34" charset="0"/>
              <a:buChar char="•"/>
              <a:defRPr sz="1400" baseline="0">
                <a:solidFill>
                  <a:schemeClr val="tx2"/>
                </a:solidFill>
                <a:latin typeface="+mn-lt"/>
                <a:ea typeface="+mn-ea"/>
              </a:defRPr>
            </a:lvl2pPr>
            <a:lvl3pPr marL="360363" indent="-176213" algn="l" rtl="0" eaLnBrk="1" fontAlgn="base" hangingPunct="1">
              <a:spcBef>
                <a:spcPct val="0"/>
              </a:spcBef>
              <a:spcAft>
                <a:spcPts val="600"/>
              </a:spcAft>
              <a:buClr>
                <a:schemeClr val="bg2"/>
              </a:buClr>
              <a:buFont typeface="Courier New" panose="02070309020205020404" pitchFamily="49" charset="0"/>
              <a:buChar char="o"/>
              <a:defRPr sz="1400">
                <a:solidFill>
                  <a:schemeClr val="tx2"/>
                </a:solidFill>
                <a:latin typeface="+mn-lt"/>
                <a:ea typeface="+mn-ea"/>
              </a:defRPr>
            </a:lvl3pPr>
            <a:lvl4pPr marL="538163" indent="-176213" algn="l" rtl="0" eaLnBrk="1" fontAlgn="base" hangingPunct="1">
              <a:spcBef>
                <a:spcPct val="0"/>
              </a:spcBef>
              <a:spcAft>
                <a:spcPts val="600"/>
              </a:spcAft>
              <a:buClr>
                <a:schemeClr val="bg2"/>
              </a:buClr>
              <a:buFont typeface="Arial" panose="020B0604020202020204" pitchFamily="34" charset="0"/>
              <a:buChar char="−"/>
              <a:defRPr sz="1400">
                <a:solidFill>
                  <a:schemeClr val="tx2"/>
                </a:solidFill>
                <a:latin typeface="+mn-lt"/>
                <a:ea typeface="+mn-ea"/>
              </a:defRPr>
            </a:lvl4pPr>
            <a:lvl5pPr marL="714375" indent="-179388" algn="l" rtl="0" eaLnBrk="1" fontAlgn="base" hangingPunct="1">
              <a:spcBef>
                <a:spcPct val="0"/>
              </a:spcBef>
              <a:spcAft>
                <a:spcPts val="600"/>
              </a:spcAft>
              <a:buClr>
                <a:schemeClr val="bg2"/>
              </a:buClr>
              <a:buFont typeface="Arial" panose="020B0604020202020204" pitchFamily="34" charset="0"/>
              <a:buChar char="•"/>
              <a:defRPr sz="1400">
                <a:solidFill>
                  <a:schemeClr val="tx2"/>
                </a:solidFill>
                <a:latin typeface="+mn-lt"/>
                <a:ea typeface="+mn-ea"/>
              </a:defRPr>
            </a:lvl5pPr>
            <a:lvl6pPr marL="898525" indent="-179388" algn="l" rtl="0" eaLnBrk="1" fontAlgn="base" hangingPunct="1">
              <a:spcBef>
                <a:spcPct val="0"/>
              </a:spcBef>
              <a:spcAft>
                <a:spcPts val="600"/>
              </a:spcAft>
              <a:buClr>
                <a:schemeClr val="bg2"/>
              </a:buClr>
              <a:buFont typeface="Courier New" panose="02070309020205020404" pitchFamily="49" charset="0"/>
              <a:buChar char="o"/>
              <a:defRPr sz="1400">
                <a:solidFill>
                  <a:schemeClr val="tx2"/>
                </a:solidFill>
                <a:latin typeface="+mn-lt"/>
                <a:ea typeface="+mn-ea"/>
              </a:defRPr>
            </a:lvl6pPr>
            <a:lvl7pPr marL="1076325" indent="-179388" algn="l" rtl="0" eaLnBrk="1" fontAlgn="base" hangingPunct="1">
              <a:spcBef>
                <a:spcPct val="0"/>
              </a:spcBef>
              <a:spcAft>
                <a:spcPts val="600"/>
              </a:spcAft>
              <a:buClr>
                <a:schemeClr val="bg2"/>
              </a:buClr>
              <a:buFont typeface="Arial" pitchFamily="34" charset="0"/>
              <a:buChar char="–"/>
              <a:defRPr sz="1400">
                <a:solidFill>
                  <a:schemeClr val="tx2"/>
                </a:solidFill>
                <a:latin typeface="+mn-lt"/>
                <a:ea typeface="+mn-ea"/>
              </a:defRPr>
            </a:lvl7pPr>
            <a:lvl8pPr marL="1252538" indent="-179388" algn="l" rtl="0" eaLnBrk="1" fontAlgn="base" hangingPunct="1">
              <a:spcBef>
                <a:spcPct val="0"/>
              </a:spcBef>
              <a:spcAft>
                <a:spcPts val="600"/>
              </a:spcAft>
              <a:buClr>
                <a:schemeClr val="bg2"/>
              </a:buClr>
              <a:buFont typeface="Arial" panose="020B0604020202020204" pitchFamily="34" charset="0"/>
              <a:buChar char="•"/>
              <a:defRPr sz="1400">
                <a:solidFill>
                  <a:schemeClr val="tx2"/>
                </a:solidFill>
                <a:latin typeface="+mn-lt"/>
                <a:ea typeface="+mn-ea"/>
              </a:defRPr>
            </a:lvl8pPr>
            <a:lvl9pPr marL="1436688" indent="-179388" algn="l" rtl="0" eaLnBrk="1" fontAlgn="base" hangingPunct="1">
              <a:spcBef>
                <a:spcPct val="0"/>
              </a:spcBef>
              <a:spcAft>
                <a:spcPts val="600"/>
              </a:spcAft>
              <a:buClr>
                <a:schemeClr val="bg2"/>
              </a:buClr>
              <a:buFont typeface="Courier New" panose="02070309020205020404" pitchFamily="49" charset="0"/>
              <a:buChar char="o"/>
              <a:defRPr sz="1400">
                <a:solidFill>
                  <a:schemeClr val="tx2"/>
                </a:solidFill>
                <a:latin typeface="+mn-lt"/>
                <a:ea typeface="+mn-ea"/>
              </a:defRPr>
            </a:lvl9pPr>
          </a:lstStyle>
          <a:p>
            <a:r>
              <a:rPr lang="en-AU" sz="1300" kern="0" dirty="0">
                <a:ea typeface="Roboto" panose="02000000000000000000" pitchFamily="2" charset="0"/>
                <a:cs typeface="Roboto" panose="02000000000000000000" pitchFamily="2" charset="0"/>
              </a:rPr>
              <a:t>Developed accredited training courses to meet to local industry demand</a:t>
            </a:r>
          </a:p>
        </p:txBody>
      </p:sp>
      <p:sp>
        <p:nvSpPr>
          <p:cNvPr id="3" name="Title 2">
            <a:extLst>
              <a:ext uri="{FF2B5EF4-FFF2-40B4-BE49-F238E27FC236}">
                <a16:creationId xmlns:a16="http://schemas.microsoft.com/office/drawing/2014/main" id="{67189723-016B-88D3-9E74-81B97506DFD5}"/>
              </a:ext>
            </a:extLst>
          </p:cNvPr>
          <p:cNvSpPr>
            <a:spLocks noGrp="1"/>
          </p:cNvSpPr>
          <p:nvPr>
            <p:ph type="title"/>
          </p:nvPr>
        </p:nvSpPr>
        <p:spPr>
          <a:xfrm>
            <a:off x="435380" y="166746"/>
            <a:ext cx="9054000" cy="612000"/>
          </a:xfrm>
        </p:spPr>
        <p:txBody>
          <a:bodyPr vert="horz"/>
          <a:lstStyle/>
          <a:p>
            <a:r>
              <a:rPr lang="en-AU" dirty="0"/>
              <a:t>Outcome story #2</a:t>
            </a:r>
          </a:p>
        </p:txBody>
      </p:sp>
      <p:sp>
        <p:nvSpPr>
          <p:cNvPr id="29" name="Slide Number Placeholder 28">
            <a:extLst>
              <a:ext uri="{FF2B5EF4-FFF2-40B4-BE49-F238E27FC236}">
                <a16:creationId xmlns:a16="http://schemas.microsoft.com/office/drawing/2014/main" id="{B7655203-EA87-7ECC-7F75-744ADA5A0C0E}"/>
              </a:ext>
            </a:extLst>
          </p:cNvPr>
          <p:cNvSpPr>
            <a:spLocks noGrp="1"/>
          </p:cNvSpPr>
          <p:nvPr>
            <p:ph type="sldNum" sz="quarter" idx="31"/>
          </p:nvPr>
        </p:nvSpPr>
        <p:spPr/>
        <p:txBody>
          <a:bodyPr/>
          <a:lstStyle/>
          <a:p>
            <a:pPr algn="r"/>
            <a:fld id="{31DA3BC9-E790-4181-9E03-5E49C268FA52}" type="slidenum">
              <a:rPr lang="en-AU" sz="1100" smtClean="0"/>
              <a:pPr algn="r"/>
              <a:t>28</a:t>
            </a:fld>
            <a:r>
              <a:rPr lang="en-AU" sz="1100" dirty="0"/>
              <a:t>  </a:t>
            </a:r>
          </a:p>
        </p:txBody>
      </p:sp>
    </p:spTree>
    <p:extLst>
      <p:ext uri="{BB962C8B-B14F-4D97-AF65-F5344CB8AC3E}">
        <p14:creationId xmlns:p14="http://schemas.microsoft.com/office/powerpoint/2010/main" val="29532403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2F0E9"/>
        </a:solidFill>
        <a:effectLst/>
      </p:bgPr>
    </p:bg>
    <p:spTree>
      <p:nvGrpSpPr>
        <p:cNvPr id="1" name=""/>
        <p:cNvGrpSpPr/>
        <p:nvPr/>
      </p:nvGrpSpPr>
      <p:grpSpPr>
        <a:xfrm>
          <a:off x="0" y="0"/>
          <a:ext cx="0" cy="0"/>
          <a:chOff x="0" y="0"/>
          <a:chExt cx="0" cy="0"/>
        </a:xfrm>
      </p:grpSpPr>
      <p:grpSp>
        <p:nvGrpSpPr>
          <p:cNvPr id="2" name="Group 1" descr="Improving coordination">
            <a:extLst>
              <a:ext uri="{FF2B5EF4-FFF2-40B4-BE49-F238E27FC236}">
                <a16:creationId xmlns:a16="http://schemas.microsoft.com/office/drawing/2014/main" id="{21663635-E74B-BFB0-D5F8-F8CB29143369}"/>
              </a:ext>
              <a:ext uri="{C183D7F6-B498-43B3-948B-1728B52AA6E4}">
                <adec:decorative xmlns:adec="http://schemas.microsoft.com/office/drawing/2017/decorative" val="0"/>
              </a:ext>
            </a:extLst>
          </p:cNvPr>
          <p:cNvGrpSpPr/>
          <p:nvPr/>
        </p:nvGrpSpPr>
        <p:grpSpPr>
          <a:xfrm>
            <a:off x="7236000" y="230400"/>
            <a:ext cx="2307772" cy="475478"/>
            <a:chOff x="7480663" y="235007"/>
            <a:chExt cx="2307772" cy="475478"/>
          </a:xfrm>
        </p:grpSpPr>
        <p:sp>
          <p:nvSpPr>
            <p:cNvPr id="4" name="Rectangle: Rounded Corners 3">
              <a:extLst>
                <a:ext uri="{FF2B5EF4-FFF2-40B4-BE49-F238E27FC236}">
                  <a16:creationId xmlns:a16="http://schemas.microsoft.com/office/drawing/2014/main" id="{E5777599-B77D-8D69-494C-BC979A623BA5}"/>
                </a:ext>
              </a:extLst>
            </p:cNvPr>
            <p:cNvSpPr/>
            <p:nvPr/>
          </p:nvSpPr>
          <p:spPr bwMode="auto">
            <a:xfrm>
              <a:off x="7480663" y="235007"/>
              <a:ext cx="2307772" cy="475478"/>
            </a:xfrm>
            <a:prstGeom prst="roundRect">
              <a:avLst>
                <a:gd name="adj" fmla="val 0"/>
              </a:avLst>
            </a:prstGeom>
            <a:solidFill>
              <a:schemeClr val="tx2"/>
            </a:solidFill>
          </p:spPr>
          <p:txBody>
            <a:bodyPr wrap="square" lIns="180000" tIns="144000" rIns="180000" bIns="144000" anchor="ctr">
              <a:spAutoFit/>
            </a:bodyPr>
            <a:lstStyle/>
            <a:p>
              <a:pPr algn="ctr"/>
              <a:endParaRPr lang="en-AU" sz="1200" b="1" kern="0" dirty="0">
                <a:solidFill>
                  <a:schemeClr val="tx2"/>
                </a:solidFill>
              </a:endParaRPr>
            </a:p>
          </p:txBody>
        </p:sp>
        <p:pic>
          <p:nvPicPr>
            <p:cNvPr id="5" name="Graphic 4">
              <a:extLst>
                <a:ext uri="{FF2B5EF4-FFF2-40B4-BE49-F238E27FC236}">
                  <a16:creationId xmlns:a16="http://schemas.microsoft.com/office/drawing/2014/main" id="{5DE2144A-6F8C-C2B4-9ACB-71E03C753601}"/>
                </a:ext>
              </a:extLst>
            </p:cNvPr>
            <p:cNvPicPr>
              <a:picLocks/>
            </p:cNvPicPr>
            <p:nvPr/>
          </p:nvPicPr>
          <p:blipFill>
            <a:blip r:embed="rId3">
              <a:extLst>
                <a:ext uri="{96DAC541-7B7A-43D3-8B79-37D633B846F1}">
                  <asvg:svgBlip xmlns:asvg="http://schemas.microsoft.com/office/drawing/2016/SVG/main" r:embed="rId4"/>
                </a:ext>
              </a:extLst>
            </a:blip>
            <a:stretch>
              <a:fillRect/>
            </a:stretch>
          </p:blipFill>
          <p:spPr>
            <a:xfrm>
              <a:off x="7653822" y="259692"/>
              <a:ext cx="426108" cy="426108"/>
            </a:xfrm>
            <a:prstGeom prst="rect">
              <a:avLst/>
            </a:prstGeom>
          </p:spPr>
        </p:pic>
        <p:sp>
          <p:nvSpPr>
            <p:cNvPr id="8" name="TextBox 7">
              <a:extLst>
                <a:ext uri="{FF2B5EF4-FFF2-40B4-BE49-F238E27FC236}">
                  <a16:creationId xmlns:a16="http://schemas.microsoft.com/office/drawing/2014/main" id="{B67CCB70-1035-A4B1-6015-9E03A3BD7BA9}"/>
                </a:ext>
              </a:extLst>
            </p:cNvPr>
            <p:cNvSpPr txBox="1"/>
            <p:nvPr/>
          </p:nvSpPr>
          <p:spPr>
            <a:xfrm>
              <a:off x="8142535" y="268903"/>
              <a:ext cx="1563250" cy="407686"/>
            </a:xfrm>
            <a:prstGeom prst="rect">
              <a:avLst/>
            </a:prstGeom>
          </p:spPr>
          <p:txBody>
            <a:bodyPr vert="horz" wrap="square" lIns="0" tIns="0" rIns="0" bIns="0" rtlCol="0" anchor="ctr">
              <a:noAutofit/>
            </a:bodyPr>
            <a:lstStyle/>
            <a:p>
              <a:pPr marL="0" indent="0" algn="l"/>
              <a:r>
                <a:rPr lang="en-AU" sz="1100" b="1" kern="0" dirty="0">
                  <a:solidFill>
                    <a:schemeClr val="bg1"/>
                  </a:solidFill>
                </a:rPr>
                <a:t>Improving coordination </a:t>
              </a:r>
            </a:p>
          </p:txBody>
        </p:sp>
      </p:grpSp>
      <p:sp>
        <p:nvSpPr>
          <p:cNvPr id="10" name="Rectangle 9">
            <a:extLst>
              <a:ext uri="{FF2B5EF4-FFF2-40B4-BE49-F238E27FC236}">
                <a16:creationId xmlns:a16="http://schemas.microsoft.com/office/drawing/2014/main" id="{88A445BF-8631-F5B7-F452-8887866B7828}"/>
              </a:ext>
              <a:ext uri="{C183D7F6-B498-43B3-948B-1728B52AA6E4}">
                <adec:decorative xmlns:adec="http://schemas.microsoft.com/office/drawing/2017/decorative" val="0"/>
              </a:ext>
            </a:extLst>
          </p:cNvPr>
          <p:cNvSpPr/>
          <p:nvPr/>
        </p:nvSpPr>
        <p:spPr bwMode="auto">
          <a:xfrm>
            <a:off x="5137508" y="3931201"/>
            <a:ext cx="4317341" cy="1226648"/>
          </a:xfrm>
          <a:prstGeom prst="rect">
            <a:avLst/>
          </a:prstGeom>
          <a:solidFill>
            <a:schemeClr val="bg1"/>
          </a:solidFill>
          <a:ln w="9525" cap="flat" cmpd="sng" algn="ctr">
            <a:solidFill>
              <a:srgbClr val="006FBA"/>
            </a:solidFill>
            <a:prstDash val="solid"/>
            <a:round/>
            <a:headEnd type="none" w="med" len="med"/>
            <a:tailEnd type="none" w="med" len="med"/>
          </a:ln>
          <a:effectLst/>
        </p:spPr>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spcAft>
                <a:spcPts val="600"/>
              </a:spcAft>
            </a:pPr>
            <a:r>
              <a:rPr lang="en-AU" sz="1100" kern="0" dirty="0">
                <a:solidFill>
                  <a:schemeClr val="tx2"/>
                </a:solidFill>
                <a:latin typeface="+mn-lt"/>
                <a:ea typeface="Roboto"/>
                <a:cs typeface="Arial"/>
              </a:rPr>
              <a:t>“Lisa has been instrumental in pulling together a whole lot of employers in the care sector. This wouldn't have happened unless there was someone based in the community with the local connections and flexibility to do it. It is a local solution to what is arguably a national workforce issue</a:t>
            </a:r>
            <a:r>
              <a:rPr lang="en-AU" sz="1100" kern="0" dirty="0">
                <a:solidFill>
                  <a:schemeClr val="tx2"/>
                </a:solidFill>
                <a:latin typeface="+mn-lt"/>
                <a:ea typeface="Roboto"/>
                <a:cs typeface="Roboto"/>
              </a:rPr>
              <a:t>.”</a:t>
            </a:r>
            <a:endParaRPr lang="en-US" dirty="0">
              <a:solidFill>
                <a:schemeClr val="tx2"/>
              </a:solidFill>
              <a:cs typeface="Arial"/>
            </a:endParaRPr>
          </a:p>
          <a:p>
            <a:r>
              <a:rPr lang="en-AU" sz="1100" b="1" i="0" dirty="0">
                <a:solidFill>
                  <a:schemeClr val="tx2"/>
                </a:solidFill>
                <a:latin typeface="+mn-lt"/>
                <a:ea typeface="Roboto"/>
                <a:cs typeface="Roboto"/>
              </a:rPr>
              <a:t>– Anita Kuss, CEO, Uni Hub Spencer Gulf</a:t>
            </a:r>
          </a:p>
        </p:txBody>
      </p:sp>
      <p:pic>
        <p:nvPicPr>
          <p:cNvPr id="11" name="Graphic 10">
            <a:extLst>
              <a:ext uri="{FF2B5EF4-FFF2-40B4-BE49-F238E27FC236}">
                <a16:creationId xmlns:a16="http://schemas.microsoft.com/office/drawing/2014/main" id="{27E78192-5B92-C461-05D7-3DA75EC7FA85}"/>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968848" y="4914849"/>
            <a:ext cx="486000" cy="486000"/>
          </a:xfrm>
          <a:prstGeom prst="rect">
            <a:avLst/>
          </a:prstGeom>
        </p:spPr>
      </p:pic>
      <p:sp>
        <p:nvSpPr>
          <p:cNvPr id="6" name="Content Placeholder 5">
            <a:extLst>
              <a:ext uri="{FF2B5EF4-FFF2-40B4-BE49-F238E27FC236}">
                <a16:creationId xmlns:a16="http://schemas.microsoft.com/office/drawing/2014/main" id="{085159CC-67C6-B813-311A-98CE71EBAA57}"/>
              </a:ext>
            </a:extLst>
          </p:cNvPr>
          <p:cNvSpPr>
            <a:spLocks noGrp="1"/>
          </p:cNvSpPr>
          <p:nvPr>
            <p:ph sz="quarter" idx="28"/>
          </p:nvPr>
        </p:nvSpPr>
        <p:spPr>
          <a:xfrm>
            <a:off x="435380" y="1238400"/>
            <a:ext cx="9055425" cy="4927571"/>
          </a:xfrm>
        </p:spPr>
        <p:txBody>
          <a:bodyPr vert="horz" lIns="72000" tIns="72000" rIns="72000" bIns="72000" numCol="2" spcCol="360000" rtlCol="0" anchor="t">
            <a:noAutofit/>
          </a:bodyPr>
          <a:lstStyle/>
          <a:p>
            <a:pPr lvl="0" eaLnBrk="0" hangingPunct="0">
              <a:lnSpc>
                <a:spcPct val="110000"/>
              </a:lnSpc>
              <a:buClrTx/>
            </a:pPr>
            <a:r>
              <a:rPr lang="en-AU" sz="1100" b="1" dirty="0">
                <a:ea typeface="Roboto"/>
                <a:cs typeface="Roboto"/>
              </a:rPr>
              <a:t>Problem: What labour market challenge was the Local Jobs Program responding to?</a:t>
            </a:r>
          </a:p>
          <a:p>
            <a:pPr marL="0" marR="0" lvl="0" indent="0" defTabSz="914400" rtl="0" eaLnBrk="0" fontAlgn="base" latinLnBrk="0" hangingPunct="0">
              <a:lnSpc>
                <a:spcPct val="110000"/>
              </a:lnSpc>
              <a:spcBef>
                <a:spcPct val="0"/>
              </a:spcBef>
              <a:buClrTx/>
              <a:buSzTx/>
              <a:buFont typeface="Arial" panose="020B0604020202020204" pitchFamily="34" charset="0"/>
              <a:buNone/>
              <a:tabLst/>
              <a:defRPr/>
            </a:pPr>
            <a:r>
              <a:rPr kumimoji="0" lang="en-AU" sz="1100" b="0" i="0" u="none" strike="noStrike" kern="1200" cap="none" spc="0" normalizeH="0" baseline="0" noProof="0" dirty="0">
                <a:ln>
                  <a:noFill/>
                </a:ln>
                <a:effectLst/>
                <a:uLnTx/>
                <a:uFillTx/>
                <a:ea typeface="Roboto"/>
                <a:cs typeface="Roboto"/>
              </a:rPr>
              <a:t>The care sector </a:t>
            </a:r>
            <a:r>
              <a:rPr lang="en-AU" sz="1100" kern="1200" dirty="0">
                <a:ea typeface="Roboto"/>
                <a:cs typeface="Roboto"/>
              </a:rPr>
              <a:t>faces </a:t>
            </a:r>
            <a:r>
              <a:rPr kumimoji="0" lang="en-AU" sz="1100" b="0" i="0" u="none" strike="noStrike" kern="1200" cap="none" spc="0" normalizeH="0" baseline="0" noProof="0" dirty="0">
                <a:ln>
                  <a:noFill/>
                </a:ln>
                <a:effectLst/>
                <a:uLnTx/>
                <a:uFillTx/>
                <a:ea typeface="Roboto"/>
                <a:cs typeface="Roboto"/>
              </a:rPr>
              <a:t>a workforce shortage challenge nationally. Workforce shortages in Mid North South Australia are exacerbated by aging population</a:t>
            </a:r>
            <a:r>
              <a:rPr kumimoji="0" lang="en-AU" sz="1100" b="0" i="0" u="none" kern="1200" cap="none" spc="0" normalizeH="0" baseline="0" noProof="0" dirty="0">
                <a:ln>
                  <a:noFill/>
                </a:ln>
                <a:effectLst/>
                <a:uLnTx/>
                <a:uFillTx/>
                <a:ea typeface="Roboto"/>
                <a:cs typeface="Roboto"/>
              </a:rPr>
              <a:t>s</a:t>
            </a:r>
            <a:r>
              <a:rPr kumimoji="0" lang="en-AU" sz="1100" b="0" i="0" u="none" strike="noStrike" kern="1200" cap="none" spc="0" normalizeH="0" baseline="0" noProof="0" dirty="0">
                <a:ln>
                  <a:noFill/>
                </a:ln>
                <a:effectLst/>
                <a:uLnTx/>
                <a:uFillTx/>
                <a:ea typeface="Roboto"/>
                <a:cs typeface="Roboto"/>
              </a:rPr>
              <a:t> and thin labour markets.</a:t>
            </a:r>
            <a:endParaRPr lang="en-AU" sz="1100" b="0" i="0" u="none" strike="noStrike" kern="1200" cap="none" spc="0" normalizeH="0" baseline="0" noProof="0" dirty="0">
              <a:ln>
                <a:noFill/>
              </a:ln>
              <a:effectLst/>
              <a:uLnTx/>
              <a:uFillTx/>
              <a:ea typeface="Roboto"/>
              <a:cs typeface="Roboto"/>
            </a:endParaRPr>
          </a:p>
          <a:p>
            <a:pPr eaLnBrk="0" hangingPunct="0">
              <a:lnSpc>
                <a:spcPct val="110000"/>
              </a:lnSpc>
              <a:buClrTx/>
              <a:defRPr/>
            </a:pPr>
            <a:r>
              <a:rPr lang="en-US" sz="1100" b="1" dirty="0">
                <a:ea typeface="+mn-lt"/>
                <a:cs typeface="+mn-lt"/>
              </a:rPr>
              <a:t>Activities: How did the Local Jobs Program respond?</a:t>
            </a:r>
            <a:endParaRPr lang="en-AU" sz="1100" b="1" dirty="0">
              <a:ea typeface="Roboto" panose="02000000000000000000" pitchFamily="2" charset="0"/>
              <a:cs typeface="Roboto" panose="02000000000000000000" pitchFamily="2" charset="0"/>
            </a:endParaRPr>
          </a:p>
          <a:p>
            <a:pPr eaLnBrk="0" hangingPunct="0">
              <a:lnSpc>
                <a:spcPct val="110000"/>
              </a:lnSpc>
              <a:buClrTx/>
              <a:defRPr/>
            </a:pPr>
            <a:r>
              <a:rPr lang="en-AU" sz="1100" kern="1200" dirty="0">
                <a:ea typeface="Roboto"/>
                <a:cs typeface="Roboto"/>
              </a:rPr>
              <a:t>The Local Jobs Program led an initiative to bring together different parts of the care sector to discuss and respond to workforce challenges. Lisa and her team:</a:t>
            </a:r>
          </a:p>
          <a:p>
            <a:pPr marL="171450" marR="0" lvl="0" indent="-171450" defTabSz="914400" rtl="0" eaLnBrk="0" fontAlgn="base" latinLnBrk="0" hangingPunct="0">
              <a:lnSpc>
                <a:spcPct val="110000"/>
              </a:lnSpc>
              <a:spcBef>
                <a:spcPct val="0"/>
              </a:spcBef>
              <a:buClr>
                <a:schemeClr val="tx2"/>
              </a:buClr>
              <a:buSzPct val="100000"/>
              <a:buFont typeface="Arial" panose="020B0604020202020204" pitchFamily="34" charset="0"/>
              <a:buChar char="•"/>
              <a:tabLst/>
              <a:defRPr/>
            </a:pPr>
            <a:r>
              <a:rPr kumimoji="0" lang="en-AU" sz="1100" b="0" i="1" u="none" strike="noStrike" kern="1200" cap="none" spc="0" normalizeH="0" baseline="0" noProof="0" dirty="0">
                <a:ln>
                  <a:noFill/>
                </a:ln>
                <a:effectLst/>
                <a:uLnTx/>
                <a:uFillTx/>
                <a:ea typeface="Roboto"/>
                <a:cs typeface="Roboto"/>
              </a:rPr>
              <a:t>Organised a care sector forum</a:t>
            </a:r>
            <a:r>
              <a:rPr kumimoji="0" lang="en-AU" sz="1100" b="0" i="0" u="none" strike="noStrike" kern="1200" cap="none" spc="0" normalizeH="0" baseline="0" noProof="0" dirty="0">
                <a:ln>
                  <a:noFill/>
                </a:ln>
                <a:effectLst/>
                <a:uLnTx/>
                <a:uFillTx/>
                <a:ea typeface="Roboto"/>
                <a:cs typeface="Roboto"/>
              </a:rPr>
              <a:t>: Organised regional forum that brought together different parts of the care sector.</a:t>
            </a:r>
            <a:endParaRPr lang="en-AU" sz="1100" b="0" i="0" u="none" strike="noStrike" kern="1200" cap="none" spc="0" normalizeH="0" baseline="0" noProof="0" dirty="0">
              <a:ln>
                <a:noFill/>
              </a:ln>
              <a:effectLst/>
              <a:uLnTx/>
              <a:uFillTx/>
              <a:ea typeface="Roboto"/>
              <a:cs typeface="Roboto"/>
            </a:endParaRPr>
          </a:p>
          <a:p>
            <a:pPr marL="171450" indent="-171450" eaLnBrk="0" hangingPunct="0">
              <a:lnSpc>
                <a:spcPct val="110000"/>
              </a:lnSpc>
              <a:buClr>
                <a:schemeClr val="tx2"/>
              </a:buClr>
              <a:buSzPct val="100000"/>
              <a:buFont typeface="Arial" panose="020B0604020202020204" pitchFamily="34" charset="0"/>
              <a:buChar char="•"/>
              <a:defRPr/>
            </a:pPr>
            <a:r>
              <a:rPr lang="en-AU" sz="1100" i="1" kern="1200" dirty="0">
                <a:ea typeface="Roboto"/>
                <a:cs typeface="Roboto"/>
              </a:rPr>
              <a:t>Facilitated sharing across industries:</a:t>
            </a:r>
            <a:r>
              <a:rPr lang="en-AU" sz="1100" kern="1200" dirty="0">
                <a:ea typeface="Roboto"/>
                <a:cs typeface="Roboto"/>
              </a:rPr>
              <a:t> Invited </a:t>
            </a:r>
            <a:r>
              <a:rPr kumimoji="0" lang="en-AU" sz="1100" b="0" i="0" u="none" strike="noStrike" kern="1200" cap="none" spc="0" normalizeH="0" baseline="0" noProof="0" dirty="0">
                <a:ln>
                  <a:noFill/>
                </a:ln>
                <a:effectLst/>
                <a:uLnTx/>
                <a:uFillTx/>
                <a:ea typeface="Roboto"/>
                <a:cs typeface="Roboto"/>
              </a:rPr>
              <a:t>heavy industry employers</a:t>
            </a:r>
            <a:r>
              <a:rPr lang="en-AU" sz="1100" kern="1200" dirty="0">
                <a:ea typeface="Roboto"/>
                <a:cs typeface="Roboto"/>
              </a:rPr>
              <a:t> (including natural resources and engineering) </a:t>
            </a:r>
            <a:r>
              <a:rPr kumimoji="0" lang="en-AU" sz="1100" b="0" i="0" u="none" strike="noStrike" kern="1200" cap="none" spc="0" normalizeH="0" baseline="0" noProof="0" dirty="0">
                <a:ln>
                  <a:noFill/>
                </a:ln>
                <a:effectLst/>
                <a:uLnTx/>
                <a:uFillTx/>
                <a:ea typeface="Roboto"/>
                <a:cs typeface="Roboto"/>
              </a:rPr>
              <a:t>to the forum to share their own workforce strategies.</a:t>
            </a:r>
            <a:endParaRPr lang="en-AU" sz="1100" b="0" i="0" u="none" strike="noStrike" kern="1200" cap="none" spc="0" normalizeH="0" baseline="0" noProof="0" dirty="0">
              <a:ln>
                <a:noFill/>
              </a:ln>
              <a:effectLst/>
              <a:uLnTx/>
              <a:uFillTx/>
              <a:ea typeface="Roboto"/>
              <a:cs typeface="Roboto"/>
            </a:endParaRPr>
          </a:p>
          <a:p>
            <a:pPr marL="171450" marR="0" lvl="0" indent="-171450" defTabSz="914400" rtl="0" eaLnBrk="0" fontAlgn="base" latinLnBrk="0" hangingPunct="0">
              <a:lnSpc>
                <a:spcPct val="110000"/>
              </a:lnSpc>
              <a:spcBef>
                <a:spcPct val="0"/>
              </a:spcBef>
              <a:buClr>
                <a:schemeClr val="tx2"/>
              </a:buClr>
              <a:buSzPct val="100000"/>
              <a:buFont typeface="Arial" panose="020B0604020202020204" pitchFamily="34" charset="0"/>
              <a:buChar char="•"/>
              <a:tabLst/>
              <a:defRPr/>
            </a:pPr>
            <a:r>
              <a:rPr lang="en-AU" sz="1100" i="1" kern="1200" dirty="0">
                <a:ea typeface="Roboto"/>
                <a:cs typeface="Roboto"/>
              </a:rPr>
              <a:t>Convened stakeholders to collaborate:</a:t>
            </a:r>
            <a:r>
              <a:rPr lang="en-AU" sz="1100" kern="1200" dirty="0">
                <a:ea typeface="Roboto"/>
                <a:cs typeface="Roboto"/>
              </a:rPr>
              <a:t> Established new working groups with </a:t>
            </a:r>
            <a:r>
              <a:rPr kumimoji="0" lang="en-AU" sz="1100" b="0" i="0" u="none" strike="noStrike" kern="1200" cap="none" spc="0" normalizeH="0" baseline="0" noProof="0" dirty="0">
                <a:ln>
                  <a:noFill/>
                </a:ln>
                <a:effectLst/>
                <a:uLnTx/>
                <a:uFillTx/>
                <a:ea typeface="Roboto"/>
                <a:cs typeface="Roboto"/>
              </a:rPr>
              <a:t>aged care, disability and allied health providers to work through specific issues. </a:t>
            </a:r>
            <a:endParaRPr lang="en-AU" sz="1100" b="0" i="0" u="none" strike="noStrike" kern="1200" cap="none" spc="0" normalizeH="0" baseline="0" noProof="0" dirty="0">
              <a:ln>
                <a:noFill/>
              </a:ln>
              <a:effectLst/>
              <a:uLnTx/>
              <a:uFillTx/>
              <a:ea typeface="Roboto"/>
              <a:cs typeface="Roboto"/>
            </a:endParaRPr>
          </a:p>
          <a:p>
            <a:pPr marL="171450" marR="0" lvl="0" indent="-171450" defTabSz="914400" rtl="0" eaLnBrk="0" fontAlgn="base" latinLnBrk="0" hangingPunct="0">
              <a:lnSpc>
                <a:spcPct val="110000"/>
              </a:lnSpc>
              <a:spcBef>
                <a:spcPct val="0"/>
              </a:spcBef>
              <a:buClr>
                <a:schemeClr val="tx2"/>
              </a:buClr>
              <a:buSzPct val="100000"/>
              <a:buFont typeface="Arial" panose="020B0604020202020204" pitchFamily="34" charset="0"/>
              <a:buChar char="•"/>
              <a:tabLst/>
              <a:defRPr/>
            </a:pPr>
            <a:r>
              <a:rPr lang="en-AU" sz="1100" i="1" kern="1200" dirty="0">
                <a:ea typeface="Roboto"/>
                <a:cs typeface="Roboto"/>
              </a:rPr>
              <a:t>Led new initiatives</a:t>
            </a:r>
            <a:r>
              <a:rPr kumimoji="0" lang="en-AU" sz="1100" b="0" i="0" u="none" strike="noStrike" kern="1200" cap="none" spc="0" normalizeH="0" baseline="0" noProof="0" dirty="0">
                <a:ln>
                  <a:noFill/>
                </a:ln>
                <a:effectLst/>
                <a:uLnTx/>
                <a:uFillTx/>
                <a:ea typeface="Roboto"/>
                <a:cs typeface="Roboto"/>
              </a:rPr>
              <a:t>: Implemented several initiatives that emerged from the forum to respond to workforce challenges.</a:t>
            </a:r>
            <a:endParaRPr lang="en-AU" sz="1100" b="1" dirty="0">
              <a:ea typeface="Roboto"/>
              <a:cs typeface="Roboto"/>
            </a:endParaRPr>
          </a:p>
          <a:p>
            <a:pPr eaLnBrk="0" hangingPunct="0">
              <a:spcBef>
                <a:spcPts val="600"/>
              </a:spcBef>
              <a:buClrTx/>
              <a:defRPr/>
            </a:pPr>
            <a:endParaRPr lang="en-AU" sz="1100" b="1" dirty="0">
              <a:ea typeface="+mn-lt"/>
              <a:cs typeface="+mn-lt"/>
            </a:endParaRPr>
          </a:p>
          <a:p>
            <a:pPr eaLnBrk="0" hangingPunct="0">
              <a:spcBef>
                <a:spcPts val="600"/>
              </a:spcBef>
              <a:buClrTx/>
              <a:defRPr/>
            </a:pPr>
            <a:endParaRPr lang="en-AU" sz="1100" b="1" dirty="0">
              <a:ea typeface="+mn-lt"/>
              <a:cs typeface="+mn-lt"/>
            </a:endParaRPr>
          </a:p>
          <a:p>
            <a:pPr eaLnBrk="0" hangingPunct="0">
              <a:spcBef>
                <a:spcPts val="600"/>
              </a:spcBef>
              <a:buClrTx/>
              <a:defRPr/>
            </a:pPr>
            <a:r>
              <a:rPr lang="en-AU" sz="1100" b="1" dirty="0">
                <a:ea typeface="+mn-lt"/>
                <a:cs typeface="+mn-lt"/>
              </a:rPr>
              <a:t>Outcomes: What outcomes did this lead to? </a:t>
            </a:r>
            <a:r>
              <a:rPr lang="en-US" sz="1100" dirty="0">
                <a:ea typeface="+mn-lt"/>
                <a:cs typeface="+mn-lt"/>
              </a:rPr>
              <a:t> </a:t>
            </a:r>
            <a:endParaRPr kumimoji="0" lang="en-AU" sz="1100" b="1" i="0" u="none" strike="noStrike" kern="1200" cap="none" spc="0" normalizeH="0" baseline="0" noProof="0" dirty="0">
              <a:ln>
                <a:noFill/>
              </a:ln>
              <a:effectLst/>
              <a:uLnTx/>
              <a:uFillTx/>
              <a:ea typeface="Roboto" panose="02000000000000000000" pitchFamily="2" charset="0"/>
              <a:cs typeface="Roboto" panose="02000000000000000000" pitchFamily="2" charset="0"/>
            </a:endParaRPr>
          </a:p>
          <a:p>
            <a:pPr eaLnBrk="0" hangingPunct="0">
              <a:lnSpc>
                <a:spcPct val="110000"/>
              </a:lnSpc>
              <a:buClrTx/>
              <a:defRPr/>
            </a:pPr>
            <a:r>
              <a:rPr kumimoji="0" lang="en-AU" sz="1100" b="0" i="0" u="none" strike="noStrike" kern="1200" cap="none" spc="0" normalizeH="0" baseline="0" noProof="0" dirty="0">
                <a:ln>
                  <a:noFill/>
                </a:ln>
                <a:effectLst/>
                <a:uLnTx/>
                <a:uFillTx/>
                <a:ea typeface="Roboto"/>
                <a:cs typeface="Roboto"/>
              </a:rPr>
              <a:t>The Local Jobs Program has brought together previously isolated organisations to discuss sector-wide issues. This has resulted in stronger relationships and ongoing collaboration to develop new initiatives. </a:t>
            </a:r>
          </a:p>
          <a:p>
            <a:pPr eaLnBrk="0" hangingPunct="0">
              <a:lnSpc>
                <a:spcPct val="110000"/>
              </a:lnSpc>
              <a:buClrTx/>
              <a:defRPr/>
            </a:pPr>
            <a:r>
              <a:rPr kumimoji="0" lang="en-AU" sz="1100" b="0" i="0" u="none" strike="noStrike" kern="1200" cap="none" spc="0" normalizeH="0" baseline="0" noProof="0" dirty="0">
                <a:ln>
                  <a:noFill/>
                </a:ln>
                <a:effectLst/>
                <a:uLnTx/>
                <a:uFillTx/>
                <a:ea typeface="Roboto"/>
                <a:cs typeface="Roboto"/>
              </a:rPr>
              <a:t>This includes initiatives to </a:t>
            </a:r>
            <a:r>
              <a:rPr kumimoji="0" lang="en-AU" sz="1100" i="0" u="none" strike="noStrike" kern="1200" cap="none" spc="0" normalizeH="0" baseline="0" noProof="0" dirty="0">
                <a:ln>
                  <a:noFill/>
                </a:ln>
                <a:effectLst/>
                <a:uLnTx/>
                <a:uFillTx/>
                <a:ea typeface="Roboto"/>
                <a:cs typeface="Roboto"/>
              </a:rPr>
              <a:t>address entry level workforce needs, build skills in the existing care workforce, and attract new workers into the sector (including piloting a community connector role to attract and retain professionals moving to the region).</a:t>
            </a:r>
            <a:r>
              <a:rPr lang="en-AU" sz="1100" kern="1200" dirty="0">
                <a:ea typeface="Roboto"/>
                <a:cs typeface="Roboto"/>
              </a:rPr>
              <a:t> </a:t>
            </a:r>
            <a:endParaRPr lang="en-AU" sz="1100" i="0" u="none" strike="noStrike" kern="1200" cap="none" spc="0" normalizeH="0" baseline="0" noProof="0" dirty="0">
              <a:ln>
                <a:noFill/>
              </a:ln>
              <a:effectLst/>
              <a:uLnTx/>
              <a:uFillTx/>
              <a:ea typeface="Roboto" panose="02000000000000000000" pitchFamily="2" charset="0"/>
              <a:cs typeface="Roboto" panose="02000000000000000000" pitchFamily="2" charset="0"/>
            </a:endParaRPr>
          </a:p>
        </p:txBody>
      </p:sp>
      <p:sp>
        <p:nvSpPr>
          <p:cNvPr id="18" name="Text Placeholder 10">
            <a:extLst>
              <a:ext uri="{FF2B5EF4-FFF2-40B4-BE49-F238E27FC236}">
                <a16:creationId xmlns:a16="http://schemas.microsoft.com/office/drawing/2014/main" id="{31110BE3-807C-C8F0-FFAD-43E4D24472BC}"/>
              </a:ext>
            </a:extLst>
          </p:cNvPr>
          <p:cNvSpPr txBox="1">
            <a:spLocks/>
          </p:cNvSpPr>
          <p:nvPr/>
        </p:nvSpPr>
        <p:spPr>
          <a:xfrm>
            <a:off x="435380" y="777600"/>
            <a:ext cx="9055424" cy="388937"/>
          </a:xfrm>
          <a:prstGeom prst="rect">
            <a:avLst/>
          </a:prstGeom>
          <a:solidFill>
            <a:srgbClr val="F2F0E9"/>
          </a:solidFill>
        </p:spPr>
        <p:txBody>
          <a:bodyPr lIns="108000" tIns="72000" rIns="72000" bIns="72000"/>
          <a:lstStyle>
            <a:lvl1pPr marL="0" indent="0" algn="l" rtl="0" eaLnBrk="1" fontAlgn="base" hangingPunct="1">
              <a:spcBef>
                <a:spcPct val="0"/>
              </a:spcBef>
              <a:spcAft>
                <a:spcPts val="600"/>
              </a:spcAft>
              <a:buClr>
                <a:schemeClr val="bg2"/>
              </a:buClr>
              <a:buFont typeface="Arial" panose="020B0604020202020204" pitchFamily="34" charset="0"/>
              <a:buNone/>
              <a:defRPr sz="1400">
                <a:solidFill>
                  <a:schemeClr val="tx2"/>
                </a:solidFill>
                <a:latin typeface="+mn-lt"/>
                <a:ea typeface="+mn-ea"/>
                <a:cs typeface="+mn-cs"/>
              </a:defRPr>
            </a:lvl1pPr>
            <a:lvl2pPr marL="176213" indent="-176213" algn="l" rtl="0" eaLnBrk="1" fontAlgn="base" hangingPunct="1">
              <a:spcBef>
                <a:spcPct val="0"/>
              </a:spcBef>
              <a:spcAft>
                <a:spcPts val="600"/>
              </a:spcAft>
              <a:buClr>
                <a:schemeClr val="bg2"/>
              </a:buClr>
              <a:buFont typeface="Arial" panose="020B0604020202020204" pitchFamily="34" charset="0"/>
              <a:buChar char="•"/>
              <a:defRPr sz="1400" baseline="0">
                <a:solidFill>
                  <a:schemeClr val="tx2"/>
                </a:solidFill>
                <a:latin typeface="+mn-lt"/>
                <a:ea typeface="+mn-ea"/>
              </a:defRPr>
            </a:lvl2pPr>
            <a:lvl3pPr marL="360363" indent="-176213" algn="l" rtl="0" eaLnBrk="1" fontAlgn="base" hangingPunct="1">
              <a:spcBef>
                <a:spcPct val="0"/>
              </a:spcBef>
              <a:spcAft>
                <a:spcPts val="600"/>
              </a:spcAft>
              <a:buClr>
                <a:schemeClr val="bg2"/>
              </a:buClr>
              <a:buFont typeface="Courier New" panose="02070309020205020404" pitchFamily="49" charset="0"/>
              <a:buChar char="o"/>
              <a:defRPr sz="1400">
                <a:solidFill>
                  <a:schemeClr val="tx2"/>
                </a:solidFill>
                <a:latin typeface="+mn-lt"/>
                <a:ea typeface="+mn-ea"/>
              </a:defRPr>
            </a:lvl3pPr>
            <a:lvl4pPr marL="538163" indent="-176213" algn="l" rtl="0" eaLnBrk="1" fontAlgn="base" hangingPunct="1">
              <a:spcBef>
                <a:spcPct val="0"/>
              </a:spcBef>
              <a:spcAft>
                <a:spcPts val="600"/>
              </a:spcAft>
              <a:buClr>
                <a:schemeClr val="bg2"/>
              </a:buClr>
              <a:buFont typeface="Arial" panose="020B0604020202020204" pitchFamily="34" charset="0"/>
              <a:buChar char="−"/>
              <a:defRPr sz="1400">
                <a:solidFill>
                  <a:schemeClr val="tx2"/>
                </a:solidFill>
                <a:latin typeface="+mn-lt"/>
                <a:ea typeface="+mn-ea"/>
              </a:defRPr>
            </a:lvl4pPr>
            <a:lvl5pPr marL="714375" indent="-179388" algn="l" rtl="0" eaLnBrk="1" fontAlgn="base" hangingPunct="1">
              <a:spcBef>
                <a:spcPct val="0"/>
              </a:spcBef>
              <a:spcAft>
                <a:spcPts val="600"/>
              </a:spcAft>
              <a:buClr>
                <a:schemeClr val="bg2"/>
              </a:buClr>
              <a:buFont typeface="Arial" panose="020B0604020202020204" pitchFamily="34" charset="0"/>
              <a:buChar char="•"/>
              <a:defRPr sz="1400">
                <a:solidFill>
                  <a:schemeClr val="tx2"/>
                </a:solidFill>
                <a:latin typeface="+mn-lt"/>
                <a:ea typeface="+mn-ea"/>
              </a:defRPr>
            </a:lvl5pPr>
            <a:lvl6pPr marL="898525" indent="-179388" algn="l" rtl="0" eaLnBrk="1" fontAlgn="base" hangingPunct="1">
              <a:spcBef>
                <a:spcPct val="0"/>
              </a:spcBef>
              <a:spcAft>
                <a:spcPts val="600"/>
              </a:spcAft>
              <a:buClr>
                <a:schemeClr val="bg2"/>
              </a:buClr>
              <a:buFont typeface="Courier New" panose="02070309020205020404" pitchFamily="49" charset="0"/>
              <a:buChar char="o"/>
              <a:defRPr sz="1400">
                <a:solidFill>
                  <a:schemeClr val="tx2"/>
                </a:solidFill>
                <a:latin typeface="+mn-lt"/>
                <a:ea typeface="+mn-ea"/>
              </a:defRPr>
            </a:lvl6pPr>
            <a:lvl7pPr marL="1076325" indent="-179388" algn="l" rtl="0" eaLnBrk="1" fontAlgn="base" hangingPunct="1">
              <a:spcBef>
                <a:spcPct val="0"/>
              </a:spcBef>
              <a:spcAft>
                <a:spcPts val="600"/>
              </a:spcAft>
              <a:buClr>
                <a:schemeClr val="bg2"/>
              </a:buClr>
              <a:buFont typeface="Arial" pitchFamily="34" charset="0"/>
              <a:buChar char="–"/>
              <a:defRPr sz="1400">
                <a:solidFill>
                  <a:schemeClr val="tx2"/>
                </a:solidFill>
                <a:latin typeface="+mn-lt"/>
                <a:ea typeface="+mn-ea"/>
              </a:defRPr>
            </a:lvl7pPr>
            <a:lvl8pPr marL="1252538" indent="-179388" algn="l" rtl="0" eaLnBrk="1" fontAlgn="base" hangingPunct="1">
              <a:spcBef>
                <a:spcPct val="0"/>
              </a:spcBef>
              <a:spcAft>
                <a:spcPts val="600"/>
              </a:spcAft>
              <a:buClr>
                <a:schemeClr val="bg2"/>
              </a:buClr>
              <a:buFont typeface="Arial" panose="020B0604020202020204" pitchFamily="34" charset="0"/>
              <a:buChar char="•"/>
              <a:defRPr sz="1400">
                <a:solidFill>
                  <a:schemeClr val="tx2"/>
                </a:solidFill>
                <a:latin typeface="+mn-lt"/>
                <a:ea typeface="+mn-ea"/>
              </a:defRPr>
            </a:lvl8pPr>
            <a:lvl9pPr marL="1436688" indent="-179388" algn="l" rtl="0" eaLnBrk="1" fontAlgn="base" hangingPunct="1">
              <a:spcBef>
                <a:spcPct val="0"/>
              </a:spcBef>
              <a:spcAft>
                <a:spcPts val="600"/>
              </a:spcAft>
              <a:buClr>
                <a:schemeClr val="bg2"/>
              </a:buClr>
              <a:buFont typeface="Courier New" panose="02070309020205020404" pitchFamily="49" charset="0"/>
              <a:buChar char="o"/>
              <a:defRPr sz="1400">
                <a:solidFill>
                  <a:schemeClr val="tx2"/>
                </a:solidFill>
                <a:latin typeface="+mn-lt"/>
                <a:ea typeface="+mn-ea"/>
              </a:defRPr>
            </a:lvl9pPr>
          </a:lstStyle>
          <a:p>
            <a:pPr marL="0" marR="0" lvl="0" indent="0" algn="l" defTabSz="914400" rtl="0" eaLnBrk="0" fontAlgn="base" latinLnBrk="0" hangingPunct="0">
              <a:lnSpc>
                <a:spcPct val="110000"/>
              </a:lnSpc>
              <a:spcBef>
                <a:spcPct val="0"/>
              </a:spcBef>
              <a:spcAft>
                <a:spcPts val="1200"/>
              </a:spcAft>
              <a:buClrTx/>
              <a:buSzTx/>
              <a:buFont typeface="Arial" panose="020B0604020202020204" pitchFamily="34" charset="0"/>
              <a:buNone/>
              <a:tabLst/>
              <a:defRPr/>
            </a:pPr>
            <a:r>
              <a:rPr kumimoji="0" lang="en-AU" sz="1300" b="0" u="none" strike="noStrike" kern="1200" cap="none" spc="0" normalizeH="0" baseline="0" noProof="0" dirty="0">
                <a:ln>
                  <a:noFill/>
                </a:ln>
                <a:solidFill>
                  <a:srgbClr val="002D62"/>
                </a:solidFill>
                <a:effectLst/>
                <a:uLnTx/>
                <a:uFillTx/>
                <a:ea typeface="Roboto" panose="02000000000000000000" pitchFamily="2" charset="0"/>
                <a:cs typeface="Roboto" panose="02000000000000000000" pitchFamily="2" charset="0"/>
              </a:rPr>
              <a:t>Led sector-wide collaboration to respond to </a:t>
            </a:r>
            <a:r>
              <a:rPr lang="en-AU" sz="1300" kern="1200" dirty="0">
                <a:solidFill>
                  <a:srgbClr val="002D62"/>
                </a:solidFill>
                <a:ea typeface="Roboto" panose="02000000000000000000" pitchFamily="2" charset="0"/>
                <a:cs typeface="Roboto" panose="02000000000000000000" pitchFamily="2" charset="0"/>
              </a:rPr>
              <a:t>regional </a:t>
            </a:r>
            <a:r>
              <a:rPr kumimoji="0" lang="en-AU" sz="1300" b="0" u="none" strike="noStrike" kern="1200" cap="none" spc="0" normalizeH="0" baseline="0" noProof="0" dirty="0">
                <a:ln>
                  <a:noFill/>
                </a:ln>
                <a:solidFill>
                  <a:srgbClr val="002D62"/>
                </a:solidFill>
                <a:effectLst/>
                <a:uLnTx/>
                <a:uFillTx/>
                <a:ea typeface="Roboto" panose="02000000000000000000" pitchFamily="2" charset="0"/>
                <a:cs typeface="Roboto" panose="02000000000000000000" pitchFamily="2" charset="0"/>
              </a:rPr>
              <a:t>care sector workforce challenges</a:t>
            </a:r>
          </a:p>
        </p:txBody>
      </p:sp>
      <p:sp>
        <p:nvSpPr>
          <p:cNvPr id="3" name="Title 2">
            <a:extLst>
              <a:ext uri="{FF2B5EF4-FFF2-40B4-BE49-F238E27FC236}">
                <a16:creationId xmlns:a16="http://schemas.microsoft.com/office/drawing/2014/main" id="{67189723-016B-88D3-9E74-81B97506DFD5}"/>
              </a:ext>
            </a:extLst>
          </p:cNvPr>
          <p:cNvSpPr>
            <a:spLocks noGrp="1"/>
          </p:cNvSpPr>
          <p:nvPr>
            <p:ph type="title"/>
          </p:nvPr>
        </p:nvSpPr>
        <p:spPr>
          <a:xfrm>
            <a:off x="435599" y="166746"/>
            <a:ext cx="9019249" cy="612000"/>
          </a:xfrm>
        </p:spPr>
        <p:txBody>
          <a:bodyPr vert="horz"/>
          <a:lstStyle/>
          <a:p>
            <a:r>
              <a:rPr lang="en-AU" dirty="0"/>
              <a:t>Outcome story #3</a:t>
            </a:r>
          </a:p>
        </p:txBody>
      </p:sp>
      <p:sp>
        <p:nvSpPr>
          <p:cNvPr id="32" name="Slide Number Placeholder 31">
            <a:extLst>
              <a:ext uri="{FF2B5EF4-FFF2-40B4-BE49-F238E27FC236}">
                <a16:creationId xmlns:a16="http://schemas.microsoft.com/office/drawing/2014/main" id="{B02265F6-8FEE-EDCC-B4D0-0CF5A86247C5}"/>
              </a:ext>
            </a:extLst>
          </p:cNvPr>
          <p:cNvSpPr>
            <a:spLocks noGrp="1"/>
          </p:cNvSpPr>
          <p:nvPr>
            <p:ph type="sldNum" sz="quarter" idx="31"/>
          </p:nvPr>
        </p:nvSpPr>
        <p:spPr/>
        <p:txBody>
          <a:bodyPr/>
          <a:lstStyle/>
          <a:p>
            <a:pPr algn="r"/>
            <a:fld id="{31DA3BC9-E790-4181-9E03-5E49C268FA52}" type="slidenum">
              <a:rPr lang="en-AU" sz="1100" smtClean="0"/>
              <a:pPr algn="r"/>
              <a:t>29</a:t>
            </a:fld>
            <a:r>
              <a:rPr lang="en-AU" sz="1100" dirty="0"/>
              <a:t> </a:t>
            </a:r>
          </a:p>
        </p:txBody>
      </p:sp>
    </p:spTree>
    <p:extLst>
      <p:ext uri="{BB962C8B-B14F-4D97-AF65-F5344CB8AC3E}">
        <p14:creationId xmlns:p14="http://schemas.microsoft.com/office/powerpoint/2010/main" val="2045850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2C62"/>
        </a:solidFill>
        <a:effectLst/>
      </p:bgPr>
    </p:bg>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rot="-5400000">
            <a:off x="-82986" y="3892986"/>
            <a:ext cx="3389850" cy="2461879"/>
          </a:xfrm>
          <a:custGeom>
            <a:avLst/>
            <a:gdLst/>
            <a:ahLst/>
            <a:cxnLst/>
            <a:rect l="l" t="t" r="r" b="b"/>
            <a:pathLst>
              <a:path w="3615840" h="2626004">
                <a:moveTo>
                  <a:pt x="0" y="0"/>
                </a:moveTo>
                <a:lnTo>
                  <a:pt x="3615840" y="0"/>
                </a:lnTo>
                <a:lnTo>
                  <a:pt x="3615840" y="2626004"/>
                </a:lnTo>
                <a:lnTo>
                  <a:pt x="0" y="262600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857250" eaLnBrk="1" fontAlgn="auto" hangingPunct="1">
              <a:spcBef>
                <a:spcPts val="0"/>
              </a:spcBef>
              <a:spcAft>
                <a:spcPts val="0"/>
              </a:spcAft>
            </a:pPr>
            <a:endParaRPr lang="en-AU" sz="1688" dirty="0">
              <a:solidFill>
                <a:prstClr val="black"/>
              </a:solidFill>
              <a:latin typeface="Calibri"/>
              <a:ea typeface="+mn-ea"/>
            </a:endParaRPr>
          </a:p>
        </p:txBody>
      </p:sp>
      <p:sp>
        <p:nvSpPr>
          <p:cNvPr id="4" name="Freeform 4" descr="SVA Consulting"/>
          <p:cNvSpPr/>
          <p:nvPr/>
        </p:nvSpPr>
        <p:spPr>
          <a:xfrm>
            <a:off x="380999" y="281982"/>
            <a:ext cx="2379880" cy="378181"/>
          </a:xfrm>
          <a:custGeom>
            <a:avLst/>
            <a:gdLst/>
            <a:ahLst/>
            <a:cxnLst/>
            <a:rect l="l" t="t" r="r" b="b"/>
            <a:pathLst>
              <a:path w="2538539" h="403393">
                <a:moveTo>
                  <a:pt x="0" y="0"/>
                </a:moveTo>
                <a:lnTo>
                  <a:pt x="2538539" y="0"/>
                </a:lnTo>
                <a:lnTo>
                  <a:pt x="2538539" y="403393"/>
                </a:lnTo>
                <a:lnTo>
                  <a:pt x="0" y="403393"/>
                </a:lnTo>
                <a:lnTo>
                  <a:pt x="0" y="0"/>
                </a:lnTo>
                <a:close/>
              </a:path>
            </a:pathLst>
          </a:custGeom>
          <a:blipFill>
            <a:blip r:embed="rId4"/>
            <a:stretch>
              <a:fillRect/>
            </a:stretch>
          </a:blipFill>
        </p:spPr>
        <p:txBody>
          <a:bodyPr/>
          <a:lstStyle/>
          <a:p>
            <a:pPr defTabSz="857250" eaLnBrk="1" fontAlgn="auto" hangingPunct="1">
              <a:spcBef>
                <a:spcPts val="0"/>
              </a:spcBef>
              <a:spcAft>
                <a:spcPts val="0"/>
              </a:spcAft>
            </a:pPr>
            <a:endParaRPr lang="en-AU" sz="1688" dirty="0">
              <a:solidFill>
                <a:prstClr val="black"/>
              </a:solidFill>
              <a:latin typeface="Calibri"/>
              <a:ea typeface="+mn-ea"/>
            </a:endParaRPr>
          </a:p>
        </p:txBody>
      </p:sp>
      <p:sp>
        <p:nvSpPr>
          <p:cNvPr id="5" name="AutoShape 5">
            <a:extLst>
              <a:ext uri="{C183D7F6-B498-43B3-948B-1728B52AA6E4}">
                <adec:decorative xmlns:adec="http://schemas.microsoft.com/office/drawing/2017/decorative" val="1"/>
              </a:ext>
            </a:extLst>
          </p:cNvPr>
          <p:cNvSpPr/>
          <p:nvPr/>
        </p:nvSpPr>
        <p:spPr>
          <a:xfrm>
            <a:off x="3175200" y="3992400"/>
            <a:ext cx="676550" cy="0"/>
          </a:xfrm>
          <a:prstGeom prst="line">
            <a:avLst/>
          </a:prstGeom>
          <a:ln w="76200" cap="rnd">
            <a:solidFill>
              <a:srgbClr val="B0BB1D"/>
            </a:solidFill>
            <a:prstDash val="solid"/>
            <a:headEnd type="none" w="sm" len="sm"/>
            <a:tailEnd type="none" w="sm" len="sm"/>
          </a:ln>
        </p:spPr>
        <p:txBody>
          <a:bodyPr/>
          <a:lstStyle/>
          <a:p>
            <a:pPr defTabSz="857250" eaLnBrk="1" fontAlgn="auto" hangingPunct="1">
              <a:spcBef>
                <a:spcPts val="0"/>
              </a:spcBef>
              <a:spcAft>
                <a:spcPts val="0"/>
              </a:spcAft>
            </a:pPr>
            <a:endParaRPr lang="en-AU" sz="1688" dirty="0">
              <a:solidFill>
                <a:prstClr val="black"/>
              </a:solidFill>
              <a:latin typeface="Calibri"/>
              <a:ea typeface="+mn-ea"/>
            </a:endParaRPr>
          </a:p>
        </p:txBody>
      </p:sp>
      <p:sp>
        <p:nvSpPr>
          <p:cNvPr id="3" name="TextBox 3"/>
          <p:cNvSpPr txBox="1">
            <a:spLocks noGrp="1"/>
          </p:cNvSpPr>
          <p:nvPr>
            <p:ph type="title" idx="4294967295"/>
          </p:nvPr>
        </p:nvSpPr>
        <p:spPr>
          <a:xfrm>
            <a:off x="3175199" y="2528265"/>
            <a:ext cx="6480000" cy="1258934"/>
          </a:xfrm>
          <a:prstGeom prst="rect">
            <a:avLst/>
          </a:prstGeom>
          <a:noFill/>
          <a:ln>
            <a:noFill/>
            <a:prstDash/>
          </a:ln>
          <a:effectLst/>
        </p:spPr>
        <p:txBody>
          <a:bodyPr rot="0" spcFirstLastPara="0" vertOverflow="overflow" horzOverflow="overflow" vert="horz" wrap="square" lIns="0" tIns="0" rIns="0" bIns="0" numCol="1" spcCol="0" rtlCol="0" fromWordArt="0" anchor="b" anchorCtr="0" forceAA="0" compatLnSpc="1">
            <a:prstTxWarp prst="textNoShape">
              <a:avLst/>
            </a:prstTxWarp>
            <a:spAutoFit/>
          </a:bodyPr>
          <a:lstStyle/>
          <a:p>
            <a:pPr marL="0" marR="0" lvl="0" indent="0" algn="l" defTabSz="857250" rtl="0" eaLnBrk="1" fontAlgn="auto" latinLnBrk="0" hangingPunct="1">
              <a:lnSpc>
                <a:spcPts val="11653"/>
              </a:lnSpc>
              <a:spcBef>
                <a:spcPts val="0"/>
              </a:spcBef>
              <a:spcAft>
                <a:spcPts val="0"/>
              </a:spcAft>
              <a:buClrTx/>
              <a:buSzTx/>
              <a:buFontTx/>
              <a:buNone/>
              <a:tabLst/>
              <a:defRPr/>
            </a:pPr>
            <a:r>
              <a:rPr kumimoji="0" lang="en-US" sz="4500" b="0" i="0" u="none" strike="noStrike" kern="1200" cap="none" spc="0" normalizeH="0" baseline="0" noProof="0" dirty="0">
                <a:ln>
                  <a:noFill/>
                </a:ln>
                <a:solidFill>
                  <a:srgbClr val="FFFFFF"/>
                </a:solidFill>
                <a:effectLst/>
                <a:uLnTx/>
                <a:uFillTx/>
                <a:latin typeface="Georgia"/>
                <a:ea typeface="+mn-ea"/>
                <a:cs typeface="+mn-cs"/>
              </a:rPr>
              <a:t>Executive summary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80422A52-553E-C8A0-57BB-418B4528A9A5}"/>
              </a:ext>
              <a:ext uri="{C183D7F6-B498-43B3-948B-1728B52AA6E4}">
                <adec:decorative xmlns:adec="http://schemas.microsoft.com/office/drawing/2017/decorative" val="1"/>
              </a:ext>
            </a:extLst>
          </p:cNvPr>
          <p:cNvGrpSpPr/>
          <p:nvPr/>
        </p:nvGrpSpPr>
        <p:grpSpPr>
          <a:xfrm>
            <a:off x="4953000" y="1459461"/>
            <a:ext cx="4129400" cy="3939077"/>
            <a:chOff x="5158896" y="1705438"/>
            <a:chExt cx="3392352" cy="3235999"/>
          </a:xfrm>
        </p:grpSpPr>
        <p:grpSp>
          <p:nvGrpSpPr>
            <p:cNvPr id="2" name="Group 1">
              <a:extLst>
                <a:ext uri="{FF2B5EF4-FFF2-40B4-BE49-F238E27FC236}">
                  <a16:creationId xmlns:a16="http://schemas.microsoft.com/office/drawing/2014/main" id="{47B2039A-494E-48AE-CAA9-4C5A941F0F8F}"/>
                </a:ext>
              </a:extLst>
            </p:cNvPr>
            <p:cNvGrpSpPr>
              <a:grpSpLocks noChangeAspect="1"/>
            </p:cNvGrpSpPr>
            <p:nvPr/>
          </p:nvGrpSpPr>
          <p:grpSpPr>
            <a:xfrm>
              <a:off x="5158896" y="1705438"/>
              <a:ext cx="3392352" cy="3235999"/>
              <a:chOff x="2231296" y="1700212"/>
              <a:chExt cx="4681408" cy="4465637"/>
            </a:xfrm>
            <a:solidFill>
              <a:schemeClr val="tx2"/>
            </a:solidFill>
          </p:grpSpPr>
          <p:sp>
            <p:nvSpPr>
              <p:cNvPr id="3" name="Freeform 2">
                <a:extLst>
                  <a:ext uri="{FF2B5EF4-FFF2-40B4-BE49-F238E27FC236}">
                    <a16:creationId xmlns:a16="http://schemas.microsoft.com/office/drawing/2014/main" id="{1444D8E1-31A6-FD6E-3168-9326FA8819D0}"/>
                  </a:ext>
                </a:extLst>
              </p:cNvPr>
              <p:cNvSpPr>
                <a:spLocks noChangeAspect="1"/>
              </p:cNvSpPr>
              <p:nvPr>
                <p:custDataLst>
                  <p:tags r:id="rId1"/>
                </p:custDataLst>
              </p:nvPr>
            </p:nvSpPr>
            <p:spPr>
              <a:xfrm>
                <a:off x="6402467" y="5130499"/>
                <a:ext cx="17461" cy="10136"/>
              </a:xfrm>
              <a:custGeom>
                <a:avLst/>
                <a:gdLst/>
                <a:ahLst/>
                <a:cxnLst/>
                <a:rect l="0" t="0" r="0" b="0"/>
                <a:pathLst>
                  <a:path w="17461" h="10136">
                    <a:moveTo>
                      <a:pt x="0" y="7167"/>
                    </a:moveTo>
                    <a:lnTo>
                      <a:pt x="3334" y="2041"/>
                    </a:lnTo>
                    <a:lnTo>
                      <a:pt x="7612" y="23"/>
                    </a:lnTo>
                    <a:lnTo>
                      <a:pt x="10830" y="0"/>
                    </a:lnTo>
                    <a:lnTo>
                      <a:pt x="10830" y="3"/>
                    </a:lnTo>
                    <a:lnTo>
                      <a:pt x="10850" y="497"/>
                    </a:lnTo>
                    <a:lnTo>
                      <a:pt x="12302" y="2157"/>
                    </a:lnTo>
                    <a:lnTo>
                      <a:pt x="14044" y="1969"/>
                    </a:lnTo>
                    <a:lnTo>
                      <a:pt x="15798" y="1301"/>
                    </a:lnTo>
                    <a:lnTo>
                      <a:pt x="17285" y="1459"/>
                    </a:lnTo>
                    <a:lnTo>
                      <a:pt x="17460" y="2630"/>
                    </a:lnTo>
                    <a:lnTo>
                      <a:pt x="17033" y="4662"/>
                    </a:lnTo>
                    <a:lnTo>
                      <a:pt x="16230" y="6818"/>
                    </a:lnTo>
                    <a:lnTo>
                      <a:pt x="15340" y="8354"/>
                    </a:lnTo>
                    <a:lnTo>
                      <a:pt x="14422" y="8783"/>
                    </a:lnTo>
                    <a:lnTo>
                      <a:pt x="13509" y="8561"/>
                    </a:lnTo>
                    <a:lnTo>
                      <a:pt x="12787" y="8228"/>
                    </a:lnTo>
                    <a:lnTo>
                      <a:pt x="12445" y="8369"/>
                    </a:lnTo>
                    <a:lnTo>
                      <a:pt x="11996" y="8880"/>
                    </a:lnTo>
                    <a:lnTo>
                      <a:pt x="11067" y="9414"/>
                    </a:lnTo>
                    <a:lnTo>
                      <a:pt x="10040" y="9881"/>
                    </a:lnTo>
                    <a:lnTo>
                      <a:pt x="9236" y="10135"/>
                    </a:lnTo>
                    <a:lnTo>
                      <a:pt x="7631" y="6828"/>
                    </a:lnTo>
                    <a:lnTo>
                      <a:pt x="2674" y="6517"/>
                    </a:lnTo>
                    <a:close/>
                  </a:path>
                </a:pathLst>
              </a:custGeom>
              <a:grpFill/>
              <a:ln w="3175"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n-AU" sz="1600" dirty="0">
                  <a:solidFill>
                    <a:schemeClr val="tx1"/>
                  </a:solidFill>
                  <a:latin typeface="Arial" panose="020B0604020202020204" pitchFamily="34" charset="0"/>
                  <a:cs typeface="Arial" panose="020B0604020202020204" pitchFamily="34" charset="0"/>
                </a:endParaRPr>
              </a:p>
            </p:txBody>
          </p:sp>
          <p:sp>
            <p:nvSpPr>
              <p:cNvPr id="5" name="Freeform 3">
                <a:extLst>
                  <a:ext uri="{FF2B5EF4-FFF2-40B4-BE49-F238E27FC236}">
                    <a16:creationId xmlns:a16="http://schemas.microsoft.com/office/drawing/2014/main" id="{D0313791-5578-CA8C-B028-89BE6E37C0B8}"/>
                  </a:ext>
                </a:extLst>
              </p:cNvPr>
              <p:cNvSpPr>
                <a:spLocks noChangeAspect="1"/>
              </p:cNvSpPr>
              <p:nvPr>
                <p:custDataLst>
                  <p:tags r:id="rId2"/>
                </p:custDataLst>
              </p:nvPr>
            </p:nvSpPr>
            <p:spPr>
              <a:xfrm>
                <a:off x="4045937" y="1887238"/>
                <a:ext cx="1121963" cy="1943069"/>
              </a:xfrm>
              <a:custGeom>
                <a:avLst/>
                <a:gdLst/>
                <a:ahLst/>
                <a:cxnLst/>
                <a:rect l="l" t="t" r="r" b="b"/>
                <a:pathLst>
                  <a:path w="1121963" h="1943069">
                    <a:moveTo>
                      <a:pt x="959199" y="606558"/>
                    </a:moveTo>
                    <a:lnTo>
                      <a:pt x="959849" y="608602"/>
                    </a:lnTo>
                    <a:lnTo>
                      <a:pt x="961596" y="609669"/>
                    </a:lnTo>
                    <a:lnTo>
                      <a:pt x="963407" y="610498"/>
                    </a:lnTo>
                    <a:lnTo>
                      <a:pt x="964275" y="611868"/>
                    </a:lnTo>
                    <a:lnTo>
                      <a:pt x="963707" y="613925"/>
                    </a:lnTo>
                    <a:lnTo>
                      <a:pt x="962136" y="616492"/>
                    </a:lnTo>
                    <a:lnTo>
                      <a:pt x="958067" y="621363"/>
                    </a:lnTo>
                    <a:lnTo>
                      <a:pt x="957233" y="620391"/>
                    </a:lnTo>
                    <a:lnTo>
                      <a:pt x="955529" y="619221"/>
                    </a:lnTo>
                    <a:lnTo>
                      <a:pt x="953918" y="617478"/>
                    </a:lnTo>
                    <a:lnTo>
                      <a:pt x="952701" y="615326"/>
                    </a:lnTo>
                    <a:lnTo>
                      <a:pt x="952258" y="612930"/>
                    </a:lnTo>
                    <a:lnTo>
                      <a:pt x="953070" y="610188"/>
                    </a:lnTo>
                    <a:lnTo>
                      <a:pt x="954931" y="608914"/>
                    </a:lnTo>
                    <a:lnTo>
                      <a:pt x="957191" y="608058"/>
                    </a:lnTo>
                    <a:close/>
                    <a:moveTo>
                      <a:pt x="975488" y="604235"/>
                    </a:moveTo>
                    <a:lnTo>
                      <a:pt x="977348" y="605683"/>
                    </a:lnTo>
                    <a:lnTo>
                      <a:pt x="979115" y="607694"/>
                    </a:lnTo>
                    <a:lnTo>
                      <a:pt x="979669" y="609528"/>
                    </a:lnTo>
                    <a:lnTo>
                      <a:pt x="977945" y="610447"/>
                    </a:lnTo>
                    <a:lnTo>
                      <a:pt x="976775" y="610062"/>
                    </a:lnTo>
                    <a:lnTo>
                      <a:pt x="975717" y="608111"/>
                    </a:lnTo>
                    <a:lnTo>
                      <a:pt x="974567" y="607727"/>
                    </a:lnTo>
                    <a:lnTo>
                      <a:pt x="972844" y="608144"/>
                    </a:lnTo>
                    <a:lnTo>
                      <a:pt x="972644" y="609018"/>
                    </a:lnTo>
                    <a:lnTo>
                      <a:pt x="973835" y="611976"/>
                    </a:lnTo>
                    <a:lnTo>
                      <a:pt x="974222" y="612425"/>
                    </a:lnTo>
                    <a:lnTo>
                      <a:pt x="974516" y="612956"/>
                    </a:lnTo>
                    <a:lnTo>
                      <a:pt x="974447" y="613853"/>
                    </a:lnTo>
                    <a:lnTo>
                      <a:pt x="974059" y="614513"/>
                    </a:lnTo>
                    <a:lnTo>
                      <a:pt x="973369" y="614956"/>
                    </a:lnTo>
                    <a:lnTo>
                      <a:pt x="971876" y="615631"/>
                    </a:lnTo>
                    <a:lnTo>
                      <a:pt x="969223" y="617417"/>
                    </a:lnTo>
                    <a:lnTo>
                      <a:pt x="967845" y="617854"/>
                    </a:lnTo>
                    <a:lnTo>
                      <a:pt x="966649" y="617177"/>
                    </a:lnTo>
                    <a:lnTo>
                      <a:pt x="967002" y="614152"/>
                    </a:lnTo>
                    <a:lnTo>
                      <a:pt x="967898" y="611349"/>
                    </a:lnTo>
                    <a:lnTo>
                      <a:pt x="968209" y="608407"/>
                    </a:lnTo>
                    <a:lnTo>
                      <a:pt x="966885" y="604902"/>
                    </a:lnTo>
                    <a:lnTo>
                      <a:pt x="968922" y="604617"/>
                    </a:lnTo>
                    <a:lnTo>
                      <a:pt x="973340" y="605040"/>
                    </a:lnTo>
                    <a:close/>
                    <a:moveTo>
                      <a:pt x="999826" y="598526"/>
                    </a:moveTo>
                    <a:lnTo>
                      <a:pt x="1001069" y="598675"/>
                    </a:lnTo>
                    <a:lnTo>
                      <a:pt x="1002470" y="598670"/>
                    </a:lnTo>
                    <a:lnTo>
                      <a:pt x="1003411" y="599887"/>
                    </a:lnTo>
                    <a:lnTo>
                      <a:pt x="1003802" y="603156"/>
                    </a:lnTo>
                    <a:lnTo>
                      <a:pt x="1006243" y="604607"/>
                    </a:lnTo>
                    <a:lnTo>
                      <a:pt x="1007579" y="603415"/>
                    </a:lnTo>
                    <a:lnTo>
                      <a:pt x="1008548" y="603349"/>
                    </a:lnTo>
                    <a:lnTo>
                      <a:pt x="1008687" y="605709"/>
                    </a:lnTo>
                    <a:lnTo>
                      <a:pt x="1010697" y="606452"/>
                    </a:lnTo>
                    <a:lnTo>
                      <a:pt x="1010450" y="610896"/>
                    </a:lnTo>
                    <a:lnTo>
                      <a:pt x="1010280" y="615950"/>
                    </a:lnTo>
                    <a:lnTo>
                      <a:pt x="1010335" y="617957"/>
                    </a:lnTo>
                    <a:lnTo>
                      <a:pt x="1009767" y="619158"/>
                    </a:lnTo>
                    <a:lnTo>
                      <a:pt x="1009948" y="620128"/>
                    </a:lnTo>
                    <a:lnTo>
                      <a:pt x="1010905" y="620672"/>
                    </a:lnTo>
                    <a:lnTo>
                      <a:pt x="1011784" y="621116"/>
                    </a:lnTo>
                    <a:lnTo>
                      <a:pt x="1013254" y="622207"/>
                    </a:lnTo>
                    <a:lnTo>
                      <a:pt x="1012402" y="625938"/>
                    </a:lnTo>
                    <a:lnTo>
                      <a:pt x="1011133" y="628264"/>
                    </a:lnTo>
                    <a:lnTo>
                      <a:pt x="1008883" y="631441"/>
                    </a:lnTo>
                    <a:lnTo>
                      <a:pt x="1005308" y="629705"/>
                    </a:lnTo>
                    <a:lnTo>
                      <a:pt x="1005134" y="627592"/>
                    </a:lnTo>
                    <a:lnTo>
                      <a:pt x="1004720" y="626117"/>
                    </a:lnTo>
                    <a:lnTo>
                      <a:pt x="1004097" y="624834"/>
                    </a:lnTo>
                    <a:lnTo>
                      <a:pt x="1002842" y="624246"/>
                    </a:lnTo>
                    <a:lnTo>
                      <a:pt x="1000887" y="624059"/>
                    </a:lnTo>
                    <a:lnTo>
                      <a:pt x="1000006" y="623502"/>
                    </a:lnTo>
                    <a:lnTo>
                      <a:pt x="998300" y="618729"/>
                    </a:lnTo>
                    <a:lnTo>
                      <a:pt x="998107" y="617740"/>
                    </a:lnTo>
                    <a:lnTo>
                      <a:pt x="998287" y="614921"/>
                    </a:lnTo>
                    <a:lnTo>
                      <a:pt x="997873" y="613801"/>
                    </a:lnTo>
                    <a:lnTo>
                      <a:pt x="996840" y="613659"/>
                    </a:lnTo>
                    <a:lnTo>
                      <a:pt x="995691" y="613817"/>
                    </a:lnTo>
                    <a:lnTo>
                      <a:pt x="994905" y="613577"/>
                    </a:lnTo>
                    <a:lnTo>
                      <a:pt x="994123" y="613557"/>
                    </a:lnTo>
                    <a:lnTo>
                      <a:pt x="993659" y="615930"/>
                    </a:lnTo>
                    <a:lnTo>
                      <a:pt x="993309" y="615835"/>
                    </a:lnTo>
                    <a:lnTo>
                      <a:pt x="992605" y="615732"/>
                    </a:lnTo>
                    <a:lnTo>
                      <a:pt x="992003" y="614846"/>
                    </a:lnTo>
                    <a:lnTo>
                      <a:pt x="992508" y="612103"/>
                    </a:lnTo>
                    <a:lnTo>
                      <a:pt x="992553" y="609918"/>
                    </a:lnTo>
                    <a:lnTo>
                      <a:pt x="993180" y="607978"/>
                    </a:lnTo>
                    <a:lnTo>
                      <a:pt x="994268" y="606468"/>
                    </a:lnTo>
                    <a:lnTo>
                      <a:pt x="995862" y="604548"/>
                    </a:lnTo>
                    <a:lnTo>
                      <a:pt x="997229" y="606587"/>
                    </a:lnTo>
                    <a:lnTo>
                      <a:pt x="998193" y="607679"/>
                    </a:lnTo>
                    <a:lnTo>
                      <a:pt x="998901" y="607235"/>
                    </a:lnTo>
                    <a:lnTo>
                      <a:pt x="998074" y="603812"/>
                    </a:lnTo>
                    <a:lnTo>
                      <a:pt x="999400" y="603406"/>
                    </a:lnTo>
                    <a:lnTo>
                      <a:pt x="1000399" y="601420"/>
                    </a:lnTo>
                    <a:close/>
                    <a:moveTo>
                      <a:pt x="948919" y="587448"/>
                    </a:moveTo>
                    <a:lnTo>
                      <a:pt x="951113" y="587500"/>
                    </a:lnTo>
                    <a:lnTo>
                      <a:pt x="952675" y="590443"/>
                    </a:lnTo>
                    <a:lnTo>
                      <a:pt x="950941" y="593571"/>
                    </a:lnTo>
                    <a:lnTo>
                      <a:pt x="950584" y="599723"/>
                    </a:lnTo>
                    <a:lnTo>
                      <a:pt x="948975" y="602719"/>
                    </a:lnTo>
                    <a:lnTo>
                      <a:pt x="947584" y="602163"/>
                    </a:lnTo>
                    <a:lnTo>
                      <a:pt x="945293" y="602466"/>
                    </a:lnTo>
                    <a:lnTo>
                      <a:pt x="943877" y="601638"/>
                    </a:lnTo>
                    <a:lnTo>
                      <a:pt x="943128" y="602583"/>
                    </a:lnTo>
                    <a:lnTo>
                      <a:pt x="942359" y="603047"/>
                    </a:lnTo>
                    <a:lnTo>
                      <a:pt x="940433" y="603400"/>
                    </a:lnTo>
                    <a:lnTo>
                      <a:pt x="939768" y="603092"/>
                    </a:lnTo>
                    <a:lnTo>
                      <a:pt x="939166" y="602702"/>
                    </a:lnTo>
                    <a:lnTo>
                      <a:pt x="937847" y="601501"/>
                    </a:lnTo>
                    <a:lnTo>
                      <a:pt x="939324" y="600697"/>
                    </a:lnTo>
                    <a:lnTo>
                      <a:pt x="939596" y="599145"/>
                    </a:lnTo>
                    <a:lnTo>
                      <a:pt x="938995" y="597490"/>
                    </a:lnTo>
                    <a:lnTo>
                      <a:pt x="937939" y="596336"/>
                    </a:lnTo>
                    <a:lnTo>
                      <a:pt x="940102" y="594691"/>
                    </a:lnTo>
                    <a:lnTo>
                      <a:pt x="940848" y="593872"/>
                    </a:lnTo>
                    <a:lnTo>
                      <a:pt x="941476" y="592819"/>
                    </a:lnTo>
                    <a:lnTo>
                      <a:pt x="941533" y="591398"/>
                    </a:lnTo>
                    <a:lnTo>
                      <a:pt x="941065" y="590269"/>
                    </a:lnTo>
                    <a:lnTo>
                      <a:pt x="941352" y="589574"/>
                    </a:lnTo>
                    <a:lnTo>
                      <a:pt x="943672" y="589356"/>
                    </a:lnTo>
                    <a:lnTo>
                      <a:pt x="946387" y="588634"/>
                    </a:lnTo>
                    <a:close/>
                    <a:moveTo>
                      <a:pt x="986169" y="586011"/>
                    </a:moveTo>
                    <a:lnTo>
                      <a:pt x="985030" y="589068"/>
                    </a:lnTo>
                    <a:lnTo>
                      <a:pt x="985350" y="591900"/>
                    </a:lnTo>
                    <a:lnTo>
                      <a:pt x="987482" y="597529"/>
                    </a:lnTo>
                    <a:lnTo>
                      <a:pt x="985910" y="597928"/>
                    </a:lnTo>
                    <a:lnTo>
                      <a:pt x="984736" y="598735"/>
                    </a:lnTo>
                    <a:lnTo>
                      <a:pt x="984274" y="600041"/>
                    </a:lnTo>
                    <a:lnTo>
                      <a:pt x="984848" y="601834"/>
                    </a:lnTo>
                    <a:lnTo>
                      <a:pt x="983776" y="602121"/>
                    </a:lnTo>
                    <a:lnTo>
                      <a:pt x="983101" y="602376"/>
                    </a:lnTo>
                    <a:lnTo>
                      <a:pt x="981473" y="603506"/>
                    </a:lnTo>
                    <a:lnTo>
                      <a:pt x="981415" y="602898"/>
                    </a:lnTo>
                    <a:lnTo>
                      <a:pt x="981239" y="602527"/>
                    </a:lnTo>
                    <a:lnTo>
                      <a:pt x="980971" y="602217"/>
                    </a:lnTo>
                    <a:lnTo>
                      <a:pt x="980655" y="601728"/>
                    </a:lnTo>
                    <a:lnTo>
                      <a:pt x="981441" y="601539"/>
                    </a:lnTo>
                    <a:lnTo>
                      <a:pt x="981479" y="601184"/>
                    </a:lnTo>
                    <a:lnTo>
                      <a:pt x="980690" y="599993"/>
                    </a:lnTo>
                    <a:lnTo>
                      <a:pt x="980164" y="598860"/>
                    </a:lnTo>
                    <a:lnTo>
                      <a:pt x="980531" y="598305"/>
                    </a:lnTo>
                    <a:lnTo>
                      <a:pt x="981197" y="597914"/>
                    </a:lnTo>
                    <a:lnTo>
                      <a:pt x="981594" y="597380"/>
                    </a:lnTo>
                    <a:lnTo>
                      <a:pt x="981777" y="596882"/>
                    </a:lnTo>
                    <a:lnTo>
                      <a:pt x="982417" y="595852"/>
                    </a:lnTo>
                    <a:lnTo>
                      <a:pt x="982574" y="595156"/>
                    </a:lnTo>
                    <a:lnTo>
                      <a:pt x="982281" y="594552"/>
                    </a:lnTo>
                    <a:lnTo>
                      <a:pt x="981064" y="593392"/>
                    </a:lnTo>
                    <a:lnTo>
                      <a:pt x="980828" y="592968"/>
                    </a:lnTo>
                    <a:lnTo>
                      <a:pt x="981594" y="590738"/>
                    </a:lnTo>
                    <a:lnTo>
                      <a:pt x="982883" y="588763"/>
                    </a:lnTo>
                    <a:lnTo>
                      <a:pt x="984470" y="587161"/>
                    </a:lnTo>
                    <a:close/>
                    <a:moveTo>
                      <a:pt x="843067" y="497730"/>
                    </a:moveTo>
                    <a:lnTo>
                      <a:pt x="845740" y="498282"/>
                    </a:lnTo>
                    <a:lnTo>
                      <a:pt x="847151" y="499773"/>
                    </a:lnTo>
                    <a:lnTo>
                      <a:pt x="847886" y="502138"/>
                    </a:lnTo>
                    <a:lnTo>
                      <a:pt x="847568" y="504938"/>
                    </a:lnTo>
                    <a:lnTo>
                      <a:pt x="847320" y="506326"/>
                    </a:lnTo>
                    <a:lnTo>
                      <a:pt x="845309" y="505836"/>
                    </a:lnTo>
                    <a:lnTo>
                      <a:pt x="842860" y="505567"/>
                    </a:lnTo>
                    <a:lnTo>
                      <a:pt x="840098" y="507769"/>
                    </a:lnTo>
                    <a:lnTo>
                      <a:pt x="838521" y="507188"/>
                    </a:lnTo>
                    <a:lnTo>
                      <a:pt x="837866" y="506419"/>
                    </a:lnTo>
                    <a:lnTo>
                      <a:pt x="839286" y="505455"/>
                    </a:lnTo>
                    <a:lnTo>
                      <a:pt x="839984" y="504526"/>
                    </a:lnTo>
                    <a:lnTo>
                      <a:pt x="841406" y="503543"/>
                    </a:lnTo>
                    <a:lnTo>
                      <a:pt x="842119" y="501885"/>
                    </a:lnTo>
                    <a:lnTo>
                      <a:pt x="841977" y="500998"/>
                    </a:lnTo>
                    <a:lnTo>
                      <a:pt x="840855" y="500802"/>
                    </a:lnTo>
                    <a:lnTo>
                      <a:pt x="840557" y="500064"/>
                    </a:lnTo>
                    <a:lnTo>
                      <a:pt x="841455" y="499801"/>
                    </a:lnTo>
                    <a:lnTo>
                      <a:pt x="842086" y="498547"/>
                    </a:lnTo>
                    <a:close/>
                    <a:moveTo>
                      <a:pt x="72832" y="497116"/>
                    </a:moveTo>
                    <a:lnTo>
                      <a:pt x="73593" y="497452"/>
                    </a:lnTo>
                    <a:lnTo>
                      <a:pt x="75802" y="498744"/>
                    </a:lnTo>
                    <a:lnTo>
                      <a:pt x="77076" y="499715"/>
                    </a:lnTo>
                    <a:lnTo>
                      <a:pt x="78295" y="500990"/>
                    </a:lnTo>
                    <a:lnTo>
                      <a:pt x="79139" y="502495"/>
                    </a:lnTo>
                    <a:lnTo>
                      <a:pt x="79476" y="504075"/>
                    </a:lnTo>
                    <a:lnTo>
                      <a:pt x="79342" y="505542"/>
                    </a:lnTo>
                    <a:lnTo>
                      <a:pt x="78476" y="506149"/>
                    </a:lnTo>
                    <a:lnTo>
                      <a:pt x="76602" y="505183"/>
                    </a:lnTo>
                    <a:lnTo>
                      <a:pt x="75905" y="503947"/>
                    </a:lnTo>
                    <a:lnTo>
                      <a:pt x="73802" y="501273"/>
                    </a:lnTo>
                    <a:lnTo>
                      <a:pt x="73165" y="500014"/>
                    </a:lnTo>
                    <a:lnTo>
                      <a:pt x="72631" y="497759"/>
                    </a:lnTo>
                    <a:close/>
                    <a:moveTo>
                      <a:pt x="63404" y="495041"/>
                    </a:moveTo>
                    <a:lnTo>
                      <a:pt x="64326" y="495205"/>
                    </a:lnTo>
                    <a:lnTo>
                      <a:pt x="65405" y="496076"/>
                    </a:lnTo>
                    <a:lnTo>
                      <a:pt x="66609" y="496598"/>
                    </a:lnTo>
                    <a:lnTo>
                      <a:pt x="72323" y="504415"/>
                    </a:lnTo>
                    <a:lnTo>
                      <a:pt x="73544" y="507332"/>
                    </a:lnTo>
                    <a:lnTo>
                      <a:pt x="74099" y="510641"/>
                    </a:lnTo>
                    <a:lnTo>
                      <a:pt x="74299" y="517609"/>
                    </a:lnTo>
                    <a:lnTo>
                      <a:pt x="73976" y="516164"/>
                    </a:lnTo>
                    <a:lnTo>
                      <a:pt x="73410" y="514914"/>
                    </a:lnTo>
                    <a:lnTo>
                      <a:pt x="72656" y="513909"/>
                    </a:lnTo>
                    <a:lnTo>
                      <a:pt x="71715" y="513212"/>
                    </a:lnTo>
                    <a:lnTo>
                      <a:pt x="69937" y="510551"/>
                    </a:lnTo>
                    <a:lnTo>
                      <a:pt x="66935" y="504252"/>
                    </a:lnTo>
                    <a:lnTo>
                      <a:pt x="64994" y="501501"/>
                    </a:lnTo>
                    <a:lnTo>
                      <a:pt x="63011" y="497257"/>
                    </a:lnTo>
                    <a:lnTo>
                      <a:pt x="62663" y="496702"/>
                    </a:lnTo>
                    <a:close/>
                    <a:moveTo>
                      <a:pt x="982156" y="368015"/>
                    </a:moveTo>
                    <a:lnTo>
                      <a:pt x="981327" y="368955"/>
                    </a:lnTo>
                    <a:lnTo>
                      <a:pt x="980990" y="369532"/>
                    </a:lnTo>
                    <a:lnTo>
                      <a:pt x="980772" y="370184"/>
                    </a:lnTo>
                    <a:lnTo>
                      <a:pt x="980868" y="369466"/>
                    </a:lnTo>
                    <a:lnTo>
                      <a:pt x="981155" y="368878"/>
                    </a:lnTo>
                    <a:lnTo>
                      <a:pt x="981626" y="368399"/>
                    </a:lnTo>
                    <a:close/>
                    <a:moveTo>
                      <a:pt x="905950" y="348352"/>
                    </a:moveTo>
                    <a:lnTo>
                      <a:pt x="907098" y="348522"/>
                    </a:lnTo>
                    <a:lnTo>
                      <a:pt x="908854" y="349059"/>
                    </a:lnTo>
                    <a:lnTo>
                      <a:pt x="910466" y="349812"/>
                    </a:lnTo>
                    <a:lnTo>
                      <a:pt x="911161" y="350651"/>
                    </a:lnTo>
                    <a:lnTo>
                      <a:pt x="911804" y="352147"/>
                    </a:lnTo>
                    <a:lnTo>
                      <a:pt x="913279" y="353096"/>
                    </a:lnTo>
                    <a:lnTo>
                      <a:pt x="914747" y="353711"/>
                    </a:lnTo>
                    <a:lnTo>
                      <a:pt x="915416" y="354247"/>
                    </a:lnTo>
                    <a:lnTo>
                      <a:pt x="915563" y="355920"/>
                    </a:lnTo>
                    <a:lnTo>
                      <a:pt x="915779" y="356655"/>
                    </a:lnTo>
                    <a:lnTo>
                      <a:pt x="915586" y="357173"/>
                    </a:lnTo>
                    <a:lnTo>
                      <a:pt x="914493" y="358163"/>
                    </a:lnTo>
                    <a:lnTo>
                      <a:pt x="913058" y="358645"/>
                    </a:lnTo>
                    <a:lnTo>
                      <a:pt x="911707" y="358481"/>
                    </a:lnTo>
                    <a:lnTo>
                      <a:pt x="910635" y="358825"/>
                    </a:lnTo>
                    <a:lnTo>
                      <a:pt x="910052" y="360776"/>
                    </a:lnTo>
                    <a:lnTo>
                      <a:pt x="911977" y="360878"/>
                    </a:lnTo>
                    <a:lnTo>
                      <a:pt x="912865" y="361982"/>
                    </a:lnTo>
                    <a:lnTo>
                      <a:pt x="913425" y="363580"/>
                    </a:lnTo>
                    <a:lnTo>
                      <a:pt x="914383" y="365250"/>
                    </a:lnTo>
                    <a:lnTo>
                      <a:pt x="912031" y="365431"/>
                    </a:lnTo>
                    <a:lnTo>
                      <a:pt x="911094" y="367019"/>
                    </a:lnTo>
                    <a:lnTo>
                      <a:pt x="910679" y="369266"/>
                    </a:lnTo>
                    <a:lnTo>
                      <a:pt x="909890" y="371285"/>
                    </a:lnTo>
                    <a:lnTo>
                      <a:pt x="908737" y="372254"/>
                    </a:lnTo>
                    <a:lnTo>
                      <a:pt x="907034" y="372981"/>
                    </a:lnTo>
                    <a:lnTo>
                      <a:pt x="905245" y="373289"/>
                    </a:lnTo>
                    <a:lnTo>
                      <a:pt x="903855" y="372916"/>
                    </a:lnTo>
                    <a:lnTo>
                      <a:pt x="904802" y="372059"/>
                    </a:lnTo>
                    <a:lnTo>
                      <a:pt x="904907" y="371278"/>
                    </a:lnTo>
                    <a:lnTo>
                      <a:pt x="904916" y="370652"/>
                    </a:lnTo>
                    <a:lnTo>
                      <a:pt x="905079" y="370060"/>
                    </a:lnTo>
                    <a:lnTo>
                      <a:pt x="905630" y="369455"/>
                    </a:lnTo>
                    <a:lnTo>
                      <a:pt x="904548" y="367763"/>
                    </a:lnTo>
                    <a:lnTo>
                      <a:pt x="902606" y="362618"/>
                    </a:lnTo>
                    <a:lnTo>
                      <a:pt x="901455" y="361405"/>
                    </a:lnTo>
                    <a:lnTo>
                      <a:pt x="898477" y="362222"/>
                    </a:lnTo>
                    <a:lnTo>
                      <a:pt x="898136" y="365212"/>
                    </a:lnTo>
                    <a:lnTo>
                      <a:pt x="898761" y="368711"/>
                    </a:lnTo>
                    <a:lnTo>
                      <a:pt x="898726" y="371060"/>
                    </a:lnTo>
                    <a:lnTo>
                      <a:pt x="894540" y="369098"/>
                    </a:lnTo>
                    <a:lnTo>
                      <a:pt x="893756" y="368028"/>
                    </a:lnTo>
                    <a:lnTo>
                      <a:pt x="893685" y="356083"/>
                    </a:lnTo>
                    <a:lnTo>
                      <a:pt x="898299" y="358398"/>
                    </a:lnTo>
                    <a:lnTo>
                      <a:pt x="899967" y="358619"/>
                    </a:lnTo>
                    <a:lnTo>
                      <a:pt x="900665" y="356618"/>
                    </a:lnTo>
                    <a:lnTo>
                      <a:pt x="901102" y="354122"/>
                    </a:lnTo>
                    <a:lnTo>
                      <a:pt x="902280" y="351494"/>
                    </a:lnTo>
                    <a:lnTo>
                      <a:pt x="903944" y="349366"/>
                    </a:lnTo>
                    <a:close/>
                    <a:moveTo>
                      <a:pt x="969926" y="348007"/>
                    </a:moveTo>
                    <a:lnTo>
                      <a:pt x="970781" y="350157"/>
                    </a:lnTo>
                    <a:lnTo>
                      <a:pt x="970575" y="353086"/>
                    </a:lnTo>
                    <a:lnTo>
                      <a:pt x="969268" y="355634"/>
                    </a:lnTo>
                    <a:lnTo>
                      <a:pt x="965484" y="357236"/>
                    </a:lnTo>
                    <a:lnTo>
                      <a:pt x="964670" y="358584"/>
                    </a:lnTo>
                    <a:lnTo>
                      <a:pt x="964447" y="360197"/>
                    </a:lnTo>
                    <a:lnTo>
                      <a:pt x="964926" y="361524"/>
                    </a:lnTo>
                    <a:lnTo>
                      <a:pt x="966324" y="362539"/>
                    </a:lnTo>
                    <a:lnTo>
                      <a:pt x="967786" y="362824"/>
                    </a:lnTo>
                    <a:lnTo>
                      <a:pt x="969233" y="362796"/>
                    </a:lnTo>
                    <a:lnTo>
                      <a:pt x="970585" y="362922"/>
                    </a:lnTo>
                    <a:lnTo>
                      <a:pt x="969727" y="363778"/>
                    </a:lnTo>
                    <a:lnTo>
                      <a:pt x="967876" y="366439"/>
                    </a:lnTo>
                    <a:lnTo>
                      <a:pt x="968857" y="368394"/>
                    </a:lnTo>
                    <a:lnTo>
                      <a:pt x="969107" y="369914"/>
                    </a:lnTo>
                    <a:lnTo>
                      <a:pt x="969544" y="371261"/>
                    </a:lnTo>
                    <a:lnTo>
                      <a:pt x="971190" y="372647"/>
                    </a:lnTo>
                    <a:lnTo>
                      <a:pt x="972840" y="373282"/>
                    </a:lnTo>
                    <a:lnTo>
                      <a:pt x="979399" y="374600"/>
                    </a:lnTo>
                    <a:lnTo>
                      <a:pt x="981550" y="374203"/>
                    </a:lnTo>
                    <a:lnTo>
                      <a:pt x="983356" y="373005"/>
                    </a:lnTo>
                    <a:lnTo>
                      <a:pt x="984608" y="371219"/>
                    </a:lnTo>
                    <a:lnTo>
                      <a:pt x="985100" y="369038"/>
                    </a:lnTo>
                    <a:lnTo>
                      <a:pt x="984832" y="368039"/>
                    </a:lnTo>
                    <a:lnTo>
                      <a:pt x="984121" y="367583"/>
                    </a:lnTo>
                    <a:lnTo>
                      <a:pt x="983158" y="367601"/>
                    </a:lnTo>
                    <a:lnTo>
                      <a:pt x="982291" y="367872"/>
                    </a:lnTo>
                    <a:lnTo>
                      <a:pt x="983034" y="367139"/>
                    </a:lnTo>
                    <a:lnTo>
                      <a:pt x="983318" y="366738"/>
                    </a:lnTo>
                    <a:lnTo>
                      <a:pt x="985239" y="361523"/>
                    </a:lnTo>
                    <a:lnTo>
                      <a:pt x="987058" y="362497"/>
                    </a:lnTo>
                    <a:lnTo>
                      <a:pt x="990912" y="362102"/>
                    </a:lnTo>
                    <a:lnTo>
                      <a:pt x="992964" y="362665"/>
                    </a:lnTo>
                    <a:lnTo>
                      <a:pt x="993674" y="363549"/>
                    </a:lnTo>
                    <a:lnTo>
                      <a:pt x="994647" y="365318"/>
                    </a:lnTo>
                    <a:lnTo>
                      <a:pt x="995431" y="367290"/>
                    </a:lnTo>
                    <a:lnTo>
                      <a:pt x="995525" y="368859"/>
                    </a:lnTo>
                    <a:lnTo>
                      <a:pt x="994408" y="370366"/>
                    </a:lnTo>
                    <a:lnTo>
                      <a:pt x="990569" y="373925"/>
                    </a:lnTo>
                    <a:lnTo>
                      <a:pt x="989213" y="375718"/>
                    </a:lnTo>
                    <a:lnTo>
                      <a:pt x="986652" y="382735"/>
                    </a:lnTo>
                    <a:lnTo>
                      <a:pt x="982496" y="381348"/>
                    </a:lnTo>
                    <a:lnTo>
                      <a:pt x="978511" y="382859"/>
                    </a:lnTo>
                    <a:lnTo>
                      <a:pt x="975549" y="386234"/>
                    </a:lnTo>
                    <a:lnTo>
                      <a:pt x="974398" y="390404"/>
                    </a:lnTo>
                    <a:lnTo>
                      <a:pt x="974761" y="392920"/>
                    </a:lnTo>
                    <a:lnTo>
                      <a:pt x="975716" y="393987"/>
                    </a:lnTo>
                    <a:lnTo>
                      <a:pt x="977067" y="394584"/>
                    </a:lnTo>
                    <a:lnTo>
                      <a:pt x="978583" y="395696"/>
                    </a:lnTo>
                    <a:lnTo>
                      <a:pt x="979011" y="395832"/>
                    </a:lnTo>
                    <a:lnTo>
                      <a:pt x="980065" y="396495"/>
                    </a:lnTo>
                    <a:lnTo>
                      <a:pt x="980696" y="397242"/>
                    </a:lnTo>
                    <a:lnTo>
                      <a:pt x="979840" y="397545"/>
                    </a:lnTo>
                    <a:lnTo>
                      <a:pt x="978691" y="397673"/>
                    </a:lnTo>
                    <a:lnTo>
                      <a:pt x="977792" y="398121"/>
                    </a:lnTo>
                    <a:lnTo>
                      <a:pt x="977163" y="398910"/>
                    </a:lnTo>
                    <a:lnTo>
                      <a:pt x="976804" y="400030"/>
                    </a:lnTo>
                    <a:lnTo>
                      <a:pt x="974884" y="399168"/>
                    </a:lnTo>
                    <a:lnTo>
                      <a:pt x="973550" y="399836"/>
                    </a:lnTo>
                    <a:lnTo>
                      <a:pt x="972926" y="401461"/>
                    </a:lnTo>
                    <a:lnTo>
                      <a:pt x="973218" y="403452"/>
                    </a:lnTo>
                    <a:lnTo>
                      <a:pt x="971895" y="401854"/>
                    </a:lnTo>
                    <a:lnTo>
                      <a:pt x="970392" y="401139"/>
                    </a:lnTo>
                    <a:lnTo>
                      <a:pt x="968791" y="401351"/>
                    </a:lnTo>
                    <a:lnTo>
                      <a:pt x="967234" y="402505"/>
                    </a:lnTo>
                    <a:lnTo>
                      <a:pt x="967860" y="404076"/>
                    </a:lnTo>
                    <a:lnTo>
                      <a:pt x="967757" y="405901"/>
                    </a:lnTo>
                    <a:lnTo>
                      <a:pt x="967110" y="409427"/>
                    </a:lnTo>
                    <a:lnTo>
                      <a:pt x="968462" y="414473"/>
                    </a:lnTo>
                    <a:lnTo>
                      <a:pt x="968710" y="416077"/>
                    </a:lnTo>
                    <a:lnTo>
                      <a:pt x="969338" y="417001"/>
                    </a:lnTo>
                    <a:lnTo>
                      <a:pt x="970956" y="417509"/>
                    </a:lnTo>
                    <a:lnTo>
                      <a:pt x="972937" y="417693"/>
                    </a:lnTo>
                    <a:lnTo>
                      <a:pt x="976526" y="417393"/>
                    </a:lnTo>
                    <a:lnTo>
                      <a:pt x="976979" y="417279"/>
                    </a:lnTo>
                    <a:lnTo>
                      <a:pt x="976747" y="416553"/>
                    </a:lnTo>
                    <a:lnTo>
                      <a:pt x="976539" y="414521"/>
                    </a:lnTo>
                    <a:lnTo>
                      <a:pt x="977699" y="412586"/>
                    </a:lnTo>
                    <a:lnTo>
                      <a:pt x="980358" y="413883"/>
                    </a:lnTo>
                    <a:lnTo>
                      <a:pt x="987945" y="420339"/>
                    </a:lnTo>
                    <a:lnTo>
                      <a:pt x="989058" y="420450"/>
                    </a:lnTo>
                    <a:lnTo>
                      <a:pt x="990576" y="419245"/>
                    </a:lnTo>
                    <a:lnTo>
                      <a:pt x="991686" y="417883"/>
                    </a:lnTo>
                    <a:lnTo>
                      <a:pt x="992613" y="416476"/>
                    </a:lnTo>
                    <a:lnTo>
                      <a:pt x="993301" y="414811"/>
                    </a:lnTo>
                    <a:lnTo>
                      <a:pt x="993740" y="412712"/>
                    </a:lnTo>
                    <a:lnTo>
                      <a:pt x="994692" y="412736"/>
                    </a:lnTo>
                    <a:lnTo>
                      <a:pt x="996002" y="413772"/>
                    </a:lnTo>
                    <a:lnTo>
                      <a:pt x="997763" y="413723"/>
                    </a:lnTo>
                    <a:lnTo>
                      <a:pt x="999689" y="413198"/>
                    </a:lnTo>
                    <a:lnTo>
                      <a:pt x="1001547" y="412911"/>
                    </a:lnTo>
                    <a:lnTo>
                      <a:pt x="1000361" y="413883"/>
                    </a:lnTo>
                    <a:lnTo>
                      <a:pt x="999376" y="415112"/>
                    </a:lnTo>
                    <a:lnTo>
                      <a:pt x="998024" y="417208"/>
                    </a:lnTo>
                    <a:lnTo>
                      <a:pt x="997518" y="417488"/>
                    </a:lnTo>
                    <a:lnTo>
                      <a:pt x="996969" y="417286"/>
                    </a:lnTo>
                    <a:lnTo>
                      <a:pt x="996528" y="417275"/>
                    </a:lnTo>
                    <a:lnTo>
                      <a:pt x="996216" y="418123"/>
                    </a:lnTo>
                    <a:lnTo>
                      <a:pt x="996260" y="419044"/>
                    </a:lnTo>
                    <a:lnTo>
                      <a:pt x="996877" y="420470"/>
                    </a:lnTo>
                    <a:lnTo>
                      <a:pt x="997016" y="421215"/>
                    </a:lnTo>
                    <a:lnTo>
                      <a:pt x="997470" y="421550"/>
                    </a:lnTo>
                    <a:lnTo>
                      <a:pt x="998309" y="422648"/>
                    </a:lnTo>
                    <a:lnTo>
                      <a:pt x="998818" y="423789"/>
                    </a:lnTo>
                    <a:lnTo>
                      <a:pt x="998277" y="424298"/>
                    </a:lnTo>
                    <a:lnTo>
                      <a:pt x="996586" y="424923"/>
                    </a:lnTo>
                    <a:lnTo>
                      <a:pt x="996148" y="426458"/>
                    </a:lnTo>
                    <a:lnTo>
                      <a:pt x="996635" y="428236"/>
                    </a:lnTo>
                    <a:lnTo>
                      <a:pt x="997786" y="429551"/>
                    </a:lnTo>
                    <a:lnTo>
                      <a:pt x="996283" y="429011"/>
                    </a:lnTo>
                    <a:lnTo>
                      <a:pt x="995457" y="429335"/>
                    </a:lnTo>
                    <a:lnTo>
                      <a:pt x="995318" y="430198"/>
                    </a:lnTo>
                    <a:lnTo>
                      <a:pt x="995963" y="431259"/>
                    </a:lnTo>
                    <a:lnTo>
                      <a:pt x="994390" y="430060"/>
                    </a:lnTo>
                    <a:lnTo>
                      <a:pt x="993016" y="429711"/>
                    </a:lnTo>
                    <a:lnTo>
                      <a:pt x="992021" y="430365"/>
                    </a:lnTo>
                    <a:lnTo>
                      <a:pt x="991650" y="432111"/>
                    </a:lnTo>
                    <a:lnTo>
                      <a:pt x="987268" y="429557"/>
                    </a:lnTo>
                    <a:lnTo>
                      <a:pt x="985235" y="428952"/>
                    </a:lnTo>
                    <a:lnTo>
                      <a:pt x="983187" y="430145"/>
                    </a:lnTo>
                    <a:lnTo>
                      <a:pt x="981833" y="428680"/>
                    </a:lnTo>
                    <a:lnTo>
                      <a:pt x="979394" y="427816"/>
                    </a:lnTo>
                    <a:lnTo>
                      <a:pt x="974112" y="427301"/>
                    </a:lnTo>
                    <a:lnTo>
                      <a:pt x="971961" y="426382"/>
                    </a:lnTo>
                    <a:lnTo>
                      <a:pt x="970390" y="426093"/>
                    </a:lnTo>
                    <a:lnTo>
                      <a:pt x="968979" y="426686"/>
                    </a:lnTo>
                    <a:lnTo>
                      <a:pt x="963717" y="429674"/>
                    </a:lnTo>
                    <a:lnTo>
                      <a:pt x="958564" y="428905"/>
                    </a:lnTo>
                    <a:lnTo>
                      <a:pt x="936253" y="420208"/>
                    </a:lnTo>
                    <a:lnTo>
                      <a:pt x="935576" y="419765"/>
                    </a:lnTo>
                    <a:lnTo>
                      <a:pt x="933397" y="417837"/>
                    </a:lnTo>
                    <a:lnTo>
                      <a:pt x="932022" y="417400"/>
                    </a:lnTo>
                    <a:lnTo>
                      <a:pt x="930669" y="417516"/>
                    </a:lnTo>
                    <a:lnTo>
                      <a:pt x="926206" y="418757"/>
                    </a:lnTo>
                    <a:lnTo>
                      <a:pt x="923211" y="421095"/>
                    </a:lnTo>
                    <a:lnTo>
                      <a:pt x="921207" y="421637"/>
                    </a:lnTo>
                    <a:lnTo>
                      <a:pt x="920774" y="421816"/>
                    </a:lnTo>
                    <a:lnTo>
                      <a:pt x="919758" y="421992"/>
                    </a:lnTo>
                    <a:lnTo>
                      <a:pt x="919038" y="421528"/>
                    </a:lnTo>
                    <a:lnTo>
                      <a:pt x="919535" y="419847"/>
                    </a:lnTo>
                    <a:lnTo>
                      <a:pt x="920483" y="418885"/>
                    </a:lnTo>
                    <a:lnTo>
                      <a:pt x="923394" y="417380"/>
                    </a:lnTo>
                    <a:lnTo>
                      <a:pt x="924668" y="416447"/>
                    </a:lnTo>
                    <a:lnTo>
                      <a:pt x="928481" y="414858"/>
                    </a:lnTo>
                    <a:lnTo>
                      <a:pt x="930139" y="413578"/>
                    </a:lnTo>
                    <a:lnTo>
                      <a:pt x="931465" y="410212"/>
                    </a:lnTo>
                    <a:lnTo>
                      <a:pt x="932672" y="408985"/>
                    </a:lnTo>
                    <a:lnTo>
                      <a:pt x="933511" y="407823"/>
                    </a:lnTo>
                    <a:lnTo>
                      <a:pt x="933063" y="406477"/>
                    </a:lnTo>
                    <a:lnTo>
                      <a:pt x="931695" y="403700"/>
                    </a:lnTo>
                    <a:lnTo>
                      <a:pt x="930901" y="399673"/>
                    </a:lnTo>
                    <a:lnTo>
                      <a:pt x="930290" y="391952"/>
                    </a:lnTo>
                    <a:lnTo>
                      <a:pt x="930520" y="387812"/>
                    </a:lnTo>
                    <a:lnTo>
                      <a:pt x="932566" y="380609"/>
                    </a:lnTo>
                    <a:lnTo>
                      <a:pt x="933123" y="376601"/>
                    </a:lnTo>
                    <a:lnTo>
                      <a:pt x="932504" y="374969"/>
                    </a:lnTo>
                    <a:lnTo>
                      <a:pt x="931276" y="372938"/>
                    </a:lnTo>
                    <a:lnTo>
                      <a:pt x="930326" y="370839"/>
                    </a:lnTo>
                    <a:lnTo>
                      <a:pt x="930662" y="369030"/>
                    </a:lnTo>
                    <a:lnTo>
                      <a:pt x="932556" y="368017"/>
                    </a:lnTo>
                    <a:lnTo>
                      <a:pt x="934480" y="368894"/>
                    </a:lnTo>
                    <a:lnTo>
                      <a:pt x="937486" y="371873"/>
                    </a:lnTo>
                    <a:lnTo>
                      <a:pt x="938504" y="371112"/>
                    </a:lnTo>
                    <a:lnTo>
                      <a:pt x="941725" y="371270"/>
                    </a:lnTo>
                    <a:lnTo>
                      <a:pt x="943541" y="371308"/>
                    </a:lnTo>
                    <a:lnTo>
                      <a:pt x="945274" y="369325"/>
                    </a:lnTo>
                    <a:lnTo>
                      <a:pt x="944533" y="367529"/>
                    </a:lnTo>
                    <a:lnTo>
                      <a:pt x="945909" y="365187"/>
                    </a:lnTo>
                    <a:lnTo>
                      <a:pt x="946656" y="365760"/>
                    </a:lnTo>
                    <a:lnTo>
                      <a:pt x="948118" y="368414"/>
                    </a:lnTo>
                    <a:lnTo>
                      <a:pt x="949729" y="369610"/>
                    </a:lnTo>
                    <a:lnTo>
                      <a:pt x="951416" y="366860"/>
                    </a:lnTo>
                    <a:lnTo>
                      <a:pt x="952042" y="367501"/>
                    </a:lnTo>
                    <a:lnTo>
                      <a:pt x="953990" y="368746"/>
                    </a:lnTo>
                    <a:lnTo>
                      <a:pt x="954051" y="365166"/>
                    </a:lnTo>
                    <a:lnTo>
                      <a:pt x="955714" y="366217"/>
                    </a:lnTo>
                    <a:lnTo>
                      <a:pt x="957569" y="365686"/>
                    </a:lnTo>
                    <a:lnTo>
                      <a:pt x="958333" y="364231"/>
                    </a:lnTo>
                    <a:lnTo>
                      <a:pt x="956742" y="362597"/>
                    </a:lnTo>
                    <a:lnTo>
                      <a:pt x="955802" y="363526"/>
                    </a:lnTo>
                    <a:lnTo>
                      <a:pt x="955163" y="361339"/>
                    </a:lnTo>
                    <a:lnTo>
                      <a:pt x="954913" y="359099"/>
                    </a:lnTo>
                    <a:lnTo>
                      <a:pt x="954028" y="357513"/>
                    </a:lnTo>
                    <a:lnTo>
                      <a:pt x="951578" y="357310"/>
                    </a:lnTo>
                    <a:lnTo>
                      <a:pt x="952441" y="356035"/>
                    </a:lnTo>
                    <a:lnTo>
                      <a:pt x="952688" y="354872"/>
                    </a:lnTo>
                    <a:lnTo>
                      <a:pt x="952167" y="354035"/>
                    </a:lnTo>
                    <a:lnTo>
                      <a:pt x="950778" y="353690"/>
                    </a:lnTo>
                    <a:lnTo>
                      <a:pt x="951435" y="352515"/>
                    </a:lnTo>
                    <a:lnTo>
                      <a:pt x="952429" y="351984"/>
                    </a:lnTo>
                    <a:lnTo>
                      <a:pt x="953692" y="351909"/>
                    </a:lnTo>
                    <a:lnTo>
                      <a:pt x="955199" y="352048"/>
                    </a:lnTo>
                    <a:lnTo>
                      <a:pt x="956895" y="352452"/>
                    </a:lnTo>
                    <a:lnTo>
                      <a:pt x="957246" y="352972"/>
                    </a:lnTo>
                    <a:lnTo>
                      <a:pt x="956991" y="353488"/>
                    </a:lnTo>
                    <a:lnTo>
                      <a:pt x="956893" y="353830"/>
                    </a:lnTo>
                    <a:lnTo>
                      <a:pt x="957006" y="354386"/>
                    </a:lnTo>
                    <a:lnTo>
                      <a:pt x="956753" y="355925"/>
                    </a:lnTo>
                    <a:lnTo>
                      <a:pt x="956847" y="356460"/>
                    </a:lnTo>
                    <a:lnTo>
                      <a:pt x="957499" y="356694"/>
                    </a:lnTo>
                    <a:lnTo>
                      <a:pt x="958161" y="356376"/>
                    </a:lnTo>
                    <a:lnTo>
                      <a:pt x="958611" y="355906"/>
                    </a:lnTo>
                    <a:lnTo>
                      <a:pt x="958585" y="355634"/>
                    </a:lnTo>
                    <a:lnTo>
                      <a:pt x="959177" y="355230"/>
                    </a:lnTo>
                    <a:lnTo>
                      <a:pt x="959672" y="354448"/>
                    </a:lnTo>
                    <a:lnTo>
                      <a:pt x="960480" y="354039"/>
                    </a:lnTo>
                    <a:lnTo>
                      <a:pt x="962047" y="354837"/>
                    </a:lnTo>
                    <a:lnTo>
                      <a:pt x="964344" y="351362"/>
                    </a:lnTo>
                    <a:lnTo>
                      <a:pt x="964695" y="350076"/>
                    </a:lnTo>
                    <a:lnTo>
                      <a:pt x="965306" y="349140"/>
                    </a:lnTo>
                    <a:lnTo>
                      <a:pt x="968430" y="349026"/>
                    </a:lnTo>
                    <a:close/>
                    <a:moveTo>
                      <a:pt x="891863" y="309477"/>
                    </a:moveTo>
                    <a:lnTo>
                      <a:pt x="894746" y="309763"/>
                    </a:lnTo>
                    <a:lnTo>
                      <a:pt x="896744" y="312900"/>
                    </a:lnTo>
                    <a:lnTo>
                      <a:pt x="898555" y="313385"/>
                    </a:lnTo>
                    <a:lnTo>
                      <a:pt x="900400" y="316198"/>
                    </a:lnTo>
                    <a:lnTo>
                      <a:pt x="902577" y="319769"/>
                    </a:lnTo>
                    <a:lnTo>
                      <a:pt x="902986" y="320633"/>
                    </a:lnTo>
                    <a:lnTo>
                      <a:pt x="903560" y="321417"/>
                    </a:lnTo>
                    <a:lnTo>
                      <a:pt x="904664" y="321836"/>
                    </a:lnTo>
                    <a:lnTo>
                      <a:pt x="905330" y="322663"/>
                    </a:lnTo>
                    <a:lnTo>
                      <a:pt x="904580" y="324610"/>
                    </a:lnTo>
                    <a:lnTo>
                      <a:pt x="901179" y="321912"/>
                    </a:lnTo>
                    <a:lnTo>
                      <a:pt x="901140" y="324541"/>
                    </a:lnTo>
                    <a:lnTo>
                      <a:pt x="899175" y="324043"/>
                    </a:lnTo>
                    <a:lnTo>
                      <a:pt x="899379" y="326155"/>
                    </a:lnTo>
                    <a:lnTo>
                      <a:pt x="900209" y="329178"/>
                    </a:lnTo>
                    <a:lnTo>
                      <a:pt x="898390" y="331999"/>
                    </a:lnTo>
                    <a:lnTo>
                      <a:pt x="897547" y="335237"/>
                    </a:lnTo>
                    <a:lnTo>
                      <a:pt x="895983" y="333522"/>
                    </a:lnTo>
                    <a:lnTo>
                      <a:pt x="896355" y="331397"/>
                    </a:lnTo>
                    <a:lnTo>
                      <a:pt x="898092" y="329190"/>
                    </a:lnTo>
                    <a:lnTo>
                      <a:pt x="897317" y="327828"/>
                    </a:lnTo>
                    <a:lnTo>
                      <a:pt x="896329" y="326857"/>
                    </a:lnTo>
                    <a:lnTo>
                      <a:pt x="895332" y="323861"/>
                    </a:lnTo>
                    <a:lnTo>
                      <a:pt x="896893" y="319114"/>
                    </a:lnTo>
                    <a:lnTo>
                      <a:pt x="896881" y="315670"/>
                    </a:lnTo>
                    <a:lnTo>
                      <a:pt x="895255" y="313767"/>
                    </a:lnTo>
                    <a:lnTo>
                      <a:pt x="894869" y="311299"/>
                    </a:lnTo>
                    <a:close/>
                    <a:moveTo>
                      <a:pt x="985911" y="146921"/>
                    </a:moveTo>
                    <a:lnTo>
                      <a:pt x="986534" y="148008"/>
                    </a:lnTo>
                    <a:lnTo>
                      <a:pt x="986777" y="150522"/>
                    </a:lnTo>
                    <a:lnTo>
                      <a:pt x="986385" y="152665"/>
                    </a:lnTo>
                    <a:lnTo>
                      <a:pt x="987364" y="154152"/>
                    </a:lnTo>
                    <a:lnTo>
                      <a:pt x="986286" y="154855"/>
                    </a:lnTo>
                    <a:lnTo>
                      <a:pt x="985278" y="154602"/>
                    </a:lnTo>
                    <a:lnTo>
                      <a:pt x="984595" y="153355"/>
                    </a:lnTo>
                    <a:lnTo>
                      <a:pt x="983314" y="150993"/>
                    </a:lnTo>
                    <a:lnTo>
                      <a:pt x="983624" y="147952"/>
                    </a:lnTo>
                    <a:close/>
                    <a:moveTo>
                      <a:pt x="422770" y="141309"/>
                    </a:moveTo>
                    <a:lnTo>
                      <a:pt x="425870" y="142801"/>
                    </a:lnTo>
                    <a:lnTo>
                      <a:pt x="426381" y="146204"/>
                    </a:lnTo>
                    <a:lnTo>
                      <a:pt x="425121" y="149118"/>
                    </a:lnTo>
                    <a:lnTo>
                      <a:pt x="422803" y="149184"/>
                    </a:lnTo>
                    <a:lnTo>
                      <a:pt x="416722" y="144763"/>
                    </a:lnTo>
                    <a:lnTo>
                      <a:pt x="417314" y="143134"/>
                    </a:lnTo>
                    <a:lnTo>
                      <a:pt x="418985" y="142092"/>
                    </a:lnTo>
                    <a:lnTo>
                      <a:pt x="421053" y="141517"/>
                    </a:lnTo>
                    <a:close/>
                    <a:moveTo>
                      <a:pt x="736463" y="137680"/>
                    </a:moveTo>
                    <a:lnTo>
                      <a:pt x="739746" y="139914"/>
                    </a:lnTo>
                    <a:lnTo>
                      <a:pt x="740386" y="140254"/>
                    </a:lnTo>
                    <a:lnTo>
                      <a:pt x="743178" y="140577"/>
                    </a:lnTo>
                    <a:lnTo>
                      <a:pt x="744571" y="141019"/>
                    </a:lnTo>
                    <a:lnTo>
                      <a:pt x="745590" y="141666"/>
                    </a:lnTo>
                    <a:lnTo>
                      <a:pt x="746409" y="144134"/>
                    </a:lnTo>
                    <a:lnTo>
                      <a:pt x="745365" y="146602"/>
                    </a:lnTo>
                    <a:lnTo>
                      <a:pt x="743213" y="148005"/>
                    </a:lnTo>
                    <a:lnTo>
                      <a:pt x="740724" y="147259"/>
                    </a:lnTo>
                    <a:lnTo>
                      <a:pt x="739432" y="145713"/>
                    </a:lnTo>
                    <a:lnTo>
                      <a:pt x="738070" y="142688"/>
                    </a:lnTo>
                    <a:close/>
                    <a:moveTo>
                      <a:pt x="749454" y="135097"/>
                    </a:moveTo>
                    <a:lnTo>
                      <a:pt x="750588" y="136389"/>
                    </a:lnTo>
                    <a:lnTo>
                      <a:pt x="753024" y="137658"/>
                    </a:lnTo>
                    <a:lnTo>
                      <a:pt x="753210" y="138338"/>
                    </a:lnTo>
                    <a:lnTo>
                      <a:pt x="748458" y="139975"/>
                    </a:lnTo>
                    <a:lnTo>
                      <a:pt x="746744" y="139392"/>
                    </a:lnTo>
                    <a:lnTo>
                      <a:pt x="744920" y="138091"/>
                    </a:lnTo>
                    <a:lnTo>
                      <a:pt x="743471" y="137510"/>
                    </a:lnTo>
                    <a:lnTo>
                      <a:pt x="743372" y="135816"/>
                    </a:lnTo>
                    <a:close/>
                    <a:moveTo>
                      <a:pt x="919153" y="132578"/>
                    </a:moveTo>
                    <a:lnTo>
                      <a:pt x="922443" y="134146"/>
                    </a:lnTo>
                    <a:lnTo>
                      <a:pt x="920678" y="137423"/>
                    </a:lnTo>
                    <a:lnTo>
                      <a:pt x="916378" y="140629"/>
                    </a:lnTo>
                    <a:lnTo>
                      <a:pt x="912074" y="142042"/>
                    </a:lnTo>
                    <a:lnTo>
                      <a:pt x="909864" y="142436"/>
                    </a:lnTo>
                    <a:lnTo>
                      <a:pt x="908546" y="143441"/>
                    </a:lnTo>
                    <a:lnTo>
                      <a:pt x="907351" y="144595"/>
                    </a:lnTo>
                    <a:lnTo>
                      <a:pt x="905508" y="145413"/>
                    </a:lnTo>
                    <a:lnTo>
                      <a:pt x="903614" y="145417"/>
                    </a:lnTo>
                    <a:lnTo>
                      <a:pt x="901282" y="144871"/>
                    </a:lnTo>
                    <a:lnTo>
                      <a:pt x="899320" y="143916"/>
                    </a:lnTo>
                    <a:lnTo>
                      <a:pt x="898531" y="142651"/>
                    </a:lnTo>
                    <a:lnTo>
                      <a:pt x="899168" y="141433"/>
                    </a:lnTo>
                    <a:lnTo>
                      <a:pt x="899299" y="140133"/>
                    </a:lnTo>
                    <a:lnTo>
                      <a:pt x="899049" y="138784"/>
                    </a:lnTo>
                    <a:lnTo>
                      <a:pt x="898602" y="137420"/>
                    </a:lnTo>
                    <a:lnTo>
                      <a:pt x="900523" y="138406"/>
                    </a:lnTo>
                    <a:lnTo>
                      <a:pt x="901689" y="139429"/>
                    </a:lnTo>
                    <a:lnTo>
                      <a:pt x="902730" y="139814"/>
                    </a:lnTo>
                    <a:lnTo>
                      <a:pt x="904233" y="138843"/>
                    </a:lnTo>
                    <a:lnTo>
                      <a:pt x="906431" y="136240"/>
                    </a:lnTo>
                    <a:lnTo>
                      <a:pt x="907644" y="135451"/>
                    </a:lnTo>
                    <a:lnTo>
                      <a:pt x="909046" y="135792"/>
                    </a:lnTo>
                    <a:lnTo>
                      <a:pt x="908688" y="136264"/>
                    </a:lnTo>
                    <a:lnTo>
                      <a:pt x="908236" y="137495"/>
                    </a:lnTo>
                    <a:lnTo>
                      <a:pt x="908084" y="138774"/>
                    </a:lnTo>
                    <a:lnTo>
                      <a:pt x="908604" y="139368"/>
                    </a:lnTo>
                    <a:lnTo>
                      <a:pt x="909805" y="139246"/>
                    </a:lnTo>
                    <a:lnTo>
                      <a:pt x="911821" y="138692"/>
                    </a:lnTo>
                    <a:lnTo>
                      <a:pt x="912940" y="138579"/>
                    </a:lnTo>
                    <a:lnTo>
                      <a:pt x="915210" y="137666"/>
                    </a:lnTo>
                    <a:lnTo>
                      <a:pt x="917773" y="133498"/>
                    </a:lnTo>
                    <a:close/>
                    <a:moveTo>
                      <a:pt x="761977" y="122823"/>
                    </a:moveTo>
                    <a:lnTo>
                      <a:pt x="765867" y="122947"/>
                    </a:lnTo>
                    <a:lnTo>
                      <a:pt x="769218" y="123618"/>
                    </a:lnTo>
                    <a:lnTo>
                      <a:pt x="770626" y="124242"/>
                    </a:lnTo>
                    <a:lnTo>
                      <a:pt x="768770" y="125807"/>
                    </a:lnTo>
                    <a:lnTo>
                      <a:pt x="765887" y="126282"/>
                    </a:lnTo>
                    <a:lnTo>
                      <a:pt x="762424" y="127148"/>
                    </a:lnTo>
                    <a:lnTo>
                      <a:pt x="760957" y="125635"/>
                    </a:lnTo>
                    <a:close/>
                    <a:moveTo>
                      <a:pt x="945994" y="110409"/>
                    </a:moveTo>
                    <a:lnTo>
                      <a:pt x="945750" y="112759"/>
                    </a:lnTo>
                    <a:lnTo>
                      <a:pt x="943252" y="119019"/>
                    </a:lnTo>
                    <a:lnTo>
                      <a:pt x="943274" y="120270"/>
                    </a:lnTo>
                    <a:lnTo>
                      <a:pt x="943695" y="121154"/>
                    </a:lnTo>
                    <a:lnTo>
                      <a:pt x="943868" y="122054"/>
                    </a:lnTo>
                    <a:lnTo>
                      <a:pt x="943186" y="123373"/>
                    </a:lnTo>
                    <a:lnTo>
                      <a:pt x="942491" y="124076"/>
                    </a:lnTo>
                    <a:lnTo>
                      <a:pt x="942033" y="124202"/>
                    </a:lnTo>
                    <a:lnTo>
                      <a:pt x="941709" y="123716"/>
                    </a:lnTo>
                    <a:lnTo>
                      <a:pt x="941437" y="122553"/>
                    </a:lnTo>
                    <a:lnTo>
                      <a:pt x="942294" y="119310"/>
                    </a:lnTo>
                    <a:lnTo>
                      <a:pt x="942515" y="115647"/>
                    </a:lnTo>
                    <a:lnTo>
                      <a:pt x="943322" y="112414"/>
                    </a:lnTo>
                    <a:close/>
                    <a:moveTo>
                      <a:pt x="961385" y="102729"/>
                    </a:moveTo>
                    <a:lnTo>
                      <a:pt x="962045" y="102890"/>
                    </a:lnTo>
                    <a:lnTo>
                      <a:pt x="961853" y="103989"/>
                    </a:lnTo>
                    <a:lnTo>
                      <a:pt x="960991" y="105418"/>
                    </a:lnTo>
                    <a:lnTo>
                      <a:pt x="958408" y="107621"/>
                    </a:lnTo>
                    <a:lnTo>
                      <a:pt x="957226" y="108897"/>
                    </a:lnTo>
                    <a:lnTo>
                      <a:pt x="956557" y="110643"/>
                    </a:lnTo>
                    <a:lnTo>
                      <a:pt x="953988" y="110012"/>
                    </a:lnTo>
                    <a:lnTo>
                      <a:pt x="949741" y="110544"/>
                    </a:lnTo>
                    <a:lnTo>
                      <a:pt x="948680" y="109520"/>
                    </a:lnTo>
                    <a:lnTo>
                      <a:pt x="949908" y="107734"/>
                    </a:lnTo>
                    <a:lnTo>
                      <a:pt x="950952" y="107319"/>
                    </a:lnTo>
                    <a:lnTo>
                      <a:pt x="953492" y="107876"/>
                    </a:lnTo>
                    <a:lnTo>
                      <a:pt x="955157" y="107423"/>
                    </a:lnTo>
                    <a:lnTo>
                      <a:pt x="956967" y="106328"/>
                    </a:lnTo>
                    <a:lnTo>
                      <a:pt x="959676" y="104044"/>
                    </a:lnTo>
                    <a:close/>
                    <a:moveTo>
                      <a:pt x="885865" y="89066"/>
                    </a:moveTo>
                    <a:lnTo>
                      <a:pt x="889819" y="90314"/>
                    </a:lnTo>
                    <a:lnTo>
                      <a:pt x="885471" y="95022"/>
                    </a:lnTo>
                    <a:lnTo>
                      <a:pt x="883460" y="97701"/>
                    </a:lnTo>
                    <a:lnTo>
                      <a:pt x="880918" y="98638"/>
                    </a:lnTo>
                    <a:lnTo>
                      <a:pt x="877078" y="97390"/>
                    </a:lnTo>
                    <a:lnTo>
                      <a:pt x="876558" y="94350"/>
                    </a:lnTo>
                    <a:lnTo>
                      <a:pt x="880331" y="91588"/>
                    </a:lnTo>
                    <a:close/>
                    <a:moveTo>
                      <a:pt x="442619" y="84857"/>
                    </a:moveTo>
                    <a:lnTo>
                      <a:pt x="444114" y="85370"/>
                    </a:lnTo>
                    <a:lnTo>
                      <a:pt x="445536" y="86155"/>
                    </a:lnTo>
                    <a:lnTo>
                      <a:pt x="446981" y="86762"/>
                    </a:lnTo>
                    <a:lnTo>
                      <a:pt x="448587" y="87004"/>
                    </a:lnTo>
                    <a:lnTo>
                      <a:pt x="452133" y="86739"/>
                    </a:lnTo>
                    <a:lnTo>
                      <a:pt x="454850" y="86477"/>
                    </a:lnTo>
                    <a:lnTo>
                      <a:pt x="455412" y="87172"/>
                    </a:lnTo>
                    <a:lnTo>
                      <a:pt x="455698" y="89347"/>
                    </a:lnTo>
                    <a:lnTo>
                      <a:pt x="455464" y="90847"/>
                    </a:lnTo>
                    <a:lnTo>
                      <a:pt x="454805" y="92423"/>
                    </a:lnTo>
                    <a:lnTo>
                      <a:pt x="453939" y="93801"/>
                    </a:lnTo>
                    <a:lnTo>
                      <a:pt x="453102" y="94679"/>
                    </a:lnTo>
                    <a:lnTo>
                      <a:pt x="450916" y="95553"/>
                    </a:lnTo>
                    <a:lnTo>
                      <a:pt x="447581" y="96162"/>
                    </a:lnTo>
                    <a:lnTo>
                      <a:pt x="444399" y="96052"/>
                    </a:lnTo>
                    <a:lnTo>
                      <a:pt x="442591" y="94728"/>
                    </a:lnTo>
                    <a:lnTo>
                      <a:pt x="440478" y="92552"/>
                    </a:lnTo>
                    <a:lnTo>
                      <a:pt x="438406" y="89866"/>
                    </a:lnTo>
                    <a:lnTo>
                      <a:pt x="437992" y="87181"/>
                    </a:lnTo>
                    <a:lnTo>
                      <a:pt x="440815" y="85043"/>
                    </a:lnTo>
                    <a:close/>
                    <a:moveTo>
                      <a:pt x="558467" y="78509"/>
                    </a:moveTo>
                    <a:lnTo>
                      <a:pt x="561164" y="78960"/>
                    </a:lnTo>
                    <a:lnTo>
                      <a:pt x="562304" y="80857"/>
                    </a:lnTo>
                    <a:lnTo>
                      <a:pt x="561027" y="82021"/>
                    </a:lnTo>
                    <a:lnTo>
                      <a:pt x="558133" y="82694"/>
                    </a:lnTo>
                    <a:lnTo>
                      <a:pt x="553049" y="83074"/>
                    </a:lnTo>
                    <a:lnTo>
                      <a:pt x="551058" y="83561"/>
                    </a:lnTo>
                    <a:lnTo>
                      <a:pt x="551349" y="84759"/>
                    </a:lnTo>
                    <a:lnTo>
                      <a:pt x="552375" y="86197"/>
                    </a:lnTo>
                    <a:lnTo>
                      <a:pt x="552654" y="87436"/>
                    </a:lnTo>
                    <a:lnTo>
                      <a:pt x="551388" y="88570"/>
                    </a:lnTo>
                    <a:lnTo>
                      <a:pt x="549729" y="89058"/>
                    </a:lnTo>
                    <a:lnTo>
                      <a:pt x="547987" y="88942"/>
                    </a:lnTo>
                    <a:lnTo>
                      <a:pt x="546473" y="88306"/>
                    </a:lnTo>
                    <a:lnTo>
                      <a:pt x="547344" y="87432"/>
                    </a:lnTo>
                    <a:lnTo>
                      <a:pt x="546247" y="84276"/>
                    </a:lnTo>
                    <a:lnTo>
                      <a:pt x="546392" y="82809"/>
                    </a:lnTo>
                    <a:lnTo>
                      <a:pt x="547835" y="82185"/>
                    </a:lnTo>
                    <a:lnTo>
                      <a:pt x="549110" y="81821"/>
                    </a:lnTo>
                    <a:lnTo>
                      <a:pt x="552659" y="79575"/>
                    </a:lnTo>
                    <a:lnTo>
                      <a:pt x="555252" y="78891"/>
                    </a:lnTo>
                    <a:close/>
                    <a:moveTo>
                      <a:pt x="944034" y="67229"/>
                    </a:moveTo>
                    <a:lnTo>
                      <a:pt x="944674" y="70232"/>
                    </a:lnTo>
                    <a:lnTo>
                      <a:pt x="943544" y="72957"/>
                    </a:lnTo>
                    <a:lnTo>
                      <a:pt x="941279" y="75200"/>
                    </a:lnTo>
                    <a:lnTo>
                      <a:pt x="934231" y="79008"/>
                    </a:lnTo>
                    <a:lnTo>
                      <a:pt x="932932" y="79303"/>
                    </a:lnTo>
                    <a:lnTo>
                      <a:pt x="932518" y="79951"/>
                    </a:lnTo>
                    <a:lnTo>
                      <a:pt x="930740" y="83705"/>
                    </a:lnTo>
                    <a:lnTo>
                      <a:pt x="924272" y="86467"/>
                    </a:lnTo>
                    <a:lnTo>
                      <a:pt x="923104" y="87651"/>
                    </a:lnTo>
                    <a:lnTo>
                      <a:pt x="922354" y="87896"/>
                    </a:lnTo>
                    <a:lnTo>
                      <a:pt x="921723" y="87695"/>
                    </a:lnTo>
                    <a:lnTo>
                      <a:pt x="921057" y="87192"/>
                    </a:lnTo>
                    <a:lnTo>
                      <a:pt x="920755" y="86613"/>
                    </a:lnTo>
                    <a:lnTo>
                      <a:pt x="919091" y="87652"/>
                    </a:lnTo>
                    <a:lnTo>
                      <a:pt x="917614" y="89455"/>
                    </a:lnTo>
                    <a:lnTo>
                      <a:pt x="915715" y="91083"/>
                    </a:lnTo>
                    <a:lnTo>
                      <a:pt x="912342" y="92068"/>
                    </a:lnTo>
                    <a:lnTo>
                      <a:pt x="912139" y="91012"/>
                    </a:lnTo>
                    <a:lnTo>
                      <a:pt x="907652" y="94548"/>
                    </a:lnTo>
                    <a:lnTo>
                      <a:pt x="905266" y="95501"/>
                    </a:lnTo>
                    <a:lnTo>
                      <a:pt x="905907" y="94815"/>
                    </a:lnTo>
                    <a:lnTo>
                      <a:pt x="906040" y="94224"/>
                    </a:lnTo>
                    <a:lnTo>
                      <a:pt x="906039" y="93578"/>
                    </a:lnTo>
                    <a:lnTo>
                      <a:pt x="907018" y="90181"/>
                    </a:lnTo>
                    <a:lnTo>
                      <a:pt x="908088" y="89327"/>
                    </a:lnTo>
                    <a:lnTo>
                      <a:pt x="909761" y="88923"/>
                    </a:lnTo>
                    <a:lnTo>
                      <a:pt x="912403" y="87694"/>
                    </a:lnTo>
                    <a:lnTo>
                      <a:pt x="913765" y="85971"/>
                    </a:lnTo>
                    <a:lnTo>
                      <a:pt x="915201" y="83365"/>
                    </a:lnTo>
                    <a:lnTo>
                      <a:pt x="916915" y="80973"/>
                    </a:lnTo>
                    <a:lnTo>
                      <a:pt x="919044" y="79964"/>
                    </a:lnTo>
                    <a:lnTo>
                      <a:pt x="919390" y="81117"/>
                    </a:lnTo>
                    <a:lnTo>
                      <a:pt x="921361" y="83386"/>
                    </a:lnTo>
                    <a:lnTo>
                      <a:pt x="923567" y="84952"/>
                    </a:lnTo>
                    <a:lnTo>
                      <a:pt x="924638" y="84016"/>
                    </a:lnTo>
                    <a:lnTo>
                      <a:pt x="925256" y="82956"/>
                    </a:lnTo>
                    <a:lnTo>
                      <a:pt x="929876" y="77563"/>
                    </a:lnTo>
                    <a:lnTo>
                      <a:pt x="930243" y="78008"/>
                    </a:lnTo>
                    <a:lnTo>
                      <a:pt x="930817" y="78384"/>
                    </a:lnTo>
                    <a:lnTo>
                      <a:pt x="931354" y="76552"/>
                    </a:lnTo>
                    <a:lnTo>
                      <a:pt x="933179" y="75153"/>
                    </a:lnTo>
                    <a:lnTo>
                      <a:pt x="936972" y="73275"/>
                    </a:lnTo>
                    <a:lnTo>
                      <a:pt x="940806" y="70774"/>
                    </a:lnTo>
                    <a:lnTo>
                      <a:pt x="942792" y="69108"/>
                    </a:lnTo>
                    <a:close/>
                    <a:moveTo>
                      <a:pt x="561367" y="62033"/>
                    </a:moveTo>
                    <a:lnTo>
                      <a:pt x="561863" y="64084"/>
                    </a:lnTo>
                    <a:lnTo>
                      <a:pt x="562898" y="65772"/>
                    </a:lnTo>
                    <a:lnTo>
                      <a:pt x="564247" y="67117"/>
                    </a:lnTo>
                    <a:lnTo>
                      <a:pt x="565709" y="68223"/>
                    </a:lnTo>
                    <a:lnTo>
                      <a:pt x="563456" y="68958"/>
                    </a:lnTo>
                    <a:lnTo>
                      <a:pt x="561226" y="68737"/>
                    </a:lnTo>
                    <a:lnTo>
                      <a:pt x="559079" y="68266"/>
                    </a:lnTo>
                    <a:lnTo>
                      <a:pt x="557024" y="68211"/>
                    </a:lnTo>
                    <a:lnTo>
                      <a:pt x="555343" y="68959"/>
                    </a:lnTo>
                    <a:lnTo>
                      <a:pt x="553505" y="70352"/>
                    </a:lnTo>
                    <a:lnTo>
                      <a:pt x="551885" y="71974"/>
                    </a:lnTo>
                    <a:lnTo>
                      <a:pt x="550920" y="73452"/>
                    </a:lnTo>
                    <a:lnTo>
                      <a:pt x="550983" y="72473"/>
                    </a:lnTo>
                    <a:lnTo>
                      <a:pt x="551148" y="71880"/>
                    </a:lnTo>
                    <a:lnTo>
                      <a:pt x="551793" y="70756"/>
                    </a:lnTo>
                    <a:lnTo>
                      <a:pt x="551938" y="69382"/>
                    </a:lnTo>
                    <a:lnTo>
                      <a:pt x="551857" y="68133"/>
                    </a:lnTo>
                    <a:lnTo>
                      <a:pt x="551503" y="67123"/>
                    </a:lnTo>
                    <a:lnTo>
                      <a:pt x="550924" y="66394"/>
                    </a:lnTo>
                    <a:lnTo>
                      <a:pt x="554617" y="65887"/>
                    </a:lnTo>
                    <a:lnTo>
                      <a:pt x="557130" y="64672"/>
                    </a:lnTo>
                    <a:lnTo>
                      <a:pt x="559176" y="63238"/>
                    </a:lnTo>
                    <a:close/>
                    <a:moveTo>
                      <a:pt x="161753" y="48082"/>
                    </a:moveTo>
                    <a:lnTo>
                      <a:pt x="162424" y="50933"/>
                    </a:lnTo>
                    <a:lnTo>
                      <a:pt x="163769" y="54353"/>
                    </a:lnTo>
                    <a:lnTo>
                      <a:pt x="165560" y="57817"/>
                    </a:lnTo>
                    <a:lnTo>
                      <a:pt x="168865" y="62782"/>
                    </a:lnTo>
                    <a:lnTo>
                      <a:pt x="168811" y="64251"/>
                    </a:lnTo>
                    <a:lnTo>
                      <a:pt x="167308" y="67353"/>
                    </a:lnTo>
                    <a:lnTo>
                      <a:pt x="166950" y="69380"/>
                    </a:lnTo>
                    <a:lnTo>
                      <a:pt x="167396" y="73902"/>
                    </a:lnTo>
                    <a:lnTo>
                      <a:pt x="168739" y="75782"/>
                    </a:lnTo>
                    <a:lnTo>
                      <a:pt x="175007" y="79827"/>
                    </a:lnTo>
                    <a:lnTo>
                      <a:pt x="177102" y="82974"/>
                    </a:lnTo>
                    <a:lnTo>
                      <a:pt x="177573" y="86548"/>
                    </a:lnTo>
                    <a:lnTo>
                      <a:pt x="177356" y="90396"/>
                    </a:lnTo>
                    <a:lnTo>
                      <a:pt x="176623" y="93816"/>
                    </a:lnTo>
                    <a:lnTo>
                      <a:pt x="175534" y="96117"/>
                    </a:lnTo>
                    <a:lnTo>
                      <a:pt x="175546" y="96992"/>
                    </a:lnTo>
                    <a:lnTo>
                      <a:pt x="176918" y="96497"/>
                    </a:lnTo>
                    <a:lnTo>
                      <a:pt x="177802" y="95918"/>
                    </a:lnTo>
                    <a:lnTo>
                      <a:pt x="178728" y="95442"/>
                    </a:lnTo>
                    <a:lnTo>
                      <a:pt x="180300" y="95225"/>
                    </a:lnTo>
                    <a:lnTo>
                      <a:pt x="181857" y="95425"/>
                    </a:lnTo>
                    <a:lnTo>
                      <a:pt x="185999" y="96597"/>
                    </a:lnTo>
                    <a:lnTo>
                      <a:pt x="186857" y="97248"/>
                    </a:lnTo>
                    <a:lnTo>
                      <a:pt x="188355" y="96762"/>
                    </a:lnTo>
                    <a:lnTo>
                      <a:pt x="191735" y="98492"/>
                    </a:lnTo>
                    <a:lnTo>
                      <a:pt x="197509" y="102700"/>
                    </a:lnTo>
                    <a:lnTo>
                      <a:pt x="199022" y="104371"/>
                    </a:lnTo>
                    <a:lnTo>
                      <a:pt x="199467" y="105102"/>
                    </a:lnTo>
                    <a:lnTo>
                      <a:pt x="199218" y="107586"/>
                    </a:lnTo>
                    <a:lnTo>
                      <a:pt x="198655" y="109784"/>
                    </a:lnTo>
                    <a:lnTo>
                      <a:pt x="197290" y="110902"/>
                    </a:lnTo>
                    <a:lnTo>
                      <a:pt x="191707" y="113285"/>
                    </a:lnTo>
                    <a:lnTo>
                      <a:pt x="185056" y="113220"/>
                    </a:lnTo>
                    <a:lnTo>
                      <a:pt x="181934" y="114498"/>
                    </a:lnTo>
                    <a:lnTo>
                      <a:pt x="178616" y="112737"/>
                    </a:lnTo>
                    <a:lnTo>
                      <a:pt x="174554" y="111127"/>
                    </a:lnTo>
                    <a:lnTo>
                      <a:pt x="170362" y="109958"/>
                    </a:lnTo>
                    <a:lnTo>
                      <a:pt x="166545" y="109553"/>
                    </a:lnTo>
                    <a:lnTo>
                      <a:pt x="164518" y="109030"/>
                    </a:lnTo>
                    <a:lnTo>
                      <a:pt x="161532" y="106641"/>
                    </a:lnTo>
                    <a:lnTo>
                      <a:pt x="159504" y="106119"/>
                    </a:lnTo>
                    <a:lnTo>
                      <a:pt x="157632" y="106459"/>
                    </a:lnTo>
                    <a:lnTo>
                      <a:pt x="154501" y="107772"/>
                    </a:lnTo>
                    <a:lnTo>
                      <a:pt x="148601" y="108841"/>
                    </a:lnTo>
                    <a:lnTo>
                      <a:pt x="137451" y="113564"/>
                    </a:lnTo>
                    <a:lnTo>
                      <a:pt x="133884" y="114026"/>
                    </a:lnTo>
                    <a:lnTo>
                      <a:pt x="129472" y="114120"/>
                    </a:lnTo>
                    <a:lnTo>
                      <a:pt x="125549" y="113570"/>
                    </a:lnTo>
                    <a:lnTo>
                      <a:pt x="123444" y="112126"/>
                    </a:lnTo>
                    <a:lnTo>
                      <a:pt x="121754" y="110111"/>
                    </a:lnTo>
                    <a:lnTo>
                      <a:pt x="121001" y="108856"/>
                    </a:lnTo>
                    <a:lnTo>
                      <a:pt x="120767" y="107809"/>
                    </a:lnTo>
                    <a:lnTo>
                      <a:pt x="121546" y="105917"/>
                    </a:lnTo>
                    <a:lnTo>
                      <a:pt x="122628" y="105486"/>
                    </a:lnTo>
                    <a:lnTo>
                      <a:pt x="125504" y="105955"/>
                    </a:lnTo>
                    <a:lnTo>
                      <a:pt x="127468" y="104922"/>
                    </a:lnTo>
                    <a:lnTo>
                      <a:pt x="127680" y="102500"/>
                    </a:lnTo>
                    <a:lnTo>
                      <a:pt x="126670" y="96709"/>
                    </a:lnTo>
                    <a:lnTo>
                      <a:pt x="127553" y="94106"/>
                    </a:lnTo>
                    <a:lnTo>
                      <a:pt x="129672" y="94373"/>
                    </a:lnTo>
                    <a:lnTo>
                      <a:pt x="133639" y="96965"/>
                    </a:lnTo>
                    <a:lnTo>
                      <a:pt x="137046" y="97518"/>
                    </a:lnTo>
                    <a:lnTo>
                      <a:pt x="139790" y="96596"/>
                    </a:lnTo>
                    <a:lnTo>
                      <a:pt x="142060" y="94485"/>
                    </a:lnTo>
                    <a:lnTo>
                      <a:pt x="144070" y="91495"/>
                    </a:lnTo>
                    <a:lnTo>
                      <a:pt x="143157" y="88650"/>
                    </a:lnTo>
                    <a:lnTo>
                      <a:pt x="141655" y="77952"/>
                    </a:lnTo>
                    <a:lnTo>
                      <a:pt x="142905" y="76207"/>
                    </a:lnTo>
                    <a:lnTo>
                      <a:pt x="143450" y="74415"/>
                    </a:lnTo>
                    <a:lnTo>
                      <a:pt x="143415" y="72708"/>
                    </a:lnTo>
                    <a:lnTo>
                      <a:pt x="142834" y="71262"/>
                    </a:lnTo>
                    <a:lnTo>
                      <a:pt x="141748" y="70160"/>
                    </a:lnTo>
                    <a:lnTo>
                      <a:pt x="140436" y="69822"/>
                    </a:lnTo>
                    <a:lnTo>
                      <a:pt x="138842" y="70054"/>
                    </a:lnTo>
                    <a:lnTo>
                      <a:pt x="136817" y="70597"/>
                    </a:lnTo>
                    <a:lnTo>
                      <a:pt x="139746" y="65161"/>
                    </a:lnTo>
                    <a:lnTo>
                      <a:pt x="141051" y="63509"/>
                    </a:lnTo>
                    <a:lnTo>
                      <a:pt x="142630" y="62205"/>
                    </a:lnTo>
                    <a:lnTo>
                      <a:pt x="145696" y="60246"/>
                    </a:lnTo>
                    <a:lnTo>
                      <a:pt x="147016" y="58949"/>
                    </a:lnTo>
                    <a:lnTo>
                      <a:pt x="150817" y="52373"/>
                    </a:lnTo>
                    <a:lnTo>
                      <a:pt x="152199" y="50971"/>
                    </a:lnTo>
                    <a:lnTo>
                      <a:pt x="154712" y="50274"/>
                    </a:lnTo>
                    <a:lnTo>
                      <a:pt x="157141" y="50205"/>
                    </a:lnTo>
                    <a:lnTo>
                      <a:pt x="159481" y="49804"/>
                    </a:lnTo>
                    <a:close/>
                    <a:moveTo>
                      <a:pt x="168513" y="26992"/>
                    </a:moveTo>
                    <a:lnTo>
                      <a:pt x="173218" y="33231"/>
                    </a:lnTo>
                    <a:lnTo>
                      <a:pt x="182293" y="42566"/>
                    </a:lnTo>
                    <a:lnTo>
                      <a:pt x="183551" y="45041"/>
                    </a:lnTo>
                    <a:lnTo>
                      <a:pt x="184764" y="44092"/>
                    </a:lnTo>
                    <a:lnTo>
                      <a:pt x="185923" y="42884"/>
                    </a:lnTo>
                    <a:lnTo>
                      <a:pt x="187219" y="41881"/>
                    </a:lnTo>
                    <a:lnTo>
                      <a:pt x="188906" y="41538"/>
                    </a:lnTo>
                    <a:lnTo>
                      <a:pt x="190846" y="42189"/>
                    </a:lnTo>
                    <a:lnTo>
                      <a:pt x="192599" y="43626"/>
                    </a:lnTo>
                    <a:lnTo>
                      <a:pt x="193795" y="45488"/>
                    </a:lnTo>
                    <a:lnTo>
                      <a:pt x="194131" y="47471"/>
                    </a:lnTo>
                    <a:lnTo>
                      <a:pt x="193098" y="49562"/>
                    </a:lnTo>
                    <a:lnTo>
                      <a:pt x="189511" y="53188"/>
                    </a:lnTo>
                    <a:lnTo>
                      <a:pt x="189083" y="55507"/>
                    </a:lnTo>
                    <a:lnTo>
                      <a:pt x="190094" y="57467"/>
                    </a:lnTo>
                    <a:lnTo>
                      <a:pt x="191581" y="57753"/>
                    </a:lnTo>
                    <a:lnTo>
                      <a:pt x="193130" y="57100"/>
                    </a:lnTo>
                    <a:lnTo>
                      <a:pt x="194241" y="56278"/>
                    </a:lnTo>
                    <a:lnTo>
                      <a:pt x="199293" y="50804"/>
                    </a:lnTo>
                    <a:lnTo>
                      <a:pt x="201764" y="49157"/>
                    </a:lnTo>
                    <a:lnTo>
                      <a:pt x="203041" y="50884"/>
                    </a:lnTo>
                    <a:lnTo>
                      <a:pt x="201244" y="55080"/>
                    </a:lnTo>
                    <a:lnTo>
                      <a:pt x="201753" y="55904"/>
                    </a:lnTo>
                    <a:lnTo>
                      <a:pt x="203114" y="56922"/>
                    </a:lnTo>
                    <a:lnTo>
                      <a:pt x="206141" y="60784"/>
                    </a:lnTo>
                    <a:lnTo>
                      <a:pt x="206657" y="62253"/>
                    </a:lnTo>
                    <a:lnTo>
                      <a:pt x="210161" y="55841"/>
                    </a:lnTo>
                    <a:lnTo>
                      <a:pt x="217921" y="53627"/>
                    </a:lnTo>
                    <a:lnTo>
                      <a:pt x="225663" y="52457"/>
                    </a:lnTo>
                    <a:lnTo>
                      <a:pt x="229164" y="49089"/>
                    </a:lnTo>
                    <a:lnTo>
                      <a:pt x="231024" y="46342"/>
                    </a:lnTo>
                    <a:lnTo>
                      <a:pt x="235214" y="45786"/>
                    </a:lnTo>
                    <a:lnTo>
                      <a:pt x="239429" y="46615"/>
                    </a:lnTo>
                    <a:lnTo>
                      <a:pt x="241323" y="48022"/>
                    </a:lnTo>
                    <a:lnTo>
                      <a:pt x="242166" y="49102"/>
                    </a:lnTo>
                    <a:lnTo>
                      <a:pt x="245772" y="50494"/>
                    </a:lnTo>
                    <a:lnTo>
                      <a:pt x="246614" y="51439"/>
                    </a:lnTo>
                    <a:lnTo>
                      <a:pt x="247816" y="57261"/>
                    </a:lnTo>
                    <a:lnTo>
                      <a:pt x="248414" y="58876"/>
                    </a:lnTo>
                    <a:lnTo>
                      <a:pt x="249185" y="57146"/>
                    </a:lnTo>
                    <a:lnTo>
                      <a:pt x="251544" y="46263"/>
                    </a:lnTo>
                    <a:lnTo>
                      <a:pt x="253183" y="45072"/>
                    </a:lnTo>
                    <a:lnTo>
                      <a:pt x="255428" y="44310"/>
                    </a:lnTo>
                    <a:lnTo>
                      <a:pt x="257929" y="43024"/>
                    </a:lnTo>
                    <a:lnTo>
                      <a:pt x="262405" y="38774"/>
                    </a:lnTo>
                    <a:lnTo>
                      <a:pt x="264762" y="37658"/>
                    </a:lnTo>
                    <a:lnTo>
                      <a:pt x="265812" y="39850"/>
                    </a:lnTo>
                    <a:lnTo>
                      <a:pt x="266068" y="42698"/>
                    </a:lnTo>
                    <a:lnTo>
                      <a:pt x="266770" y="45416"/>
                    </a:lnTo>
                    <a:lnTo>
                      <a:pt x="267862" y="47815"/>
                    </a:lnTo>
                    <a:lnTo>
                      <a:pt x="273212" y="55674"/>
                    </a:lnTo>
                    <a:lnTo>
                      <a:pt x="273390" y="56775"/>
                    </a:lnTo>
                    <a:lnTo>
                      <a:pt x="274852" y="55620"/>
                    </a:lnTo>
                    <a:lnTo>
                      <a:pt x="274557" y="53094"/>
                    </a:lnTo>
                    <a:lnTo>
                      <a:pt x="272878" y="48911"/>
                    </a:lnTo>
                    <a:lnTo>
                      <a:pt x="272772" y="47601"/>
                    </a:lnTo>
                    <a:lnTo>
                      <a:pt x="272933" y="44892"/>
                    </a:lnTo>
                    <a:lnTo>
                      <a:pt x="272828" y="43592"/>
                    </a:lnTo>
                    <a:lnTo>
                      <a:pt x="272391" y="43536"/>
                    </a:lnTo>
                    <a:lnTo>
                      <a:pt x="271550" y="43558"/>
                    </a:lnTo>
                    <a:lnTo>
                      <a:pt x="270665" y="43435"/>
                    </a:lnTo>
                    <a:lnTo>
                      <a:pt x="270182" y="42849"/>
                    </a:lnTo>
                    <a:lnTo>
                      <a:pt x="270258" y="42056"/>
                    </a:lnTo>
                    <a:lnTo>
                      <a:pt x="270899" y="40652"/>
                    </a:lnTo>
                    <a:lnTo>
                      <a:pt x="271427" y="37210"/>
                    </a:lnTo>
                    <a:lnTo>
                      <a:pt x="272617" y="34591"/>
                    </a:lnTo>
                    <a:lnTo>
                      <a:pt x="274527" y="32254"/>
                    </a:lnTo>
                    <a:lnTo>
                      <a:pt x="277046" y="30512"/>
                    </a:lnTo>
                    <a:lnTo>
                      <a:pt x="280178" y="29814"/>
                    </a:lnTo>
                    <a:lnTo>
                      <a:pt x="282431" y="30794"/>
                    </a:lnTo>
                    <a:lnTo>
                      <a:pt x="283781" y="33138"/>
                    </a:lnTo>
                    <a:lnTo>
                      <a:pt x="284145" y="36537"/>
                    </a:lnTo>
                    <a:lnTo>
                      <a:pt x="283610" y="37065"/>
                    </a:lnTo>
                    <a:lnTo>
                      <a:pt x="282606" y="38619"/>
                    </a:lnTo>
                    <a:lnTo>
                      <a:pt x="282288" y="40247"/>
                    </a:lnTo>
                    <a:lnTo>
                      <a:pt x="283728" y="40998"/>
                    </a:lnTo>
                    <a:lnTo>
                      <a:pt x="285479" y="40361"/>
                    </a:lnTo>
                    <a:lnTo>
                      <a:pt x="286246" y="38987"/>
                    </a:lnTo>
                    <a:lnTo>
                      <a:pt x="286688" y="37482"/>
                    </a:lnTo>
                    <a:lnTo>
                      <a:pt x="287501" y="36493"/>
                    </a:lnTo>
                    <a:lnTo>
                      <a:pt x="289045" y="36265"/>
                    </a:lnTo>
                    <a:lnTo>
                      <a:pt x="290122" y="36917"/>
                    </a:lnTo>
                    <a:lnTo>
                      <a:pt x="291096" y="37758"/>
                    </a:lnTo>
                    <a:lnTo>
                      <a:pt x="292378" y="38179"/>
                    </a:lnTo>
                    <a:lnTo>
                      <a:pt x="293983" y="37846"/>
                    </a:lnTo>
                    <a:lnTo>
                      <a:pt x="296549" y="36533"/>
                    </a:lnTo>
                    <a:lnTo>
                      <a:pt x="298096" y="36357"/>
                    </a:lnTo>
                    <a:lnTo>
                      <a:pt x="299818" y="37242"/>
                    </a:lnTo>
                    <a:lnTo>
                      <a:pt x="300997" y="39173"/>
                    </a:lnTo>
                    <a:lnTo>
                      <a:pt x="301392" y="41646"/>
                    </a:lnTo>
                    <a:lnTo>
                      <a:pt x="300790" y="44100"/>
                    </a:lnTo>
                    <a:lnTo>
                      <a:pt x="303466" y="44879"/>
                    </a:lnTo>
                    <a:lnTo>
                      <a:pt x="304080" y="47588"/>
                    </a:lnTo>
                    <a:lnTo>
                      <a:pt x="304140" y="50981"/>
                    </a:lnTo>
                    <a:lnTo>
                      <a:pt x="305338" y="54131"/>
                    </a:lnTo>
                    <a:lnTo>
                      <a:pt x="305951" y="55186"/>
                    </a:lnTo>
                    <a:lnTo>
                      <a:pt x="306661" y="55833"/>
                    </a:lnTo>
                    <a:lnTo>
                      <a:pt x="306977" y="54986"/>
                    </a:lnTo>
                    <a:lnTo>
                      <a:pt x="309582" y="53684"/>
                    </a:lnTo>
                    <a:lnTo>
                      <a:pt x="311462" y="53850"/>
                    </a:lnTo>
                    <a:lnTo>
                      <a:pt x="312736" y="54605"/>
                    </a:lnTo>
                    <a:lnTo>
                      <a:pt x="313494" y="55970"/>
                    </a:lnTo>
                    <a:lnTo>
                      <a:pt x="313977" y="57994"/>
                    </a:lnTo>
                    <a:lnTo>
                      <a:pt x="314208" y="62187"/>
                    </a:lnTo>
                    <a:lnTo>
                      <a:pt x="313936" y="64366"/>
                    </a:lnTo>
                    <a:lnTo>
                      <a:pt x="313158" y="65875"/>
                    </a:lnTo>
                    <a:lnTo>
                      <a:pt x="311752" y="66402"/>
                    </a:lnTo>
                    <a:lnTo>
                      <a:pt x="308858" y="65457"/>
                    </a:lnTo>
                    <a:lnTo>
                      <a:pt x="307069" y="65947"/>
                    </a:lnTo>
                    <a:lnTo>
                      <a:pt x="305604" y="68339"/>
                    </a:lnTo>
                    <a:lnTo>
                      <a:pt x="304355" y="72655"/>
                    </a:lnTo>
                    <a:lnTo>
                      <a:pt x="304051" y="77167"/>
                    </a:lnTo>
                    <a:lnTo>
                      <a:pt x="305446" y="80180"/>
                    </a:lnTo>
                    <a:lnTo>
                      <a:pt x="305438" y="79222"/>
                    </a:lnTo>
                    <a:lnTo>
                      <a:pt x="306093" y="82005"/>
                    </a:lnTo>
                    <a:lnTo>
                      <a:pt x="303790" y="83043"/>
                    </a:lnTo>
                    <a:lnTo>
                      <a:pt x="300802" y="82944"/>
                    </a:lnTo>
                    <a:lnTo>
                      <a:pt x="299292" y="82318"/>
                    </a:lnTo>
                    <a:lnTo>
                      <a:pt x="298924" y="81635"/>
                    </a:lnTo>
                    <a:lnTo>
                      <a:pt x="296263" y="79815"/>
                    </a:lnTo>
                    <a:lnTo>
                      <a:pt x="294931" y="79280"/>
                    </a:lnTo>
                    <a:lnTo>
                      <a:pt x="293859" y="80096"/>
                    </a:lnTo>
                    <a:lnTo>
                      <a:pt x="287327" y="92698"/>
                    </a:lnTo>
                    <a:lnTo>
                      <a:pt x="284427" y="95194"/>
                    </a:lnTo>
                    <a:lnTo>
                      <a:pt x="283199" y="98147"/>
                    </a:lnTo>
                    <a:lnTo>
                      <a:pt x="281785" y="98646"/>
                    </a:lnTo>
                    <a:lnTo>
                      <a:pt x="280095" y="98689"/>
                    </a:lnTo>
                    <a:lnTo>
                      <a:pt x="278646" y="98865"/>
                    </a:lnTo>
                    <a:lnTo>
                      <a:pt x="275028" y="100925"/>
                    </a:lnTo>
                    <a:lnTo>
                      <a:pt x="273271" y="102408"/>
                    </a:lnTo>
                    <a:lnTo>
                      <a:pt x="272538" y="103762"/>
                    </a:lnTo>
                    <a:lnTo>
                      <a:pt x="271594" y="104848"/>
                    </a:lnTo>
                    <a:lnTo>
                      <a:pt x="258610" y="111847"/>
                    </a:lnTo>
                    <a:lnTo>
                      <a:pt x="243605" y="124627"/>
                    </a:lnTo>
                    <a:lnTo>
                      <a:pt x="241224" y="125612"/>
                    </a:lnTo>
                    <a:lnTo>
                      <a:pt x="238700" y="124891"/>
                    </a:lnTo>
                    <a:lnTo>
                      <a:pt x="236207" y="121420"/>
                    </a:lnTo>
                    <a:lnTo>
                      <a:pt x="232705" y="118580"/>
                    </a:lnTo>
                    <a:lnTo>
                      <a:pt x="228246" y="116360"/>
                    </a:lnTo>
                    <a:lnTo>
                      <a:pt x="221655" y="114261"/>
                    </a:lnTo>
                    <a:lnTo>
                      <a:pt x="215500" y="110698"/>
                    </a:lnTo>
                    <a:lnTo>
                      <a:pt x="214523" y="110350"/>
                    </a:lnTo>
                    <a:lnTo>
                      <a:pt x="212280" y="109951"/>
                    </a:lnTo>
                    <a:lnTo>
                      <a:pt x="209387" y="108938"/>
                    </a:lnTo>
                    <a:lnTo>
                      <a:pt x="206573" y="107560"/>
                    </a:lnTo>
                    <a:lnTo>
                      <a:pt x="204516" y="106148"/>
                    </a:lnTo>
                    <a:lnTo>
                      <a:pt x="204373" y="105619"/>
                    </a:lnTo>
                    <a:lnTo>
                      <a:pt x="205442" y="104882"/>
                    </a:lnTo>
                    <a:lnTo>
                      <a:pt x="205271" y="104385"/>
                    </a:lnTo>
                    <a:lnTo>
                      <a:pt x="204602" y="104032"/>
                    </a:lnTo>
                    <a:lnTo>
                      <a:pt x="203169" y="103786"/>
                    </a:lnTo>
                    <a:lnTo>
                      <a:pt x="202669" y="103556"/>
                    </a:lnTo>
                    <a:lnTo>
                      <a:pt x="196555" y="98550"/>
                    </a:lnTo>
                    <a:lnTo>
                      <a:pt x="192639" y="96236"/>
                    </a:lnTo>
                    <a:lnTo>
                      <a:pt x="191662" y="95181"/>
                    </a:lnTo>
                    <a:lnTo>
                      <a:pt x="190234" y="92978"/>
                    </a:lnTo>
                    <a:lnTo>
                      <a:pt x="189552" y="92355"/>
                    </a:lnTo>
                    <a:lnTo>
                      <a:pt x="186921" y="91685"/>
                    </a:lnTo>
                    <a:lnTo>
                      <a:pt x="183992" y="91270"/>
                    </a:lnTo>
                    <a:lnTo>
                      <a:pt x="181646" y="90241"/>
                    </a:lnTo>
                    <a:lnTo>
                      <a:pt x="180636" y="87709"/>
                    </a:lnTo>
                    <a:lnTo>
                      <a:pt x="180131" y="79094"/>
                    </a:lnTo>
                    <a:lnTo>
                      <a:pt x="179623" y="76802"/>
                    </a:lnTo>
                    <a:lnTo>
                      <a:pt x="179162" y="76363"/>
                    </a:lnTo>
                    <a:lnTo>
                      <a:pt x="177563" y="75487"/>
                    </a:lnTo>
                    <a:lnTo>
                      <a:pt x="176997" y="75029"/>
                    </a:lnTo>
                    <a:lnTo>
                      <a:pt x="173895" y="71152"/>
                    </a:lnTo>
                    <a:lnTo>
                      <a:pt x="172925" y="69264"/>
                    </a:lnTo>
                    <a:lnTo>
                      <a:pt x="169855" y="55296"/>
                    </a:lnTo>
                    <a:lnTo>
                      <a:pt x="169634" y="52771"/>
                    </a:lnTo>
                    <a:lnTo>
                      <a:pt x="169355" y="52151"/>
                    </a:lnTo>
                    <a:lnTo>
                      <a:pt x="168768" y="51746"/>
                    </a:lnTo>
                    <a:lnTo>
                      <a:pt x="168159" y="51206"/>
                    </a:lnTo>
                    <a:lnTo>
                      <a:pt x="167875" y="50180"/>
                    </a:lnTo>
                    <a:lnTo>
                      <a:pt x="167962" y="48804"/>
                    </a:lnTo>
                    <a:lnTo>
                      <a:pt x="168235" y="47570"/>
                    </a:lnTo>
                    <a:lnTo>
                      <a:pt x="168771" y="46415"/>
                    </a:lnTo>
                    <a:lnTo>
                      <a:pt x="169535" y="45307"/>
                    </a:lnTo>
                    <a:lnTo>
                      <a:pt x="166186" y="41863"/>
                    </a:lnTo>
                    <a:lnTo>
                      <a:pt x="164849" y="39703"/>
                    </a:lnTo>
                    <a:lnTo>
                      <a:pt x="164285" y="37194"/>
                    </a:lnTo>
                    <a:lnTo>
                      <a:pt x="164424" y="33599"/>
                    </a:lnTo>
                    <a:lnTo>
                      <a:pt x="165074" y="30963"/>
                    </a:lnTo>
                    <a:lnTo>
                      <a:pt x="166366" y="28908"/>
                    </a:lnTo>
                    <a:close/>
                    <a:moveTo>
                      <a:pt x="416577" y="19821"/>
                    </a:moveTo>
                    <a:lnTo>
                      <a:pt x="416965" y="20755"/>
                    </a:lnTo>
                    <a:lnTo>
                      <a:pt x="417474" y="22917"/>
                    </a:lnTo>
                    <a:lnTo>
                      <a:pt x="421791" y="31611"/>
                    </a:lnTo>
                    <a:lnTo>
                      <a:pt x="421918" y="32214"/>
                    </a:lnTo>
                    <a:lnTo>
                      <a:pt x="421795" y="32756"/>
                    </a:lnTo>
                    <a:lnTo>
                      <a:pt x="421446" y="33465"/>
                    </a:lnTo>
                    <a:lnTo>
                      <a:pt x="422244" y="35615"/>
                    </a:lnTo>
                    <a:lnTo>
                      <a:pt x="421122" y="40399"/>
                    </a:lnTo>
                    <a:lnTo>
                      <a:pt x="422787" y="41326"/>
                    </a:lnTo>
                    <a:lnTo>
                      <a:pt x="424444" y="40379"/>
                    </a:lnTo>
                    <a:lnTo>
                      <a:pt x="425392" y="38167"/>
                    </a:lnTo>
                    <a:lnTo>
                      <a:pt x="426610" y="33435"/>
                    </a:lnTo>
                    <a:lnTo>
                      <a:pt x="429656" y="31316"/>
                    </a:lnTo>
                    <a:lnTo>
                      <a:pt x="433479" y="34063"/>
                    </a:lnTo>
                    <a:lnTo>
                      <a:pt x="436947" y="39103"/>
                    </a:lnTo>
                    <a:lnTo>
                      <a:pt x="438927" y="43839"/>
                    </a:lnTo>
                    <a:lnTo>
                      <a:pt x="438381" y="45278"/>
                    </a:lnTo>
                    <a:lnTo>
                      <a:pt x="438301" y="46340"/>
                    </a:lnTo>
                    <a:lnTo>
                      <a:pt x="438939" y="47336"/>
                    </a:lnTo>
                    <a:lnTo>
                      <a:pt x="439676" y="47446"/>
                    </a:lnTo>
                    <a:lnTo>
                      <a:pt x="440559" y="47098"/>
                    </a:lnTo>
                    <a:lnTo>
                      <a:pt x="441293" y="46627"/>
                    </a:lnTo>
                    <a:lnTo>
                      <a:pt x="441553" y="46375"/>
                    </a:lnTo>
                    <a:lnTo>
                      <a:pt x="442240" y="46903"/>
                    </a:lnTo>
                    <a:lnTo>
                      <a:pt x="443772" y="48602"/>
                    </a:lnTo>
                    <a:lnTo>
                      <a:pt x="444492" y="49619"/>
                    </a:lnTo>
                    <a:lnTo>
                      <a:pt x="445569" y="52070"/>
                    </a:lnTo>
                    <a:lnTo>
                      <a:pt x="451240" y="56010"/>
                    </a:lnTo>
                    <a:lnTo>
                      <a:pt x="453753" y="59944"/>
                    </a:lnTo>
                    <a:lnTo>
                      <a:pt x="455926" y="64973"/>
                    </a:lnTo>
                    <a:lnTo>
                      <a:pt x="459010" y="69020"/>
                    </a:lnTo>
                    <a:lnTo>
                      <a:pt x="464345" y="70009"/>
                    </a:lnTo>
                    <a:lnTo>
                      <a:pt x="467020" y="68969"/>
                    </a:lnTo>
                    <a:lnTo>
                      <a:pt x="469890" y="66929"/>
                    </a:lnTo>
                    <a:lnTo>
                      <a:pt x="472176" y="64350"/>
                    </a:lnTo>
                    <a:lnTo>
                      <a:pt x="473518" y="60681"/>
                    </a:lnTo>
                    <a:lnTo>
                      <a:pt x="474492" y="60230"/>
                    </a:lnTo>
                    <a:lnTo>
                      <a:pt x="475675" y="59925"/>
                    </a:lnTo>
                    <a:lnTo>
                      <a:pt x="476661" y="59484"/>
                    </a:lnTo>
                    <a:lnTo>
                      <a:pt x="478390" y="57938"/>
                    </a:lnTo>
                    <a:lnTo>
                      <a:pt x="478805" y="57729"/>
                    </a:lnTo>
                    <a:lnTo>
                      <a:pt x="479365" y="57373"/>
                    </a:lnTo>
                    <a:lnTo>
                      <a:pt x="479302" y="56541"/>
                    </a:lnTo>
                    <a:lnTo>
                      <a:pt x="479081" y="55646"/>
                    </a:lnTo>
                    <a:lnTo>
                      <a:pt x="479267" y="55042"/>
                    </a:lnTo>
                    <a:lnTo>
                      <a:pt x="482164" y="55117"/>
                    </a:lnTo>
                    <a:lnTo>
                      <a:pt x="485001" y="56795"/>
                    </a:lnTo>
                    <a:lnTo>
                      <a:pt x="487130" y="57476"/>
                    </a:lnTo>
                    <a:lnTo>
                      <a:pt x="487987" y="54539"/>
                    </a:lnTo>
                    <a:lnTo>
                      <a:pt x="487639" y="51459"/>
                    </a:lnTo>
                    <a:lnTo>
                      <a:pt x="486742" y="49754"/>
                    </a:lnTo>
                    <a:lnTo>
                      <a:pt x="483612" y="47161"/>
                    </a:lnTo>
                    <a:lnTo>
                      <a:pt x="484305" y="45847"/>
                    </a:lnTo>
                    <a:lnTo>
                      <a:pt x="485105" y="45647"/>
                    </a:lnTo>
                    <a:lnTo>
                      <a:pt x="486134" y="45967"/>
                    </a:lnTo>
                    <a:lnTo>
                      <a:pt x="489166" y="46334"/>
                    </a:lnTo>
                    <a:lnTo>
                      <a:pt x="489718" y="46708"/>
                    </a:lnTo>
                    <a:lnTo>
                      <a:pt x="489956" y="47290"/>
                    </a:lnTo>
                    <a:lnTo>
                      <a:pt x="490580" y="48017"/>
                    </a:lnTo>
                    <a:lnTo>
                      <a:pt x="491434" y="48410"/>
                    </a:lnTo>
                    <a:lnTo>
                      <a:pt x="492307" y="48679"/>
                    </a:lnTo>
                    <a:lnTo>
                      <a:pt x="492993" y="49156"/>
                    </a:lnTo>
                    <a:lnTo>
                      <a:pt x="493275" y="50155"/>
                    </a:lnTo>
                    <a:lnTo>
                      <a:pt x="494887" y="53440"/>
                    </a:lnTo>
                    <a:lnTo>
                      <a:pt x="495408" y="54043"/>
                    </a:lnTo>
                    <a:lnTo>
                      <a:pt x="498690" y="55577"/>
                    </a:lnTo>
                    <a:lnTo>
                      <a:pt x="501955" y="59224"/>
                    </a:lnTo>
                    <a:lnTo>
                      <a:pt x="504679" y="63581"/>
                    </a:lnTo>
                    <a:lnTo>
                      <a:pt x="506282" y="67201"/>
                    </a:lnTo>
                    <a:lnTo>
                      <a:pt x="507154" y="67200"/>
                    </a:lnTo>
                    <a:lnTo>
                      <a:pt x="508151" y="67844"/>
                    </a:lnTo>
                    <a:lnTo>
                      <a:pt x="509303" y="68363"/>
                    </a:lnTo>
                    <a:lnTo>
                      <a:pt x="510247" y="69080"/>
                    </a:lnTo>
                    <a:lnTo>
                      <a:pt x="510643" y="70329"/>
                    </a:lnTo>
                    <a:lnTo>
                      <a:pt x="509962" y="73921"/>
                    </a:lnTo>
                    <a:lnTo>
                      <a:pt x="510026" y="75608"/>
                    </a:lnTo>
                    <a:lnTo>
                      <a:pt x="513245" y="80226"/>
                    </a:lnTo>
                    <a:lnTo>
                      <a:pt x="518562" y="90133"/>
                    </a:lnTo>
                    <a:lnTo>
                      <a:pt x="519932" y="91943"/>
                    </a:lnTo>
                    <a:lnTo>
                      <a:pt x="521830" y="93941"/>
                    </a:lnTo>
                    <a:lnTo>
                      <a:pt x="524163" y="95564"/>
                    </a:lnTo>
                    <a:lnTo>
                      <a:pt x="526869" y="96239"/>
                    </a:lnTo>
                    <a:lnTo>
                      <a:pt x="533866" y="97164"/>
                    </a:lnTo>
                    <a:lnTo>
                      <a:pt x="536622" y="96050"/>
                    </a:lnTo>
                    <a:lnTo>
                      <a:pt x="537784" y="91874"/>
                    </a:lnTo>
                    <a:lnTo>
                      <a:pt x="539837" y="92354"/>
                    </a:lnTo>
                    <a:lnTo>
                      <a:pt x="543215" y="91803"/>
                    </a:lnTo>
                    <a:lnTo>
                      <a:pt x="544751" y="91877"/>
                    </a:lnTo>
                    <a:lnTo>
                      <a:pt x="547009" y="93044"/>
                    </a:lnTo>
                    <a:lnTo>
                      <a:pt x="546306" y="93939"/>
                    </a:lnTo>
                    <a:lnTo>
                      <a:pt x="544272" y="94802"/>
                    </a:lnTo>
                    <a:lnTo>
                      <a:pt x="542552" y="95770"/>
                    </a:lnTo>
                    <a:lnTo>
                      <a:pt x="541142" y="97810"/>
                    </a:lnTo>
                    <a:lnTo>
                      <a:pt x="540809" y="99664"/>
                    </a:lnTo>
                    <a:lnTo>
                      <a:pt x="541826" y="100986"/>
                    </a:lnTo>
                    <a:lnTo>
                      <a:pt x="544375" y="101487"/>
                    </a:lnTo>
                    <a:lnTo>
                      <a:pt x="547090" y="101489"/>
                    </a:lnTo>
                    <a:lnTo>
                      <a:pt x="548023" y="101188"/>
                    </a:lnTo>
                    <a:lnTo>
                      <a:pt x="548561" y="100167"/>
                    </a:lnTo>
                    <a:lnTo>
                      <a:pt x="550035" y="97992"/>
                    </a:lnTo>
                    <a:lnTo>
                      <a:pt x="551196" y="96900"/>
                    </a:lnTo>
                    <a:lnTo>
                      <a:pt x="552462" y="96432"/>
                    </a:lnTo>
                    <a:lnTo>
                      <a:pt x="553600" y="96943"/>
                    </a:lnTo>
                    <a:lnTo>
                      <a:pt x="554367" y="98870"/>
                    </a:lnTo>
                    <a:lnTo>
                      <a:pt x="553952" y="99610"/>
                    </a:lnTo>
                    <a:lnTo>
                      <a:pt x="552914" y="100317"/>
                    </a:lnTo>
                    <a:lnTo>
                      <a:pt x="552065" y="101066"/>
                    </a:lnTo>
                    <a:lnTo>
                      <a:pt x="552209" y="101930"/>
                    </a:lnTo>
                    <a:lnTo>
                      <a:pt x="553059" y="102368"/>
                    </a:lnTo>
                    <a:lnTo>
                      <a:pt x="554240" y="102484"/>
                    </a:lnTo>
                    <a:lnTo>
                      <a:pt x="556541" y="102372"/>
                    </a:lnTo>
                    <a:lnTo>
                      <a:pt x="559793" y="104375"/>
                    </a:lnTo>
                    <a:lnTo>
                      <a:pt x="561534" y="105013"/>
                    </a:lnTo>
                    <a:lnTo>
                      <a:pt x="562281" y="103722"/>
                    </a:lnTo>
                    <a:lnTo>
                      <a:pt x="563172" y="103182"/>
                    </a:lnTo>
                    <a:lnTo>
                      <a:pt x="565143" y="102498"/>
                    </a:lnTo>
                    <a:lnTo>
                      <a:pt x="567227" y="101439"/>
                    </a:lnTo>
                    <a:lnTo>
                      <a:pt x="568358" y="99691"/>
                    </a:lnTo>
                    <a:lnTo>
                      <a:pt x="569775" y="102027"/>
                    </a:lnTo>
                    <a:lnTo>
                      <a:pt x="569615" y="106192"/>
                    </a:lnTo>
                    <a:lnTo>
                      <a:pt x="568584" y="110574"/>
                    </a:lnTo>
                    <a:lnTo>
                      <a:pt x="567399" y="113665"/>
                    </a:lnTo>
                    <a:lnTo>
                      <a:pt x="568340" y="114625"/>
                    </a:lnTo>
                    <a:lnTo>
                      <a:pt x="569296" y="113002"/>
                    </a:lnTo>
                    <a:lnTo>
                      <a:pt x="570637" y="109214"/>
                    </a:lnTo>
                    <a:lnTo>
                      <a:pt x="571695" y="107643"/>
                    </a:lnTo>
                    <a:lnTo>
                      <a:pt x="574900" y="106202"/>
                    </a:lnTo>
                    <a:lnTo>
                      <a:pt x="575708" y="105975"/>
                    </a:lnTo>
                    <a:lnTo>
                      <a:pt x="577032" y="106342"/>
                    </a:lnTo>
                    <a:lnTo>
                      <a:pt x="577416" y="107145"/>
                    </a:lnTo>
                    <a:lnTo>
                      <a:pt x="577486" y="108020"/>
                    </a:lnTo>
                    <a:lnTo>
                      <a:pt x="577849" y="108604"/>
                    </a:lnTo>
                    <a:lnTo>
                      <a:pt x="578966" y="110043"/>
                    </a:lnTo>
                    <a:lnTo>
                      <a:pt x="579804" y="110483"/>
                    </a:lnTo>
                    <a:lnTo>
                      <a:pt x="581815" y="109300"/>
                    </a:lnTo>
                    <a:lnTo>
                      <a:pt x="584033" y="108973"/>
                    </a:lnTo>
                    <a:lnTo>
                      <a:pt x="584873" y="108621"/>
                    </a:lnTo>
                    <a:lnTo>
                      <a:pt x="585921" y="107374"/>
                    </a:lnTo>
                    <a:lnTo>
                      <a:pt x="587496" y="102432"/>
                    </a:lnTo>
                    <a:lnTo>
                      <a:pt x="589609" y="103177"/>
                    </a:lnTo>
                    <a:lnTo>
                      <a:pt x="591847" y="103381"/>
                    </a:lnTo>
                    <a:lnTo>
                      <a:pt x="594136" y="103128"/>
                    </a:lnTo>
                    <a:lnTo>
                      <a:pt x="596264" y="102458"/>
                    </a:lnTo>
                    <a:lnTo>
                      <a:pt x="598039" y="101026"/>
                    </a:lnTo>
                    <a:lnTo>
                      <a:pt x="602810" y="95410"/>
                    </a:lnTo>
                    <a:lnTo>
                      <a:pt x="606293" y="95422"/>
                    </a:lnTo>
                    <a:lnTo>
                      <a:pt x="607276" y="95718"/>
                    </a:lnTo>
                    <a:lnTo>
                      <a:pt x="607877" y="96344"/>
                    </a:lnTo>
                    <a:lnTo>
                      <a:pt x="608341" y="96971"/>
                    </a:lnTo>
                    <a:lnTo>
                      <a:pt x="608932" y="97254"/>
                    </a:lnTo>
                    <a:lnTo>
                      <a:pt x="611138" y="97794"/>
                    </a:lnTo>
                    <a:lnTo>
                      <a:pt x="613343" y="98584"/>
                    </a:lnTo>
                    <a:lnTo>
                      <a:pt x="615427" y="98520"/>
                    </a:lnTo>
                    <a:lnTo>
                      <a:pt x="617237" y="96414"/>
                    </a:lnTo>
                    <a:lnTo>
                      <a:pt x="619455" y="99350"/>
                    </a:lnTo>
                    <a:lnTo>
                      <a:pt x="620177" y="100978"/>
                    </a:lnTo>
                    <a:lnTo>
                      <a:pt x="619397" y="101672"/>
                    </a:lnTo>
                    <a:lnTo>
                      <a:pt x="617624" y="102039"/>
                    </a:lnTo>
                    <a:lnTo>
                      <a:pt x="616346" y="103002"/>
                    </a:lnTo>
                    <a:lnTo>
                      <a:pt x="615378" y="104414"/>
                    </a:lnTo>
                    <a:lnTo>
                      <a:pt x="614596" y="106098"/>
                    </a:lnTo>
                    <a:lnTo>
                      <a:pt x="611397" y="105335"/>
                    </a:lnTo>
                    <a:lnTo>
                      <a:pt x="608364" y="107187"/>
                    </a:lnTo>
                    <a:lnTo>
                      <a:pt x="606802" y="110336"/>
                    </a:lnTo>
                    <a:lnTo>
                      <a:pt x="608017" y="113382"/>
                    </a:lnTo>
                    <a:lnTo>
                      <a:pt x="614053" y="117551"/>
                    </a:lnTo>
                    <a:lnTo>
                      <a:pt x="620642" y="120913"/>
                    </a:lnTo>
                    <a:lnTo>
                      <a:pt x="625965" y="117824"/>
                    </a:lnTo>
                    <a:lnTo>
                      <a:pt x="628847" y="116806"/>
                    </a:lnTo>
                    <a:lnTo>
                      <a:pt x="629640" y="115311"/>
                    </a:lnTo>
                    <a:lnTo>
                      <a:pt x="630206" y="113595"/>
                    </a:lnTo>
                    <a:lnTo>
                      <a:pt x="631174" y="112288"/>
                    </a:lnTo>
                    <a:lnTo>
                      <a:pt x="633050" y="111745"/>
                    </a:lnTo>
                    <a:lnTo>
                      <a:pt x="635038" y="112172"/>
                    </a:lnTo>
                    <a:lnTo>
                      <a:pt x="636608" y="113410"/>
                    </a:lnTo>
                    <a:lnTo>
                      <a:pt x="637242" y="115309"/>
                    </a:lnTo>
                    <a:lnTo>
                      <a:pt x="637510" y="115893"/>
                    </a:lnTo>
                    <a:lnTo>
                      <a:pt x="638108" y="116355"/>
                    </a:lnTo>
                    <a:lnTo>
                      <a:pt x="638686" y="116951"/>
                    </a:lnTo>
                    <a:lnTo>
                      <a:pt x="638972" y="117963"/>
                    </a:lnTo>
                    <a:lnTo>
                      <a:pt x="638791" y="119441"/>
                    </a:lnTo>
                    <a:lnTo>
                      <a:pt x="638508" y="120523"/>
                    </a:lnTo>
                    <a:lnTo>
                      <a:pt x="638461" y="121564"/>
                    </a:lnTo>
                    <a:lnTo>
                      <a:pt x="638953" y="122827"/>
                    </a:lnTo>
                    <a:lnTo>
                      <a:pt x="644712" y="117548"/>
                    </a:lnTo>
                    <a:lnTo>
                      <a:pt x="645452" y="116667"/>
                    </a:lnTo>
                    <a:lnTo>
                      <a:pt x="646256" y="117619"/>
                    </a:lnTo>
                    <a:lnTo>
                      <a:pt x="648071" y="122015"/>
                    </a:lnTo>
                    <a:lnTo>
                      <a:pt x="648438" y="123267"/>
                    </a:lnTo>
                    <a:lnTo>
                      <a:pt x="649283" y="124199"/>
                    </a:lnTo>
                    <a:lnTo>
                      <a:pt x="651123" y="124659"/>
                    </a:lnTo>
                    <a:lnTo>
                      <a:pt x="652685" y="125439"/>
                    </a:lnTo>
                    <a:lnTo>
                      <a:pt x="652832" y="127273"/>
                    </a:lnTo>
                    <a:lnTo>
                      <a:pt x="652291" y="127436"/>
                    </a:lnTo>
                    <a:lnTo>
                      <a:pt x="650076" y="127548"/>
                    </a:lnTo>
                    <a:lnTo>
                      <a:pt x="649350" y="128043"/>
                    </a:lnTo>
                    <a:lnTo>
                      <a:pt x="649199" y="129126"/>
                    </a:lnTo>
                    <a:lnTo>
                      <a:pt x="649693" y="129983"/>
                    </a:lnTo>
                    <a:lnTo>
                      <a:pt x="650456" y="130768"/>
                    </a:lnTo>
                    <a:lnTo>
                      <a:pt x="651074" y="131637"/>
                    </a:lnTo>
                    <a:lnTo>
                      <a:pt x="651719" y="133245"/>
                    </a:lnTo>
                    <a:lnTo>
                      <a:pt x="651962" y="134465"/>
                    </a:lnTo>
                    <a:lnTo>
                      <a:pt x="651918" y="137351"/>
                    </a:lnTo>
                    <a:lnTo>
                      <a:pt x="651790" y="138287"/>
                    </a:lnTo>
                    <a:lnTo>
                      <a:pt x="651194" y="139648"/>
                    </a:lnTo>
                    <a:lnTo>
                      <a:pt x="651033" y="140845"/>
                    </a:lnTo>
                    <a:lnTo>
                      <a:pt x="651432" y="141910"/>
                    </a:lnTo>
                    <a:lnTo>
                      <a:pt x="652331" y="142208"/>
                    </a:lnTo>
                    <a:lnTo>
                      <a:pt x="653233" y="141817"/>
                    </a:lnTo>
                    <a:lnTo>
                      <a:pt x="654622" y="138826"/>
                    </a:lnTo>
                    <a:lnTo>
                      <a:pt x="659223" y="135626"/>
                    </a:lnTo>
                    <a:lnTo>
                      <a:pt x="660626" y="134323"/>
                    </a:lnTo>
                    <a:lnTo>
                      <a:pt x="661175" y="131931"/>
                    </a:lnTo>
                    <a:lnTo>
                      <a:pt x="661161" y="130275"/>
                    </a:lnTo>
                    <a:lnTo>
                      <a:pt x="661726" y="129091"/>
                    </a:lnTo>
                    <a:lnTo>
                      <a:pt x="664112" y="128138"/>
                    </a:lnTo>
                    <a:lnTo>
                      <a:pt x="671927" y="134860"/>
                    </a:lnTo>
                    <a:lnTo>
                      <a:pt x="676424" y="137758"/>
                    </a:lnTo>
                    <a:lnTo>
                      <a:pt x="682364" y="139710"/>
                    </a:lnTo>
                    <a:lnTo>
                      <a:pt x="694218" y="140682"/>
                    </a:lnTo>
                    <a:lnTo>
                      <a:pt x="699288" y="139194"/>
                    </a:lnTo>
                    <a:lnTo>
                      <a:pt x="701916" y="139030"/>
                    </a:lnTo>
                    <a:lnTo>
                      <a:pt x="703376" y="140761"/>
                    </a:lnTo>
                    <a:lnTo>
                      <a:pt x="704711" y="138867"/>
                    </a:lnTo>
                    <a:lnTo>
                      <a:pt x="708288" y="136525"/>
                    </a:lnTo>
                    <a:lnTo>
                      <a:pt x="716467" y="128570"/>
                    </a:lnTo>
                    <a:lnTo>
                      <a:pt x="717518" y="127611"/>
                    </a:lnTo>
                    <a:lnTo>
                      <a:pt x="719835" y="126561"/>
                    </a:lnTo>
                    <a:lnTo>
                      <a:pt x="722976" y="126113"/>
                    </a:lnTo>
                    <a:lnTo>
                      <a:pt x="725648" y="126036"/>
                    </a:lnTo>
                    <a:lnTo>
                      <a:pt x="726295" y="126688"/>
                    </a:lnTo>
                    <a:lnTo>
                      <a:pt x="726378" y="128147"/>
                    </a:lnTo>
                    <a:lnTo>
                      <a:pt x="726079" y="130936"/>
                    </a:lnTo>
                    <a:lnTo>
                      <a:pt x="726369" y="132106"/>
                    </a:lnTo>
                    <a:lnTo>
                      <a:pt x="727057" y="133134"/>
                    </a:lnTo>
                    <a:lnTo>
                      <a:pt x="728596" y="134900"/>
                    </a:lnTo>
                    <a:lnTo>
                      <a:pt x="729055" y="135863"/>
                    </a:lnTo>
                    <a:lnTo>
                      <a:pt x="729682" y="137723"/>
                    </a:lnTo>
                    <a:lnTo>
                      <a:pt x="730372" y="138397"/>
                    </a:lnTo>
                    <a:lnTo>
                      <a:pt x="731417" y="138283"/>
                    </a:lnTo>
                    <a:lnTo>
                      <a:pt x="732860" y="137757"/>
                    </a:lnTo>
                    <a:lnTo>
                      <a:pt x="734165" y="137666"/>
                    </a:lnTo>
                    <a:lnTo>
                      <a:pt x="734715" y="138880"/>
                    </a:lnTo>
                    <a:lnTo>
                      <a:pt x="735449" y="144483"/>
                    </a:lnTo>
                    <a:lnTo>
                      <a:pt x="736254" y="147315"/>
                    </a:lnTo>
                    <a:lnTo>
                      <a:pt x="737245" y="149055"/>
                    </a:lnTo>
                    <a:lnTo>
                      <a:pt x="739721" y="150020"/>
                    </a:lnTo>
                    <a:lnTo>
                      <a:pt x="745666" y="150190"/>
                    </a:lnTo>
                    <a:lnTo>
                      <a:pt x="747258" y="150479"/>
                    </a:lnTo>
                    <a:lnTo>
                      <a:pt x="748186" y="150937"/>
                    </a:lnTo>
                    <a:lnTo>
                      <a:pt x="750693" y="151705"/>
                    </a:lnTo>
                    <a:lnTo>
                      <a:pt x="751185" y="152222"/>
                    </a:lnTo>
                    <a:lnTo>
                      <a:pt x="751521" y="152975"/>
                    </a:lnTo>
                    <a:lnTo>
                      <a:pt x="753747" y="156305"/>
                    </a:lnTo>
                    <a:lnTo>
                      <a:pt x="754977" y="159018"/>
                    </a:lnTo>
                    <a:lnTo>
                      <a:pt x="755456" y="159742"/>
                    </a:lnTo>
                    <a:lnTo>
                      <a:pt x="759945" y="162150"/>
                    </a:lnTo>
                    <a:lnTo>
                      <a:pt x="760640" y="162930"/>
                    </a:lnTo>
                    <a:lnTo>
                      <a:pt x="760988" y="163476"/>
                    </a:lnTo>
                    <a:lnTo>
                      <a:pt x="763671" y="166437"/>
                    </a:lnTo>
                    <a:lnTo>
                      <a:pt x="764960" y="166921"/>
                    </a:lnTo>
                    <a:lnTo>
                      <a:pt x="766502" y="166544"/>
                    </a:lnTo>
                    <a:lnTo>
                      <a:pt x="769367" y="165246"/>
                    </a:lnTo>
                    <a:lnTo>
                      <a:pt x="771743" y="164463"/>
                    </a:lnTo>
                    <a:lnTo>
                      <a:pt x="773477" y="164488"/>
                    </a:lnTo>
                    <a:lnTo>
                      <a:pt x="774852" y="165744"/>
                    </a:lnTo>
                    <a:lnTo>
                      <a:pt x="776595" y="167873"/>
                    </a:lnTo>
                    <a:lnTo>
                      <a:pt x="778596" y="169261"/>
                    </a:lnTo>
                    <a:lnTo>
                      <a:pt x="780467" y="171019"/>
                    </a:lnTo>
                    <a:lnTo>
                      <a:pt x="782349" y="171909"/>
                    </a:lnTo>
                    <a:lnTo>
                      <a:pt x="784927" y="170762"/>
                    </a:lnTo>
                    <a:lnTo>
                      <a:pt x="783956" y="168571"/>
                    </a:lnTo>
                    <a:lnTo>
                      <a:pt x="778762" y="165539"/>
                    </a:lnTo>
                    <a:lnTo>
                      <a:pt x="776399" y="162535"/>
                    </a:lnTo>
                    <a:lnTo>
                      <a:pt x="781189" y="162709"/>
                    </a:lnTo>
                    <a:lnTo>
                      <a:pt x="784339" y="162501"/>
                    </a:lnTo>
                    <a:lnTo>
                      <a:pt x="787617" y="161899"/>
                    </a:lnTo>
                    <a:lnTo>
                      <a:pt x="788988" y="163547"/>
                    </a:lnTo>
                    <a:lnTo>
                      <a:pt x="790730" y="165551"/>
                    </a:lnTo>
                    <a:lnTo>
                      <a:pt x="793111" y="166693"/>
                    </a:lnTo>
                    <a:lnTo>
                      <a:pt x="795863" y="165597"/>
                    </a:lnTo>
                    <a:lnTo>
                      <a:pt x="797729" y="165060"/>
                    </a:lnTo>
                    <a:lnTo>
                      <a:pt x="799156" y="163840"/>
                    </a:lnTo>
                    <a:lnTo>
                      <a:pt x="799181" y="162600"/>
                    </a:lnTo>
                    <a:lnTo>
                      <a:pt x="796538" y="163638"/>
                    </a:lnTo>
                    <a:lnTo>
                      <a:pt x="793523" y="163229"/>
                    </a:lnTo>
                    <a:lnTo>
                      <a:pt x="791645" y="162215"/>
                    </a:lnTo>
                    <a:lnTo>
                      <a:pt x="788392" y="160193"/>
                    </a:lnTo>
                    <a:lnTo>
                      <a:pt x="785499" y="159910"/>
                    </a:lnTo>
                    <a:lnTo>
                      <a:pt x="783128" y="157899"/>
                    </a:lnTo>
                    <a:lnTo>
                      <a:pt x="785032" y="156433"/>
                    </a:lnTo>
                    <a:lnTo>
                      <a:pt x="788558" y="156352"/>
                    </a:lnTo>
                    <a:lnTo>
                      <a:pt x="793880" y="153731"/>
                    </a:lnTo>
                    <a:lnTo>
                      <a:pt x="794713" y="153242"/>
                    </a:lnTo>
                    <a:lnTo>
                      <a:pt x="795883" y="152029"/>
                    </a:lnTo>
                    <a:lnTo>
                      <a:pt x="796053" y="151479"/>
                    </a:lnTo>
                    <a:lnTo>
                      <a:pt x="794149" y="150968"/>
                    </a:lnTo>
                    <a:lnTo>
                      <a:pt x="793405" y="149968"/>
                    </a:lnTo>
                    <a:lnTo>
                      <a:pt x="796194" y="147774"/>
                    </a:lnTo>
                    <a:lnTo>
                      <a:pt x="799598" y="147075"/>
                    </a:lnTo>
                    <a:lnTo>
                      <a:pt x="801505" y="144871"/>
                    </a:lnTo>
                    <a:lnTo>
                      <a:pt x="804391" y="145404"/>
                    </a:lnTo>
                    <a:lnTo>
                      <a:pt x="807711" y="144529"/>
                    </a:lnTo>
                    <a:lnTo>
                      <a:pt x="808040" y="144957"/>
                    </a:lnTo>
                    <a:lnTo>
                      <a:pt x="806887" y="147293"/>
                    </a:lnTo>
                    <a:lnTo>
                      <a:pt x="809390" y="148561"/>
                    </a:lnTo>
                    <a:lnTo>
                      <a:pt x="813413" y="148368"/>
                    </a:lnTo>
                    <a:lnTo>
                      <a:pt x="816558" y="147452"/>
                    </a:lnTo>
                    <a:lnTo>
                      <a:pt x="819144" y="146469"/>
                    </a:lnTo>
                    <a:lnTo>
                      <a:pt x="820490" y="144011"/>
                    </a:lnTo>
                    <a:lnTo>
                      <a:pt x="820507" y="142280"/>
                    </a:lnTo>
                    <a:lnTo>
                      <a:pt x="823147" y="141945"/>
                    </a:lnTo>
                    <a:lnTo>
                      <a:pt x="823000" y="144293"/>
                    </a:lnTo>
                    <a:lnTo>
                      <a:pt x="827586" y="146495"/>
                    </a:lnTo>
                    <a:lnTo>
                      <a:pt x="829664" y="146694"/>
                    </a:lnTo>
                    <a:lnTo>
                      <a:pt x="834052" y="142867"/>
                    </a:lnTo>
                    <a:lnTo>
                      <a:pt x="834647" y="142459"/>
                    </a:lnTo>
                    <a:lnTo>
                      <a:pt x="837486" y="141223"/>
                    </a:lnTo>
                    <a:lnTo>
                      <a:pt x="838402" y="140707"/>
                    </a:lnTo>
                    <a:lnTo>
                      <a:pt x="845556" y="136697"/>
                    </a:lnTo>
                    <a:lnTo>
                      <a:pt x="844313" y="135318"/>
                    </a:lnTo>
                    <a:lnTo>
                      <a:pt x="837887" y="136791"/>
                    </a:lnTo>
                    <a:lnTo>
                      <a:pt x="835855" y="137186"/>
                    </a:lnTo>
                    <a:lnTo>
                      <a:pt x="830365" y="141204"/>
                    </a:lnTo>
                    <a:lnTo>
                      <a:pt x="828853" y="141430"/>
                    </a:lnTo>
                    <a:lnTo>
                      <a:pt x="827755" y="139704"/>
                    </a:lnTo>
                    <a:lnTo>
                      <a:pt x="826960" y="137297"/>
                    </a:lnTo>
                    <a:lnTo>
                      <a:pt x="827627" y="133348"/>
                    </a:lnTo>
                    <a:lnTo>
                      <a:pt x="830443" y="129619"/>
                    </a:lnTo>
                    <a:lnTo>
                      <a:pt x="831480" y="128562"/>
                    </a:lnTo>
                    <a:lnTo>
                      <a:pt x="834216" y="128324"/>
                    </a:lnTo>
                    <a:lnTo>
                      <a:pt x="834998" y="128649"/>
                    </a:lnTo>
                    <a:lnTo>
                      <a:pt x="835324" y="129248"/>
                    </a:lnTo>
                    <a:lnTo>
                      <a:pt x="835845" y="129851"/>
                    </a:lnTo>
                    <a:lnTo>
                      <a:pt x="837197" y="130122"/>
                    </a:lnTo>
                    <a:lnTo>
                      <a:pt x="838391" y="129912"/>
                    </a:lnTo>
                    <a:lnTo>
                      <a:pt x="838945" y="129275"/>
                    </a:lnTo>
                    <a:lnTo>
                      <a:pt x="839371" y="128438"/>
                    </a:lnTo>
                    <a:lnTo>
                      <a:pt x="840291" y="127547"/>
                    </a:lnTo>
                    <a:lnTo>
                      <a:pt x="842105" y="126482"/>
                    </a:lnTo>
                    <a:lnTo>
                      <a:pt x="844279" y="125674"/>
                    </a:lnTo>
                    <a:lnTo>
                      <a:pt x="846671" y="125620"/>
                    </a:lnTo>
                    <a:lnTo>
                      <a:pt x="849141" y="126901"/>
                    </a:lnTo>
                    <a:lnTo>
                      <a:pt x="853740" y="124144"/>
                    </a:lnTo>
                    <a:lnTo>
                      <a:pt x="858196" y="120449"/>
                    </a:lnTo>
                    <a:lnTo>
                      <a:pt x="861647" y="118467"/>
                    </a:lnTo>
                    <a:lnTo>
                      <a:pt x="862204" y="117872"/>
                    </a:lnTo>
                    <a:lnTo>
                      <a:pt x="862733" y="116069"/>
                    </a:lnTo>
                    <a:lnTo>
                      <a:pt x="863961" y="115538"/>
                    </a:lnTo>
                    <a:lnTo>
                      <a:pt x="865392" y="115448"/>
                    </a:lnTo>
                    <a:lnTo>
                      <a:pt x="866590" y="114959"/>
                    </a:lnTo>
                    <a:lnTo>
                      <a:pt x="868115" y="112267"/>
                    </a:lnTo>
                    <a:lnTo>
                      <a:pt x="867656" y="109967"/>
                    </a:lnTo>
                    <a:lnTo>
                      <a:pt x="866494" y="107634"/>
                    </a:lnTo>
                    <a:lnTo>
                      <a:pt x="865845" y="104820"/>
                    </a:lnTo>
                    <a:lnTo>
                      <a:pt x="867105" y="103498"/>
                    </a:lnTo>
                    <a:lnTo>
                      <a:pt x="869928" y="103923"/>
                    </a:lnTo>
                    <a:lnTo>
                      <a:pt x="872866" y="105163"/>
                    </a:lnTo>
                    <a:lnTo>
                      <a:pt x="874530" y="106287"/>
                    </a:lnTo>
                    <a:lnTo>
                      <a:pt x="872603" y="111241"/>
                    </a:lnTo>
                    <a:lnTo>
                      <a:pt x="870166" y="115536"/>
                    </a:lnTo>
                    <a:lnTo>
                      <a:pt x="862135" y="123559"/>
                    </a:lnTo>
                    <a:lnTo>
                      <a:pt x="858275" y="128389"/>
                    </a:lnTo>
                    <a:lnTo>
                      <a:pt x="856020" y="129893"/>
                    </a:lnTo>
                    <a:lnTo>
                      <a:pt x="851540" y="130577"/>
                    </a:lnTo>
                    <a:lnTo>
                      <a:pt x="850612" y="131218"/>
                    </a:lnTo>
                    <a:lnTo>
                      <a:pt x="850051" y="132209"/>
                    </a:lnTo>
                    <a:lnTo>
                      <a:pt x="846204" y="134728"/>
                    </a:lnTo>
                    <a:lnTo>
                      <a:pt x="847075" y="135731"/>
                    </a:lnTo>
                    <a:lnTo>
                      <a:pt x="852288" y="133955"/>
                    </a:lnTo>
                    <a:lnTo>
                      <a:pt x="855071" y="133127"/>
                    </a:lnTo>
                    <a:lnTo>
                      <a:pt x="863299" y="132394"/>
                    </a:lnTo>
                    <a:lnTo>
                      <a:pt x="865334" y="131909"/>
                    </a:lnTo>
                    <a:lnTo>
                      <a:pt x="869200" y="129945"/>
                    </a:lnTo>
                    <a:lnTo>
                      <a:pt x="871623" y="129916"/>
                    </a:lnTo>
                    <a:lnTo>
                      <a:pt x="871612" y="130707"/>
                    </a:lnTo>
                    <a:lnTo>
                      <a:pt x="869860" y="131770"/>
                    </a:lnTo>
                    <a:lnTo>
                      <a:pt x="863754" y="133277"/>
                    </a:lnTo>
                    <a:lnTo>
                      <a:pt x="860376" y="135292"/>
                    </a:lnTo>
                    <a:lnTo>
                      <a:pt x="855805" y="139214"/>
                    </a:lnTo>
                    <a:lnTo>
                      <a:pt x="852265" y="143645"/>
                    </a:lnTo>
                    <a:lnTo>
                      <a:pt x="847813" y="147384"/>
                    </a:lnTo>
                    <a:lnTo>
                      <a:pt x="846207" y="148219"/>
                    </a:lnTo>
                    <a:lnTo>
                      <a:pt x="842663" y="150890"/>
                    </a:lnTo>
                    <a:lnTo>
                      <a:pt x="839878" y="153078"/>
                    </a:lnTo>
                    <a:lnTo>
                      <a:pt x="837469" y="155271"/>
                    </a:lnTo>
                    <a:lnTo>
                      <a:pt x="837676" y="160231"/>
                    </a:lnTo>
                    <a:lnTo>
                      <a:pt x="839772" y="164601"/>
                    </a:lnTo>
                    <a:lnTo>
                      <a:pt x="842269" y="166374"/>
                    </a:lnTo>
                    <a:lnTo>
                      <a:pt x="844137" y="168263"/>
                    </a:lnTo>
                    <a:lnTo>
                      <a:pt x="845381" y="169770"/>
                    </a:lnTo>
                    <a:lnTo>
                      <a:pt x="847650" y="174248"/>
                    </a:lnTo>
                    <a:lnTo>
                      <a:pt x="850233" y="169080"/>
                    </a:lnTo>
                    <a:lnTo>
                      <a:pt x="851969" y="167359"/>
                    </a:lnTo>
                    <a:lnTo>
                      <a:pt x="853707" y="168222"/>
                    </a:lnTo>
                    <a:lnTo>
                      <a:pt x="854646" y="168238"/>
                    </a:lnTo>
                    <a:lnTo>
                      <a:pt x="855705" y="164629"/>
                    </a:lnTo>
                    <a:lnTo>
                      <a:pt x="857314" y="162312"/>
                    </a:lnTo>
                    <a:lnTo>
                      <a:pt x="862509" y="158681"/>
                    </a:lnTo>
                    <a:lnTo>
                      <a:pt x="866724" y="154108"/>
                    </a:lnTo>
                    <a:lnTo>
                      <a:pt x="867849" y="153440"/>
                    </a:lnTo>
                    <a:lnTo>
                      <a:pt x="868711" y="153997"/>
                    </a:lnTo>
                    <a:lnTo>
                      <a:pt x="869564" y="155221"/>
                    </a:lnTo>
                    <a:lnTo>
                      <a:pt x="870168" y="156587"/>
                    </a:lnTo>
                    <a:lnTo>
                      <a:pt x="870404" y="157539"/>
                    </a:lnTo>
                    <a:lnTo>
                      <a:pt x="870800" y="158109"/>
                    </a:lnTo>
                    <a:lnTo>
                      <a:pt x="871743" y="157115"/>
                    </a:lnTo>
                    <a:lnTo>
                      <a:pt x="873115" y="154931"/>
                    </a:lnTo>
                    <a:lnTo>
                      <a:pt x="873650" y="153606"/>
                    </a:lnTo>
                    <a:lnTo>
                      <a:pt x="874892" y="153545"/>
                    </a:lnTo>
                    <a:lnTo>
                      <a:pt x="876440" y="153740"/>
                    </a:lnTo>
                    <a:lnTo>
                      <a:pt x="877874" y="153235"/>
                    </a:lnTo>
                    <a:lnTo>
                      <a:pt x="885703" y="145564"/>
                    </a:lnTo>
                    <a:lnTo>
                      <a:pt x="888898" y="143342"/>
                    </a:lnTo>
                    <a:lnTo>
                      <a:pt x="888339" y="145707"/>
                    </a:lnTo>
                    <a:lnTo>
                      <a:pt x="886598" y="148280"/>
                    </a:lnTo>
                    <a:lnTo>
                      <a:pt x="884532" y="150346"/>
                    </a:lnTo>
                    <a:lnTo>
                      <a:pt x="883093" y="151195"/>
                    </a:lnTo>
                    <a:lnTo>
                      <a:pt x="882581" y="151623"/>
                    </a:lnTo>
                    <a:lnTo>
                      <a:pt x="881159" y="153598"/>
                    </a:lnTo>
                    <a:lnTo>
                      <a:pt x="880861" y="154165"/>
                    </a:lnTo>
                    <a:lnTo>
                      <a:pt x="880615" y="155547"/>
                    </a:lnTo>
                    <a:lnTo>
                      <a:pt x="880027" y="156224"/>
                    </a:lnTo>
                    <a:lnTo>
                      <a:pt x="876037" y="158516"/>
                    </a:lnTo>
                    <a:lnTo>
                      <a:pt x="874722" y="159483"/>
                    </a:lnTo>
                    <a:lnTo>
                      <a:pt x="873839" y="160634"/>
                    </a:lnTo>
                    <a:lnTo>
                      <a:pt x="873643" y="162173"/>
                    </a:lnTo>
                    <a:lnTo>
                      <a:pt x="874271" y="163185"/>
                    </a:lnTo>
                    <a:lnTo>
                      <a:pt x="875099" y="163929"/>
                    </a:lnTo>
                    <a:lnTo>
                      <a:pt x="875524" y="164667"/>
                    </a:lnTo>
                    <a:lnTo>
                      <a:pt x="876361" y="167840"/>
                    </a:lnTo>
                    <a:lnTo>
                      <a:pt x="878519" y="168786"/>
                    </a:lnTo>
                    <a:lnTo>
                      <a:pt x="881122" y="168250"/>
                    </a:lnTo>
                    <a:lnTo>
                      <a:pt x="883371" y="167021"/>
                    </a:lnTo>
                    <a:lnTo>
                      <a:pt x="885093" y="165781"/>
                    </a:lnTo>
                    <a:lnTo>
                      <a:pt x="887434" y="164668"/>
                    </a:lnTo>
                    <a:lnTo>
                      <a:pt x="889467" y="164842"/>
                    </a:lnTo>
                    <a:lnTo>
                      <a:pt x="890311" y="167537"/>
                    </a:lnTo>
                    <a:lnTo>
                      <a:pt x="889743" y="168996"/>
                    </a:lnTo>
                    <a:lnTo>
                      <a:pt x="888547" y="169567"/>
                    </a:lnTo>
                    <a:lnTo>
                      <a:pt x="887335" y="169763"/>
                    </a:lnTo>
                    <a:lnTo>
                      <a:pt x="886803" y="170128"/>
                    </a:lnTo>
                    <a:lnTo>
                      <a:pt x="886591" y="171208"/>
                    </a:lnTo>
                    <a:lnTo>
                      <a:pt x="885002" y="174910"/>
                    </a:lnTo>
                    <a:lnTo>
                      <a:pt x="880374" y="180234"/>
                    </a:lnTo>
                    <a:lnTo>
                      <a:pt x="879708" y="181410"/>
                    </a:lnTo>
                    <a:lnTo>
                      <a:pt x="879763" y="182662"/>
                    </a:lnTo>
                    <a:lnTo>
                      <a:pt x="880043" y="184262"/>
                    </a:lnTo>
                    <a:lnTo>
                      <a:pt x="880699" y="185306"/>
                    </a:lnTo>
                    <a:lnTo>
                      <a:pt x="881778" y="184951"/>
                    </a:lnTo>
                    <a:lnTo>
                      <a:pt x="883318" y="184094"/>
                    </a:lnTo>
                    <a:lnTo>
                      <a:pt x="883613" y="185225"/>
                    </a:lnTo>
                    <a:lnTo>
                      <a:pt x="883092" y="187988"/>
                    </a:lnTo>
                    <a:lnTo>
                      <a:pt x="883581" y="190802"/>
                    </a:lnTo>
                    <a:lnTo>
                      <a:pt x="884383" y="193371"/>
                    </a:lnTo>
                    <a:lnTo>
                      <a:pt x="885729" y="194710"/>
                    </a:lnTo>
                    <a:lnTo>
                      <a:pt x="887786" y="193758"/>
                    </a:lnTo>
                    <a:lnTo>
                      <a:pt x="888361" y="192518"/>
                    </a:lnTo>
                    <a:lnTo>
                      <a:pt x="888440" y="191237"/>
                    </a:lnTo>
                    <a:lnTo>
                      <a:pt x="888856" y="190244"/>
                    </a:lnTo>
                    <a:lnTo>
                      <a:pt x="890473" y="189879"/>
                    </a:lnTo>
                    <a:lnTo>
                      <a:pt x="891182" y="190132"/>
                    </a:lnTo>
                    <a:lnTo>
                      <a:pt x="891545" y="190754"/>
                    </a:lnTo>
                    <a:lnTo>
                      <a:pt x="891793" y="191468"/>
                    </a:lnTo>
                    <a:lnTo>
                      <a:pt x="892178" y="192090"/>
                    </a:lnTo>
                    <a:lnTo>
                      <a:pt x="892977" y="192533"/>
                    </a:lnTo>
                    <a:lnTo>
                      <a:pt x="893662" y="192317"/>
                    </a:lnTo>
                    <a:lnTo>
                      <a:pt x="894380" y="191934"/>
                    </a:lnTo>
                    <a:lnTo>
                      <a:pt x="899412" y="191031"/>
                    </a:lnTo>
                    <a:lnTo>
                      <a:pt x="900392" y="191029"/>
                    </a:lnTo>
                    <a:lnTo>
                      <a:pt x="901394" y="191758"/>
                    </a:lnTo>
                    <a:lnTo>
                      <a:pt x="902912" y="194019"/>
                    </a:lnTo>
                    <a:lnTo>
                      <a:pt x="903453" y="194499"/>
                    </a:lnTo>
                    <a:lnTo>
                      <a:pt x="906306" y="194336"/>
                    </a:lnTo>
                    <a:lnTo>
                      <a:pt x="909009" y="193796"/>
                    </a:lnTo>
                    <a:lnTo>
                      <a:pt x="913526" y="192073"/>
                    </a:lnTo>
                    <a:lnTo>
                      <a:pt x="917610" y="188914"/>
                    </a:lnTo>
                    <a:lnTo>
                      <a:pt x="920211" y="184839"/>
                    </a:lnTo>
                    <a:lnTo>
                      <a:pt x="924101" y="174808"/>
                    </a:lnTo>
                    <a:lnTo>
                      <a:pt x="927994" y="168718"/>
                    </a:lnTo>
                    <a:lnTo>
                      <a:pt x="928565" y="166551"/>
                    </a:lnTo>
                    <a:lnTo>
                      <a:pt x="927946" y="164422"/>
                    </a:lnTo>
                    <a:lnTo>
                      <a:pt x="926283" y="162845"/>
                    </a:lnTo>
                    <a:lnTo>
                      <a:pt x="924064" y="161860"/>
                    </a:lnTo>
                    <a:lnTo>
                      <a:pt x="921691" y="161561"/>
                    </a:lnTo>
                    <a:lnTo>
                      <a:pt x="920052" y="161882"/>
                    </a:lnTo>
                    <a:lnTo>
                      <a:pt x="917095" y="162317"/>
                    </a:lnTo>
                    <a:lnTo>
                      <a:pt x="914809" y="162367"/>
                    </a:lnTo>
                    <a:lnTo>
                      <a:pt x="911696" y="162583"/>
                    </a:lnTo>
                    <a:lnTo>
                      <a:pt x="910483" y="160082"/>
                    </a:lnTo>
                    <a:lnTo>
                      <a:pt x="909166" y="159555"/>
                    </a:lnTo>
                    <a:lnTo>
                      <a:pt x="905800" y="160020"/>
                    </a:lnTo>
                    <a:lnTo>
                      <a:pt x="904762" y="159447"/>
                    </a:lnTo>
                    <a:lnTo>
                      <a:pt x="904411" y="157272"/>
                    </a:lnTo>
                    <a:lnTo>
                      <a:pt x="905108" y="156223"/>
                    </a:lnTo>
                    <a:lnTo>
                      <a:pt x="906791" y="155714"/>
                    </a:lnTo>
                    <a:lnTo>
                      <a:pt x="910490" y="155205"/>
                    </a:lnTo>
                    <a:lnTo>
                      <a:pt x="911336" y="152449"/>
                    </a:lnTo>
                    <a:lnTo>
                      <a:pt x="918139" y="144083"/>
                    </a:lnTo>
                    <a:lnTo>
                      <a:pt x="920317" y="142210"/>
                    </a:lnTo>
                    <a:lnTo>
                      <a:pt x="922846" y="142043"/>
                    </a:lnTo>
                    <a:lnTo>
                      <a:pt x="924021" y="142370"/>
                    </a:lnTo>
                    <a:lnTo>
                      <a:pt x="924871" y="142221"/>
                    </a:lnTo>
                    <a:lnTo>
                      <a:pt x="928170" y="138892"/>
                    </a:lnTo>
                    <a:lnTo>
                      <a:pt x="931204" y="136621"/>
                    </a:lnTo>
                    <a:lnTo>
                      <a:pt x="935436" y="132647"/>
                    </a:lnTo>
                    <a:lnTo>
                      <a:pt x="936880" y="131615"/>
                    </a:lnTo>
                    <a:lnTo>
                      <a:pt x="938283" y="131228"/>
                    </a:lnTo>
                    <a:lnTo>
                      <a:pt x="939627" y="128738"/>
                    </a:lnTo>
                    <a:lnTo>
                      <a:pt x="941447" y="129222"/>
                    </a:lnTo>
                    <a:lnTo>
                      <a:pt x="943443" y="129890"/>
                    </a:lnTo>
                    <a:lnTo>
                      <a:pt x="947464" y="128710"/>
                    </a:lnTo>
                    <a:lnTo>
                      <a:pt x="949219" y="126320"/>
                    </a:lnTo>
                    <a:lnTo>
                      <a:pt x="952685" y="125668"/>
                    </a:lnTo>
                    <a:lnTo>
                      <a:pt x="954333" y="124802"/>
                    </a:lnTo>
                    <a:lnTo>
                      <a:pt x="954176" y="122555"/>
                    </a:lnTo>
                    <a:lnTo>
                      <a:pt x="955172" y="123202"/>
                    </a:lnTo>
                    <a:lnTo>
                      <a:pt x="956338" y="124571"/>
                    </a:lnTo>
                    <a:lnTo>
                      <a:pt x="955870" y="125818"/>
                    </a:lnTo>
                    <a:lnTo>
                      <a:pt x="953943" y="127127"/>
                    </a:lnTo>
                    <a:lnTo>
                      <a:pt x="952016" y="128616"/>
                    </a:lnTo>
                    <a:lnTo>
                      <a:pt x="949454" y="129825"/>
                    </a:lnTo>
                    <a:lnTo>
                      <a:pt x="947904" y="130155"/>
                    </a:lnTo>
                    <a:lnTo>
                      <a:pt x="945710" y="130920"/>
                    </a:lnTo>
                    <a:lnTo>
                      <a:pt x="943341" y="130874"/>
                    </a:lnTo>
                    <a:lnTo>
                      <a:pt x="941962" y="131922"/>
                    </a:lnTo>
                    <a:lnTo>
                      <a:pt x="942025" y="134435"/>
                    </a:lnTo>
                    <a:lnTo>
                      <a:pt x="942915" y="136516"/>
                    </a:lnTo>
                    <a:lnTo>
                      <a:pt x="944456" y="137083"/>
                    </a:lnTo>
                    <a:lnTo>
                      <a:pt x="946386" y="135415"/>
                    </a:lnTo>
                    <a:lnTo>
                      <a:pt x="948306" y="134734"/>
                    </a:lnTo>
                    <a:lnTo>
                      <a:pt x="950028" y="135484"/>
                    </a:lnTo>
                    <a:lnTo>
                      <a:pt x="951871" y="141346"/>
                    </a:lnTo>
                    <a:lnTo>
                      <a:pt x="953267" y="146571"/>
                    </a:lnTo>
                    <a:lnTo>
                      <a:pt x="956625" y="147171"/>
                    </a:lnTo>
                    <a:lnTo>
                      <a:pt x="955946" y="150832"/>
                    </a:lnTo>
                    <a:lnTo>
                      <a:pt x="955891" y="155490"/>
                    </a:lnTo>
                    <a:lnTo>
                      <a:pt x="956941" y="158824"/>
                    </a:lnTo>
                    <a:lnTo>
                      <a:pt x="959635" y="161226"/>
                    </a:lnTo>
                    <a:lnTo>
                      <a:pt x="960852" y="163287"/>
                    </a:lnTo>
                    <a:lnTo>
                      <a:pt x="964350" y="166932"/>
                    </a:lnTo>
                    <a:lnTo>
                      <a:pt x="965424" y="169501"/>
                    </a:lnTo>
                    <a:lnTo>
                      <a:pt x="966028" y="170473"/>
                    </a:lnTo>
                    <a:lnTo>
                      <a:pt x="969417" y="173012"/>
                    </a:lnTo>
                    <a:lnTo>
                      <a:pt x="973037" y="172909"/>
                    </a:lnTo>
                    <a:lnTo>
                      <a:pt x="976408" y="170997"/>
                    </a:lnTo>
                    <a:lnTo>
                      <a:pt x="979062" y="168089"/>
                    </a:lnTo>
                    <a:lnTo>
                      <a:pt x="978276" y="166861"/>
                    </a:lnTo>
                    <a:lnTo>
                      <a:pt x="977434" y="165892"/>
                    </a:lnTo>
                    <a:lnTo>
                      <a:pt x="974321" y="165065"/>
                    </a:lnTo>
                    <a:lnTo>
                      <a:pt x="972252" y="163323"/>
                    </a:lnTo>
                    <a:lnTo>
                      <a:pt x="970915" y="161237"/>
                    </a:lnTo>
                    <a:lnTo>
                      <a:pt x="968165" y="162977"/>
                    </a:lnTo>
                    <a:lnTo>
                      <a:pt x="969015" y="160395"/>
                    </a:lnTo>
                    <a:lnTo>
                      <a:pt x="972557" y="160642"/>
                    </a:lnTo>
                    <a:lnTo>
                      <a:pt x="974576" y="159068"/>
                    </a:lnTo>
                    <a:lnTo>
                      <a:pt x="978599" y="158070"/>
                    </a:lnTo>
                    <a:lnTo>
                      <a:pt x="981001" y="159097"/>
                    </a:lnTo>
                    <a:lnTo>
                      <a:pt x="984446" y="162087"/>
                    </a:lnTo>
                    <a:lnTo>
                      <a:pt x="986604" y="164586"/>
                    </a:lnTo>
                    <a:lnTo>
                      <a:pt x="989693" y="164736"/>
                    </a:lnTo>
                    <a:lnTo>
                      <a:pt x="993134" y="165969"/>
                    </a:lnTo>
                    <a:lnTo>
                      <a:pt x="996894" y="170974"/>
                    </a:lnTo>
                    <a:lnTo>
                      <a:pt x="999403" y="174522"/>
                    </a:lnTo>
                    <a:lnTo>
                      <a:pt x="1000243" y="178821"/>
                    </a:lnTo>
                    <a:lnTo>
                      <a:pt x="999381" y="182211"/>
                    </a:lnTo>
                    <a:lnTo>
                      <a:pt x="1002098" y="183161"/>
                    </a:lnTo>
                    <a:lnTo>
                      <a:pt x="1004740" y="181948"/>
                    </a:lnTo>
                    <a:lnTo>
                      <a:pt x="1006476" y="181939"/>
                    </a:lnTo>
                    <a:lnTo>
                      <a:pt x="1004880" y="184527"/>
                    </a:lnTo>
                    <a:lnTo>
                      <a:pt x="1003873" y="185336"/>
                    </a:lnTo>
                    <a:lnTo>
                      <a:pt x="1002927" y="185625"/>
                    </a:lnTo>
                    <a:lnTo>
                      <a:pt x="1001870" y="185786"/>
                    </a:lnTo>
                    <a:lnTo>
                      <a:pt x="999336" y="185797"/>
                    </a:lnTo>
                    <a:lnTo>
                      <a:pt x="996862" y="187273"/>
                    </a:lnTo>
                    <a:lnTo>
                      <a:pt x="990791" y="192980"/>
                    </a:lnTo>
                    <a:lnTo>
                      <a:pt x="982031" y="203204"/>
                    </a:lnTo>
                    <a:lnTo>
                      <a:pt x="980638" y="205508"/>
                    </a:lnTo>
                    <a:lnTo>
                      <a:pt x="979083" y="206373"/>
                    </a:lnTo>
                    <a:lnTo>
                      <a:pt x="978746" y="204215"/>
                    </a:lnTo>
                    <a:lnTo>
                      <a:pt x="980281" y="202109"/>
                    </a:lnTo>
                    <a:lnTo>
                      <a:pt x="982946" y="198940"/>
                    </a:lnTo>
                    <a:lnTo>
                      <a:pt x="983196" y="198310"/>
                    </a:lnTo>
                    <a:lnTo>
                      <a:pt x="983559" y="197016"/>
                    </a:lnTo>
                    <a:lnTo>
                      <a:pt x="983624" y="195599"/>
                    </a:lnTo>
                    <a:lnTo>
                      <a:pt x="983023" y="194490"/>
                    </a:lnTo>
                    <a:lnTo>
                      <a:pt x="981656" y="194144"/>
                    </a:lnTo>
                    <a:lnTo>
                      <a:pt x="980580" y="194775"/>
                    </a:lnTo>
                    <a:lnTo>
                      <a:pt x="979709" y="195693"/>
                    </a:lnTo>
                    <a:lnTo>
                      <a:pt x="979070" y="196147"/>
                    </a:lnTo>
                    <a:lnTo>
                      <a:pt x="975304" y="197872"/>
                    </a:lnTo>
                    <a:lnTo>
                      <a:pt x="974955" y="201993"/>
                    </a:lnTo>
                    <a:lnTo>
                      <a:pt x="975708" y="207116"/>
                    </a:lnTo>
                    <a:lnTo>
                      <a:pt x="977757" y="210562"/>
                    </a:lnTo>
                    <a:lnTo>
                      <a:pt x="975277" y="210396"/>
                    </a:lnTo>
                    <a:lnTo>
                      <a:pt x="974007" y="210981"/>
                    </a:lnTo>
                    <a:lnTo>
                      <a:pt x="970048" y="215738"/>
                    </a:lnTo>
                    <a:lnTo>
                      <a:pt x="967144" y="222737"/>
                    </a:lnTo>
                    <a:lnTo>
                      <a:pt x="969372" y="226280"/>
                    </a:lnTo>
                    <a:lnTo>
                      <a:pt x="968438" y="228148"/>
                    </a:lnTo>
                    <a:lnTo>
                      <a:pt x="965915" y="227051"/>
                    </a:lnTo>
                    <a:lnTo>
                      <a:pt x="960551" y="226573"/>
                    </a:lnTo>
                    <a:lnTo>
                      <a:pt x="958081" y="228123"/>
                    </a:lnTo>
                    <a:lnTo>
                      <a:pt x="957216" y="230502"/>
                    </a:lnTo>
                    <a:lnTo>
                      <a:pt x="958086" y="232733"/>
                    </a:lnTo>
                    <a:lnTo>
                      <a:pt x="959668" y="234448"/>
                    </a:lnTo>
                    <a:lnTo>
                      <a:pt x="959723" y="237339"/>
                    </a:lnTo>
                    <a:lnTo>
                      <a:pt x="959485" y="238606"/>
                    </a:lnTo>
                    <a:lnTo>
                      <a:pt x="959760" y="239968"/>
                    </a:lnTo>
                    <a:lnTo>
                      <a:pt x="959572" y="241435"/>
                    </a:lnTo>
                    <a:lnTo>
                      <a:pt x="958125" y="242914"/>
                    </a:lnTo>
                    <a:lnTo>
                      <a:pt x="956444" y="242991"/>
                    </a:lnTo>
                    <a:lnTo>
                      <a:pt x="955049" y="241906"/>
                    </a:lnTo>
                    <a:lnTo>
                      <a:pt x="954483" y="240005"/>
                    </a:lnTo>
                    <a:lnTo>
                      <a:pt x="954238" y="237986"/>
                    </a:lnTo>
                    <a:lnTo>
                      <a:pt x="953058" y="234455"/>
                    </a:lnTo>
                    <a:lnTo>
                      <a:pt x="952783" y="232926"/>
                    </a:lnTo>
                    <a:lnTo>
                      <a:pt x="952525" y="232263"/>
                    </a:lnTo>
                    <a:lnTo>
                      <a:pt x="951789" y="231860"/>
                    </a:lnTo>
                    <a:lnTo>
                      <a:pt x="950803" y="231661"/>
                    </a:lnTo>
                    <a:lnTo>
                      <a:pt x="949795" y="231586"/>
                    </a:lnTo>
                    <a:lnTo>
                      <a:pt x="948460" y="232183"/>
                    </a:lnTo>
                    <a:lnTo>
                      <a:pt x="947722" y="232990"/>
                    </a:lnTo>
                    <a:lnTo>
                      <a:pt x="947492" y="234835"/>
                    </a:lnTo>
                    <a:lnTo>
                      <a:pt x="948309" y="236186"/>
                    </a:lnTo>
                    <a:lnTo>
                      <a:pt x="948495" y="237937"/>
                    </a:lnTo>
                    <a:lnTo>
                      <a:pt x="948269" y="239371"/>
                    </a:lnTo>
                    <a:lnTo>
                      <a:pt x="945668" y="239425"/>
                    </a:lnTo>
                    <a:lnTo>
                      <a:pt x="943750" y="236187"/>
                    </a:lnTo>
                    <a:lnTo>
                      <a:pt x="941614" y="234388"/>
                    </a:lnTo>
                    <a:lnTo>
                      <a:pt x="940640" y="235285"/>
                    </a:lnTo>
                    <a:lnTo>
                      <a:pt x="940870" y="237647"/>
                    </a:lnTo>
                    <a:lnTo>
                      <a:pt x="941936" y="241968"/>
                    </a:lnTo>
                    <a:lnTo>
                      <a:pt x="942171" y="244111"/>
                    </a:lnTo>
                    <a:lnTo>
                      <a:pt x="942772" y="245188"/>
                    </a:lnTo>
                    <a:lnTo>
                      <a:pt x="947346" y="249107"/>
                    </a:lnTo>
                    <a:lnTo>
                      <a:pt x="949806" y="248046"/>
                    </a:lnTo>
                    <a:lnTo>
                      <a:pt x="949899" y="250531"/>
                    </a:lnTo>
                    <a:lnTo>
                      <a:pt x="949689" y="253301"/>
                    </a:lnTo>
                    <a:lnTo>
                      <a:pt x="951175" y="253189"/>
                    </a:lnTo>
                    <a:lnTo>
                      <a:pt x="952534" y="253240"/>
                    </a:lnTo>
                    <a:lnTo>
                      <a:pt x="958176" y="256804"/>
                    </a:lnTo>
                    <a:lnTo>
                      <a:pt x="961183" y="258957"/>
                    </a:lnTo>
                    <a:lnTo>
                      <a:pt x="961603" y="261660"/>
                    </a:lnTo>
                    <a:lnTo>
                      <a:pt x="963695" y="264246"/>
                    </a:lnTo>
                    <a:lnTo>
                      <a:pt x="963577" y="265636"/>
                    </a:lnTo>
                    <a:lnTo>
                      <a:pt x="962964" y="266498"/>
                    </a:lnTo>
                    <a:lnTo>
                      <a:pt x="961688" y="265864"/>
                    </a:lnTo>
                    <a:lnTo>
                      <a:pt x="960502" y="264793"/>
                    </a:lnTo>
                    <a:lnTo>
                      <a:pt x="960139" y="264284"/>
                    </a:lnTo>
                    <a:lnTo>
                      <a:pt x="959125" y="263301"/>
                    </a:lnTo>
                    <a:lnTo>
                      <a:pt x="958995" y="262484"/>
                    </a:lnTo>
                    <a:lnTo>
                      <a:pt x="958588" y="262099"/>
                    </a:lnTo>
                    <a:lnTo>
                      <a:pt x="956710" y="262369"/>
                    </a:lnTo>
                    <a:lnTo>
                      <a:pt x="954068" y="266375"/>
                    </a:lnTo>
                    <a:lnTo>
                      <a:pt x="951994" y="266028"/>
                    </a:lnTo>
                    <a:lnTo>
                      <a:pt x="951942" y="261925"/>
                    </a:lnTo>
                    <a:lnTo>
                      <a:pt x="950825" y="259852"/>
                    </a:lnTo>
                    <a:lnTo>
                      <a:pt x="948908" y="259564"/>
                    </a:lnTo>
                    <a:lnTo>
                      <a:pt x="948841" y="259855"/>
                    </a:lnTo>
                    <a:lnTo>
                      <a:pt x="948017" y="261140"/>
                    </a:lnTo>
                    <a:lnTo>
                      <a:pt x="947929" y="261389"/>
                    </a:lnTo>
                    <a:lnTo>
                      <a:pt x="947211" y="261299"/>
                    </a:lnTo>
                    <a:lnTo>
                      <a:pt x="946114" y="260336"/>
                    </a:lnTo>
                    <a:lnTo>
                      <a:pt x="945433" y="260384"/>
                    </a:lnTo>
                    <a:lnTo>
                      <a:pt x="943401" y="261153"/>
                    </a:lnTo>
                    <a:lnTo>
                      <a:pt x="942958" y="261790"/>
                    </a:lnTo>
                    <a:lnTo>
                      <a:pt x="942789" y="263413"/>
                    </a:lnTo>
                    <a:lnTo>
                      <a:pt x="943000" y="264357"/>
                    </a:lnTo>
                    <a:lnTo>
                      <a:pt x="943530" y="265359"/>
                    </a:lnTo>
                    <a:lnTo>
                      <a:pt x="944228" y="266157"/>
                    </a:lnTo>
                    <a:lnTo>
                      <a:pt x="944902" y="266485"/>
                    </a:lnTo>
                    <a:lnTo>
                      <a:pt x="946523" y="266793"/>
                    </a:lnTo>
                    <a:lnTo>
                      <a:pt x="946709" y="267465"/>
                    </a:lnTo>
                    <a:lnTo>
                      <a:pt x="946540" y="268316"/>
                    </a:lnTo>
                    <a:lnTo>
                      <a:pt x="947986" y="270877"/>
                    </a:lnTo>
                    <a:lnTo>
                      <a:pt x="952143" y="271989"/>
                    </a:lnTo>
                    <a:lnTo>
                      <a:pt x="948525" y="277554"/>
                    </a:lnTo>
                    <a:lnTo>
                      <a:pt x="947399" y="284304"/>
                    </a:lnTo>
                    <a:lnTo>
                      <a:pt x="945135" y="282723"/>
                    </a:lnTo>
                    <a:lnTo>
                      <a:pt x="942528" y="283393"/>
                    </a:lnTo>
                    <a:lnTo>
                      <a:pt x="941045" y="285623"/>
                    </a:lnTo>
                    <a:lnTo>
                      <a:pt x="940587" y="288886"/>
                    </a:lnTo>
                    <a:lnTo>
                      <a:pt x="940514" y="293454"/>
                    </a:lnTo>
                    <a:lnTo>
                      <a:pt x="939762" y="295326"/>
                    </a:lnTo>
                    <a:lnTo>
                      <a:pt x="937854" y="296339"/>
                    </a:lnTo>
                    <a:lnTo>
                      <a:pt x="937914" y="295098"/>
                    </a:lnTo>
                    <a:lnTo>
                      <a:pt x="937727" y="294030"/>
                    </a:lnTo>
                    <a:lnTo>
                      <a:pt x="937060" y="291939"/>
                    </a:lnTo>
                    <a:lnTo>
                      <a:pt x="936217" y="291920"/>
                    </a:lnTo>
                    <a:lnTo>
                      <a:pt x="935041" y="293345"/>
                    </a:lnTo>
                    <a:lnTo>
                      <a:pt x="930527" y="295080"/>
                    </a:lnTo>
                    <a:lnTo>
                      <a:pt x="929127" y="297903"/>
                    </a:lnTo>
                    <a:lnTo>
                      <a:pt x="926408" y="302124"/>
                    </a:lnTo>
                    <a:lnTo>
                      <a:pt x="924586" y="303708"/>
                    </a:lnTo>
                    <a:lnTo>
                      <a:pt x="923214" y="305123"/>
                    </a:lnTo>
                    <a:lnTo>
                      <a:pt x="921760" y="304892"/>
                    </a:lnTo>
                    <a:lnTo>
                      <a:pt x="921985" y="303663"/>
                    </a:lnTo>
                    <a:lnTo>
                      <a:pt x="920637" y="303331"/>
                    </a:lnTo>
                    <a:lnTo>
                      <a:pt x="920553" y="301788"/>
                    </a:lnTo>
                    <a:lnTo>
                      <a:pt x="923562" y="299976"/>
                    </a:lnTo>
                    <a:lnTo>
                      <a:pt x="923198" y="298546"/>
                    </a:lnTo>
                    <a:lnTo>
                      <a:pt x="922386" y="297094"/>
                    </a:lnTo>
                    <a:lnTo>
                      <a:pt x="922715" y="295764"/>
                    </a:lnTo>
                    <a:lnTo>
                      <a:pt x="924483" y="295795"/>
                    </a:lnTo>
                    <a:lnTo>
                      <a:pt x="926241" y="296648"/>
                    </a:lnTo>
                    <a:lnTo>
                      <a:pt x="928338" y="295452"/>
                    </a:lnTo>
                    <a:lnTo>
                      <a:pt x="929164" y="292968"/>
                    </a:lnTo>
                    <a:lnTo>
                      <a:pt x="928393" y="291345"/>
                    </a:lnTo>
                    <a:lnTo>
                      <a:pt x="926551" y="288951"/>
                    </a:lnTo>
                    <a:lnTo>
                      <a:pt x="927120" y="285164"/>
                    </a:lnTo>
                    <a:lnTo>
                      <a:pt x="926311" y="283302"/>
                    </a:lnTo>
                    <a:lnTo>
                      <a:pt x="926894" y="276236"/>
                    </a:lnTo>
                    <a:lnTo>
                      <a:pt x="927386" y="272365"/>
                    </a:lnTo>
                    <a:lnTo>
                      <a:pt x="926635" y="271035"/>
                    </a:lnTo>
                    <a:lnTo>
                      <a:pt x="923876" y="269918"/>
                    </a:lnTo>
                    <a:lnTo>
                      <a:pt x="922523" y="269893"/>
                    </a:lnTo>
                    <a:lnTo>
                      <a:pt x="920700" y="271932"/>
                    </a:lnTo>
                    <a:lnTo>
                      <a:pt x="919603" y="273578"/>
                    </a:lnTo>
                    <a:lnTo>
                      <a:pt x="918812" y="275471"/>
                    </a:lnTo>
                    <a:lnTo>
                      <a:pt x="918997" y="277424"/>
                    </a:lnTo>
                    <a:lnTo>
                      <a:pt x="920873" y="279395"/>
                    </a:lnTo>
                    <a:lnTo>
                      <a:pt x="919673" y="281542"/>
                    </a:lnTo>
                    <a:lnTo>
                      <a:pt x="919646" y="283594"/>
                    </a:lnTo>
                    <a:lnTo>
                      <a:pt x="919199" y="284682"/>
                    </a:lnTo>
                    <a:lnTo>
                      <a:pt x="916878" y="285009"/>
                    </a:lnTo>
                    <a:lnTo>
                      <a:pt x="914790" y="284288"/>
                    </a:lnTo>
                    <a:lnTo>
                      <a:pt x="913276" y="280271"/>
                    </a:lnTo>
                    <a:lnTo>
                      <a:pt x="911793" y="280282"/>
                    </a:lnTo>
                    <a:lnTo>
                      <a:pt x="910294" y="281420"/>
                    </a:lnTo>
                    <a:lnTo>
                      <a:pt x="909593" y="282919"/>
                    </a:lnTo>
                    <a:lnTo>
                      <a:pt x="910106" y="284995"/>
                    </a:lnTo>
                    <a:lnTo>
                      <a:pt x="911013" y="287048"/>
                    </a:lnTo>
                    <a:lnTo>
                      <a:pt x="911171" y="288909"/>
                    </a:lnTo>
                    <a:lnTo>
                      <a:pt x="909481" y="290398"/>
                    </a:lnTo>
                    <a:lnTo>
                      <a:pt x="908566" y="289690"/>
                    </a:lnTo>
                    <a:lnTo>
                      <a:pt x="907669" y="289818"/>
                    </a:lnTo>
                    <a:lnTo>
                      <a:pt x="907008" y="290682"/>
                    </a:lnTo>
                    <a:lnTo>
                      <a:pt x="906790" y="292096"/>
                    </a:lnTo>
                    <a:lnTo>
                      <a:pt x="906802" y="291303"/>
                    </a:lnTo>
                    <a:lnTo>
                      <a:pt x="906259" y="293306"/>
                    </a:lnTo>
                    <a:lnTo>
                      <a:pt x="904587" y="293680"/>
                    </a:lnTo>
                    <a:lnTo>
                      <a:pt x="902508" y="293680"/>
                    </a:lnTo>
                    <a:lnTo>
                      <a:pt x="900081" y="297128"/>
                    </a:lnTo>
                    <a:lnTo>
                      <a:pt x="898767" y="294022"/>
                    </a:lnTo>
                    <a:lnTo>
                      <a:pt x="897673" y="289892"/>
                    </a:lnTo>
                    <a:lnTo>
                      <a:pt x="900045" y="285534"/>
                    </a:lnTo>
                    <a:lnTo>
                      <a:pt x="900031" y="282258"/>
                    </a:lnTo>
                    <a:lnTo>
                      <a:pt x="898954" y="279076"/>
                    </a:lnTo>
                    <a:lnTo>
                      <a:pt x="897550" y="279423"/>
                    </a:lnTo>
                    <a:lnTo>
                      <a:pt x="893369" y="283653"/>
                    </a:lnTo>
                    <a:lnTo>
                      <a:pt x="891003" y="288856"/>
                    </a:lnTo>
                    <a:lnTo>
                      <a:pt x="890948" y="292763"/>
                    </a:lnTo>
                    <a:lnTo>
                      <a:pt x="889799" y="292847"/>
                    </a:lnTo>
                    <a:lnTo>
                      <a:pt x="888196" y="291751"/>
                    </a:lnTo>
                    <a:lnTo>
                      <a:pt x="887482" y="292009"/>
                    </a:lnTo>
                    <a:lnTo>
                      <a:pt x="886856" y="292665"/>
                    </a:lnTo>
                    <a:lnTo>
                      <a:pt x="886694" y="294613"/>
                    </a:lnTo>
                    <a:lnTo>
                      <a:pt x="887453" y="300700"/>
                    </a:lnTo>
                    <a:lnTo>
                      <a:pt x="886708" y="303159"/>
                    </a:lnTo>
                    <a:lnTo>
                      <a:pt x="885845" y="303142"/>
                    </a:lnTo>
                    <a:lnTo>
                      <a:pt x="885026" y="299934"/>
                    </a:lnTo>
                    <a:lnTo>
                      <a:pt x="884714" y="296464"/>
                    </a:lnTo>
                    <a:lnTo>
                      <a:pt x="883932" y="293444"/>
                    </a:lnTo>
                    <a:lnTo>
                      <a:pt x="881170" y="290689"/>
                    </a:lnTo>
                    <a:lnTo>
                      <a:pt x="879030" y="291147"/>
                    </a:lnTo>
                    <a:lnTo>
                      <a:pt x="877255" y="292726"/>
                    </a:lnTo>
                    <a:lnTo>
                      <a:pt x="875937" y="298276"/>
                    </a:lnTo>
                    <a:lnTo>
                      <a:pt x="874539" y="299863"/>
                    </a:lnTo>
                    <a:lnTo>
                      <a:pt x="873962" y="296701"/>
                    </a:lnTo>
                    <a:lnTo>
                      <a:pt x="872828" y="295745"/>
                    </a:lnTo>
                    <a:lnTo>
                      <a:pt x="870428" y="297066"/>
                    </a:lnTo>
                    <a:lnTo>
                      <a:pt x="868771" y="299267"/>
                    </a:lnTo>
                    <a:lnTo>
                      <a:pt x="868241" y="301612"/>
                    </a:lnTo>
                    <a:lnTo>
                      <a:pt x="865194" y="304532"/>
                    </a:lnTo>
                    <a:lnTo>
                      <a:pt x="865131" y="309858"/>
                    </a:lnTo>
                    <a:lnTo>
                      <a:pt x="868837" y="310798"/>
                    </a:lnTo>
                    <a:lnTo>
                      <a:pt x="869847" y="311249"/>
                    </a:lnTo>
                    <a:lnTo>
                      <a:pt x="870398" y="312382"/>
                    </a:lnTo>
                    <a:lnTo>
                      <a:pt x="870489" y="313954"/>
                    </a:lnTo>
                    <a:lnTo>
                      <a:pt x="869229" y="314602"/>
                    </a:lnTo>
                    <a:lnTo>
                      <a:pt x="870003" y="316076"/>
                    </a:lnTo>
                    <a:lnTo>
                      <a:pt x="871733" y="316319"/>
                    </a:lnTo>
                    <a:lnTo>
                      <a:pt x="874654" y="316164"/>
                    </a:lnTo>
                    <a:lnTo>
                      <a:pt x="875302" y="316176"/>
                    </a:lnTo>
                    <a:lnTo>
                      <a:pt x="875892" y="317536"/>
                    </a:lnTo>
                    <a:lnTo>
                      <a:pt x="875644" y="318877"/>
                    </a:lnTo>
                    <a:lnTo>
                      <a:pt x="875242" y="320537"/>
                    </a:lnTo>
                    <a:lnTo>
                      <a:pt x="872874" y="320149"/>
                    </a:lnTo>
                    <a:lnTo>
                      <a:pt x="871725" y="320702"/>
                    </a:lnTo>
                    <a:lnTo>
                      <a:pt x="869568" y="322350"/>
                    </a:lnTo>
                    <a:lnTo>
                      <a:pt x="867032" y="318931"/>
                    </a:lnTo>
                    <a:lnTo>
                      <a:pt x="864659" y="317900"/>
                    </a:lnTo>
                    <a:lnTo>
                      <a:pt x="862137" y="318849"/>
                    </a:lnTo>
                    <a:lnTo>
                      <a:pt x="861361" y="321162"/>
                    </a:lnTo>
                    <a:lnTo>
                      <a:pt x="862110" y="324274"/>
                    </a:lnTo>
                    <a:lnTo>
                      <a:pt x="862069" y="327394"/>
                    </a:lnTo>
                    <a:lnTo>
                      <a:pt x="863068" y="331941"/>
                    </a:lnTo>
                    <a:lnTo>
                      <a:pt x="862925" y="333441"/>
                    </a:lnTo>
                    <a:lnTo>
                      <a:pt x="862360" y="334183"/>
                    </a:lnTo>
                    <a:lnTo>
                      <a:pt x="861522" y="334711"/>
                    </a:lnTo>
                    <a:lnTo>
                      <a:pt x="860680" y="335447"/>
                    </a:lnTo>
                    <a:lnTo>
                      <a:pt x="860231" y="336827"/>
                    </a:lnTo>
                    <a:lnTo>
                      <a:pt x="859866" y="339627"/>
                    </a:lnTo>
                    <a:lnTo>
                      <a:pt x="860845" y="341627"/>
                    </a:lnTo>
                    <a:lnTo>
                      <a:pt x="863044" y="346497"/>
                    </a:lnTo>
                    <a:lnTo>
                      <a:pt x="864780" y="348260"/>
                    </a:lnTo>
                    <a:lnTo>
                      <a:pt x="868785" y="346687"/>
                    </a:lnTo>
                    <a:lnTo>
                      <a:pt x="869054" y="347267"/>
                    </a:lnTo>
                    <a:lnTo>
                      <a:pt x="869496" y="348736"/>
                    </a:lnTo>
                    <a:lnTo>
                      <a:pt x="869610" y="349406"/>
                    </a:lnTo>
                    <a:lnTo>
                      <a:pt x="865882" y="350987"/>
                    </a:lnTo>
                    <a:lnTo>
                      <a:pt x="864957" y="354269"/>
                    </a:lnTo>
                    <a:lnTo>
                      <a:pt x="866760" y="357538"/>
                    </a:lnTo>
                    <a:lnTo>
                      <a:pt x="871202" y="359070"/>
                    </a:lnTo>
                    <a:lnTo>
                      <a:pt x="875390" y="358135"/>
                    </a:lnTo>
                    <a:lnTo>
                      <a:pt x="878791" y="355672"/>
                    </a:lnTo>
                    <a:lnTo>
                      <a:pt x="883463" y="349665"/>
                    </a:lnTo>
                    <a:lnTo>
                      <a:pt x="883880" y="348534"/>
                    </a:lnTo>
                    <a:lnTo>
                      <a:pt x="883860" y="347720"/>
                    </a:lnTo>
                    <a:lnTo>
                      <a:pt x="884055" y="347024"/>
                    </a:lnTo>
                    <a:lnTo>
                      <a:pt x="885237" y="346191"/>
                    </a:lnTo>
                    <a:lnTo>
                      <a:pt x="886337" y="345982"/>
                    </a:lnTo>
                    <a:lnTo>
                      <a:pt x="887361" y="346211"/>
                    </a:lnTo>
                    <a:lnTo>
                      <a:pt x="888217" y="346666"/>
                    </a:lnTo>
                    <a:lnTo>
                      <a:pt x="888735" y="347062"/>
                    </a:lnTo>
                    <a:lnTo>
                      <a:pt x="889150" y="348187"/>
                    </a:lnTo>
                    <a:lnTo>
                      <a:pt x="888365" y="349257"/>
                    </a:lnTo>
                    <a:lnTo>
                      <a:pt x="886025" y="351394"/>
                    </a:lnTo>
                    <a:lnTo>
                      <a:pt x="885210" y="353059"/>
                    </a:lnTo>
                    <a:lnTo>
                      <a:pt x="883326" y="359297"/>
                    </a:lnTo>
                    <a:lnTo>
                      <a:pt x="879701" y="365366"/>
                    </a:lnTo>
                    <a:lnTo>
                      <a:pt x="880667" y="366690"/>
                    </a:lnTo>
                    <a:lnTo>
                      <a:pt x="880642" y="368453"/>
                    </a:lnTo>
                    <a:lnTo>
                      <a:pt x="879614" y="371566"/>
                    </a:lnTo>
                    <a:lnTo>
                      <a:pt x="879205" y="372153"/>
                    </a:lnTo>
                    <a:lnTo>
                      <a:pt x="878633" y="372644"/>
                    </a:lnTo>
                    <a:lnTo>
                      <a:pt x="878090" y="373364"/>
                    </a:lnTo>
                    <a:lnTo>
                      <a:pt x="877867" y="374655"/>
                    </a:lnTo>
                    <a:lnTo>
                      <a:pt x="877959" y="377674"/>
                    </a:lnTo>
                    <a:lnTo>
                      <a:pt x="877812" y="378548"/>
                    </a:lnTo>
                    <a:lnTo>
                      <a:pt x="874379" y="382942"/>
                    </a:lnTo>
                    <a:lnTo>
                      <a:pt x="869111" y="385904"/>
                    </a:lnTo>
                    <a:lnTo>
                      <a:pt x="866311" y="408459"/>
                    </a:lnTo>
                    <a:lnTo>
                      <a:pt x="866974" y="416094"/>
                    </a:lnTo>
                    <a:lnTo>
                      <a:pt x="864527" y="415319"/>
                    </a:lnTo>
                    <a:lnTo>
                      <a:pt x="861975" y="415596"/>
                    </a:lnTo>
                    <a:lnTo>
                      <a:pt x="859964" y="416688"/>
                    </a:lnTo>
                    <a:lnTo>
                      <a:pt x="859145" y="418229"/>
                    </a:lnTo>
                    <a:lnTo>
                      <a:pt x="858447" y="419011"/>
                    </a:lnTo>
                    <a:lnTo>
                      <a:pt x="855493" y="419522"/>
                    </a:lnTo>
                    <a:lnTo>
                      <a:pt x="854824" y="419907"/>
                    </a:lnTo>
                    <a:lnTo>
                      <a:pt x="854240" y="419897"/>
                    </a:lnTo>
                    <a:lnTo>
                      <a:pt x="851792" y="421650"/>
                    </a:lnTo>
                    <a:lnTo>
                      <a:pt x="851428" y="422020"/>
                    </a:lnTo>
                    <a:lnTo>
                      <a:pt x="847954" y="424759"/>
                    </a:lnTo>
                    <a:lnTo>
                      <a:pt x="844759" y="428902"/>
                    </a:lnTo>
                    <a:lnTo>
                      <a:pt x="837189" y="442644"/>
                    </a:lnTo>
                    <a:lnTo>
                      <a:pt x="836204" y="445334"/>
                    </a:lnTo>
                    <a:lnTo>
                      <a:pt x="833991" y="446480"/>
                    </a:lnTo>
                    <a:lnTo>
                      <a:pt x="830789" y="445797"/>
                    </a:lnTo>
                    <a:lnTo>
                      <a:pt x="828835" y="448460"/>
                    </a:lnTo>
                    <a:lnTo>
                      <a:pt x="821809" y="460300"/>
                    </a:lnTo>
                    <a:lnTo>
                      <a:pt x="818950" y="464798"/>
                    </a:lnTo>
                    <a:lnTo>
                      <a:pt x="817090" y="469313"/>
                    </a:lnTo>
                    <a:lnTo>
                      <a:pt x="817634" y="473821"/>
                    </a:lnTo>
                    <a:lnTo>
                      <a:pt x="815208" y="475215"/>
                    </a:lnTo>
                    <a:lnTo>
                      <a:pt x="812173" y="476213"/>
                    </a:lnTo>
                    <a:lnTo>
                      <a:pt x="808945" y="478065"/>
                    </a:lnTo>
                    <a:lnTo>
                      <a:pt x="807619" y="479873"/>
                    </a:lnTo>
                    <a:lnTo>
                      <a:pt x="807191" y="481444"/>
                    </a:lnTo>
                    <a:lnTo>
                      <a:pt x="806425" y="482519"/>
                    </a:lnTo>
                    <a:lnTo>
                      <a:pt x="804156" y="482767"/>
                    </a:lnTo>
                    <a:lnTo>
                      <a:pt x="802661" y="482253"/>
                    </a:lnTo>
                    <a:lnTo>
                      <a:pt x="801016" y="481477"/>
                    </a:lnTo>
                    <a:lnTo>
                      <a:pt x="799435" y="481349"/>
                    </a:lnTo>
                    <a:lnTo>
                      <a:pt x="798155" y="482678"/>
                    </a:lnTo>
                    <a:lnTo>
                      <a:pt x="800141" y="483073"/>
                    </a:lnTo>
                    <a:lnTo>
                      <a:pt x="801027" y="484914"/>
                    </a:lnTo>
                    <a:lnTo>
                      <a:pt x="801504" y="489810"/>
                    </a:lnTo>
                    <a:lnTo>
                      <a:pt x="802510" y="494433"/>
                    </a:lnTo>
                    <a:lnTo>
                      <a:pt x="807846" y="507657"/>
                    </a:lnTo>
                    <a:lnTo>
                      <a:pt x="810529" y="511773"/>
                    </a:lnTo>
                    <a:lnTo>
                      <a:pt x="820630" y="521064"/>
                    </a:lnTo>
                    <a:lnTo>
                      <a:pt x="824353" y="523276"/>
                    </a:lnTo>
                    <a:lnTo>
                      <a:pt x="828614" y="524662"/>
                    </a:lnTo>
                    <a:lnTo>
                      <a:pt x="829930" y="524600"/>
                    </a:lnTo>
                    <a:lnTo>
                      <a:pt x="832433" y="523931"/>
                    </a:lnTo>
                    <a:lnTo>
                      <a:pt x="833306" y="524259"/>
                    </a:lnTo>
                    <a:lnTo>
                      <a:pt x="835406" y="527335"/>
                    </a:lnTo>
                    <a:lnTo>
                      <a:pt x="838844" y="530058"/>
                    </a:lnTo>
                    <a:lnTo>
                      <a:pt x="840262" y="531461"/>
                    </a:lnTo>
                    <a:lnTo>
                      <a:pt x="841312" y="533643"/>
                    </a:lnTo>
                    <a:lnTo>
                      <a:pt x="843663" y="533056"/>
                    </a:lnTo>
                    <a:lnTo>
                      <a:pt x="846494" y="533857"/>
                    </a:lnTo>
                    <a:lnTo>
                      <a:pt x="848906" y="535352"/>
                    </a:lnTo>
                    <a:lnTo>
                      <a:pt x="849885" y="536812"/>
                    </a:lnTo>
                    <a:lnTo>
                      <a:pt x="851082" y="537951"/>
                    </a:lnTo>
                    <a:lnTo>
                      <a:pt x="859142" y="541858"/>
                    </a:lnTo>
                    <a:lnTo>
                      <a:pt x="862468" y="544981"/>
                    </a:lnTo>
                    <a:lnTo>
                      <a:pt x="866191" y="549440"/>
                    </a:lnTo>
                    <a:lnTo>
                      <a:pt x="870316" y="553426"/>
                    </a:lnTo>
                    <a:lnTo>
                      <a:pt x="874868" y="555227"/>
                    </a:lnTo>
                    <a:lnTo>
                      <a:pt x="876712" y="555722"/>
                    </a:lnTo>
                    <a:lnTo>
                      <a:pt x="881719" y="558432"/>
                    </a:lnTo>
                    <a:lnTo>
                      <a:pt x="883802" y="559936"/>
                    </a:lnTo>
                    <a:lnTo>
                      <a:pt x="887542" y="563459"/>
                    </a:lnTo>
                    <a:lnTo>
                      <a:pt x="888848" y="564426"/>
                    </a:lnTo>
                    <a:lnTo>
                      <a:pt x="890224" y="565018"/>
                    </a:lnTo>
                    <a:lnTo>
                      <a:pt x="893220" y="565872"/>
                    </a:lnTo>
                    <a:lnTo>
                      <a:pt x="896846" y="568810"/>
                    </a:lnTo>
                    <a:lnTo>
                      <a:pt x="901844" y="571045"/>
                    </a:lnTo>
                    <a:lnTo>
                      <a:pt x="904136" y="572619"/>
                    </a:lnTo>
                    <a:lnTo>
                      <a:pt x="905670" y="574010"/>
                    </a:lnTo>
                    <a:lnTo>
                      <a:pt x="906035" y="574645"/>
                    </a:lnTo>
                    <a:lnTo>
                      <a:pt x="908091" y="580700"/>
                    </a:lnTo>
                    <a:lnTo>
                      <a:pt x="909254" y="590251"/>
                    </a:lnTo>
                    <a:lnTo>
                      <a:pt x="909884" y="592125"/>
                    </a:lnTo>
                    <a:lnTo>
                      <a:pt x="911261" y="593629"/>
                    </a:lnTo>
                    <a:lnTo>
                      <a:pt x="916976" y="598048"/>
                    </a:lnTo>
                    <a:lnTo>
                      <a:pt x="919149" y="599308"/>
                    </a:lnTo>
                    <a:lnTo>
                      <a:pt x="925059" y="599876"/>
                    </a:lnTo>
                    <a:lnTo>
                      <a:pt x="927629" y="600477"/>
                    </a:lnTo>
                    <a:lnTo>
                      <a:pt x="933935" y="607394"/>
                    </a:lnTo>
                    <a:lnTo>
                      <a:pt x="937114" y="609495"/>
                    </a:lnTo>
                    <a:lnTo>
                      <a:pt x="938978" y="611431"/>
                    </a:lnTo>
                    <a:lnTo>
                      <a:pt x="941381" y="613316"/>
                    </a:lnTo>
                    <a:lnTo>
                      <a:pt x="944504" y="614036"/>
                    </a:lnTo>
                    <a:lnTo>
                      <a:pt x="945627" y="613581"/>
                    </a:lnTo>
                    <a:lnTo>
                      <a:pt x="946872" y="612752"/>
                    </a:lnTo>
                    <a:lnTo>
                      <a:pt x="948210" y="612197"/>
                    </a:lnTo>
                    <a:lnTo>
                      <a:pt x="949648" y="612461"/>
                    </a:lnTo>
                    <a:lnTo>
                      <a:pt x="950097" y="613392"/>
                    </a:lnTo>
                    <a:lnTo>
                      <a:pt x="950998" y="616855"/>
                    </a:lnTo>
                    <a:lnTo>
                      <a:pt x="951704" y="618137"/>
                    </a:lnTo>
                    <a:lnTo>
                      <a:pt x="957375" y="622528"/>
                    </a:lnTo>
                    <a:lnTo>
                      <a:pt x="958869" y="624018"/>
                    </a:lnTo>
                    <a:lnTo>
                      <a:pt x="962988" y="630320"/>
                    </a:lnTo>
                    <a:lnTo>
                      <a:pt x="964299" y="631241"/>
                    </a:lnTo>
                    <a:lnTo>
                      <a:pt x="965253" y="632290"/>
                    </a:lnTo>
                    <a:lnTo>
                      <a:pt x="964589" y="634575"/>
                    </a:lnTo>
                    <a:lnTo>
                      <a:pt x="963394" y="637172"/>
                    </a:lnTo>
                    <a:lnTo>
                      <a:pt x="962841" y="639041"/>
                    </a:lnTo>
                    <a:lnTo>
                      <a:pt x="964158" y="641741"/>
                    </a:lnTo>
                    <a:lnTo>
                      <a:pt x="966462" y="642132"/>
                    </a:lnTo>
                    <a:lnTo>
                      <a:pt x="968706" y="640890"/>
                    </a:lnTo>
                    <a:lnTo>
                      <a:pt x="969720" y="638801"/>
                    </a:lnTo>
                    <a:lnTo>
                      <a:pt x="970761" y="637383"/>
                    </a:lnTo>
                    <a:lnTo>
                      <a:pt x="973133" y="637400"/>
                    </a:lnTo>
                    <a:lnTo>
                      <a:pt x="978239" y="638615"/>
                    </a:lnTo>
                    <a:lnTo>
                      <a:pt x="982174" y="638526"/>
                    </a:lnTo>
                    <a:lnTo>
                      <a:pt x="983407" y="638746"/>
                    </a:lnTo>
                    <a:lnTo>
                      <a:pt x="984608" y="639519"/>
                    </a:lnTo>
                    <a:lnTo>
                      <a:pt x="987073" y="641873"/>
                    </a:lnTo>
                    <a:lnTo>
                      <a:pt x="987926" y="642366"/>
                    </a:lnTo>
                    <a:lnTo>
                      <a:pt x="990301" y="642228"/>
                    </a:lnTo>
                    <a:lnTo>
                      <a:pt x="990347" y="641455"/>
                    </a:lnTo>
                    <a:lnTo>
                      <a:pt x="989934" y="639833"/>
                    </a:lnTo>
                    <a:lnTo>
                      <a:pt x="990940" y="637181"/>
                    </a:lnTo>
                    <a:lnTo>
                      <a:pt x="992558" y="635967"/>
                    </a:lnTo>
                    <a:lnTo>
                      <a:pt x="997657" y="633578"/>
                    </a:lnTo>
                    <a:lnTo>
                      <a:pt x="998745" y="633387"/>
                    </a:lnTo>
                    <a:lnTo>
                      <a:pt x="1000689" y="636995"/>
                    </a:lnTo>
                    <a:lnTo>
                      <a:pt x="1005318" y="641031"/>
                    </a:lnTo>
                    <a:lnTo>
                      <a:pt x="1010783" y="644316"/>
                    </a:lnTo>
                    <a:lnTo>
                      <a:pt x="1016277" y="646160"/>
                    </a:lnTo>
                    <a:lnTo>
                      <a:pt x="1018587" y="648044"/>
                    </a:lnTo>
                    <a:lnTo>
                      <a:pt x="1019419" y="648475"/>
                    </a:lnTo>
                    <a:lnTo>
                      <a:pt x="1021785" y="648739"/>
                    </a:lnTo>
                    <a:lnTo>
                      <a:pt x="1022963" y="649075"/>
                    </a:lnTo>
                    <a:lnTo>
                      <a:pt x="1024077" y="649556"/>
                    </a:lnTo>
                    <a:lnTo>
                      <a:pt x="1030475" y="654359"/>
                    </a:lnTo>
                    <a:lnTo>
                      <a:pt x="1031606" y="655438"/>
                    </a:lnTo>
                    <a:lnTo>
                      <a:pt x="1032249" y="657005"/>
                    </a:lnTo>
                    <a:lnTo>
                      <a:pt x="1035490" y="661094"/>
                    </a:lnTo>
                    <a:lnTo>
                      <a:pt x="1043974" y="667805"/>
                    </a:lnTo>
                    <a:lnTo>
                      <a:pt x="1046282" y="668709"/>
                    </a:lnTo>
                    <a:lnTo>
                      <a:pt x="1049107" y="668718"/>
                    </a:lnTo>
                    <a:lnTo>
                      <a:pt x="1050404" y="669101"/>
                    </a:lnTo>
                    <a:lnTo>
                      <a:pt x="1050957" y="670122"/>
                    </a:lnTo>
                    <a:lnTo>
                      <a:pt x="1051420" y="671497"/>
                    </a:lnTo>
                    <a:lnTo>
                      <a:pt x="1052620" y="671741"/>
                    </a:lnTo>
                    <a:lnTo>
                      <a:pt x="1053991" y="671551"/>
                    </a:lnTo>
                    <a:lnTo>
                      <a:pt x="1055083" y="671594"/>
                    </a:lnTo>
                    <a:lnTo>
                      <a:pt x="1057990" y="674517"/>
                    </a:lnTo>
                    <a:lnTo>
                      <a:pt x="1059249" y="675234"/>
                    </a:lnTo>
                    <a:lnTo>
                      <a:pt x="1060742" y="675405"/>
                    </a:lnTo>
                    <a:lnTo>
                      <a:pt x="1063471" y="674722"/>
                    </a:lnTo>
                    <a:lnTo>
                      <a:pt x="1064823" y="674522"/>
                    </a:lnTo>
                    <a:lnTo>
                      <a:pt x="1067353" y="674902"/>
                    </a:lnTo>
                    <a:lnTo>
                      <a:pt x="1080954" y="680386"/>
                    </a:lnTo>
                    <a:lnTo>
                      <a:pt x="1084479" y="683049"/>
                    </a:lnTo>
                    <a:lnTo>
                      <a:pt x="1089463" y="684829"/>
                    </a:lnTo>
                    <a:lnTo>
                      <a:pt x="1091408" y="685958"/>
                    </a:lnTo>
                    <a:lnTo>
                      <a:pt x="1095465" y="692630"/>
                    </a:lnTo>
                    <a:lnTo>
                      <a:pt x="1095981" y="694636"/>
                    </a:lnTo>
                    <a:lnTo>
                      <a:pt x="1103163" y="705432"/>
                    </a:lnTo>
                    <a:lnTo>
                      <a:pt x="1103670" y="706925"/>
                    </a:lnTo>
                    <a:lnTo>
                      <a:pt x="1105785" y="710219"/>
                    </a:lnTo>
                    <a:lnTo>
                      <a:pt x="1111353" y="715616"/>
                    </a:lnTo>
                    <a:lnTo>
                      <a:pt x="1115843" y="719995"/>
                    </a:lnTo>
                    <a:lnTo>
                      <a:pt x="1121961" y="724200"/>
                    </a:lnTo>
                    <a:lnTo>
                      <a:pt x="1121963" y="724201"/>
                    </a:lnTo>
                    <a:lnTo>
                      <a:pt x="1121918" y="725851"/>
                    </a:lnTo>
                    <a:lnTo>
                      <a:pt x="1120883" y="763800"/>
                    </a:lnTo>
                    <a:lnTo>
                      <a:pt x="1119837" y="801770"/>
                    </a:lnTo>
                    <a:lnTo>
                      <a:pt x="1118780" y="839741"/>
                    </a:lnTo>
                    <a:lnTo>
                      <a:pt x="1117711" y="877719"/>
                    </a:lnTo>
                    <a:lnTo>
                      <a:pt x="1116632" y="915698"/>
                    </a:lnTo>
                    <a:lnTo>
                      <a:pt x="1115541" y="953697"/>
                    </a:lnTo>
                    <a:lnTo>
                      <a:pt x="1114438" y="991703"/>
                    </a:lnTo>
                    <a:lnTo>
                      <a:pt x="1113326" y="1029702"/>
                    </a:lnTo>
                    <a:lnTo>
                      <a:pt x="1112202" y="1067706"/>
                    </a:lnTo>
                    <a:lnTo>
                      <a:pt x="1111066" y="1105731"/>
                    </a:lnTo>
                    <a:lnTo>
                      <a:pt x="1109920" y="1143760"/>
                    </a:lnTo>
                    <a:lnTo>
                      <a:pt x="1108762" y="1181782"/>
                    </a:lnTo>
                    <a:lnTo>
                      <a:pt x="1107594" y="1219809"/>
                    </a:lnTo>
                    <a:lnTo>
                      <a:pt x="1106414" y="1257841"/>
                    </a:lnTo>
                    <a:lnTo>
                      <a:pt x="1105224" y="1295884"/>
                    </a:lnTo>
                    <a:lnTo>
                      <a:pt x="1104022" y="1333931"/>
                    </a:lnTo>
                    <a:lnTo>
                      <a:pt x="1102809" y="1371989"/>
                    </a:lnTo>
                    <a:lnTo>
                      <a:pt x="1101585" y="1410038"/>
                    </a:lnTo>
                    <a:lnTo>
                      <a:pt x="1100350" y="1448097"/>
                    </a:lnTo>
                    <a:lnTo>
                      <a:pt x="1099105" y="1486153"/>
                    </a:lnTo>
                    <a:lnTo>
                      <a:pt x="1097848" y="1524212"/>
                    </a:lnTo>
                    <a:lnTo>
                      <a:pt x="1096581" y="1562286"/>
                    </a:lnTo>
                    <a:lnTo>
                      <a:pt x="1095302" y="1600364"/>
                    </a:lnTo>
                    <a:lnTo>
                      <a:pt x="1094012" y="1638431"/>
                    </a:lnTo>
                    <a:lnTo>
                      <a:pt x="1092711" y="1676499"/>
                    </a:lnTo>
                    <a:lnTo>
                      <a:pt x="1091399" y="1714583"/>
                    </a:lnTo>
                    <a:lnTo>
                      <a:pt x="1090077" y="1752668"/>
                    </a:lnTo>
                    <a:lnTo>
                      <a:pt x="1088743" y="1790741"/>
                    </a:lnTo>
                    <a:lnTo>
                      <a:pt x="1087399" y="1828815"/>
                    </a:lnTo>
                    <a:lnTo>
                      <a:pt x="1086044" y="1866904"/>
                    </a:lnTo>
                    <a:lnTo>
                      <a:pt x="1084677" y="1904993"/>
                    </a:lnTo>
                    <a:lnTo>
                      <a:pt x="1083300" y="1943069"/>
                    </a:lnTo>
                    <a:lnTo>
                      <a:pt x="1050727" y="1941911"/>
                    </a:lnTo>
                    <a:lnTo>
                      <a:pt x="1018151" y="1940825"/>
                    </a:lnTo>
                    <a:lnTo>
                      <a:pt x="985568" y="1939809"/>
                    </a:lnTo>
                    <a:lnTo>
                      <a:pt x="952985" y="1938865"/>
                    </a:lnTo>
                    <a:lnTo>
                      <a:pt x="920385" y="1937991"/>
                    </a:lnTo>
                    <a:lnTo>
                      <a:pt x="887802" y="1937188"/>
                    </a:lnTo>
                    <a:lnTo>
                      <a:pt x="855201" y="1936457"/>
                    </a:lnTo>
                    <a:lnTo>
                      <a:pt x="822605" y="1935796"/>
                    </a:lnTo>
                    <a:lnTo>
                      <a:pt x="789998" y="1935207"/>
                    </a:lnTo>
                    <a:lnTo>
                      <a:pt x="757397" y="1934689"/>
                    </a:lnTo>
                    <a:lnTo>
                      <a:pt x="724786" y="1934241"/>
                    </a:lnTo>
                    <a:lnTo>
                      <a:pt x="692180" y="1933865"/>
                    </a:lnTo>
                    <a:lnTo>
                      <a:pt x="659566" y="1933559"/>
                    </a:lnTo>
                    <a:lnTo>
                      <a:pt x="626953" y="1933325"/>
                    </a:lnTo>
                    <a:lnTo>
                      <a:pt x="594343" y="1933162"/>
                    </a:lnTo>
                    <a:lnTo>
                      <a:pt x="561732" y="1933070"/>
                    </a:lnTo>
                    <a:lnTo>
                      <a:pt x="529117" y="1933048"/>
                    </a:lnTo>
                    <a:lnTo>
                      <a:pt x="496500" y="1933098"/>
                    </a:lnTo>
                    <a:lnTo>
                      <a:pt x="491312" y="1933112"/>
                    </a:lnTo>
                    <a:lnTo>
                      <a:pt x="463890" y="1933218"/>
                    </a:lnTo>
                    <a:lnTo>
                      <a:pt x="431281" y="1933410"/>
                    </a:lnTo>
                    <a:lnTo>
                      <a:pt x="398667" y="1933673"/>
                    </a:lnTo>
                    <a:lnTo>
                      <a:pt x="366053" y="1934007"/>
                    </a:lnTo>
                    <a:lnTo>
                      <a:pt x="333448" y="1934411"/>
                    </a:lnTo>
                    <a:lnTo>
                      <a:pt x="300845" y="1934887"/>
                    </a:lnTo>
                    <a:lnTo>
                      <a:pt x="268237" y="1935434"/>
                    </a:lnTo>
                    <a:lnTo>
                      <a:pt x="235633" y="1936051"/>
                    </a:lnTo>
                    <a:lnTo>
                      <a:pt x="203037" y="1936740"/>
                    </a:lnTo>
                    <a:lnTo>
                      <a:pt x="170444" y="1937500"/>
                    </a:lnTo>
                    <a:lnTo>
                      <a:pt x="137849" y="1938331"/>
                    </a:lnTo>
                    <a:lnTo>
                      <a:pt x="105258" y="1939233"/>
                    </a:lnTo>
                    <a:lnTo>
                      <a:pt x="72677" y="1940206"/>
                    </a:lnTo>
                    <a:lnTo>
                      <a:pt x="40089" y="1941250"/>
                    </a:lnTo>
                    <a:lnTo>
                      <a:pt x="38622" y="1896387"/>
                    </a:lnTo>
                    <a:lnTo>
                      <a:pt x="37169" y="1851511"/>
                    </a:lnTo>
                    <a:lnTo>
                      <a:pt x="35729" y="1806637"/>
                    </a:lnTo>
                    <a:lnTo>
                      <a:pt x="34304" y="1761776"/>
                    </a:lnTo>
                    <a:lnTo>
                      <a:pt x="32892" y="1716918"/>
                    </a:lnTo>
                    <a:lnTo>
                      <a:pt x="31494" y="1672049"/>
                    </a:lnTo>
                    <a:lnTo>
                      <a:pt x="30109" y="1627189"/>
                    </a:lnTo>
                    <a:lnTo>
                      <a:pt x="28738" y="1582332"/>
                    </a:lnTo>
                    <a:lnTo>
                      <a:pt x="27381" y="1537486"/>
                    </a:lnTo>
                    <a:lnTo>
                      <a:pt x="26038" y="1492636"/>
                    </a:lnTo>
                    <a:lnTo>
                      <a:pt x="24708" y="1447784"/>
                    </a:lnTo>
                    <a:lnTo>
                      <a:pt x="23393" y="1402950"/>
                    </a:lnTo>
                    <a:lnTo>
                      <a:pt x="22091" y="1358115"/>
                    </a:lnTo>
                    <a:lnTo>
                      <a:pt x="20804" y="1313285"/>
                    </a:lnTo>
                    <a:lnTo>
                      <a:pt x="19529" y="1268454"/>
                    </a:lnTo>
                    <a:lnTo>
                      <a:pt x="18269" y="1223643"/>
                    </a:lnTo>
                    <a:lnTo>
                      <a:pt x="17023" y="1178839"/>
                    </a:lnTo>
                    <a:lnTo>
                      <a:pt x="15791" y="1134029"/>
                    </a:lnTo>
                    <a:lnTo>
                      <a:pt x="14572" y="1089226"/>
                    </a:lnTo>
                    <a:lnTo>
                      <a:pt x="13368" y="1044445"/>
                    </a:lnTo>
                    <a:lnTo>
                      <a:pt x="12177" y="999672"/>
                    </a:lnTo>
                    <a:lnTo>
                      <a:pt x="11001" y="954895"/>
                    </a:lnTo>
                    <a:lnTo>
                      <a:pt x="9838" y="910126"/>
                    </a:lnTo>
                    <a:lnTo>
                      <a:pt x="8690" y="865381"/>
                    </a:lnTo>
                    <a:lnTo>
                      <a:pt x="7555" y="820646"/>
                    </a:lnTo>
                    <a:lnTo>
                      <a:pt x="6435" y="775908"/>
                    </a:lnTo>
                    <a:lnTo>
                      <a:pt x="5328" y="731188"/>
                    </a:lnTo>
                    <a:lnTo>
                      <a:pt x="4236" y="686479"/>
                    </a:lnTo>
                    <a:lnTo>
                      <a:pt x="3158" y="641789"/>
                    </a:lnTo>
                    <a:lnTo>
                      <a:pt x="2094" y="597110"/>
                    </a:lnTo>
                    <a:lnTo>
                      <a:pt x="1044" y="552444"/>
                    </a:lnTo>
                    <a:lnTo>
                      <a:pt x="8" y="507778"/>
                    </a:lnTo>
                    <a:lnTo>
                      <a:pt x="0" y="507413"/>
                    </a:lnTo>
                    <a:lnTo>
                      <a:pt x="0" y="507409"/>
                    </a:lnTo>
                    <a:lnTo>
                      <a:pt x="1212" y="507491"/>
                    </a:lnTo>
                    <a:lnTo>
                      <a:pt x="6411" y="508759"/>
                    </a:lnTo>
                    <a:lnTo>
                      <a:pt x="11598" y="510927"/>
                    </a:lnTo>
                    <a:lnTo>
                      <a:pt x="12903" y="511810"/>
                    </a:lnTo>
                    <a:lnTo>
                      <a:pt x="14094" y="513113"/>
                    </a:lnTo>
                    <a:lnTo>
                      <a:pt x="14614" y="514457"/>
                    </a:lnTo>
                    <a:lnTo>
                      <a:pt x="14839" y="515873"/>
                    </a:lnTo>
                    <a:lnTo>
                      <a:pt x="15271" y="517010"/>
                    </a:lnTo>
                    <a:lnTo>
                      <a:pt x="16332" y="517440"/>
                    </a:lnTo>
                    <a:lnTo>
                      <a:pt x="19644" y="517835"/>
                    </a:lnTo>
                    <a:lnTo>
                      <a:pt x="21945" y="519181"/>
                    </a:lnTo>
                    <a:lnTo>
                      <a:pt x="23338" y="521336"/>
                    </a:lnTo>
                    <a:lnTo>
                      <a:pt x="23831" y="524240"/>
                    </a:lnTo>
                    <a:lnTo>
                      <a:pt x="23441" y="526374"/>
                    </a:lnTo>
                    <a:lnTo>
                      <a:pt x="22729" y="528757"/>
                    </a:lnTo>
                    <a:lnTo>
                      <a:pt x="22509" y="531210"/>
                    </a:lnTo>
                    <a:lnTo>
                      <a:pt x="23608" y="533500"/>
                    </a:lnTo>
                    <a:lnTo>
                      <a:pt x="25432" y="536251"/>
                    </a:lnTo>
                    <a:lnTo>
                      <a:pt x="25639" y="538681"/>
                    </a:lnTo>
                    <a:lnTo>
                      <a:pt x="24776" y="541090"/>
                    </a:lnTo>
                    <a:lnTo>
                      <a:pt x="22359" y="545980"/>
                    </a:lnTo>
                    <a:lnTo>
                      <a:pt x="20114" y="552508"/>
                    </a:lnTo>
                    <a:lnTo>
                      <a:pt x="22538" y="552198"/>
                    </a:lnTo>
                    <a:lnTo>
                      <a:pt x="25873" y="545106"/>
                    </a:lnTo>
                    <a:lnTo>
                      <a:pt x="28565" y="545322"/>
                    </a:lnTo>
                    <a:lnTo>
                      <a:pt x="27522" y="547422"/>
                    </a:lnTo>
                    <a:lnTo>
                      <a:pt x="27004" y="549811"/>
                    </a:lnTo>
                    <a:lnTo>
                      <a:pt x="27067" y="552131"/>
                    </a:lnTo>
                    <a:lnTo>
                      <a:pt x="27842" y="554043"/>
                    </a:lnTo>
                    <a:lnTo>
                      <a:pt x="31184" y="538011"/>
                    </a:lnTo>
                    <a:lnTo>
                      <a:pt x="33589" y="537201"/>
                    </a:lnTo>
                    <a:lnTo>
                      <a:pt x="33582" y="535016"/>
                    </a:lnTo>
                    <a:lnTo>
                      <a:pt x="32450" y="527414"/>
                    </a:lnTo>
                    <a:lnTo>
                      <a:pt x="31934" y="525766"/>
                    </a:lnTo>
                    <a:lnTo>
                      <a:pt x="30846" y="524511"/>
                    </a:lnTo>
                    <a:lnTo>
                      <a:pt x="30242" y="521496"/>
                    </a:lnTo>
                    <a:lnTo>
                      <a:pt x="29688" y="515301"/>
                    </a:lnTo>
                    <a:lnTo>
                      <a:pt x="27907" y="506548"/>
                    </a:lnTo>
                    <a:lnTo>
                      <a:pt x="27645" y="503440"/>
                    </a:lnTo>
                    <a:lnTo>
                      <a:pt x="28543" y="502526"/>
                    </a:lnTo>
                    <a:lnTo>
                      <a:pt x="30522" y="503442"/>
                    </a:lnTo>
                    <a:lnTo>
                      <a:pt x="32396" y="505752"/>
                    </a:lnTo>
                    <a:lnTo>
                      <a:pt x="32976" y="508987"/>
                    </a:lnTo>
                    <a:lnTo>
                      <a:pt x="33762" y="508965"/>
                    </a:lnTo>
                    <a:lnTo>
                      <a:pt x="36185" y="505563"/>
                    </a:lnTo>
                    <a:lnTo>
                      <a:pt x="40588" y="505462"/>
                    </a:lnTo>
                    <a:lnTo>
                      <a:pt x="44836" y="507593"/>
                    </a:lnTo>
                    <a:lnTo>
                      <a:pt x="46779" y="510801"/>
                    </a:lnTo>
                    <a:lnTo>
                      <a:pt x="59838" y="514151"/>
                    </a:lnTo>
                    <a:lnTo>
                      <a:pt x="62303" y="516563"/>
                    </a:lnTo>
                    <a:lnTo>
                      <a:pt x="62621" y="517161"/>
                    </a:lnTo>
                    <a:lnTo>
                      <a:pt x="64586" y="523560"/>
                    </a:lnTo>
                    <a:lnTo>
                      <a:pt x="66136" y="524638"/>
                    </a:lnTo>
                    <a:lnTo>
                      <a:pt x="69725" y="526300"/>
                    </a:lnTo>
                    <a:lnTo>
                      <a:pt x="71070" y="527342"/>
                    </a:lnTo>
                    <a:lnTo>
                      <a:pt x="72147" y="529227"/>
                    </a:lnTo>
                    <a:lnTo>
                      <a:pt x="73744" y="533609"/>
                    </a:lnTo>
                    <a:lnTo>
                      <a:pt x="75067" y="535613"/>
                    </a:lnTo>
                    <a:lnTo>
                      <a:pt x="75528" y="537295"/>
                    </a:lnTo>
                    <a:lnTo>
                      <a:pt x="74297" y="541948"/>
                    </a:lnTo>
                    <a:lnTo>
                      <a:pt x="74046" y="544088"/>
                    </a:lnTo>
                    <a:lnTo>
                      <a:pt x="79494" y="540048"/>
                    </a:lnTo>
                    <a:lnTo>
                      <a:pt x="81498" y="539432"/>
                    </a:lnTo>
                    <a:lnTo>
                      <a:pt x="83561" y="539819"/>
                    </a:lnTo>
                    <a:lnTo>
                      <a:pt x="84187" y="541058"/>
                    </a:lnTo>
                    <a:lnTo>
                      <a:pt x="84227" y="544633"/>
                    </a:lnTo>
                    <a:lnTo>
                      <a:pt x="84924" y="546968"/>
                    </a:lnTo>
                    <a:lnTo>
                      <a:pt x="85629" y="547577"/>
                    </a:lnTo>
                    <a:lnTo>
                      <a:pt x="88121" y="546992"/>
                    </a:lnTo>
                    <a:lnTo>
                      <a:pt x="90461" y="546975"/>
                    </a:lnTo>
                    <a:lnTo>
                      <a:pt x="91841" y="546711"/>
                    </a:lnTo>
                    <a:lnTo>
                      <a:pt x="92312" y="545758"/>
                    </a:lnTo>
                    <a:lnTo>
                      <a:pt x="91965" y="543634"/>
                    </a:lnTo>
                    <a:lnTo>
                      <a:pt x="91085" y="542328"/>
                    </a:lnTo>
                    <a:lnTo>
                      <a:pt x="83073" y="533611"/>
                    </a:lnTo>
                    <a:lnTo>
                      <a:pt x="82164" y="531961"/>
                    </a:lnTo>
                    <a:lnTo>
                      <a:pt x="79250" y="524654"/>
                    </a:lnTo>
                    <a:lnTo>
                      <a:pt x="77768" y="516757"/>
                    </a:lnTo>
                    <a:lnTo>
                      <a:pt x="76793" y="514837"/>
                    </a:lnTo>
                    <a:lnTo>
                      <a:pt x="77767" y="513631"/>
                    </a:lnTo>
                    <a:lnTo>
                      <a:pt x="79548" y="510314"/>
                    </a:lnTo>
                    <a:lnTo>
                      <a:pt x="80188" y="508604"/>
                    </a:lnTo>
                    <a:lnTo>
                      <a:pt x="80755" y="501638"/>
                    </a:lnTo>
                    <a:lnTo>
                      <a:pt x="81194" y="500614"/>
                    </a:lnTo>
                    <a:lnTo>
                      <a:pt x="83160" y="500992"/>
                    </a:lnTo>
                    <a:lnTo>
                      <a:pt x="86315" y="502774"/>
                    </a:lnTo>
                    <a:lnTo>
                      <a:pt x="88127" y="503147"/>
                    </a:lnTo>
                    <a:lnTo>
                      <a:pt x="91960" y="503051"/>
                    </a:lnTo>
                    <a:lnTo>
                      <a:pt x="96340" y="503811"/>
                    </a:lnTo>
                    <a:lnTo>
                      <a:pt x="98360" y="503887"/>
                    </a:lnTo>
                    <a:lnTo>
                      <a:pt x="100222" y="503643"/>
                    </a:lnTo>
                    <a:lnTo>
                      <a:pt x="103235" y="502776"/>
                    </a:lnTo>
                    <a:lnTo>
                      <a:pt x="106122" y="501181"/>
                    </a:lnTo>
                    <a:lnTo>
                      <a:pt x="107025" y="500929"/>
                    </a:lnTo>
                    <a:lnTo>
                      <a:pt x="108430" y="500760"/>
                    </a:lnTo>
                    <a:lnTo>
                      <a:pt x="108840" y="500363"/>
                    </a:lnTo>
                    <a:lnTo>
                      <a:pt x="108970" y="499671"/>
                    </a:lnTo>
                    <a:lnTo>
                      <a:pt x="109585" y="498673"/>
                    </a:lnTo>
                    <a:lnTo>
                      <a:pt x="114985" y="494334"/>
                    </a:lnTo>
                    <a:lnTo>
                      <a:pt x="115930" y="494114"/>
                    </a:lnTo>
                    <a:lnTo>
                      <a:pt x="116936" y="493410"/>
                    </a:lnTo>
                    <a:lnTo>
                      <a:pt x="119237" y="494225"/>
                    </a:lnTo>
                    <a:lnTo>
                      <a:pt x="122883" y="496168"/>
                    </a:lnTo>
                    <a:lnTo>
                      <a:pt x="122538" y="492894"/>
                    </a:lnTo>
                    <a:lnTo>
                      <a:pt x="124065" y="485753"/>
                    </a:lnTo>
                    <a:lnTo>
                      <a:pt x="122665" y="483820"/>
                    </a:lnTo>
                    <a:lnTo>
                      <a:pt x="121785" y="487749"/>
                    </a:lnTo>
                    <a:lnTo>
                      <a:pt x="119361" y="489791"/>
                    </a:lnTo>
                    <a:lnTo>
                      <a:pt x="111607" y="492062"/>
                    </a:lnTo>
                    <a:lnTo>
                      <a:pt x="99874" y="498112"/>
                    </a:lnTo>
                    <a:lnTo>
                      <a:pt x="95384" y="498577"/>
                    </a:lnTo>
                    <a:lnTo>
                      <a:pt x="99409" y="492887"/>
                    </a:lnTo>
                    <a:lnTo>
                      <a:pt x="99534" y="491389"/>
                    </a:lnTo>
                    <a:lnTo>
                      <a:pt x="98493" y="491394"/>
                    </a:lnTo>
                    <a:lnTo>
                      <a:pt x="94382" y="494139"/>
                    </a:lnTo>
                    <a:lnTo>
                      <a:pt x="92089" y="494895"/>
                    </a:lnTo>
                    <a:lnTo>
                      <a:pt x="90481" y="494987"/>
                    </a:lnTo>
                    <a:lnTo>
                      <a:pt x="88894" y="494274"/>
                    </a:lnTo>
                    <a:lnTo>
                      <a:pt x="83596" y="490331"/>
                    </a:lnTo>
                    <a:lnTo>
                      <a:pt x="82951" y="488654"/>
                    </a:lnTo>
                    <a:lnTo>
                      <a:pt x="83949" y="486434"/>
                    </a:lnTo>
                    <a:lnTo>
                      <a:pt x="81256" y="484934"/>
                    </a:lnTo>
                    <a:lnTo>
                      <a:pt x="78089" y="482683"/>
                    </a:lnTo>
                    <a:lnTo>
                      <a:pt x="75475" y="480064"/>
                    </a:lnTo>
                    <a:lnTo>
                      <a:pt x="73272" y="474446"/>
                    </a:lnTo>
                    <a:lnTo>
                      <a:pt x="72981" y="472666"/>
                    </a:lnTo>
                    <a:lnTo>
                      <a:pt x="73803" y="471861"/>
                    </a:lnTo>
                    <a:lnTo>
                      <a:pt x="75547" y="471722"/>
                    </a:lnTo>
                    <a:lnTo>
                      <a:pt x="80156" y="470821"/>
                    </a:lnTo>
                    <a:lnTo>
                      <a:pt x="86080" y="470882"/>
                    </a:lnTo>
                    <a:lnTo>
                      <a:pt x="89188" y="470000"/>
                    </a:lnTo>
                    <a:lnTo>
                      <a:pt x="90509" y="467459"/>
                    </a:lnTo>
                    <a:lnTo>
                      <a:pt x="91612" y="466428"/>
                    </a:lnTo>
                    <a:lnTo>
                      <a:pt x="96597" y="463109"/>
                    </a:lnTo>
                    <a:lnTo>
                      <a:pt x="98039" y="461538"/>
                    </a:lnTo>
                    <a:lnTo>
                      <a:pt x="95366" y="461728"/>
                    </a:lnTo>
                    <a:lnTo>
                      <a:pt x="92259" y="462745"/>
                    </a:lnTo>
                    <a:lnTo>
                      <a:pt x="89385" y="464195"/>
                    </a:lnTo>
                    <a:lnTo>
                      <a:pt x="85235" y="467287"/>
                    </a:lnTo>
                    <a:lnTo>
                      <a:pt x="82829" y="467525"/>
                    </a:lnTo>
                    <a:lnTo>
                      <a:pt x="77651" y="466496"/>
                    </a:lnTo>
                    <a:lnTo>
                      <a:pt x="76363" y="466445"/>
                    </a:lnTo>
                    <a:lnTo>
                      <a:pt x="73783" y="466720"/>
                    </a:lnTo>
                    <a:lnTo>
                      <a:pt x="72506" y="466627"/>
                    </a:lnTo>
                    <a:lnTo>
                      <a:pt x="71835" y="466289"/>
                    </a:lnTo>
                    <a:lnTo>
                      <a:pt x="71149" y="465721"/>
                    </a:lnTo>
                    <a:lnTo>
                      <a:pt x="70148" y="465183"/>
                    </a:lnTo>
                    <a:lnTo>
                      <a:pt x="68539" y="464995"/>
                    </a:lnTo>
                    <a:lnTo>
                      <a:pt x="66193" y="464094"/>
                    </a:lnTo>
                    <a:lnTo>
                      <a:pt x="58545" y="458150"/>
                    </a:lnTo>
                    <a:lnTo>
                      <a:pt x="57961" y="458061"/>
                    </a:lnTo>
                    <a:lnTo>
                      <a:pt x="56574" y="458297"/>
                    </a:lnTo>
                    <a:lnTo>
                      <a:pt x="55971" y="458218"/>
                    </a:lnTo>
                    <a:lnTo>
                      <a:pt x="55767" y="457785"/>
                    </a:lnTo>
                    <a:lnTo>
                      <a:pt x="55201" y="456076"/>
                    </a:lnTo>
                    <a:lnTo>
                      <a:pt x="54987" y="455611"/>
                    </a:lnTo>
                    <a:lnTo>
                      <a:pt x="54443" y="455406"/>
                    </a:lnTo>
                    <a:lnTo>
                      <a:pt x="52840" y="455021"/>
                    </a:lnTo>
                    <a:lnTo>
                      <a:pt x="52407" y="454802"/>
                    </a:lnTo>
                    <a:lnTo>
                      <a:pt x="51971" y="454020"/>
                    </a:lnTo>
                    <a:lnTo>
                      <a:pt x="51468" y="452361"/>
                    </a:lnTo>
                    <a:lnTo>
                      <a:pt x="51056" y="451735"/>
                    </a:lnTo>
                    <a:lnTo>
                      <a:pt x="44782" y="448393"/>
                    </a:lnTo>
                    <a:lnTo>
                      <a:pt x="43591" y="447161"/>
                    </a:lnTo>
                    <a:lnTo>
                      <a:pt x="45241" y="436907"/>
                    </a:lnTo>
                    <a:lnTo>
                      <a:pt x="45706" y="436142"/>
                    </a:lnTo>
                    <a:lnTo>
                      <a:pt x="48944" y="432419"/>
                    </a:lnTo>
                    <a:lnTo>
                      <a:pt x="49703" y="431051"/>
                    </a:lnTo>
                    <a:lnTo>
                      <a:pt x="49870" y="429636"/>
                    </a:lnTo>
                    <a:lnTo>
                      <a:pt x="49871" y="428194"/>
                    </a:lnTo>
                    <a:lnTo>
                      <a:pt x="50116" y="426651"/>
                    </a:lnTo>
                    <a:lnTo>
                      <a:pt x="51020" y="424328"/>
                    </a:lnTo>
                    <a:lnTo>
                      <a:pt x="52170" y="422553"/>
                    </a:lnTo>
                    <a:lnTo>
                      <a:pt x="57524" y="417020"/>
                    </a:lnTo>
                    <a:lnTo>
                      <a:pt x="58970" y="415007"/>
                    </a:lnTo>
                    <a:lnTo>
                      <a:pt x="59878" y="412790"/>
                    </a:lnTo>
                    <a:lnTo>
                      <a:pt x="60163" y="410129"/>
                    </a:lnTo>
                    <a:lnTo>
                      <a:pt x="60075" y="405681"/>
                    </a:lnTo>
                    <a:lnTo>
                      <a:pt x="59730" y="404332"/>
                    </a:lnTo>
                    <a:lnTo>
                      <a:pt x="58415" y="402016"/>
                    </a:lnTo>
                    <a:lnTo>
                      <a:pt x="58261" y="400944"/>
                    </a:lnTo>
                    <a:lnTo>
                      <a:pt x="59059" y="400443"/>
                    </a:lnTo>
                    <a:lnTo>
                      <a:pt x="60544" y="401396"/>
                    </a:lnTo>
                    <a:lnTo>
                      <a:pt x="62389" y="402069"/>
                    </a:lnTo>
                    <a:lnTo>
                      <a:pt x="64280" y="400787"/>
                    </a:lnTo>
                    <a:lnTo>
                      <a:pt x="64721" y="401904"/>
                    </a:lnTo>
                    <a:lnTo>
                      <a:pt x="64995" y="403338"/>
                    </a:lnTo>
                    <a:lnTo>
                      <a:pt x="65460" y="404538"/>
                    </a:lnTo>
                    <a:lnTo>
                      <a:pt x="66514" y="405033"/>
                    </a:lnTo>
                    <a:lnTo>
                      <a:pt x="68089" y="404491"/>
                    </a:lnTo>
                    <a:lnTo>
                      <a:pt x="69508" y="403671"/>
                    </a:lnTo>
                    <a:lnTo>
                      <a:pt x="70616" y="403758"/>
                    </a:lnTo>
                    <a:lnTo>
                      <a:pt x="71323" y="405870"/>
                    </a:lnTo>
                    <a:lnTo>
                      <a:pt x="73702" y="402383"/>
                    </a:lnTo>
                    <a:lnTo>
                      <a:pt x="73148" y="398512"/>
                    </a:lnTo>
                    <a:lnTo>
                      <a:pt x="72255" y="395234"/>
                    </a:lnTo>
                    <a:lnTo>
                      <a:pt x="73667" y="393537"/>
                    </a:lnTo>
                    <a:lnTo>
                      <a:pt x="74174" y="397535"/>
                    </a:lnTo>
                    <a:lnTo>
                      <a:pt x="77140" y="398327"/>
                    </a:lnTo>
                    <a:lnTo>
                      <a:pt x="84395" y="396840"/>
                    </a:lnTo>
                    <a:lnTo>
                      <a:pt x="87782" y="395534"/>
                    </a:lnTo>
                    <a:lnTo>
                      <a:pt x="89999" y="392430"/>
                    </a:lnTo>
                    <a:lnTo>
                      <a:pt x="91217" y="388473"/>
                    </a:lnTo>
                    <a:lnTo>
                      <a:pt x="91567" y="384694"/>
                    </a:lnTo>
                    <a:lnTo>
                      <a:pt x="90983" y="382359"/>
                    </a:lnTo>
                    <a:lnTo>
                      <a:pt x="89718" y="381116"/>
                    </a:lnTo>
                    <a:lnTo>
                      <a:pt x="88265" y="380045"/>
                    </a:lnTo>
                    <a:lnTo>
                      <a:pt x="87124" y="378224"/>
                    </a:lnTo>
                    <a:lnTo>
                      <a:pt x="87235" y="376540"/>
                    </a:lnTo>
                    <a:lnTo>
                      <a:pt x="88101" y="374514"/>
                    </a:lnTo>
                    <a:lnTo>
                      <a:pt x="90378" y="371137"/>
                    </a:lnTo>
                    <a:lnTo>
                      <a:pt x="97142" y="365773"/>
                    </a:lnTo>
                    <a:lnTo>
                      <a:pt x="99580" y="362707"/>
                    </a:lnTo>
                    <a:lnTo>
                      <a:pt x="97998" y="360354"/>
                    </a:lnTo>
                    <a:lnTo>
                      <a:pt x="97582" y="361147"/>
                    </a:lnTo>
                    <a:lnTo>
                      <a:pt x="96679" y="362297"/>
                    </a:lnTo>
                    <a:lnTo>
                      <a:pt x="96240" y="363028"/>
                    </a:lnTo>
                    <a:lnTo>
                      <a:pt x="95447" y="362243"/>
                    </a:lnTo>
                    <a:lnTo>
                      <a:pt x="96169" y="360221"/>
                    </a:lnTo>
                    <a:lnTo>
                      <a:pt x="96030" y="358146"/>
                    </a:lnTo>
                    <a:lnTo>
                      <a:pt x="95295" y="353810"/>
                    </a:lnTo>
                    <a:lnTo>
                      <a:pt x="95545" y="351737"/>
                    </a:lnTo>
                    <a:lnTo>
                      <a:pt x="98475" y="343878"/>
                    </a:lnTo>
                    <a:lnTo>
                      <a:pt x="100618" y="339672"/>
                    </a:lnTo>
                    <a:lnTo>
                      <a:pt x="101027" y="337866"/>
                    </a:lnTo>
                    <a:lnTo>
                      <a:pt x="101039" y="333836"/>
                    </a:lnTo>
                    <a:lnTo>
                      <a:pt x="101251" y="331900"/>
                    </a:lnTo>
                    <a:lnTo>
                      <a:pt x="101758" y="330395"/>
                    </a:lnTo>
                    <a:lnTo>
                      <a:pt x="102964" y="329406"/>
                    </a:lnTo>
                    <a:lnTo>
                      <a:pt x="104423" y="328892"/>
                    </a:lnTo>
                    <a:lnTo>
                      <a:pt x="105623" y="328133"/>
                    </a:lnTo>
                    <a:lnTo>
                      <a:pt x="106406" y="324712"/>
                    </a:lnTo>
                    <a:lnTo>
                      <a:pt x="107284" y="322614"/>
                    </a:lnTo>
                    <a:lnTo>
                      <a:pt x="108353" y="320898"/>
                    </a:lnTo>
                    <a:lnTo>
                      <a:pt x="109354" y="320509"/>
                    </a:lnTo>
                    <a:lnTo>
                      <a:pt x="110305" y="322042"/>
                    </a:lnTo>
                    <a:lnTo>
                      <a:pt x="110582" y="324385"/>
                    </a:lnTo>
                    <a:lnTo>
                      <a:pt x="110445" y="328928"/>
                    </a:lnTo>
                    <a:lnTo>
                      <a:pt x="111473" y="330282"/>
                    </a:lnTo>
                    <a:lnTo>
                      <a:pt x="113792" y="331325"/>
                    </a:lnTo>
                    <a:lnTo>
                      <a:pt x="118353" y="332567"/>
                    </a:lnTo>
                    <a:lnTo>
                      <a:pt x="119982" y="331643"/>
                    </a:lnTo>
                    <a:lnTo>
                      <a:pt x="127673" y="329027"/>
                    </a:lnTo>
                    <a:lnTo>
                      <a:pt x="130063" y="327555"/>
                    </a:lnTo>
                    <a:lnTo>
                      <a:pt x="136339" y="321739"/>
                    </a:lnTo>
                    <a:lnTo>
                      <a:pt x="139033" y="323204"/>
                    </a:lnTo>
                    <a:lnTo>
                      <a:pt x="142735" y="319513"/>
                    </a:lnTo>
                    <a:lnTo>
                      <a:pt x="149013" y="310092"/>
                    </a:lnTo>
                    <a:lnTo>
                      <a:pt x="151831" y="306850"/>
                    </a:lnTo>
                    <a:lnTo>
                      <a:pt x="153936" y="305293"/>
                    </a:lnTo>
                    <a:lnTo>
                      <a:pt x="156331" y="304596"/>
                    </a:lnTo>
                    <a:lnTo>
                      <a:pt x="158764" y="305715"/>
                    </a:lnTo>
                    <a:lnTo>
                      <a:pt x="161868" y="307634"/>
                    </a:lnTo>
                    <a:lnTo>
                      <a:pt x="163847" y="307980"/>
                    </a:lnTo>
                    <a:lnTo>
                      <a:pt x="162807" y="304463"/>
                    </a:lnTo>
                    <a:lnTo>
                      <a:pt x="161462" y="303176"/>
                    </a:lnTo>
                    <a:lnTo>
                      <a:pt x="159013" y="301786"/>
                    </a:lnTo>
                    <a:lnTo>
                      <a:pt x="156199" y="300696"/>
                    </a:lnTo>
                    <a:lnTo>
                      <a:pt x="153643" y="300290"/>
                    </a:lnTo>
                    <a:lnTo>
                      <a:pt x="152376" y="299502"/>
                    </a:lnTo>
                    <a:lnTo>
                      <a:pt x="150919" y="297675"/>
                    </a:lnTo>
                    <a:lnTo>
                      <a:pt x="148766" y="294172"/>
                    </a:lnTo>
                    <a:lnTo>
                      <a:pt x="141797" y="286014"/>
                    </a:lnTo>
                    <a:lnTo>
                      <a:pt x="141163" y="285611"/>
                    </a:lnTo>
                    <a:lnTo>
                      <a:pt x="138106" y="285541"/>
                    </a:lnTo>
                    <a:lnTo>
                      <a:pt x="137009" y="285241"/>
                    </a:lnTo>
                    <a:lnTo>
                      <a:pt x="136479" y="284167"/>
                    </a:lnTo>
                    <a:lnTo>
                      <a:pt x="136288" y="270180"/>
                    </a:lnTo>
                    <a:lnTo>
                      <a:pt x="136722" y="268293"/>
                    </a:lnTo>
                    <a:lnTo>
                      <a:pt x="137624" y="266708"/>
                    </a:lnTo>
                    <a:lnTo>
                      <a:pt x="138177" y="263932"/>
                    </a:lnTo>
                    <a:lnTo>
                      <a:pt x="137551" y="260148"/>
                    </a:lnTo>
                    <a:lnTo>
                      <a:pt x="137463" y="256499"/>
                    </a:lnTo>
                    <a:lnTo>
                      <a:pt x="139588" y="254022"/>
                    </a:lnTo>
                    <a:lnTo>
                      <a:pt x="141092" y="254053"/>
                    </a:lnTo>
                    <a:lnTo>
                      <a:pt x="142321" y="253578"/>
                    </a:lnTo>
                    <a:lnTo>
                      <a:pt x="143245" y="252630"/>
                    </a:lnTo>
                    <a:lnTo>
                      <a:pt x="143853" y="251303"/>
                    </a:lnTo>
                    <a:lnTo>
                      <a:pt x="145421" y="252772"/>
                    </a:lnTo>
                    <a:lnTo>
                      <a:pt x="145963" y="254502"/>
                    </a:lnTo>
                    <a:lnTo>
                      <a:pt x="146850" y="255902"/>
                    </a:lnTo>
                    <a:lnTo>
                      <a:pt x="149516" y="256441"/>
                    </a:lnTo>
                    <a:lnTo>
                      <a:pt x="152246" y="255831"/>
                    </a:lnTo>
                    <a:lnTo>
                      <a:pt x="156856" y="253337"/>
                    </a:lnTo>
                    <a:lnTo>
                      <a:pt x="159012" y="252740"/>
                    </a:lnTo>
                    <a:lnTo>
                      <a:pt x="161282" y="251578"/>
                    </a:lnTo>
                    <a:lnTo>
                      <a:pt x="163333" y="248898"/>
                    </a:lnTo>
                    <a:lnTo>
                      <a:pt x="164815" y="245791"/>
                    </a:lnTo>
                    <a:lnTo>
                      <a:pt x="165366" y="243349"/>
                    </a:lnTo>
                    <a:lnTo>
                      <a:pt x="165138" y="235459"/>
                    </a:lnTo>
                    <a:lnTo>
                      <a:pt x="166319" y="231576"/>
                    </a:lnTo>
                    <a:lnTo>
                      <a:pt x="165626" y="229192"/>
                    </a:lnTo>
                    <a:lnTo>
                      <a:pt x="164570" y="226752"/>
                    </a:lnTo>
                    <a:lnTo>
                      <a:pt x="164227" y="224475"/>
                    </a:lnTo>
                    <a:lnTo>
                      <a:pt x="165370" y="221511"/>
                    </a:lnTo>
                    <a:lnTo>
                      <a:pt x="167032" y="221551"/>
                    </a:lnTo>
                    <a:lnTo>
                      <a:pt x="169027" y="222575"/>
                    </a:lnTo>
                    <a:lnTo>
                      <a:pt x="171194" y="222584"/>
                    </a:lnTo>
                    <a:lnTo>
                      <a:pt x="171418" y="221756"/>
                    </a:lnTo>
                    <a:lnTo>
                      <a:pt x="171397" y="220266"/>
                    </a:lnTo>
                    <a:lnTo>
                      <a:pt x="171574" y="218833"/>
                    </a:lnTo>
                    <a:lnTo>
                      <a:pt x="172380" y="218192"/>
                    </a:lnTo>
                    <a:lnTo>
                      <a:pt x="173788" y="217789"/>
                    </a:lnTo>
                    <a:lnTo>
                      <a:pt x="175837" y="215998"/>
                    </a:lnTo>
                    <a:lnTo>
                      <a:pt x="177161" y="215471"/>
                    </a:lnTo>
                    <a:lnTo>
                      <a:pt x="178869" y="215866"/>
                    </a:lnTo>
                    <a:lnTo>
                      <a:pt x="183543" y="218144"/>
                    </a:lnTo>
                    <a:lnTo>
                      <a:pt x="185843" y="218809"/>
                    </a:lnTo>
                    <a:lnTo>
                      <a:pt x="183949" y="216134"/>
                    </a:lnTo>
                    <a:lnTo>
                      <a:pt x="183099" y="214377"/>
                    </a:lnTo>
                    <a:lnTo>
                      <a:pt x="183251" y="212581"/>
                    </a:lnTo>
                    <a:lnTo>
                      <a:pt x="184566" y="211451"/>
                    </a:lnTo>
                    <a:lnTo>
                      <a:pt x="185848" y="212355"/>
                    </a:lnTo>
                    <a:lnTo>
                      <a:pt x="191253" y="222201"/>
                    </a:lnTo>
                    <a:lnTo>
                      <a:pt x="192478" y="222836"/>
                    </a:lnTo>
                    <a:lnTo>
                      <a:pt x="193843" y="223092"/>
                    </a:lnTo>
                    <a:lnTo>
                      <a:pt x="194823" y="223773"/>
                    </a:lnTo>
                    <a:lnTo>
                      <a:pt x="194849" y="225712"/>
                    </a:lnTo>
                    <a:lnTo>
                      <a:pt x="196303" y="224976"/>
                    </a:lnTo>
                    <a:lnTo>
                      <a:pt x="197380" y="225280"/>
                    </a:lnTo>
                    <a:lnTo>
                      <a:pt x="198421" y="225980"/>
                    </a:lnTo>
                    <a:lnTo>
                      <a:pt x="199870" y="226350"/>
                    </a:lnTo>
                    <a:lnTo>
                      <a:pt x="199959" y="226077"/>
                    </a:lnTo>
                    <a:lnTo>
                      <a:pt x="200374" y="225507"/>
                    </a:lnTo>
                    <a:lnTo>
                      <a:pt x="200996" y="224912"/>
                    </a:lnTo>
                    <a:lnTo>
                      <a:pt x="201766" y="224637"/>
                    </a:lnTo>
                    <a:lnTo>
                      <a:pt x="202511" y="224780"/>
                    </a:lnTo>
                    <a:lnTo>
                      <a:pt x="203849" y="225403"/>
                    </a:lnTo>
                    <a:lnTo>
                      <a:pt x="204717" y="225533"/>
                    </a:lnTo>
                    <a:lnTo>
                      <a:pt x="206140" y="225435"/>
                    </a:lnTo>
                    <a:lnTo>
                      <a:pt x="207424" y="225089"/>
                    </a:lnTo>
                    <a:lnTo>
                      <a:pt x="208323" y="224364"/>
                    </a:lnTo>
                    <a:lnTo>
                      <a:pt x="208648" y="223169"/>
                    </a:lnTo>
                    <a:lnTo>
                      <a:pt x="198151" y="220323"/>
                    </a:lnTo>
                    <a:lnTo>
                      <a:pt x="198278" y="220602"/>
                    </a:lnTo>
                    <a:lnTo>
                      <a:pt x="197798" y="220986"/>
                    </a:lnTo>
                    <a:lnTo>
                      <a:pt x="197049" y="221281"/>
                    </a:lnTo>
                    <a:lnTo>
                      <a:pt x="196356" y="221231"/>
                    </a:lnTo>
                    <a:lnTo>
                      <a:pt x="196104" y="220923"/>
                    </a:lnTo>
                    <a:lnTo>
                      <a:pt x="195482" y="219756"/>
                    </a:lnTo>
                    <a:lnTo>
                      <a:pt x="195107" y="219502"/>
                    </a:lnTo>
                    <a:lnTo>
                      <a:pt x="194915" y="218995"/>
                    </a:lnTo>
                    <a:lnTo>
                      <a:pt x="193245" y="216836"/>
                    </a:lnTo>
                    <a:lnTo>
                      <a:pt x="192838" y="216447"/>
                    </a:lnTo>
                    <a:lnTo>
                      <a:pt x="192303" y="215832"/>
                    </a:lnTo>
                    <a:lnTo>
                      <a:pt x="191410" y="215410"/>
                    </a:lnTo>
                    <a:lnTo>
                      <a:pt x="191239" y="214955"/>
                    </a:lnTo>
                    <a:lnTo>
                      <a:pt x="192808" y="214227"/>
                    </a:lnTo>
                    <a:lnTo>
                      <a:pt x="193860" y="214176"/>
                    </a:lnTo>
                    <a:lnTo>
                      <a:pt x="194885" y="214449"/>
                    </a:lnTo>
                    <a:lnTo>
                      <a:pt x="195971" y="214607"/>
                    </a:lnTo>
                    <a:lnTo>
                      <a:pt x="197130" y="214148"/>
                    </a:lnTo>
                    <a:lnTo>
                      <a:pt x="198435" y="212935"/>
                    </a:lnTo>
                    <a:lnTo>
                      <a:pt x="198611" y="212150"/>
                    </a:lnTo>
                    <a:lnTo>
                      <a:pt x="198281" y="211343"/>
                    </a:lnTo>
                    <a:lnTo>
                      <a:pt x="198018" y="210190"/>
                    </a:lnTo>
                    <a:lnTo>
                      <a:pt x="197331" y="209702"/>
                    </a:lnTo>
                    <a:lnTo>
                      <a:pt x="194299" y="209883"/>
                    </a:lnTo>
                    <a:lnTo>
                      <a:pt x="193611" y="209395"/>
                    </a:lnTo>
                    <a:lnTo>
                      <a:pt x="193722" y="207693"/>
                    </a:lnTo>
                    <a:lnTo>
                      <a:pt x="196751" y="199454"/>
                    </a:lnTo>
                    <a:lnTo>
                      <a:pt x="196766" y="197274"/>
                    </a:lnTo>
                    <a:lnTo>
                      <a:pt x="194927" y="194097"/>
                    </a:lnTo>
                    <a:lnTo>
                      <a:pt x="195189" y="192800"/>
                    </a:lnTo>
                    <a:lnTo>
                      <a:pt x="196074" y="191762"/>
                    </a:lnTo>
                    <a:lnTo>
                      <a:pt x="198695" y="190755"/>
                    </a:lnTo>
                    <a:lnTo>
                      <a:pt x="198028" y="189558"/>
                    </a:lnTo>
                    <a:lnTo>
                      <a:pt x="195918" y="187845"/>
                    </a:lnTo>
                    <a:lnTo>
                      <a:pt x="195378" y="187563"/>
                    </a:lnTo>
                    <a:lnTo>
                      <a:pt x="193316" y="187017"/>
                    </a:lnTo>
                    <a:lnTo>
                      <a:pt x="193305" y="186225"/>
                    </a:lnTo>
                    <a:lnTo>
                      <a:pt x="196761" y="184264"/>
                    </a:lnTo>
                    <a:lnTo>
                      <a:pt x="201239" y="183829"/>
                    </a:lnTo>
                    <a:lnTo>
                      <a:pt x="205469" y="184921"/>
                    </a:lnTo>
                    <a:lnTo>
                      <a:pt x="208199" y="187625"/>
                    </a:lnTo>
                    <a:lnTo>
                      <a:pt x="210352" y="187212"/>
                    </a:lnTo>
                    <a:lnTo>
                      <a:pt x="213748" y="187758"/>
                    </a:lnTo>
                    <a:lnTo>
                      <a:pt x="217170" y="188866"/>
                    </a:lnTo>
                    <a:lnTo>
                      <a:pt x="219436" y="190141"/>
                    </a:lnTo>
                    <a:lnTo>
                      <a:pt x="218177" y="192633"/>
                    </a:lnTo>
                    <a:lnTo>
                      <a:pt x="218148" y="194542"/>
                    </a:lnTo>
                    <a:lnTo>
                      <a:pt x="219543" y="198875"/>
                    </a:lnTo>
                    <a:lnTo>
                      <a:pt x="219712" y="206775"/>
                    </a:lnTo>
                    <a:lnTo>
                      <a:pt x="220456" y="209358"/>
                    </a:lnTo>
                    <a:lnTo>
                      <a:pt x="221178" y="207605"/>
                    </a:lnTo>
                    <a:lnTo>
                      <a:pt x="221322" y="205893"/>
                    </a:lnTo>
                    <a:lnTo>
                      <a:pt x="221696" y="204343"/>
                    </a:lnTo>
                    <a:lnTo>
                      <a:pt x="223045" y="203195"/>
                    </a:lnTo>
                    <a:lnTo>
                      <a:pt x="227135" y="205941"/>
                    </a:lnTo>
                    <a:lnTo>
                      <a:pt x="231587" y="213270"/>
                    </a:lnTo>
                    <a:lnTo>
                      <a:pt x="234469" y="216132"/>
                    </a:lnTo>
                    <a:lnTo>
                      <a:pt x="234238" y="214082"/>
                    </a:lnTo>
                    <a:lnTo>
                      <a:pt x="234035" y="213397"/>
                    </a:lnTo>
                    <a:lnTo>
                      <a:pt x="233644" y="212715"/>
                    </a:lnTo>
                    <a:lnTo>
                      <a:pt x="235583" y="210734"/>
                    </a:lnTo>
                    <a:lnTo>
                      <a:pt x="238293" y="211389"/>
                    </a:lnTo>
                    <a:lnTo>
                      <a:pt x="243157" y="214315"/>
                    </a:lnTo>
                    <a:lnTo>
                      <a:pt x="241744" y="210761"/>
                    </a:lnTo>
                    <a:lnTo>
                      <a:pt x="238672" y="208495"/>
                    </a:lnTo>
                    <a:lnTo>
                      <a:pt x="235193" y="206518"/>
                    </a:lnTo>
                    <a:lnTo>
                      <a:pt x="232592" y="203912"/>
                    </a:lnTo>
                    <a:lnTo>
                      <a:pt x="231293" y="201432"/>
                    </a:lnTo>
                    <a:lnTo>
                      <a:pt x="230967" y="200019"/>
                    </a:lnTo>
                    <a:lnTo>
                      <a:pt x="231858" y="199421"/>
                    </a:lnTo>
                    <a:lnTo>
                      <a:pt x="234274" y="199434"/>
                    </a:lnTo>
                    <a:lnTo>
                      <a:pt x="236821" y="199987"/>
                    </a:lnTo>
                    <a:lnTo>
                      <a:pt x="240767" y="202082"/>
                    </a:lnTo>
                    <a:lnTo>
                      <a:pt x="243027" y="202870"/>
                    </a:lnTo>
                    <a:lnTo>
                      <a:pt x="242218" y="200651"/>
                    </a:lnTo>
                    <a:lnTo>
                      <a:pt x="240939" y="198983"/>
                    </a:lnTo>
                    <a:lnTo>
                      <a:pt x="238173" y="196379"/>
                    </a:lnTo>
                    <a:lnTo>
                      <a:pt x="237240" y="196039"/>
                    </a:lnTo>
                    <a:lnTo>
                      <a:pt x="234730" y="195976"/>
                    </a:lnTo>
                    <a:lnTo>
                      <a:pt x="234229" y="195546"/>
                    </a:lnTo>
                    <a:lnTo>
                      <a:pt x="233949" y="194571"/>
                    </a:lnTo>
                    <a:lnTo>
                      <a:pt x="233370" y="193569"/>
                    </a:lnTo>
                    <a:lnTo>
                      <a:pt x="232019" y="192027"/>
                    </a:lnTo>
                    <a:lnTo>
                      <a:pt x="229996" y="191195"/>
                    </a:lnTo>
                    <a:lnTo>
                      <a:pt x="228614" y="192302"/>
                    </a:lnTo>
                    <a:lnTo>
                      <a:pt x="227054" y="193172"/>
                    </a:lnTo>
                    <a:lnTo>
                      <a:pt x="224641" y="191711"/>
                    </a:lnTo>
                    <a:lnTo>
                      <a:pt x="224276" y="190591"/>
                    </a:lnTo>
                    <a:lnTo>
                      <a:pt x="224862" y="189456"/>
                    </a:lnTo>
                    <a:lnTo>
                      <a:pt x="225319" y="187958"/>
                    </a:lnTo>
                    <a:lnTo>
                      <a:pt x="224569" y="185677"/>
                    </a:lnTo>
                    <a:lnTo>
                      <a:pt x="228875" y="184647"/>
                    </a:lnTo>
                    <a:lnTo>
                      <a:pt x="227450" y="182898"/>
                    </a:lnTo>
                    <a:lnTo>
                      <a:pt x="228425" y="181443"/>
                    </a:lnTo>
                    <a:lnTo>
                      <a:pt x="232306" y="179358"/>
                    </a:lnTo>
                    <a:lnTo>
                      <a:pt x="233224" y="178374"/>
                    </a:lnTo>
                    <a:lnTo>
                      <a:pt x="233420" y="177568"/>
                    </a:lnTo>
                    <a:lnTo>
                      <a:pt x="233724" y="177000"/>
                    </a:lnTo>
                    <a:lnTo>
                      <a:pt x="234941" y="176689"/>
                    </a:lnTo>
                    <a:lnTo>
                      <a:pt x="236120" y="176774"/>
                    </a:lnTo>
                    <a:lnTo>
                      <a:pt x="236746" y="177285"/>
                    </a:lnTo>
                    <a:lnTo>
                      <a:pt x="237312" y="177932"/>
                    </a:lnTo>
                    <a:lnTo>
                      <a:pt x="238350" y="178448"/>
                    </a:lnTo>
                    <a:lnTo>
                      <a:pt x="249953" y="180111"/>
                    </a:lnTo>
                    <a:lnTo>
                      <a:pt x="253287" y="181717"/>
                    </a:lnTo>
                    <a:lnTo>
                      <a:pt x="253322" y="179195"/>
                    </a:lnTo>
                    <a:lnTo>
                      <a:pt x="252591" y="177507"/>
                    </a:lnTo>
                    <a:lnTo>
                      <a:pt x="250524" y="174693"/>
                    </a:lnTo>
                    <a:lnTo>
                      <a:pt x="250029" y="172887"/>
                    </a:lnTo>
                    <a:lnTo>
                      <a:pt x="250433" y="166346"/>
                    </a:lnTo>
                    <a:lnTo>
                      <a:pt x="249724" y="163929"/>
                    </a:lnTo>
                    <a:lnTo>
                      <a:pt x="246729" y="160401"/>
                    </a:lnTo>
                    <a:lnTo>
                      <a:pt x="246025" y="158504"/>
                    </a:lnTo>
                    <a:lnTo>
                      <a:pt x="246513" y="155933"/>
                    </a:lnTo>
                    <a:lnTo>
                      <a:pt x="247857" y="153953"/>
                    </a:lnTo>
                    <a:lnTo>
                      <a:pt x="249779" y="152788"/>
                    </a:lnTo>
                    <a:lnTo>
                      <a:pt x="252022" y="152639"/>
                    </a:lnTo>
                    <a:lnTo>
                      <a:pt x="253185" y="153174"/>
                    </a:lnTo>
                    <a:lnTo>
                      <a:pt x="255562" y="154920"/>
                    </a:lnTo>
                    <a:lnTo>
                      <a:pt x="256384" y="155283"/>
                    </a:lnTo>
                    <a:lnTo>
                      <a:pt x="257311" y="154852"/>
                    </a:lnTo>
                    <a:lnTo>
                      <a:pt x="258687" y="152936"/>
                    </a:lnTo>
                    <a:lnTo>
                      <a:pt x="259924" y="152521"/>
                    </a:lnTo>
                    <a:lnTo>
                      <a:pt x="261258" y="153606"/>
                    </a:lnTo>
                    <a:lnTo>
                      <a:pt x="262594" y="155629"/>
                    </a:lnTo>
                    <a:lnTo>
                      <a:pt x="264025" y="157109"/>
                    </a:lnTo>
                    <a:lnTo>
                      <a:pt x="267178" y="155959"/>
                    </a:lnTo>
                    <a:lnTo>
                      <a:pt x="270438" y="159351"/>
                    </a:lnTo>
                    <a:lnTo>
                      <a:pt x="272662" y="160299"/>
                    </a:lnTo>
                    <a:lnTo>
                      <a:pt x="274055" y="161113"/>
                    </a:lnTo>
                    <a:lnTo>
                      <a:pt x="274766" y="162802"/>
                    </a:lnTo>
                    <a:lnTo>
                      <a:pt x="276091" y="164107"/>
                    </a:lnTo>
                    <a:lnTo>
                      <a:pt x="279273" y="163771"/>
                    </a:lnTo>
                    <a:lnTo>
                      <a:pt x="276917" y="160719"/>
                    </a:lnTo>
                    <a:lnTo>
                      <a:pt x="276541" y="159369"/>
                    </a:lnTo>
                    <a:lnTo>
                      <a:pt x="276903" y="158323"/>
                    </a:lnTo>
                    <a:lnTo>
                      <a:pt x="278765" y="156213"/>
                    </a:lnTo>
                    <a:lnTo>
                      <a:pt x="279191" y="155394"/>
                    </a:lnTo>
                    <a:lnTo>
                      <a:pt x="279246" y="152643"/>
                    </a:lnTo>
                    <a:lnTo>
                      <a:pt x="279497" y="150795"/>
                    </a:lnTo>
                    <a:lnTo>
                      <a:pt x="280839" y="146119"/>
                    </a:lnTo>
                    <a:lnTo>
                      <a:pt x="281049" y="142084"/>
                    </a:lnTo>
                    <a:lnTo>
                      <a:pt x="281565" y="140858"/>
                    </a:lnTo>
                    <a:lnTo>
                      <a:pt x="282856" y="139528"/>
                    </a:lnTo>
                    <a:lnTo>
                      <a:pt x="283979" y="139075"/>
                    </a:lnTo>
                    <a:lnTo>
                      <a:pt x="284791" y="139606"/>
                    </a:lnTo>
                    <a:lnTo>
                      <a:pt x="285400" y="142598"/>
                    </a:lnTo>
                    <a:lnTo>
                      <a:pt x="286563" y="144198"/>
                    </a:lnTo>
                    <a:lnTo>
                      <a:pt x="286835" y="145632"/>
                    </a:lnTo>
                    <a:lnTo>
                      <a:pt x="286889" y="151372"/>
                    </a:lnTo>
                    <a:lnTo>
                      <a:pt x="288174" y="157128"/>
                    </a:lnTo>
                    <a:lnTo>
                      <a:pt x="290623" y="161493"/>
                    </a:lnTo>
                    <a:lnTo>
                      <a:pt x="294079" y="164918"/>
                    </a:lnTo>
                    <a:lnTo>
                      <a:pt x="298313" y="167896"/>
                    </a:lnTo>
                    <a:lnTo>
                      <a:pt x="300786" y="169241"/>
                    </a:lnTo>
                    <a:lnTo>
                      <a:pt x="303525" y="170311"/>
                    </a:lnTo>
                    <a:lnTo>
                      <a:pt x="306404" y="171026"/>
                    </a:lnTo>
                    <a:lnTo>
                      <a:pt x="309270" y="171262"/>
                    </a:lnTo>
                    <a:lnTo>
                      <a:pt x="312026" y="170895"/>
                    </a:lnTo>
                    <a:lnTo>
                      <a:pt x="317380" y="169540"/>
                    </a:lnTo>
                    <a:lnTo>
                      <a:pt x="320170" y="169382"/>
                    </a:lnTo>
                    <a:lnTo>
                      <a:pt x="321693" y="169761"/>
                    </a:lnTo>
                    <a:lnTo>
                      <a:pt x="324493" y="170938"/>
                    </a:lnTo>
                    <a:lnTo>
                      <a:pt x="325936" y="170567"/>
                    </a:lnTo>
                    <a:lnTo>
                      <a:pt x="336426" y="168951"/>
                    </a:lnTo>
                    <a:lnTo>
                      <a:pt x="346255" y="167349"/>
                    </a:lnTo>
                    <a:lnTo>
                      <a:pt x="350783" y="165647"/>
                    </a:lnTo>
                    <a:lnTo>
                      <a:pt x="353264" y="164247"/>
                    </a:lnTo>
                    <a:lnTo>
                      <a:pt x="356369" y="161539"/>
                    </a:lnTo>
                    <a:lnTo>
                      <a:pt x="357646" y="160860"/>
                    </a:lnTo>
                    <a:lnTo>
                      <a:pt x="359060" y="160388"/>
                    </a:lnTo>
                    <a:lnTo>
                      <a:pt x="360517" y="160228"/>
                    </a:lnTo>
                    <a:lnTo>
                      <a:pt x="361491" y="160719"/>
                    </a:lnTo>
                    <a:lnTo>
                      <a:pt x="361871" y="161914"/>
                    </a:lnTo>
                    <a:lnTo>
                      <a:pt x="362151" y="163349"/>
                    </a:lnTo>
                    <a:lnTo>
                      <a:pt x="362717" y="164584"/>
                    </a:lnTo>
                    <a:lnTo>
                      <a:pt x="365241" y="166332"/>
                    </a:lnTo>
                    <a:lnTo>
                      <a:pt x="370741" y="168075"/>
                    </a:lnTo>
                    <a:lnTo>
                      <a:pt x="373916" y="169934"/>
                    </a:lnTo>
                    <a:lnTo>
                      <a:pt x="376865" y="170408"/>
                    </a:lnTo>
                    <a:lnTo>
                      <a:pt x="379478" y="171772"/>
                    </a:lnTo>
                    <a:lnTo>
                      <a:pt x="381028" y="171676"/>
                    </a:lnTo>
                    <a:lnTo>
                      <a:pt x="383636" y="170508"/>
                    </a:lnTo>
                    <a:lnTo>
                      <a:pt x="388333" y="167626"/>
                    </a:lnTo>
                    <a:lnTo>
                      <a:pt x="392799" y="163840"/>
                    </a:lnTo>
                    <a:lnTo>
                      <a:pt x="394770" y="161106"/>
                    </a:lnTo>
                    <a:lnTo>
                      <a:pt x="395367" y="160726"/>
                    </a:lnTo>
                    <a:lnTo>
                      <a:pt x="401087" y="158934"/>
                    </a:lnTo>
                    <a:lnTo>
                      <a:pt x="401826" y="157699"/>
                    </a:lnTo>
                    <a:lnTo>
                      <a:pt x="402800" y="154046"/>
                    </a:lnTo>
                    <a:lnTo>
                      <a:pt x="403579" y="152790"/>
                    </a:lnTo>
                    <a:lnTo>
                      <a:pt x="405500" y="152235"/>
                    </a:lnTo>
                    <a:lnTo>
                      <a:pt x="406892" y="153329"/>
                    </a:lnTo>
                    <a:lnTo>
                      <a:pt x="407740" y="155355"/>
                    </a:lnTo>
                    <a:lnTo>
                      <a:pt x="408009" y="157572"/>
                    </a:lnTo>
                    <a:lnTo>
                      <a:pt x="408979" y="161410"/>
                    </a:lnTo>
                    <a:lnTo>
                      <a:pt x="411315" y="161197"/>
                    </a:lnTo>
                    <a:lnTo>
                      <a:pt x="414408" y="159249"/>
                    </a:lnTo>
                    <a:lnTo>
                      <a:pt x="417567" y="157947"/>
                    </a:lnTo>
                    <a:lnTo>
                      <a:pt x="419511" y="158018"/>
                    </a:lnTo>
                    <a:lnTo>
                      <a:pt x="420848" y="158614"/>
                    </a:lnTo>
                    <a:lnTo>
                      <a:pt x="421877" y="159765"/>
                    </a:lnTo>
                    <a:lnTo>
                      <a:pt x="425971" y="167054"/>
                    </a:lnTo>
                    <a:lnTo>
                      <a:pt x="426613" y="169812"/>
                    </a:lnTo>
                    <a:lnTo>
                      <a:pt x="426966" y="170362"/>
                    </a:lnTo>
                    <a:lnTo>
                      <a:pt x="427228" y="170955"/>
                    </a:lnTo>
                    <a:lnTo>
                      <a:pt x="427170" y="171955"/>
                    </a:lnTo>
                    <a:lnTo>
                      <a:pt x="426646" y="172688"/>
                    </a:lnTo>
                    <a:lnTo>
                      <a:pt x="425007" y="173593"/>
                    </a:lnTo>
                    <a:lnTo>
                      <a:pt x="424422" y="174639"/>
                    </a:lnTo>
                    <a:lnTo>
                      <a:pt x="423311" y="175792"/>
                    </a:lnTo>
                    <a:lnTo>
                      <a:pt x="422920" y="176419"/>
                    </a:lnTo>
                    <a:lnTo>
                      <a:pt x="422791" y="177452"/>
                    </a:lnTo>
                    <a:lnTo>
                      <a:pt x="422939" y="180796"/>
                    </a:lnTo>
                    <a:lnTo>
                      <a:pt x="425180" y="177948"/>
                    </a:lnTo>
                    <a:lnTo>
                      <a:pt x="428555" y="174469"/>
                    </a:lnTo>
                    <a:lnTo>
                      <a:pt x="430750" y="170518"/>
                    </a:lnTo>
                    <a:lnTo>
                      <a:pt x="427345" y="161733"/>
                    </a:lnTo>
                    <a:lnTo>
                      <a:pt x="427488" y="156366"/>
                    </a:lnTo>
                    <a:lnTo>
                      <a:pt x="429434" y="151896"/>
                    </a:lnTo>
                    <a:lnTo>
                      <a:pt x="432800" y="150002"/>
                    </a:lnTo>
                    <a:lnTo>
                      <a:pt x="435693" y="149403"/>
                    </a:lnTo>
                    <a:lnTo>
                      <a:pt x="442764" y="144616"/>
                    </a:lnTo>
                    <a:lnTo>
                      <a:pt x="445213" y="143708"/>
                    </a:lnTo>
                    <a:lnTo>
                      <a:pt x="446910" y="144012"/>
                    </a:lnTo>
                    <a:lnTo>
                      <a:pt x="450654" y="146329"/>
                    </a:lnTo>
                    <a:lnTo>
                      <a:pt x="455015" y="148122"/>
                    </a:lnTo>
                    <a:lnTo>
                      <a:pt x="459860" y="149435"/>
                    </a:lnTo>
                    <a:lnTo>
                      <a:pt x="464889" y="149853"/>
                    </a:lnTo>
                    <a:lnTo>
                      <a:pt x="469842" y="148960"/>
                    </a:lnTo>
                    <a:lnTo>
                      <a:pt x="468506" y="148360"/>
                    </a:lnTo>
                    <a:lnTo>
                      <a:pt x="465961" y="148328"/>
                    </a:lnTo>
                    <a:lnTo>
                      <a:pt x="464552" y="148104"/>
                    </a:lnTo>
                    <a:lnTo>
                      <a:pt x="463309" y="147526"/>
                    </a:lnTo>
                    <a:lnTo>
                      <a:pt x="462148" y="146280"/>
                    </a:lnTo>
                    <a:lnTo>
                      <a:pt x="461081" y="145493"/>
                    </a:lnTo>
                    <a:lnTo>
                      <a:pt x="456013" y="142576"/>
                    </a:lnTo>
                    <a:lnTo>
                      <a:pt x="454175" y="140542"/>
                    </a:lnTo>
                    <a:lnTo>
                      <a:pt x="453234" y="137567"/>
                    </a:lnTo>
                    <a:lnTo>
                      <a:pt x="453187" y="132504"/>
                    </a:lnTo>
                    <a:lnTo>
                      <a:pt x="456197" y="114764"/>
                    </a:lnTo>
                    <a:lnTo>
                      <a:pt x="456336" y="112556"/>
                    </a:lnTo>
                    <a:lnTo>
                      <a:pt x="455958" y="110599"/>
                    </a:lnTo>
                    <a:lnTo>
                      <a:pt x="454886" y="108730"/>
                    </a:lnTo>
                    <a:lnTo>
                      <a:pt x="449653" y="105358"/>
                    </a:lnTo>
                    <a:lnTo>
                      <a:pt x="448779" y="104383"/>
                    </a:lnTo>
                    <a:lnTo>
                      <a:pt x="449736" y="102129"/>
                    </a:lnTo>
                    <a:lnTo>
                      <a:pt x="454838" y="96921"/>
                    </a:lnTo>
                    <a:lnTo>
                      <a:pt x="456573" y="94664"/>
                    </a:lnTo>
                    <a:lnTo>
                      <a:pt x="458127" y="90243"/>
                    </a:lnTo>
                    <a:lnTo>
                      <a:pt x="459336" y="88957"/>
                    </a:lnTo>
                    <a:lnTo>
                      <a:pt x="461793" y="88447"/>
                    </a:lnTo>
                    <a:lnTo>
                      <a:pt x="461790" y="87573"/>
                    </a:lnTo>
                    <a:lnTo>
                      <a:pt x="455935" y="85295"/>
                    </a:lnTo>
                    <a:lnTo>
                      <a:pt x="451204" y="84608"/>
                    </a:lnTo>
                    <a:lnTo>
                      <a:pt x="448961" y="83598"/>
                    </a:lnTo>
                    <a:lnTo>
                      <a:pt x="446903" y="82202"/>
                    </a:lnTo>
                    <a:lnTo>
                      <a:pt x="445156" y="80659"/>
                    </a:lnTo>
                    <a:lnTo>
                      <a:pt x="443479" y="78689"/>
                    </a:lnTo>
                    <a:lnTo>
                      <a:pt x="443372" y="77690"/>
                    </a:lnTo>
                    <a:lnTo>
                      <a:pt x="443960" y="76750"/>
                    </a:lnTo>
                    <a:lnTo>
                      <a:pt x="444337" y="74905"/>
                    </a:lnTo>
                    <a:lnTo>
                      <a:pt x="443359" y="73713"/>
                    </a:lnTo>
                    <a:lnTo>
                      <a:pt x="441395" y="72911"/>
                    </a:lnTo>
                    <a:lnTo>
                      <a:pt x="440021" y="71689"/>
                    </a:lnTo>
                    <a:lnTo>
                      <a:pt x="440760" y="69249"/>
                    </a:lnTo>
                    <a:lnTo>
                      <a:pt x="438278" y="68887"/>
                    </a:lnTo>
                    <a:lnTo>
                      <a:pt x="436199" y="65004"/>
                    </a:lnTo>
                    <a:lnTo>
                      <a:pt x="428474" y="61278"/>
                    </a:lnTo>
                    <a:lnTo>
                      <a:pt x="426001" y="60511"/>
                    </a:lnTo>
                    <a:lnTo>
                      <a:pt x="420175" y="59828"/>
                    </a:lnTo>
                    <a:lnTo>
                      <a:pt x="417250" y="60263"/>
                    </a:lnTo>
                    <a:lnTo>
                      <a:pt x="412718" y="63268"/>
                    </a:lnTo>
                    <a:lnTo>
                      <a:pt x="409853" y="63225"/>
                    </a:lnTo>
                    <a:lnTo>
                      <a:pt x="406809" y="62642"/>
                    </a:lnTo>
                    <a:lnTo>
                      <a:pt x="404089" y="62473"/>
                    </a:lnTo>
                    <a:lnTo>
                      <a:pt x="402700" y="62847"/>
                    </a:lnTo>
                    <a:lnTo>
                      <a:pt x="401883" y="63425"/>
                    </a:lnTo>
                    <a:lnTo>
                      <a:pt x="401066" y="64170"/>
                    </a:lnTo>
                    <a:lnTo>
                      <a:pt x="399743" y="65054"/>
                    </a:lnTo>
                    <a:lnTo>
                      <a:pt x="398608" y="66447"/>
                    </a:lnTo>
                    <a:lnTo>
                      <a:pt x="398009" y="66889"/>
                    </a:lnTo>
                    <a:lnTo>
                      <a:pt x="397116" y="66885"/>
                    </a:lnTo>
                    <a:lnTo>
                      <a:pt x="396429" y="66390"/>
                    </a:lnTo>
                    <a:lnTo>
                      <a:pt x="395763" y="66031"/>
                    </a:lnTo>
                    <a:lnTo>
                      <a:pt x="394873" y="66475"/>
                    </a:lnTo>
                    <a:lnTo>
                      <a:pt x="391215" y="69542"/>
                    </a:lnTo>
                    <a:lnTo>
                      <a:pt x="388940" y="70788"/>
                    </a:lnTo>
                    <a:lnTo>
                      <a:pt x="386640" y="71337"/>
                    </a:lnTo>
                    <a:lnTo>
                      <a:pt x="383866" y="70703"/>
                    </a:lnTo>
                    <a:lnTo>
                      <a:pt x="381990" y="69219"/>
                    </a:lnTo>
                    <a:lnTo>
                      <a:pt x="380580" y="67711"/>
                    </a:lnTo>
                    <a:lnTo>
                      <a:pt x="379176" y="67035"/>
                    </a:lnTo>
                    <a:lnTo>
                      <a:pt x="378497" y="66416"/>
                    </a:lnTo>
                    <a:lnTo>
                      <a:pt x="377763" y="65006"/>
                    </a:lnTo>
                    <a:lnTo>
                      <a:pt x="377172" y="63387"/>
                    </a:lnTo>
                    <a:lnTo>
                      <a:pt x="376937" y="62171"/>
                    </a:lnTo>
                    <a:lnTo>
                      <a:pt x="377557" y="61666"/>
                    </a:lnTo>
                    <a:lnTo>
                      <a:pt x="378864" y="61479"/>
                    </a:lnTo>
                    <a:lnTo>
                      <a:pt x="380086" y="61114"/>
                    </a:lnTo>
                    <a:lnTo>
                      <a:pt x="380391" y="60029"/>
                    </a:lnTo>
                    <a:lnTo>
                      <a:pt x="378179" y="58038"/>
                    </a:lnTo>
                    <a:lnTo>
                      <a:pt x="374768" y="58681"/>
                    </a:lnTo>
                    <a:lnTo>
                      <a:pt x="371780" y="58915"/>
                    </a:lnTo>
                    <a:lnTo>
                      <a:pt x="370702" y="55676"/>
                    </a:lnTo>
                    <a:lnTo>
                      <a:pt x="369924" y="55683"/>
                    </a:lnTo>
                    <a:lnTo>
                      <a:pt x="368652" y="56507"/>
                    </a:lnTo>
                    <a:lnTo>
                      <a:pt x="367268" y="56248"/>
                    </a:lnTo>
                    <a:lnTo>
                      <a:pt x="366307" y="55049"/>
                    </a:lnTo>
                    <a:lnTo>
                      <a:pt x="366336" y="53092"/>
                    </a:lnTo>
                    <a:lnTo>
                      <a:pt x="369063" y="52381"/>
                    </a:lnTo>
                    <a:lnTo>
                      <a:pt x="370334" y="51433"/>
                    </a:lnTo>
                    <a:lnTo>
                      <a:pt x="369886" y="49490"/>
                    </a:lnTo>
                    <a:lnTo>
                      <a:pt x="368542" y="48700"/>
                    </a:lnTo>
                    <a:lnTo>
                      <a:pt x="365234" y="49708"/>
                    </a:lnTo>
                    <a:lnTo>
                      <a:pt x="363719" y="49545"/>
                    </a:lnTo>
                    <a:lnTo>
                      <a:pt x="363056" y="48250"/>
                    </a:lnTo>
                    <a:lnTo>
                      <a:pt x="363452" y="46831"/>
                    </a:lnTo>
                    <a:lnTo>
                      <a:pt x="363414" y="45665"/>
                    </a:lnTo>
                    <a:lnTo>
                      <a:pt x="361592" y="45192"/>
                    </a:lnTo>
                    <a:lnTo>
                      <a:pt x="359659" y="44929"/>
                    </a:lnTo>
                    <a:lnTo>
                      <a:pt x="356433" y="43773"/>
                    </a:lnTo>
                    <a:lnTo>
                      <a:pt x="354552" y="43510"/>
                    </a:lnTo>
                    <a:lnTo>
                      <a:pt x="353370" y="43802"/>
                    </a:lnTo>
                    <a:lnTo>
                      <a:pt x="350500" y="45017"/>
                    </a:lnTo>
                    <a:lnTo>
                      <a:pt x="349392" y="45308"/>
                    </a:lnTo>
                    <a:lnTo>
                      <a:pt x="343249" y="44568"/>
                    </a:lnTo>
                    <a:lnTo>
                      <a:pt x="343028" y="44113"/>
                    </a:lnTo>
                    <a:lnTo>
                      <a:pt x="344090" y="43123"/>
                    </a:lnTo>
                    <a:lnTo>
                      <a:pt x="345943" y="42168"/>
                    </a:lnTo>
                    <a:lnTo>
                      <a:pt x="347986" y="41918"/>
                    </a:lnTo>
                    <a:lnTo>
                      <a:pt x="346031" y="38472"/>
                    </a:lnTo>
                    <a:lnTo>
                      <a:pt x="347413" y="38458"/>
                    </a:lnTo>
                    <a:lnTo>
                      <a:pt x="350164" y="39743"/>
                    </a:lnTo>
                    <a:lnTo>
                      <a:pt x="352318" y="40211"/>
                    </a:lnTo>
                    <a:lnTo>
                      <a:pt x="353334" y="38400"/>
                    </a:lnTo>
                    <a:lnTo>
                      <a:pt x="352196" y="35986"/>
                    </a:lnTo>
                    <a:lnTo>
                      <a:pt x="350483" y="33276"/>
                    </a:lnTo>
                    <a:lnTo>
                      <a:pt x="349728" y="30536"/>
                    </a:lnTo>
                    <a:lnTo>
                      <a:pt x="350716" y="30838"/>
                    </a:lnTo>
                    <a:lnTo>
                      <a:pt x="353484" y="31228"/>
                    </a:lnTo>
                    <a:lnTo>
                      <a:pt x="354475" y="31770"/>
                    </a:lnTo>
                    <a:lnTo>
                      <a:pt x="356051" y="32931"/>
                    </a:lnTo>
                    <a:lnTo>
                      <a:pt x="356847" y="32309"/>
                    </a:lnTo>
                    <a:lnTo>
                      <a:pt x="357099" y="31120"/>
                    </a:lnTo>
                    <a:lnTo>
                      <a:pt x="357054" y="30465"/>
                    </a:lnTo>
                    <a:lnTo>
                      <a:pt x="356206" y="29599"/>
                    </a:lnTo>
                    <a:lnTo>
                      <a:pt x="356766" y="27866"/>
                    </a:lnTo>
                    <a:lnTo>
                      <a:pt x="357797" y="26670"/>
                    </a:lnTo>
                    <a:lnTo>
                      <a:pt x="358343" y="27362"/>
                    </a:lnTo>
                    <a:lnTo>
                      <a:pt x="358785" y="28263"/>
                    </a:lnTo>
                    <a:lnTo>
                      <a:pt x="360699" y="30213"/>
                    </a:lnTo>
                    <a:lnTo>
                      <a:pt x="364695" y="36171"/>
                    </a:lnTo>
                    <a:lnTo>
                      <a:pt x="365238" y="36759"/>
                    </a:lnTo>
                    <a:lnTo>
                      <a:pt x="366088" y="36565"/>
                    </a:lnTo>
                    <a:lnTo>
                      <a:pt x="368057" y="35611"/>
                    </a:lnTo>
                    <a:lnTo>
                      <a:pt x="370703" y="33495"/>
                    </a:lnTo>
                    <a:lnTo>
                      <a:pt x="370607" y="31342"/>
                    </a:lnTo>
                    <a:lnTo>
                      <a:pt x="369419" y="28917"/>
                    </a:lnTo>
                    <a:lnTo>
                      <a:pt x="368788" y="26008"/>
                    </a:lnTo>
                    <a:lnTo>
                      <a:pt x="371102" y="27133"/>
                    </a:lnTo>
                    <a:lnTo>
                      <a:pt x="371491" y="26120"/>
                    </a:lnTo>
                    <a:lnTo>
                      <a:pt x="370509" y="23371"/>
                    </a:lnTo>
                    <a:lnTo>
                      <a:pt x="370422" y="21196"/>
                    </a:lnTo>
                    <a:lnTo>
                      <a:pt x="370931" y="21078"/>
                    </a:lnTo>
                    <a:lnTo>
                      <a:pt x="372277" y="21867"/>
                    </a:lnTo>
                    <a:lnTo>
                      <a:pt x="374607" y="22378"/>
                    </a:lnTo>
                    <a:lnTo>
                      <a:pt x="375622" y="23327"/>
                    </a:lnTo>
                    <a:lnTo>
                      <a:pt x="376850" y="25419"/>
                    </a:lnTo>
                    <a:lnTo>
                      <a:pt x="378503" y="27507"/>
                    </a:lnTo>
                    <a:lnTo>
                      <a:pt x="382751" y="29075"/>
                    </a:lnTo>
                    <a:lnTo>
                      <a:pt x="382270" y="32347"/>
                    </a:lnTo>
                    <a:lnTo>
                      <a:pt x="383817" y="33729"/>
                    </a:lnTo>
                    <a:lnTo>
                      <a:pt x="385123" y="33178"/>
                    </a:lnTo>
                    <a:lnTo>
                      <a:pt x="386393" y="31752"/>
                    </a:lnTo>
                    <a:lnTo>
                      <a:pt x="387450" y="31120"/>
                    </a:lnTo>
                    <a:lnTo>
                      <a:pt x="388176" y="32821"/>
                    </a:lnTo>
                    <a:lnTo>
                      <a:pt x="387950" y="33634"/>
                    </a:lnTo>
                    <a:lnTo>
                      <a:pt x="386727" y="35871"/>
                    </a:lnTo>
                    <a:lnTo>
                      <a:pt x="386451" y="36768"/>
                    </a:lnTo>
                    <a:lnTo>
                      <a:pt x="386602" y="37870"/>
                    </a:lnTo>
                    <a:lnTo>
                      <a:pt x="387194" y="39822"/>
                    </a:lnTo>
                    <a:lnTo>
                      <a:pt x="387347" y="41133"/>
                    </a:lnTo>
                    <a:lnTo>
                      <a:pt x="386578" y="44979"/>
                    </a:lnTo>
                    <a:lnTo>
                      <a:pt x="386609" y="46884"/>
                    </a:lnTo>
                    <a:lnTo>
                      <a:pt x="387819" y="47666"/>
                    </a:lnTo>
                    <a:lnTo>
                      <a:pt x="388484" y="47900"/>
                    </a:lnTo>
                    <a:lnTo>
                      <a:pt x="388850" y="48282"/>
                    </a:lnTo>
                    <a:lnTo>
                      <a:pt x="389234" y="48362"/>
                    </a:lnTo>
                    <a:lnTo>
                      <a:pt x="390000" y="47649"/>
                    </a:lnTo>
                    <a:lnTo>
                      <a:pt x="390119" y="46773"/>
                    </a:lnTo>
                    <a:lnTo>
                      <a:pt x="389719" y="45736"/>
                    </a:lnTo>
                    <a:lnTo>
                      <a:pt x="389671" y="44529"/>
                    </a:lnTo>
                    <a:lnTo>
                      <a:pt x="390848" y="43198"/>
                    </a:lnTo>
                    <a:lnTo>
                      <a:pt x="392441" y="46121"/>
                    </a:lnTo>
                    <a:lnTo>
                      <a:pt x="392211" y="49880"/>
                    </a:lnTo>
                    <a:lnTo>
                      <a:pt x="392418" y="53584"/>
                    </a:lnTo>
                    <a:lnTo>
                      <a:pt x="395256" y="56342"/>
                    </a:lnTo>
                    <a:lnTo>
                      <a:pt x="398986" y="56815"/>
                    </a:lnTo>
                    <a:lnTo>
                      <a:pt x="398881" y="54432"/>
                    </a:lnTo>
                    <a:lnTo>
                      <a:pt x="397401" y="51216"/>
                    </a:lnTo>
                    <a:lnTo>
                      <a:pt x="396965" y="49272"/>
                    </a:lnTo>
                    <a:lnTo>
                      <a:pt x="398916" y="49040"/>
                    </a:lnTo>
                    <a:lnTo>
                      <a:pt x="400542" y="50183"/>
                    </a:lnTo>
                    <a:lnTo>
                      <a:pt x="401894" y="50850"/>
                    </a:lnTo>
                    <a:lnTo>
                      <a:pt x="403070" y="49228"/>
                    </a:lnTo>
                    <a:lnTo>
                      <a:pt x="402991" y="47720"/>
                    </a:lnTo>
                    <a:lnTo>
                      <a:pt x="402049" y="46353"/>
                    </a:lnTo>
                    <a:lnTo>
                      <a:pt x="399639" y="44080"/>
                    </a:lnTo>
                    <a:lnTo>
                      <a:pt x="398858" y="43711"/>
                    </a:lnTo>
                    <a:lnTo>
                      <a:pt x="398162" y="43924"/>
                    </a:lnTo>
                    <a:lnTo>
                      <a:pt x="397520" y="43960"/>
                    </a:lnTo>
                    <a:lnTo>
                      <a:pt x="396934" y="43152"/>
                    </a:lnTo>
                    <a:lnTo>
                      <a:pt x="396984" y="42663"/>
                    </a:lnTo>
                    <a:lnTo>
                      <a:pt x="397663" y="41461"/>
                    </a:lnTo>
                    <a:lnTo>
                      <a:pt x="397877" y="40616"/>
                    </a:lnTo>
                    <a:lnTo>
                      <a:pt x="397930" y="38649"/>
                    </a:lnTo>
                    <a:lnTo>
                      <a:pt x="397735" y="37089"/>
                    </a:lnTo>
                    <a:lnTo>
                      <a:pt x="397145" y="35563"/>
                    </a:lnTo>
                    <a:lnTo>
                      <a:pt x="396013" y="33636"/>
                    </a:lnTo>
                    <a:lnTo>
                      <a:pt x="397190" y="32087"/>
                    </a:lnTo>
                    <a:lnTo>
                      <a:pt x="396241" y="29430"/>
                    </a:lnTo>
                    <a:lnTo>
                      <a:pt x="394420" y="26924"/>
                    </a:lnTo>
                    <a:lnTo>
                      <a:pt x="392971" y="25811"/>
                    </a:lnTo>
                    <a:lnTo>
                      <a:pt x="391624" y="24510"/>
                    </a:lnTo>
                    <a:lnTo>
                      <a:pt x="391692" y="21950"/>
                    </a:lnTo>
                    <a:lnTo>
                      <a:pt x="393367" y="20199"/>
                    </a:lnTo>
                    <a:lnTo>
                      <a:pt x="396824" y="21329"/>
                    </a:lnTo>
                    <a:lnTo>
                      <a:pt x="398184" y="23130"/>
                    </a:lnTo>
                    <a:lnTo>
                      <a:pt x="399193" y="25432"/>
                    </a:lnTo>
                    <a:lnTo>
                      <a:pt x="400450" y="27442"/>
                    </a:lnTo>
                    <a:lnTo>
                      <a:pt x="402585" y="28281"/>
                    </a:lnTo>
                    <a:lnTo>
                      <a:pt x="403588" y="29429"/>
                    </a:lnTo>
                    <a:lnTo>
                      <a:pt x="405432" y="35036"/>
                    </a:lnTo>
                    <a:lnTo>
                      <a:pt x="406585" y="37058"/>
                    </a:lnTo>
                    <a:lnTo>
                      <a:pt x="409272" y="38601"/>
                    </a:lnTo>
                    <a:lnTo>
                      <a:pt x="409608" y="36933"/>
                    </a:lnTo>
                    <a:lnTo>
                      <a:pt x="408287" y="32238"/>
                    </a:lnTo>
                    <a:lnTo>
                      <a:pt x="407577" y="26977"/>
                    </a:lnTo>
                    <a:lnTo>
                      <a:pt x="408232" y="25016"/>
                    </a:lnTo>
                    <a:lnTo>
                      <a:pt x="410867" y="23854"/>
                    </a:lnTo>
                    <a:lnTo>
                      <a:pt x="412417" y="24010"/>
                    </a:lnTo>
                    <a:lnTo>
                      <a:pt x="412982" y="24683"/>
                    </a:lnTo>
                    <a:lnTo>
                      <a:pt x="413606" y="24929"/>
                    </a:lnTo>
                    <a:lnTo>
                      <a:pt x="415233" y="23826"/>
                    </a:lnTo>
                    <a:lnTo>
                      <a:pt x="415188" y="23118"/>
                    </a:lnTo>
                    <a:lnTo>
                      <a:pt x="415804" y="21200"/>
                    </a:lnTo>
                    <a:close/>
                    <a:moveTo>
                      <a:pt x="981198" y="11535"/>
                    </a:moveTo>
                    <a:lnTo>
                      <a:pt x="981312" y="14194"/>
                    </a:lnTo>
                    <a:lnTo>
                      <a:pt x="979091" y="20962"/>
                    </a:lnTo>
                    <a:lnTo>
                      <a:pt x="977277" y="26584"/>
                    </a:lnTo>
                    <a:lnTo>
                      <a:pt x="975472" y="31247"/>
                    </a:lnTo>
                    <a:lnTo>
                      <a:pt x="974946" y="35305"/>
                    </a:lnTo>
                    <a:lnTo>
                      <a:pt x="973880" y="35707"/>
                    </a:lnTo>
                    <a:lnTo>
                      <a:pt x="973421" y="35957"/>
                    </a:lnTo>
                    <a:lnTo>
                      <a:pt x="973141" y="35919"/>
                    </a:lnTo>
                    <a:lnTo>
                      <a:pt x="970261" y="37345"/>
                    </a:lnTo>
                    <a:lnTo>
                      <a:pt x="968754" y="41537"/>
                    </a:lnTo>
                    <a:lnTo>
                      <a:pt x="964915" y="45303"/>
                    </a:lnTo>
                    <a:lnTo>
                      <a:pt x="963298" y="50908"/>
                    </a:lnTo>
                    <a:lnTo>
                      <a:pt x="961343" y="51373"/>
                    </a:lnTo>
                    <a:lnTo>
                      <a:pt x="958463" y="56880"/>
                    </a:lnTo>
                    <a:lnTo>
                      <a:pt x="952358" y="63385"/>
                    </a:lnTo>
                    <a:lnTo>
                      <a:pt x="951366" y="65092"/>
                    </a:lnTo>
                    <a:lnTo>
                      <a:pt x="949998" y="65548"/>
                    </a:lnTo>
                    <a:lnTo>
                      <a:pt x="949717" y="64585"/>
                    </a:lnTo>
                    <a:lnTo>
                      <a:pt x="948943" y="63901"/>
                    </a:lnTo>
                    <a:lnTo>
                      <a:pt x="948064" y="64269"/>
                    </a:lnTo>
                    <a:lnTo>
                      <a:pt x="946092" y="66535"/>
                    </a:lnTo>
                    <a:lnTo>
                      <a:pt x="944056" y="65543"/>
                    </a:lnTo>
                    <a:lnTo>
                      <a:pt x="946216" y="63950"/>
                    </a:lnTo>
                    <a:lnTo>
                      <a:pt x="946914" y="62334"/>
                    </a:lnTo>
                    <a:lnTo>
                      <a:pt x="944687" y="61050"/>
                    </a:lnTo>
                    <a:lnTo>
                      <a:pt x="946654" y="59263"/>
                    </a:lnTo>
                    <a:lnTo>
                      <a:pt x="950772" y="56555"/>
                    </a:lnTo>
                    <a:lnTo>
                      <a:pt x="954760" y="53873"/>
                    </a:lnTo>
                    <a:lnTo>
                      <a:pt x="955183" y="52726"/>
                    </a:lnTo>
                    <a:lnTo>
                      <a:pt x="957336" y="50410"/>
                    </a:lnTo>
                    <a:lnTo>
                      <a:pt x="957196" y="47374"/>
                    </a:lnTo>
                    <a:lnTo>
                      <a:pt x="958097" y="44994"/>
                    </a:lnTo>
                    <a:lnTo>
                      <a:pt x="962157" y="38835"/>
                    </a:lnTo>
                    <a:lnTo>
                      <a:pt x="966997" y="32592"/>
                    </a:lnTo>
                    <a:lnTo>
                      <a:pt x="971375" y="31558"/>
                    </a:lnTo>
                    <a:lnTo>
                      <a:pt x="972983" y="26796"/>
                    </a:lnTo>
                    <a:lnTo>
                      <a:pt x="974277" y="24328"/>
                    </a:lnTo>
                    <a:lnTo>
                      <a:pt x="974504" y="21265"/>
                    </a:lnTo>
                    <a:lnTo>
                      <a:pt x="976012" y="19992"/>
                    </a:lnTo>
                    <a:lnTo>
                      <a:pt x="977062" y="19106"/>
                    </a:lnTo>
                    <a:lnTo>
                      <a:pt x="977570" y="17197"/>
                    </a:lnTo>
                    <a:lnTo>
                      <a:pt x="975542" y="15437"/>
                    </a:lnTo>
                    <a:lnTo>
                      <a:pt x="978131" y="12795"/>
                    </a:lnTo>
                    <a:lnTo>
                      <a:pt x="978614" y="13202"/>
                    </a:lnTo>
                    <a:lnTo>
                      <a:pt x="979016" y="13410"/>
                    </a:lnTo>
                    <a:lnTo>
                      <a:pt x="979429" y="13555"/>
                    </a:lnTo>
                    <a:lnTo>
                      <a:pt x="979862" y="13794"/>
                    </a:lnTo>
                    <a:lnTo>
                      <a:pt x="980360" y="12473"/>
                    </a:lnTo>
                    <a:close/>
                    <a:moveTo>
                      <a:pt x="449248" y="0"/>
                    </a:moveTo>
                    <a:lnTo>
                      <a:pt x="448765" y="1698"/>
                    </a:lnTo>
                    <a:lnTo>
                      <a:pt x="447088" y="4016"/>
                    </a:lnTo>
                    <a:lnTo>
                      <a:pt x="446719" y="5671"/>
                    </a:lnTo>
                    <a:lnTo>
                      <a:pt x="446983" y="7335"/>
                    </a:lnTo>
                    <a:lnTo>
                      <a:pt x="447612" y="9070"/>
                    </a:lnTo>
                    <a:lnTo>
                      <a:pt x="449286" y="12215"/>
                    </a:lnTo>
                    <a:lnTo>
                      <a:pt x="448486" y="12218"/>
                    </a:lnTo>
                    <a:lnTo>
                      <a:pt x="449310" y="13380"/>
                    </a:lnTo>
                    <a:lnTo>
                      <a:pt x="450179" y="14978"/>
                    </a:lnTo>
                    <a:lnTo>
                      <a:pt x="450839" y="16620"/>
                    </a:lnTo>
                    <a:lnTo>
                      <a:pt x="451124" y="17950"/>
                    </a:lnTo>
                    <a:lnTo>
                      <a:pt x="450755" y="19731"/>
                    </a:lnTo>
                    <a:lnTo>
                      <a:pt x="449871" y="19975"/>
                    </a:lnTo>
                    <a:lnTo>
                      <a:pt x="448698" y="19980"/>
                    </a:lnTo>
                    <a:lnTo>
                      <a:pt x="447578" y="21026"/>
                    </a:lnTo>
                    <a:lnTo>
                      <a:pt x="447119" y="23671"/>
                    </a:lnTo>
                    <a:lnTo>
                      <a:pt x="449023" y="24349"/>
                    </a:lnTo>
                    <a:lnTo>
                      <a:pt x="451768" y="24691"/>
                    </a:lnTo>
                    <a:lnTo>
                      <a:pt x="453768" y="26243"/>
                    </a:lnTo>
                    <a:lnTo>
                      <a:pt x="451029" y="27784"/>
                    </a:lnTo>
                    <a:lnTo>
                      <a:pt x="451034" y="29481"/>
                    </a:lnTo>
                    <a:lnTo>
                      <a:pt x="452173" y="31869"/>
                    </a:lnTo>
                    <a:lnTo>
                      <a:pt x="452923" y="35488"/>
                    </a:lnTo>
                    <a:lnTo>
                      <a:pt x="452247" y="38821"/>
                    </a:lnTo>
                    <a:lnTo>
                      <a:pt x="449573" y="44412"/>
                    </a:lnTo>
                    <a:lnTo>
                      <a:pt x="449398" y="48160"/>
                    </a:lnTo>
                    <a:lnTo>
                      <a:pt x="445033" y="43808"/>
                    </a:lnTo>
                    <a:lnTo>
                      <a:pt x="444468" y="39461"/>
                    </a:lnTo>
                    <a:lnTo>
                      <a:pt x="443063" y="35565"/>
                    </a:lnTo>
                    <a:lnTo>
                      <a:pt x="441077" y="32077"/>
                    </a:lnTo>
                    <a:lnTo>
                      <a:pt x="435755" y="25455"/>
                    </a:lnTo>
                    <a:lnTo>
                      <a:pt x="435293" y="24583"/>
                    </a:lnTo>
                    <a:lnTo>
                      <a:pt x="435850" y="23373"/>
                    </a:lnTo>
                    <a:lnTo>
                      <a:pt x="436889" y="22889"/>
                    </a:lnTo>
                    <a:lnTo>
                      <a:pt x="438042" y="22592"/>
                    </a:lnTo>
                    <a:lnTo>
                      <a:pt x="438850" y="21942"/>
                    </a:lnTo>
                    <a:lnTo>
                      <a:pt x="438917" y="20360"/>
                    </a:lnTo>
                    <a:lnTo>
                      <a:pt x="438078" y="15203"/>
                    </a:lnTo>
                    <a:lnTo>
                      <a:pt x="437513" y="14103"/>
                    </a:lnTo>
                    <a:lnTo>
                      <a:pt x="436014" y="13560"/>
                    </a:lnTo>
                    <a:lnTo>
                      <a:pt x="434949" y="12244"/>
                    </a:lnTo>
                    <a:lnTo>
                      <a:pt x="434069" y="10646"/>
                    </a:lnTo>
                    <a:lnTo>
                      <a:pt x="433097" y="9267"/>
                    </a:lnTo>
                    <a:lnTo>
                      <a:pt x="432509" y="7959"/>
                    </a:lnTo>
                    <a:lnTo>
                      <a:pt x="434341" y="8230"/>
                    </a:lnTo>
                    <a:lnTo>
                      <a:pt x="436736" y="9217"/>
                    </a:lnTo>
                    <a:lnTo>
                      <a:pt x="437936" y="10116"/>
                    </a:lnTo>
                    <a:lnTo>
                      <a:pt x="438900" y="9310"/>
                    </a:lnTo>
                    <a:lnTo>
                      <a:pt x="441020" y="8914"/>
                    </a:lnTo>
                    <a:lnTo>
                      <a:pt x="443139" y="8217"/>
                    </a:lnTo>
                    <a:lnTo>
                      <a:pt x="444111" y="6600"/>
                    </a:lnTo>
                    <a:lnTo>
                      <a:pt x="444311" y="4091"/>
                    </a:lnTo>
                    <a:lnTo>
                      <a:pt x="445083" y="1778"/>
                    </a:lnTo>
                    <a:lnTo>
                      <a:pt x="446639" y="241"/>
                    </a:lnTo>
                    <a:close/>
                  </a:path>
                </a:pathLst>
              </a:custGeom>
              <a:grpFill/>
              <a:ln w="3175"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n-AU" sz="1600" dirty="0">
                  <a:solidFill>
                    <a:schemeClr val="tx1"/>
                  </a:solidFill>
                  <a:latin typeface="Arial" panose="020B0604020202020204" pitchFamily="34" charset="0"/>
                  <a:cs typeface="Arial" panose="020B0604020202020204" pitchFamily="34" charset="0"/>
                </a:endParaRPr>
              </a:p>
            </p:txBody>
          </p:sp>
          <p:sp>
            <p:nvSpPr>
              <p:cNvPr id="6" name="Freeform 33">
                <a:extLst>
                  <a:ext uri="{FF2B5EF4-FFF2-40B4-BE49-F238E27FC236}">
                    <a16:creationId xmlns:a16="http://schemas.microsoft.com/office/drawing/2014/main" id="{F31F5B4A-3648-A2AE-3C30-200718A362B9}"/>
                  </a:ext>
                </a:extLst>
              </p:cNvPr>
              <p:cNvSpPr>
                <a:spLocks noChangeAspect="1"/>
              </p:cNvSpPr>
              <p:nvPr>
                <p:custDataLst>
                  <p:tags r:id="rId3"/>
                </p:custDataLst>
              </p:nvPr>
            </p:nvSpPr>
            <p:spPr>
              <a:xfrm>
                <a:off x="2231296" y="2257208"/>
                <a:ext cx="1880655" cy="2852327"/>
              </a:xfrm>
              <a:custGeom>
                <a:avLst/>
                <a:gdLst/>
                <a:ahLst/>
                <a:cxnLst/>
                <a:rect l="l" t="t" r="r" b="b"/>
                <a:pathLst>
                  <a:path w="1880655" h="2852327">
                    <a:moveTo>
                      <a:pt x="436829" y="2494865"/>
                    </a:moveTo>
                    <a:lnTo>
                      <a:pt x="437704" y="2497798"/>
                    </a:lnTo>
                    <a:lnTo>
                      <a:pt x="440163" y="2503142"/>
                    </a:lnTo>
                    <a:lnTo>
                      <a:pt x="440846" y="2506049"/>
                    </a:lnTo>
                    <a:lnTo>
                      <a:pt x="439042" y="2505694"/>
                    </a:lnTo>
                    <a:lnTo>
                      <a:pt x="438512" y="2505494"/>
                    </a:lnTo>
                    <a:lnTo>
                      <a:pt x="437718" y="2502570"/>
                    </a:lnTo>
                    <a:lnTo>
                      <a:pt x="436398" y="2499468"/>
                    </a:lnTo>
                    <a:lnTo>
                      <a:pt x="435722" y="2496720"/>
                    </a:lnTo>
                    <a:close/>
                    <a:moveTo>
                      <a:pt x="419134" y="2476950"/>
                    </a:moveTo>
                    <a:lnTo>
                      <a:pt x="421193" y="2477465"/>
                    </a:lnTo>
                    <a:lnTo>
                      <a:pt x="422346" y="2478106"/>
                    </a:lnTo>
                    <a:lnTo>
                      <a:pt x="420391" y="2479990"/>
                    </a:lnTo>
                    <a:lnTo>
                      <a:pt x="418722" y="2481164"/>
                    </a:lnTo>
                    <a:lnTo>
                      <a:pt x="416017" y="2480740"/>
                    </a:lnTo>
                    <a:lnTo>
                      <a:pt x="412737" y="2481739"/>
                    </a:lnTo>
                    <a:lnTo>
                      <a:pt x="410649" y="2481899"/>
                    </a:lnTo>
                    <a:lnTo>
                      <a:pt x="412347" y="2480051"/>
                    </a:lnTo>
                    <a:lnTo>
                      <a:pt x="414953" y="2479818"/>
                    </a:lnTo>
                    <a:lnTo>
                      <a:pt x="415685" y="2477704"/>
                    </a:lnTo>
                    <a:close/>
                    <a:moveTo>
                      <a:pt x="152197" y="2047625"/>
                    </a:moveTo>
                    <a:lnTo>
                      <a:pt x="150579" y="2049912"/>
                    </a:lnTo>
                    <a:lnTo>
                      <a:pt x="149111" y="2052684"/>
                    </a:lnTo>
                    <a:lnTo>
                      <a:pt x="147863" y="2054187"/>
                    </a:lnTo>
                    <a:lnTo>
                      <a:pt x="147134" y="2055826"/>
                    </a:lnTo>
                    <a:lnTo>
                      <a:pt x="146223" y="2056333"/>
                    </a:lnTo>
                    <a:lnTo>
                      <a:pt x="145502" y="2054054"/>
                    </a:lnTo>
                    <a:lnTo>
                      <a:pt x="144965" y="2052035"/>
                    </a:lnTo>
                    <a:lnTo>
                      <a:pt x="147514" y="2051124"/>
                    </a:lnTo>
                    <a:lnTo>
                      <a:pt x="148220" y="2049779"/>
                    </a:lnTo>
                    <a:lnTo>
                      <a:pt x="148961" y="2048211"/>
                    </a:lnTo>
                    <a:lnTo>
                      <a:pt x="150607" y="2047876"/>
                    </a:lnTo>
                    <a:close/>
                    <a:moveTo>
                      <a:pt x="3725" y="1681945"/>
                    </a:moveTo>
                    <a:lnTo>
                      <a:pt x="5042" y="1683294"/>
                    </a:lnTo>
                    <a:lnTo>
                      <a:pt x="6681" y="1682868"/>
                    </a:lnTo>
                    <a:lnTo>
                      <a:pt x="8291" y="1682189"/>
                    </a:lnTo>
                    <a:lnTo>
                      <a:pt x="9488" y="1682826"/>
                    </a:lnTo>
                    <a:lnTo>
                      <a:pt x="9507" y="1683931"/>
                    </a:lnTo>
                    <a:lnTo>
                      <a:pt x="10008" y="1687433"/>
                    </a:lnTo>
                    <a:lnTo>
                      <a:pt x="10419" y="1690181"/>
                    </a:lnTo>
                    <a:lnTo>
                      <a:pt x="12724" y="1694600"/>
                    </a:lnTo>
                    <a:lnTo>
                      <a:pt x="16183" y="1699403"/>
                    </a:lnTo>
                    <a:lnTo>
                      <a:pt x="17974" y="1705877"/>
                    </a:lnTo>
                    <a:lnTo>
                      <a:pt x="18822" y="1710531"/>
                    </a:lnTo>
                    <a:lnTo>
                      <a:pt x="21664" y="1714026"/>
                    </a:lnTo>
                    <a:lnTo>
                      <a:pt x="24758" y="1720006"/>
                    </a:lnTo>
                    <a:lnTo>
                      <a:pt x="28966" y="1726118"/>
                    </a:lnTo>
                    <a:lnTo>
                      <a:pt x="31971" y="1730766"/>
                    </a:lnTo>
                    <a:lnTo>
                      <a:pt x="30484" y="1737862"/>
                    </a:lnTo>
                    <a:lnTo>
                      <a:pt x="31033" y="1741154"/>
                    </a:lnTo>
                    <a:lnTo>
                      <a:pt x="34480" y="1741354"/>
                    </a:lnTo>
                    <a:lnTo>
                      <a:pt x="33826" y="1740608"/>
                    </a:lnTo>
                    <a:lnTo>
                      <a:pt x="32984" y="1739376"/>
                    </a:lnTo>
                    <a:lnTo>
                      <a:pt x="32511" y="1738882"/>
                    </a:lnTo>
                    <a:lnTo>
                      <a:pt x="33987" y="1738419"/>
                    </a:lnTo>
                    <a:lnTo>
                      <a:pt x="35406" y="1739839"/>
                    </a:lnTo>
                    <a:lnTo>
                      <a:pt x="36849" y="1742029"/>
                    </a:lnTo>
                    <a:lnTo>
                      <a:pt x="38435" y="1743863"/>
                    </a:lnTo>
                    <a:lnTo>
                      <a:pt x="39446" y="1744778"/>
                    </a:lnTo>
                    <a:lnTo>
                      <a:pt x="41251" y="1746878"/>
                    </a:lnTo>
                    <a:lnTo>
                      <a:pt x="42241" y="1747785"/>
                    </a:lnTo>
                    <a:lnTo>
                      <a:pt x="43066" y="1748912"/>
                    </a:lnTo>
                    <a:lnTo>
                      <a:pt x="43878" y="1751774"/>
                    </a:lnTo>
                    <a:lnTo>
                      <a:pt x="44561" y="1752838"/>
                    </a:lnTo>
                    <a:lnTo>
                      <a:pt x="45809" y="1754930"/>
                    </a:lnTo>
                    <a:lnTo>
                      <a:pt x="46324" y="1757883"/>
                    </a:lnTo>
                    <a:lnTo>
                      <a:pt x="46044" y="1760640"/>
                    </a:lnTo>
                    <a:lnTo>
                      <a:pt x="44911" y="1762264"/>
                    </a:lnTo>
                    <a:lnTo>
                      <a:pt x="43604" y="1761978"/>
                    </a:lnTo>
                    <a:lnTo>
                      <a:pt x="41262" y="1760975"/>
                    </a:lnTo>
                    <a:lnTo>
                      <a:pt x="39858" y="1756840"/>
                    </a:lnTo>
                    <a:lnTo>
                      <a:pt x="37391" y="1752136"/>
                    </a:lnTo>
                    <a:lnTo>
                      <a:pt x="34704" y="1749843"/>
                    </a:lnTo>
                    <a:lnTo>
                      <a:pt x="33615" y="1748726"/>
                    </a:lnTo>
                    <a:lnTo>
                      <a:pt x="27358" y="1742034"/>
                    </a:lnTo>
                    <a:lnTo>
                      <a:pt x="22712" y="1739414"/>
                    </a:lnTo>
                    <a:lnTo>
                      <a:pt x="16988" y="1727781"/>
                    </a:lnTo>
                    <a:lnTo>
                      <a:pt x="10537" y="1722063"/>
                    </a:lnTo>
                    <a:lnTo>
                      <a:pt x="8907" y="1719548"/>
                    </a:lnTo>
                    <a:lnTo>
                      <a:pt x="9740" y="1718164"/>
                    </a:lnTo>
                    <a:lnTo>
                      <a:pt x="9632" y="1716976"/>
                    </a:lnTo>
                    <a:lnTo>
                      <a:pt x="7494" y="1709784"/>
                    </a:lnTo>
                    <a:lnTo>
                      <a:pt x="2181" y="1701914"/>
                    </a:lnTo>
                    <a:lnTo>
                      <a:pt x="1117" y="1694882"/>
                    </a:lnTo>
                    <a:lnTo>
                      <a:pt x="1051" y="1692493"/>
                    </a:lnTo>
                    <a:lnTo>
                      <a:pt x="0" y="1687984"/>
                    </a:lnTo>
                    <a:lnTo>
                      <a:pt x="1073" y="1685614"/>
                    </a:lnTo>
                    <a:lnTo>
                      <a:pt x="2387" y="1683399"/>
                    </a:lnTo>
                    <a:close/>
                    <a:moveTo>
                      <a:pt x="12394" y="1617987"/>
                    </a:moveTo>
                    <a:lnTo>
                      <a:pt x="12275" y="1622665"/>
                    </a:lnTo>
                    <a:lnTo>
                      <a:pt x="12579" y="1625049"/>
                    </a:lnTo>
                    <a:lnTo>
                      <a:pt x="13207" y="1625993"/>
                    </a:lnTo>
                    <a:lnTo>
                      <a:pt x="12379" y="1627297"/>
                    </a:lnTo>
                    <a:lnTo>
                      <a:pt x="12510" y="1630042"/>
                    </a:lnTo>
                    <a:lnTo>
                      <a:pt x="13325" y="1635153"/>
                    </a:lnTo>
                    <a:lnTo>
                      <a:pt x="12992" y="1637337"/>
                    </a:lnTo>
                    <a:lnTo>
                      <a:pt x="11630" y="1642053"/>
                    </a:lnTo>
                    <a:lnTo>
                      <a:pt x="11498" y="1643990"/>
                    </a:lnTo>
                    <a:lnTo>
                      <a:pt x="12288" y="1648792"/>
                    </a:lnTo>
                    <a:lnTo>
                      <a:pt x="12418" y="1651139"/>
                    </a:lnTo>
                    <a:lnTo>
                      <a:pt x="12128" y="1653339"/>
                    </a:lnTo>
                    <a:lnTo>
                      <a:pt x="11424" y="1653451"/>
                    </a:lnTo>
                    <a:lnTo>
                      <a:pt x="10585" y="1652369"/>
                    </a:lnTo>
                    <a:lnTo>
                      <a:pt x="10302" y="1651822"/>
                    </a:lnTo>
                    <a:lnTo>
                      <a:pt x="9346" y="1648919"/>
                    </a:lnTo>
                    <a:lnTo>
                      <a:pt x="10770" y="1639457"/>
                    </a:lnTo>
                    <a:lnTo>
                      <a:pt x="10933" y="1635040"/>
                    </a:lnTo>
                    <a:lnTo>
                      <a:pt x="9031" y="1625529"/>
                    </a:lnTo>
                    <a:lnTo>
                      <a:pt x="9435" y="1621052"/>
                    </a:lnTo>
                    <a:close/>
                    <a:moveTo>
                      <a:pt x="11359" y="1584593"/>
                    </a:moveTo>
                    <a:lnTo>
                      <a:pt x="12584" y="1587045"/>
                    </a:lnTo>
                    <a:lnTo>
                      <a:pt x="13005" y="1590421"/>
                    </a:lnTo>
                    <a:lnTo>
                      <a:pt x="12074" y="1602511"/>
                    </a:lnTo>
                    <a:lnTo>
                      <a:pt x="12683" y="1605739"/>
                    </a:lnTo>
                    <a:lnTo>
                      <a:pt x="14685" y="1606712"/>
                    </a:lnTo>
                    <a:lnTo>
                      <a:pt x="12711" y="1610899"/>
                    </a:lnTo>
                    <a:lnTo>
                      <a:pt x="12074" y="1613357"/>
                    </a:lnTo>
                    <a:lnTo>
                      <a:pt x="12116" y="1616148"/>
                    </a:lnTo>
                    <a:lnTo>
                      <a:pt x="11931" y="1614929"/>
                    </a:lnTo>
                    <a:lnTo>
                      <a:pt x="11623" y="1613838"/>
                    </a:lnTo>
                    <a:lnTo>
                      <a:pt x="11212" y="1612817"/>
                    </a:lnTo>
                    <a:lnTo>
                      <a:pt x="10670" y="1611870"/>
                    </a:lnTo>
                    <a:lnTo>
                      <a:pt x="10088" y="1590970"/>
                    </a:lnTo>
                    <a:close/>
                    <a:moveTo>
                      <a:pt x="208867" y="1017443"/>
                    </a:moveTo>
                    <a:lnTo>
                      <a:pt x="209735" y="1019142"/>
                    </a:lnTo>
                    <a:lnTo>
                      <a:pt x="210287" y="1023499"/>
                    </a:lnTo>
                    <a:lnTo>
                      <a:pt x="211392" y="1025209"/>
                    </a:lnTo>
                    <a:lnTo>
                      <a:pt x="212340" y="1027185"/>
                    </a:lnTo>
                    <a:lnTo>
                      <a:pt x="211731" y="1029584"/>
                    </a:lnTo>
                    <a:lnTo>
                      <a:pt x="209494" y="1033889"/>
                    </a:lnTo>
                    <a:lnTo>
                      <a:pt x="209490" y="1034936"/>
                    </a:lnTo>
                    <a:lnTo>
                      <a:pt x="209716" y="1036102"/>
                    </a:lnTo>
                    <a:lnTo>
                      <a:pt x="209658" y="1037103"/>
                    </a:lnTo>
                    <a:lnTo>
                      <a:pt x="208754" y="1037663"/>
                    </a:lnTo>
                    <a:lnTo>
                      <a:pt x="208359" y="1038047"/>
                    </a:lnTo>
                    <a:lnTo>
                      <a:pt x="207181" y="1039690"/>
                    </a:lnTo>
                    <a:lnTo>
                      <a:pt x="206961" y="1040147"/>
                    </a:lnTo>
                    <a:lnTo>
                      <a:pt x="206581" y="1042067"/>
                    </a:lnTo>
                    <a:lnTo>
                      <a:pt x="205278" y="1043557"/>
                    </a:lnTo>
                    <a:lnTo>
                      <a:pt x="201864" y="1045749"/>
                    </a:lnTo>
                    <a:lnTo>
                      <a:pt x="200980" y="1044245"/>
                    </a:lnTo>
                    <a:lnTo>
                      <a:pt x="199417" y="1043132"/>
                    </a:lnTo>
                    <a:lnTo>
                      <a:pt x="197946" y="1042712"/>
                    </a:lnTo>
                    <a:lnTo>
                      <a:pt x="197372" y="1043238"/>
                    </a:lnTo>
                    <a:lnTo>
                      <a:pt x="197153" y="1044945"/>
                    </a:lnTo>
                    <a:lnTo>
                      <a:pt x="196217" y="1045969"/>
                    </a:lnTo>
                    <a:lnTo>
                      <a:pt x="194863" y="1045865"/>
                    </a:lnTo>
                    <a:lnTo>
                      <a:pt x="193393" y="1044227"/>
                    </a:lnTo>
                    <a:lnTo>
                      <a:pt x="193901" y="1042406"/>
                    </a:lnTo>
                    <a:lnTo>
                      <a:pt x="194229" y="1036935"/>
                    </a:lnTo>
                    <a:lnTo>
                      <a:pt x="196048" y="1032950"/>
                    </a:lnTo>
                    <a:lnTo>
                      <a:pt x="203112" y="1021550"/>
                    </a:lnTo>
                    <a:lnTo>
                      <a:pt x="206242" y="1017892"/>
                    </a:lnTo>
                    <a:close/>
                    <a:moveTo>
                      <a:pt x="1246007" y="212280"/>
                    </a:moveTo>
                    <a:lnTo>
                      <a:pt x="1247499" y="213047"/>
                    </a:lnTo>
                    <a:lnTo>
                      <a:pt x="1248381" y="214482"/>
                    </a:lnTo>
                    <a:lnTo>
                      <a:pt x="1247856" y="215816"/>
                    </a:lnTo>
                    <a:lnTo>
                      <a:pt x="1246574" y="217061"/>
                    </a:lnTo>
                    <a:lnTo>
                      <a:pt x="1246039" y="218164"/>
                    </a:lnTo>
                    <a:lnTo>
                      <a:pt x="1247674" y="218996"/>
                    </a:lnTo>
                    <a:lnTo>
                      <a:pt x="1246120" y="220289"/>
                    </a:lnTo>
                    <a:lnTo>
                      <a:pt x="1244749" y="220081"/>
                    </a:lnTo>
                    <a:lnTo>
                      <a:pt x="1243366" y="219454"/>
                    </a:lnTo>
                    <a:lnTo>
                      <a:pt x="1241726" y="219367"/>
                    </a:lnTo>
                    <a:lnTo>
                      <a:pt x="1241281" y="219836"/>
                    </a:lnTo>
                    <a:lnTo>
                      <a:pt x="1240925" y="220677"/>
                    </a:lnTo>
                    <a:lnTo>
                      <a:pt x="1240368" y="221530"/>
                    </a:lnTo>
                    <a:lnTo>
                      <a:pt x="1239317" y="222079"/>
                    </a:lnTo>
                    <a:lnTo>
                      <a:pt x="1238849" y="221856"/>
                    </a:lnTo>
                    <a:lnTo>
                      <a:pt x="1234960" y="220673"/>
                    </a:lnTo>
                    <a:lnTo>
                      <a:pt x="1234181" y="219925"/>
                    </a:lnTo>
                    <a:lnTo>
                      <a:pt x="1233978" y="219518"/>
                    </a:lnTo>
                    <a:lnTo>
                      <a:pt x="1233948" y="218890"/>
                    </a:lnTo>
                    <a:lnTo>
                      <a:pt x="1240031" y="217123"/>
                    </a:lnTo>
                    <a:lnTo>
                      <a:pt x="1242943" y="215765"/>
                    </a:lnTo>
                    <a:lnTo>
                      <a:pt x="1244078" y="213376"/>
                    </a:lnTo>
                    <a:lnTo>
                      <a:pt x="1244637" y="212323"/>
                    </a:lnTo>
                    <a:close/>
                    <a:moveTo>
                      <a:pt x="1262790" y="210949"/>
                    </a:moveTo>
                    <a:lnTo>
                      <a:pt x="1262186" y="212570"/>
                    </a:lnTo>
                    <a:lnTo>
                      <a:pt x="1260735" y="217937"/>
                    </a:lnTo>
                    <a:lnTo>
                      <a:pt x="1261022" y="219052"/>
                    </a:lnTo>
                    <a:lnTo>
                      <a:pt x="1262252" y="219050"/>
                    </a:lnTo>
                    <a:lnTo>
                      <a:pt x="1263913" y="219357"/>
                    </a:lnTo>
                    <a:lnTo>
                      <a:pt x="1264925" y="220324"/>
                    </a:lnTo>
                    <a:lnTo>
                      <a:pt x="1264205" y="222298"/>
                    </a:lnTo>
                    <a:lnTo>
                      <a:pt x="1267515" y="223502"/>
                    </a:lnTo>
                    <a:lnTo>
                      <a:pt x="1271043" y="228899"/>
                    </a:lnTo>
                    <a:lnTo>
                      <a:pt x="1273856" y="229725"/>
                    </a:lnTo>
                    <a:lnTo>
                      <a:pt x="1272080" y="231029"/>
                    </a:lnTo>
                    <a:lnTo>
                      <a:pt x="1261540" y="235788"/>
                    </a:lnTo>
                    <a:lnTo>
                      <a:pt x="1259337" y="236448"/>
                    </a:lnTo>
                    <a:lnTo>
                      <a:pt x="1257953" y="235967"/>
                    </a:lnTo>
                    <a:lnTo>
                      <a:pt x="1257205" y="234344"/>
                    </a:lnTo>
                    <a:lnTo>
                      <a:pt x="1257489" y="233068"/>
                    </a:lnTo>
                    <a:lnTo>
                      <a:pt x="1258398" y="232560"/>
                    </a:lnTo>
                    <a:lnTo>
                      <a:pt x="1259608" y="233220"/>
                    </a:lnTo>
                    <a:lnTo>
                      <a:pt x="1261899" y="229711"/>
                    </a:lnTo>
                    <a:lnTo>
                      <a:pt x="1263417" y="228327"/>
                    </a:lnTo>
                    <a:lnTo>
                      <a:pt x="1265308" y="227519"/>
                    </a:lnTo>
                    <a:lnTo>
                      <a:pt x="1263787" y="227580"/>
                    </a:lnTo>
                    <a:lnTo>
                      <a:pt x="1259699" y="227066"/>
                    </a:lnTo>
                    <a:lnTo>
                      <a:pt x="1258556" y="227388"/>
                    </a:lnTo>
                    <a:lnTo>
                      <a:pt x="1257192" y="228616"/>
                    </a:lnTo>
                    <a:lnTo>
                      <a:pt x="1255914" y="229062"/>
                    </a:lnTo>
                    <a:lnTo>
                      <a:pt x="1256718" y="226368"/>
                    </a:lnTo>
                    <a:lnTo>
                      <a:pt x="1254776" y="228639"/>
                    </a:lnTo>
                    <a:lnTo>
                      <a:pt x="1253277" y="228732"/>
                    </a:lnTo>
                    <a:lnTo>
                      <a:pt x="1251807" y="227743"/>
                    </a:lnTo>
                    <a:lnTo>
                      <a:pt x="1249830" y="226795"/>
                    </a:lnTo>
                    <a:lnTo>
                      <a:pt x="1251227" y="225428"/>
                    </a:lnTo>
                    <a:lnTo>
                      <a:pt x="1251469" y="224122"/>
                    </a:lnTo>
                    <a:lnTo>
                      <a:pt x="1251283" y="223011"/>
                    </a:lnTo>
                    <a:lnTo>
                      <a:pt x="1251336" y="222210"/>
                    </a:lnTo>
                    <a:lnTo>
                      <a:pt x="1252167" y="221110"/>
                    </a:lnTo>
                    <a:lnTo>
                      <a:pt x="1253052" y="220509"/>
                    </a:lnTo>
                    <a:lnTo>
                      <a:pt x="1254129" y="220715"/>
                    </a:lnTo>
                    <a:lnTo>
                      <a:pt x="1255571" y="221948"/>
                    </a:lnTo>
                    <a:lnTo>
                      <a:pt x="1254988" y="220830"/>
                    </a:lnTo>
                    <a:lnTo>
                      <a:pt x="1254845" y="219748"/>
                    </a:lnTo>
                    <a:lnTo>
                      <a:pt x="1255250" y="218653"/>
                    </a:lnTo>
                    <a:lnTo>
                      <a:pt x="1256292" y="217497"/>
                    </a:lnTo>
                    <a:lnTo>
                      <a:pt x="1253677" y="217659"/>
                    </a:lnTo>
                    <a:lnTo>
                      <a:pt x="1254999" y="215961"/>
                    </a:lnTo>
                    <a:lnTo>
                      <a:pt x="1260744" y="211746"/>
                    </a:lnTo>
                    <a:close/>
                    <a:moveTo>
                      <a:pt x="1305333" y="168713"/>
                    </a:moveTo>
                    <a:lnTo>
                      <a:pt x="1305866" y="169688"/>
                    </a:lnTo>
                    <a:lnTo>
                      <a:pt x="1306354" y="171023"/>
                    </a:lnTo>
                    <a:lnTo>
                      <a:pt x="1306507" y="172398"/>
                    </a:lnTo>
                    <a:lnTo>
                      <a:pt x="1306006" y="173476"/>
                    </a:lnTo>
                    <a:lnTo>
                      <a:pt x="1305244" y="174862"/>
                    </a:lnTo>
                    <a:lnTo>
                      <a:pt x="1305836" y="175782"/>
                    </a:lnTo>
                    <a:lnTo>
                      <a:pt x="1306838" y="176321"/>
                    </a:lnTo>
                    <a:lnTo>
                      <a:pt x="1307386" y="176509"/>
                    </a:lnTo>
                    <a:lnTo>
                      <a:pt x="1307683" y="178578"/>
                    </a:lnTo>
                    <a:lnTo>
                      <a:pt x="1307317" y="180162"/>
                    </a:lnTo>
                    <a:lnTo>
                      <a:pt x="1306178" y="180638"/>
                    </a:lnTo>
                    <a:lnTo>
                      <a:pt x="1304175" y="179339"/>
                    </a:lnTo>
                    <a:lnTo>
                      <a:pt x="1303715" y="178643"/>
                    </a:lnTo>
                    <a:lnTo>
                      <a:pt x="1302631" y="176526"/>
                    </a:lnTo>
                    <a:lnTo>
                      <a:pt x="1302229" y="175941"/>
                    </a:lnTo>
                    <a:lnTo>
                      <a:pt x="1301409" y="175843"/>
                    </a:lnTo>
                    <a:lnTo>
                      <a:pt x="1299433" y="176253"/>
                    </a:lnTo>
                    <a:lnTo>
                      <a:pt x="1298826" y="176142"/>
                    </a:lnTo>
                    <a:lnTo>
                      <a:pt x="1297957" y="173823"/>
                    </a:lnTo>
                    <a:lnTo>
                      <a:pt x="1298819" y="171727"/>
                    </a:lnTo>
                    <a:lnTo>
                      <a:pt x="1300736" y="171111"/>
                    </a:lnTo>
                    <a:lnTo>
                      <a:pt x="1302962" y="173245"/>
                    </a:lnTo>
                    <a:lnTo>
                      <a:pt x="1303273" y="172021"/>
                    </a:lnTo>
                    <a:lnTo>
                      <a:pt x="1303770" y="170859"/>
                    </a:lnTo>
                    <a:lnTo>
                      <a:pt x="1304454" y="169771"/>
                    </a:lnTo>
                    <a:close/>
                    <a:moveTo>
                      <a:pt x="1706487" y="162770"/>
                    </a:moveTo>
                    <a:lnTo>
                      <a:pt x="1709124" y="164590"/>
                    </a:lnTo>
                    <a:lnTo>
                      <a:pt x="1709961" y="169016"/>
                    </a:lnTo>
                    <a:lnTo>
                      <a:pt x="1710113" y="169419"/>
                    </a:lnTo>
                    <a:lnTo>
                      <a:pt x="1710608" y="170301"/>
                    </a:lnTo>
                    <a:lnTo>
                      <a:pt x="1711720" y="170742"/>
                    </a:lnTo>
                    <a:lnTo>
                      <a:pt x="1712890" y="171077"/>
                    </a:lnTo>
                    <a:lnTo>
                      <a:pt x="1713666" y="171520"/>
                    </a:lnTo>
                    <a:lnTo>
                      <a:pt x="1714699" y="173963"/>
                    </a:lnTo>
                    <a:lnTo>
                      <a:pt x="1715298" y="177175"/>
                    </a:lnTo>
                    <a:lnTo>
                      <a:pt x="1715158" y="180203"/>
                    </a:lnTo>
                    <a:lnTo>
                      <a:pt x="1713960" y="182130"/>
                    </a:lnTo>
                    <a:lnTo>
                      <a:pt x="1713320" y="181085"/>
                    </a:lnTo>
                    <a:lnTo>
                      <a:pt x="1712316" y="180117"/>
                    </a:lnTo>
                    <a:lnTo>
                      <a:pt x="1711010" y="179285"/>
                    </a:lnTo>
                    <a:lnTo>
                      <a:pt x="1709517" y="178700"/>
                    </a:lnTo>
                    <a:lnTo>
                      <a:pt x="1707203" y="176764"/>
                    </a:lnTo>
                    <a:lnTo>
                      <a:pt x="1706165" y="175274"/>
                    </a:lnTo>
                    <a:lnTo>
                      <a:pt x="1705897" y="173337"/>
                    </a:lnTo>
                    <a:lnTo>
                      <a:pt x="1705580" y="164225"/>
                    </a:lnTo>
                    <a:close/>
                    <a:moveTo>
                      <a:pt x="1733725" y="140179"/>
                    </a:moveTo>
                    <a:lnTo>
                      <a:pt x="1735992" y="140749"/>
                    </a:lnTo>
                    <a:lnTo>
                      <a:pt x="1737701" y="142929"/>
                    </a:lnTo>
                    <a:lnTo>
                      <a:pt x="1740936" y="149659"/>
                    </a:lnTo>
                    <a:lnTo>
                      <a:pt x="1741830" y="151082"/>
                    </a:lnTo>
                    <a:lnTo>
                      <a:pt x="1743533" y="152269"/>
                    </a:lnTo>
                    <a:lnTo>
                      <a:pt x="1744649" y="155191"/>
                    </a:lnTo>
                    <a:lnTo>
                      <a:pt x="1745168" y="158688"/>
                    </a:lnTo>
                    <a:lnTo>
                      <a:pt x="1745173" y="161575"/>
                    </a:lnTo>
                    <a:lnTo>
                      <a:pt x="1741612" y="159060"/>
                    </a:lnTo>
                    <a:lnTo>
                      <a:pt x="1734581" y="151341"/>
                    </a:lnTo>
                    <a:lnTo>
                      <a:pt x="1733636" y="148340"/>
                    </a:lnTo>
                    <a:lnTo>
                      <a:pt x="1733099" y="141968"/>
                    </a:lnTo>
                    <a:close/>
                    <a:moveTo>
                      <a:pt x="1332026" y="102988"/>
                    </a:moveTo>
                    <a:lnTo>
                      <a:pt x="1333446" y="103253"/>
                    </a:lnTo>
                    <a:lnTo>
                      <a:pt x="1334247" y="104779"/>
                    </a:lnTo>
                    <a:lnTo>
                      <a:pt x="1334384" y="105830"/>
                    </a:lnTo>
                    <a:lnTo>
                      <a:pt x="1334781" y="106499"/>
                    </a:lnTo>
                    <a:lnTo>
                      <a:pt x="1335469" y="106837"/>
                    </a:lnTo>
                    <a:lnTo>
                      <a:pt x="1336513" y="106883"/>
                    </a:lnTo>
                    <a:lnTo>
                      <a:pt x="1337948" y="107242"/>
                    </a:lnTo>
                    <a:lnTo>
                      <a:pt x="1338287" y="108261"/>
                    </a:lnTo>
                    <a:lnTo>
                      <a:pt x="1337418" y="112019"/>
                    </a:lnTo>
                    <a:lnTo>
                      <a:pt x="1335217" y="115213"/>
                    </a:lnTo>
                    <a:lnTo>
                      <a:pt x="1334741" y="116256"/>
                    </a:lnTo>
                    <a:lnTo>
                      <a:pt x="1335258" y="117600"/>
                    </a:lnTo>
                    <a:lnTo>
                      <a:pt x="1337629" y="120746"/>
                    </a:lnTo>
                    <a:lnTo>
                      <a:pt x="1338423" y="122598"/>
                    </a:lnTo>
                    <a:lnTo>
                      <a:pt x="1336932" y="123049"/>
                    </a:lnTo>
                    <a:lnTo>
                      <a:pt x="1334106" y="125168"/>
                    </a:lnTo>
                    <a:lnTo>
                      <a:pt x="1333564" y="125157"/>
                    </a:lnTo>
                    <a:lnTo>
                      <a:pt x="1333059" y="124808"/>
                    </a:lnTo>
                    <a:lnTo>
                      <a:pt x="1332099" y="125261"/>
                    </a:lnTo>
                    <a:lnTo>
                      <a:pt x="1331309" y="126103"/>
                    </a:lnTo>
                    <a:lnTo>
                      <a:pt x="1331430" y="126997"/>
                    </a:lnTo>
                    <a:lnTo>
                      <a:pt x="1331972" y="127972"/>
                    </a:lnTo>
                    <a:lnTo>
                      <a:pt x="1331794" y="128821"/>
                    </a:lnTo>
                    <a:lnTo>
                      <a:pt x="1331153" y="129570"/>
                    </a:lnTo>
                    <a:lnTo>
                      <a:pt x="1330289" y="130090"/>
                    </a:lnTo>
                    <a:lnTo>
                      <a:pt x="1328887" y="127644"/>
                    </a:lnTo>
                    <a:lnTo>
                      <a:pt x="1328018" y="126447"/>
                    </a:lnTo>
                    <a:lnTo>
                      <a:pt x="1327100" y="125965"/>
                    </a:lnTo>
                    <a:lnTo>
                      <a:pt x="1325900" y="126327"/>
                    </a:lnTo>
                    <a:lnTo>
                      <a:pt x="1325003" y="126808"/>
                    </a:lnTo>
                    <a:lnTo>
                      <a:pt x="1324386" y="126686"/>
                    </a:lnTo>
                    <a:lnTo>
                      <a:pt x="1324078" y="125257"/>
                    </a:lnTo>
                    <a:lnTo>
                      <a:pt x="1324562" y="121604"/>
                    </a:lnTo>
                    <a:lnTo>
                      <a:pt x="1324607" y="117713"/>
                    </a:lnTo>
                    <a:lnTo>
                      <a:pt x="1325275" y="116386"/>
                    </a:lnTo>
                    <a:lnTo>
                      <a:pt x="1326921" y="116701"/>
                    </a:lnTo>
                    <a:lnTo>
                      <a:pt x="1328713" y="117783"/>
                    </a:lnTo>
                    <a:lnTo>
                      <a:pt x="1329794" y="118706"/>
                    </a:lnTo>
                    <a:lnTo>
                      <a:pt x="1329451" y="116441"/>
                    </a:lnTo>
                    <a:lnTo>
                      <a:pt x="1329703" y="112361"/>
                    </a:lnTo>
                    <a:lnTo>
                      <a:pt x="1328663" y="112609"/>
                    </a:lnTo>
                    <a:lnTo>
                      <a:pt x="1326709" y="110876"/>
                    </a:lnTo>
                    <a:lnTo>
                      <a:pt x="1327528" y="108817"/>
                    </a:lnTo>
                    <a:lnTo>
                      <a:pt x="1329711" y="106860"/>
                    </a:lnTo>
                    <a:lnTo>
                      <a:pt x="1331782" y="105390"/>
                    </a:lnTo>
                    <a:lnTo>
                      <a:pt x="1331080" y="103796"/>
                    </a:lnTo>
                    <a:close/>
                    <a:moveTo>
                      <a:pt x="1500131" y="21348"/>
                    </a:moveTo>
                    <a:lnTo>
                      <a:pt x="1504018" y="21731"/>
                    </a:lnTo>
                    <a:lnTo>
                      <a:pt x="1508048" y="22695"/>
                    </a:lnTo>
                    <a:lnTo>
                      <a:pt x="1511253" y="23833"/>
                    </a:lnTo>
                    <a:lnTo>
                      <a:pt x="1511284" y="24710"/>
                    </a:lnTo>
                    <a:lnTo>
                      <a:pt x="1509768" y="25314"/>
                    </a:lnTo>
                    <a:lnTo>
                      <a:pt x="1508118" y="24993"/>
                    </a:lnTo>
                    <a:lnTo>
                      <a:pt x="1506294" y="24408"/>
                    </a:lnTo>
                    <a:lnTo>
                      <a:pt x="1504318" y="24155"/>
                    </a:lnTo>
                    <a:lnTo>
                      <a:pt x="1502309" y="24719"/>
                    </a:lnTo>
                    <a:lnTo>
                      <a:pt x="1500617" y="25551"/>
                    </a:lnTo>
                    <a:lnTo>
                      <a:pt x="1499272" y="25761"/>
                    </a:lnTo>
                    <a:lnTo>
                      <a:pt x="1498303" y="24436"/>
                    </a:lnTo>
                    <a:lnTo>
                      <a:pt x="1498007" y="23885"/>
                    </a:lnTo>
                    <a:lnTo>
                      <a:pt x="1497351" y="21844"/>
                    </a:lnTo>
                    <a:close/>
                    <a:moveTo>
                      <a:pt x="1553539" y="0"/>
                    </a:moveTo>
                    <a:lnTo>
                      <a:pt x="1556852" y="3766"/>
                    </a:lnTo>
                    <a:lnTo>
                      <a:pt x="1558786" y="5261"/>
                    </a:lnTo>
                    <a:lnTo>
                      <a:pt x="1561080" y="5799"/>
                    </a:lnTo>
                    <a:lnTo>
                      <a:pt x="1562213" y="6587"/>
                    </a:lnTo>
                    <a:lnTo>
                      <a:pt x="1562492" y="8561"/>
                    </a:lnTo>
                    <a:lnTo>
                      <a:pt x="1562557" y="12762"/>
                    </a:lnTo>
                    <a:lnTo>
                      <a:pt x="1564584" y="11420"/>
                    </a:lnTo>
                    <a:lnTo>
                      <a:pt x="1566210" y="10994"/>
                    </a:lnTo>
                    <a:lnTo>
                      <a:pt x="1566903" y="11822"/>
                    </a:lnTo>
                    <a:lnTo>
                      <a:pt x="1566123" y="14354"/>
                    </a:lnTo>
                    <a:lnTo>
                      <a:pt x="1568727" y="12768"/>
                    </a:lnTo>
                    <a:lnTo>
                      <a:pt x="1569033" y="14616"/>
                    </a:lnTo>
                    <a:lnTo>
                      <a:pt x="1568134" y="17896"/>
                    </a:lnTo>
                    <a:lnTo>
                      <a:pt x="1567110" y="20461"/>
                    </a:lnTo>
                    <a:lnTo>
                      <a:pt x="1570841" y="19850"/>
                    </a:lnTo>
                    <a:lnTo>
                      <a:pt x="1571961" y="21883"/>
                    </a:lnTo>
                    <a:lnTo>
                      <a:pt x="1572345" y="25245"/>
                    </a:lnTo>
                    <a:lnTo>
                      <a:pt x="1573928" y="28576"/>
                    </a:lnTo>
                    <a:lnTo>
                      <a:pt x="1576792" y="30367"/>
                    </a:lnTo>
                    <a:lnTo>
                      <a:pt x="1578361" y="28826"/>
                    </a:lnTo>
                    <a:lnTo>
                      <a:pt x="1579712" y="25882"/>
                    </a:lnTo>
                    <a:lnTo>
                      <a:pt x="1581969" y="23402"/>
                    </a:lnTo>
                    <a:lnTo>
                      <a:pt x="1580815" y="22887"/>
                    </a:lnTo>
                    <a:lnTo>
                      <a:pt x="1580251" y="21875"/>
                    </a:lnTo>
                    <a:lnTo>
                      <a:pt x="1580248" y="20516"/>
                    </a:lnTo>
                    <a:lnTo>
                      <a:pt x="1580898" y="18993"/>
                    </a:lnTo>
                    <a:lnTo>
                      <a:pt x="1582973" y="20160"/>
                    </a:lnTo>
                    <a:lnTo>
                      <a:pt x="1583756" y="21602"/>
                    </a:lnTo>
                    <a:lnTo>
                      <a:pt x="1583756" y="25460"/>
                    </a:lnTo>
                    <a:lnTo>
                      <a:pt x="1584196" y="27386"/>
                    </a:lnTo>
                    <a:lnTo>
                      <a:pt x="1585167" y="27649"/>
                    </a:lnTo>
                    <a:lnTo>
                      <a:pt x="1586269" y="26870"/>
                    </a:lnTo>
                    <a:lnTo>
                      <a:pt x="1587209" y="25827"/>
                    </a:lnTo>
                    <a:lnTo>
                      <a:pt x="1588679" y="21740"/>
                    </a:lnTo>
                    <a:lnTo>
                      <a:pt x="1589949" y="20087"/>
                    </a:lnTo>
                    <a:lnTo>
                      <a:pt x="1591794" y="20731"/>
                    </a:lnTo>
                    <a:lnTo>
                      <a:pt x="1596561" y="25750"/>
                    </a:lnTo>
                    <a:lnTo>
                      <a:pt x="1598498" y="27102"/>
                    </a:lnTo>
                    <a:lnTo>
                      <a:pt x="1602280" y="28463"/>
                    </a:lnTo>
                    <a:lnTo>
                      <a:pt x="1602028" y="26267"/>
                    </a:lnTo>
                    <a:lnTo>
                      <a:pt x="1600817" y="22897"/>
                    </a:lnTo>
                    <a:lnTo>
                      <a:pt x="1601735" y="20758"/>
                    </a:lnTo>
                    <a:lnTo>
                      <a:pt x="1603508" y="21124"/>
                    </a:lnTo>
                    <a:lnTo>
                      <a:pt x="1604692" y="22644"/>
                    </a:lnTo>
                    <a:lnTo>
                      <a:pt x="1605635" y="24289"/>
                    </a:lnTo>
                    <a:lnTo>
                      <a:pt x="1606579" y="25024"/>
                    </a:lnTo>
                    <a:lnTo>
                      <a:pt x="1608327" y="25203"/>
                    </a:lnTo>
                    <a:lnTo>
                      <a:pt x="1609352" y="25904"/>
                    </a:lnTo>
                    <a:lnTo>
                      <a:pt x="1609990" y="26996"/>
                    </a:lnTo>
                    <a:lnTo>
                      <a:pt x="1610575" y="28363"/>
                    </a:lnTo>
                    <a:lnTo>
                      <a:pt x="1611352" y="28332"/>
                    </a:lnTo>
                    <a:lnTo>
                      <a:pt x="1611616" y="27558"/>
                    </a:lnTo>
                    <a:lnTo>
                      <a:pt x="1612988" y="25557"/>
                    </a:lnTo>
                    <a:lnTo>
                      <a:pt x="1614539" y="27021"/>
                    </a:lnTo>
                    <a:lnTo>
                      <a:pt x="1615899" y="28963"/>
                    </a:lnTo>
                    <a:lnTo>
                      <a:pt x="1616939" y="31169"/>
                    </a:lnTo>
                    <a:lnTo>
                      <a:pt x="1617507" y="33352"/>
                    </a:lnTo>
                    <a:lnTo>
                      <a:pt x="1617504" y="34607"/>
                    </a:lnTo>
                    <a:lnTo>
                      <a:pt x="1616904" y="39117"/>
                    </a:lnTo>
                    <a:lnTo>
                      <a:pt x="1617428" y="40193"/>
                    </a:lnTo>
                    <a:lnTo>
                      <a:pt x="1620024" y="41709"/>
                    </a:lnTo>
                    <a:lnTo>
                      <a:pt x="1621317" y="42849"/>
                    </a:lnTo>
                    <a:lnTo>
                      <a:pt x="1622341" y="40131"/>
                    </a:lnTo>
                    <a:lnTo>
                      <a:pt x="1624251" y="40985"/>
                    </a:lnTo>
                    <a:lnTo>
                      <a:pt x="1626333" y="43150"/>
                    </a:lnTo>
                    <a:lnTo>
                      <a:pt x="1627843" y="44345"/>
                    </a:lnTo>
                    <a:lnTo>
                      <a:pt x="1629764" y="44917"/>
                    </a:lnTo>
                    <a:lnTo>
                      <a:pt x="1633358" y="48036"/>
                    </a:lnTo>
                    <a:lnTo>
                      <a:pt x="1635330" y="49297"/>
                    </a:lnTo>
                    <a:lnTo>
                      <a:pt x="1635926" y="49357"/>
                    </a:lnTo>
                    <a:lnTo>
                      <a:pt x="1637312" y="49124"/>
                    </a:lnTo>
                    <a:lnTo>
                      <a:pt x="1637907" y="49195"/>
                    </a:lnTo>
                    <a:lnTo>
                      <a:pt x="1638472" y="49612"/>
                    </a:lnTo>
                    <a:lnTo>
                      <a:pt x="1639676" y="50882"/>
                    </a:lnTo>
                    <a:lnTo>
                      <a:pt x="1645007" y="54658"/>
                    </a:lnTo>
                    <a:lnTo>
                      <a:pt x="1645671" y="57047"/>
                    </a:lnTo>
                    <a:lnTo>
                      <a:pt x="1647237" y="59527"/>
                    </a:lnTo>
                    <a:lnTo>
                      <a:pt x="1649269" y="61822"/>
                    </a:lnTo>
                    <a:lnTo>
                      <a:pt x="1656688" y="67883"/>
                    </a:lnTo>
                    <a:lnTo>
                      <a:pt x="1657441" y="69172"/>
                    </a:lnTo>
                    <a:lnTo>
                      <a:pt x="1661223" y="78282"/>
                    </a:lnTo>
                    <a:lnTo>
                      <a:pt x="1662136" y="78728"/>
                    </a:lnTo>
                    <a:lnTo>
                      <a:pt x="1664560" y="79159"/>
                    </a:lnTo>
                    <a:lnTo>
                      <a:pt x="1665542" y="79875"/>
                    </a:lnTo>
                    <a:lnTo>
                      <a:pt x="1665861" y="80992"/>
                    </a:lnTo>
                    <a:lnTo>
                      <a:pt x="1665709" y="85662"/>
                    </a:lnTo>
                    <a:lnTo>
                      <a:pt x="1666167" y="87025"/>
                    </a:lnTo>
                    <a:lnTo>
                      <a:pt x="1667077" y="87754"/>
                    </a:lnTo>
                    <a:lnTo>
                      <a:pt x="1667969" y="87845"/>
                    </a:lnTo>
                    <a:lnTo>
                      <a:pt x="1668351" y="87266"/>
                    </a:lnTo>
                    <a:lnTo>
                      <a:pt x="1668516" y="85555"/>
                    </a:lnTo>
                    <a:lnTo>
                      <a:pt x="1669128" y="84424"/>
                    </a:lnTo>
                    <a:lnTo>
                      <a:pt x="1670224" y="84152"/>
                    </a:lnTo>
                    <a:lnTo>
                      <a:pt x="1671699" y="84996"/>
                    </a:lnTo>
                    <a:lnTo>
                      <a:pt x="1672762" y="87152"/>
                    </a:lnTo>
                    <a:lnTo>
                      <a:pt x="1669825" y="90547"/>
                    </a:lnTo>
                    <a:lnTo>
                      <a:pt x="1670231" y="92937"/>
                    </a:lnTo>
                    <a:lnTo>
                      <a:pt x="1672230" y="91073"/>
                    </a:lnTo>
                    <a:lnTo>
                      <a:pt x="1673869" y="91545"/>
                    </a:lnTo>
                    <a:lnTo>
                      <a:pt x="1676261" y="94467"/>
                    </a:lnTo>
                    <a:lnTo>
                      <a:pt x="1680676" y="97063"/>
                    </a:lnTo>
                    <a:lnTo>
                      <a:pt x="1682554" y="98782"/>
                    </a:lnTo>
                    <a:lnTo>
                      <a:pt x="1681209" y="99637"/>
                    </a:lnTo>
                    <a:lnTo>
                      <a:pt x="1680675" y="100264"/>
                    </a:lnTo>
                    <a:lnTo>
                      <a:pt x="1680775" y="101620"/>
                    </a:lnTo>
                    <a:lnTo>
                      <a:pt x="1681226" y="103088"/>
                    </a:lnTo>
                    <a:lnTo>
                      <a:pt x="1681761" y="103988"/>
                    </a:lnTo>
                    <a:lnTo>
                      <a:pt x="1683067" y="104672"/>
                    </a:lnTo>
                    <a:lnTo>
                      <a:pt x="1684250" y="104586"/>
                    </a:lnTo>
                    <a:lnTo>
                      <a:pt x="1687407" y="103194"/>
                    </a:lnTo>
                    <a:lnTo>
                      <a:pt x="1688179" y="102350"/>
                    </a:lnTo>
                    <a:lnTo>
                      <a:pt x="1689001" y="102121"/>
                    </a:lnTo>
                    <a:lnTo>
                      <a:pt x="1690686" y="103220"/>
                    </a:lnTo>
                    <a:lnTo>
                      <a:pt x="1693637" y="105768"/>
                    </a:lnTo>
                    <a:lnTo>
                      <a:pt x="1694278" y="106080"/>
                    </a:lnTo>
                    <a:lnTo>
                      <a:pt x="1695244" y="107006"/>
                    </a:lnTo>
                    <a:lnTo>
                      <a:pt x="1695966" y="109093"/>
                    </a:lnTo>
                    <a:lnTo>
                      <a:pt x="1696912" y="111181"/>
                    </a:lnTo>
                    <a:lnTo>
                      <a:pt x="1698682" y="112058"/>
                    </a:lnTo>
                    <a:lnTo>
                      <a:pt x="1700642" y="112050"/>
                    </a:lnTo>
                    <a:lnTo>
                      <a:pt x="1702027" y="112314"/>
                    </a:lnTo>
                    <a:lnTo>
                      <a:pt x="1703415" y="113069"/>
                    </a:lnTo>
                    <a:lnTo>
                      <a:pt x="1708732" y="117815"/>
                    </a:lnTo>
                    <a:lnTo>
                      <a:pt x="1710785" y="119028"/>
                    </a:lnTo>
                    <a:lnTo>
                      <a:pt x="1713491" y="119434"/>
                    </a:lnTo>
                    <a:lnTo>
                      <a:pt x="1714973" y="119183"/>
                    </a:lnTo>
                    <a:lnTo>
                      <a:pt x="1715721" y="118916"/>
                    </a:lnTo>
                    <a:lnTo>
                      <a:pt x="1716329" y="119093"/>
                    </a:lnTo>
                    <a:lnTo>
                      <a:pt x="1717401" y="120248"/>
                    </a:lnTo>
                    <a:lnTo>
                      <a:pt x="1717868" y="121319"/>
                    </a:lnTo>
                    <a:lnTo>
                      <a:pt x="1717984" y="122570"/>
                    </a:lnTo>
                    <a:lnTo>
                      <a:pt x="1717833" y="123768"/>
                    </a:lnTo>
                    <a:lnTo>
                      <a:pt x="1717520" y="124636"/>
                    </a:lnTo>
                    <a:lnTo>
                      <a:pt x="1715715" y="123549"/>
                    </a:lnTo>
                    <a:lnTo>
                      <a:pt x="1713716" y="123191"/>
                    </a:lnTo>
                    <a:lnTo>
                      <a:pt x="1712114" y="123939"/>
                    </a:lnTo>
                    <a:lnTo>
                      <a:pt x="1711501" y="126157"/>
                    </a:lnTo>
                    <a:lnTo>
                      <a:pt x="1711801" y="128185"/>
                    </a:lnTo>
                    <a:lnTo>
                      <a:pt x="1713456" y="132750"/>
                    </a:lnTo>
                    <a:lnTo>
                      <a:pt x="1713604" y="134805"/>
                    </a:lnTo>
                    <a:lnTo>
                      <a:pt x="1713162" y="135835"/>
                    </a:lnTo>
                    <a:lnTo>
                      <a:pt x="1711929" y="136214"/>
                    </a:lnTo>
                    <a:lnTo>
                      <a:pt x="1709626" y="136327"/>
                    </a:lnTo>
                    <a:lnTo>
                      <a:pt x="1707962" y="136586"/>
                    </a:lnTo>
                    <a:lnTo>
                      <a:pt x="1706653" y="137218"/>
                    </a:lnTo>
                    <a:lnTo>
                      <a:pt x="1704150" y="139233"/>
                    </a:lnTo>
                    <a:lnTo>
                      <a:pt x="1706626" y="140274"/>
                    </a:lnTo>
                    <a:lnTo>
                      <a:pt x="1706162" y="144485"/>
                    </a:lnTo>
                    <a:lnTo>
                      <a:pt x="1703674" y="152891"/>
                    </a:lnTo>
                    <a:lnTo>
                      <a:pt x="1703364" y="154566"/>
                    </a:lnTo>
                    <a:lnTo>
                      <a:pt x="1701793" y="157761"/>
                    </a:lnTo>
                    <a:lnTo>
                      <a:pt x="1701295" y="159599"/>
                    </a:lnTo>
                    <a:lnTo>
                      <a:pt x="1701315" y="162141"/>
                    </a:lnTo>
                    <a:lnTo>
                      <a:pt x="1701594" y="164119"/>
                    </a:lnTo>
                    <a:lnTo>
                      <a:pt x="1701443" y="165945"/>
                    </a:lnTo>
                    <a:lnTo>
                      <a:pt x="1699388" y="169660"/>
                    </a:lnTo>
                    <a:lnTo>
                      <a:pt x="1698881" y="171928"/>
                    </a:lnTo>
                    <a:lnTo>
                      <a:pt x="1698766" y="174318"/>
                    </a:lnTo>
                    <a:lnTo>
                      <a:pt x="1699140" y="176366"/>
                    </a:lnTo>
                    <a:lnTo>
                      <a:pt x="1700671" y="179072"/>
                    </a:lnTo>
                    <a:lnTo>
                      <a:pt x="1701142" y="180583"/>
                    </a:lnTo>
                    <a:lnTo>
                      <a:pt x="1700401" y="193878"/>
                    </a:lnTo>
                    <a:lnTo>
                      <a:pt x="1699797" y="195177"/>
                    </a:lnTo>
                    <a:lnTo>
                      <a:pt x="1698522" y="195799"/>
                    </a:lnTo>
                    <a:lnTo>
                      <a:pt x="1696338" y="195848"/>
                    </a:lnTo>
                    <a:lnTo>
                      <a:pt x="1700183" y="205481"/>
                    </a:lnTo>
                    <a:lnTo>
                      <a:pt x="1700439" y="210170"/>
                    </a:lnTo>
                    <a:lnTo>
                      <a:pt x="1698542" y="215253"/>
                    </a:lnTo>
                    <a:lnTo>
                      <a:pt x="1694225" y="219913"/>
                    </a:lnTo>
                    <a:lnTo>
                      <a:pt x="1693589" y="221098"/>
                    </a:lnTo>
                    <a:lnTo>
                      <a:pt x="1694789" y="222215"/>
                    </a:lnTo>
                    <a:lnTo>
                      <a:pt x="1697415" y="220967"/>
                    </a:lnTo>
                    <a:lnTo>
                      <a:pt x="1700237" y="218729"/>
                    </a:lnTo>
                    <a:lnTo>
                      <a:pt x="1702064" y="216882"/>
                    </a:lnTo>
                    <a:lnTo>
                      <a:pt x="1704138" y="212621"/>
                    </a:lnTo>
                    <a:lnTo>
                      <a:pt x="1705413" y="207069"/>
                    </a:lnTo>
                    <a:lnTo>
                      <a:pt x="1705944" y="201054"/>
                    </a:lnTo>
                    <a:lnTo>
                      <a:pt x="1705726" y="195505"/>
                    </a:lnTo>
                    <a:lnTo>
                      <a:pt x="1703337" y="187618"/>
                    </a:lnTo>
                    <a:lnTo>
                      <a:pt x="1704569" y="186925"/>
                    </a:lnTo>
                    <a:lnTo>
                      <a:pt x="1704597" y="185417"/>
                    </a:lnTo>
                    <a:lnTo>
                      <a:pt x="1704296" y="183733"/>
                    </a:lnTo>
                    <a:lnTo>
                      <a:pt x="1704504" y="182469"/>
                    </a:lnTo>
                    <a:lnTo>
                      <a:pt x="1706232" y="181361"/>
                    </a:lnTo>
                    <a:lnTo>
                      <a:pt x="1707423" y="182040"/>
                    </a:lnTo>
                    <a:lnTo>
                      <a:pt x="1708558" y="183307"/>
                    </a:lnTo>
                    <a:lnTo>
                      <a:pt x="1712506" y="185153"/>
                    </a:lnTo>
                    <a:lnTo>
                      <a:pt x="1718915" y="190952"/>
                    </a:lnTo>
                    <a:lnTo>
                      <a:pt x="1720237" y="192757"/>
                    </a:lnTo>
                    <a:lnTo>
                      <a:pt x="1720700" y="193693"/>
                    </a:lnTo>
                    <a:lnTo>
                      <a:pt x="1722985" y="197243"/>
                    </a:lnTo>
                    <a:lnTo>
                      <a:pt x="1726322" y="206554"/>
                    </a:lnTo>
                    <a:lnTo>
                      <a:pt x="1726731" y="208883"/>
                    </a:lnTo>
                    <a:lnTo>
                      <a:pt x="1727514" y="208856"/>
                    </a:lnTo>
                    <a:lnTo>
                      <a:pt x="1728127" y="197826"/>
                    </a:lnTo>
                    <a:lnTo>
                      <a:pt x="1727428" y="194576"/>
                    </a:lnTo>
                    <a:lnTo>
                      <a:pt x="1725724" y="192187"/>
                    </a:lnTo>
                    <a:lnTo>
                      <a:pt x="1720959" y="187950"/>
                    </a:lnTo>
                    <a:lnTo>
                      <a:pt x="1719540" y="186284"/>
                    </a:lnTo>
                    <a:lnTo>
                      <a:pt x="1718194" y="183967"/>
                    </a:lnTo>
                    <a:lnTo>
                      <a:pt x="1717633" y="181361"/>
                    </a:lnTo>
                    <a:lnTo>
                      <a:pt x="1718571" y="178848"/>
                    </a:lnTo>
                    <a:lnTo>
                      <a:pt x="1718735" y="178110"/>
                    </a:lnTo>
                    <a:lnTo>
                      <a:pt x="1717640" y="172729"/>
                    </a:lnTo>
                    <a:lnTo>
                      <a:pt x="1716852" y="171846"/>
                    </a:lnTo>
                    <a:lnTo>
                      <a:pt x="1715969" y="171281"/>
                    </a:lnTo>
                    <a:lnTo>
                      <a:pt x="1715276" y="170521"/>
                    </a:lnTo>
                    <a:lnTo>
                      <a:pt x="1714615" y="164958"/>
                    </a:lnTo>
                    <a:lnTo>
                      <a:pt x="1716995" y="160386"/>
                    </a:lnTo>
                    <a:lnTo>
                      <a:pt x="1723430" y="153537"/>
                    </a:lnTo>
                    <a:lnTo>
                      <a:pt x="1723790" y="153284"/>
                    </a:lnTo>
                    <a:lnTo>
                      <a:pt x="1724760" y="152989"/>
                    </a:lnTo>
                    <a:lnTo>
                      <a:pt x="1725199" y="152607"/>
                    </a:lnTo>
                    <a:lnTo>
                      <a:pt x="1725295" y="152018"/>
                    </a:lnTo>
                    <a:lnTo>
                      <a:pt x="1725040" y="150500"/>
                    </a:lnTo>
                    <a:lnTo>
                      <a:pt x="1725126" y="149901"/>
                    </a:lnTo>
                    <a:lnTo>
                      <a:pt x="1726583" y="147590"/>
                    </a:lnTo>
                    <a:lnTo>
                      <a:pt x="1728805" y="144940"/>
                    </a:lnTo>
                    <a:lnTo>
                      <a:pt x="1730016" y="145641"/>
                    </a:lnTo>
                    <a:lnTo>
                      <a:pt x="1731009" y="148891"/>
                    </a:lnTo>
                    <a:lnTo>
                      <a:pt x="1732869" y="159726"/>
                    </a:lnTo>
                    <a:lnTo>
                      <a:pt x="1733841" y="161774"/>
                    </a:lnTo>
                    <a:lnTo>
                      <a:pt x="1735722" y="162850"/>
                    </a:lnTo>
                    <a:lnTo>
                      <a:pt x="1734891" y="158757"/>
                    </a:lnTo>
                    <a:lnTo>
                      <a:pt x="1734748" y="156837"/>
                    </a:lnTo>
                    <a:lnTo>
                      <a:pt x="1735510" y="154876"/>
                    </a:lnTo>
                    <a:lnTo>
                      <a:pt x="1739963" y="159838"/>
                    </a:lnTo>
                    <a:lnTo>
                      <a:pt x="1742337" y="161797"/>
                    </a:lnTo>
                    <a:lnTo>
                      <a:pt x="1745626" y="162512"/>
                    </a:lnTo>
                    <a:lnTo>
                      <a:pt x="1746377" y="162037"/>
                    </a:lnTo>
                    <a:lnTo>
                      <a:pt x="1747051" y="160916"/>
                    </a:lnTo>
                    <a:lnTo>
                      <a:pt x="1747505" y="159561"/>
                    </a:lnTo>
                    <a:lnTo>
                      <a:pt x="1747658" y="158416"/>
                    </a:lnTo>
                    <a:lnTo>
                      <a:pt x="1747440" y="156729"/>
                    </a:lnTo>
                    <a:lnTo>
                      <a:pt x="1747042" y="155895"/>
                    </a:lnTo>
                    <a:lnTo>
                      <a:pt x="1746477" y="155328"/>
                    </a:lnTo>
                    <a:lnTo>
                      <a:pt x="1745845" y="154523"/>
                    </a:lnTo>
                    <a:lnTo>
                      <a:pt x="1742612" y="148985"/>
                    </a:lnTo>
                    <a:lnTo>
                      <a:pt x="1741837" y="145884"/>
                    </a:lnTo>
                    <a:lnTo>
                      <a:pt x="1740607" y="143290"/>
                    </a:lnTo>
                    <a:lnTo>
                      <a:pt x="1740316" y="141909"/>
                    </a:lnTo>
                    <a:lnTo>
                      <a:pt x="1740447" y="139896"/>
                    </a:lnTo>
                    <a:lnTo>
                      <a:pt x="1740996" y="139470"/>
                    </a:lnTo>
                    <a:lnTo>
                      <a:pt x="1741843" y="139472"/>
                    </a:lnTo>
                    <a:lnTo>
                      <a:pt x="1742864" y="138747"/>
                    </a:lnTo>
                    <a:lnTo>
                      <a:pt x="1743671" y="138040"/>
                    </a:lnTo>
                    <a:lnTo>
                      <a:pt x="1744245" y="137770"/>
                    </a:lnTo>
                    <a:lnTo>
                      <a:pt x="1744326" y="137328"/>
                    </a:lnTo>
                    <a:lnTo>
                      <a:pt x="1743578" y="136098"/>
                    </a:lnTo>
                    <a:lnTo>
                      <a:pt x="1742828" y="135475"/>
                    </a:lnTo>
                    <a:lnTo>
                      <a:pt x="1740666" y="134680"/>
                    </a:lnTo>
                    <a:lnTo>
                      <a:pt x="1739681" y="134034"/>
                    </a:lnTo>
                    <a:lnTo>
                      <a:pt x="1737842" y="131576"/>
                    </a:lnTo>
                    <a:lnTo>
                      <a:pt x="1738734" y="130594"/>
                    </a:lnTo>
                    <a:lnTo>
                      <a:pt x="1744347" y="129923"/>
                    </a:lnTo>
                    <a:lnTo>
                      <a:pt x="1749206" y="128117"/>
                    </a:lnTo>
                    <a:lnTo>
                      <a:pt x="1751612" y="126834"/>
                    </a:lnTo>
                    <a:lnTo>
                      <a:pt x="1753234" y="125599"/>
                    </a:lnTo>
                    <a:lnTo>
                      <a:pt x="1755703" y="124482"/>
                    </a:lnTo>
                    <a:lnTo>
                      <a:pt x="1758456" y="125143"/>
                    </a:lnTo>
                    <a:lnTo>
                      <a:pt x="1763105" y="127469"/>
                    </a:lnTo>
                    <a:lnTo>
                      <a:pt x="1773748" y="128379"/>
                    </a:lnTo>
                    <a:lnTo>
                      <a:pt x="1778518" y="129481"/>
                    </a:lnTo>
                    <a:lnTo>
                      <a:pt x="1783012" y="133051"/>
                    </a:lnTo>
                    <a:lnTo>
                      <a:pt x="1785320" y="132371"/>
                    </a:lnTo>
                    <a:lnTo>
                      <a:pt x="1788211" y="132971"/>
                    </a:lnTo>
                    <a:lnTo>
                      <a:pt x="1791203" y="133975"/>
                    </a:lnTo>
                    <a:lnTo>
                      <a:pt x="1793773" y="134470"/>
                    </a:lnTo>
                    <a:lnTo>
                      <a:pt x="1804495" y="134141"/>
                    </a:lnTo>
                    <a:lnTo>
                      <a:pt x="1807081" y="134836"/>
                    </a:lnTo>
                    <a:lnTo>
                      <a:pt x="1811291" y="136967"/>
                    </a:lnTo>
                    <a:lnTo>
                      <a:pt x="1813605" y="137369"/>
                    </a:lnTo>
                    <a:lnTo>
                      <a:pt x="1814641" y="137439"/>
                    </a:lnTo>
                    <a:lnTo>
                      <a:pt x="1814641" y="137443"/>
                    </a:lnTo>
                    <a:lnTo>
                      <a:pt x="1814649" y="137808"/>
                    </a:lnTo>
                    <a:lnTo>
                      <a:pt x="1815685" y="182474"/>
                    </a:lnTo>
                    <a:lnTo>
                      <a:pt x="1816735" y="227140"/>
                    </a:lnTo>
                    <a:lnTo>
                      <a:pt x="1817799" y="271819"/>
                    </a:lnTo>
                    <a:lnTo>
                      <a:pt x="1818877" y="316509"/>
                    </a:lnTo>
                    <a:lnTo>
                      <a:pt x="1819969" y="361218"/>
                    </a:lnTo>
                    <a:lnTo>
                      <a:pt x="1821076" y="405938"/>
                    </a:lnTo>
                    <a:lnTo>
                      <a:pt x="1822196" y="450676"/>
                    </a:lnTo>
                    <a:lnTo>
                      <a:pt x="1823331" y="495411"/>
                    </a:lnTo>
                    <a:lnTo>
                      <a:pt x="1824479" y="540156"/>
                    </a:lnTo>
                    <a:lnTo>
                      <a:pt x="1825642" y="584925"/>
                    </a:lnTo>
                    <a:lnTo>
                      <a:pt x="1826818" y="629702"/>
                    </a:lnTo>
                    <a:lnTo>
                      <a:pt x="1828009" y="674475"/>
                    </a:lnTo>
                    <a:lnTo>
                      <a:pt x="1829213" y="719256"/>
                    </a:lnTo>
                    <a:lnTo>
                      <a:pt x="1830432" y="764059"/>
                    </a:lnTo>
                    <a:lnTo>
                      <a:pt x="1831664" y="808869"/>
                    </a:lnTo>
                    <a:lnTo>
                      <a:pt x="1832910" y="853673"/>
                    </a:lnTo>
                    <a:lnTo>
                      <a:pt x="1834170" y="898484"/>
                    </a:lnTo>
                    <a:lnTo>
                      <a:pt x="1835445" y="943315"/>
                    </a:lnTo>
                    <a:lnTo>
                      <a:pt x="1836732" y="988145"/>
                    </a:lnTo>
                    <a:lnTo>
                      <a:pt x="1838034" y="1032980"/>
                    </a:lnTo>
                    <a:lnTo>
                      <a:pt x="1839349" y="1077814"/>
                    </a:lnTo>
                    <a:lnTo>
                      <a:pt x="1840679" y="1122666"/>
                    </a:lnTo>
                    <a:lnTo>
                      <a:pt x="1842022" y="1167516"/>
                    </a:lnTo>
                    <a:lnTo>
                      <a:pt x="1843379" y="1212362"/>
                    </a:lnTo>
                    <a:lnTo>
                      <a:pt x="1844750" y="1257219"/>
                    </a:lnTo>
                    <a:lnTo>
                      <a:pt x="1846135" y="1302079"/>
                    </a:lnTo>
                    <a:lnTo>
                      <a:pt x="1847533" y="1346948"/>
                    </a:lnTo>
                    <a:lnTo>
                      <a:pt x="1848945" y="1391806"/>
                    </a:lnTo>
                    <a:lnTo>
                      <a:pt x="1850370" y="1436667"/>
                    </a:lnTo>
                    <a:lnTo>
                      <a:pt x="1851810" y="1481541"/>
                    </a:lnTo>
                    <a:lnTo>
                      <a:pt x="1853263" y="1526417"/>
                    </a:lnTo>
                    <a:lnTo>
                      <a:pt x="1854730" y="1571280"/>
                    </a:lnTo>
                    <a:lnTo>
                      <a:pt x="1856245" y="1617183"/>
                    </a:lnTo>
                    <a:lnTo>
                      <a:pt x="1857774" y="1663093"/>
                    </a:lnTo>
                    <a:lnTo>
                      <a:pt x="1859317" y="1708994"/>
                    </a:lnTo>
                    <a:lnTo>
                      <a:pt x="1860874" y="1754889"/>
                    </a:lnTo>
                    <a:lnTo>
                      <a:pt x="1862446" y="1800781"/>
                    </a:lnTo>
                    <a:lnTo>
                      <a:pt x="1864032" y="1846679"/>
                    </a:lnTo>
                    <a:lnTo>
                      <a:pt x="1865633" y="1892580"/>
                    </a:lnTo>
                    <a:lnTo>
                      <a:pt x="1867247" y="1938472"/>
                    </a:lnTo>
                    <a:lnTo>
                      <a:pt x="1868875" y="1984360"/>
                    </a:lnTo>
                    <a:lnTo>
                      <a:pt x="1870518" y="2030238"/>
                    </a:lnTo>
                    <a:lnTo>
                      <a:pt x="1872174" y="2076112"/>
                    </a:lnTo>
                    <a:lnTo>
                      <a:pt x="1873846" y="2121987"/>
                    </a:lnTo>
                    <a:lnTo>
                      <a:pt x="1875531" y="2167864"/>
                    </a:lnTo>
                    <a:lnTo>
                      <a:pt x="1877230" y="2213729"/>
                    </a:lnTo>
                    <a:lnTo>
                      <a:pt x="1878943" y="2259587"/>
                    </a:lnTo>
                    <a:lnTo>
                      <a:pt x="1880655" y="2305012"/>
                    </a:lnTo>
                    <a:lnTo>
                      <a:pt x="1880651" y="2305013"/>
                    </a:lnTo>
                    <a:lnTo>
                      <a:pt x="1879551" y="2305219"/>
                    </a:lnTo>
                    <a:lnTo>
                      <a:pt x="1873233" y="2307709"/>
                    </a:lnTo>
                    <a:lnTo>
                      <a:pt x="1855929" y="2317385"/>
                    </a:lnTo>
                    <a:lnTo>
                      <a:pt x="1854332" y="2319429"/>
                    </a:lnTo>
                    <a:lnTo>
                      <a:pt x="1850932" y="2320846"/>
                    </a:lnTo>
                    <a:lnTo>
                      <a:pt x="1843634" y="2326559"/>
                    </a:lnTo>
                    <a:lnTo>
                      <a:pt x="1796827" y="2350589"/>
                    </a:lnTo>
                    <a:lnTo>
                      <a:pt x="1775192" y="2360094"/>
                    </a:lnTo>
                    <a:lnTo>
                      <a:pt x="1748014" y="2366312"/>
                    </a:lnTo>
                    <a:lnTo>
                      <a:pt x="1728713" y="2374846"/>
                    </a:lnTo>
                    <a:lnTo>
                      <a:pt x="1726562" y="2375241"/>
                    </a:lnTo>
                    <a:lnTo>
                      <a:pt x="1725427" y="2375840"/>
                    </a:lnTo>
                    <a:lnTo>
                      <a:pt x="1723630" y="2378278"/>
                    </a:lnTo>
                    <a:lnTo>
                      <a:pt x="1723019" y="2378854"/>
                    </a:lnTo>
                    <a:lnTo>
                      <a:pt x="1696922" y="2388115"/>
                    </a:lnTo>
                    <a:lnTo>
                      <a:pt x="1677601" y="2391663"/>
                    </a:lnTo>
                    <a:lnTo>
                      <a:pt x="1675472" y="2392716"/>
                    </a:lnTo>
                    <a:lnTo>
                      <a:pt x="1674679" y="2391873"/>
                    </a:lnTo>
                    <a:lnTo>
                      <a:pt x="1671453" y="2393320"/>
                    </a:lnTo>
                    <a:lnTo>
                      <a:pt x="1658667" y="2393579"/>
                    </a:lnTo>
                    <a:lnTo>
                      <a:pt x="1646203" y="2395536"/>
                    </a:lnTo>
                    <a:lnTo>
                      <a:pt x="1642671" y="2394419"/>
                    </a:lnTo>
                    <a:lnTo>
                      <a:pt x="1639629" y="2395906"/>
                    </a:lnTo>
                    <a:lnTo>
                      <a:pt x="1630688" y="2397113"/>
                    </a:lnTo>
                    <a:lnTo>
                      <a:pt x="1597174" y="2394603"/>
                    </a:lnTo>
                    <a:lnTo>
                      <a:pt x="1586647" y="2391773"/>
                    </a:lnTo>
                    <a:lnTo>
                      <a:pt x="1583391" y="2390067"/>
                    </a:lnTo>
                    <a:lnTo>
                      <a:pt x="1578447" y="2389953"/>
                    </a:lnTo>
                    <a:lnTo>
                      <a:pt x="1576448" y="2389291"/>
                    </a:lnTo>
                    <a:lnTo>
                      <a:pt x="1575216" y="2389930"/>
                    </a:lnTo>
                    <a:lnTo>
                      <a:pt x="1571342" y="2391251"/>
                    </a:lnTo>
                    <a:lnTo>
                      <a:pt x="1570210" y="2392190"/>
                    </a:lnTo>
                    <a:lnTo>
                      <a:pt x="1568588" y="2394358"/>
                    </a:lnTo>
                    <a:lnTo>
                      <a:pt x="1567861" y="2395074"/>
                    </a:lnTo>
                    <a:lnTo>
                      <a:pt x="1565201" y="2396157"/>
                    </a:lnTo>
                    <a:lnTo>
                      <a:pt x="1557390" y="2395694"/>
                    </a:lnTo>
                    <a:lnTo>
                      <a:pt x="1554203" y="2397302"/>
                    </a:lnTo>
                    <a:lnTo>
                      <a:pt x="1548880" y="2400545"/>
                    </a:lnTo>
                    <a:lnTo>
                      <a:pt x="1542928" y="2404272"/>
                    </a:lnTo>
                    <a:lnTo>
                      <a:pt x="1536012" y="2410061"/>
                    </a:lnTo>
                    <a:lnTo>
                      <a:pt x="1522649" y="2421815"/>
                    </a:lnTo>
                    <a:lnTo>
                      <a:pt x="1508678" y="2434259"/>
                    </a:lnTo>
                    <a:lnTo>
                      <a:pt x="1501980" y="2436690"/>
                    </a:lnTo>
                    <a:lnTo>
                      <a:pt x="1487536" y="2442496"/>
                    </a:lnTo>
                    <a:lnTo>
                      <a:pt x="1479047" y="2447919"/>
                    </a:lnTo>
                    <a:lnTo>
                      <a:pt x="1462430" y="2458479"/>
                    </a:lnTo>
                    <a:lnTo>
                      <a:pt x="1456092" y="2461203"/>
                    </a:lnTo>
                    <a:lnTo>
                      <a:pt x="1454087" y="2461624"/>
                    </a:lnTo>
                    <a:lnTo>
                      <a:pt x="1452261" y="2462412"/>
                    </a:lnTo>
                    <a:lnTo>
                      <a:pt x="1442567" y="2475555"/>
                    </a:lnTo>
                    <a:lnTo>
                      <a:pt x="1435562" y="2480447"/>
                    </a:lnTo>
                    <a:lnTo>
                      <a:pt x="1426287" y="2484266"/>
                    </a:lnTo>
                    <a:lnTo>
                      <a:pt x="1422407" y="2486056"/>
                    </a:lnTo>
                    <a:lnTo>
                      <a:pt x="1402103" y="2490603"/>
                    </a:lnTo>
                    <a:lnTo>
                      <a:pt x="1384934" y="2495095"/>
                    </a:lnTo>
                    <a:lnTo>
                      <a:pt x="1380545" y="2497137"/>
                    </a:lnTo>
                    <a:lnTo>
                      <a:pt x="1378689" y="2498834"/>
                    </a:lnTo>
                    <a:lnTo>
                      <a:pt x="1374569" y="2503704"/>
                    </a:lnTo>
                    <a:lnTo>
                      <a:pt x="1373357" y="2504743"/>
                    </a:lnTo>
                    <a:lnTo>
                      <a:pt x="1371226" y="2505545"/>
                    </a:lnTo>
                    <a:lnTo>
                      <a:pt x="1369043" y="2507310"/>
                    </a:lnTo>
                    <a:lnTo>
                      <a:pt x="1365445" y="2511460"/>
                    </a:lnTo>
                    <a:lnTo>
                      <a:pt x="1360825" y="2518745"/>
                    </a:lnTo>
                    <a:lnTo>
                      <a:pt x="1358847" y="2523322"/>
                    </a:lnTo>
                    <a:lnTo>
                      <a:pt x="1357810" y="2527954"/>
                    </a:lnTo>
                    <a:lnTo>
                      <a:pt x="1357621" y="2533439"/>
                    </a:lnTo>
                    <a:lnTo>
                      <a:pt x="1357214" y="2536126"/>
                    </a:lnTo>
                    <a:lnTo>
                      <a:pt x="1356179" y="2538355"/>
                    </a:lnTo>
                    <a:lnTo>
                      <a:pt x="1354972" y="2540313"/>
                    </a:lnTo>
                    <a:lnTo>
                      <a:pt x="1351722" y="2549575"/>
                    </a:lnTo>
                    <a:lnTo>
                      <a:pt x="1351676" y="2550590"/>
                    </a:lnTo>
                    <a:lnTo>
                      <a:pt x="1351791" y="2551414"/>
                    </a:lnTo>
                    <a:lnTo>
                      <a:pt x="1351842" y="2552527"/>
                    </a:lnTo>
                    <a:lnTo>
                      <a:pt x="1351624" y="2553999"/>
                    </a:lnTo>
                    <a:lnTo>
                      <a:pt x="1350878" y="2556987"/>
                    </a:lnTo>
                    <a:lnTo>
                      <a:pt x="1350522" y="2560218"/>
                    </a:lnTo>
                    <a:lnTo>
                      <a:pt x="1349071" y="2566043"/>
                    </a:lnTo>
                    <a:lnTo>
                      <a:pt x="1348735" y="2568662"/>
                    </a:lnTo>
                    <a:lnTo>
                      <a:pt x="1348788" y="2574792"/>
                    </a:lnTo>
                    <a:lnTo>
                      <a:pt x="1348087" y="2577460"/>
                    </a:lnTo>
                    <a:lnTo>
                      <a:pt x="1346245" y="2578678"/>
                    </a:lnTo>
                    <a:lnTo>
                      <a:pt x="1343765" y="2579314"/>
                    </a:lnTo>
                    <a:lnTo>
                      <a:pt x="1341802" y="2580647"/>
                    </a:lnTo>
                    <a:lnTo>
                      <a:pt x="1340250" y="2582466"/>
                    </a:lnTo>
                    <a:lnTo>
                      <a:pt x="1339061" y="2584530"/>
                    </a:lnTo>
                    <a:lnTo>
                      <a:pt x="1339125" y="2584757"/>
                    </a:lnTo>
                    <a:lnTo>
                      <a:pt x="1339274" y="2585167"/>
                    </a:lnTo>
                    <a:lnTo>
                      <a:pt x="1339346" y="2585688"/>
                    </a:lnTo>
                    <a:lnTo>
                      <a:pt x="1339208" y="2586215"/>
                    </a:lnTo>
                    <a:lnTo>
                      <a:pt x="1338735" y="2586822"/>
                    </a:lnTo>
                    <a:lnTo>
                      <a:pt x="1334413" y="2590323"/>
                    </a:lnTo>
                    <a:lnTo>
                      <a:pt x="1328805" y="2597988"/>
                    </a:lnTo>
                    <a:lnTo>
                      <a:pt x="1327616" y="2601181"/>
                    </a:lnTo>
                    <a:lnTo>
                      <a:pt x="1326956" y="2603816"/>
                    </a:lnTo>
                    <a:lnTo>
                      <a:pt x="1326822" y="2604966"/>
                    </a:lnTo>
                    <a:lnTo>
                      <a:pt x="1327189" y="2606739"/>
                    </a:lnTo>
                    <a:lnTo>
                      <a:pt x="1327698" y="2607647"/>
                    </a:lnTo>
                    <a:lnTo>
                      <a:pt x="1327784" y="2608421"/>
                    </a:lnTo>
                    <a:lnTo>
                      <a:pt x="1326866" y="2609907"/>
                    </a:lnTo>
                    <a:lnTo>
                      <a:pt x="1325050" y="2611527"/>
                    </a:lnTo>
                    <a:lnTo>
                      <a:pt x="1320533" y="2614038"/>
                    </a:lnTo>
                    <a:lnTo>
                      <a:pt x="1318818" y="2615409"/>
                    </a:lnTo>
                    <a:lnTo>
                      <a:pt x="1318068" y="2616608"/>
                    </a:lnTo>
                    <a:lnTo>
                      <a:pt x="1316817" y="2619334"/>
                    </a:lnTo>
                    <a:lnTo>
                      <a:pt x="1316356" y="2620035"/>
                    </a:lnTo>
                    <a:lnTo>
                      <a:pt x="1315218" y="2620221"/>
                    </a:lnTo>
                    <a:lnTo>
                      <a:pt x="1311898" y="2620342"/>
                    </a:lnTo>
                    <a:lnTo>
                      <a:pt x="1310456" y="2621513"/>
                    </a:lnTo>
                    <a:lnTo>
                      <a:pt x="1306820" y="2628841"/>
                    </a:lnTo>
                    <a:lnTo>
                      <a:pt x="1305192" y="2629100"/>
                    </a:lnTo>
                    <a:lnTo>
                      <a:pt x="1303186" y="2628178"/>
                    </a:lnTo>
                    <a:lnTo>
                      <a:pt x="1301445" y="2626717"/>
                    </a:lnTo>
                    <a:lnTo>
                      <a:pt x="1300636" y="2625328"/>
                    </a:lnTo>
                    <a:lnTo>
                      <a:pt x="1299238" y="2624472"/>
                    </a:lnTo>
                    <a:lnTo>
                      <a:pt x="1290981" y="2623949"/>
                    </a:lnTo>
                    <a:lnTo>
                      <a:pt x="1286897" y="2625921"/>
                    </a:lnTo>
                    <a:lnTo>
                      <a:pt x="1284081" y="2629667"/>
                    </a:lnTo>
                    <a:lnTo>
                      <a:pt x="1279687" y="2637279"/>
                    </a:lnTo>
                    <a:lnTo>
                      <a:pt x="1276167" y="2639419"/>
                    </a:lnTo>
                    <a:lnTo>
                      <a:pt x="1275812" y="2639259"/>
                    </a:lnTo>
                    <a:lnTo>
                      <a:pt x="1275253" y="2638884"/>
                    </a:lnTo>
                    <a:lnTo>
                      <a:pt x="1274569" y="2638583"/>
                    </a:lnTo>
                    <a:lnTo>
                      <a:pt x="1273878" y="2638652"/>
                    </a:lnTo>
                    <a:lnTo>
                      <a:pt x="1273329" y="2639130"/>
                    </a:lnTo>
                    <a:lnTo>
                      <a:pt x="1272194" y="2640344"/>
                    </a:lnTo>
                    <a:lnTo>
                      <a:pt x="1271513" y="2640623"/>
                    </a:lnTo>
                    <a:lnTo>
                      <a:pt x="1268043" y="2641232"/>
                    </a:lnTo>
                    <a:lnTo>
                      <a:pt x="1267140" y="2640359"/>
                    </a:lnTo>
                    <a:lnTo>
                      <a:pt x="1264865" y="2632376"/>
                    </a:lnTo>
                    <a:lnTo>
                      <a:pt x="1262398" y="2628101"/>
                    </a:lnTo>
                    <a:lnTo>
                      <a:pt x="1259026" y="2625001"/>
                    </a:lnTo>
                    <a:lnTo>
                      <a:pt x="1254778" y="2623369"/>
                    </a:lnTo>
                    <a:lnTo>
                      <a:pt x="1252217" y="2623282"/>
                    </a:lnTo>
                    <a:lnTo>
                      <a:pt x="1250595" y="2623800"/>
                    </a:lnTo>
                    <a:lnTo>
                      <a:pt x="1249142" y="2624515"/>
                    </a:lnTo>
                    <a:lnTo>
                      <a:pt x="1245011" y="2625483"/>
                    </a:lnTo>
                    <a:lnTo>
                      <a:pt x="1237110" y="2629321"/>
                    </a:lnTo>
                    <a:lnTo>
                      <a:pt x="1233325" y="2630505"/>
                    </a:lnTo>
                    <a:lnTo>
                      <a:pt x="1230891" y="2630823"/>
                    </a:lnTo>
                    <a:lnTo>
                      <a:pt x="1229744" y="2630354"/>
                    </a:lnTo>
                    <a:lnTo>
                      <a:pt x="1227397" y="2628078"/>
                    </a:lnTo>
                    <a:lnTo>
                      <a:pt x="1226145" y="2627618"/>
                    </a:lnTo>
                    <a:lnTo>
                      <a:pt x="1224770" y="2628045"/>
                    </a:lnTo>
                    <a:lnTo>
                      <a:pt x="1221955" y="2629833"/>
                    </a:lnTo>
                    <a:lnTo>
                      <a:pt x="1212636" y="2630467"/>
                    </a:lnTo>
                    <a:lnTo>
                      <a:pt x="1208353" y="2631545"/>
                    </a:lnTo>
                    <a:lnTo>
                      <a:pt x="1205057" y="2633918"/>
                    </a:lnTo>
                    <a:lnTo>
                      <a:pt x="1206256" y="2635511"/>
                    </a:lnTo>
                    <a:lnTo>
                      <a:pt x="1206293" y="2637197"/>
                    </a:lnTo>
                    <a:lnTo>
                      <a:pt x="1205486" y="2638832"/>
                    </a:lnTo>
                    <a:lnTo>
                      <a:pt x="1204162" y="2640270"/>
                    </a:lnTo>
                    <a:lnTo>
                      <a:pt x="1201861" y="2638143"/>
                    </a:lnTo>
                    <a:lnTo>
                      <a:pt x="1201377" y="2637859"/>
                    </a:lnTo>
                    <a:lnTo>
                      <a:pt x="1200728" y="2637653"/>
                    </a:lnTo>
                    <a:lnTo>
                      <a:pt x="1200212" y="2637214"/>
                    </a:lnTo>
                    <a:lnTo>
                      <a:pt x="1199704" y="2637027"/>
                    </a:lnTo>
                    <a:lnTo>
                      <a:pt x="1197776" y="2639069"/>
                    </a:lnTo>
                    <a:lnTo>
                      <a:pt x="1196366" y="2638943"/>
                    </a:lnTo>
                    <a:lnTo>
                      <a:pt x="1185490" y="2636327"/>
                    </a:lnTo>
                    <a:lnTo>
                      <a:pt x="1181196" y="2636655"/>
                    </a:lnTo>
                    <a:lnTo>
                      <a:pt x="1177321" y="2638256"/>
                    </a:lnTo>
                    <a:lnTo>
                      <a:pt x="1174120" y="2641221"/>
                    </a:lnTo>
                    <a:lnTo>
                      <a:pt x="1173038" y="2643106"/>
                    </a:lnTo>
                    <a:lnTo>
                      <a:pt x="1172794" y="2644650"/>
                    </a:lnTo>
                    <a:lnTo>
                      <a:pt x="1173453" y="2648856"/>
                    </a:lnTo>
                    <a:lnTo>
                      <a:pt x="1172812" y="2651281"/>
                    </a:lnTo>
                    <a:lnTo>
                      <a:pt x="1170866" y="2650700"/>
                    </a:lnTo>
                    <a:lnTo>
                      <a:pt x="1168881" y="2648982"/>
                    </a:lnTo>
                    <a:lnTo>
                      <a:pt x="1168158" y="2647982"/>
                    </a:lnTo>
                    <a:lnTo>
                      <a:pt x="1167114" y="2648617"/>
                    </a:lnTo>
                    <a:lnTo>
                      <a:pt x="1166383" y="2649911"/>
                    </a:lnTo>
                    <a:lnTo>
                      <a:pt x="1165817" y="2651189"/>
                    </a:lnTo>
                    <a:lnTo>
                      <a:pt x="1165294" y="2651797"/>
                    </a:lnTo>
                    <a:lnTo>
                      <a:pt x="1155440" y="2652514"/>
                    </a:lnTo>
                    <a:lnTo>
                      <a:pt x="1153128" y="2652118"/>
                    </a:lnTo>
                    <a:lnTo>
                      <a:pt x="1153029" y="2651166"/>
                    </a:lnTo>
                    <a:lnTo>
                      <a:pt x="1155774" y="2647422"/>
                    </a:lnTo>
                    <a:lnTo>
                      <a:pt x="1155878" y="2645320"/>
                    </a:lnTo>
                    <a:lnTo>
                      <a:pt x="1152891" y="2640814"/>
                    </a:lnTo>
                    <a:lnTo>
                      <a:pt x="1151546" y="2636312"/>
                    </a:lnTo>
                    <a:lnTo>
                      <a:pt x="1150619" y="2634465"/>
                    </a:lnTo>
                    <a:lnTo>
                      <a:pt x="1149865" y="2633774"/>
                    </a:lnTo>
                    <a:lnTo>
                      <a:pt x="1147381" y="2632106"/>
                    </a:lnTo>
                    <a:lnTo>
                      <a:pt x="1144419" y="2628390"/>
                    </a:lnTo>
                    <a:lnTo>
                      <a:pt x="1143300" y="2627893"/>
                    </a:lnTo>
                    <a:lnTo>
                      <a:pt x="1142231" y="2628215"/>
                    </a:lnTo>
                    <a:lnTo>
                      <a:pt x="1140826" y="2629172"/>
                    </a:lnTo>
                    <a:lnTo>
                      <a:pt x="1136095" y="2629619"/>
                    </a:lnTo>
                    <a:lnTo>
                      <a:pt x="1133750" y="2631110"/>
                    </a:lnTo>
                    <a:lnTo>
                      <a:pt x="1130504" y="2635488"/>
                    </a:lnTo>
                    <a:lnTo>
                      <a:pt x="1129055" y="2636503"/>
                    </a:lnTo>
                    <a:lnTo>
                      <a:pt x="1127371" y="2637119"/>
                    </a:lnTo>
                    <a:lnTo>
                      <a:pt x="1123802" y="2639405"/>
                    </a:lnTo>
                    <a:lnTo>
                      <a:pt x="1121778" y="2639863"/>
                    </a:lnTo>
                    <a:lnTo>
                      <a:pt x="1119775" y="2639200"/>
                    </a:lnTo>
                    <a:lnTo>
                      <a:pt x="1116069" y="2636618"/>
                    </a:lnTo>
                    <a:lnTo>
                      <a:pt x="1114346" y="2636139"/>
                    </a:lnTo>
                    <a:lnTo>
                      <a:pt x="1113129" y="2636119"/>
                    </a:lnTo>
                    <a:lnTo>
                      <a:pt x="1110967" y="2635715"/>
                    </a:lnTo>
                    <a:lnTo>
                      <a:pt x="1109888" y="2635682"/>
                    </a:lnTo>
                    <a:lnTo>
                      <a:pt x="1108637" y="2636174"/>
                    </a:lnTo>
                    <a:lnTo>
                      <a:pt x="1107667" y="2637071"/>
                    </a:lnTo>
                    <a:lnTo>
                      <a:pt x="1106882" y="2638057"/>
                    </a:lnTo>
                    <a:lnTo>
                      <a:pt x="1106173" y="2638707"/>
                    </a:lnTo>
                    <a:lnTo>
                      <a:pt x="1103911" y="2638895"/>
                    </a:lnTo>
                    <a:lnTo>
                      <a:pt x="1102283" y="2637447"/>
                    </a:lnTo>
                    <a:lnTo>
                      <a:pt x="1100749" y="2635715"/>
                    </a:lnTo>
                    <a:lnTo>
                      <a:pt x="1098736" y="2634991"/>
                    </a:lnTo>
                    <a:lnTo>
                      <a:pt x="1097876" y="2634811"/>
                    </a:lnTo>
                    <a:lnTo>
                      <a:pt x="1094982" y="2633709"/>
                    </a:lnTo>
                    <a:lnTo>
                      <a:pt x="1092950" y="2632576"/>
                    </a:lnTo>
                    <a:lnTo>
                      <a:pt x="1091732" y="2632643"/>
                    </a:lnTo>
                    <a:lnTo>
                      <a:pt x="1089305" y="2633262"/>
                    </a:lnTo>
                    <a:lnTo>
                      <a:pt x="1071700" y="2634120"/>
                    </a:lnTo>
                    <a:lnTo>
                      <a:pt x="1069684" y="2634882"/>
                    </a:lnTo>
                    <a:lnTo>
                      <a:pt x="1066075" y="2636968"/>
                    </a:lnTo>
                    <a:lnTo>
                      <a:pt x="1060831" y="2638131"/>
                    </a:lnTo>
                    <a:lnTo>
                      <a:pt x="1059123" y="2639054"/>
                    </a:lnTo>
                    <a:lnTo>
                      <a:pt x="1054659" y="2642691"/>
                    </a:lnTo>
                    <a:lnTo>
                      <a:pt x="1054214" y="2642778"/>
                    </a:lnTo>
                    <a:lnTo>
                      <a:pt x="1053583" y="2642313"/>
                    </a:lnTo>
                    <a:lnTo>
                      <a:pt x="1050833" y="2640973"/>
                    </a:lnTo>
                    <a:lnTo>
                      <a:pt x="1048167" y="2640218"/>
                    </a:lnTo>
                    <a:lnTo>
                      <a:pt x="1046987" y="2640158"/>
                    </a:lnTo>
                    <a:lnTo>
                      <a:pt x="1045109" y="2640731"/>
                    </a:lnTo>
                    <a:lnTo>
                      <a:pt x="1041047" y="2642871"/>
                    </a:lnTo>
                    <a:lnTo>
                      <a:pt x="1038931" y="2643649"/>
                    </a:lnTo>
                    <a:lnTo>
                      <a:pt x="1036206" y="2643929"/>
                    </a:lnTo>
                    <a:lnTo>
                      <a:pt x="1034984" y="2644256"/>
                    </a:lnTo>
                    <a:lnTo>
                      <a:pt x="1033886" y="2645131"/>
                    </a:lnTo>
                    <a:lnTo>
                      <a:pt x="1031544" y="2644250"/>
                    </a:lnTo>
                    <a:lnTo>
                      <a:pt x="1028337" y="2643978"/>
                    </a:lnTo>
                    <a:lnTo>
                      <a:pt x="1022745" y="2644431"/>
                    </a:lnTo>
                    <a:lnTo>
                      <a:pt x="1020162" y="2645706"/>
                    </a:lnTo>
                    <a:lnTo>
                      <a:pt x="1017587" y="2647636"/>
                    </a:lnTo>
                    <a:lnTo>
                      <a:pt x="1014978" y="2649127"/>
                    </a:lnTo>
                    <a:lnTo>
                      <a:pt x="1012278" y="2649081"/>
                    </a:lnTo>
                    <a:lnTo>
                      <a:pt x="1010453" y="2650236"/>
                    </a:lnTo>
                    <a:lnTo>
                      <a:pt x="991903" y="2652281"/>
                    </a:lnTo>
                    <a:lnTo>
                      <a:pt x="990854" y="2652584"/>
                    </a:lnTo>
                    <a:lnTo>
                      <a:pt x="989941" y="2653221"/>
                    </a:lnTo>
                    <a:lnTo>
                      <a:pt x="989246" y="2654439"/>
                    </a:lnTo>
                    <a:lnTo>
                      <a:pt x="989278" y="2655517"/>
                    </a:lnTo>
                    <a:lnTo>
                      <a:pt x="989488" y="2656479"/>
                    </a:lnTo>
                    <a:lnTo>
                      <a:pt x="989326" y="2657323"/>
                    </a:lnTo>
                    <a:lnTo>
                      <a:pt x="987826" y="2658606"/>
                    </a:lnTo>
                    <a:lnTo>
                      <a:pt x="977234" y="2664054"/>
                    </a:lnTo>
                    <a:lnTo>
                      <a:pt x="974283" y="2664881"/>
                    </a:lnTo>
                    <a:lnTo>
                      <a:pt x="972763" y="2663584"/>
                    </a:lnTo>
                    <a:lnTo>
                      <a:pt x="961466" y="2661695"/>
                    </a:lnTo>
                    <a:lnTo>
                      <a:pt x="950787" y="2661900"/>
                    </a:lnTo>
                    <a:lnTo>
                      <a:pt x="948672" y="2662620"/>
                    </a:lnTo>
                    <a:lnTo>
                      <a:pt x="945109" y="2665016"/>
                    </a:lnTo>
                    <a:lnTo>
                      <a:pt x="942794" y="2665526"/>
                    </a:lnTo>
                    <a:lnTo>
                      <a:pt x="941032" y="2665138"/>
                    </a:lnTo>
                    <a:lnTo>
                      <a:pt x="937685" y="2663304"/>
                    </a:lnTo>
                    <a:lnTo>
                      <a:pt x="935857" y="2662744"/>
                    </a:lnTo>
                    <a:lnTo>
                      <a:pt x="933840" y="2662766"/>
                    </a:lnTo>
                    <a:lnTo>
                      <a:pt x="931965" y="2663304"/>
                    </a:lnTo>
                    <a:lnTo>
                      <a:pt x="930265" y="2664194"/>
                    </a:lnTo>
                    <a:lnTo>
                      <a:pt x="928776" y="2665303"/>
                    </a:lnTo>
                    <a:lnTo>
                      <a:pt x="926207" y="2667849"/>
                    </a:lnTo>
                    <a:lnTo>
                      <a:pt x="924738" y="2668904"/>
                    </a:lnTo>
                    <a:lnTo>
                      <a:pt x="922694" y="2669547"/>
                    </a:lnTo>
                    <a:lnTo>
                      <a:pt x="917449" y="2670391"/>
                    </a:lnTo>
                    <a:lnTo>
                      <a:pt x="912138" y="2673208"/>
                    </a:lnTo>
                    <a:lnTo>
                      <a:pt x="910943" y="2674403"/>
                    </a:lnTo>
                    <a:lnTo>
                      <a:pt x="905158" y="2682284"/>
                    </a:lnTo>
                    <a:lnTo>
                      <a:pt x="902456" y="2684533"/>
                    </a:lnTo>
                    <a:lnTo>
                      <a:pt x="896254" y="2688085"/>
                    </a:lnTo>
                    <a:lnTo>
                      <a:pt x="893642" y="2690730"/>
                    </a:lnTo>
                    <a:lnTo>
                      <a:pt x="894855" y="2691620"/>
                    </a:lnTo>
                    <a:lnTo>
                      <a:pt x="894452" y="2692833"/>
                    </a:lnTo>
                    <a:lnTo>
                      <a:pt x="893311" y="2693940"/>
                    </a:lnTo>
                    <a:lnTo>
                      <a:pt x="890858" y="2695029"/>
                    </a:lnTo>
                    <a:lnTo>
                      <a:pt x="889937" y="2696217"/>
                    </a:lnTo>
                    <a:lnTo>
                      <a:pt x="887540" y="2705237"/>
                    </a:lnTo>
                    <a:lnTo>
                      <a:pt x="887018" y="2706263"/>
                    </a:lnTo>
                    <a:lnTo>
                      <a:pt x="883630" y="2709595"/>
                    </a:lnTo>
                    <a:lnTo>
                      <a:pt x="882682" y="2712368"/>
                    </a:lnTo>
                    <a:lnTo>
                      <a:pt x="882076" y="2715888"/>
                    </a:lnTo>
                    <a:lnTo>
                      <a:pt x="881959" y="2719487"/>
                    </a:lnTo>
                    <a:lnTo>
                      <a:pt x="882381" y="2722388"/>
                    </a:lnTo>
                    <a:lnTo>
                      <a:pt x="884232" y="2725112"/>
                    </a:lnTo>
                    <a:lnTo>
                      <a:pt x="886890" y="2725875"/>
                    </a:lnTo>
                    <a:lnTo>
                      <a:pt x="889833" y="2726149"/>
                    </a:lnTo>
                    <a:lnTo>
                      <a:pt x="892592" y="2727421"/>
                    </a:lnTo>
                    <a:lnTo>
                      <a:pt x="891331" y="2728171"/>
                    </a:lnTo>
                    <a:lnTo>
                      <a:pt x="889957" y="2728585"/>
                    </a:lnTo>
                    <a:lnTo>
                      <a:pt x="887789" y="2729845"/>
                    </a:lnTo>
                    <a:lnTo>
                      <a:pt x="884537" y="2731072"/>
                    </a:lnTo>
                    <a:lnTo>
                      <a:pt x="880124" y="2727660"/>
                    </a:lnTo>
                    <a:lnTo>
                      <a:pt x="876475" y="2727513"/>
                    </a:lnTo>
                    <a:lnTo>
                      <a:pt x="874254" y="2729705"/>
                    </a:lnTo>
                    <a:lnTo>
                      <a:pt x="873807" y="2733259"/>
                    </a:lnTo>
                    <a:lnTo>
                      <a:pt x="874876" y="2736838"/>
                    </a:lnTo>
                    <a:lnTo>
                      <a:pt x="877238" y="2738991"/>
                    </a:lnTo>
                    <a:lnTo>
                      <a:pt x="876192" y="2739708"/>
                    </a:lnTo>
                    <a:lnTo>
                      <a:pt x="874005" y="2742129"/>
                    </a:lnTo>
                    <a:lnTo>
                      <a:pt x="873878" y="2742749"/>
                    </a:lnTo>
                    <a:lnTo>
                      <a:pt x="874061" y="2743545"/>
                    </a:lnTo>
                    <a:lnTo>
                      <a:pt x="873901" y="2744115"/>
                    </a:lnTo>
                    <a:lnTo>
                      <a:pt x="872739" y="2744061"/>
                    </a:lnTo>
                    <a:lnTo>
                      <a:pt x="872270" y="2743607"/>
                    </a:lnTo>
                    <a:lnTo>
                      <a:pt x="871141" y="2741702"/>
                    </a:lnTo>
                    <a:lnTo>
                      <a:pt x="869979" y="2738952"/>
                    </a:lnTo>
                    <a:lnTo>
                      <a:pt x="868336" y="2738232"/>
                    </a:lnTo>
                    <a:lnTo>
                      <a:pt x="866486" y="2738578"/>
                    </a:lnTo>
                    <a:lnTo>
                      <a:pt x="864852" y="2739641"/>
                    </a:lnTo>
                    <a:lnTo>
                      <a:pt x="863862" y="2740777"/>
                    </a:lnTo>
                    <a:lnTo>
                      <a:pt x="863478" y="2741619"/>
                    </a:lnTo>
                    <a:lnTo>
                      <a:pt x="863283" y="2744285"/>
                    </a:lnTo>
                    <a:lnTo>
                      <a:pt x="863729" y="2747193"/>
                    </a:lnTo>
                    <a:lnTo>
                      <a:pt x="863483" y="2748878"/>
                    </a:lnTo>
                    <a:lnTo>
                      <a:pt x="862158" y="2749768"/>
                    </a:lnTo>
                    <a:lnTo>
                      <a:pt x="860436" y="2750545"/>
                    </a:lnTo>
                    <a:lnTo>
                      <a:pt x="859455" y="2750619"/>
                    </a:lnTo>
                    <a:lnTo>
                      <a:pt x="858897" y="2749751"/>
                    </a:lnTo>
                    <a:lnTo>
                      <a:pt x="858495" y="2748100"/>
                    </a:lnTo>
                    <a:lnTo>
                      <a:pt x="857788" y="2747102"/>
                    </a:lnTo>
                    <a:lnTo>
                      <a:pt x="856798" y="2746519"/>
                    </a:lnTo>
                    <a:lnTo>
                      <a:pt x="855500" y="2746100"/>
                    </a:lnTo>
                    <a:lnTo>
                      <a:pt x="854325" y="2746028"/>
                    </a:lnTo>
                    <a:lnTo>
                      <a:pt x="852409" y="2746659"/>
                    </a:lnTo>
                    <a:lnTo>
                      <a:pt x="851126" y="2746621"/>
                    </a:lnTo>
                    <a:lnTo>
                      <a:pt x="850121" y="2746125"/>
                    </a:lnTo>
                    <a:lnTo>
                      <a:pt x="848270" y="2744573"/>
                    </a:lnTo>
                    <a:lnTo>
                      <a:pt x="847528" y="2744291"/>
                    </a:lnTo>
                    <a:lnTo>
                      <a:pt x="827615" y="2743226"/>
                    </a:lnTo>
                    <a:lnTo>
                      <a:pt x="826613" y="2743602"/>
                    </a:lnTo>
                    <a:lnTo>
                      <a:pt x="824870" y="2744982"/>
                    </a:lnTo>
                    <a:lnTo>
                      <a:pt x="824262" y="2745311"/>
                    </a:lnTo>
                    <a:lnTo>
                      <a:pt x="818686" y="2745182"/>
                    </a:lnTo>
                    <a:lnTo>
                      <a:pt x="818044" y="2745261"/>
                    </a:lnTo>
                    <a:lnTo>
                      <a:pt x="823142" y="2749611"/>
                    </a:lnTo>
                    <a:lnTo>
                      <a:pt x="823911" y="2750792"/>
                    </a:lnTo>
                    <a:lnTo>
                      <a:pt x="822734" y="2751722"/>
                    </a:lnTo>
                    <a:lnTo>
                      <a:pt x="815853" y="2753475"/>
                    </a:lnTo>
                    <a:lnTo>
                      <a:pt x="813956" y="2754409"/>
                    </a:lnTo>
                    <a:lnTo>
                      <a:pt x="810574" y="2757947"/>
                    </a:lnTo>
                    <a:lnTo>
                      <a:pt x="809236" y="2758834"/>
                    </a:lnTo>
                    <a:lnTo>
                      <a:pt x="808075" y="2760252"/>
                    </a:lnTo>
                    <a:lnTo>
                      <a:pt x="808077" y="2762972"/>
                    </a:lnTo>
                    <a:lnTo>
                      <a:pt x="809326" y="2765357"/>
                    </a:lnTo>
                    <a:lnTo>
                      <a:pt x="812030" y="2765694"/>
                    </a:lnTo>
                    <a:lnTo>
                      <a:pt x="809205" y="2770270"/>
                    </a:lnTo>
                    <a:lnTo>
                      <a:pt x="807419" y="2772042"/>
                    </a:lnTo>
                    <a:lnTo>
                      <a:pt x="803424" y="2773726"/>
                    </a:lnTo>
                    <a:lnTo>
                      <a:pt x="800260" y="2776870"/>
                    </a:lnTo>
                    <a:lnTo>
                      <a:pt x="798390" y="2778154"/>
                    </a:lnTo>
                    <a:lnTo>
                      <a:pt x="789287" y="2781563"/>
                    </a:lnTo>
                    <a:lnTo>
                      <a:pt x="784965" y="2783890"/>
                    </a:lnTo>
                    <a:lnTo>
                      <a:pt x="781484" y="2787325"/>
                    </a:lnTo>
                    <a:lnTo>
                      <a:pt x="780445" y="2789358"/>
                    </a:lnTo>
                    <a:lnTo>
                      <a:pt x="778945" y="2794023"/>
                    </a:lnTo>
                    <a:lnTo>
                      <a:pt x="777967" y="2796294"/>
                    </a:lnTo>
                    <a:lnTo>
                      <a:pt x="777262" y="2799084"/>
                    </a:lnTo>
                    <a:lnTo>
                      <a:pt x="777837" y="2801669"/>
                    </a:lnTo>
                    <a:lnTo>
                      <a:pt x="779633" y="2805482"/>
                    </a:lnTo>
                    <a:lnTo>
                      <a:pt x="779785" y="2808567"/>
                    </a:lnTo>
                    <a:lnTo>
                      <a:pt x="778526" y="2809694"/>
                    </a:lnTo>
                    <a:lnTo>
                      <a:pt x="774026" y="2809828"/>
                    </a:lnTo>
                    <a:lnTo>
                      <a:pt x="765970" y="2811671"/>
                    </a:lnTo>
                    <a:lnTo>
                      <a:pt x="763988" y="2812636"/>
                    </a:lnTo>
                    <a:lnTo>
                      <a:pt x="760009" y="2816080"/>
                    </a:lnTo>
                    <a:lnTo>
                      <a:pt x="756451" y="2816972"/>
                    </a:lnTo>
                    <a:lnTo>
                      <a:pt x="755784" y="2817441"/>
                    </a:lnTo>
                    <a:lnTo>
                      <a:pt x="755786" y="2818898"/>
                    </a:lnTo>
                    <a:lnTo>
                      <a:pt x="756573" y="2819435"/>
                    </a:lnTo>
                    <a:lnTo>
                      <a:pt x="757604" y="2819568"/>
                    </a:lnTo>
                    <a:lnTo>
                      <a:pt x="758310" y="2819786"/>
                    </a:lnTo>
                    <a:lnTo>
                      <a:pt x="759835" y="2821899"/>
                    </a:lnTo>
                    <a:lnTo>
                      <a:pt x="761032" y="2824202"/>
                    </a:lnTo>
                    <a:lnTo>
                      <a:pt x="761129" y="2826072"/>
                    </a:lnTo>
                    <a:lnTo>
                      <a:pt x="759334" y="2826876"/>
                    </a:lnTo>
                    <a:lnTo>
                      <a:pt x="757978" y="2826466"/>
                    </a:lnTo>
                    <a:lnTo>
                      <a:pt x="752283" y="2823327"/>
                    </a:lnTo>
                    <a:lnTo>
                      <a:pt x="751695" y="2824285"/>
                    </a:lnTo>
                    <a:lnTo>
                      <a:pt x="750856" y="2823511"/>
                    </a:lnTo>
                    <a:lnTo>
                      <a:pt x="749514" y="2824567"/>
                    </a:lnTo>
                    <a:lnTo>
                      <a:pt x="744820" y="2826961"/>
                    </a:lnTo>
                    <a:lnTo>
                      <a:pt x="743809" y="2827677"/>
                    </a:lnTo>
                    <a:lnTo>
                      <a:pt x="743065" y="2828029"/>
                    </a:lnTo>
                    <a:lnTo>
                      <a:pt x="742056" y="2828288"/>
                    </a:lnTo>
                    <a:lnTo>
                      <a:pt x="741147" y="2828278"/>
                    </a:lnTo>
                    <a:lnTo>
                      <a:pt x="738979" y="2827879"/>
                    </a:lnTo>
                    <a:lnTo>
                      <a:pt x="737971" y="2827850"/>
                    </a:lnTo>
                    <a:lnTo>
                      <a:pt x="737230" y="2828106"/>
                    </a:lnTo>
                    <a:lnTo>
                      <a:pt x="735528" y="2828998"/>
                    </a:lnTo>
                    <a:lnTo>
                      <a:pt x="734546" y="2829265"/>
                    </a:lnTo>
                    <a:lnTo>
                      <a:pt x="733890" y="2829148"/>
                    </a:lnTo>
                    <a:lnTo>
                      <a:pt x="733358" y="2828824"/>
                    </a:lnTo>
                    <a:lnTo>
                      <a:pt x="732729" y="2828544"/>
                    </a:lnTo>
                    <a:lnTo>
                      <a:pt x="731879" y="2828644"/>
                    </a:lnTo>
                    <a:lnTo>
                      <a:pt x="731534" y="2829009"/>
                    </a:lnTo>
                    <a:lnTo>
                      <a:pt x="730877" y="2830297"/>
                    </a:lnTo>
                    <a:lnTo>
                      <a:pt x="730779" y="2830576"/>
                    </a:lnTo>
                    <a:lnTo>
                      <a:pt x="724789" y="2831936"/>
                    </a:lnTo>
                    <a:lnTo>
                      <a:pt x="723457" y="2832877"/>
                    </a:lnTo>
                    <a:lnTo>
                      <a:pt x="723374" y="2834772"/>
                    </a:lnTo>
                    <a:lnTo>
                      <a:pt x="724869" y="2836459"/>
                    </a:lnTo>
                    <a:lnTo>
                      <a:pt x="726776" y="2837667"/>
                    </a:lnTo>
                    <a:lnTo>
                      <a:pt x="729980" y="2838598"/>
                    </a:lnTo>
                    <a:lnTo>
                      <a:pt x="730891" y="2838446"/>
                    </a:lnTo>
                    <a:lnTo>
                      <a:pt x="731107" y="2837269"/>
                    </a:lnTo>
                    <a:lnTo>
                      <a:pt x="730667" y="2836220"/>
                    </a:lnTo>
                    <a:lnTo>
                      <a:pt x="730005" y="2835072"/>
                    </a:lnTo>
                    <a:lnTo>
                      <a:pt x="729766" y="2834029"/>
                    </a:lnTo>
                    <a:lnTo>
                      <a:pt x="730521" y="2833291"/>
                    </a:lnTo>
                    <a:lnTo>
                      <a:pt x="732319" y="2833758"/>
                    </a:lnTo>
                    <a:lnTo>
                      <a:pt x="734754" y="2837921"/>
                    </a:lnTo>
                    <a:lnTo>
                      <a:pt x="736698" y="2838741"/>
                    </a:lnTo>
                    <a:lnTo>
                      <a:pt x="740423" y="2837629"/>
                    </a:lnTo>
                    <a:lnTo>
                      <a:pt x="741826" y="2837893"/>
                    </a:lnTo>
                    <a:lnTo>
                      <a:pt x="741584" y="2839956"/>
                    </a:lnTo>
                    <a:lnTo>
                      <a:pt x="740091" y="2839608"/>
                    </a:lnTo>
                    <a:lnTo>
                      <a:pt x="738893" y="2840338"/>
                    </a:lnTo>
                    <a:lnTo>
                      <a:pt x="736866" y="2842358"/>
                    </a:lnTo>
                    <a:lnTo>
                      <a:pt x="735287" y="2842958"/>
                    </a:lnTo>
                    <a:lnTo>
                      <a:pt x="730816" y="2843149"/>
                    </a:lnTo>
                    <a:lnTo>
                      <a:pt x="727519" y="2842464"/>
                    </a:lnTo>
                    <a:lnTo>
                      <a:pt x="721545" y="2838354"/>
                    </a:lnTo>
                    <a:lnTo>
                      <a:pt x="714646" y="2836646"/>
                    </a:lnTo>
                    <a:lnTo>
                      <a:pt x="707996" y="2836867"/>
                    </a:lnTo>
                    <a:lnTo>
                      <a:pt x="706278" y="2837457"/>
                    </a:lnTo>
                    <a:lnTo>
                      <a:pt x="703800" y="2839384"/>
                    </a:lnTo>
                    <a:lnTo>
                      <a:pt x="702656" y="2842017"/>
                    </a:lnTo>
                    <a:lnTo>
                      <a:pt x="702531" y="2845388"/>
                    </a:lnTo>
                    <a:lnTo>
                      <a:pt x="703019" y="2849507"/>
                    </a:lnTo>
                    <a:lnTo>
                      <a:pt x="699600" y="2848356"/>
                    </a:lnTo>
                    <a:lnTo>
                      <a:pt x="693704" y="2844779"/>
                    </a:lnTo>
                    <a:lnTo>
                      <a:pt x="689889" y="2844121"/>
                    </a:lnTo>
                    <a:lnTo>
                      <a:pt x="686432" y="2844117"/>
                    </a:lnTo>
                    <a:lnTo>
                      <a:pt x="685210" y="2843813"/>
                    </a:lnTo>
                    <a:lnTo>
                      <a:pt x="678639" y="2840844"/>
                    </a:lnTo>
                    <a:lnTo>
                      <a:pt x="677179" y="2839944"/>
                    </a:lnTo>
                    <a:lnTo>
                      <a:pt x="673745" y="2838567"/>
                    </a:lnTo>
                    <a:lnTo>
                      <a:pt x="671646" y="2838020"/>
                    </a:lnTo>
                    <a:lnTo>
                      <a:pt x="670780" y="2838180"/>
                    </a:lnTo>
                    <a:lnTo>
                      <a:pt x="670214" y="2840197"/>
                    </a:lnTo>
                    <a:lnTo>
                      <a:pt x="668177" y="2840111"/>
                    </a:lnTo>
                    <a:lnTo>
                      <a:pt x="663921" y="2838688"/>
                    </a:lnTo>
                    <a:lnTo>
                      <a:pt x="662024" y="2838840"/>
                    </a:lnTo>
                    <a:lnTo>
                      <a:pt x="661073" y="2839066"/>
                    </a:lnTo>
                    <a:lnTo>
                      <a:pt x="660444" y="2839589"/>
                    </a:lnTo>
                    <a:lnTo>
                      <a:pt x="659504" y="2840059"/>
                    </a:lnTo>
                    <a:lnTo>
                      <a:pt x="658256" y="2839707"/>
                    </a:lnTo>
                    <a:lnTo>
                      <a:pt x="656967" y="2839084"/>
                    </a:lnTo>
                    <a:lnTo>
                      <a:pt x="655938" y="2838810"/>
                    </a:lnTo>
                    <a:lnTo>
                      <a:pt x="653969" y="2839837"/>
                    </a:lnTo>
                    <a:lnTo>
                      <a:pt x="652928" y="2841834"/>
                    </a:lnTo>
                    <a:lnTo>
                      <a:pt x="651697" y="2846630"/>
                    </a:lnTo>
                    <a:lnTo>
                      <a:pt x="650269" y="2845952"/>
                    </a:lnTo>
                    <a:lnTo>
                      <a:pt x="647716" y="2843980"/>
                    </a:lnTo>
                    <a:lnTo>
                      <a:pt x="646469" y="2843693"/>
                    </a:lnTo>
                    <a:lnTo>
                      <a:pt x="644606" y="2843663"/>
                    </a:lnTo>
                    <a:lnTo>
                      <a:pt x="641779" y="2842838"/>
                    </a:lnTo>
                    <a:lnTo>
                      <a:pt x="640465" y="2842732"/>
                    </a:lnTo>
                    <a:lnTo>
                      <a:pt x="639231" y="2843191"/>
                    </a:lnTo>
                    <a:lnTo>
                      <a:pt x="637937" y="2843882"/>
                    </a:lnTo>
                    <a:lnTo>
                      <a:pt x="636676" y="2844281"/>
                    </a:lnTo>
                    <a:lnTo>
                      <a:pt x="635546" y="2843862"/>
                    </a:lnTo>
                    <a:lnTo>
                      <a:pt x="634307" y="2843235"/>
                    </a:lnTo>
                    <a:lnTo>
                      <a:pt x="632597" y="2842918"/>
                    </a:lnTo>
                    <a:lnTo>
                      <a:pt x="630904" y="2843047"/>
                    </a:lnTo>
                    <a:lnTo>
                      <a:pt x="629729" y="2843829"/>
                    </a:lnTo>
                    <a:lnTo>
                      <a:pt x="627985" y="2846610"/>
                    </a:lnTo>
                    <a:lnTo>
                      <a:pt x="626407" y="2848516"/>
                    </a:lnTo>
                    <a:lnTo>
                      <a:pt x="624221" y="2849408"/>
                    </a:lnTo>
                    <a:lnTo>
                      <a:pt x="620703" y="2849143"/>
                    </a:lnTo>
                    <a:lnTo>
                      <a:pt x="619125" y="2848618"/>
                    </a:lnTo>
                    <a:lnTo>
                      <a:pt x="614512" y="2846354"/>
                    </a:lnTo>
                    <a:lnTo>
                      <a:pt x="610035" y="2845832"/>
                    </a:lnTo>
                    <a:lnTo>
                      <a:pt x="608565" y="2845399"/>
                    </a:lnTo>
                    <a:lnTo>
                      <a:pt x="608147" y="2846365"/>
                    </a:lnTo>
                    <a:lnTo>
                      <a:pt x="607909" y="2846826"/>
                    </a:lnTo>
                    <a:lnTo>
                      <a:pt x="607895" y="2847234"/>
                    </a:lnTo>
                    <a:lnTo>
                      <a:pt x="608203" y="2848139"/>
                    </a:lnTo>
                    <a:lnTo>
                      <a:pt x="600877" y="2849176"/>
                    </a:lnTo>
                    <a:lnTo>
                      <a:pt x="599902" y="2850659"/>
                    </a:lnTo>
                    <a:lnTo>
                      <a:pt x="599200" y="2852327"/>
                    </a:lnTo>
                    <a:lnTo>
                      <a:pt x="596956" y="2851707"/>
                    </a:lnTo>
                    <a:lnTo>
                      <a:pt x="593091" y="2849387"/>
                    </a:lnTo>
                    <a:lnTo>
                      <a:pt x="587427" y="2849352"/>
                    </a:lnTo>
                    <a:lnTo>
                      <a:pt x="585271" y="2848262"/>
                    </a:lnTo>
                    <a:lnTo>
                      <a:pt x="584170" y="2847875"/>
                    </a:lnTo>
                    <a:lnTo>
                      <a:pt x="582794" y="2847976"/>
                    </a:lnTo>
                    <a:lnTo>
                      <a:pt x="580227" y="2848536"/>
                    </a:lnTo>
                    <a:lnTo>
                      <a:pt x="579466" y="2848165"/>
                    </a:lnTo>
                    <a:lnTo>
                      <a:pt x="576509" y="2845494"/>
                    </a:lnTo>
                    <a:lnTo>
                      <a:pt x="571885" y="2843020"/>
                    </a:lnTo>
                    <a:lnTo>
                      <a:pt x="569482" y="2841167"/>
                    </a:lnTo>
                    <a:lnTo>
                      <a:pt x="570126" y="2840059"/>
                    </a:lnTo>
                    <a:lnTo>
                      <a:pt x="579341" y="2840603"/>
                    </a:lnTo>
                    <a:lnTo>
                      <a:pt x="581506" y="2841146"/>
                    </a:lnTo>
                    <a:lnTo>
                      <a:pt x="582499" y="2841068"/>
                    </a:lnTo>
                    <a:lnTo>
                      <a:pt x="582972" y="2840083"/>
                    </a:lnTo>
                    <a:lnTo>
                      <a:pt x="582430" y="2838804"/>
                    </a:lnTo>
                    <a:lnTo>
                      <a:pt x="581096" y="2837832"/>
                    </a:lnTo>
                    <a:lnTo>
                      <a:pt x="579526" y="2837224"/>
                    </a:lnTo>
                    <a:lnTo>
                      <a:pt x="575887" y="2836679"/>
                    </a:lnTo>
                    <a:lnTo>
                      <a:pt x="573979" y="2835159"/>
                    </a:lnTo>
                    <a:lnTo>
                      <a:pt x="572325" y="2833336"/>
                    </a:lnTo>
                    <a:lnTo>
                      <a:pt x="570549" y="2831936"/>
                    </a:lnTo>
                    <a:lnTo>
                      <a:pt x="569811" y="2831551"/>
                    </a:lnTo>
                    <a:lnTo>
                      <a:pt x="569205" y="2831340"/>
                    </a:lnTo>
                    <a:lnTo>
                      <a:pt x="568574" y="2831516"/>
                    </a:lnTo>
                    <a:lnTo>
                      <a:pt x="567771" y="2832337"/>
                    </a:lnTo>
                    <a:lnTo>
                      <a:pt x="571349" y="2837117"/>
                    </a:lnTo>
                    <a:lnTo>
                      <a:pt x="569258" y="2839191"/>
                    </a:lnTo>
                    <a:lnTo>
                      <a:pt x="564446" y="2839267"/>
                    </a:lnTo>
                    <a:lnTo>
                      <a:pt x="559825" y="2837960"/>
                    </a:lnTo>
                    <a:lnTo>
                      <a:pt x="555140" y="2836002"/>
                    </a:lnTo>
                    <a:lnTo>
                      <a:pt x="538493" y="2833325"/>
                    </a:lnTo>
                    <a:lnTo>
                      <a:pt x="530348" y="2833304"/>
                    </a:lnTo>
                    <a:lnTo>
                      <a:pt x="529302" y="2833586"/>
                    </a:lnTo>
                    <a:lnTo>
                      <a:pt x="527319" y="2834445"/>
                    </a:lnTo>
                    <a:lnTo>
                      <a:pt x="526188" y="2834740"/>
                    </a:lnTo>
                    <a:lnTo>
                      <a:pt x="525592" y="2834123"/>
                    </a:lnTo>
                    <a:lnTo>
                      <a:pt x="525520" y="2832583"/>
                    </a:lnTo>
                    <a:lnTo>
                      <a:pt x="525787" y="2830310"/>
                    </a:lnTo>
                    <a:lnTo>
                      <a:pt x="524439" y="2828082"/>
                    </a:lnTo>
                    <a:lnTo>
                      <a:pt x="521207" y="2825214"/>
                    </a:lnTo>
                    <a:lnTo>
                      <a:pt x="519121" y="2820936"/>
                    </a:lnTo>
                    <a:lnTo>
                      <a:pt x="516827" y="2818560"/>
                    </a:lnTo>
                    <a:lnTo>
                      <a:pt x="513280" y="2815857"/>
                    </a:lnTo>
                    <a:lnTo>
                      <a:pt x="495638" y="2800463"/>
                    </a:lnTo>
                    <a:lnTo>
                      <a:pt x="479728" y="2790449"/>
                    </a:lnTo>
                    <a:lnTo>
                      <a:pt x="474924" y="2788390"/>
                    </a:lnTo>
                    <a:lnTo>
                      <a:pt x="471057" y="2788139"/>
                    </a:lnTo>
                    <a:lnTo>
                      <a:pt x="470088" y="2787815"/>
                    </a:lnTo>
                    <a:lnTo>
                      <a:pt x="469116" y="2786699"/>
                    </a:lnTo>
                    <a:lnTo>
                      <a:pt x="468373" y="2785485"/>
                    </a:lnTo>
                    <a:lnTo>
                      <a:pt x="467586" y="2784533"/>
                    </a:lnTo>
                    <a:lnTo>
                      <a:pt x="466563" y="2784259"/>
                    </a:lnTo>
                    <a:lnTo>
                      <a:pt x="465508" y="2784206"/>
                    </a:lnTo>
                    <a:lnTo>
                      <a:pt x="447896" y="2777956"/>
                    </a:lnTo>
                    <a:lnTo>
                      <a:pt x="443036" y="2777072"/>
                    </a:lnTo>
                    <a:lnTo>
                      <a:pt x="440047" y="2777091"/>
                    </a:lnTo>
                    <a:lnTo>
                      <a:pt x="431856" y="2778789"/>
                    </a:lnTo>
                    <a:lnTo>
                      <a:pt x="430067" y="2780168"/>
                    </a:lnTo>
                    <a:lnTo>
                      <a:pt x="428082" y="2785692"/>
                    </a:lnTo>
                    <a:lnTo>
                      <a:pt x="426425" y="2787727"/>
                    </a:lnTo>
                    <a:lnTo>
                      <a:pt x="424918" y="2785453"/>
                    </a:lnTo>
                    <a:lnTo>
                      <a:pt x="413649" y="2776379"/>
                    </a:lnTo>
                    <a:lnTo>
                      <a:pt x="412499" y="2774308"/>
                    </a:lnTo>
                    <a:lnTo>
                      <a:pt x="411764" y="2770950"/>
                    </a:lnTo>
                    <a:lnTo>
                      <a:pt x="411180" y="2765832"/>
                    </a:lnTo>
                    <a:lnTo>
                      <a:pt x="410642" y="2763815"/>
                    </a:lnTo>
                    <a:lnTo>
                      <a:pt x="409479" y="2761574"/>
                    </a:lnTo>
                    <a:lnTo>
                      <a:pt x="405359" y="2755248"/>
                    </a:lnTo>
                    <a:lnTo>
                      <a:pt x="404799" y="2754124"/>
                    </a:lnTo>
                    <a:lnTo>
                      <a:pt x="404685" y="2751377"/>
                    </a:lnTo>
                    <a:lnTo>
                      <a:pt x="401451" y="2733583"/>
                    </a:lnTo>
                    <a:lnTo>
                      <a:pt x="399582" y="2728504"/>
                    </a:lnTo>
                    <a:lnTo>
                      <a:pt x="398859" y="2725658"/>
                    </a:lnTo>
                    <a:lnTo>
                      <a:pt x="398778" y="2723494"/>
                    </a:lnTo>
                    <a:lnTo>
                      <a:pt x="399445" y="2717538"/>
                    </a:lnTo>
                    <a:lnTo>
                      <a:pt x="400009" y="2715135"/>
                    </a:lnTo>
                    <a:lnTo>
                      <a:pt x="397672" y="2712239"/>
                    </a:lnTo>
                    <a:lnTo>
                      <a:pt x="395568" y="2707774"/>
                    </a:lnTo>
                    <a:lnTo>
                      <a:pt x="394514" y="2702985"/>
                    </a:lnTo>
                    <a:lnTo>
                      <a:pt x="395392" y="2699108"/>
                    </a:lnTo>
                    <a:lnTo>
                      <a:pt x="397718" y="2695735"/>
                    </a:lnTo>
                    <a:lnTo>
                      <a:pt x="398045" y="2693830"/>
                    </a:lnTo>
                    <a:lnTo>
                      <a:pt x="397448" y="2691093"/>
                    </a:lnTo>
                    <a:lnTo>
                      <a:pt x="394946" y="2684427"/>
                    </a:lnTo>
                    <a:lnTo>
                      <a:pt x="394338" y="2681777"/>
                    </a:lnTo>
                    <a:lnTo>
                      <a:pt x="395830" y="2681546"/>
                    </a:lnTo>
                    <a:lnTo>
                      <a:pt x="400707" y="2682915"/>
                    </a:lnTo>
                    <a:lnTo>
                      <a:pt x="403905" y="2685916"/>
                    </a:lnTo>
                    <a:lnTo>
                      <a:pt x="406655" y="2689339"/>
                    </a:lnTo>
                    <a:lnTo>
                      <a:pt x="410129" y="2691902"/>
                    </a:lnTo>
                    <a:lnTo>
                      <a:pt x="414341" y="2693376"/>
                    </a:lnTo>
                    <a:lnTo>
                      <a:pt x="418721" y="2694290"/>
                    </a:lnTo>
                    <a:lnTo>
                      <a:pt x="423324" y="2694443"/>
                    </a:lnTo>
                    <a:lnTo>
                      <a:pt x="428119" y="2693647"/>
                    </a:lnTo>
                    <a:lnTo>
                      <a:pt x="432291" y="2692113"/>
                    </a:lnTo>
                    <a:lnTo>
                      <a:pt x="436599" y="2689809"/>
                    </a:lnTo>
                    <a:lnTo>
                      <a:pt x="440334" y="2687059"/>
                    </a:lnTo>
                    <a:lnTo>
                      <a:pt x="442883" y="2684147"/>
                    </a:lnTo>
                    <a:lnTo>
                      <a:pt x="449875" y="2672163"/>
                    </a:lnTo>
                    <a:lnTo>
                      <a:pt x="454238" y="2660237"/>
                    </a:lnTo>
                    <a:lnTo>
                      <a:pt x="456134" y="2652440"/>
                    </a:lnTo>
                    <a:lnTo>
                      <a:pt x="456592" y="2645950"/>
                    </a:lnTo>
                    <a:lnTo>
                      <a:pt x="457084" y="2644207"/>
                    </a:lnTo>
                    <a:lnTo>
                      <a:pt x="458062" y="2642905"/>
                    </a:lnTo>
                    <a:lnTo>
                      <a:pt x="459059" y="2642907"/>
                    </a:lnTo>
                    <a:lnTo>
                      <a:pt x="460380" y="2643331"/>
                    </a:lnTo>
                    <a:lnTo>
                      <a:pt x="462490" y="2643403"/>
                    </a:lnTo>
                    <a:lnTo>
                      <a:pt x="464862" y="2641617"/>
                    </a:lnTo>
                    <a:lnTo>
                      <a:pt x="465209" y="2638088"/>
                    </a:lnTo>
                    <a:lnTo>
                      <a:pt x="463674" y="2630129"/>
                    </a:lnTo>
                    <a:lnTo>
                      <a:pt x="463024" y="2628128"/>
                    </a:lnTo>
                    <a:lnTo>
                      <a:pt x="462305" y="2628320"/>
                    </a:lnTo>
                    <a:lnTo>
                      <a:pt x="461825" y="2629932"/>
                    </a:lnTo>
                    <a:lnTo>
                      <a:pt x="462066" y="2634584"/>
                    </a:lnTo>
                    <a:lnTo>
                      <a:pt x="461704" y="2640844"/>
                    </a:lnTo>
                    <a:lnTo>
                      <a:pt x="460981" y="2640952"/>
                    </a:lnTo>
                    <a:lnTo>
                      <a:pt x="458038" y="2619406"/>
                    </a:lnTo>
                    <a:lnTo>
                      <a:pt x="456342" y="2607092"/>
                    </a:lnTo>
                    <a:lnTo>
                      <a:pt x="452998" y="2596167"/>
                    </a:lnTo>
                    <a:lnTo>
                      <a:pt x="446631" y="2580489"/>
                    </a:lnTo>
                    <a:lnTo>
                      <a:pt x="443644" y="2569970"/>
                    </a:lnTo>
                    <a:lnTo>
                      <a:pt x="442001" y="2565813"/>
                    </a:lnTo>
                    <a:lnTo>
                      <a:pt x="441002" y="2561584"/>
                    </a:lnTo>
                    <a:lnTo>
                      <a:pt x="441414" y="2556406"/>
                    </a:lnTo>
                    <a:lnTo>
                      <a:pt x="442635" y="2552221"/>
                    </a:lnTo>
                    <a:lnTo>
                      <a:pt x="446377" y="2544111"/>
                    </a:lnTo>
                    <a:lnTo>
                      <a:pt x="448610" y="2540892"/>
                    </a:lnTo>
                    <a:lnTo>
                      <a:pt x="448615" y="2546114"/>
                    </a:lnTo>
                    <a:lnTo>
                      <a:pt x="444061" y="2554140"/>
                    </a:lnTo>
                    <a:lnTo>
                      <a:pt x="445030" y="2560355"/>
                    </a:lnTo>
                    <a:lnTo>
                      <a:pt x="449564" y="2569382"/>
                    </a:lnTo>
                    <a:lnTo>
                      <a:pt x="452847" y="2574153"/>
                    </a:lnTo>
                    <a:lnTo>
                      <a:pt x="455499" y="2575056"/>
                    </a:lnTo>
                    <a:lnTo>
                      <a:pt x="456101" y="2572774"/>
                    </a:lnTo>
                    <a:lnTo>
                      <a:pt x="455023" y="2570021"/>
                    </a:lnTo>
                    <a:lnTo>
                      <a:pt x="452189" y="2565388"/>
                    </a:lnTo>
                    <a:lnTo>
                      <a:pt x="450413" y="2563938"/>
                    </a:lnTo>
                    <a:lnTo>
                      <a:pt x="449882" y="2562838"/>
                    </a:lnTo>
                    <a:lnTo>
                      <a:pt x="449523" y="2560815"/>
                    </a:lnTo>
                    <a:lnTo>
                      <a:pt x="449124" y="2559654"/>
                    </a:lnTo>
                    <a:lnTo>
                      <a:pt x="448363" y="2558000"/>
                    </a:lnTo>
                    <a:lnTo>
                      <a:pt x="446925" y="2557056"/>
                    </a:lnTo>
                    <a:lnTo>
                      <a:pt x="446492" y="2556403"/>
                    </a:lnTo>
                    <a:lnTo>
                      <a:pt x="447225" y="2555546"/>
                    </a:lnTo>
                    <a:lnTo>
                      <a:pt x="448283" y="2555390"/>
                    </a:lnTo>
                    <a:lnTo>
                      <a:pt x="450328" y="2556522"/>
                    </a:lnTo>
                    <a:lnTo>
                      <a:pt x="451513" y="2556712"/>
                    </a:lnTo>
                    <a:lnTo>
                      <a:pt x="456249" y="2556121"/>
                    </a:lnTo>
                    <a:lnTo>
                      <a:pt x="457562" y="2554666"/>
                    </a:lnTo>
                    <a:lnTo>
                      <a:pt x="457728" y="2551303"/>
                    </a:lnTo>
                    <a:lnTo>
                      <a:pt x="456576" y="2548411"/>
                    </a:lnTo>
                    <a:lnTo>
                      <a:pt x="454623" y="2547521"/>
                    </a:lnTo>
                    <a:lnTo>
                      <a:pt x="452718" y="2547276"/>
                    </a:lnTo>
                    <a:lnTo>
                      <a:pt x="451714" y="2546268"/>
                    </a:lnTo>
                    <a:lnTo>
                      <a:pt x="450553" y="2543774"/>
                    </a:lnTo>
                    <a:lnTo>
                      <a:pt x="450297" y="2542442"/>
                    </a:lnTo>
                    <a:lnTo>
                      <a:pt x="450458" y="2541444"/>
                    </a:lnTo>
                    <a:lnTo>
                      <a:pt x="451459" y="2539017"/>
                    </a:lnTo>
                    <a:lnTo>
                      <a:pt x="451840" y="2537720"/>
                    </a:lnTo>
                    <a:lnTo>
                      <a:pt x="452193" y="2532831"/>
                    </a:lnTo>
                    <a:lnTo>
                      <a:pt x="451458" y="2528080"/>
                    </a:lnTo>
                    <a:lnTo>
                      <a:pt x="449554" y="2524314"/>
                    </a:lnTo>
                    <a:lnTo>
                      <a:pt x="446422" y="2522355"/>
                    </a:lnTo>
                    <a:lnTo>
                      <a:pt x="448515" y="2518933"/>
                    </a:lnTo>
                    <a:lnTo>
                      <a:pt x="448675" y="2517240"/>
                    </a:lnTo>
                    <a:lnTo>
                      <a:pt x="447444" y="2515034"/>
                    </a:lnTo>
                    <a:lnTo>
                      <a:pt x="445763" y="2513697"/>
                    </a:lnTo>
                    <a:lnTo>
                      <a:pt x="442552" y="2512488"/>
                    </a:lnTo>
                    <a:lnTo>
                      <a:pt x="440807" y="2510529"/>
                    </a:lnTo>
                    <a:lnTo>
                      <a:pt x="445732" y="2509784"/>
                    </a:lnTo>
                    <a:lnTo>
                      <a:pt x="447278" y="2508402"/>
                    </a:lnTo>
                    <a:lnTo>
                      <a:pt x="447484" y="2505471"/>
                    </a:lnTo>
                    <a:lnTo>
                      <a:pt x="447446" y="2502908"/>
                    </a:lnTo>
                    <a:lnTo>
                      <a:pt x="447930" y="2497946"/>
                    </a:lnTo>
                    <a:lnTo>
                      <a:pt x="447351" y="2495119"/>
                    </a:lnTo>
                    <a:lnTo>
                      <a:pt x="446650" y="2493895"/>
                    </a:lnTo>
                    <a:lnTo>
                      <a:pt x="445058" y="2492287"/>
                    </a:lnTo>
                    <a:lnTo>
                      <a:pt x="444465" y="2491068"/>
                    </a:lnTo>
                    <a:lnTo>
                      <a:pt x="444782" y="2489053"/>
                    </a:lnTo>
                    <a:lnTo>
                      <a:pt x="444727" y="2487455"/>
                    </a:lnTo>
                    <a:lnTo>
                      <a:pt x="444063" y="2486129"/>
                    </a:lnTo>
                    <a:lnTo>
                      <a:pt x="442737" y="2484108"/>
                    </a:lnTo>
                    <a:lnTo>
                      <a:pt x="442176" y="2481621"/>
                    </a:lnTo>
                    <a:lnTo>
                      <a:pt x="441311" y="2465008"/>
                    </a:lnTo>
                    <a:lnTo>
                      <a:pt x="435811" y="2445401"/>
                    </a:lnTo>
                    <a:lnTo>
                      <a:pt x="431958" y="2435249"/>
                    </a:lnTo>
                    <a:lnTo>
                      <a:pt x="428887" y="2430100"/>
                    </a:lnTo>
                    <a:lnTo>
                      <a:pt x="418697" y="2418168"/>
                    </a:lnTo>
                    <a:lnTo>
                      <a:pt x="410599" y="2404646"/>
                    </a:lnTo>
                    <a:lnTo>
                      <a:pt x="397583" y="2389292"/>
                    </a:lnTo>
                    <a:lnTo>
                      <a:pt x="386424" y="2368620"/>
                    </a:lnTo>
                    <a:lnTo>
                      <a:pt x="375947" y="2351341"/>
                    </a:lnTo>
                    <a:lnTo>
                      <a:pt x="365607" y="2338114"/>
                    </a:lnTo>
                    <a:lnTo>
                      <a:pt x="358314" y="2332430"/>
                    </a:lnTo>
                    <a:lnTo>
                      <a:pt x="355507" y="2324768"/>
                    </a:lnTo>
                    <a:lnTo>
                      <a:pt x="355244" y="2323447"/>
                    </a:lnTo>
                    <a:lnTo>
                      <a:pt x="354531" y="2321785"/>
                    </a:lnTo>
                    <a:lnTo>
                      <a:pt x="345713" y="2308785"/>
                    </a:lnTo>
                    <a:lnTo>
                      <a:pt x="345254" y="2307771"/>
                    </a:lnTo>
                    <a:lnTo>
                      <a:pt x="344498" y="2305322"/>
                    </a:lnTo>
                    <a:lnTo>
                      <a:pt x="339081" y="2295157"/>
                    </a:lnTo>
                    <a:lnTo>
                      <a:pt x="338323" y="2293041"/>
                    </a:lnTo>
                    <a:lnTo>
                      <a:pt x="337597" y="2288143"/>
                    </a:lnTo>
                    <a:lnTo>
                      <a:pt x="336938" y="2285679"/>
                    </a:lnTo>
                    <a:lnTo>
                      <a:pt x="333106" y="2276026"/>
                    </a:lnTo>
                    <a:lnTo>
                      <a:pt x="331245" y="2272382"/>
                    </a:lnTo>
                    <a:lnTo>
                      <a:pt x="330833" y="2271790"/>
                    </a:lnTo>
                    <a:lnTo>
                      <a:pt x="329669" y="2270560"/>
                    </a:lnTo>
                    <a:lnTo>
                      <a:pt x="329339" y="2269966"/>
                    </a:lnTo>
                    <a:lnTo>
                      <a:pt x="329358" y="2268988"/>
                    </a:lnTo>
                    <a:lnTo>
                      <a:pt x="330217" y="2267518"/>
                    </a:lnTo>
                    <a:lnTo>
                      <a:pt x="330347" y="2266662"/>
                    </a:lnTo>
                    <a:lnTo>
                      <a:pt x="330027" y="2263815"/>
                    </a:lnTo>
                    <a:lnTo>
                      <a:pt x="329692" y="2262375"/>
                    </a:lnTo>
                    <a:lnTo>
                      <a:pt x="329135" y="2261365"/>
                    </a:lnTo>
                    <a:lnTo>
                      <a:pt x="328047" y="2260692"/>
                    </a:lnTo>
                    <a:lnTo>
                      <a:pt x="325486" y="2259608"/>
                    </a:lnTo>
                    <a:lnTo>
                      <a:pt x="324585" y="2259079"/>
                    </a:lnTo>
                    <a:lnTo>
                      <a:pt x="323475" y="2256877"/>
                    </a:lnTo>
                    <a:lnTo>
                      <a:pt x="323391" y="2253962"/>
                    </a:lnTo>
                    <a:lnTo>
                      <a:pt x="323641" y="2250803"/>
                    </a:lnTo>
                    <a:lnTo>
                      <a:pt x="323588" y="2247852"/>
                    </a:lnTo>
                    <a:lnTo>
                      <a:pt x="323153" y="2246641"/>
                    </a:lnTo>
                    <a:lnTo>
                      <a:pt x="321725" y="2244153"/>
                    </a:lnTo>
                    <a:lnTo>
                      <a:pt x="320619" y="2241274"/>
                    </a:lnTo>
                    <a:lnTo>
                      <a:pt x="319517" y="2240164"/>
                    </a:lnTo>
                    <a:lnTo>
                      <a:pt x="318355" y="2239256"/>
                    </a:lnTo>
                    <a:lnTo>
                      <a:pt x="317516" y="2238374"/>
                    </a:lnTo>
                    <a:lnTo>
                      <a:pt x="316260" y="2233844"/>
                    </a:lnTo>
                    <a:lnTo>
                      <a:pt x="316390" y="2216881"/>
                    </a:lnTo>
                    <a:lnTo>
                      <a:pt x="315746" y="2214103"/>
                    </a:lnTo>
                    <a:lnTo>
                      <a:pt x="313434" y="2209743"/>
                    </a:lnTo>
                    <a:lnTo>
                      <a:pt x="312752" y="2207883"/>
                    </a:lnTo>
                    <a:lnTo>
                      <a:pt x="310280" y="2196929"/>
                    </a:lnTo>
                    <a:lnTo>
                      <a:pt x="309150" y="2185774"/>
                    </a:lnTo>
                    <a:lnTo>
                      <a:pt x="309259" y="2175494"/>
                    </a:lnTo>
                    <a:lnTo>
                      <a:pt x="310117" y="2167848"/>
                    </a:lnTo>
                    <a:lnTo>
                      <a:pt x="309950" y="2165042"/>
                    </a:lnTo>
                    <a:lnTo>
                      <a:pt x="309194" y="2162282"/>
                    </a:lnTo>
                    <a:lnTo>
                      <a:pt x="305443" y="2156184"/>
                    </a:lnTo>
                    <a:lnTo>
                      <a:pt x="303088" y="2151013"/>
                    </a:lnTo>
                    <a:lnTo>
                      <a:pt x="302095" y="2148138"/>
                    </a:lnTo>
                    <a:lnTo>
                      <a:pt x="301485" y="2145484"/>
                    </a:lnTo>
                    <a:lnTo>
                      <a:pt x="300775" y="2143499"/>
                    </a:lnTo>
                    <a:lnTo>
                      <a:pt x="298158" y="2139183"/>
                    </a:lnTo>
                    <a:lnTo>
                      <a:pt x="295223" y="2131923"/>
                    </a:lnTo>
                    <a:lnTo>
                      <a:pt x="286812" y="2116699"/>
                    </a:lnTo>
                    <a:lnTo>
                      <a:pt x="285334" y="2114744"/>
                    </a:lnTo>
                    <a:lnTo>
                      <a:pt x="261947" y="2094586"/>
                    </a:lnTo>
                    <a:lnTo>
                      <a:pt x="261269" y="2093358"/>
                    </a:lnTo>
                    <a:lnTo>
                      <a:pt x="256643" y="2088158"/>
                    </a:lnTo>
                    <a:lnTo>
                      <a:pt x="255077" y="2085895"/>
                    </a:lnTo>
                    <a:lnTo>
                      <a:pt x="253049" y="2080826"/>
                    </a:lnTo>
                    <a:lnTo>
                      <a:pt x="251104" y="2079448"/>
                    </a:lnTo>
                    <a:lnTo>
                      <a:pt x="252369" y="2074404"/>
                    </a:lnTo>
                    <a:lnTo>
                      <a:pt x="251696" y="2068378"/>
                    </a:lnTo>
                    <a:lnTo>
                      <a:pt x="249898" y="2062587"/>
                    </a:lnTo>
                    <a:lnTo>
                      <a:pt x="240734" y="2046378"/>
                    </a:lnTo>
                    <a:lnTo>
                      <a:pt x="237617" y="2042699"/>
                    </a:lnTo>
                    <a:lnTo>
                      <a:pt x="226310" y="2032562"/>
                    </a:lnTo>
                    <a:lnTo>
                      <a:pt x="218808" y="2023402"/>
                    </a:lnTo>
                    <a:lnTo>
                      <a:pt x="218025" y="2021697"/>
                    </a:lnTo>
                    <a:lnTo>
                      <a:pt x="216829" y="2019711"/>
                    </a:lnTo>
                    <a:lnTo>
                      <a:pt x="210375" y="2012465"/>
                    </a:lnTo>
                    <a:lnTo>
                      <a:pt x="208592" y="2011590"/>
                    </a:lnTo>
                    <a:lnTo>
                      <a:pt x="204369" y="2010103"/>
                    </a:lnTo>
                    <a:lnTo>
                      <a:pt x="202377" y="2008724"/>
                    </a:lnTo>
                    <a:lnTo>
                      <a:pt x="191890" y="1999022"/>
                    </a:lnTo>
                    <a:lnTo>
                      <a:pt x="189994" y="1995534"/>
                    </a:lnTo>
                    <a:lnTo>
                      <a:pt x="189196" y="1994401"/>
                    </a:lnTo>
                    <a:lnTo>
                      <a:pt x="188849" y="1993541"/>
                    </a:lnTo>
                    <a:lnTo>
                      <a:pt x="188040" y="1989175"/>
                    </a:lnTo>
                    <a:lnTo>
                      <a:pt x="187661" y="1988053"/>
                    </a:lnTo>
                    <a:lnTo>
                      <a:pt x="181142" y="1973935"/>
                    </a:lnTo>
                    <a:lnTo>
                      <a:pt x="179417" y="1968745"/>
                    </a:lnTo>
                    <a:lnTo>
                      <a:pt x="178469" y="1963176"/>
                    </a:lnTo>
                    <a:lnTo>
                      <a:pt x="178638" y="1960313"/>
                    </a:lnTo>
                    <a:lnTo>
                      <a:pt x="179891" y="1955070"/>
                    </a:lnTo>
                    <a:lnTo>
                      <a:pt x="179919" y="1952487"/>
                    </a:lnTo>
                    <a:lnTo>
                      <a:pt x="180092" y="1951139"/>
                    </a:lnTo>
                    <a:lnTo>
                      <a:pt x="181309" y="1948179"/>
                    </a:lnTo>
                    <a:lnTo>
                      <a:pt x="181478" y="1946800"/>
                    </a:lnTo>
                    <a:lnTo>
                      <a:pt x="181057" y="1945393"/>
                    </a:lnTo>
                    <a:lnTo>
                      <a:pt x="168521" y="1915573"/>
                    </a:lnTo>
                    <a:lnTo>
                      <a:pt x="158974" y="1899644"/>
                    </a:lnTo>
                    <a:lnTo>
                      <a:pt x="146103" y="1882622"/>
                    </a:lnTo>
                    <a:lnTo>
                      <a:pt x="123252" y="1852748"/>
                    </a:lnTo>
                    <a:lnTo>
                      <a:pt x="108063" y="1836296"/>
                    </a:lnTo>
                    <a:lnTo>
                      <a:pt x="98876" y="1824537"/>
                    </a:lnTo>
                    <a:lnTo>
                      <a:pt x="91208" y="1818819"/>
                    </a:lnTo>
                    <a:lnTo>
                      <a:pt x="82450" y="1811471"/>
                    </a:lnTo>
                    <a:lnTo>
                      <a:pt x="68190" y="1800257"/>
                    </a:lnTo>
                    <a:lnTo>
                      <a:pt x="66333" y="1798949"/>
                    </a:lnTo>
                    <a:lnTo>
                      <a:pt x="62370" y="1795998"/>
                    </a:lnTo>
                    <a:lnTo>
                      <a:pt x="60322" y="1793858"/>
                    </a:lnTo>
                    <a:lnTo>
                      <a:pt x="59877" y="1790936"/>
                    </a:lnTo>
                    <a:lnTo>
                      <a:pt x="58786" y="1788293"/>
                    </a:lnTo>
                    <a:lnTo>
                      <a:pt x="59339" y="1786270"/>
                    </a:lnTo>
                    <a:lnTo>
                      <a:pt x="57265" y="1783958"/>
                    </a:lnTo>
                    <a:lnTo>
                      <a:pt x="55147" y="1780244"/>
                    </a:lnTo>
                    <a:lnTo>
                      <a:pt x="51173" y="1774533"/>
                    </a:lnTo>
                    <a:lnTo>
                      <a:pt x="47122" y="1771876"/>
                    </a:lnTo>
                    <a:lnTo>
                      <a:pt x="42191" y="1767668"/>
                    </a:lnTo>
                    <a:lnTo>
                      <a:pt x="39501" y="1764742"/>
                    </a:lnTo>
                    <a:lnTo>
                      <a:pt x="39770" y="1763116"/>
                    </a:lnTo>
                    <a:lnTo>
                      <a:pt x="42958" y="1764732"/>
                    </a:lnTo>
                    <a:lnTo>
                      <a:pt x="45967" y="1766690"/>
                    </a:lnTo>
                    <a:lnTo>
                      <a:pt x="48157" y="1767147"/>
                    </a:lnTo>
                    <a:lnTo>
                      <a:pt x="51615" y="1767250"/>
                    </a:lnTo>
                    <a:lnTo>
                      <a:pt x="52785" y="1770410"/>
                    </a:lnTo>
                    <a:lnTo>
                      <a:pt x="54603" y="1773292"/>
                    </a:lnTo>
                    <a:lnTo>
                      <a:pt x="54206" y="1768428"/>
                    </a:lnTo>
                    <a:lnTo>
                      <a:pt x="54250" y="1764200"/>
                    </a:lnTo>
                    <a:lnTo>
                      <a:pt x="54408" y="1759601"/>
                    </a:lnTo>
                    <a:lnTo>
                      <a:pt x="53168" y="1754868"/>
                    </a:lnTo>
                    <a:lnTo>
                      <a:pt x="52097" y="1750108"/>
                    </a:lnTo>
                    <a:lnTo>
                      <a:pt x="52138" y="1745879"/>
                    </a:lnTo>
                    <a:lnTo>
                      <a:pt x="53270" y="1742008"/>
                    </a:lnTo>
                    <a:lnTo>
                      <a:pt x="57421" y="1757900"/>
                    </a:lnTo>
                    <a:lnTo>
                      <a:pt x="60667" y="1772348"/>
                    </a:lnTo>
                    <a:lnTo>
                      <a:pt x="61277" y="1777522"/>
                    </a:lnTo>
                    <a:lnTo>
                      <a:pt x="62824" y="1782027"/>
                    </a:lnTo>
                    <a:lnTo>
                      <a:pt x="64562" y="1784392"/>
                    </a:lnTo>
                    <a:lnTo>
                      <a:pt x="66766" y="1787562"/>
                    </a:lnTo>
                    <a:lnTo>
                      <a:pt x="67858" y="1790204"/>
                    </a:lnTo>
                    <a:lnTo>
                      <a:pt x="69784" y="1790428"/>
                    </a:lnTo>
                    <a:lnTo>
                      <a:pt x="68148" y="1786465"/>
                    </a:lnTo>
                    <a:lnTo>
                      <a:pt x="65125" y="1781313"/>
                    </a:lnTo>
                    <a:lnTo>
                      <a:pt x="64135" y="1777073"/>
                    </a:lnTo>
                    <a:lnTo>
                      <a:pt x="64395" y="1770878"/>
                    </a:lnTo>
                    <a:lnTo>
                      <a:pt x="65540" y="1768237"/>
                    </a:lnTo>
                    <a:lnTo>
                      <a:pt x="63701" y="1753932"/>
                    </a:lnTo>
                    <a:lnTo>
                      <a:pt x="59883" y="1746964"/>
                    </a:lnTo>
                    <a:lnTo>
                      <a:pt x="59978" y="1743079"/>
                    </a:lnTo>
                    <a:lnTo>
                      <a:pt x="63781" y="1748820"/>
                    </a:lnTo>
                    <a:lnTo>
                      <a:pt x="67070" y="1763603"/>
                    </a:lnTo>
                    <a:lnTo>
                      <a:pt x="68499" y="1760567"/>
                    </a:lnTo>
                    <a:lnTo>
                      <a:pt x="69701" y="1760555"/>
                    </a:lnTo>
                    <a:lnTo>
                      <a:pt x="72944" y="1760400"/>
                    </a:lnTo>
                    <a:lnTo>
                      <a:pt x="73587" y="1765747"/>
                    </a:lnTo>
                    <a:lnTo>
                      <a:pt x="75013" y="1768336"/>
                    </a:lnTo>
                    <a:lnTo>
                      <a:pt x="75899" y="1771887"/>
                    </a:lnTo>
                    <a:lnTo>
                      <a:pt x="77503" y="1773393"/>
                    </a:lnTo>
                    <a:lnTo>
                      <a:pt x="78399" y="1775888"/>
                    </a:lnTo>
                    <a:lnTo>
                      <a:pt x="79745" y="1777961"/>
                    </a:lnTo>
                    <a:lnTo>
                      <a:pt x="81275" y="1781235"/>
                    </a:lnTo>
                    <a:lnTo>
                      <a:pt x="83083" y="1787453"/>
                    </a:lnTo>
                    <a:lnTo>
                      <a:pt x="82043" y="1790781"/>
                    </a:lnTo>
                    <a:lnTo>
                      <a:pt x="83059" y="1795192"/>
                    </a:lnTo>
                    <a:lnTo>
                      <a:pt x="82309" y="1800410"/>
                    </a:lnTo>
                    <a:lnTo>
                      <a:pt x="83280" y="1801135"/>
                    </a:lnTo>
                    <a:lnTo>
                      <a:pt x="85420" y="1799389"/>
                    </a:lnTo>
                    <a:lnTo>
                      <a:pt x="84738" y="1794926"/>
                    </a:lnTo>
                    <a:lnTo>
                      <a:pt x="84266" y="1791837"/>
                    </a:lnTo>
                    <a:lnTo>
                      <a:pt x="84597" y="1789499"/>
                    </a:lnTo>
                    <a:lnTo>
                      <a:pt x="85180" y="1784311"/>
                    </a:lnTo>
                    <a:lnTo>
                      <a:pt x="82497" y="1779110"/>
                    </a:lnTo>
                    <a:lnTo>
                      <a:pt x="82661" y="1776800"/>
                    </a:lnTo>
                    <a:lnTo>
                      <a:pt x="82243" y="1774055"/>
                    </a:lnTo>
                    <a:lnTo>
                      <a:pt x="83957" y="1772908"/>
                    </a:lnTo>
                    <a:lnTo>
                      <a:pt x="85859" y="1775244"/>
                    </a:lnTo>
                    <a:lnTo>
                      <a:pt x="86870" y="1777369"/>
                    </a:lnTo>
                    <a:lnTo>
                      <a:pt x="87766" y="1779863"/>
                    </a:lnTo>
                    <a:lnTo>
                      <a:pt x="89154" y="1783334"/>
                    </a:lnTo>
                    <a:lnTo>
                      <a:pt x="88776" y="1787610"/>
                    </a:lnTo>
                    <a:lnTo>
                      <a:pt x="90164" y="1791082"/>
                    </a:lnTo>
                    <a:lnTo>
                      <a:pt x="91657" y="1795240"/>
                    </a:lnTo>
                    <a:lnTo>
                      <a:pt x="90984" y="1798684"/>
                    </a:lnTo>
                    <a:lnTo>
                      <a:pt x="92550" y="1801075"/>
                    </a:lnTo>
                    <a:lnTo>
                      <a:pt x="93313" y="1806051"/>
                    </a:lnTo>
                    <a:lnTo>
                      <a:pt x="93850" y="1810717"/>
                    </a:lnTo>
                    <a:lnTo>
                      <a:pt x="95690" y="1810431"/>
                    </a:lnTo>
                    <a:lnTo>
                      <a:pt x="96797" y="1808672"/>
                    </a:lnTo>
                    <a:lnTo>
                      <a:pt x="96843" y="1806730"/>
                    </a:lnTo>
                    <a:lnTo>
                      <a:pt x="96618" y="1804127"/>
                    </a:lnTo>
                    <a:lnTo>
                      <a:pt x="97079" y="1802647"/>
                    </a:lnTo>
                    <a:lnTo>
                      <a:pt x="98866" y="1799727"/>
                    </a:lnTo>
                    <a:lnTo>
                      <a:pt x="98164" y="1797377"/>
                    </a:lnTo>
                    <a:lnTo>
                      <a:pt x="97385" y="1794512"/>
                    </a:lnTo>
                    <a:lnTo>
                      <a:pt x="98091" y="1793521"/>
                    </a:lnTo>
                    <a:lnTo>
                      <a:pt x="101081" y="1798499"/>
                    </a:lnTo>
                    <a:lnTo>
                      <a:pt x="101449" y="1800902"/>
                    </a:lnTo>
                    <a:lnTo>
                      <a:pt x="101805" y="1804362"/>
                    </a:lnTo>
                    <a:lnTo>
                      <a:pt x="102252" y="1807280"/>
                    </a:lnTo>
                    <a:lnTo>
                      <a:pt x="101718" y="1810531"/>
                    </a:lnTo>
                    <a:lnTo>
                      <a:pt x="102510" y="1812341"/>
                    </a:lnTo>
                    <a:lnTo>
                      <a:pt x="101631" y="1813853"/>
                    </a:lnTo>
                    <a:lnTo>
                      <a:pt x="103469" y="1814125"/>
                    </a:lnTo>
                    <a:lnTo>
                      <a:pt x="105454" y="1813635"/>
                    </a:lnTo>
                    <a:lnTo>
                      <a:pt x="106246" y="1815445"/>
                    </a:lnTo>
                    <a:lnTo>
                      <a:pt x="107143" y="1817942"/>
                    </a:lnTo>
                    <a:lnTo>
                      <a:pt x="107318" y="1820202"/>
                    </a:lnTo>
                    <a:lnTo>
                      <a:pt x="109225" y="1820080"/>
                    </a:lnTo>
                    <a:lnTo>
                      <a:pt x="108909" y="1817134"/>
                    </a:lnTo>
                    <a:lnTo>
                      <a:pt x="109404" y="1814768"/>
                    </a:lnTo>
                    <a:lnTo>
                      <a:pt x="111170" y="1813960"/>
                    </a:lnTo>
                    <a:lnTo>
                      <a:pt x="113666" y="1812335"/>
                    </a:lnTo>
                    <a:lnTo>
                      <a:pt x="116409" y="1811198"/>
                    </a:lnTo>
                    <a:lnTo>
                      <a:pt x="117591" y="1809957"/>
                    </a:lnTo>
                    <a:lnTo>
                      <a:pt x="118784" y="1811586"/>
                    </a:lnTo>
                    <a:lnTo>
                      <a:pt x="122351" y="1810788"/>
                    </a:lnTo>
                    <a:lnTo>
                      <a:pt x="121808" y="1806127"/>
                    </a:lnTo>
                    <a:lnTo>
                      <a:pt x="123802" y="1804582"/>
                    </a:lnTo>
                    <a:lnTo>
                      <a:pt x="125795" y="1803036"/>
                    </a:lnTo>
                    <a:lnTo>
                      <a:pt x="127357" y="1799804"/>
                    </a:lnTo>
                    <a:lnTo>
                      <a:pt x="128621" y="1795740"/>
                    </a:lnTo>
                    <a:lnTo>
                      <a:pt x="128404" y="1792086"/>
                    </a:lnTo>
                    <a:lnTo>
                      <a:pt x="126894" y="1786706"/>
                    </a:lnTo>
                    <a:lnTo>
                      <a:pt x="125251" y="1783804"/>
                    </a:lnTo>
                    <a:lnTo>
                      <a:pt x="126029" y="1781049"/>
                    </a:lnTo>
                    <a:lnTo>
                      <a:pt x="125489" y="1776396"/>
                    </a:lnTo>
                    <a:lnTo>
                      <a:pt x="123176" y="1773602"/>
                    </a:lnTo>
                    <a:lnTo>
                      <a:pt x="119636" y="1771096"/>
                    </a:lnTo>
                    <a:lnTo>
                      <a:pt x="116038" y="1767839"/>
                    </a:lnTo>
                    <a:lnTo>
                      <a:pt x="111872" y="1765133"/>
                    </a:lnTo>
                    <a:lnTo>
                      <a:pt x="108141" y="1765333"/>
                    </a:lnTo>
                    <a:lnTo>
                      <a:pt x="100451" y="1764299"/>
                    </a:lnTo>
                    <a:lnTo>
                      <a:pt x="99571" y="1761692"/>
                    </a:lnTo>
                    <a:lnTo>
                      <a:pt x="99240" y="1759498"/>
                    </a:lnTo>
                    <a:lnTo>
                      <a:pt x="97517" y="1757439"/>
                    </a:lnTo>
                    <a:lnTo>
                      <a:pt x="94853" y="1754312"/>
                    </a:lnTo>
                    <a:lnTo>
                      <a:pt x="89736" y="1749445"/>
                    </a:lnTo>
                    <a:lnTo>
                      <a:pt x="85767" y="1749124"/>
                    </a:lnTo>
                    <a:lnTo>
                      <a:pt x="84464" y="1745076"/>
                    </a:lnTo>
                    <a:lnTo>
                      <a:pt x="83612" y="1742494"/>
                    </a:lnTo>
                    <a:lnTo>
                      <a:pt x="84087" y="1738759"/>
                    </a:lnTo>
                    <a:lnTo>
                      <a:pt x="82335" y="1737853"/>
                    </a:lnTo>
                    <a:lnTo>
                      <a:pt x="80783" y="1734436"/>
                    </a:lnTo>
                    <a:lnTo>
                      <a:pt x="80628" y="1730329"/>
                    </a:lnTo>
                    <a:lnTo>
                      <a:pt x="75813" y="1728250"/>
                    </a:lnTo>
                    <a:lnTo>
                      <a:pt x="75836" y="1724588"/>
                    </a:lnTo>
                    <a:lnTo>
                      <a:pt x="74741" y="1721926"/>
                    </a:lnTo>
                    <a:lnTo>
                      <a:pt x="73735" y="1719841"/>
                    </a:lnTo>
                    <a:lnTo>
                      <a:pt x="72174" y="1718667"/>
                    </a:lnTo>
                    <a:lnTo>
                      <a:pt x="70524" y="1716918"/>
                    </a:lnTo>
                    <a:lnTo>
                      <a:pt x="68753" y="1715895"/>
                    </a:lnTo>
                    <a:lnTo>
                      <a:pt x="67832" y="1714385"/>
                    </a:lnTo>
                    <a:lnTo>
                      <a:pt x="67683" y="1712637"/>
                    </a:lnTo>
                    <a:lnTo>
                      <a:pt x="66400" y="1710846"/>
                    </a:lnTo>
                    <a:lnTo>
                      <a:pt x="64701" y="1709554"/>
                    </a:lnTo>
                    <a:lnTo>
                      <a:pt x="60950" y="1705307"/>
                    </a:lnTo>
                    <a:lnTo>
                      <a:pt x="59614" y="1702060"/>
                    </a:lnTo>
                    <a:lnTo>
                      <a:pt x="59818" y="1699221"/>
                    </a:lnTo>
                    <a:lnTo>
                      <a:pt x="59720" y="1695781"/>
                    </a:lnTo>
                    <a:lnTo>
                      <a:pt x="60545" y="1692845"/>
                    </a:lnTo>
                    <a:lnTo>
                      <a:pt x="62036" y="1688728"/>
                    </a:lnTo>
                    <a:lnTo>
                      <a:pt x="62874" y="1684494"/>
                    </a:lnTo>
                    <a:lnTo>
                      <a:pt x="65221" y="1680459"/>
                    </a:lnTo>
                    <a:lnTo>
                      <a:pt x="66059" y="1676225"/>
                    </a:lnTo>
                    <a:lnTo>
                      <a:pt x="67409" y="1675369"/>
                    </a:lnTo>
                    <a:lnTo>
                      <a:pt x="68429" y="1679317"/>
                    </a:lnTo>
                    <a:lnTo>
                      <a:pt x="69783" y="1684077"/>
                    </a:lnTo>
                    <a:lnTo>
                      <a:pt x="69820" y="1687096"/>
                    </a:lnTo>
                    <a:lnTo>
                      <a:pt x="71530" y="1689114"/>
                    </a:lnTo>
                    <a:lnTo>
                      <a:pt x="73079" y="1688786"/>
                    </a:lnTo>
                    <a:lnTo>
                      <a:pt x="74171" y="1688873"/>
                    </a:lnTo>
                    <a:lnTo>
                      <a:pt x="75152" y="1690300"/>
                    </a:lnTo>
                    <a:lnTo>
                      <a:pt x="77644" y="1689988"/>
                    </a:lnTo>
                    <a:lnTo>
                      <a:pt x="79343" y="1694257"/>
                    </a:lnTo>
                    <a:lnTo>
                      <a:pt x="81724" y="1698850"/>
                    </a:lnTo>
                    <a:lnTo>
                      <a:pt x="84967" y="1702603"/>
                    </a:lnTo>
                    <a:lnTo>
                      <a:pt x="88590" y="1703822"/>
                    </a:lnTo>
                    <a:lnTo>
                      <a:pt x="90842" y="1707569"/>
                    </a:lnTo>
                    <a:lnTo>
                      <a:pt x="93976" y="1708531"/>
                    </a:lnTo>
                    <a:lnTo>
                      <a:pt x="97099" y="1708531"/>
                    </a:lnTo>
                    <a:lnTo>
                      <a:pt x="97117" y="1712845"/>
                    </a:lnTo>
                    <a:lnTo>
                      <a:pt x="96849" y="1715258"/>
                    </a:lnTo>
                    <a:lnTo>
                      <a:pt x="97856" y="1717816"/>
                    </a:lnTo>
                    <a:lnTo>
                      <a:pt x="98538" y="1718527"/>
                    </a:lnTo>
                    <a:lnTo>
                      <a:pt x="100605" y="1719197"/>
                    </a:lnTo>
                    <a:lnTo>
                      <a:pt x="102140" y="1719605"/>
                    </a:lnTo>
                    <a:lnTo>
                      <a:pt x="102935" y="1722068"/>
                    </a:lnTo>
                    <a:lnTo>
                      <a:pt x="102429" y="1724302"/>
                    </a:lnTo>
                    <a:lnTo>
                      <a:pt x="100657" y="1726518"/>
                    </a:lnTo>
                    <a:lnTo>
                      <a:pt x="101449" y="1728982"/>
                    </a:lnTo>
                    <a:lnTo>
                      <a:pt x="102024" y="1732771"/>
                    </a:lnTo>
                    <a:lnTo>
                      <a:pt x="101647" y="1735848"/>
                    </a:lnTo>
                    <a:lnTo>
                      <a:pt x="100683" y="1739233"/>
                    </a:lnTo>
                    <a:lnTo>
                      <a:pt x="101412" y="1741275"/>
                    </a:lnTo>
                    <a:lnTo>
                      <a:pt x="101162" y="1745197"/>
                    </a:lnTo>
                    <a:lnTo>
                      <a:pt x="101817" y="1750918"/>
                    </a:lnTo>
                    <a:lnTo>
                      <a:pt x="101298" y="1754450"/>
                    </a:lnTo>
                    <a:lnTo>
                      <a:pt x="104611" y="1758245"/>
                    </a:lnTo>
                    <a:lnTo>
                      <a:pt x="104930" y="1760355"/>
                    </a:lnTo>
                    <a:lnTo>
                      <a:pt x="108841" y="1759738"/>
                    </a:lnTo>
                    <a:lnTo>
                      <a:pt x="109508" y="1761359"/>
                    </a:lnTo>
                    <a:lnTo>
                      <a:pt x="112738" y="1760419"/>
                    </a:lnTo>
                    <a:lnTo>
                      <a:pt x="117046" y="1748526"/>
                    </a:lnTo>
                    <a:lnTo>
                      <a:pt x="118480" y="1742697"/>
                    </a:lnTo>
                    <a:lnTo>
                      <a:pt x="119013" y="1737872"/>
                    </a:lnTo>
                    <a:lnTo>
                      <a:pt x="116533" y="1732462"/>
                    </a:lnTo>
                    <a:lnTo>
                      <a:pt x="116089" y="1731144"/>
                    </a:lnTo>
                    <a:lnTo>
                      <a:pt x="114679" y="1729030"/>
                    </a:lnTo>
                    <a:lnTo>
                      <a:pt x="114252" y="1727817"/>
                    </a:lnTo>
                    <a:lnTo>
                      <a:pt x="114076" y="1726007"/>
                    </a:lnTo>
                    <a:lnTo>
                      <a:pt x="114342" y="1725515"/>
                    </a:lnTo>
                    <a:lnTo>
                      <a:pt x="114859" y="1725693"/>
                    </a:lnTo>
                    <a:lnTo>
                      <a:pt x="115538" y="1725814"/>
                    </a:lnTo>
                    <a:lnTo>
                      <a:pt x="118001" y="1725939"/>
                    </a:lnTo>
                    <a:lnTo>
                      <a:pt x="121203" y="1728695"/>
                    </a:lnTo>
                    <a:lnTo>
                      <a:pt x="121238" y="1731706"/>
                    </a:lnTo>
                    <a:lnTo>
                      <a:pt x="121464" y="1735980"/>
                    </a:lnTo>
                    <a:lnTo>
                      <a:pt x="123608" y="1743186"/>
                    </a:lnTo>
                    <a:lnTo>
                      <a:pt x="123558" y="1747204"/>
                    </a:lnTo>
                    <a:lnTo>
                      <a:pt x="126416" y="1749213"/>
                    </a:lnTo>
                    <a:lnTo>
                      <a:pt x="128710" y="1749070"/>
                    </a:lnTo>
                    <a:lnTo>
                      <a:pt x="128292" y="1756034"/>
                    </a:lnTo>
                    <a:lnTo>
                      <a:pt x="129819" y="1760540"/>
                    </a:lnTo>
                    <a:lnTo>
                      <a:pt x="131899" y="1764529"/>
                    </a:lnTo>
                    <a:lnTo>
                      <a:pt x="132553" y="1767447"/>
                    </a:lnTo>
                    <a:lnTo>
                      <a:pt x="133889" y="1770691"/>
                    </a:lnTo>
                    <a:lnTo>
                      <a:pt x="134904" y="1773497"/>
                    </a:lnTo>
                    <a:lnTo>
                      <a:pt x="141874" y="1780236"/>
                    </a:lnTo>
                    <a:lnTo>
                      <a:pt x="148128" y="1785305"/>
                    </a:lnTo>
                    <a:lnTo>
                      <a:pt x="150206" y="1786490"/>
                    </a:lnTo>
                    <a:lnTo>
                      <a:pt x="152264" y="1786165"/>
                    </a:lnTo>
                    <a:lnTo>
                      <a:pt x="154173" y="1783489"/>
                    </a:lnTo>
                    <a:lnTo>
                      <a:pt x="156114" y="1781026"/>
                    </a:lnTo>
                    <a:lnTo>
                      <a:pt x="157167" y="1778270"/>
                    </a:lnTo>
                    <a:lnTo>
                      <a:pt x="160029" y="1776310"/>
                    </a:lnTo>
                    <a:lnTo>
                      <a:pt x="162575" y="1775047"/>
                    </a:lnTo>
                    <a:lnTo>
                      <a:pt x="162991" y="1770881"/>
                    </a:lnTo>
                    <a:lnTo>
                      <a:pt x="164502" y="1766976"/>
                    </a:lnTo>
                    <a:lnTo>
                      <a:pt x="162018" y="1761756"/>
                    </a:lnTo>
                    <a:lnTo>
                      <a:pt x="159825" y="1758433"/>
                    </a:lnTo>
                    <a:lnTo>
                      <a:pt x="158662" y="1754947"/>
                    </a:lnTo>
                    <a:lnTo>
                      <a:pt x="157390" y="1752128"/>
                    </a:lnTo>
                    <a:lnTo>
                      <a:pt x="157462" y="1748453"/>
                    </a:lnTo>
                    <a:lnTo>
                      <a:pt x="157869" y="1745588"/>
                    </a:lnTo>
                    <a:lnTo>
                      <a:pt x="158548" y="1740050"/>
                    </a:lnTo>
                    <a:lnTo>
                      <a:pt x="159137" y="1739306"/>
                    </a:lnTo>
                    <a:lnTo>
                      <a:pt x="159307" y="1737713"/>
                    </a:lnTo>
                    <a:lnTo>
                      <a:pt x="159216" y="1735944"/>
                    </a:lnTo>
                    <a:lnTo>
                      <a:pt x="158931" y="1734581"/>
                    </a:lnTo>
                    <a:lnTo>
                      <a:pt x="157415" y="1731966"/>
                    </a:lnTo>
                    <a:lnTo>
                      <a:pt x="153721" y="1727372"/>
                    </a:lnTo>
                    <a:lnTo>
                      <a:pt x="152654" y="1724228"/>
                    </a:lnTo>
                    <a:lnTo>
                      <a:pt x="152981" y="1723115"/>
                    </a:lnTo>
                    <a:lnTo>
                      <a:pt x="154161" y="1723698"/>
                    </a:lnTo>
                    <a:lnTo>
                      <a:pt x="156018" y="1725543"/>
                    </a:lnTo>
                    <a:lnTo>
                      <a:pt x="156740" y="1725960"/>
                    </a:lnTo>
                    <a:lnTo>
                      <a:pt x="158211" y="1725640"/>
                    </a:lnTo>
                    <a:lnTo>
                      <a:pt x="159757" y="1724988"/>
                    </a:lnTo>
                    <a:lnTo>
                      <a:pt x="160682" y="1724407"/>
                    </a:lnTo>
                    <a:lnTo>
                      <a:pt x="160967" y="1724290"/>
                    </a:lnTo>
                    <a:lnTo>
                      <a:pt x="162159" y="1724185"/>
                    </a:lnTo>
                    <a:lnTo>
                      <a:pt x="160869" y="1721953"/>
                    </a:lnTo>
                    <a:lnTo>
                      <a:pt x="159291" y="1720839"/>
                    </a:lnTo>
                    <a:lnTo>
                      <a:pt x="157879" y="1719571"/>
                    </a:lnTo>
                    <a:lnTo>
                      <a:pt x="157089" y="1716760"/>
                    </a:lnTo>
                    <a:lnTo>
                      <a:pt x="157586" y="1714227"/>
                    </a:lnTo>
                    <a:lnTo>
                      <a:pt x="158594" y="1711047"/>
                    </a:lnTo>
                    <a:lnTo>
                      <a:pt x="159147" y="1707851"/>
                    </a:lnTo>
                    <a:lnTo>
                      <a:pt x="158237" y="1705305"/>
                    </a:lnTo>
                    <a:lnTo>
                      <a:pt x="156189" y="1703896"/>
                    </a:lnTo>
                    <a:lnTo>
                      <a:pt x="150056" y="1701303"/>
                    </a:lnTo>
                    <a:lnTo>
                      <a:pt x="145522" y="1700347"/>
                    </a:lnTo>
                    <a:lnTo>
                      <a:pt x="144460" y="1698328"/>
                    </a:lnTo>
                    <a:lnTo>
                      <a:pt x="143720" y="1696304"/>
                    </a:lnTo>
                    <a:lnTo>
                      <a:pt x="142125" y="1695612"/>
                    </a:lnTo>
                    <a:lnTo>
                      <a:pt x="142319" y="1693392"/>
                    </a:lnTo>
                    <a:lnTo>
                      <a:pt x="141145" y="1691187"/>
                    </a:lnTo>
                    <a:lnTo>
                      <a:pt x="139317" y="1689553"/>
                    </a:lnTo>
                    <a:lnTo>
                      <a:pt x="137510" y="1689033"/>
                    </a:lnTo>
                    <a:lnTo>
                      <a:pt x="137079" y="1688540"/>
                    </a:lnTo>
                    <a:lnTo>
                      <a:pt x="136213" y="1686181"/>
                    </a:lnTo>
                    <a:lnTo>
                      <a:pt x="135438" y="1685740"/>
                    </a:lnTo>
                    <a:lnTo>
                      <a:pt x="130775" y="1683744"/>
                    </a:lnTo>
                    <a:lnTo>
                      <a:pt x="129578" y="1682165"/>
                    </a:lnTo>
                    <a:lnTo>
                      <a:pt x="125478" y="1674349"/>
                    </a:lnTo>
                    <a:lnTo>
                      <a:pt x="116674" y="1665083"/>
                    </a:lnTo>
                    <a:lnTo>
                      <a:pt x="113277" y="1660404"/>
                    </a:lnTo>
                    <a:lnTo>
                      <a:pt x="102929" y="1642569"/>
                    </a:lnTo>
                    <a:lnTo>
                      <a:pt x="102055" y="1639717"/>
                    </a:lnTo>
                    <a:lnTo>
                      <a:pt x="101193" y="1637722"/>
                    </a:lnTo>
                    <a:lnTo>
                      <a:pt x="95970" y="1631241"/>
                    </a:lnTo>
                    <a:lnTo>
                      <a:pt x="94492" y="1627966"/>
                    </a:lnTo>
                    <a:lnTo>
                      <a:pt x="93646" y="1626721"/>
                    </a:lnTo>
                    <a:lnTo>
                      <a:pt x="91932" y="1625470"/>
                    </a:lnTo>
                    <a:lnTo>
                      <a:pt x="86690" y="1623150"/>
                    </a:lnTo>
                    <a:lnTo>
                      <a:pt x="82558" y="1622241"/>
                    </a:lnTo>
                    <a:lnTo>
                      <a:pt x="79796" y="1620067"/>
                    </a:lnTo>
                    <a:lnTo>
                      <a:pt x="77721" y="1617272"/>
                    </a:lnTo>
                    <a:lnTo>
                      <a:pt x="76106" y="1613019"/>
                    </a:lnTo>
                    <a:lnTo>
                      <a:pt x="74081" y="1610506"/>
                    </a:lnTo>
                    <a:lnTo>
                      <a:pt x="73202" y="1607891"/>
                    </a:lnTo>
                    <a:lnTo>
                      <a:pt x="72366" y="1606409"/>
                    </a:lnTo>
                    <a:lnTo>
                      <a:pt x="72103" y="1605460"/>
                    </a:lnTo>
                    <a:lnTo>
                      <a:pt x="72242" y="1604343"/>
                    </a:lnTo>
                    <a:lnTo>
                      <a:pt x="73459" y="1602210"/>
                    </a:lnTo>
                    <a:lnTo>
                      <a:pt x="73862" y="1601127"/>
                    </a:lnTo>
                    <a:lnTo>
                      <a:pt x="73638" y="1598378"/>
                    </a:lnTo>
                    <a:lnTo>
                      <a:pt x="72250" y="1595723"/>
                    </a:lnTo>
                    <a:lnTo>
                      <a:pt x="69827" y="1594003"/>
                    </a:lnTo>
                    <a:lnTo>
                      <a:pt x="66440" y="1594076"/>
                    </a:lnTo>
                    <a:lnTo>
                      <a:pt x="65932" y="1591328"/>
                    </a:lnTo>
                    <a:lnTo>
                      <a:pt x="65074" y="1588667"/>
                    </a:lnTo>
                    <a:lnTo>
                      <a:pt x="64636" y="1586134"/>
                    </a:lnTo>
                    <a:lnTo>
                      <a:pt x="65338" y="1583854"/>
                    </a:lnTo>
                    <a:lnTo>
                      <a:pt x="65785" y="1581378"/>
                    </a:lnTo>
                    <a:lnTo>
                      <a:pt x="65043" y="1578140"/>
                    </a:lnTo>
                    <a:lnTo>
                      <a:pt x="63768" y="1575027"/>
                    </a:lnTo>
                    <a:lnTo>
                      <a:pt x="62606" y="1572951"/>
                    </a:lnTo>
                    <a:lnTo>
                      <a:pt x="53918" y="1563099"/>
                    </a:lnTo>
                    <a:lnTo>
                      <a:pt x="40013" y="1550644"/>
                    </a:lnTo>
                    <a:lnTo>
                      <a:pt x="36743" y="1546509"/>
                    </a:lnTo>
                    <a:lnTo>
                      <a:pt x="34095" y="1541677"/>
                    </a:lnTo>
                    <a:lnTo>
                      <a:pt x="32247" y="1536117"/>
                    </a:lnTo>
                    <a:lnTo>
                      <a:pt x="28424" y="1514977"/>
                    </a:lnTo>
                    <a:lnTo>
                      <a:pt x="28498" y="1512149"/>
                    </a:lnTo>
                    <a:lnTo>
                      <a:pt x="29138" y="1510243"/>
                    </a:lnTo>
                    <a:lnTo>
                      <a:pt x="31622" y="1506740"/>
                    </a:lnTo>
                    <a:lnTo>
                      <a:pt x="32456" y="1503923"/>
                    </a:lnTo>
                    <a:lnTo>
                      <a:pt x="31872" y="1501091"/>
                    </a:lnTo>
                    <a:lnTo>
                      <a:pt x="29614" y="1495702"/>
                    </a:lnTo>
                    <a:lnTo>
                      <a:pt x="28345" y="1491385"/>
                    </a:lnTo>
                    <a:lnTo>
                      <a:pt x="28035" y="1488660"/>
                    </a:lnTo>
                    <a:lnTo>
                      <a:pt x="28667" y="1486413"/>
                    </a:lnTo>
                    <a:lnTo>
                      <a:pt x="29941" y="1484624"/>
                    </a:lnTo>
                    <a:lnTo>
                      <a:pt x="30962" y="1482682"/>
                    </a:lnTo>
                    <a:lnTo>
                      <a:pt x="31630" y="1480343"/>
                    </a:lnTo>
                    <a:lnTo>
                      <a:pt x="31796" y="1477319"/>
                    </a:lnTo>
                    <a:lnTo>
                      <a:pt x="31248" y="1474320"/>
                    </a:lnTo>
                    <a:lnTo>
                      <a:pt x="30586" y="1472123"/>
                    </a:lnTo>
                    <a:lnTo>
                      <a:pt x="30638" y="1469890"/>
                    </a:lnTo>
                    <a:lnTo>
                      <a:pt x="33633" y="1464387"/>
                    </a:lnTo>
                    <a:lnTo>
                      <a:pt x="34456" y="1461703"/>
                    </a:lnTo>
                    <a:lnTo>
                      <a:pt x="35621" y="1449899"/>
                    </a:lnTo>
                    <a:lnTo>
                      <a:pt x="36701" y="1447584"/>
                    </a:lnTo>
                    <a:lnTo>
                      <a:pt x="39004" y="1446370"/>
                    </a:lnTo>
                    <a:lnTo>
                      <a:pt x="41651" y="1431709"/>
                    </a:lnTo>
                    <a:lnTo>
                      <a:pt x="42045" y="1430425"/>
                    </a:lnTo>
                    <a:lnTo>
                      <a:pt x="42746" y="1429748"/>
                    </a:lnTo>
                    <a:lnTo>
                      <a:pt x="43711" y="1429171"/>
                    </a:lnTo>
                    <a:lnTo>
                      <a:pt x="44509" y="1428361"/>
                    </a:lnTo>
                    <a:lnTo>
                      <a:pt x="44698" y="1426914"/>
                    </a:lnTo>
                    <a:lnTo>
                      <a:pt x="45221" y="1426266"/>
                    </a:lnTo>
                    <a:lnTo>
                      <a:pt x="47817" y="1424441"/>
                    </a:lnTo>
                    <a:lnTo>
                      <a:pt x="50213" y="1423237"/>
                    </a:lnTo>
                    <a:lnTo>
                      <a:pt x="50822" y="1421834"/>
                    </a:lnTo>
                    <a:lnTo>
                      <a:pt x="51151" y="1420281"/>
                    </a:lnTo>
                    <a:lnTo>
                      <a:pt x="51725" y="1419033"/>
                    </a:lnTo>
                    <a:lnTo>
                      <a:pt x="55663" y="1415460"/>
                    </a:lnTo>
                    <a:lnTo>
                      <a:pt x="56806" y="1413257"/>
                    </a:lnTo>
                    <a:lnTo>
                      <a:pt x="56869" y="1409737"/>
                    </a:lnTo>
                    <a:lnTo>
                      <a:pt x="57025" y="1408930"/>
                    </a:lnTo>
                    <a:lnTo>
                      <a:pt x="57916" y="1407055"/>
                    </a:lnTo>
                    <a:lnTo>
                      <a:pt x="58021" y="1405955"/>
                    </a:lnTo>
                    <a:lnTo>
                      <a:pt x="57044" y="1397118"/>
                    </a:lnTo>
                    <a:lnTo>
                      <a:pt x="57383" y="1391688"/>
                    </a:lnTo>
                    <a:lnTo>
                      <a:pt x="57246" y="1388843"/>
                    </a:lnTo>
                    <a:lnTo>
                      <a:pt x="54113" y="1377982"/>
                    </a:lnTo>
                    <a:lnTo>
                      <a:pt x="50981" y="1370502"/>
                    </a:lnTo>
                    <a:lnTo>
                      <a:pt x="50317" y="1368155"/>
                    </a:lnTo>
                    <a:lnTo>
                      <a:pt x="50509" y="1364959"/>
                    </a:lnTo>
                    <a:lnTo>
                      <a:pt x="50432" y="1363640"/>
                    </a:lnTo>
                    <a:lnTo>
                      <a:pt x="50698" y="1362365"/>
                    </a:lnTo>
                    <a:lnTo>
                      <a:pt x="51625" y="1361259"/>
                    </a:lnTo>
                    <a:lnTo>
                      <a:pt x="52813" y="1360231"/>
                    </a:lnTo>
                    <a:lnTo>
                      <a:pt x="53908" y="1359014"/>
                    </a:lnTo>
                    <a:lnTo>
                      <a:pt x="55339" y="1355901"/>
                    </a:lnTo>
                    <a:lnTo>
                      <a:pt x="55670" y="1352717"/>
                    </a:lnTo>
                    <a:lnTo>
                      <a:pt x="53035" y="1337188"/>
                    </a:lnTo>
                    <a:lnTo>
                      <a:pt x="51835" y="1333312"/>
                    </a:lnTo>
                    <a:lnTo>
                      <a:pt x="49547" y="1330373"/>
                    </a:lnTo>
                    <a:lnTo>
                      <a:pt x="47926" y="1327655"/>
                    </a:lnTo>
                    <a:lnTo>
                      <a:pt x="44976" y="1319697"/>
                    </a:lnTo>
                    <a:lnTo>
                      <a:pt x="38765" y="1314399"/>
                    </a:lnTo>
                    <a:lnTo>
                      <a:pt x="37410" y="1313831"/>
                    </a:lnTo>
                    <a:lnTo>
                      <a:pt x="35901" y="1313404"/>
                    </a:lnTo>
                    <a:lnTo>
                      <a:pt x="34144" y="1313284"/>
                    </a:lnTo>
                    <a:lnTo>
                      <a:pt x="32156" y="1313595"/>
                    </a:lnTo>
                    <a:lnTo>
                      <a:pt x="32964" y="1308514"/>
                    </a:lnTo>
                    <a:lnTo>
                      <a:pt x="32639" y="1305730"/>
                    </a:lnTo>
                    <a:lnTo>
                      <a:pt x="31098" y="1303323"/>
                    </a:lnTo>
                    <a:lnTo>
                      <a:pt x="30674" y="1302346"/>
                    </a:lnTo>
                    <a:lnTo>
                      <a:pt x="30008" y="1298003"/>
                    </a:lnTo>
                    <a:lnTo>
                      <a:pt x="29417" y="1296450"/>
                    </a:lnTo>
                    <a:lnTo>
                      <a:pt x="28561" y="1295507"/>
                    </a:lnTo>
                    <a:lnTo>
                      <a:pt x="28055" y="1294424"/>
                    </a:lnTo>
                    <a:lnTo>
                      <a:pt x="28423" y="1292383"/>
                    </a:lnTo>
                    <a:lnTo>
                      <a:pt x="29274" y="1291030"/>
                    </a:lnTo>
                    <a:lnTo>
                      <a:pt x="31641" y="1289374"/>
                    </a:lnTo>
                    <a:lnTo>
                      <a:pt x="32720" y="1288138"/>
                    </a:lnTo>
                    <a:lnTo>
                      <a:pt x="34717" y="1282128"/>
                    </a:lnTo>
                    <a:lnTo>
                      <a:pt x="36204" y="1280251"/>
                    </a:lnTo>
                    <a:lnTo>
                      <a:pt x="36411" y="1278996"/>
                    </a:lnTo>
                    <a:lnTo>
                      <a:pt x="36354" y="1273103"/>
                    </a:lnTo>
                    <a:lnTo>
                      <a:pt x="36730" y="1269882"/>
                    </a:lnTo>
                    <a:lnTo>
                      <a:pt x="37685" y="1267217"/>
                    </a:lnTo>
                    <a:lnTo>
                      <a:pt x="41033" y="1262090"/>
                    </a:lnTo>
                    <a:lnTo>
                      <a:pt x="42055" y="1259759"/>
                    </a:lnTo>
                    <a:lnTo>
                      <a:pt x="47763" y="1229925"/>
                    </a:lnTo>
                    <a:lnTo>
                      <a:pt x="48006" y="1227015"/>
                    </a:lnTo>
                    <a:lnTo>
                      <a:pt x="47936" y="1224312"/>
                    </a:lnTo>
                    <a:lnTo>
                      <a:pt x="48155" y="1221739"/>
                    </a:lnTo>
                    <a:lnTo>
                      <a:pt x="50477" y="1216633"/>
                    </a:lnTo>
                    <a:lnTo>
                      <a:pt x="52238" y="1208394"/>
                    </a:lnTo>
                    <a:lnTo>
                      <a:pt x="58209" y="1195311"/>
                    </a:lnTo>
                    <a:lnTo>
                      <a:pt x="60687" y="1192031"/>
                    </a:lnTo>
                    <a:lnTo>
                      <a:pt x="64042" y="1189061"/>
                    </a:lnTo>
                    <a:lnTo>
                      <a:pt x="66166" y="1187817"/>
                    </a:lnTo>
                    <a:lnTo>
                      <a:pt x="68603" y="1187106"/>
                    </a:lnTo>
                    <a:lnTo>
                      <a:pt x="70907" y="1186115"/>
                    </a:lnTo>
                    <a:lnTo>
                      <a:pt x="72745" y="1184688"/>
                    </a:lnTo>
                    <a:lnTo>
                      <a:pt x="74385" y="1183977"/>
                    </a:lnTo>
                    <a:lnTo>
                      <a:pt x="76100" y="1185184"/>
                    </a:lnTo>
                    <a:lnTo>
                      <a:pt x="76873" y="1187600"/>
                    </a:lnTo>
                    <a:lnTo>
                      <a:pt x="75916" y="1189433"/>
                    </a:lnTo>
                    <a:lnTo>
                      <a:pt x="74522" y="1191126"/>
                    </a:lnTo>
                    <a:lnTo>
                      <a:pt x="73969" y="1193136"/>
                    </a:lnTo>
                    <a:lnTo>
                      <a:pt x="73906" y="1195706"/>
                    </a:lnTo>
                    <a:lnTo>
                      <a:pt x="72907" y="1201425"/>
                    </a:lnTo>
                    <a:lnTo>
                      <a:pt x="72375" y="1225684"/>
                    </a:lnTo>
                    <a:lnTo>
                      <a:pt x="71391" y="1230352"/>
                    </a:lnTo>
                    <a:lnTo>
                      <a:pt x="71340" y="1234937"/>
                    </a:lnTo>
                    <a:lnTo>
                      <a:pt x="73839" y="1239136"/>
                    </a:lnTo>
                    <a:lnTo>
                      <a:pt x="75103" y="1240611"/>
                    </a:lnTo>
                    <a:lnTo>
                      <a:pt x="77881" y="1245165"/>
                    </a:lnTo>
                    <a:lnTo>
                      <a:pt x="78537" y="1247031"/>
                    </a:lnTo>
                    <a:lnTo>
                      <a:pt x="77646" y="1252007"/>
                    </a:lnTo>
                    <a:lnTo>
                      <a:pt x="77781" y="1254474"/>
                    </a:lnTo>
                    <a:lnTo>
                      <a:pt x="79591" y="1254958"/>
                    </a:lnTo>
                    <a:lnTo>
                      <a:pt x="80259" y="1253488"/>
                    </a:lnTo>
                    <a:lnTo>
                      <a:pt x="80628" y="1250936"/>
                    </a:lnTo>
                    <a:lnTo>
                      <a:pt x="81569" y="1249114"/>
                    </a:lnTo>
                    <a:lnTo>
                      <a:pt x="83878" y="1249847"/>
                    </a:lnTo>
                    <a:lnTo>
                      <a:pt x="84760" y="1251669"/>
                    </a:lnTo>
                    <a:lnTo>
                      <a:pt x="85006" y="1254398"/>
                    </a:lnTo>
                    <a:lnTo>
                      <a:pt x="84529" y="1256719"/>
                    </a:lnTo>
                    <a:lnTo>
                      <a:pt x="83172" y="1257240"/>
                    </a:lnTo>
                    <a:lnTo>
                      <a:pt x="80304" y="1261757"/>
                    </a:lnTo>
                    <a:lnTo>
                      <a:pt x="79882" y="1263106"/>
                    </a:lnTo>
                    <a:lnTo>
                      <a:pt x="80188" y="1264958"/>
                    </a:lnTo>
                    <a:lnTo>
                      <a:pt x="81501" y="1268045"/>
                    </a:lnTo>
                    <a:lnTo>
                      <a:pt x="80445" y="1273411"/>
                    </a:lnTo>
                    <a:lnTo>
                      <a:pt x="82251" y="1276629"/>
                    </a:lnTo>
                    <a:lnTo>
                      <a:pt x="85552" y="1278416"/>
                    </a:lnTo>
                    <a:lnTo>
                      <a:pt x="89242" y="1277915"/>
                    </a:lnTo>
                    <a:lnTo>
                      <a:pt x="90939" y="1275822"/>
                    </a:lnTo>
                    <a:lnTo>
                      <a:pt x="91816" y="1272950"/>
                    </a:lnTo>
                    <a:lnTo>
                      <a:pt x="93248" y="1270242"/>
                    </a:lnTo>
                    <a:lnTo>
                      <a:pt x="96584" y="1268661"/>
                    </a:lnTo>
                    <a:lnTo>
                      <a:pt x="97739" y="1267945"/>
                    </a:lnTo>
                    <a:lnTo>
                      <a:pt x="98991" y="1266711"/>
                    </a:lnTo>
                    <a:lnTo>
                      <a:pt x="100382" y="1265951"/>
                    </a:lnTo>
                    <a:lnTo>
                      <a:pt x="102033" y="1266567"/>
                    </a:lnTo>
                    <a:lnTo>
                      <a:pt x="103077" y="1268087"/>
                    </a:lnTo>
                    <a:lnTo>
                      <a:pt x="103882" y="1269770"/>
                    </a:lnTo>
                    <a:lnTo>
                      <a:pt x="105017" y="1271105"/>
                    </a:lnTo>
                    <a:lnTo>
                      <a:pt x="107178" y="1271615"/>
                    </a:lnTo>
                    <a:lnTo>
                      <a:pt x="109325" y="1270274"/>
                    </a:lnTo>
                    <a:lnTo>
                      <a:pt x="110373" y="1269103"/>
                    </a:lnTo>
                    <a:lnTo>
                      <a:pt x="110603" y="1267398"/>
                    </a:lnTo>
                    <a:lnTo>
                      <a:pt x="110303" y="1264463"/>
                    </a:lnTo>
                    <a:lnTo>
                      <a:pt x="110410" y="1263290"/>
                    </a:lnTo>
                    <a:lnTo>
                      <a:pt x="111212" y="1260549"/>
                    </a:lnTo>
                    <a:lnTo>
                      <a:pt x="111265" y="1258966"/>
                    </a:lnTo>
                    <a:lnTo>
                      <a:pt x="111049" y="1255997"/>
                    </a:lnTo>
                    <a:lnTo>
                      <a:pt x="111237" y="1253142"/>
                    </a:lnTo>
                    <a:lnTo>
                      <a:pt x="113713" y="1244952"/>
                    </a:lnTo>
                    <a:lnTo>
                      <a:pt x="114042" y="1241316"/>
                    </a:lnTo>
                    <a:lnTo>
                      <a:pt x="114915" y="1237676"/>
                    </a:lnTo>
                    <a:lnTo>
                      <a:pt x="115272" y="1236692"/>
                    </a:lnTo>
                    <a:lnTo>
                      <a:pt x="117532" y="1232285"/>
                    </a:lnTo>
                    <a:lnTo>
                      <a:pt x="117440" y="1230756"/>
                    </a:lnTo>
                    <a:lnTo>
                      <a:pt x="116638" y="1229072"/>
                    </a:lnTo>
                    <a:lnTo>
                      <a:pt x="116957" y="1227870"/>
                    </a:lnTo>
                    <a:lnTo>
                      <a:pt x="117963" y="1227168"/>
                    </a:lnTo>
                    <a:lnTo>
                      <a:pt x="119300" y="1226922"/>
                    </a:lnTo>
                    <a:lnTo>
                      <a:pt x="120349" y="1226246"/>
                    </a:lnTo>
                    <a:lnTo>
                      <a:pt x="120649" y="1221298"/>
                    </a:lnTo>
                    <a:lnTo>
                      <a:pt x="121845" y="1216210"/>
                    </a:lnTo>
                    <a:lnTo>
                      <a:pt x="121639" y="1213638"/>
                    </a:lnTo>
                    <a:lnTo>
                      <a:pt x="121076" y="1212594"/>
                    </a:lnTo>
                    <a:lnTo>
                      <a:pt x="119422" y="1211225"/>
                    </a:lnTo>
                    <a:lnTo>
                      <a:pt x="118778" y="1210450"/>
                    </a:lnTo>
                    <a:lnTo>
                      <a:pt x="118393" y="1209585"/>
                    </a:lnTo>
                    <a:lnTo>
                      <a:pt x="117677" y="1207203"/>
                    </a:lnTo>
                    <a:lnTo>
                      <a:pt x="117427" y="1205718"/>
                    </a:lnTo>
                    <a:lnTo>
                      <a:pt x="118173" y="1204497"/>
                    </a:lnTo>
                    <a:lnTo>
                      <a:pt x="120456" y="1206140"/>
                    </a:lnTo>
                    <a:lnTo>
                      <a:pt x="122963" y="1208543"/>
                    </a:lnTo>
                    <a:lnTo>
                      <a:pt x="124464" y="1209634"/>
                    </a:lnTo>
                    <a:lnTo>
                      <a:pt x="128725" y="1197718"/>
                    </a:lnTo>
                    <a:lnTo>
                      <a:pt x="129658" y="1193538"/>
                    </a:lnTo>
                    <a:lnTo>
                      <a:pt x="129944" y="1193272"/>
                    </a:lnTo>
                    <a:lnTo>
                      <a:pt x="130370" y="1193179"/>
                    </a:lnTo>
                    <a:lnTo>
                      <a:pt x="130804" y="1192989"/>
                    </a:lnTo>
                    <a:lnTo>
                      <a:pt x="131152" y="1192447"/>
                    </a:lnTo>
                    <a:lnTo>
                      <a:pt x="131347" y="1191691"/>
                    </a:lnTo>
                    <a:lnTo>
                      <a:pt x="131615" y="1189683"/>
                    </a:lnTo>
                    <a:lnTo>
                      <a:pt x="131660" y="1184324"/>
                    </a:lnTo>
                    <a:lnTo>
                      <a:pt x="132490" y="1182365"/>
                    </a:lnTo>
                    <a:lnTo>
                      <a:pt x="135066" y="1181271"/>
                    </a:lnTo>
                    <a:lnTo>
                      <a:pt x="136045" y="1180703"/>
                    </a:lnTo>
                    <a:lnTo>
                      <a:pt x="137333" y="1178273"/>
                    </a:lnTo>
                    <a:lnTo>
                      <a:pt x="138240" y="1177063"/>
                    </a:lnTo>
                    <a:lnTo>
                      <a:pt x="147013" y="1172151"/>
                    </a:lnTo>
                    <a:lnTo>
                      <a:pt x="163231" y="1158382"/>
                    </a:lnTo>
                    <a:lnTo>
                      <a:pt x="167952" y="1156161"/>
                    </a:lnTo>
                    <a:lnTo>
                      <a:pt x="172632" y="1156963"/>
                    </a:lnTo>
                    <a:lnTo>
                      <a:pt x="177806" y="1154062"/>
                    </a:lnTo>
                    <a:lnTo>
                      <a:pt x="179116" y="1152843"/>
                    </a:lnTo>
                    <a:lnTo>
                      <a:pt x="180153" y="1151534"/>
                    </a:lnTo>
                    <a:lnTo>
                      <a:pt x="181363" y="1150446"/>
                    </a:lnTo>
                    <a:lnTo>
                      <a:pt x="182541" y="1150283"/>
                    </a:lnTo>
                    <a:lnTo>
                      <a:pt x="183507" y="1151785"/>
                    </a:lnTo>
                    <a:lnTo>
                      <a:pt x="196434" y="1141279"/>
                    </a:lnTo>
                    <a:lnTo>
                      <a:pt x="222295" y="1126584"/>
                    </a:lnTo>
                    <a:lnTo>
                      <a:pt x="224921" y="1124572"/>
                    </a:lnTo>
                    <a:lnTo>
                      <a:pt x="225853" y="1122107"/>
                    </a:lnTo>
                    <a:lnTo>
                      <a:pt x="226276" y="1119785"/>
                    </a:lnTo>
                    <a:lnTo>
                      <a:pt x="227642" y="1117507"/>
                    </a:lnTo>
                    <a:lnTo>
                      <a:pt x="230567" y="1113737"/>
                    </a:lnTo>
                    <a:lnTo>
                      <a:pt x="237142" y="1102237"/>
                    </a:lnTo>
                    <a:lnTo>
                      <a:pt x="239559" y="1099084"/>
                    </a:lnTo>
                    <a:lnTo>
                      <a:pt x="243483" y="1095420"/>
                    </a:lnTo>
                    <a:lnTo>
                      <a:pt x="259541" y="1085076"/>
                    </a:lnTo>
                    <a:lnTo>
                      <a:pt x="260877" y="1083629"/>
                    </a:lnTo>
                    <a:lnTo>
                      <a:pt x="261735" y="1078937"/>
                    </a:lnTo>
                    <a:lnTo>
                      <a:pt x="264583" y="1073854"/>
                    </a:lnTo>
                    <a:lnTo>
                      <a:pt x="266180" y="1068425"/>
                    </a:lnTo>
                    <a:lnTo>
                      <a:pt x="269026" y="1064039"/>
                    </a:lnTo>
                    <a:lnTo>
                      <a:pt x="272335" y="1060254"/>
                    </a:lnTo>
                    <a:lnTo>
                      <a:pt x="274700" y="1058536"/>
                    </a:lnTo>
                    <a:lnTo>
                      <a:pt x="276558" y="1057845"/>
                    </a:lnTo>
                    <a:lnTo>
                      <a:pt x="282027" y="1054079"/>
                    </a:lnTo>
                    <a:lnTo>
                      <a:pt x="285803" y="1052180"/>
                    </a:lnTo>
                    <a:lnTo>
                      <a:pt x="287436" y="1051050"/>
                    </a:lnTo>
                    <a:lnTo>
                      <a:pt x="288963" y="1049508"/>
                    </a:lnTo>
                    <a:lnTo>
                      <a:pt x="293132" y="1048029"/>
                    </a:lnTo>
                    <a:lnTo>
                      <a:pt x="296480" y="1045441"/>
                    </a:lnTo>
                    <a:lnTo>
                      <a:pt x="298756" y="1041617"/>
                    </a:lnTo>
                    <a:lnTo>
                      <a:pt x="299799" y="1036396"/>
                    </a:lnTo>
                    <a:lnTo>
                      <a:pt x="299326" y="1030507"/>
                    </a:lnTo>
                    <a:lnTo>
                      <a:pt x="299981" y="1028855"/>
                    </a:lnTo>
                    <a:lnTo>
                      <a:pt x="302570" y="1027999"/>
                    </a:lnTo>
                    <a:lnTo>
                      <a:pt x="304010" y="1028336"/>
                    </a:lnTo>
                    <a:lnTo>
                      <a:pt x="306000" y="1029201"/>
                    </a:lnTo>
                    <a:lnTo>
                      <a:pt x="308471" y="1029822"/>
                    </a:lnTo>
                    <a:lnTo>
                      <a:pt x="311273" y="1029548"/>
                    </a:lnTo>
                    <a:lnTo>
                      <a:pt x="313442" y="1028268"/>
                    </a:lnTo>
                    <a:lnTo>
                      <a:pt x="316170" y="1024988"/>
                    </a:lnTo>
                    <a:lnTo>
                      <a:pt x="317727" y="1024182"/>
                    </a:lnTo>
                    <a:lnTo>
                      <a:pt x="322937" y="1023432"/>
                    </a:lnTo>
                    <a:lnTo>
                      <a:pt x="327942" y="1022072"/>
                    </a:lnTo>
                    <a:lnTo>
                      <a:pt x="329823" y="1020832"/>
                    </a:lnTo>
                    <a:lnTo>
                      <a:pt x="333162" y="1017532"/>
                    </a:lnTo>
                    <a:lnTo>
                      <a:pt x="334276" y="1016794"/>
                    </a:lnTo>
                    <a:lnTo>
                      <a:pt x="334944" y="1016454"/>
                    </a:lnTo>
                    <a:lnTo>
                      <a:pt x="335835" y="1015638"/>
                    </a:lnTo>
                    <a:lnTo>
                      <a:pt x="336595" y="1014540"/>
                    </a:lnTo>
                    <a:lnTo>
                      <a:pt x="337111" y="1011588"/>
                    </a:lnTo>
                    <a:lnTo>
                      <a:pt x="338181" y="1010888"/>
                    </a:lnTo>
                    <a:lnTo>
                      <a:pt x="340654" y="1010630"/>
                    </a:lnTo>
                    <a:lnTo>
                      <a:pt x="344799" y="1008543"/>
                    </a:lnTo>
                    <a:lnTo>
                      <a:pt x="357080" y="997067"/>
                    </a:lnTo>
                    <a:lnTo>
                      <a:pt x="361691" y="990934"/>
                    </a:lnTo>
                    <a:lnTo>
                      <a:pt x="365198" y="983087"/>
                    </a:lnTo>
                    <a:lnTo>
                      <a:pt x="367158" y="981321"/>
                    </a:lnTo>
                    <a:lnTo>
                      <a:pt x="366221" y="979648"/>
                    </a:lnTo>
                    <a:lnTo>
                      <a:pt x="367990" y="978663"/>
                    </a:lnTo>
                    <a:lnTo>
                      <a:pt x="368932" y="978376"/>
                    </a:lnTo>
                    <a:lnTo>
                      <a:pt x="370129" y="978271"/>
                    </a:lnTo>
                    <a:lnTo>
                      <a:pt x="371439" y="978482"/>
                    </a:lnTo>
                    <a:lnTo>
                      <a:pt x="372497" y="978915"/>
                    </a:lnTo>
                    <a:lnTo>
                      <a:pt x="372778" y="979413"/>
                    </a:lnTo>
                    <a:lnTo>
                      <a:pt x="371581" y="979795"/>
                    </a:lnTo>
                    <a:lnTo>
                      <a:pt x="369939" y="981148"/>
                    </a:lnTo>
                    <a:lnTo>
                      <a:pt x="369522" y="983830"/>
                    </a:lnTo>
                    <a:lnTo>
                      <a:pt x="369647" y="989053"/>
                    </a:lnTo>
                    <a:lnTo>
                      <a:pt x="369127" y="990140"/>
                    </a:lnTo>
                    <a:lnTo>
                      <a:pt x="367354" y="992436"/>
                    </a:lnTo>
                    <a:lnTo>
                      <a:pt x="366966" y="993932"/>
                    </a:lnTo>
                    <a:lnTo>
                      <a:pt x="367111" y="995533"/>
                    </a:lnTo>
                    <a:lnTo>
                      <a:pt x="367608" y="996398"/>
                    </a:lnTo>
                    <a:lnTo>
                      <a:pt x="373961" y="1000851"/>
                    </a:lnTo>
                    <a:lnTo>
                      <a:pt x="376394" y="1001573"/>
                    </a:lnTo>
                    <a:lnTo>
                      <a:pt x="379284" y="1001344"/>
                    </a:lnTo>
                    <a:lnTo>
                      <a:pt x="381539" y="1000417"/>
                    </a:lnTo>
                    <a:lnTo>
                      <a:pt x="384075" y="998827"/>
                    </a:lnTo>
                    <a:lnTo>
                      <a:pt x="386130" y="997042"/>
                    </a:lnTo>
                    <a:lnTo>
                      <a:pt x="386895" y="995490"/>
                    </a:lnTo>
                    <a:lnTo>
                      <a:pt x="387867" y="994401"/>
                    </a:lnTo>
                    <a:lnTo>
                      <a:pt x="399784" y="986878"/>
                    </a:lnTo>
                    <a:lnTo>
                      <a:pt x="400844" y="986600"/>
                    </a:lnTo>
                    <a:lnTo>
                      <a:pt x="403259" y="988158"/>
                    </a:lnTo>
                    <a:lnTo>
                      <a:pt x="403926" y="988428"/>
                    </a:lnTo>
                    <a:lnTo>
                      <a:pt x="405349" y="987968"/>
                    </a:lnTo>
                    <a:lnTo>
                      <a:pt x="406495" y="987105"/>
                    </a:lnTo>
                    <a:lnTo>
                      <a:pt x="409336" y="983813"/>
                    </a:lnTo>
                    <a:lnTo>
                      <a:pt x="410342" y="982287"/>
                    </a:lnTo>
                    <a:lnTo>
                      <a:pt x="411069" y="982199"/>
                    </a:lnTo>
                    <a:lnTo>
                      <a:pt x="412004" y="983043"/>
                    </a:lnTo>
                    <a:lnTo>
                      <a:pt x="412258" y="983768"/>
                    </a:lnTo>
                    <a:lnTo>
                      <a:pt x="412235" y="984580"/>
                    </a:lnTo>
                    <a:lnTo>
                      <a:pt x="412354" y="985693"/>
                    </a:lnTo>
                    <a:lnTo>
                      <a:pt x="411746" y="987640"/>
                    </a:lnTo>
                    <a:lnTo>
                      <a:pt x="411734" y="988450"/>
                    </a:lnTo>
                    <a:lnTo>
                      <a:pt x="412122" y="989063"/>
                    </a:lnTo>
                    <a:lnTo>
                      <a:pt x="413375" y="990039"/>
                    </a:lnTo>
                    <a:lnTo>
                      <a:pt x="413679" y="990407"/>
                    </a:lnTo>
                    <a:lnTo>
                      <a:pt x="414648" y="991854"/>
                    </a:lnTo>
                    <a:lnTo>
                      <a:pt x="416727" y="992944"/>
                    </a:lnTo>
                    <a:lnTo>
                      <a:pt x="426042" y="995642"/>
                    </a:lnTo>
                    <a:lnTo>
                      <a:pt x="430828" y="996355"/>
                    </a:lnTo>
                    <a:lnTo>
                      <a:pt x="435924" y="996383"/>
                    </a:lnTo>
                    <a:lnTo>
                      <a:pt x="445827" y="994532"/>
                    </a:lnTo>
                    <a:lnTo>
                      <a:pt x="454652" y="991357"/>
                    </a:lnTo>
                    <a:lnTo>
                      <a:pt x="458084" y="989155"/>
                    </a:lnTo>
                    <a:lnTo>
                      <a:pt x="461952" y="985370"/>
                    </a:lnTo>
                    <a:lnTo>
                      <a:pt x="464635" y="983778"/>
                    </a:lnTo>
                    <a:lnTo>
                      <a:pt x="467145" y="984036"/>
                    </a:lnTo>
                    <a:lnTo>
                      <a:pt x="468785" y="985375"/>
                    </a:lnTo>
                    <a:lnTo>
                      <a:pt x="470545" y="985019"/>
                    </a:lnTo>
                    <a:lnTo>
                      <a:pt x="471655" y="983507"/>
                    </a:lnTo>
                    <a:lnTo>
                      <a:pt x="471968" y="982918"/>
                    </a:lnTo>
                    <a:lnTo>
                      <a:pt x="472758" y="983346"/>
                    </a:lnTo>
                    <a:lnTo>
                      <a:pt x="473430" y="984150"/>
                    </a:lnTo>
                    <a:lnTo>
                      <a:pt x="473426" y="984682"/>
                    </a:lnTo>
                    <a:lnTo>
                      <a:pt x="475177" y="983956"/>
                    </a:lnTo>
                    <a:lnTo>
                      <a:pt x="479665" y="981189"/>
                    </a:lnTo>
                    <a:lnTo>
                      <a:pt x="480579" y="982061"/>
                    </a:lnTo>
                    <a:lnTo>
                      <a:pt x="482074" y="980738"/>
                    </a:lnTo>
                    <a:lnTo>
                      <a:pt x="486303" y="978503"/>
                    </a:lnTo>
                    <a:lnTo>
                      <a:pt x="488906" y="976490"/>
                    </a:lnTo>
                    <a:lnTo>
                      <a:pt x="491337" y="975772"/>
                    </a:lnTo>
                    <a:lnTo>
                      <a:pt x="492317" y="975266"/>
                    </a:lnTo>
                    <a:lnTo>
                      <a:pt x="493354" y="973871"/>
                    </a:lnTo>
                    <a:lnTo>
                      <a:pt x="494429" y="970823"/>
                    </a:lnTo>
                    <a:lnTo>
                      <a:pt x="495100" y="969588"/>
                    </a:lnTo>
                    <a:lnTo>
                      <a:pt x="496338" y="968042"/>
                    </a:lnTo>
                    <a:lnTo>
                      <a:pt x="497115" y="967665"/>
                    </a:lnTo>
                    <a:lnTo>
                      <a:pt x="500140" y="966966"/>
                    </a:lnTo>
                    <a:lnTo>
                      <a:pt x="500967" y="966201"/>
                    </a:lnTo>
                    <a:lnTo>
                      <a:pt x="502318" y="963815"/>
                    </a:lnTo>
                    <a:lnTo>
                      <a:pt x="502629" y="962716"/>
                    </a:lnTo>
                    <a:lnTo>
                      <a:pt x="502136" y="960159"/>
                    </a:lnTo>
                    <a:lnTo>
                      <a:pt x="502192" y="958962"/>
                    </a:lnTo>
                    <a:lnTo>
                      <a:pt x="502788" y="957852"/>
                    </a:lnTo>
                    <a:lnTo>
                      <a:pt x="524393" y="938329"/>
                    </a:lnTo>
                    <a:lnTo>
                      <a:pt x="526146" y="937355"/>
                    </a:lnTo>
                    <a:lnTo>
                      <a:pt x="527436" y="936965"/>
                    </a:lnTo>
                    <a:lnTo>
                      <a:pt x="528266" y="936404"/>
                    </a:lnTo>
                    <a:lnTo>
                      <a:pt x="529167" y="935963"/>
                    </a:lnTo>
                    <a:lnTo>
                      <a:pt x="530584" y="935962"/>
                    </a:lnTo>
                    <a:lnTo>
                      <a:pt x="531009" y="936774"/>
                    </a:lnTo>
                    <a:lnTo>
                      <a:pt x="531119" y="938100"/>
                    </a:lnTo>
                    <a:lnTo>
                      <a:pt x="531623" y="938723"/>
                    </a:lnTo>
                    <a:lnTo>
                      <a:pt x="533210" y="937450"/>
                    </a:lnTo>
                    <a:lnTo>
                      <a:pt x="535899" y="938284"/>
                    </a:lnTo>
                    <a:lnTo>
                      <a:pt x="537927" y="937292"/>
                    </a:lnTo>
                    <a:lnTo>
                      <a:pt x="539699" y="935691"/>
                    </a:lnTo>
                    <a:lnTo>
                      <a:pt x="541611" y="934723"/>
                    </a:lnTo>
                    <a:lnTo>
                      <a:pt x="542879" y="934316"/>
                    </a:lnTo>
                    <a:lnTo>
                      <a:pt x="545213" y="932823"/>
                    </a:lnTo>
                    <a:lnTo>
                      <a:pt x="546384" y="932416"/>
                    </a:lnTo>
                    <a:lnTo>
                      <a:pt x="547981" y="932641"/>
                    </a:lnTo>
                    <a:lnTo>
                      <a:pt x="548524" y="933568"/>
                    </a:lnTo>
                    <a:lnTo>
                      <a:pt x="548999" y="934715"/>
                    </a:lnTo>
                    <a:lnTo>
                      <a:pt x="550436" y="935521"/>
                    </a:lnTo>
                    <a:lnTo>
                      <a:pt x="552284" y="935198"/>
                    </a:lnTo>
                    <a:lnTo>
                      <a:pt x="557111" y="932623"/>
                    </a:lnTo>
                    <a:lnTo>
                      <a:pt x="573685" y="927534"/>
                    </a:lnTo>
                    <a:lnTo>
                      <a:pt x="573555" y="927622"/>
                    </a:lnTo>
                    <a:lnTo>
                      <a:pt x="574027" y="927613"/>
                    </a:lnTo>
                    <a:lnTo>
                      <a:pt x="575301" y="927357"/>
                    </a:lnTo>
                    <a:lnTo>
                      <a:pt x="575881" y="927038"/>
                    </a:lnTo>
                    <a:lnTo>
                      <a:pt x="576158" y="926753"/>
                    </a:lnTo>
                    <a:lnTo>
                      <a:pt x="576490" y="926515"/>
                    </a:lnTo>
                    <a:lnTo>
                      <a:pt x="580043" y="925277"/>
                    </a:lnTo>
                    <a:lnTo>
                      <a:pt x="581276" y="924993"/>
                    </a:lnTo>
                    <a:lnTo>
                      <a:pt x="582658" y="925033"/>
                    </a:lnTo>
                    <a:lnTo>
                      <a:pt x="583460" y="925391"/>
                    </a:lnTo>
                    <a:lnTo>
                      <a:pt x="584137" y="925890"/>
                    </a:lnTo>
                    <a:lnTo>
                      <a:pt x="585119" y="926282"/>
                    </a:lnTo>
                    <a:lnTo>
                      <a:pt x="586933" y="926413"/>
                    </a:lnTo>
                    <a:lnTo>
                      <a:pt x="589258" y="926117"/>
                    </a:lnTo>
                    <a:lnTo>
                      <a:pt x="591592" y="925099"/>
                    </a:lnTo>
                    <a:lnTo>
                      <a:pt x="595604" y="921321"/>
                    </a:lnTo>
                    <a:lnTo>
                      <a:pt x="598246" y="920526"/>
                    </a:lnTo>
                    <a:lnTo>
                      <a:pt x="601042" y="920001"/>
                    </a:lnTo>
                    <a:lnTo>
                      <a:pt x="603566" y="919006"/>
                    </a:lnTo>
                    <a:lnTo>
                      <a:pt x="606464" y="916212"/>
                    </a:lnTo>
                    <a:lnTo>
                      <a:pt x="608544" y="912668"/>
                    </a:lnTo>
                    <a:lnTo>
                      <a:pt x="611417" y="905708"/>
                    </a:lnTo>
                    <a:lnTo>
                      <a:pt x="619788" y="894218"/>
                    </a:lnTo>
                    <a:lnTo>
                      <a:pt x="620772" y="889945"/>
                    </a:lnTo>
                    <a:lnTo>
                      <a:pt x="621039" y="887075"/>
                    </a:lnTo>
                    <a:lnTo>
                      <a:pt x="622250" y="885674"/>
                    </a:lnTo>
                    <a:lnTo>
                      <a:pt x="623917" y="884712"/>
                    </a:lnTo>
                    <a:lnTo>
                      <a:pt x="625563" y="883201"/>
                    </a:lnTo>
                    <a:lnTo>
                      <a:pt x="629420" y="881393"/>
                    </a:lnTo>
                    <a:lnTo>
                      <a:pt x="630343" y="880808"/>
                    </a:lnTo>
                    <a:lnTo>
                      <a:pt x="630796" y="879615"/>
                    </a:lnTo>
                    <a:lnTo>
                      <a:pt x="631085" y="878248"/>
                    </a:lnTo>
                    <a:lnTo>
                      <a:pt x="631509" y="877165"/>
                    </a:lnTo>
                    <a:lnTo>
                      <a:pt x="634552" y="874744"/>
                    </a:lnTo>
                    <a:lnTo>
                      <a:pt x="637356" y="875085"/>
                    </a:lnTo>
                    <a:lnTo>
                      <a:pt x="642947" y="879162"/>
                    </a:lnTo>
                    <a:lnTo>
                      <a:pt x="642584" y="875723"/>
                    </a:lnTo>
                    <a:lnTo>
                      <a:pt x="642688" y="873826"/>
                    </a:lnTo>
                    <a:lnTo>
                      <a:pt x="643681" y="872927"/>
                    </a:lnTo>
                    <a:lnTo>
                      <a:pt x="646100" y="872514"/>
                    </a:lnTo>
                    <a:lnTo>
                      <a:pt x="648532" y="872557"/>
                    </a:lnTo>
                    <a:lnTo>
                      <a:pt x="658370" y="874638"/>
                    </a:lnTo>
                    <a:lnTo>
                      <a:pt x="663408" y="875037"/>
                    </a:lnTo>
                    <a:lnTo>
                      <a:pt x="666264" y="874869"/>
                    </a:lnTo>
                    <a:lnTo>
                      <a:pt x="668647" y="875036"/>
                    </a:lnTo>
                    <a:lnTo>
                      <a:pt x="673676" y="876330"/>
                    </a:lnTo>
                    <a:lnTo>
                      <a:pt x="675973" y="876538"/>
                    </a:lnTo>
                    <a:lnTo>
                      <a:pt x="677061" y="876130"/>
                    </a:lnTo>
                    <a:lnTo>
                      <a:pt x="678410" y="874667"/>
                    </a:lnTo>
                    <a:lnTo>
                      <a:pt x="679091" y="874438"/>
                    </a:lnTo>
                    <a:lnTo>
                      <a:pt x="680464" y="875017"/>
                    </a:lnTo>
                    <a:lnTo>
                      <a:pt x="681103" y="875990"/>
                    </a:lnTo>
                    <a:lnTo>
                      <a:pt x="681541" y="877132"/>
                    </a:lnTo>
                    <a:lnTo>
                      <a:pt x="682341" y="878142"/>
                    </a:lnTo>
                    <a:lnTo>
                      <a:pt x="686955" y="880562"/>
                    </a:lnTo>
                    <a:lnTo>
                      <a:pt x="689860" y="881622"/>
                    </a:lnTo>
                    <a:lnTo>
                      <a:pt x="692324" y="882049"/>
                    </a:lnTo>
                    <a:lnTo>
                      <a:pt x="695076" y="881387"/>
                    </a:lnTo>
                    <a:lnTo>
                      <a:pt x="698868" y="878438"/>
                    </a:lnTo>
                    <a:lnTo>
                      <a:pt x="700567" y="877673"/>
                    </a:lnTo>
                    <a:lnTo>
                      <a:pt x="701129" y="877118"/>
                    </a:lnTo>
                    <a:lnTo>
                      <a:pt x="703448" y="873324"/>
                    </a:lnTo>
                    <a:lnTo>
                      <a:pt x="704307" y="872994"/>
                    </a:lnTo>
                    <a:lnTo>
                      <a:pt x="706637" y="873574"/>
                    </a:lnTo>
                    <a:lnTo>
                      <a:pt x="708031" y="873275"/>
                    </a:lnTo>
                    <a:lnTo>
                      <a:pt x="709708" y="871814"/>
                    </a:lnTo>
                    <a:lnTo>
                      <a:pt x="709768" y="870463"/>
                    </a:lnTo>
                    <a:lnTo>
                      <a:pt x="709251" y="869180"/>
                    </a:lnTo>
                    <a:lnTo>
                      <a:pt x="709199" y="867904"/>
                    </a:lnTo>
                    <a:lnTo>
                      <a:pt x="711270" y="866318"/>
                    </a:lnTo>
                    <a:lnTo>
                      <a:pt x="713807" y="865873"/>
                    </a:lnTo>
                    <a:lnTo>
                      <a:pt x="719464" y="865900"/>
                    </a:lnTo>
                    <a:lnTo>
                      <a:pt x="731794" y="862173"/>
                    </a:lnTo>
                    <a:lnTo>
                      <a:pt x="751243" y="857017"/>
                    </a:lnTo>
                    <a:lnTo>
                      <a:pt x="771263" y="853144"/>
                    </a:lnTo>
                    <a:lnTo>
                      <a:pt x="786510" y="846515"/>
                    </a:lnTo>
                    <a:lnTo>
                      <a:pt x="819394" y="829911"/>
                    </a:lnTo>
                    <a:lnTo>
                      <a:pt x="837126" y="819785"/>
                    </a:lnTo>
                    <a:lnTo>
                      <a:pt x="854703" y="809825"/>
                    </a:lnTo>
                    <a:lnTo>
                      <a:pt x="874569" y="793352"/>
                    </a:lnTo>
                    <a:lnTo>
                      <a:pt x="878772" y="788285"/>
                    </a:lnTo>
                    <a:lnTo>
                      <a:pt x="880398" y="787516"/>
                    </a:lnTo>
                    <a:lnTo>
                      <a:pt x="881978" y="786425"/>
                    </a:lnTo>
                    <a:lnTo>
                      <a:pt x="895084" y="769904"/>
                    </a:lnTo>
                    <a:lnTo>
                      <a:pt x="906470" y="751712"/>
                    </a:lnTo>
                    <a:lnTo>
                      <a:pt x="917521" y="731028"/>
                    </a:lnTo>
                    <a:lnTo>
                      <a:pt x="919467" y="723597"/>
                    </a:lnTo>
                    <a:lnTo>
                      <a:pt x="921446" y="720365"/>
                    </a:lnTo>
                    <a:lnTo>
                      <a:pt x="922062" y="718454"/>
                    </a:lnTo>
                    <a:lnTo>
                      <a:pt x="922165" y="715796"/>
                    </a:lnTo>
                    <a:lnTo>
                      <a:pt x="922380" y="714394"/>
                    </a:lnTo>
                    <a:lnTo>
                      <a:pt x="923087" y="713183"/>
                    </a:lnTo>
                    <a:lnTo>
                      <a:pt x="924817" y="711145"/>
                    </a:lnTo>
                    <a:lnTo>
                      <a:pt x="925494" y="709799"/>
                    </a:lnTo>
                    <a:lnTo>
                      <a:pt x="926929" y="703681"/>
                    </a:lnTo>
                    <a:lnTo>
                      <a:pt x="928858" y="698196"/>
                    </a:lnTo>
                    <a:lnTo>
                      <a:pt x="930035" y="696313"/>
                    </a:lnTo>
                    <a:lnTo>
                      <a:pt x="930553" y="693155"/>
                    </a:lnTo>
                    <a:lnTo>
                      <a:pt x="930584" y="691928"/>
                    </a:lnTo>
                    <a:lnTo>
                      <a:pt x="930045" y="690243"/>
                    </a:lnTo>
                    <a:lnTo>
                      <a:pt x="928985" y="689214"/>
                    </a:lnTo>
                    <a:lnTo>
                      <a:pt x="927792" y="688398"/>
                    </a:lnTo>
                    <a:lnTo>
                      <a:pt x="926844" y="687391"/>
                    </a:lnTo>
                    <a:lnTo>
                      <a:pt x="925565" y="684017"/>
                    </a:lnTo>
                    <a:lnTo>
                      <a:pt x="926913" y="683660"/>
                    </a:lnTo>
                    <a:lnTo>
                      <a:pt x="929327" y="684288"/>
                    </a:lnTo>
                    <a:lnTo>
                      <a:pt x="931227" y="683863"/>
                    </a:lnTo>
                    <a:lnTo>
                      <a:pt x="932151" y="683014"/>
                    </a:lnTo>
                    <a:lnTo>
                      <a:pt x="933400" y="682528"/>
                    </a:lnTo>
                    <a:lnTo>
                      <a:pt x="937919" y="681829"/>
                    </a:lnTo>
                    <a:lnTo>
                      <a:pt x="938880" y="681199"/>
                    </a:lnTo>
                    <a:lnTo>
                      <a:pt x="943995" y="675313"/>
                    </a:lnTo>
                    <a:lnTo>
                      <a:pt x="944834" y="673100"/>
                    </a:lnTo>
                    <a:lnTo>
                      <a:pt x="944982" y="670281"/>
                    </a:lnTo>
                    <a:lnTo>
                      <a:pt x="944219" y="668646"/>
                    </a:lnTo>
                    <a:lnTo>
                      <a:pt x="942580" y="667592"/>
                    </a:lnTo>
                    <a:lnTo>
                      <a:pt x="938741" y="665847"/>
                    </a:lnTo>
                    <a:lnTo>
                      <a:pt x="941964" y="662980"/>
                    </a:lnTo>
                    <a:lnTo>
                      <a:pt x="943567" y="660861"/>
                    </a:lnTo>
                    <a:lnTo>
                      <a:pt x="945796" y="653057"/>
                    </a:lnTo>
                    <a:lnTo>
                      <a:pt x="947330" y="649774"/>
                    </a:lnTo>
                    <a:lnTo>
                      <a:pt x="948778" y="648261"/>
                    </a:lnTo>
                    <a:lnTo>
                      <a:pt x="950479" y="648625"/>
                    </a:lnTo>
                    <a:lnTo>
                      <a:pt x="952176" y="649507"/>
                    </a:lnTo>
                    <a:lnTo>
                      <a:pt x="954164" y="650270"/>
                    </a:lnTo>
                    <a:lnTo>
                      <a:pt x="956869" y="650182"/>
                    </a:lnTo>
                    <a:lnTo>
                      <a:pt x="959439" y="649009"/>
                    </a:lnTo>
                    <a:lnTo>
                      <a:pt x="972350" y="637609"/>
                    </a:lnTo>
                    <a:lnTo>
                      <a:pt x="974824" y="634274"/>
                    </a:lnTo>
                    <a:lnTo>
                      <a:pt x="975648" y="630442"/>
                    </a:lnTo>
                    <a:lnTo>
                      <a:pt x="976668" y="628871"/>
                    </a:lnTo>
                    <a:lnTo>
                      <a:pt x="983730" y="624880"/>
                    </a:lnTo>
                    <a:lnTo>
                      <a:pt x="986048" y="622858"/>
                    </a:lnTo>
                    <a:lnTo>
                      <a:pt x="987854" y="620634"/>
                    </a:lnTo>
                    <a:lnTo>
                      <a:pt x="990620" y="615476"/>
                    </a:lnTo>
                    <a:lnTo>
                      <a:pt x="991015" y="616003"/>
                    </a:lnTo>
                    <a:lnTo>
                      <a:pt x="991790" y="616542"/>
                    </a:lnTo>
                    <a:lnTo>
                      <a:pt x="992407" y="617093"/>
                    </a:lnTo>
                    <a:lnTo>
                      <a:pt x="993793" y="613376"/>
                    </a:lnTo>
                    <a:lnTo>
                      <a:pt x="994885" y="611486"/>
                    </a:lnTo>
                    <a:lnTo>
                      <a:pt x="998490" y="609847"/>
                    </a:lnTo>
                    <a:lnTo>
                      <a:pt x="1007130" y="604466"/>
                    </a:lnTo>
                    <a:lnTo>
                      <a:pt x="1009692" y="600457"/>
                    </a:lnTo>
                    <a:lnTo>
                      <a:pt x="1011367" y="596024"/>
                    </a:lnTo>
                    <a:lnTo>
                      <a:pt x="1011907" y="592862"/>
                    </a:lnTo>
                    <a:lnTo>
                      <a:pt x="1011407" y="588011"/>
                    </a:lnTo>
                    <a:lnTo>
                      <a:pt x="1010331" y="584734"/>
                    </a:lnTo>
                    <a:lnTo>
                      <a:pt x="1008156" y="582682"/>
                    </a:lnTo>
                    <a:lnTo>
                      <a:pt x="1004346" y="581488"/>
                    </a:lnTo>
                    <a:lnTo>
                      <a:pt x="1000584" y="580860"/>
                    </a:lnTo>
                    <a:lnTo>
                      <a:pt x="996287" y="580760"/>
                    </a:lnTo>
                    <a:lnTo>
                      <a:pt x="992512" y="582201"/>
                    </a:lnTo>
                    <a:lnTo>
                      <a:pt x="990327" y="586150"/>
                    </a:lnTo>
                    <a:lnTo>
                      <a:pt x="989571" y="586211"/>
                    </a:lnTo>
                    <a:lnTo>
                      <a:pt x="989064" y="585366"/>
                    </a:lnTo>
                    <a:lnTo>
                      <a:pt x="988420" y="584712"/>
                    </a:lnTo>
                    <a:lnTo>
                      <a:pt x="987696" y="584201"/>
                    </a:lnTo>
                    <a:lnTo>
                      <a:pt x="986808" y="583777"/>
                    </a:lnTo>
                    <a:lnTo>
                      <a:pt x="989747" y="579282"/>
                    </a:lnTo>
                    <a:lnTo>
                      <a:pt x="990887" y="574774"/>
                    </a:lnTo>
                    <a:lnTo>
                      <a:pt x="990490" y="569873"/>
                    </a:lnTo>
                    <a:lnTo>
                      <a:pt x="988210" y="561328"/>
                    </a:lnTo>
                    <a:lnTo>
                      <a:pt x="988125" y="553124"/>
                    </a:lnTo>
                    <a:lnTo>
                      <a:pt x="988334" y="551896"/>
                    </a:lnTo>
                    <a:lnTo>
                      <a:pt x="988748" y="550440"/>
                    </a:lnTo>
                    <a:lnTo>
                      <a:pt x="988872" y="548976"/>
                    </a:lnTo>
                    <a:lnTo>
                      <a:pt x="988189" y="547734"/>
                    </a:lnTo>
                    <a:lnTo>
                      <a:pt x="986567" y="545640"/>
                    </a:lnTo>
                    <a:lnTo>
                      <a:pt x="985015" y="543088"/>
                    </a:lnTo>
                    <a:lnTo>
                      <a:pt x="984579" y="541953"/>
                    </a:lnTo>
                    <a:lnTo>
                      <a:pt x="983807" y="538758"/>
                    </a:lnTo>
                    <a:lnTo>
                      <a:pt x="981887" y="534897"/>
                    </a:lnTo>
                    <a:lnTo>
                      <a:pt x="981535" y="533671"/>
                    </a:lnTo>
                    <a:lnTo>
                      <a:pt x="980312" y="531704"/>
                    </a:lnTo>
                    <a:lnTo>
                      <a:pt x="980000" y="530623"/>
                    </a:lnTo>
                    <a:lnTo>
                      <a:pt x="978846" y="517131"/>
                    </a:lnTo>
                    <a:lnTo>
                      <a:pt x="978869" y="501945"/>
                    </a:lnTo>
                    <a:lnTo>
                      <a:pt x="980640" y="495871"/>
                    </a:lnTo>
                    <a:lnTo>
                      <a:pt x="980969" y="491378"/>
                    </a:lnTo>
                    <a:lnTo>
                      <a:pt x="981645" y="489132"/>
                    </a:lnTo>
                    <a:lnTo>
                      <a:pt x="982969" y="487257"/>
                    </a:lnTo>
                    <a:lnTo>
                      <a:pt x="985040" y="486344"/>
                    </a:lnTo>
                    <a:lnTo>
                      <a:pt x="985712" y="484488"/>
                    </a:lnTo>
                    <a:lnTo>
                      <a:pt x="991688" y="476218"/>
                    </a:lnTo>
                    <a:lnTo>
                      <a:pt x="993164" y="474627"/>
                    </a:lnTo>
                    <a:lnTo>
                      <a:pt x="992343" y="473280"/>
                    </a:lnTo>
                    <a:lnTo>
                      <a:pt x="990955" y="473116"/>
                    </a:lnTo>
                    <a:lnTo>
                      <a:pt x="990184" y="472535"/>
                    </a:lnTo>
                    <a:lnTo>
                      <a:pt x="991188" y="469864"/>
                    </a:lnTo>
                    <a:lnTo>
                      <a:pt x="992309" y="468227"/>
                    </a:lnTo>
                    <a:lnTo>
                      <a:pt x="1008164" y="451900"/>
                    </a:lnTo>
                    <a:lnTo>
                      <a:pt x="1012689" y="448663"/>
                    </a:lnTo>
                    <a:lnTo>
                      <a:pt x="1012038" y="451104"/>
                    </a:lnTo>
                    <a:lnTo>
                      <a:pt x="1012922" y="452678"/>
                    </a:lnTo>
                    <a:lnTo>
                      <a:pt x="1014571" y="452834"/>
                    </a:lnTo>
                    <a:lnTo>
                      <a:pt x="1016209" y="451043"/>
                    </a:lnTo>
                    <a:lnTo>
                      <a:pt x="1016450" y="448308"/>
                    </a:lnTo>
                    <a:lnTo>
                      <a:pt x="1015527" y="446105"/>
                    </a:lnTo>
                    <a:lnTo>
                      <a:pt x="1015137" y="444556"/>
                    </a:lnTo>
                    <a:lnTo>
                      <a:pt x="1016994" y="443833"/>
                    </a:lnTo>
                    <a:lnTo>
                      <a:pt x="1019219" y="444166"/>
                    </a:lnTo>
                    <a:lnTo>
                      <a:pt x="1020440" y="445336"/>
                    </a:lnTo>
                    <a:lnTo>
                      <a:pt x="1021270" y="446861"/>
                    </a:lnTo>
                    <a:lnTo>
                      <a:pt x="1022380" y="448355"/>
                    </a:lnTo>
                    <a:lnTo>
                      <a:pt x="1024089" y="449129"/>
                    </a:lnTo>
                    <a:lnTo>
                      <a:pt x="1030569" y="449936"/>
                    </a:lnTo>
                    <a:lnTo>
                      <a:pt x="1028859" y="448162"/>
                    </a:lnTo>
                    <a:lnTo>
                      <a:pt x="1025809" y="442342"/>
                    </a:lnTo>
                    <a:lnTo>
                      <a:pt x="1021848" y="438057"/>
                    </a:lnTo>
                    <a:lnTo>
                      <a:pt x="1021218" y="436526"/>
                    </a:lnTo>
                    <a:lnTo>
                      <a:pt x="1021297" y="435036"/>
                    </a:lnTo>
                    <a:lnTo>
                      <a:pt x="1021708" y="434215"/>
                    </a:lnTo>
                    <a:lnTo>
                      <a:pt x="1022257" y="433646"/>
                    </a:lnTo>
                    <a:lnTo>
                      <a:pt x="1022742" y="432872"/>
                    </a:lnTo>
                    <a:lnTo>
                      <a:pt x="1022938" y="433257"/>
                    </a:lnTo>
                    <a:lnTo>
                      <a:pt x="1023501" y="433413"/>
                    </a:lnTo>
                    <a:lnTo>
                      <a:pt x="1024090" y="433168"/>
                    </a:lnTo>
                    <a:lnTo>
                      <a:pt x="1024338" y="432307"/>
                    </a:lnTo>
                    <a:lnTo>
                      <a:pt x="1024119" y="430555"/>
                    </a:lnTo>
                    <a:lnTo>
                      <a:pt x="1024201" y="430106"/>
                    </a:lnTo>
                    <a:lnTo>
                      <a:pt x="1025111" y="428205"/>
                    </a:lnTo>
                    <a:lnTo>
                      <a:pt x="1026104" y="426676"/>
                    </a:lnTo>
                    <a:lnTo>
                      <a:pt x="1027486" y="425412"/>
                    </a:lnTo>
                    <a:lnTo>
                      <a:pt x="1029755" y="424291"/>
                    </a:lnTo>
                    <a:lnTo>
                      <a:pt x="1030533" y="426126"/>
                    </a:lnTo>
                    <a:lnTo>
                      <a:pt x="1031568" y="427237"/>
                    </a:lnTo>
                    <a:lnTo>
                      <a:pt x="1033026" y="427683"/>
                    </a:lnTo>
                    <a:lnTo>
                      <a:pt x="1035100" y="427504"/>
                    </a:lnTo>
                    <a:lnTo>
                      <a:pt x="1035981" y="427100"/>
                    </a:lnTo>
                    <a:lnTo>
                      <a:pt x="1037684" y="425792"/>
                    </a:lnTo>
                    <a:lnTo>
                      <a:pt x="1038782" y="425477"/>
                    </a:lnTo>
                    <a:lnTo>
                      <a:pt x="1041708" y="425381"/>
                    </a:lnTo>
                    <a:lnTo>
                      <a:pt x="1042563" y="425190"/>
                    </a:lnTo>
                    <a:lnTo>
                      <a:pt x="1044307" y="424048"/>
                    </a:lnTo>
                    <a:lnTo>
                      <a:pt x="1045473" y="422707"/>
                    </a:lnTo>
                    <a:lnTo>
                      <a:pt x="1046825" y="421584"/>
                    </a:lnTo>
                    <a:lnTo>
                      <a:pt x="1049062" y="421079"/>
                    </a:lnTo>
                    <a:lnTo>
                      <a:pt x="1050920" y="421318"/>
                    </a:lnTo>
                    <a:lnTo>
                      <a:pt x="1056889" y="423206"/>
                    </a:lnTo>
                    <a:lnTo>
                      <a:pt x="1049379" y="417350"/>
                    </a:lnTo>
                    <a:lnTo>
                      <a:pt x="1047060" y="414010"/>
                    </a:lnTo>
                    <a:lnTo>
                      <a:pt x="1046681" y="409766"/>
                    </a:lnTo>
                    <a:lnTo>
                      <a:pt x="1047014" y="408772"/>
                    </a:lnTo>
                    <a:lnTo>
                      <a:pt x="1047974" y="406658"/>
                    </a:lnTo>
                    <a:lnTo>
                      <a:pt x="1048125" y="405647"/>
                    </a:lnTo>
                    <a:lnTo>
                      <a:pt x="1047857" y="401216"/>
                    </a:lnTo>
                    <a:lnTo>
                      <a:pt x="1048228" y="399863"/>
                    </a:lnTo>
                    <a:lnTo>
                      <a:pt x="1049227" y="397862"/>
                    </a:lnTo>
                    <a:lnTo>
                      <a:pt x="1050659" y="396018"/>
                    </a:lnTo>
                    <a:lnTo>
                      <a:pt x="1052242" y="395163"/>
                    </a:lnTo>
                    <a:lnTo>
                      <a:pt x="1055769" y="395278"/>
                    </a:lnTo>
                    <a:lnTo>
                      <a:pt x="1057224" y="394980"/>
                    </a:lnTo>
                    <a:lnTo>
                      <a:pt x="1058575" y="393785"/>
                    </a:lnTo>
                    <a:lnTo>
                      <a:pt x="1059356" y="392180"/>
                    </a:lnTo>
                    <a:lnTo>
                      <a:pt x="1059956" y="390400"/>
                    </a:lnTo>
                    <a:lnTo>
                      <a:pt x="1060957" y="388905"/>
                    </a:lnTo>
                    <a:lnTo>
                      <a:pt x="1062892" y="388182"/>
                    </a:lnTo>
                    <a:lnTo>
                      <a:pt x="1063741" y="385510"/>
                    </a:lnTo>
                    <a:lnTo>
                      <a:pt x="1064449" y="380093"/>
                    </a:lnTo>
                    <a:lnTo>
                      <a:pt x="1065833" y="375509"/>
                    </a:lnTo>
                    <a:lnTo>
                      <a:pt x="1068558" y="375329"/>
                    </a:lnTo>
                    <a:lnTo>
                      <a:pt x="1076687" y="369345"/>
                    </a:lnTo>
                    <a:lnTo>
                      <a:pt x="1078438" y="370269"/>
                    </a:lnTo>
                    <a:lnTo>
                      <a:pt x="1078268" y="372027"/>
                    </a:lnTo>
                    <a:lnTo>
                      <a:pt x="1076039" y="375662"/>
                    </a:lnTo>
                    <a:lnTo>
                      <a:pt x="1081503" y="377608"/>
                    </a:lnTo>
                    <a:lnTo>
                      <a:pt x="1083677" y="379058"/>
                    </a:lnTo>
                    <a:lnTo>
                      <a:pt x="1083233" y="381300"/>
                    </a:lnTo>
                    <a:lnTo>
                      <a:pt x="1081691" y="382380"/>
                    </a:lnTo>
                    <a:lnTo>
                      <a:pt x="1080147" y="382377"/>
                    </a:lnTo>
                    <a:lnTo>
                      <a:pt x="1078579" y="381976"/>
                    </a:lnTo>
                    <a:lnTo>
                      <a:pt x="1076922" y="381761"/>
                    </a:lnTo>
                    <a:lnTo>
                      <a:pt x="1075385" y="382231"/>
                    </a:lnTo>
                    <a:lnTo>
                      <a:pt x="1074810" y="383263"/>
                    </a:lnTo>
                    <a:lnTo>
                      <a:pt x="1074131" y="386468"/>
                    </a:lnTo>
                    <a:lnTo>
                      <a:pt x="1075859" y="389413"/>
                    </a:lnTo>
                    <a:lnTo>
                      <a:pt x="1072471" y="396269"/>
                    </a:lnTo>
                    <a:lnTo>
                      <a:pt x="1074043" y="397942"/>
                    </a:lnTo>
                    <a:lnTo>
                      <a:pt x="1074836" y="400766"/>
                    </a:lnTo>
                    <a:lnTo>
                      <a:pt x="1075396" y="401882"/>
                    </a:lnTo>
                    <a:lnTo>
                      <a:pt x="1076417" y="402270"/>
                    </a:lnTo>
                    <a:lnTo>
                      <a:pt x="1078825" y="400525"/>
                    </a:lnTo>
                    <a:lnTo>
                      <a:pt x="1080282" y="400092"/>
                    </a:lnTo>
                    <a:lnTo>
                      <a:pt x="1081030" y="401489"/>
                    </a:lnTo>
                    <a:lnTo>
                      <a:pt x="1081249" y="404513"/>
                    </a:lnTo>
                    <a:lnTo>
                      <a:pt x="1081956" y="407965"/>
                    </a:lnTo>
                    <a:lnTo>
                      <a:pt x="1083566" y="409951"/>
                    </a:lnTo>
                    <a:lnTo>
                      <a:pt x="1086529" y="408577"/>
                    </a:lnTo>
                    <a:lnTo>
                      <a:pt x="1088465" y="410982"/>
                    </a:lnTo>
                    <a:lnTo>
                      <a:pt x="1089537" y="411735"/>
                    </a:lnTo>
                    <a:lnTo>
                      <a:pt x="1091021" y="411942"/>
                    </a:lnTo>
                    <a:lnTo>
                      <a:pt x="1092298" y="411544"/>
                    </a:lnTo>
                    <a:lnTo>
                      <a:pt x="1092803" y="410708"/>
                    </a:lnTo>
                    <a:lnTo>
                      <a:pt x="1093093" y="409635"/>
                    </a:lnTo>
                    <a:lnTo>
                      <a:pt x="1093752" y="408493"/>
                    </a:lnTo>
                    <a:lnTo>
                      <a:pt x="1094540" y="408352"/>
                    </a:lnTo>
                    <a:lnTo>
                      <a:pt x="1094790" y="409701"/>
                    </a:lnTo>
                    <a:lnTo>
                      <a:pt x="1094586" y="411546"/>
                    </a:lnTo>
                    <a:lnTo>
                      <a:pt x="1094010" y="412893"/>
                    </a:lnTo>
                    <a:lnTo>
                      <a:pt x="1092725" y="413828"/>
                    </a:lnTo>
                    <a:lnTo>
                      <a:pt x="1091771" y="414065"/>
                    </a:lnTo>
                    <a:lnTo>
                      <a:pt x="1091024" y="414562"/>
                    </a:lnTo>
                    <a:lnTo>
                      <a:pt x="1090352" y="416336"/>
                    </a:lnTo>
                    <a:lnTo>
                      <a:pt x="1090521" y="419374"/>
                    </a:lnTo>
                    <a:lnTo>
                      <a:pt x="1092125" y="421467"/>
                    </a:lnTo>
                    <a:lnTo>
                      <a:pt x="1094341" y="422652"/>
                    </a:lnTo>
                    <a:lnTo>
                      <a:pt x="1096293" y="422952"/>
                    </a:lnTo>
                    <a:lnTo>
                      <a:pt x="1097764" y="423814"/>
                    </a:lnTo>
                    <a:lnTo>
                      <a:pt x="1098555" y="425965"/>
                    </a:lnTo>
                    <a:lnTo>
                      <a:pt x="1098876" y="428351"/>
                    </a:lnTo>
                    <a:lnTo>
                      <a:pt x="1098847" y="429921"/>
                    </a:lnTo>
                    <a:lnTo>
                      <a:pt x="1097502" y="434774"/>
                    </a:lnTo>
                    <a:lnTo>
                      <a:pt x="1097634" y="437532"/>
                    </a:lnTo>
                    <a:lnTo>
                      <a:pt x="1099780" y="438586"/>
                    </a:lnTo>
                    <a:lnTo>
                      <a:pt x="1102732" y="439129"/>
                    </a:lnTo>
                    <a:lnTo>
                      <a:pt x="1104622" y="440823"/>
                    </a:lnTo>
                    <a:lnTo>
                      <a:pt x="1107329" y="445099"/>
                    </a:lnTo>
                    <a:lnTo>
                      <a:pt x="1112819" y="449491"/>
                    </a:lnTo>
                    <a:lnTo>
                      <a:pt x="1113690" y="451322"/>
                    </a:lnTo>
                    <a:lnTo>
                      <a:pt x="1114113" y="456478"/>
                    </a:lnTo>
                    <a:lnTo>
                      <a:pt x="1114745" y="458516"/>
                    </a:lnTo>
                    <a:lnTo>
                      <a:pt x="1115914" y="460452"/>
                    </a:lnTo>
                    <a:lnTo>
                      <a:pt x="1120518" y="464910"/>
                    </a:lnTo>
                    <a:lnTo>
                      <a:pt x="1122952" y="467850"/>
                    </a:lnTo>
                    <a:lnTo>
                      <a:pt x="1124130" y="470985"/>
                    </a:lnTo>
                    <a:lnTo>
                      <a:pt x="1125363" y="473149"/>
                    </a:lnTo>
                    <a:lnTo>
                      <a:pt x="1127682" y="476056"/>
                    </a:lnTo>
                    <a:lnTo>
                      <a:pt x="1129261" y="479352"/>
                    </a:lnTo>
                    <a:lnTo>
                      <a:pt x="1128245" y="482613"/>
                    </a:lnTo>
                    <a:lnTo>
                      <a:pt x="1130768" y="487105"/>
                    </a:lnTo>
                    <a:lnTo>
                      <a:pt x="1132311" y="488762"/>
                    </a:lnTo>
                    <a:lnTo>
                      <a:pt x="1136695" y="490409"/>
                    </a:lnTo>
                    <a:lnTo>
                      <a:pt x="1138529" y="492940"/>
                    </a:lnTo>
                    <a:lnTo>
                      <a:pt x="1139863" y="495350"/>
                    </a:lnTo>
                    <a:lnTo>
                      <a:pt x="1140890" y="495920"/>
                    </a:lnTo>
                    <a:lnTo>
                      <a:pt x="1142390" y="497897"/>
                    </a:lnTo>
                    <a:lnTo>
                      <a:pt x="1144112" y="499175"/>
                    </a:lnTo>
                    <a:lnTo>
                      <a:pt x="1145571" y="500819"/>
                    </a:lnTo>
                    <a:lnTo>
                      <a:pt x="1147144" y="506148"/>
                    </a:lnTo>
                    <a:lnTo>
                      <a:pt x="1150902" y="509703"/>
                    </a:lnTo>
                    <a:lnTo>
                      <a:pt x="1152681" y="511851"/>
                    </a:lnTo>
                    <a:lnTo>
                      <a:pt x="1153589" y="514018"/>
                    </a:lnTo>
                    <a:lnTo>
                      <a:pt x="1154697" y="519128"/>
                    </a:lnTo>
                    <a:lnTo>
                      <a:pt x="1154898" y="521060"/>
                    </a:lnTo>
                    <a:lnTo>
                      <a:pt x="1155316" y="521515"/>
                    </a:lnTo>
                    <a:lnTo>
                      <a:pt x="1156150" y="520857"/>
                    </a:lnTo>
                    <a:lnTo>
                      <a:pt x="1156948" y="519570"/>
                    </a:lnTo>
                    <a:lnTo>
                      <a:pt x="1157260" y="518201"/>
                    </a:lnTo>
                    <a:lnTo>
                      <a:pt x="1156789" y="511058"/>
                    </a:lnTo>
                    <a:lnTo>
                      <a:pt x="1156603" y="510093"/>
                    </a:lnTo>
                    <a:lnTo>
                      <a:pt x="1155841" y="508189"/>
                    </a:lnTo>
                    <a:lnTo>
                      <a:pt x="1153375" y="503869"/>
                    </a:lnTo>
                    <a:lnTo>
                      <a:pt x="1152989" y="502571"/>
                    </a:lnTo>
                    <a:lnTo>
                      <a:pt x="1152782" y="497041"/>
                    </a:lnTo>
                    <a:lnTo>
                      <a:pt x="1153197" y="491520"/>
                    </a:lnTo>
                    <a:lnTo>
                      <a:pt x="1153800" y="489953"/>
                    </a:lnTo>
                    <a:lnTo>
                      <a:pt x="1155668" y="486793"/>
                    </a:lnTo>
                    <a:lnTo>
                      <a:pt x="1156201" y="485052"/>
                    </a:lnTo>
                    <a:lnTo>
                      <a:pt x="1156151" y="483646"/>
                    </a:lnTo>
                    <a:lnTo>
                      <a:pt x="1155921" y="482084"/>
                    </a:lnTo>
                    <a:lnTo>
                      <a:pt x="1155876" y="480572"/>
                    </a:lnTo>
                    <a:lnTo>
                      <a:pt x="1156297" y="479344"/>
                    </a:lnTo>
                    <a:lnTo>
                      <a:pt x="1156962" y="478140"/>
                    </a:lnTo>
                    <a:lnTo>
                      <a:pt x="1157300" y="476844"/>
                    </a:lnTo>
                    <a:lnTo>
                      <a:pt x="1157326" y="473939"/>
                    </a:lnTo>
                    <a:lnTo>
                      <a:pt x="1157675" y="472305"/>
                    </a:lnTo>
                    <a:lnTo>
                      <a:pt x="1158579" y="471233"/>
                    </a:lnTo>
                    <a:lnTo>
                      <a:pt x="1159651" y="470464"/>
                    </a:lnTo>
                    <a:lnTo>
                      <a:pt x="1160245" y="470297"/>
                    </a:lnTo>
                    <a:lnTo>
                      <a:pt x="1160555" y="470444"/>
                    </a:lnTo>
                    <a:lnTo>
                      <a:pt x="1161341" y="470495"/>
                    </a:lnTo>
                    <a:lnTo>
                      <a:pt x="1161324" y="468045"/>
                    </a:lnTo>
                    <a:lnTo>
                      <a:pt x="1160666" y="466545"/>
                    </a:lnTo>
                    <a:lnTo>
                      <a:pt x="1158470" y="464519"/>
                    </a:lnTo>
                    <a:lnTo>
                      <a:pt x="1152699" y="456916"/>
                    </a:lnTo>
                    <a:lnTo>
                      <a:pt x="1151695" y="450381"/>
                    </a:lnTo>
                    <a:lnTo>
                      <a:pt x="1151959" y="448112"/>
                    </a:lnTo>
                    <a:lnTo>
                      <a:pt x="1153457" y="444706"/>
                    </a:lnTo>
                    <a:lnTo>
                      <a:pt x="1153800" y="442768"/>
                    </a:lnTo>
                    <a:lnTo>
                      <a:pt x="1155255" y="444118"/>
                    </a:lnTo>
                    <a:lnTo>
                      <a:pt x="1156400" y="444060"/>
                    </a:lnTo>
                    <a:lnTo>
                      <a:pt x="1157514" y="443478"/>
                    </a:lnTo>
                    <a:lnTo>
                      <a:pt x="1158889" y="443225"/>
                    </a:lnTo>
                    <a:lnTo>
                      <a:pt x="1160691" y="443427"/>
                    </a:lnTo>
                    <a:lnTo>
                      <a:pt x="1161396" y="443620"/>
                    </a:lnTo>
                    <a:lnTo>
                      <a:pt x="1162871" y="445159"/>
                    </a:lnTo>
                    <a:lnTo>
                      <a:pt x="1163254" y="446068"/>
                    </a:lnTo>
                    <a:lnTo>
                      <a:pt x="1164839" y="451722"/>
                    </a:lnTo>
                    <a:lnTo>
                      <a:pt x="1165573" y="451356"/>
                    </a:lnTo>
                    <a:lnTo>
                      <a:pt x="1166363" y="450376"/>
                    </a:lnTo>
                    <a:lnTo>
                      <a:pt x="1166935" y="449811"/>
                    </a:lnTo>
                    <a:lnTo>
                      <a:pt x="1168794" y="450483"/>
                    </a:lnTo>
                    <a:lnTo>
                      <a:pt x="1171434" y="452016"/>
                    </a:lnTo>
                    <a:lnTo>
                      <a:pt x="1173778" y="453990"/>
                    </a:lnTo>
                    <a:lnTo>
                      <a:pt x="1174869" y="455882"/>
                    </a:lnTo>
                    <a:lnTo>
                      <a:pt x="1175142" y="457178"/>
                    </a:lnTo>
                    <a:lnTo>
                      <a:pt x="1175752" y="458377"/>
                    </a:lnTo>
                    <a:lnTo>
                      <a:pt x="1176524" y="459418"/>
                    </a:lnTo>
                    <a:lnTo>
                      <a:pt x="1177291" y="460186"/>
                    </a:lnTo>
                    <a:lnTo>
                      <a:pt x="1178803" y="461156"/>
                    </a:lnTo>
                    <a:lnTo>
                      <a:pt x="1181657" y="462224"/>
                    </a:lnTo>
                    <a:lnTo>
                      <a:pt x="1182928" y="462842"/>
                    </a:lnTo>
                    <a:lnTo>
                      <a:pt x="1184633" y="464756"/>
                    </a:lnTo>
                    <a:lnTo>
                      <a:pt x="1186263" y="467316"/>
                    </a:lnTo>
                    <a:lnTo>
                      <a:pt x="1188154" y="469523"/>
                    </a:lnTo>
                    <a:lnTo>
                      <a:pt x="1190531" y="470340"/>
                    </a:lnTo>
                    <a:lnTo>
                      <a:pt x="1193359" y="470223"/>
                    </a:lnTo>
                    <a:lnTo>
                      <a:pt x="1194650" y="469758"/>
                    </a:lnTo>
                    <a:lnTo>
                      <a:pt x="1195133" y="468674"/>
                    </a:lnTo>
                    <a:lnTo>
                      <a:pt x="1194622" y="467615"/>
                    </a:lnTo>
                    <a:lnTo>
                      <a:pt x="1193460" y="467314"/>
                    </a:lnTo>
                    <a:lnTo>
                      <a:pt x="1192047" y="467210"/>
                    </a:lnTo>
                    <a:lnTo>
                      <a:pt x="1190738" y="466803"/>
                    </a:lnTo>
                    <a:lnTo>
                      <a:pt x="1186947" y="463516"/>
                    </a:lnTo>
                    <a:lnTo>
                      <a:pt x="1184674" y="459684"/>
                    </a:lnTo>
                    <a:lnTo>
                      <a:pt x="1181356" y="449710"/>
                    </a:lnTo>
                    <a:lnTo>
                      <a:pt x="1179161" y="445506"/>
                    </a:lnTo>
                    <a:lnTo>
                      <a:pt x="1178501" y="443006"/>
                    </a:lnTo>
                    <a:lnTo>
                      <a:pt x="1179651" y="441803"/>
                    </a:lnTo>
                    <a:lnTo>
                      <a:pt x="1181309" y="442311"/>
                    </a:lnTo>
                    <a:lnTo>
                      <a:pt x="1185949" y="444878"/>
                    </a:lnTo>
                    <a:lnTo>
                      <a:pt x="1187112" y="445714"/>
                    </a:lnTo>
                    <a:lnTo>
                      <a:pt x="1187776" y="442967"/>
                    </a:lnTo>
                    <a:lnTo>
                      <a:pt x="1186331" y="441383"/>
                    </a:lnTo>
                    <a:lnTo>
                      <a:pt x="1184328" y="439919"/>
                    </a:lnTo>
                    <a:lnTo>
                      <a:pt x="1183224" y="437597"/>
                    </a:lnTo>
                    <a:lnTo>
                      <a:pt x="1183916" y="435721"/>
                    </a:lnTo>
                    <a:lnTo>
                      <a:pt x="1187265" y="432530"/>
                    </a:lnTo>
                    <a:lnTo>
                      <a:pt x="1188000" y="431072"/>
                    </a:lnTo>
                    <a:lnTo>
                      <a:pt x="1188762" y="428981"/>
                    </a:lnTo>
                    <a:lnTo>
                      <a:pt x="1190778" y="427521"/>
                    </a:lnTo>
                    <a:lnTo>
                      <a:pt x="1193208" y="426286"/>
                    </a:lnTo>
                    <a:lnTo>
                      <a:pt x="1195182" y="424798"/>
                    </a:lnTo>
                    <a:lnTo>
                      <a:pt x="1196415" y="422476"/>
                    </a:lnTo>
                    <a:lnTo>
                      <a:pt x="1196855" y="419609"/>
                    </a:lnTo>
                    <a:lnTo>
                      <a:pt x="1196139" y="417166"/>
                    </a:lnTo>
                    <a:lnTo>
                      <a:pt x="1193957" y="416145"/>
                    </a:lnTo>
                    <a:lnTo>
                      <a:pt x="1193262" y="421173"/>
                    </a:lnTo>
                    <a:lnTo>
                      <a:pt x="1190814" y="423944"/>
                    </a:lnTo>
                    <a:lnTo>
                      <a:pt x="1182664" y="427405"/>
                    </a:lnTo>
                    <a:lnTo>
                      <a:pt x="1177462" y="428946"/>
                    </a:lnTo>
                    <a:lnTo>
                      <a:pt x="1174365" y="427579"/>
                    </a:lnTo>
                    <a:lnTo>
                      <a:pt x="1169540" y="419560"/>
                    </a:lnTo>
                    <a:lnTo>
                      <a:pt x="1168603" y="417374"/>
                    </a:lnTo>
                    <a:lnTo>
                      <a:pt x="1167181" y="412425"/>
                    </a:lnTo>
                    <a:lnTo>
                      <a:pt x="1166016" y="410497"/>
                    </a:lnTo>
                    <a:lnTo>
                      <a:pt x="1164063" y="409085"/>
                    </a:lnTo>
                    <a:lnTo>
                      <a:pt x="1159786" y="407381"/>
                    </a:lnTo>
                    <a:lnTo>
                      <a:pt x="1157733" y="406177"/>
                    </a:lnTo>
                    <a:lnTo>
                      <a:pt x="1153599" y="402550"/>
                    </a:lnTo>
                    <a:lnTo>
                      <a:pt x="1151560" y="401598"/>
                    </a:lnTo>
                    <a:lnTo>
                      <a:pt x="1140912" y="400866"/>
                    </a:lnTo>
                    <a:lnTo>
                      <a:pt x="1140782" y="400349"/>
                    </a:lnTo>
                    <a:lnTo>
                      <a:pt x="1141197" y="399311"/>
                    </a:lnTo>
                    <a:lnTo>
                      <a:pt x="1143146" y="397934"/>
                    </a:lnTo>
                    <a:lnTo>
                      <a:pt x="1145965" y="396939"/>
                    </a:lnTo>
                    <a:lnTo>
                      <a:pt x="1147579" y="395502"/>
                    </a:lnTo>
                    <a:lnTo>
                      <a:pt x="1145915" y="392800"/>
                    </a:lnTo>
                    <a:lnTo>
                      <a:pt x="1150851" y="389966"/>
                    </a:lnTo>
                    <a:lnTo>
                      <a:pt x="1152511" y="388432"/>
                    </a:lnTo>
                    <a:lnTo>
                      <a:pt x="1152396" y="386169"/>
                    </a:lnTo>
                    <a:lnTo>
                      <a:pt x="1150743" y="384938"/>
                    </a:lnTo>
                    <a:lnTo>
                      <a:pt x="1145674" y="385783"/>
                    </a:lnTo>
                    <a:lnTo>
                      <a:pt x="1142936" y="384995"/>
                    </a:lnTo>
                    <a:lnTo>
                      <a:pt x="1144674" y="388817"/>
                    </a:lnTo>
                    <a:lnTo>
                      <a:pt x="1144423" y="389392"/>
                    </a:lnTo>
                    <a:lnTo>
                      <a:pt x="1140602" y="389616"/>
                    </a:lnTo>
                    <a:lnTo>
                      <a:pt x="1138839" y="389129"/>
                    </a:lnTo>
                    <a:lnTo>
                      <a:pt x="1138008" y="387610"/>
                    </a:lnTo>
                    <a:lnTo>
                      <a:pt x="1137412" y="386895"/>
                    </a:lnTo>
                    <a:lnTo>
                      <a:pt x="1133634" y="384846"/>
                    </a:lnTo>
                    <a:lnTo>
                      <a:pt x="1133665" y="384675"/>
                    </a:lnTo>
                    <a:lnTo>
                      <a:pt x="1131987" y="383195"/>
                    </a:lnTo>
                    <a:lnTo>
                      <a:pt x="1131827" y="383206"/>
                    </a:lnTo>
                    <a:lnTo>
                      <a:pt x="1131151" y="382686"/>
                    </a:lnTo>
                    <a:lnTo>
                      <a:pt x="1130373" y="382309"/>
                    </a:lnTo>
                    <a:lnTo>
                      <a:pt x="1129624" y="381741"/>
                    </a:lnTo>
                    <a:lnTo>
                      <a:pt x="1129140" y="380661"/>
                    </a:lnTo>
                    <a:lnTo>
                      <a:pt x="1134830" y="381881"/>
                    </a:lnTo>
                    <a:lnTo>
                      <a:pt x="1136471" y="381998"/>
                    </a:lnTo>
                    <a:lnTo>
                      <a:pt x="1137650" y="381242"/>
                    </a:lnTo>
                    <a:lnTo>
                      <a:pt x="1136770" y="379769"/>
                    </a:lnTo>
                    <a:lnTo>
                      <a:pt x="1134089" y="376781"/>
                    </a:lnTo>
                    <a:lnTo>
                      <a:pt x="1137052" y="377237"/>
                    </a:lnTo>
                    <a:lnTo>
                      <a:pt x="1141558" y="380739"/>
                    </a:lnTo>
                    <a:lnTo>
                      <a:pt x="1143981" y="381474"/>
                    </a:lnTo>
                    <a:lnTo>
                      <a:pt x="1147006" y="381979"/>
                    </a:lnTo>
                    <a:lnTo>
                      <a:pt x="1150213" y="383198"/>
                    </a:lnTo>
                    <a:lnTo>
                      <a:pt x="1153415" y="383986"/>
                    </a:lnTo>
                    <a:lnTo>
                      <a:pt x="1156463" y="383261"/>
                    </a:lnTo>
                    <a:lnTo>
                      <a:pt x="1155372" y="381969"/>
                    </a:lnTo>
                    <a:lnTo>
                      <a:pt x="1153547" y="381444"/>
                    </a:lnTo>
                    <a:lnTo>
                      <a:pt x="1149500" y="381092"/>
                    </a:lnTo>
                    <a:lnTo>
                      <a:pt x="1151802" y="379461"/>
                    </a:lnTo>
                    <a:lnTo>
                      <a:pt x="1155570" y="378613"/>
                    </a:lnTo>
                    <a:lnTo>
                      <a:pt x="1157495" y="377829"/>
                    </a:lnTo>
                    <a:lnTo>
                      <a:pt x="1142831" y="371346"/>
                    </a:lnTo>
                    <a:lnTo>
                      <a:pt x="1138723" y="370297"/>
                    </a:lnTo>
                    <a:lnTo>
                      <a:pt x="1138665" y="369250"/>
                    </a:lnTo>
                    <a:lnTo>
                      <a:pt x="1142636" y="369836"/>
                    </a:lnTo>
                    <a:lnTo>
                      <a:pt x="1144034" y="369381"/>
                    </a:lnTo>
                    <a:lnTo>
                      <a:pt x="1144491" y="367247"/>
                    </a:lnTo>
                    <a:lnTo>
                      <a:pt x="1156400" y="370588"/>
                    </a:lnTo>
                    <a:lnTo>
                      <a:pt x="1164230" y="370305"/>
                    </a:lnTo>
                    <a:lnTo>
                      <a:pt x="1161169" y="367697"/>
                    </a:lnTo>
                    <a:lnTo>
                      <a:pt x="1159547" y="366662"/>
                    </a:lnTo>
                    <a:lnTo>
                      <a:pt x="1157651" y="366340"/>
                    </a:lnTo>
                    <a:lnTo>
                      <a:pt x="1156572" y="366015"/>
                    </a:lnTo>
                    <a:lnTo>
                      <a:pt x="1155556" y="365159"/>
                    </a:lnTo>
                    <a:lnTo>
                      <a:pt x="1154029" y="363456"/>
                    </a:lnTo>
                    <a:lnTo>
                      <a:pt x="1153870" y="362605"/>
                    </a:lnTo>
                    <a:lnTo>
                      <a:pt x="1154938" y="362006"/>
                    </a:lnTo>
                    <a:lnTo>
                      <a:pt x="1156315" y="361870"/>
                    </a:lnTo>
                    <a:lnTo>
                      <a:pt x="1157963" y="362997"/>
                    </a:lnTo>
                    <a:lnTo>
                      <a:pt x="1160100" y="363671"/>
                    </a:lnTo>
                    <a:lnTo>
                      <a:pt x="1162408" y="364133"/>
                    </a:lnTo>
                    <a:lnTo>
                      <a:pt x="1163889" y="364064"/>
                    </a:lnTo>
                    <a:lnTo>
                      <a:pt x="1164256" y="363030"/>
                    </a:lnTo>
                    <a:lnTo>
                      <a:pt x="1164334" y="361112"/>
                    </a:lnTo>
                    <a:lnTo>
                      <a:pt x="1164106" y="359151"/>
                    </a:lnTo>
                    <a:lnTo>
                      <a:pt x="1163554" y="357928"/>
                    </a:lnTo>
                    <a:lnTo>
                      <a:pt x="1161868" y="357580"/>
                    </a:lnTo>
                    <a:lnTo>
                      <a:pt x="1156870" y="357628"/>
                    </a:lnTo>
                    <a:lnTo>
                      <a:pt x="1155803" y="357133"/>
                    </a:lnTo>
                    <a:lnTo>
                      <a:pt x="1155273" y="356140"/>
                    </a:lnTo>
                    <a:lnTo>
                      <a:pt x="1154115" y="354926"/>
                    </a:lnTo>
                    <a:lnTo>
                      <a:pt x="1152816" y="353912"/>
                    </a:lnTo>
                    <a:lnTo>
                      <a:pt x="1151824" y="353507"/>
                    </a:lnTo>
                    <a:lnTo>
                      <a:pt x="1150721" y="353846"/>
                    </a:lnTo>
                    <a:lnTo>
                      <a:pt x="1149919" y="354490"/>
                    </a:lnTo>
                    <a:lnTo>
                      <a:pt x="1149889" y="355059"/>
                    </a:lnTo>
                    <a:lnTo>
                      <a:pt x="1151072" y="355251"/>
                    </a:lnTo>
                    <a:lnTo>
                      <a:pt x="1151531" y="355514"/>
                    </a:lnTo>
                    <a:lnTo>
                      <a:pt x="1151454" y="356150"/>
                    </a:lnTo>
                    <a:lnTo>
                      <a:pt x="1150894" y="356798"/>
                    </a:lnTo>
                    <a:lnTo>
                      <a:pt x="1149870" y="357099"/>
                    </a:lnTo>
                    <a:lnTo>
                      <a:pt x="1148892" y="356768"/>
                    </a:lnTo>
                    <a:lnTo>
                      <a:pt x="1148204" y="356027"/>
                    </a:lnTo>
                    <a:lnTo>
                      <a:pt x="1147656" y="355245"/>
                    </a:lnTo>
                    <a:lnTo>
                      <a:pt x="1147192" y="354709"/>
                    </a:lnTo>
                    <a:lnTo>
                      <a:pt x="1144259" y="353199"/>
                    </a:lnTo>
                    <a:lnTo>
                      <a:pt x="1142834" y="352109"/>
                    </a:lnTo>
                    <a:lnTo>
                      <a:pt x="1141801" y="350594"/>
                    </a:lnTo>
                    <a:lnTo>
                      <a:pt x="1145163" y="349804"/>
                    </a:lnTo>
                    <a:lnTo>
                      <a:pt x="1146180" y="347348"/>
                    </a:lnTo>
                    <a:lnTo>
                      <a:pt x="1145319" y="344748"/>
                    </a:lnTo>
                    <a:lnTo>
                      <a:pt x="1143175" y="343446"/>
                    </a:lnTo>
                    <a:lnTo>
                      <a:pt x="1144204" y="340106"/>
                    </a:lnTo>
                    <a:lnTo>
                      <a:pt x="1144941" y="338973"/>
                    </a:lnTo>
                    <a:lnTo>
                      <a:pt x="1146269" y="337935"/>
                    </a:lnTo>
                    <a:lnTo>
                      <a:pt x="1146814" y="338465"/>
                    </a:lnTo>
                    <a:lnTo>
                      <a:pt x="1148238" y="338987"/>
                    </a:lnTo>
                    <a:lnTo>
                      <a:pt x="1149041" y="338511"/>
                    </a:lnTo>
                    <a:lnTo>
                      <a:pt x="1147865" y="336060"/>
                    </a:lnTo>
                    <a:lnTo>
                      <a:pt x="1159693" y="334314"/>
                    </a:lnTo>
                    <a:lnTo>
                      <a:pt x="1163230" y="335009"/>
                    </a:lnTo>
                    <a:lnTo>
                      <a:pt x="1163718" y="332443"/>
                    </a:lnTo>
                    <a:lnTo>
                      <a:pt x="1164800" y="332979"/>
                    </a:lnTo>
                    <a:lnTo>
                      <a:pt x="1166045" y="334681"/>
                    </a:lnTo>
                    <a:lnTo>
                      <a:pt x="1167046" y="335633"/>
                    </a:lnTo>
                    <a:lnTo>
                      <a:pt x="1169710" y="335526"/>
                    </a:lnTo>
                    <a:lnTo>
                      <a:pt x="1170039" y="335430"/>
                    </a:lnTo>
                    <a:lnTo>
                      <a:pt x="1170666" y="335987"/>
                    </a:lnTo>
                    <a:lnTo>
                      <a:pt x="1171663" y="337600"/>
                    </a:lnTo>
                    <a:lnTo>
                      <a:pt x="1172266" y="337928"/>
                    </a:lnTo>
                    <a:lnTo>
                      <a:pt x="1173410" y="338134"/>
                    </a:lnTo>
                    <a:lnTo>
                      <a:pt x="1174345" y="338796"/>
                    </a:lnTo>
                    <a:lnTo>
                      <a:pt x="1174701" y="339781"/>
                    </a:lnTo>
                    <a:lnTo>
                      <a:pt x="1174156" y="340921"/>
                    </a:lnTo>
                    <a:lnTo>
                      <a:pt x="1173128" y="341158"/>
                    </a:lnTo>
                    <a:lnTo>
                      <a:pt x="1170380" y="340461"/>
                    </a:lnTo>
                    <a:lnTo>
                      <a:pt x="1169480" y="340837"/>
                    </a:lnTo>
                    <a:lnTo>
                      <a:pt x="1169867" y="342387"/>
                    </a:lnTo>
                    <a:lnTo>
                      <a:pt x="1172225" y="343363"/>
                    </a:lnTo>
                    <a:lnTo>
                      <a:pt x="1175159" y="343795"/>
                    </a:lnTo>
                    <a:lnTo>
                      <a:pt x="1177281" y="343769"/>
                    </a:lnTo>
                    <a:lnTo>
                      <a:pt x="1175541" y="345809"/>
                    </a:lnTo>
                    <a:lnTo>
                      <a:pt x="1172316" y="346740"/>
                    </a:lnTo>
                    <a:lnTo>
                      <a:pt x="1168665" y="347260"/>
                    </a:lnTo>
                    <a:lnTo>
                      <a:pt x="1165630" y="348150"/>
                    </a:lnTo>
                    <a:lnTo>
                      <a:pt x="1174733" y="353891"/>
                    </a:lnTo>
                    <a:lnTo>
                      <a:pt x="1177894" y="355191"/>
                    </a:lnTo>
                    <a:lnTo>
                      <a:pt x="1179655" y="355409"/>
                    </a:lnTo>
                    <a:lnTo>
                      <a:pt x="1181059" y="355420"/>
                    </a:lnTo>
                    <a:lnTo>
                      <a:pt x="1182184" y="355860"/>
                    </a:lnTo>
                    <a:lnTo>
                      <a:pt x="1183100" y="357490"/>
                    </a:lnTo>
                    <a:lnTo>
                      <a:pt x="1183372" y="359563"/>
                    </a:lnTo>
                    <a:lnTo>
                      <a:pt x="1182888" y="361077"/>
                    </a:lnTo>
                    <a:lnTo>
                      <a:pt x="1181921" y="361489"/>
                    </a:lnTo>
                    <a:lnTo>
                      <a:pt x="1180704" y="360278"/>
                    </a:lnTo>
                    <a:lnTo>
                      <a:pt x="1179075" y="361354"/>
                    </a:lnTo>
                    <a:lnTo>
                      <a:pt x="1181639" y="367340"/>
                    </a:lnTo>
                    <a:lnTo>
                      <a:pt x="1182942" y="369039"/>
                    </a:lnTo>
                    <a:lnTo>
                      <a:pt x="1183623" y="367228"/>
                    </a:lnTo>
                    <a:lnTo>
                      <a:pt x="1184538" y="367167"/>
                    </a:lnTo>
                    <a:lnTo>
                      <a:pt x="1184882" y="367732"/>
                    </a:lnTo>
                    <a:lnTo>
                      <a:pt x="1185625" y="368239"/>
                    </a:lnTo>
                    <a:lnTo>
                      <a:pt x="1186232" y="368819"/>
                    </a:lnTo>
                    <a:lnTo>
                      <a:pt x="1186719" y="366201"/>
                    </a:lnTo>
                    <a:lnTo>
                      <a:pt x="1186030" y="361088"/>
                    </a:lnTo>
                    <a:lnTo>
                      <a:pt x="1186645" y="358997"/>
                    </a:lnTo>
                    <a:lnTo>
                      <a:pt x="1185877" y="357094"/>
                    </a:lnTo>
                    <a:lnTo>
                      <a:pt x="1187718" y="356950"/>
                    </a:lnTo>
                    <a:lnTo>
                      <a:pt x="1190487" y="357733"/>
                    </a:lnTo>
                    <a:lnTo>
                      <a:pt x="1192564" y="358603"/>
                    </a:lnTo>
                    <a:lnTo>
                      <a:pt x="1193260" y="359334"/>
                    </a:lnTo>
                    <a:lnTo>
                      <a:pt x="1195413" y="361062"/>
                    </a:lnTo>
                    <a:lnTo>
                      <a:pt x="1197667" y="362237"/>
                    </a:lnTo>
                    <a:lnTo>
                      <a:pt x="1198637" y="361290"/>
                    </a:lnTo>
                    <a:lnTo>
                      <a:pt x="1193909" y="354248"/>
                    </a:lnTo>
                    <a:lnTo>
                      <a:pt x="1192938" y="350792"/>
                    </a:lnTo>
                    <a:lnTo>
                      <a:pt x="1197169" y="349567"/>
                    </a:lnTo>
                    <a:lnTo>
                      <a:pt x="1197118" y="348614"/>
                    </a:lnTo>
                    <a:lnTo>
                      <a:pt x="1194399" y="347470"/>
                    </a:lnTo>
                    <a:lnTo>
                      <a:pt x="1191542" y="345621"/>
                    </a:lnTo>
                    <a:lnTo>
                      <a:pt x="1189062" y="343454"/>
                    </a:lnTo>
                    <a:lnTo>
                      <a:pt x="1187402" y="341326"/>
                    </a:lnTo>
                    <a:lnTo>
                      <a:pt x="1190151" y="341700"/>
                    </a:lnTo>
                    <a:lnTo>
                      <a:pt x="1195144" y="343775"/>
                    </a:lnTo>
                    <a:lnTo>
                      <a:pt x="1198156" y="344143"/>
                    </a:lnTo>
                    <a:lnTo>
                      <a:pt x="1200965" y="344116"/>
                    </a:lnTo>
                    <a:lnTo>
                      <a:pt x="1202275" y="344449"/>
                    </a:lnTo>
                    <a:lnTo>
                      <a:pt x="1202883" y="345218"/>
                    </a:lnTo>
                    <a:lnTo>
                      <a:pt x="1203429" y="346202"/>
                    </a:lnTo>
                    <a:lnTo>
                      <a:pt x="1204639" y="346143"/>
                    </a:lnTo>
                    <a:lnTo>
                      <a:pt x="1207197" y="345377"/>
                    </a:lnTo>
                    <a:lnTo>
                      <a:pt x="1212095" y="345886"/>
                    </a:lnTo>
                    <a:lnTo>
                      <a:pt x="1214427" y="346617"/>
                    </a:lnTo>
                    <a:lnTo>
                      <a:pt x="1217224" y="348504"/>
                    </a:lnTo>
                    <a:lnTo>
                      <a:pt x="1219660" y="349470"/>
                    </a:lnTo>
                    <a:lnTo>
                      <a:pt x="1220163" y="350215"/>
                    </a:lnTo>
                    <a:lnTo>
                      <a:pt x="1224168" y="359263"/>
                    </a:lnTo>
                    <a:lnTo>
                      <a:pt x="1225573" y="361042"/>
                    </a:lnTo>
                    <a:lnTo>
                      <a:pt x="1227183" y="361716"/>
                    </a:lnTo>
                    <a:lnTo>
                      <a:pt x="1236873" y="361976"/>
                    </a:lnTo>
                    <a:lnTo>
                      <a:pt x="1240830" y="362711"/>
                    </a:lnTo>
                    <a:lnTo>
                      <a:pt x="1242044" y="362361"/>
                    </a:lnTo>
                    <a:lnTo>
                      <a:pt x="1244769" y="356578"/>
                    </a:lnTo>
                    <a:lnTo>
                      <a:pt x="1247110" y="354708"/>
                    </a:lnTo>
                    <a:lnTo>
                      <a:pt x="1248864" y="354849"/>
                    </a:lnTo>
                    <a:lnTo>
                      <a:pt x="1252054" y="357399"/>
                    </a:lnTo>
                    <a:lnTo>
                      <a:pt x="1255157" y="358821"/>
                    </a:lnTo>
                    <a:lnTo>
                      <a:pt x="1258219" y="359449"/>
                    </a:lnTo>
                    <a:lnTo>
                      <a:pt x="1272972" y="359560"/>
                    </a:lnTo>
                    <a:lnTo>
                      <a:pt x="1276780" y="359157"/>
                    </a:lnTo>
                    <a:lnTo>
                      <a:pt x="1280028" y="357424"/>
                    </a:lnTo>
                    <a:lnTo>
                      <a:pt x="1280982" y="358331"/>
                    </a:lnTo>
                    <a:lnTo>
                      <a:pt x="1283879" y="357041"/>
                    </a:lnTo>
                    <a:lnTo>
                      <a:pt x="1289350" y="356129"/>
                    </a:lnTo>
                    <a:lnTo>
                      <a:pt x="1294686" y="356173"/>
                    </a:lnTo>
                    <a:lnTo>
                      <a:pt x="1297138" y="357788"/>
                    </a:lnTo>
                    <a:lnTo>
                      <a:pt x="1299221" y="360141"/>
                    </a:lnTo>
                    <a:lnTo>
                      <a:pt x="1303720" y="360836"/>
                    </a:lnTo>
                    <a:lnTo>
                      <a:pt x="1308543" y="359896"/>
                    </a:lnTo>
                    <a:lnTo>
                      <a:pt x="1311533" y="357366"/>
                    </a:lnTo>
                    <a:lnTo>
                      <a:pt x="1309044" y="357094"/>
                    </a:lnTo>
                    <a:lnTo>
                      <a:pt x="1303733" y="358189"/>
                    </a:lnTo>
                    <a:lnTo>
                      <a:pt x="1301761" y="357510"/>
                    </a:lnTo>
                    <a:lnTo>
                      <a:pt x="1299737" y="356162"/>
                    </a:lnTo>
                    <a:lnTo>
                      <a:pt x="1297465" y="355564"/>
                    </a:lnTo>
                    <a:lnTo>
                      <a:pt x="1292694" y="354887"/>
                    </a:lnTo>
                    <a:lnTo>
                      <a:pt x="1285584" y="351445"/>
                    </a:lnTo>
                    <a:lnTo>
                      <a:pt x="1272959" y="349920"/>
                    </a:lnTo>
                    <a:lnTo>
                      <a:pt x="1270114" y="350002"/>
                    </a:lnTo>
                    <a:lnTo>
                      <a:pt x="1261020" y="351838"/>
                    </a:lnTo>
                    <a:lnTo>
                      <a:pt x="1259380" y="353200"/>
                    </a:lnTo>
                    <a:lnTo>
                      <a:pt x="1258257" y="353575"/>
                    </a:lnTo>
                    <a:lnTo>
                      <a:pt x="1255745" y="351853"/>
                    </a:lnTo>
                    <a:lnTo>
                      <a:pt x="1255334" y="352110"/>
                    </a:lnTo>
                    <a:lnTo>
                      <a:pt x="1254933" y="352576"/>
                    </a:lnTo>
                    <a:lnTo>
                      <a:pt x="1254281" y="352869"/>
                    </a:lnTo>
                    <a:lnTo>
                      <a:pt x="1252317" y="353003"/>
                    </a:lnTo>
                    <a:lnTo>
                      <a:pt x="1250389" y="352820"/>
                    </a:lnTo>
                    <a:lnTo>
                      <a:pt x="1248881" y="351771"/>
                    </a:lnTo>
                    <a:lnTo>
                      <a:pt x="1247849" y="347961"/>
                    </a:lnTo>
                    <a:lnTo>
                      <a:pt x="1247212" y="347150"/>
                    </a:lnTo>
                    <a:lnTo>
                      <a:pt x="1246617" y="346568"/>
                    </a:lnTo>
                    <a:lnTo>
                      <a:pt x="1246321" y="345915"/>
                    </a:lnTo>
                    <a:lnTo>
                      <a:pt x="1246482" y="344298"/>
                    </a:lnTo>
                    <a:lnTo>
                      <a:pt x="1247527" y="341574"/>
                    </a:lnTo>
                    <a:lnTo>
                      <a:pt x="1247707" y="340135"/>
                    </a:lnTo>
                    <a:lnTo>
                      <a:pt x="1247062" y="338968"/>
                    </a:lnTo>
                    <a:lnTo>
                      <a:pt x="1245902" y="338232"/>
                    </a:lnTo>
                    <a:lnTo>
                      <a:pt x="1245276" y="337243"/>
                    </a:lnTo>
                    <a:lnTo>
                      <a:pt x="1246191" y="335337"/>
                    </a:lnTo>
                    <a:lnTo>
                      <a:pt x="1246766" y="333694"/>
                    </a:lnTo>
                    <a:lnTo>
                      <a:pt x="1246687" y="332123"/>
                    </a:lnTo>
                    <a:lnTo>
                      <a:pt x="1246959" y="330899"/>
                    </a:lnTo>
                    <a:lnTo>
                      <a:pt x="1249854" y="329939"/>
                    </a:lnTo>
                    <a:lnTo>
                      <a:pt x="1250716" y="328982"/>
                    </a:lnTo>
                    <a:lnTo>
                      <a:pt x="1251155" y="327442"/>
                    </a:lnTo>
                    <a:lnTo>
                      <a:pt x="1250845" y="318190"/>
                    </a:lnTo>
                    <a:lnTo>
                      <a:pt x="1251190" y="316593"/>
                    </a:lnTo>
                    <a:lnTo>
                      <a:pt x="1252242" y="315761"/>
                    </a:lnTo>
                    <a:lnTo>
                      <a:pt x="1253630" y="315779"/>
                    </a:lnTo>
                    <a:lnTo>
                      <a:pt x="1255112" y="316694"/>
                    </a:lnTo>
                    <a:lnTo>
                      <a:pt x="1256012" y="318317"/>
                    </a:lnTo>
                    <a:lnTo>
                      <a:pt x="1256134" y="320158"/>
                    </a:lnTo>
                    <a:lnTo>
                      <a:pt x="1256022" y="321971"/>
                    </a:lnTo>
                    <a:lnTo>
                      <a:pt x="1256308" y="323654"/>
                    </a:lnTo>
                    <a:lnTo>
                      <a:pt x="1256868" y="324333"/>
                    </a:lnTo>
                    <a:lnTo>
                      <a:pt x="1259851" y="326950"/>
                    </a:lnTo>
                    <a:lnTo>
                      <a:pt x="1261325" y="328927"/>
                    </a:lnTo>
                    <a:lnTo>
                      <a:pt x="1262610" y="331189"/>
                    </a:lnTo>
                    <a:lnTo>
                      <a:pt x="1263612" y="328354"/>
                    </a:lnTo>
                    <a:lnTo>
                      <a:pt x="1265570" y="324768"/>
                    </a:lnTo>
                    <a:lnTo>
                      <a:pt x="1268299" y="322258"/>
                    </a:lnTo>
                    <a:lnTo>
                      <a:pt x="1271619" y="322704"/>
                    </a:lnTo>
                    <a:lnTo>
                      <a:pt x="1270722" y="320071"/>
                    </a:lnTo>
                    <a:lnTo>
                      <a:pt x="1270205" y="311190"/>
                    </a:lnTo>
                    <a:lnTo>
                      <a:pt x="1269281" y="306575"/>
                    </a:lnTo>
                    <a:lnTo>
                      <a:pt x="1270127" y="305033"/>
                    </a:lnTo>
                    <a:lnTo>
                      <a:pt x="1273206" y="304833"/>
                    </a:lnTo>
                    <a:lnTo>
                      <a:pt x="1272053" y="302374"/>
                    </a:lnTo>
                    <a:lnTo>
                      <a:pt x="1271751" y="299705"/>
                    </a:lnTo>
                    <a:lnTo>
                      <a:pt x="1271937" y="294781"/>
                    </a:lnTo>
                    <a:lnTo>
                      <a:pt x="1273095" y="292548"/>
                    </a:lnTo>
                    <a:lnTo>
                      <a:pt x="1275812" y="290282"/>
                    </a:lnTo>
                    <a:lnTo>
                      <a:pt x="1278676" y="289572"/>
                    </a:lnTo>
                    <a:lnTo>
                      <a:pt x="1280302" y="291992"/>
                    </a:lnTo>
                    <a:lnTo>
                      <a:pt x="1281080" y="291944"/>
                    </a:lnTo>
                    <a:lnTo>
                      <a:pt x="1282210" y="288695"/>
                    </a:lnTo>
                    <a:lnTo>
                      <a:pt x="1282666" y="286149"/>
                    </a:lnTo>
                    <a:lnTo>
                      <a:pt x="1283749" y="284005"/>
                    </a:lnTo>
                    <a:lnTo>
                      <a:pt x="1286633" y="282004"/>
                    </a:lnTo>
                    <a:lnTo>
                      <a:pt x="1282140" y="280660"/>
                    </a:lnTo>
                    <a:lnTo>
                      <a:pt x="1279861" y="280494"/>
                    </a:lnTo>
                    <a:lnTo>
                      <a:pt x="1274015" y="281176"/>
                    </a:lnTo>
                    <a:lnTo>
                      <a:pt x="1272814" y="281712"/>
                    </a:lnTo>
                    <a:lnTo>
                      <a:pt x="1271363" y="282934"/>
                    </a:lnTo>
                    <a:lnTo>
                      <a:pt x="1268761" y="288416"/>
                    </a:lnTo>
                    <a:lnTo>
                      <a:pt x="1265425" y="292117"/>
                    </a:lnTo>
                    <a:lnTo>
                      <a:pt x="1260653" y="304695"/>
                    </a:lnTo>
                    <a:lnTo>
                      <a:pt x="1257259" y="308538"/>
                    </a:lnTo>
                    <a:lnTo>
                      <a:pt x="1256844" y="306916"/>
                    </a:lnTo>
                    <a:lnTo>
                      <a:pt x="1257151" y="305542"/>
                    </a:lnTo>
                    <a:lnTo>
                      <a:pt x="1257668" y="304103"/>
                    </a:lnTo>
                    <a:lnTo>
                      <a:pt x="1257803" y="302331"/>
                    </a:lnTo>
                    <a:lnTo>
                      <a:pt x="1257277" y="301104"/>
                    </a:lnTo>
                    <a:lnTo>
                      <a:pt x="1256352" y="300427"/>
                    </a:lnTo>
                    <a:lnTo>
                      <a:pt x="1255475" y="299495"/>
                    </a:lnTo>
                    <a:lnTo>
                      <a:pt x="1254518" y="295502"/>
                    </a:lnTo>
                    <a:lnTo>
                      <a:pt x="1251820" y="288868"/>
                    </a:lnTo>
                    <a:lnTo>
                      <a:pt x="1250228" y="286794"/>
                    </a:lnTo>
                    <a:lnTo>
                      <a:pt x="1250490" y="288416"/>
                    </a:lnTo>
                    <a:lnTo>
                      <a:pt x="1250407" y="289796"/>
                    </a:lnTo>
                    <a:lnTo>
                      <a:pt x="1249869" y="290596"/>
                    </a:lnTo>
                    <a:lnTo>
                      <a:pt x="1248708" y="290491"/>
                    </a:lnTo>
                    <a:lnTo>
                      <a:pt x="1248264" y="291337"/>
                    </a:lnTo>
                    <a:lnTo>
                      <a:pt x="1247776" y="291914"/>
                    </a:lnTo>
                    <a:lnTo>
                      <a:pt x="1246294" y="293288"/>
                    </a:lnTo>
                    <a:lnTo>
                      <a:pt x="1245211" y="284327"/>
                    </a:lnTo>
                    <a:lnTo>
                      <a:pt x="1244392" y="282321"/>
                    </a:lnTo>
                    <a:lnTo>
                      <a:pt x="1243179" y="280151"/>
                    </a:lnTo>
                    <a:lnTo>
                      <a:pt x="1242659" y="277223"/>
                    </a:lnTo>
                    <a:lnTo>
                      <a:pt x="1242769" y="274529"/>
                    </a:lnTo>
                    <a:lnTo>
                      <a:pt x="1243511" y="273118"/>
                    </a:lnTo>
                    <a:lnTo>
                      <a:pt x="1241825" y="269382"/>
                    </a:lnTo>
                    <a:lnTo>
                      <a:pt x="1241572" y="267970"/>
                    </a:lnTo>
                    <a:lnTo>
                      <a:pt x="1241634" y="266769"/>
                    </a:lnTo>
                    <a:lnTo>
                      <a:pt x="1242013" y="266431"/>
                    </a:lnTo>
                    <a:lnTo>
                      <a:pt x="1242610" y="266813"/>
                    </a:lnTo>
                    <a:lnTo>
                      <a:pt x="1243251" y="267864"/>
                    </a:lnTo>
                    <a:lnTo>
                      <a:pt x="1244100" y="267811"/>
                    </a:lnTo>
                    <a:lnTo>
                      <a:pt x="1243881" y="266250"/>
                    </a:lnTo>
                    <a:lnTo>
                      <a:pt x="1243938" y="264735"/>
                    </a:lnTo>
                    <a:lnTo>
                      <a:pt x="1244249" y="263424"/>
                    </a:lnTo>
                    <a:lnTo>
                      <a:pt x="1244770" y="262479"/>
                    </a:lnTo>
                    <a:lnTo>
                      <a:pt x="1246686" y="266767"/>
                    </a:lnTo>
                    <a:lnTo>
                      <a:pt x="1247579" y="263898"/>
                    </a:lnTo>
                    <a:lnTo>
                      <a:pt x="1247566" y="260540"/>
                    </a:lnTo>
                    <a:lnTo>
                      <a:pt x="1246334" y="258371"/>
                    </a:lnTo>
                    <a:lnTo>
                      <a:pt x="1243668" y="259042"/>
                    </a:lnTo>
                    <a:lnTo>
                      <a:pt x="1244169" y="252723"/>
                    </a:lnTo>
                    <a:lnTo>
                      <a:pt x="1243253" y="250189"/>
                    </a:lnTo>
                    <a:lnTo>
                      <a:pt x="1240615" y="248570"/>
                    </a:lnTo>
                    <a:lnTo>
                      <a:pt x="1242267" y="248109"/>
                    </a:lnTo>
                    <a:lnTo>
                      <a:pt x="1244305" y="248685"/>
                    </a:lnTo>
                    <a:lnTo>
                      <a:pt x="1245986" y="249430"/>
                    </a:lnTo>
                    <a:lnTo>
                      <a:pt x="1246691" y="249511"/>
                    </a:lnTo>
                    <a:lnTo>
                      <a:pt x="1247175" y="248820"/>
                    </a:lnTo>
                    <a:lnTo>
                      <a:pt x="1249479" y="247983"/>
                    </a:lnTo>
                    <a:lnTo>
                      <a:pt x="1249984" y="247511"/>
                    </a:lnTo>
                    <a:lnTo>
                      <a:pt x="1249793" y="243588"/>
                    </a:lnTo>
                    <a:lnTo>
                      <a:pt x="1252253" y="240538"/>
                    </a:lnTo>
                    <a:lnTo>
                      <a:pt x="1256144" y="240140"/>
                    </a:lnTo>
                    <a:lnTo>
                      <a:pt x="1260377" y="241589"/>
                    </a:lnTo>
                    <a:lnTo>
                      <a:pt x="1263948" y="244055"/>
                    </a:lnTo>
                    <a:lnTo>
                      <a:pt x="1265580" y="244647"/>
                    </a:lnTo>
                    <a:lnTo>
                      <a:pt x="1268069" y="244883"/>
                    </a:lnTo>
                    <a:lnTo>
                      <a:pt x="1270516" y="244681"/>
                    </a:lnTo>
                    <a:lnTo>
                      <a:pt x="1271976" y="244004"/>
                    </a:lnTo>
                    <a:lnTo>
                      <a:pt x="1271532" y="234693"/>
                    </a:lnTo>
                    <a:lnTo>
                      <a:pt x="1271671" y="233771"/>
                    </a:lnTo>
                    <a:lnTo>
                      <a:pt x="1272068" y="232918"/>
                    </a:lnTo>
                    <a:lnTo>
                      <a:pt x="1272737" y="232479"/>
                    </a:lnTo>
                    <a:lnTo>
                      <a:pt x="1273575" y="232806"/>
                    </a:lnTo>
                    <a:lnTo>
                      <a:pt x="1273958" y="233810"/>
                    </a:lnTo>
                    <a:lnTo>
                      <a:pt x="1273258" y="236371"/>
                    </a:lnTo>
                    <a:lnTo>
                      <a:pt x="1273384" y="237749"/>
                    </a:lnTo>
                    <a:lnTo>
                      <a:pt x="1274814" y="239624"/>
                    </a:lnTo>
                    <a:lnTo>
                      <a:pt x="1276664" y="240298"/>
                    </a:lnTo>
                    <a:lnTo>
                      <a:pt x="1278377" y="239607"/>
                    </a:lnTo>
                    <a:lnTo>
                      <a:pt x="1279409" y="237383"/>
                    </a:lnTo>
                    <a:lnTo>
                      <a:pt x="1276972" y="235663"/>
                    </a:lnTo>
                    <a:lnTo>
                      <a:pt x="1276792" y="232526"/>
                    </a:lnTo>
                    <a:lnTo>
                      <a:pt x="1277982" y="229118"/>
                    </a:lnTo>
                    <a:lnTo>
                      <a:pt x="1279684" y="226644"/>
                    </a:lnTo>
                    <a:lnTo>
                      <a:pt x="1283315" y="224788"/>
                    </a:lnTo>
                    <a:lnTo>
                      <a:pt x="1283901" y="224270"/>
                    </a:lnTo>
                    <a:lnTo>
                      <a:pt x="1283264" y="223029"/>
                    </a:lnTo>
                    <a:lnTo>
                      <a:pt x="1280820" y="222924"/>
                    </a:lnTo>
                    <a:lnTo>
                      <a:pt x="1280348" y="221316"/>
                    </a:lnTo>
                    <a:lnTo>
                      <a:pt x="1277420" y="223665"/>
                    </a:lnTo>
                    <a:lnTo>
                      <a:pt x="1276027" y="224075"/>
                    </a:lnTo>
                    <a:lnTo>
                      <a:pt x="1275212" y="222508"/>
                    </a:lnTo>
                    <a:lnTo>
                      <a:pt x="1275523" y="220507"/>
                    </a:lnTo>
                    <a:lnTo>
                      <a:pt x="1276779" y="220000"/>
                    </a:lnTo>
                    <a:lnTo>
                      <a:pt x="1278266" y="219837"/>
                    </a:lnTo>
                    <a:lnTo>
                      <a:pt x="1279316" y="218819"/>
                    </a:lnTo>
                    <a:lnTo>
                      <a:pt x="1279218" y="216937"/>
                    </a:lnTo>
                    <a:lnTo>
                      <a:pt x="1277814" y="216497"/>
                    </a:lnTo>
                    <a:lnTo>
                      <a:pt x="1276071" y="216602"/>
                    </a:lnTo>
                    <a:lnTo>
                      <a:pt x="1274921" y="216357"/>
                    </a:lnTo>
                    <a:lnTo>
                      <a:pt x="1274446" y="215337"/>
                    </a:lnTo>
                    <a:lnTo>
                      <a:pt x="1274367" y="214104"/>
                    </a:lnTo>
                    <a:lnTo>
                      <a:pt x="1274670" y="211022"/>
                    </a:lnTo>
                    <a:lnTo>
                      <a:pt x="1277053" y="212200"/>
                    </a:lnTo>
                    <a:lnTo>
                      <a:pt x="1277786" y="212428"/>
                    </a:lnTo>
                    <a:lnTo>
                      <a:pt x="1279024" y="212605"/>
                    </a:lnTo>
                    <a:lnTo>
                      <a:pt x="1278764" y="212264"/>
                    </a:lnTo>
                    <a:lnTo>
                      <a:pt x="1278977" y="211622"/>
                    </a:lnTo>
                    <a:lnTo>
                      <a:pt x="1279528" y="211001"/>
                    </a:lnTo>
                    <a:lnTo>
                      <a:pt x="1280276" y="210683"/>
                    </a:lnTo>
                    <a:lnTo>
                      <a:pt x="1280669" y="211058"/>
                    </a:lnTo>
                    <a:lnTo>
                      <a:pt x="1280923" y="212994"/>
                    </a:lnTo>
                    <a:lnTo>
                      <a:pt x="1281273" y="213739"/>
                    </a:lnTo>
                    <a:lnTo>
                      <a:pt x="1281876" y="213797"/>
                    </a:lnTo>
                    <a:lnTo>
                      <a:pt x="1286446" y="214802"/>
                    </a:lnTo>
                    <a:lnTo>
                      <a:pt x="1287096" y="215655"/>
                    </a:lnTo>
                    <a:lnTo>
                      <a:pt x="1286368" y="217712"/>
                    </a:lnTo>
                    <a:lnTo>
                      <a:pt x="1284604" y="221060"/>
                    </a:lnTo>
                    <a:lnTo>
                      <a:pt x="1285409" y="221326"/>
                    </a:lnTo>
                    <a:lnTo>
                      <a:pt x="1289736" y="216692"/>
                    </a:lnTo>
                    <a:lnTo>
                      <a:pt x="1291625" y="215352"/>
                    </a:lnTo>
                    <a:lnTo>
                      <a:pt x="1292405" y="215725"/>
                    </a:lnTo>
                    <a:lnTo>
                      <a:pt x="1293943" y="217522"/>
                    </a:lnTo>
                    <a:lnTo>
                      <a:pt x="1295158" y="217869"/>
                    </a:lnTo>
                    <a:lnTo>
                      <a:pt x="1296464" y="218431"/>
                    </a:lnTo>
                    <a:lnTo>
                      <a:pt x="1296453" y="219942"/>
                    </a:lnTo>
                    <a:lnTo>
                      <a:pt x="1295764" y="221735"/>
                    </a:lnTo>
                    <a:lnTo>
                      <a:pt x="1295007" y="223165"/>
                    </a:lnTo>
                    <a:lnTo>
                      <a:pt x="1297665" y="222839"/>
                    </a:lnTo>
                    <a:lnTo>
                      <a:pt x="1300858" y="221999"/>
                    </a:lnTo>
                    <a:lnTo>
                      <a:pt x="1302618" y="221832"/>
                    </a:lnTo>
                    <a:lnTo>
                      <a:pt x="1305390" y="222235"/>
                    </a:lnTo>
                    <a:lnTo>
                      <a:pt x="1307300" y="223328"/>
                    </a:lnTo>
                    <a:lnTo>
                      <a:pt x="1310595" y="226722"/>
                    </a:lnTo>
                    <a:lnTo>
                      <a:pt x="1311152" y="227570"/>
                    </a:lnTo>
                    <a:lnTo>
                      <a:pt x="1311494" y="228368"/>
                    </a:lnTo>
                    <a:lnTo>
                      <a:pt x="1312190" y="228946"/>
                    </a:lnTo>
                    <a:lnTo>
                      <a:pt x="1314541" y="229249"/>
                    </a:lnTo>
                    <a:lnTo>
                      <a:pt x="1315453" y="229657"/>
                    </a:lnTo>
                    <a:lnTo>
                      <a:pt x="1316251" y="230198"/>
                    </a:lnTo>
                    <a:lnTo>
                      <a:pt x="1316740" y="230673"/>
                    </a:lnTo>
                    <a:lnTo>
                      <a:pt x="1316811" y="232704"/>
                    </a:lnTo>
                    <a:lnTo>
                      <a:pt x="1314888" y="236823"/>
                    </a:lnTo>
                    <a:lnTo>
                      <a:pt x="1315372" y="237886"/>
                    </a:lnTo>
                    <a:lnTo>
                      <a:pt x="1316864" y="237861"/>
                    </a:lnTo>
                    <a:lnTo>
                      <a:pt x="1317958" y="237126"/>
                    </a:lnTo>
                    <a:lnTo>
                      <a:pt x="1318893" y="236243"/>
                    </a:lnTo>
                    <a:lnTo>
                      <a:pt x="1319998" y="235769"/>
                    </a:lnTo>
                    <a:lnTo>
                      <a:pt x="1321264" y="236136"/>
                    </a:lnTo>
                    <a:lnTo>
                      <a:pt x="1321250" y="237176"/>
                    </a:lnTo>
                    <a:lnTo>
                      <a:pt x="1320971" y="238388"/>
                    </a:lnTo>
                    <a:lnTo>
                      <a:pt x="1321407" y="239275"/>
                    </a:lnTo>
                    <a:lnTo>
                      <a:pt x="1324213" y="240024"/>
                    </a:lnTo>
                    <a:lnTo>
                      <a:pt x="1324657" y="238394"/>
                    </a:lnTo>
                    <a:lnTo>
                      <a:pt x="1324489" y="235802"/>
                    </a:lnTo>
                    <a:lnTo>
                      <a:pt x="1325409" y="233693"/>
                    </a:lnTo>
                    <a:lnTo>
                      <a:pt x="1328539" y="234173"/>
                    </a:lnTo>
                    <a:lnTo>
                      <a:pt x="1337713" y="240138"/>
                    </a:lnTo>
                    <a:lnTo>
                      <a:pt x="1341179" y="241576"/>
                    </a:lnTo>
                    <a:lnTo>
                      <a:pt x="1339490" y="239680"/>
                    </a:lnTo>
                    <a:lnTo>
                      <a:pt x="1334310" y="236033"/>
                    </a:lnTo>
                    <a:lnTo>
                      <a:pt x="1333190" y="234597"/>
                    </a:lnTo>
                    <a:lnTo>
                      <a:pt x="1326578" y="229661"/>
                    </a:lnTo>
                    <a:lnTo>
                      <a:pt x="1326633" y="228190"/>
                    </a:lnTo>
                    <a:lnTo>
                      <a:pt x="1328291" y="220333"/>
                    </a:lnTo>
                    <a:lnTo>
                      <a:pt x="1329394" y="219084"/>
                    </a:lnTo>
                    <a:lnTo>
                      <a:pt x="1331107" y="217853"/>
                    </a:lnTo>
                    <a:lnTo>
                      <a:pt x="1333085" y="216848"/>
                    </a:lnTo>
                    <a:lnTo>
                      <a:pt x="1334943" y="216343"/>
                    </a:lnTo>
                    <a:lnTo>
                      <a:pt x="1334907" y="215548"/>
                    </a:lnTo>
                    <a:lnTo>
                      <a:pt x="1332833" y="215751"/>
                    </a:lnTo>
                    <a:lnTo>
                      <a:pt x="1331161" y="215197"/>
                    </a:lnTo>
                    <a:lnTo>
                      <a:pt x="1329806" y="213995"/>
                    </a:lnTo>
                    <a:lnTo>
                      <a:pt x="1328785" y="212314"/>
                    </a:lnTo>
                    <a:lnTo>
                      <a:pt x="1328160" y="214908"/>
                    </a:lnTo>
                    <a:lnTo>
                      <a:pt x="1325966" y="214951"/>
                    </a:lnTo>
                    <a:lnTo>
                      <a:pt x="1323366" y="213654"/>
                    </a:lnTo>
                    <a:lnTo>
                      <a:pt x="1321493" y="212242"/>
                    </a:lnTo>
                    <a:lnTo>
                      <a:pt x="1320078" y="212649"/>
                    </a:lnTo>
                    <a:lnTo>
                      <a:pt x="1314980" y="216585"/>
                    </a:lnTo>
                    <a:lnTo>
                      <a:pt x="1310948" y="218216"/>
                    </a:lnTo>
                    <a:lnTo>
                      <a:pt x="1308220" y="220327"/>
                    </a:lnTo>
                    <a:lnTo>
                      <a:pt x="1306840" y="220618"/>
                    </a:lnTo>
                    <a:lnTo>
                      <a:pt x="1305413" y="219852"/>
                    </a:lnTo>
                    <a:lnTo>
                      <a:pt x="1304730" y="218497"/>
                    </a:lnTo>
                    <a:lnTo>
                      <a:pt x="1304038" y="215581"/>
                    </a:lnTo>
                    <a:lnTo>
                      <a:pt x="1303610" y="215333"/>
                    </a:lnTo>
                    <a:lnTo>
                      <a:pt x="1303057" y="215460"/>
                    </a:lnTo>
                    <a:lnTo>
                      <a:pt x="1302542" y="215333"/>
                    </a:lnTo>
                    <a:lnTo>
                      <a:pt x="1302272" y="214300"/>
                    </a:lnTo>
                    <a:lnTo>
                      <a:pt x="1302354" y="213236"/>
                    </a:lnTo>
                    <a:lnTo>
                      <a:pt x="1302690" y="212577"/>
                    </a:lnTo>
                    <a:lnTo>
                      <a:pt x="1303834" y="211125"/>
                    </a:lnTo>
                    <a:lnTo>
                      <a:pt x="1305019" y="210153"/>
                    </a:lnTo>
                    <a:lnTo>
                      <a:pt x="1306451" y="209460"/>
                    </a:lnTo>
                    <a:lnTo>
                      <a:pt x="1307157" y="208664"/>
                    </a:lnTo>
                    <a:lnTo>
                      <a:pt x="1306238" y="207459"/>
                    </a:lnTo>
                    <a:lnTo>
                      <a:pt x="1307052" y="206362"/>
                    </a:lnTo>
                    <a:lnTo>
                      <a:pt x="1308454" y="205420"/>
                    </a:lnTo>
                    <a:lnTo>
                      <a:pt x="1309887" y="204738"/>
                    </a:lnTo>
                    <a:lnTo>
                      <a:pt x="1312059" y="203982"/>
                    </a:lnTo>
                    <a:lnTo>
                      <a:pt x="1312647" y="203266"/>
                    </a:lnTo>
                    <a:lnTo>
                      <a:pt x="1313428" y="203221"/>
                    </a:lnTo>
                    <a:lnTo>
                      <a:pt x="1315132" y="204694"/>
                    </a:lnTo>
                    <a:lnTo>
                      <a:pt x="1317209" y="204741"/>
                    </a:lnTo>
                    <a:lnTo>
                      <a:pt x="1319501" y="202343"/>
                    </a:lnTo>
                    <a:lnTo>
                      <a:pt x="1322965" y="196805"/>
                    </a:lnTo>
                    <a:lnTo>
                      <a:pt x="1321857" y="196365"/>
                    </a:lnTo>
                    <a:lnTo>
                      <a:pt x="1319127" y="195831"/>
                    </a:lnTo>
                    <a:lnTo>
                      <a:pt x="1317701" y="195348"/>
                    </a:lnTo>
                    <a:lnTo>
                      <a:pt x="1316873" y="199119"/>
                    </a:lnTo>
                    <a:lnTo>
                      <a:pt x="1316617" y="199721"/>
                    </a:lnTo>
                    <a:lnTo>
                      <a:pt x="1315374" y="199709"/>
                    </a:lnTo>
                    <a:lnTo>
                      <a:pt x="1314445" y="199386"/>
                    </a:lnTo>
                    <a:lnTo>
                      <a:pt x="1313831" y="198656"/>
                    </a:lnTo>
                    <a:lnTo>
                      <a:pt x="1313528" y="197352"/>
                    </a:lnTo>
                    <a:lnTo>
                      <a:pt x="1312831" y="198138"/>
                    </a:lnTo>
                    <a:lnTo>
                      <a:pt x="1311659" y="200555"/>
                    </a:lnTo>
                    <a:lnTo>
                      <a:pt x="1311560" y="201064"/>
                    </a:lnTo>
                    <a:lnTo>
                      <a:pt x="1310606" y="201330"/>
                    </a:lnTo>
                    <a:lnTo>
                      <a:pt x="1307802" y="202962"/>
                    </a:lnTo>
                    <a:lnTo>
                      <a:pt x="1302448" y="207976"/>
                    </a:lnTo>
                    <a:lnTo>
                      <a:pt x="1300352" y="209484"/>
                    </a:lnTo>
                    <a:lnTo>
                      <a:pt x="1300284" y="207349"/>
                    </a:lnTo>
                    <a:lnTo>
                      <a:pt x="1300517" y="206664"/>
                    </a:lnTo>
                    <a:lnTo>
                      <a:pt x="1301046" y="206003"/>
                    </a:lnTo>
                    <a:lnTo>
                      <a:pt x="1300150" y="205091"/>
                    </a:lnTo>
                    <a:lnTo>
                      <a:pt x="1299379" y="206899"/>
                    </a:lnTo>
                    <a:lnTo>
                      <a:pt x="1298527" y="206949"/>
                    </a:lnTo>
                    <a:lnTo>
                      <a:pt x="1298678" y="205598"/>
                    </a:lnTo>
                    <a:lnTo>
                      <a:pt x="1298412" y="202908"/>
                    </a:lnTo>
                    <a:lnTo>
                      <a:pt x="1298321" y="202473"/>
                    </a:lnTo>
                    <a:lnTo>
                      <a:pt x="1298725" y="201306"/>
                    </a:lnTo>
                    <a:lnTo>
                      <a:pt x="1299690" y="199728"/>
                    </a:lnTo>
                    <a:lnTo>
                      <a:pt x="1299853" y="198627"/>
                    </a:lnTo>
                    <a:lnTo>
                      <a:pt x="1298791" y="198292"/>
                    </a:lnTo>
                    <a:lnTo>
                      <a:pt x="1296767" y="198978"/>
                    </a:lnTo>
                    <a:lnTo>
                      <a:pt x="1295403" y="198734"/>
                    </a:lnTo>
                    <a:lnTo>
                      <a:pt x="1296228" y="195654"/>
                    </a:lnTo>
                    <a:lnTo>
                      <a:pt x="1296422" y="195684"/>
                    </a:lnTo>
                    <a:lnTo>
                      <a:pt x="1297966" y="194743"/>
                    </a:lnTo>
                    <a:lnTo>
                      <a:pt x="1298178" y="194259"/>
                    </a:lnTo>
                    <a:lnTo>
                      <a:pt x="1298410" y="192651"/>
                    </a:lnTo>
                    <a:lnTo>
                      <a:pt x="1298698" y="192057"/>
                    </a:lnTo>
                    <a:lnTo>
                      <a:pt x="1299733" y="191335"/>
                    </a:lnTo>
                    <a:lnTo>
                      <a:pt x="1301209" y="190661"/>
                    </a:lnTo>
                    <a:lnTo>
                      <a:pt x="1302814" y="190147"/>
                    </a:lnTo>
                    <a:lnTo>
                      <a:pt x="1304186" y="189909"/>
                    </a:lnTo>
                    <a:lnTo>
                      <a:pt x="1305356" y="190123"/>
                    </a:lnTo>
                    <a:lnTo>
                      <a:pt x="1307118" y="191278"/>
                    </a:lnTo>
                    <a:lnTo>
                      <a:pt x="1309860" y="191589"/>
                    </a:lnTo>
                    <a:lnTo>
                      <a:pt x="1310816" y="192048"/>
                    </a:lnTo>
                    <a:lnTo>
                      <a:pt x="1312517" y="193888"/>
                    </a:lnTo>
                    <a:lnTo>
                      <a:pt x="1315317" y="188954"/>
                    </a:lnTo>
                    <a:lnTo>
                      <a:pt x="1317230" y="187133"/>
                    </a:lnTo>
                    <a:lnTo>
                      <a:pt x="1318345" y="189082"/>
                    </a:lnTo>
                    <a:lnTo>
                      <a:pt x="1319046" y="187018"/>
                    </a:lnTo>
                    <a:lnTo>
                      <a:pt x="1319401" y="184040"/>
                    </a:lnTo>
                    <a:lnTo>
                      <a:pt x="1318825" y="181410"/>
                    </a:lnTo>
                    <a:lnTo>
                      <a:pt x="1316601" y="180376"/>
                    </a:lnTo>
                    <a:lnTo>
                      <a:pt x="1316837" y="179303"/>
                    </a:lnTo>
                    <a:lnTo>
                      <a:pt x="1316639" y="176924"/>
                    </a:lnTo>
                    <a:lnTo>
                      <a:pt x="1316033" y="174306"/>
                    </a:lnTo>
                    <a:lnTo>
                      <a:pt x="1314967" y="172544"/>
                    </a:lnTo>
                    <a:lnTo>
                      <a:pt x="1316632" y="172668"/>
                    </a:lnTo>
                    <a:lnTo>
                      <a:pt x="1317929" y="173190"/>
                    </a:lnTo>
                    <a:lnTo>
                      <a:pt x="1320275" y="174889"/>
                    </a:lnTo>
                    <a:lnTo>
                      <a:pt x="1321006" y="173672"/>
                    </a:lnTo>
                    <a:lnTo>
                      <a:pt x="1322393" y="172366"/>
                    </a:lnTo>
                    <a:lnTo>
                      <a:pt x="1323956" y="171783"/>
                    </a:lnTo>
                    <a:lnTo>
                      <a:pt x="1325221" y="172759"/>
                    </a:lnTo>
                    <a:lnTo>
                      <a:pt x="1325459" y="174884"/>
                    </a:lnTo>
                    <a:lnTo>
                      <a:pt x="1323086" y="177641"/>
                    </a:lnTo>
                    <a:lnTo>
                      <a:pt x="1322998" y="180005"/>
                    </a:lnTo>
                    <a:lnTo>
                      <a:pt x="1323883" y="179074"/>
                    </a:lnTo>
                    <a:lnTo>
                      <a:pt x="1324934" y="183490"/>
                    </a:lnTo>
                    <a:lnTo>
                      <a:pt x="1326317" y="182299"/>
                    </a:lnTo>
                    <a:lnTo>
                      <a:pt x="1327561" y="179376"/>
                    </a:lnTo>
                    <a:lnTo>
                      <a:pt x="1328991" y="178780"/>
                    </a:lnTo>
                    <a:lnTo>
                      <a:pt x="1329045" y="179092"/>
                    </a:lnTo>
                    <a:lnTo>
                      <a:pt x="1329706" y="179746"/>
                    </a:lnTo>
                    <a:lnTo>
                      <a:pt x="1330474" y="180320"/>
                    </a:lnTo>
                    <a:lnTo>
                      <a:pt x="1330775" y="180439"/>
                    </a:lnTo>
                    <a:lnTo>
                      <a:pt x="1331141" y="181802"/>
                    </a:lnTo>
                    <a:lnTo>
                      <a:pt x="1330818" y="182565"/>
                    </a:lnTo>
                    <a:lnTo>
                      <a:pt x="1330309" y="183265"/>
                    </a:lnTo>
                    <a:lnTo>
                      <a:pt x="1330097" y="184441"/>
                    </a:lnTo>
                    <a:lnTo>
                      <a:pt x="1332304" y="189253"/>
                    </a:lnTo>
                    <a:lnTo>
                      <a:pt x="1332494" y="190091"/>
                    </a:lnTo>
                    <a:lnTo>
                      <a:pt x="1333330" y="190809"/>
                    </a:lnTo>
                    <a:lnTo>
                      <a:pt x="1335225" y="194559"/>
                    </a:lnTo>
                    <a:lnTo>
                      <a:pt x="1336664" y="196018"/>
                    </a:lnTo>
                    <a:lnTo>
                      <a:pt x="1337410" y="195168"/>
                    </a:lnTo>
                    <a:lnTo>
                      <a:pt x="1336837" y="194404"/>
                    </a:lnTo>
                    <a:lnTo>
                      <a:pt x="1336669" y="193386"/>
                    </a:lnTo>
                    <a:lnTo>
                      <a:pt x="1336955" y="192259"/>
                    </a:lnTo>
                    <a:lnTo>
                      <a:pt x="1337606" y="191089"/>
                    </a:lnTo>
                    <a:lnTo>
                      <a:pt x="1337753" y="190033"/>
                    </a:lnTo>
                    <a:lnTo>
                      <a:pt x="1335298" y="183274"/>
                    </a:lnTo>
                    <a:lnTo>
                      <a:pt x="1333835" y="181051"/>
                    </a:lnTo>
                    <a:lnTo>
                      <a:pt x="1333465" y="178902"/>
                    </a:lnTo>
                    <a:lnTo>
                      <a:pt x="1335809" y="176629"/>
                    </a:lnTo>
                    <a:lnTo>
                      <a:pt x="1335895" y="179277"/>
                    </a:lnTo>
                    <a:lnTo>
                      <a:pt x="1336910" y="180834"/>
                    </a:lnTo>
                    <a:lnTo>
                      <a:pt x="1338600" y="181534"/>
                    </a:lnTo>
                    <a:lnTo>
                      <a:pt x="1340610" y="181640"/>
                    </a:lnTo>
                    <a:lnTo>
                      <a:pt x="1342345" y="182203"/>
                    </a:lnTo>
                    <a:lnTo>
                      <a:pt x="1343201" y="183381"/>
                    </a:lnTo>
                    <a:lnTo>
                      <a:pt x="1344197" y="184048"/>
                    </a:lnTo>
                    <a:lnTo>
                      <a:pt x="1346262" y="183082"/>
                    </a:lnTo>
                    <a:lnTo>
                      <a:pt x="1346736" y="184617"/>
                    </a:lnTo>
                    <a:lnTo>
                      <a:pt x="1347505" y="185455"/>
                    </a:lnTo>
                    <a:lnTo>
                      <a:pt x="1348341" y="185953"/>
                    </a:lnTo>
                    <a:lnTo>
                      <a:pt x="1350758" y="188175"/>
                    </a:lnTo>
                    <a:lnTo>
                      <a:pt x="1350912" y="188911"/>
                    </a:lnTo>
                    <a:lnTo>
                      <a:pt x="1350614" y="189767"/>
                    </a:lnTo>
                    <a:lnTo>
                      <a:pt x="1350020" y="190859"/>
                    </a:lnTo>
                    <a:lnTo>
                      <a:pt x="1351877" y="192358"/>
                    </a:lnTo>
                    <a:lnTo>
                      <a:pt x="1354744" y="193498"/>
                    </a:lnTo>
                    <a:lnTo>
                      <a:pt x="1357000" y="193644"/>
                    </a:lnTo>
                    <a:lnTo>
                      <a:pt x="1356975" y="192157"/>
                    </a:lnTo>
                    <a:lnTo>
                      <a:pt x="1360442" y="191356"/>
                    </a:lnTo>
                    <a:lnTo>
                      <a:pt x="1368348" y="192574"/>
                    </a:lnTo>
                    <a:lnTo>
                      <a:pt x="1369808" y="191026"/>
                    </a:lnTo>
                    <a:lnTo>
                      <a:pt x="1369530" y="188798"/>
                    </a:lnTo>
                    <a:lnTo>
                      <a:pt x="1368816" y="188271"/>
                    </a:lnTo>
                    <a:lnTo>
                      <a:pt x="1364962" y="189071"/>
                    </a:lnTo>
                    <a:lnTo>
                      <a:pt x="1363449" y="188662"/>
                    </a:lnTo>
                    <a:lnTo>
                      <a:pt x="1362362" y="187528"/>
                    </a:lnTo>
                    <a:lnTo>
                      <a:pt x="1361753" y="186125"/>
                    </a:lnTo>
                    <a:lnTo>
                      <a:pt x="1361708" y="184849"/>
                    </a:lnTo>
                    <a:lnTo>
                      <a:pt x="1362177" y="184634"/>
                    </a:lnTo>
                    <a:lnTo>
                      <a:pt x="1363055" y="184460"/>
                    </a:lnTo>
                    <a:lnTo>
                      <a:pt x="1363926" y="184118"/>
                    </a:lnTo>
                    <a:lnTo>
                      <a:pt x="1364293" y="183427"/>
                    </a:lnTo>
                    <a:lnTo>
                      <a:pt x="1363841" y="182362"/>
                    </a:lnTo>
                    <a:lnTo>
                      <a:pt x="1362925" y="182150"/>
                    </a:lnTo>
                    <a:lnTo>
                      <a:pt x="1362006" y="182065"/>
                    </a:lnTo>
                    <a:lnTo>
                      <a:pt x="1361561" y="181419"/>
                    </a:lnTo>
                    <a:lnTo>
                      <a:pt x="1361138" y="180363"/>
                    </a:lnTo>
                    <a:lnTo>
                      <a:pt x="1361484" y="179872"/>
                    </a:lnTo>
                    <a:lnTo>
                      <a:pt x="1362876" y="179585"/>
                    </a:lnTo>
                    <a:lnTo>
                      <a:pt x="1363894" y="179110"/>
                    </a:lnTo>
                    <a:lnTo>
                      <a:pt x="1365917" y="177132"/>
                    </a:lnTo>
                    <a:lnTo>
                      <a:pt x="1368999" y="175840"/>
                    </a:lnTo>
                    <a:lnTo>
                      <a:pt x="1368778" y="174480"/>
                    </a:lnTo>
                    <a:lnTo>
                      <a:pt x="1367237" y="173684"/>
                    </a:lnTo>
                    <a:lnTo>
                      <a:pt x="1363126" y="175421"/>
                    </a:lnTo>
                    <a:lnTo>
                      <a:pt x="1360962" y="174828"/>
                    </a:lnTo>
                    <a:lnTo>
                      <a:pt x="1359328" y="173053"/>
                    </a:lnTo>
                    <a:lnTo>
                      <a:pt x="1358346" y="173411"/>
                    </a:lnTo>
                    <a:lnTo>
                      <a:pt x="1356952" y="173678"/>
                    </a:lnTo>
                    <a:lnTo>
                      <a:pt x="1356273" y="173527"/>
                    </a:lnTo>
                    <a:lnTo>
                      <a:pt x="1355843" y="172283"/>
                    </a:lnTo>
                    <a:lnTo>
                      <a:pt x="1355170" y="172016"/>
                    </a:lnTo>
                    <a:lnTo>
                      <a:pt x="1354617" y="172183"/>
                    </a:lnTo>
                    <a:lnTo>
                      <a:pt x="1353897" y="172496"/>
                    </a:lnTo>
                    <a:lnTo>
                      <a:pt x="1353453" y="172835"/>
                    </a:lnTo>
                    <a:lnTo>
                      <a:pt x="1353582" y="172996"/>
                    </a:lnTo>
                    <a:lnTo>
                      <a:pt x="1352227" y="173197"/>
                    </a:lnTo>
                    <a:lnTo>
                      <a:pt x="1351102" y="173575"/>
                    </a:lnTo>
                    <a:lnTo>
                      <a:pt x="1350142" y="173503"/>
                    </a:lnTo>
                    <a:lnTo>
                      <a:pt x="1349216" y="172349"/>
                    </a:lnTo>
                    <a:lnTo>
                      <a:pt x="1349142" y="171337"/>
                    </a:lnTo>
                    <a:lnTo>
                      <a:pt x="1349594" y="170253"/>
                    </a:lnTo>
                    <a:lnTo>
                      <a:pt x="1350768" y="168677"/>
                    </a:lnTo>
                    <a:lnTo>
                      <a:pt x="1349289" y="168855"/>
                    </a:lnTo>
                    <a:lnTo>
                      <a:pt x="1347874" y="169584"/>
                    </a:lnTo>
                    <a:lnTo>
                      <a:pt x="1346850" y="170375"/>
                    </a:lnTo>
                    <a:lnTo>
                      <a:pt x="1346580" y="170737"/>
                    </a:lnTo>
                    <a:lnTo>
                      <a:pt x="1345236" y="170257"/>
                    </a:lnTo>
                    <a:lnTo>
                      <a:pt x="1344572" y="168585"/>
                    </a:lnTo>
                    <a:lnTo>
                      <a:pt x="1343448" y="168282"/>
                    </a:lnTo>
                    <a:lnTo>
                      <a:pt x="1342514" y="168586"/>
                    </a:lnTo>
                    <a:lnTo>
                      <a:pt x="1342108" y="169091"/>
                    </a:lnTo>
                    <a:lnTo>
                      <a:pt x="1341604" y="169434"/>
                    </a:lnTo>
                    <a:lnTo>
                      <a:pt x="1340446" y="169259"/>
                    </a:lnTo>
                    <a:lnTo>
                      <a:pt x="1339438" y="168813"/>
                    </a:lnTo>
                    <a:lnTo>
                      <a:pt x="1338119" y="168007"/>
                    </a:lnTo>
                    <a:lnTo>
                      <a:pt x="1337606" y="167218"/>
                    </a:lnTo>
                    <a:lnTo>
                      <a:pt x="1339104" y="166767"/>
                    </a:lnTo>
                    <a:lnTo>
                      <a:pt x="1340229" y="166158"/>
                    </a:lnTo>
                    <a:lnTo>
                      <a:pt x="1340763" y="164870"/>
                    </a:lnTo>
                    <a:lnTo>
                      <a:pt x="1341097" y="163624"/>
                    </a:lnTo>
                    <a:lnTo>
                      <a:pt x="1341539" y="163033"/>
                    </a:lnTo>
                    <a:lnTo>
                      <a:pt x="1342954" y="162765"/>
                    </a:lnTo>
                    <a:lnTo>
                      <a:pt x="1345097" y="161921"/>
                    </a:lnTo>
                    <a:lnTo>
                      <a:pt x="1346196" y="161890"/>
                    </a:lnTo>
                    <a:lnTo>
                      <a:pt x="1346564" y="162373"/>
                    </a:lnTo>
                    <a:lnTo>
                      <a:pt x="1346805" y="163250"/>
                    </a:lnTo>
                    <a:lnTo>
                      <a:pt x="1347513" y="164080"/>
                    </a:lnTo>
                    <a:lnTo>
                      <a:pt x="1349298" y="164358"/>
                    </a:lnTo>
                    <a:lnTo>
                      <a:pt x="1350833" y="164020"/>
                    </a:lnTo>
                    <a:lnTo>
                      <a:pt x="1351433" y="163295"/>
                    </a:lnTo>
                    <a:lnTo>
                      <a:pt x="1351283" y="162182"/>
                    </a:lnTo>
                    <a:lnTo>
                      <a:pt x="1350427" y="160773"/>
                    </a:lnTo>
                    <a:lnTo>
                      <a:pt x="1353026" y="159380"/>
                    </a:lnTo>
                    <a:lnTo>
                      <a:pt x="1351531" y="157315"/>
                    </a:lnTo>
                    <a:lnTo>
                      <a:pt x="1347713" y="155967"/>
                    </a:lnTo>
                    <a:lnTo>
                      <a:pt x="1343406" y="156765"/>
                    </a:lnTo>
                    <a:lnTo>
                      <a:pt x="1342699" y="155474"/>
                    </a:lnTo>
                    <a:lnTo>
                      <a:pt x="1339476" y="154964"/>
                    </a:lnTo>
                    <a:lnTo>
                      <a:pt x="1338066" y="153482"/>
                    </a:lnTo>
                    <a:lnTo>
                      <a:pt x="1337433" y="146653"/>
                    </a:lnTo>
                    <a:lnTo>
                      <a:pt x="1336476" y="145743"/>
                    </a:lnTo>
                    <a:lnTo>
                      <a:pt x="1334846" y="146464"/>
                    </a:lnTo>
                    <a:lnTo>
                      <a:pt x="1333950" y="146725"/>
                    </a:lnTo>
                    <a:lnTo>
                      <a:pt x="1333555" y="146307"/>
                    </a:lnTo>
                    <a:lnTo>
                      <a:pt x="1333121" y="144770"/>
                    </a:lnTo>
                    <a:lnTo>
                      <a:pt x="1332258" y="144410"/>
                    </a:lnTo>
                    <a:lnTo>
                      <a:pt x="1331405" y="144480"/>
                    </a:lnTo>
                    <a:lnTo>
                      <a:pt x="1330904" y="144204"/>
                    </a:lnTo>
                    <a:lnTo>
                      <a:pt x="1330599" y="141444"/>
                    </a:lnTo>
                    <a:lnTo>
                      <a:pt x="1331595" y="140423"/>
                    </a:lnTo>
                    <a:lnTo>
                      <a:pt x="1333133" y="140367"/>
                    </a:lnTo>
                    <a:lnTo>
                      <a:pt x="1334626" y="140482"/>
                    </a:lnTo>
                    <a:lnTo>
                      <a:pt x="1335740" y="140062"/>
                    </a:lnTo>
                    <a:lnTo>
                      <a:pt x="1335673" y="139227"/>
                    </a:lnTo>
                    <a:lnTo>
                      <a:pt x="1335223" y="138236"/>
                    </a:lnTo>
                    <a:lnTo>
                      <a:pt x="1335254" y="137323"/>
                    </a:lnTo>
                    <a:lnTo>
                      <a:pt x="1336099" y="136352"/>
                    </a:lnTo>
                    <a:lnTo>
                      <a:pt x="1336554" y="136264"/>
                    </a:lnTo>
                    <a:lnTo>
                      <a:pt x="1336995" y="136553"/>
                    </a:lnTo>
                    <a:lnTo>
                      <a:pt x="1337797" y="136707"/>
                    </a:lnTo>
                    <a:lnTo>
                      <a:pt x="1339834" y="136403"/>
                    </a:lnTo>
                    <a:lnTo>
                      <a:pt x="1338485" y="134436"/>
                    </a:lnTo>
                    <a:lnTo>
                      <a:pt x="1338839" y="132247"/>
                    </a:lnTo>
                    <a:lnTo>
                      <a:pt x="1340423" y="131602"/>
                    </a:lnTo>
                    <a:lnTo>
                      <a:pt x="1344890" y="132524"/>
                    </a:lnTo>
                    <a:lnTo>
                      <a:pt x="1345778" y="132296"/>
                    </a:lnTo>
                    <a:lnTo>
                      <a:pt x="1346046" y="129986"/>
                    </a:lnTo>
                    <a:lnTo>
                      <a:pt x="1347068" y="129552"/>
                    </a:lnTo>
                    <a:lnTo>
                      <a:pt x="1348667" y="129232"/>
                    </a:lnTo>
                    <a:lnTo>
                      <a:pt x="1350705" y="127274"/>
                    </a:lnTo>
                    <a:lnTo>
                      <a:pt x="1348215" y="126784"/>
                    </a:lnTo>
                    <a:lnTo>
                      <a:pt x="1345289" y="127325"/>
                    </a:lnTo>
                    <a:lnTo>
                      <a:pt x="1342901" y="127302"/>
                    </a:lnTo>
                    <a:lnTo>
                      <a:pt x="1342042" y="125118"/>
                    </a:lnTo>
                    <a:lnTo>
                      <a:pt x="1343275" y="122471"/>
                    </a:lnTo>
                    <a:lnTo>
                      <a:pt x="1345953" y="119932"/>
                    </a:lnTo>
                    <a:lnTo>
                      <a:pt x="1348986" y="118547"/>
                    </a:lnTo>
                    <a:lnTo>
                      <a:pt x="1351285" y="119320"/>
                    </a:lnTo>
                    <a:lnTo>
                      <a:pt x="1352059" y="119277"/>
                    </a:lnTo>
                    <a:lnTo>
                      <a:pt x="1352934" y="117280"/>
                    </a:lnTo>
                    <a:lnTo>
                      <a:pt x="1353708" y="116262"/>
                    </a:lnTo>
                    <a:lnTo>
                      <a:pt x="1354238" y="115290"/>
                    </a:lnTo>
                    <a:lnTo>
                      <a:pt x="1354509" y="111556"/>
                    </a:lnTo>
                    <a:lnTo>
                      <a:pt x="1354968" y="110095"/>
                    </a:lnTo>
                    <a:lnTo>
                      <a:pt x="1355769" y="109485"/>
                    </a:lnTo>
                    <a:lnTo>
                      <a:pt x="1356900" y="110145"/>
                    </a:lnTo>
                    <a:lnTo>
                      <a:pt x="1357105" y="118651"/>
                    </a:lnTo>
                    <a:lnTo>
                      <a:pt x="1356795" y="120251"/>
                    </a:lnTo>
                    <a:lnTo>
                      <a:pt x="1355747" y="123473"/>
                    </a:lnTo>
                    <a:lnTo>
                      <a:pt x="1357249" y="120833"/>
                    </a:lnTo>
                    <a:lnTo>
                      <a:pt x="1359436" y="118963"/>
                    </a:lnTo>
                    <a:lnTo>
                      <a:pt x="1361173" y="117075"/>
                    </a:lnTo>
                    <a:lnTo>
                      <a:pt x="1361366" y="114383"/>
                    </a:lnTo>
                    <a:lnTo>
                      <a:pt x="1363152" y="116086"/>
                    </a:lnTo>
                    <a:lnTo>
                      <a:pt x="1367791" y="125973"/>
                    </a:lnTo>
                    <a:lnTo>
                      <a:pt x="1368012" y="126852"/>
                    </a:lnTo>
                    <a:lnTo>
                      <a:pt x="1368153" y="126561"/>
                    </a:lnTo>
                    <a:lnTo>
                      <a:pt x="1368625" y="124440"/>
                    </a:lnTo>
                    <a:lnTo>
                      <a:pt x="1367818" y="121708"/>
                    </a:lnTo>
                    <a:lnTo>
                      <a:pt x="1368143" y="120464"/>
                    </a:lnTo>
                    <a:lnTo>
                      <a:pt x="1370271" y="120830"/>
                    </a:lnTo>
                    <a:lnTo>
                      <a:pt x="1370056" y="119354"/>
                    </a:lnTo>
                    <a:lnTo>
                      <a:pt x="1370211" y="117931"/>
                    </a:lnTo>
                    <a:lnTo>
                      <a:pt x="1370770" y="116643"/>
                    </a:lnTo>
                    <a:lnTo>
                      <a:pt x="1371767" y="115573"/>
                    </a:lnTo>
                    <a:lnTo>
                      <a:pt x="1370866" y="115014"/>
                    </a:lnTo>
                    <a:lnTo>
                      <a:pt x="1370424" y="114221"/>
                    </a:lnTo>
                    <a:lnTo>
                      <a:pt x="1370383" y="113218"/>
                    </a:lnTo>
                    <a:lnTo>
                      <a:pt x="1370762" y="112024"/>
                    </a:lnTo>
                    <a:lnTo>
                      <a:pt x="1374293" y="114471"/>
                    </a:lnTo>
                    <a:lnTo>
                      <a:pt x="1373331" y="110941"/>
                    </a:lnTo>
                    <a:lnTo>
                      <a:pt x="1373182" y="109085"/>
                    </a:lnTo>
                    <a:lnTo>
                      <a:pt x="1374003" y="107448"/>
                    </a:lnTo>
                    <a:lnTo>
                      <a:pt x="1374937" y="106831"/>
                    </a:lnTo>
                    <a:lnTo>
                      <a:pt x="1375933" y="106714"/>
                    </a:lnTo>
                    <a:lnTo>
                      <a:pt x="1376905" y="107007"/>
                    </a:lnTo>
                    <a:lnTo>
                      <a:pt x="1377872" y="107678"/>
                    </a:lnTo>
                    <a:lnTo>
                      <a:pt x="1378900" y="108094"/>
                    </a:lnTo>
                    <a:lnTo>
                      <a:pt x="1381156" y="107815"/>
                    </a:lnTo>
                    <a:lnTo>
                      <a:pt x="1381721" y="107910"/>
                    </a:lnTo>
                    <a:lnTo>
                      <a:pt x="1381858" y="110008"/>
                    </a:lnTo>
                    <a:lnTo>
                      <a:pt x="1380585" y="111826"/>
                    </a:lnTo>
                    <a:lnTo>
                      <a:pt x="1379082" y="113269"/>
                    </a:lnTo>
                    <a:lnTo>
                      <a:pt x="1378571" y="114239"/>
                    </a:lnTo>
                    <a:lnTo>
                      <a:pt x="1380080" y="115185"/>
                    </a:lnTo>
                    <a:lnTo>
                      <a:pt x="1382366" y="115145"/>
                    </a:lnTo>
                    <a:lnTo>
                      <a:pt x="1384648" y="114561"/>
                    </a:lnTo>
                    <a:lnTo>
                      <a:pt x="1386252" y="113826"/>
                    </a:lnTo>
                    <a:lnTo>
                      <a:pt x="1385544" y="112502"/>
                    </a:lnTo>
                    <a:lnTo>
                      <a:pt x="1385481" y="111447"/>
                    </a:lnTo>
                    <a:lnTo>
                      <a:pt x="1386072" y="109436"/>
                    </a:lnTo>
                    <a:lnTo>
                      <a:pt x="1386313" y="109339"/>
                    </a:lnTo>
                    <a:lnTo>
                      <a:pt x="1386883" y="109298"/>
                    </a:lnTo>
                    <a:lnTo>
                      <a:pt x="1387456" y="109068"/>
                    </a:lnTo>
                    <a:lnTo>
                      <a:pt x="1387829" y="108462"/>
                    </a:lnTo>
                    <a:lnTo>
                      <a:pt x="1387774" y="107857"/>
                    </a:lnTo>
                    <a:lnTo>
                      <a:pt x="1387080" y="107119"/>
                    </a:lnTo>
                    <a:lnTo>
                      <a:pt x="1386884" y="106313"/>
                    </a:lnTo>
                    <a:lnTo>
                      <a:pt x="1387733" y="99313"/>
                    </a:lnTo>
                    <a:lnTo>
                      <a:pt x="1388774" y="96282"/>
                    </a:lnTo>
                    <a:lnTo>
                      <a:pt x="1389004" y="95139"/>
                    </a:lnTo>
                    <a:lnTo>
                      <a:pt x="1388090" y="93020"/>
                    </a:lnTo>
                    <a:lnTo>
                      <a:pt x="1386380" y="90901"/>
                    </a:lnTo>
                    <a:lnTo>
                      <a:pt x="1385132" y="88873"/>
                    </a:lnTo>
                    <a:lnTo>
                      <a:pt x="1385638" y="86982"/>
                    </a:lnTo>
                    <a:lnTo>
                      <a:pt x="1385462" y="85672"/>
                    </a:lnTo>
                    <a:lnTo>
                      <a:pt x="1384664" y="83369"/>
                    </a:lnTo>
                    <a:lnTo>
                      <a:pt x="1384374" y="80766"/>
                    </a:lnTo>
                    <a:lnTo>
                      <a:pt x="1385756" y="78535"/>
                    </a:lnTo>
                    <a:lnTo>
                      <a:pt x="1385724" y="77751"/>
                    </a:lnTo>
                    <a:lnTo>
                      <a:pt x="1384269" y="76646"/>
                    </a:lnTo>
                    <a:lnTo>
                      <a:pt x="1384238" y="75370"/>
                    </a:lnTo>
                    <a:lnTo>
                      <a:pt x="1385331" y="74568"/>
                    </a:lnTo>
                    <a:lnTo>
                      <a:pt x="1387328" y="74932"/>
                    </a:lnTo>
                    <a:lnTo>
                      <a:pt x="1386683" y="73124"/>
                    </a:lnTo>
                    <a:lnTo>
                      <a:pt x="1388205" y="72330"/>
                    </a:lnTo>
                    <a:lnTo>
                      <a:pt x="1390389" y="73219"/>
                    </a:lnTo>
                    <a:lnTo>
                      <a:pt x="1391664" y="76461"/>
                    </a:lnTo>
                    <a:lnTo>
                      <a:pt x="1392603" y="76411"/>
                    </a:lnTo>
                    <a:lnTo>
                      <a:pt x="1392567" y="75533"/>
                    </a:lnTo>
                    <a:lnTo>
                      <a:pt x="1393343" y="75492"/>
                    </a:lnTo>
                    <a:lnTo>
                      <a:pt x="1394322" y="77220"/>
                    </a:lnTo>
                    <a:lnTo>
                      <a:pt x="1397953" y="79039"/>
                    </a:lnTo>
                    <a:lnTo>
                      <a:pt x="1399634" y="80437"/>
                    </a:lnTo>
                    <a:lnTo>
                      <a:pt x="1399868" y="79398"/>
                    </a:lnTo>
                    <a:lnTo>
                      <a:pt x="1400334" y="78494"/>
                    </a:lnTo>
                    <a:lnTo>
                      <a:pt x="1401058" y="77692"/>
                    </a:lnTo>
                    <a:lnTo>
                      <a:pt x="1402069" y="76884"/>
                    </a:lnTo>
                    <a:lnTo>
                      <a:pt x="1402865" y="77628"/>
                    </a:lnTo>
                    <a:lnTo>
                      <a:pt x="1402082" y="78769"/>
                    </a:lnTo>
                    <a:lnTo>
                      <a:pt x="1400480" y="82152"/>
                    </a:lnTo>
                    <a:lnTo>
                      <a:pt x="1401361" y="83236"/>
                    </a:lnTo>
                    <a:lnTo>
                      <a:pt x="1401292" y="84580"/>
                    </a:lnTo>
                    <a:lnTo>
                      <a:pt x="1400401" y="85831"/>
                    </a:lnTo>
                    <a:lnTo>
                      <a:pt x="1398944" y="86714"/>
                    </a:lnTo>
                    <a:lnTo>
                      <a:pt x="1397637" y="86490"/>
                    </a:lnTo>
                    <a:lnTo>
                      <a:pt x="1396680" y="85557"/>
                    </a:lnTo>
                    <a:lnTo>
                      <a:pt x="1395555" y="85030"/>
                    </a:lnTo>
                    <a:lnTo>
                      <a:pt x="1393769" y="86109"/>
                    </a:lnTo>
                    <a:lnTo>
                      <a:pt x="1394504" y="87096"/>
                    </a:lnTo>
                    <a:lnTo>
                      <a:pt x="1394450" y="88042"/>
                    </a:lnTo>
                    <a:lnTo>
                      <a:pt x="1394085" y="88899"/>
                    </a:lnTo>
                    <a:lnTo>
                      <a:pt x="1393909" y="89599"/>
                    </a:lnTo>
                    <a:lnTo>
                      <a:pt x="1396241" y="102085"/>
                    </a:lnTo>
                    <a:lnTo>
                      <a:pt x="1397493" y="103988"/>
                    </a:lnTo>
                    <a:lnTo>
                      <a:pt x="1397960" y="108236"/>
                    </a:lnTo>
                    <a:lnTo>
                      <a:pt x="1392506" y="120279"/>
                    </a:lnTo>
                    <a:lnTo>
                      <a:pt x="1392790" y="124977"/>
                    </a:lnTo>
                    <a:lnTo>
                      <a:pt x="1394557" y="123281"/>
                    </a:lnTo>
                    <a:lnTo>
                      <a:pt x="1399414" y="107845"/>
                    </a:lnTo>
                    <a:lnTo>
                      <a:pt x="1400576" y="106495"/>
                    </a:lnTo>
                    <a:lnTo>
                      <a:pt x="1401076" y="103453"/>
                    </a:lnTo>
                    <a:lnTo>
                      <a:pt x="1401099" y="97660"/>
                    </a:lnTo>
                    <a:lnTo>
                      <a:pt x="1401828" y="94417"/>
                    </a:lnTo>
                    <a:lnTo>
                      <a:pt x="1403487" y="94015"/>
                    </a:lnTo>
                    <a:lnTo>
                      <a:pt x="1404567" y="95487"/>
                    </a:lnTo>
                    <a:lnTo>
                      <a:pt x="1403675" y="97964"/>
                    </a:lnTo>
                    <a:lnTo>
                      <a:pt x="1404989" y="98628"/>
                    </a:lnTo>
                    <a:lnTo>
                      <a:pt x="1405130" y="99877"/>
                    </a:lnTo>
                    <a:lnTo>
                      <a:pt x="1403885" y="103210"/>
                    </a:lnTo>
                    <a:lnTo>
                      <a:pt x="1408245" y="102133"/>
                    </a:lnTo>
                    <a:lnTo>
                      <a:pt x="1409966" y="101258"/>
                    </a:lnTo>
                    <a:lnTo>
                      <a:pt x="1410610" y="99747"/>
                    </a:lnTo>
                    <a:lnTo>
                      <a:pt x="1410963" y="98598"/>
                    </a:lnTo>
                    <a:lnTo>
                      <a:pt x="1411838" y="98249"/>
                    </a:lnTo>
                    <a:lnTo>
                      <a:pt x="1412741" y="98599"/>
                    </a:lnTo>
                    <a:lnTo>
                      <a:pt x="1413179" y="99613"/>
                    </a:lnTo>
                    <a:lnTo>
                      <a:pt x="1412962" y="100557"/>
                    </a:lnTo>
                    <a:lnTo>
                      <a:pt x="1412634" y="101055"/>
                    </a:lnTo>
                    <a:lnTo>
                      <a:pt x="1412851" y="101379"/>
                    </a:lnTo>
                    <a:lnTo>
                      <a:pt x="1414195" y="101791"/>
                    </a:lnTo>
                    <a:lnTo>
                      <a:pt x="1414979" y="101478"/>
                    </a:lnTo>
                    <a:lnTo>
                      <a:pt x="1415607" y="100555"/>
                    </a:lnTo>
                    <a:lnTo>
                      <a:pt x="1416340" y="99732"/>
                    </a:lnTo>
                    <a:lnTo>
                      <a:pt x="1417477" y="99798"/>
                    </a:lnTo>
                    <a:lnTo>
                      <a:pt x="1418448" y="100837"/>
                    </a:lnTo>
                    <a:lnTo>
                      <a:pt x="1418371" y="102014"/>
                    </a:lnTo>
                    <a:lnTo>
                      <a:pt x="1417552" y="102999"/>
                    </a:lnTo>
                    <a:lnTo>
                      <a:pt x="1416364" y="103438"/>
                    </a:lnTo>
                    <a:lnTo>
                      <a:pt x="1414485" y="104478"/>
                    </a:lnTo>
                    <a:lnTo>
                      <a:pt x="1416641" y="108890"/>
                    </a:lnTo>
                    <a:lnTo>
                      <a:pt x="1415328" y="110529"/>
                    </a:lnTo>
                    <a:lnTo>
                      <a:pt x="1415366" y="111491"/>
                    </a:lnTo>
                    <a:lnTo>
                      <a:pt x="1417301" y="112155"/>
                    </a:lnTo>
                    <a:lnTo>
                      <a:pt x="1417330" y="113148"/>
                    </a:lnTo>
                    <a:lnTo>
                      <a:pt x="1416613" y="114379"/>
                    </a:lnTo>
                    <a:lnTo>
                      <a:pt x="1416395" y="115815"/>
                    </a:lnTo>
                    <a:lnTo>
                      <a:pt x="1416972" y="117251"/>
                    </a:lnTo>
                    <a:lnTo>
                      <a:pt x="1417880" y="118524"/>
                    </a:lnTo>
                    <a:lnTo>
                      <a:pt x="1418930" y="119265"/>
                    </a:lnTo>
                    <a:lnTo>
                      <a:pt x="1420018" y="119146"/>
                    </a:lnTo>
                    <a:lnTo>
                      <a:pt x="1424276" y="122319"/>
                    </a:lnTo>
                    <a:lnTo>
                      <a:pt x="1426814" y="123801"/>
                    </a:lnTo>
                    <a:lnTo>
                      <a:pt x="1427896" y="123536"/>
                    </a:lnTo>
                    <a:lnTo>
                      <a:pt x="1428555" y="118234"/>
                    </a:lnTo>
                    <a:lnTo>
                      <a:pt x="1428283" y="117557"/>
                    </a:lnTo>
                    <a:lnTo>
                      <a:pt x="1427695" y="116844"/>
                    </a:lnTo>
                    <a:lnTo>
                      <a:pt x="1426343" y="115709"/>
                    </a:lnTo>
                    <a:lnTo>
                      <a:pt x="1425758" y="114859"/>
                    </a:lnTo>
                    <a:lnTo>
                      <a:pt x="1425956" y="114158"/>
                    </a:lnTo>
                    <a:lnTo>
                      <a:pt x="1426467" y="113660"/>
                    </a:lnTo>
                    <a:lnTo>
                      <a:pt x="1426714" y="113459"/>
                    </a:lnTo>
                    <a:lnTo>
                      <a:pt x="1427126" y="110673"/>
                    </a:lnTo>
                    <a:lnTo>
                      <a:pt x="1427578" y="109163"/>
                    </a:lnTo>
                    <a:lnTo>
                      <a:pt x="1428162" y="108190"/>
                    </a:lnTo>
                    <a:lnTo>
                      <a:pt x="1432499" y="108115"/>
                    </a:lnTo>
                    <a:lnTo>
                      <a:pt x="1433303" y="108315"/>
                    </a:lnTo>
                    <a:lnTo>
                      <a:pt x="1433592" y="108918"/>
                    </a:lnTo>
                    <a:lnTo>
                      <a:pt x="1435034" y="110834"/>
                    </a:lnTo>
                    <a:lnTo>
                      <a:pt x="1435601" y="111245"/>
                    </a:lnTo>
                    <a:lnTo>
                      <a:pt x="1437384" y="110610"/>
                    </a:lnTo>
                    <a:lnTo>
                      <a:pt x="1437517" y="109294"/>
                    </a:lnTo>
                    <a:lnTo>
                      <a:pt x="1437186" y="107855"/>
                    </a:lnTo>
                    <a:lnTo>
                      <a:pt x="1437602" y="106745"/>
                    </a:lnTo>
                    <a:lnTo>
                      <a:pt x="1438909" y="106491"/>
                    </a:lnTo>
                    <a:lnTo>
                      <a:pt x="1440897" y="107709"/>
                    </a:lnTo>
                    <a:lnTo>
                      <a:pt x="1441919" y="107490"/>
                    </a:lnTo>
                    <a:lnTo>
                      <a:pt x="1442665" y="106175"/>
                    </a:lnTo>
                    <a:lnTo>
                      <a:pt x="1442518" y="104737"/>
                    </a:lnTo>
                    <a:lnTo>
                      <a:pt x="1442011" y="103224"/>
                    </a:lnTo>
                    <a:lnTo>
                      <a:pt x="1441697" y="101700"/>
                    </a:lnTo>
                    <a:lnTo>
                      <a:pt x="1441245" y="100310"/>
                    </a:lnTo>
                    <a:lnTo>
                      <a:pt x="1439397" y="98487"/>
                    </a:lnTo>
                    <a:lnTo>
                      <a:pt x="1438958" y="97410"/>
                    </a:lnTo>
                    <a:lnTo>
                      <a:pt x="1438692" y="95528"/>
                    </a:lnTo>
                    <a:lnTo>
                      <a:pt x="1438115" y="94877"/>
                    </a:lnTo>
                    <a:lnTo>
                      <a:pt x="1437265" y="94553"/>
                    </a:lnTo>
                    <a:lnTo>
                      <a:pt x="1436238" y="93642"/>
                    </a:lnTo>
                    <a:lnTo>
                      <a:pt x="1435534" y="93133"/>
                    </a:lnTo>
                    <a:lnTo>
                      <a:pt x="1434721" y="92693"/>
                    </a:lnTo>
                    <a:lnTo>
                      <a:pt x="1434206" y="91819"/>
                    </a:lnTo>
                    <a:lnTo>
                      <a:pt x="1434386" y="90134"/>
                    </a:lnTo>
                    <a:lnTo>
                      <a:pt x="1435080" y="90371"/>
                    </a:lnTo>
                    <a:lnTo>
                      <a:pt x="1436809" y="89613"/>
                    </a:lnTo>
                    <a:lnTo>
                      <a:pt x="1438284" y="88649"/>
                    </a:lnTo>
                    <a:lnTo>
                      <a:pt x="1438174" y="88183"/>
                    </a:lnTo>
                    <a:lnTo>
                      <a:pt x="1438888" y="87865"/>
                    </a:lnTo>
                    <a:lnTo>
                      <a:pt x="1441116" y="86558"/>
                    </a:lnTo>
                    <a:lnTo>
                      <a:pt x="1444343" y="85673"/>
                    </a:lnTo>
                    <a:lnTo>
                      <a:pt x="1444750" y="84564"/>
                    </a:lnTo>
                    <a:lnTo>
                      <a:pt x="1444472" y="83154"/>
                    </a:lnTo>
                    <a:lnTo>
                      <a:pt x="1444366" y="81736"/>
                    </a:lnTo>
                    <a:lnTo>
                      <a:pt x="1444757" y="80722"/>
                    </a:lnTo>
                    <a:lnTo>
                      <a:pt x="1445785" y="79529"/>
                    </a:lnTo>
                    <a:lnTo>
                      <a:pt x="1445952" y="78526"/>
                    </a:lnTo>
                    <a:lnTo>
                      <a:pt x="1445646" y="77474"/>
                    </a:lnTo>
                    <a:lnTo>
                      <a:pt x="1444383" y="75433"/>
                    </a:lnTo>
                    <a:lnTo>
                      <a:pt x="1444082" y="74234"/>
                    </a:lnTo>
                    <a:lnTo>
                      <a:pt x="1443925" y="72546"/>
                    </a:lnTo>
                    <a:lnTo>
                      <a:pt x="1444050" y="70969"/>
                    </a:lnTo>
                    <a:lnTo>
                      <a:pt x="1445109" y="69765"/>
                    </a:lnTo>
                    <a:lnTo>
                      <a:pt x="1448885" y="69031"/>
                    </a:lnTo>
                    <a:lnTo>
                      <a:pt x="1449643" y="68784"/>
                    </a:lnTo>
                    <a:lnTo>
                      <a:pt x="1450694" y="68167"/>
                    </a:lnTo>
                    <a:lnTo>
                      <a:pt x="1453677" y="65328"/>
                    </a:lnTo>
                    <a:lnTo>
                      <a:pt x="1454114" y="65275"/>
                    </a:lnTo>
                    <a:lnTo>
                      <a:pt x="1454221" y="62915"/>
                    </a:lnTo>
                    <a:lnTo>
                      <a:pt x="1453570" y="60571"/>
                    </a:lnTo>
                    <a:lnTo>
                      <a:pt x="1453312" y="58595"/>
                    </a:lnTo>
                    <a:lnTo>
                      <a:pt x="1454677" y="57334"/>
                    </a:lnTo>
                    <a:lnTo>
                      <a:pt x="1452336" y="52458"/>
                    </a:lnTo>
                    <a:lnTo>
                      <a:pt x="1448830" y="50654"/>
                    </a:lnTo>
                    <a:lnTo>
                      <a:pt x="1436206" y="51120"/>
                    </a:lnTo>
                    <a:lnTo>
                      <a:pt x="1434396" y="50343"/>
                    </a:lnTo>
                    <a:lnTo>
                      <a:pt x="1433573" y="48343"/>
                    </a:lnTo>
                    <a:lnTo>
                      <a:pt x="1433238" y="47083"/>
                    </a:lnTo>
                    <a:lnTo>
                      <a:pt x="1432002" y="45251"/>
                    </a:lnTo>
                    <a:lnTo>
                      <a:pt x="1431690" y="44042"/>
                    </a:lnTo>
                    <a:lnTo>
                      <a:pt x="1431783" y="43012"/>
                    </a:lnTo>
                    <a:lnTo>
                      <a:pt x="1432366" y="41371"/>
                    </a:lnTo>
                    <a:lnTo>
                      <a:pt x="1432468" y="40015"/>
                    </a:lnTo>
                    <a:lnTo>
                      <a:pt x="1434036" y="41129"/>
                    </a:lnTo>
                    <a:lnTo>
                      <a:pt x="1436382" y="44402"/>
                    </a:lnTo>
                    <a:lnTo>
                      <a:pt x="1437728" y="45087"/>
                    </a:lnTo>
                    <a:lnTo>
                      <a:pt x="1439388" y="44564"/>
                    </a:lnTo>
                    <a:lnTo>
                      <a:pt x="1439501" y="43240"/>
                    </a:lnTo>
                    <a:lnTo>
                      <a:pt x="1439158" y="41467"/>
                    </a:lnTo>
                    <a:lnTo>
                      <a:pt x="1439336" y="39669"/>
                    </a:lnTo>
                    <a:lnTo>
                      <a:pt x="1440869" y="38775"/>
                    </a:lnTo>
                    <a:lnTo>
                      <a:pt x="1444424" y="43998"/>
                    </a:lnTo>
                    <a:lnTo>
                      <a:pt x="1447219" y="43733"/>
                    </a:lnTo>
                    <a:lnTo>
                      <a:pt x="1446576" y="42708"/>
                    </a:lnTo>
                    <a:lnTo>
                      <a:pt x="1446459" y="41458"/>
                    </a:lnTo>
                    <a:lnTo>
                      <a:pt x="1446467" y="40034"/>
                    </a:lnTo>
                    <a:lnTo>
                      <a:pt x="1446233" y="38444"/>
                    </a:lnTo>
                    <a:lnTo>
                      <a:pt x="1445644" y="36653"/>
                    </a:lnTo>
                    <a:lnTo>
                      <a:pt x="1445109" y="36052"/>
                    </a:lnTo>
                    <a:lnTo>
                      <a:pt x="1444240" y="35813"/>
                    </a:lnTo>
                    <a:lnTo>
                      <a:pt x="1439226" y="33489"/>
                    </a:lnTo>
                    <a:lnTo>
                      <a:pt x="1438204" y="32703"/>
                    </a:lnTo>
                    <a:lnTo>
                      <a:pt x="1436797" y="31005"/>
                    </a:lnTo>
                    <a:lnTo>
                      <a:pt x="1437158" y="30799"/>
                    </a:lnTo>
                    <a:lnTo>
                      <a:pt x="1438580" y="31261"/>
                    </a:lnTo>
                    <a:lnTo>
                      <a:pt x="1442212" y="31989"/>
                    </a:lnTo>
                    <a:lnTo>
                      <a:pt x="1442989" y="31417"/>
                    </a:lnTo>
                    <a:lnTo>
                      <a:pt x="1443249" y="29332"/>
                    </a:lnTo>
                    <a:lnTo>
                      <a:pt x="1443865" y="27700"/>
                    </a:lnTo>
                    <a:lnTo>
                      <a:pt x="1445321" y="26382"/>
                    </a:lnTo>
                    <a:lnTo>
                      <a:pt x="1446815" y="26046"/>
                    </a:lnTo>
                    <a:lnTo>
                      <a:pt x="1447539" y="27329"/>
                    </a:lnTo>
                    <a:lnTo>
                      <a:pt x="1447042" y="28850"/>
                    </a:lnTo>
                    <a:lnTo>
                      <a:pt x="1446178" y="30127"/>
                    </a:lnTo>
                    <a:lnTo>
                      <a:pt x="1446138" y="30967"/>
                    </a:lnTo>
                    <a:lnTo>
                      <a:pt x="1449746" y="31310"/>
                    </a:lnTo>
                    <a:lnTo>
                      <a:pt x="1450904" y="31588"/>
                    </a:lnTo>
                    <a:lnTo>
                      <a:pt x="1452053" y="31384"/>
                    </a:lnTo>
                    <a:lnTo>
                      <a:pt x="1453668" y="30174"/>
                    </a:lnTo>
                    <a:lnTo>
                      <a:pt x="1453464" y="31555"/>
                    </a:lnTo>
                    <a:lnTo>
                      <a:pt x="1452839" y="32685"/>
                    </a:lnTo>
                    <a:lnTo>
                      <a:pt x="1451162" y="34683"/>
                    </a:lnTo>
                    <a:lnTo>
                      <a:pt x="1451885" y="34846"/>
                    </a:lnTo>
                    <a:lnTo>
                      <a:pt x="1453121" y="35308"/>
                    </a:lnTo>
                    <a:lnTo>
                      <a:pt x="1453862" y="35428"/>
                    </a:lnTo>
                    <a:lnTo>
                      <a:pt x="1453895" y="36306"/>
                    </a:lnTo>
                    <a:lnTo>
                      <a:pt x="1452083" y="37160"/>
                    </a:lnTo>
                    <a:lnTo>
                      <a:pt x="1450604" y="38677"/>
                    </a:lnTo>
                    <a:lnTo>
                      <a:pt x="1449519" y="40615"/>
                    </a:lnTo>
                    <a:lnTo>
                      <a:pt x="1448972" y="42703"/>
                    </a:lnTo>
                    <a:lnTo>
                      <a:pt x="1451183" y="41871"/>
                    </a:lnTo>
                    <a:lnTo>
                      <a:pt x="1452998" y="40547"/>
                    </a:lnTo>
                    <a:lnTo>
                      <a:pt x="1456506" y="37129"/>
                    </a:lnTo>
                    <a:lnTo>
                      <a:pt x="1457671" y="36235"/>
                    </a:lnTo>
                    <a:lnTo>
                      <a:pt x="1458996" y="35489"/>
                    </a:lnTo>
                    <a:lnTo>
                      <a:pt x="1462479" y="34126"/>
                    </a:lnTo>
                    <a:lnTo>
                      <a:pt x="1461217" y="36835"/>
                    </a:lnTo>
                    <a:lnTo>
                      <a:pt x="1457380" y="39409"/>
                    </a:lnTo>
                    <a:lnTo>
                      <a:pt x="1455879" y="41482"/>
                    </a:lnTo>
                    <a:lnTo>
                      <a:pt x="1459227" y="41767"/>
                    </a:lnTo>
                    <a:lnTo>
                      <a:pt x="1461584" y="43221"/>
                    </a:lnTo>
                    <a:lnTo>
                      <a:pt x="1462086" y="44871"/>
                    </a:lnTo>
                    <a:lnTo>
                      <a:pt x="1459866" y="45754"/>
                    </a:lnTo>
                    <a:lnTo>
                      <a:pt x="1456469" y="46351"/>
                    </a:lnTo>
                    <a:lnTo>
                      <a:pt x="1455980" y="47505"/>
                    </a:lnTo>
                    <a:lnTo>
                      <a:pt x="1456520" y="49122"/>
                    </a:lnTo>
                    <a:lnTo>
                      <a:pt x="1456234" y="51040"/>
                    </a:lnTo>
                    <a:lnTo>
                      <a:pt x="1460264" y="49869"/>
                    </a:lnTo>
                    <a:lnTo>
                      <a:pt x="1462039" y="50252"/>
                    </a:lnTo>
                    <a:lnTo>
                      <a:pt x="1462298" y="52584"/>
                    </a:lnTo>
                    <a:lnTo>
                      <a:pt x="1459128" y="55670"/>
                    </a:lnTo>
                    <a:lnTo>
                      <a:pt x="1458280" y="57093"/>
                    </a:lnTo>
                    <a:lnTo>
                      <a:pt x="1460711" y="56157"/>
                    </a:lnTo>
                    <a:lnTo>
                      <a:pt x="1459754" y="60412"/>
                    </a:lnTo>
                    <a:lnTo>
                      <a:pt x="1462771" y="62304"/>
                    </a:lnTo>
                    <a:lnTo>
                      <a:pt x="1466196" y="63382"/>
                    </a:lnTo>
                    <a:lnTo>
                      <a:pt x="1466578" y="65132"/>
                    </a:lnTo>
                    <a:lnTo>
                      <a:pt x="1465759" y="65675"/>
                    </a:lnTo>
                    <a:lnTo>
                      <a:pt x="1465067" y="65761"/>
                    </a:lnTo>
                    <a:lnTo>
                      <a:pt x="1464605" y="65993"/>
                    </a:lnTo>
                    <a:lnTo>
                      <a:pt x="1464460" y="67047"/>
                    </a:lnTo>
                    <a:lnTo>
                      <a:pt x="1464867" y="67278"/>
                    </a:lnTo>
                    <a:lnTo>
                      <a:pt x="1466645" y="68049"/>
                    </a:lnTo>
                    <a:lnTo>
                      <a:pt x="1467164" y="68233"/>
                    </a:lnTo>
                    <a:lnTo>
                      <a:pt x="1468583" y="67368"/>
                    </a:lnTo>
                    <a:lnTo>
                      <a:pt x="1470073" y="66165"/>
                    </a:lnTo>
                    <a:lnTo>
                      <a:pt x="1471402" y="66142"/>
                    </a:lnTo>
                    <a:lnTo>
                      <a:pt x="1472351" y="68859"/>
                    </a:lnTo>
                    <a:lnTo>
                      <a:pt x="1473199" y="68818"/>
                    </a:lnTo>
                    <a:lnTo>
                      <a:pt x="1473379" y="66779"/>
                    </a:lnTo>
                    <a:lnTo>
                      <a:pt x="1473869" y="65081"/>
                    </a:lnTo>
                    <a:lnTo>
                      <a:pt x="1474930" y="63878"/>
                    </a:lnTo>
                    <a:lnTo>
                      <a:pt x="1479194" y="62688"/>
                    </a:lnTo>
                    <a:lnTo>
                      <a:pt x="1479196" y="61349"/>
                    </a:lnTo>
                    <a:lnTo>
                      <a:pt x="1477942" y="59776"/>
                    </a:lnTo>
                    <a:lnTo>
                      <a:pt x="1475781" y="57767"/>
                    </a:lnTo>
                    <a:lnTo>
                      <a:pt x="1475061" y="57383"/>
                    </a:lnTo>
                    <a:lnTo>
                      <a:pt x="1474250" y="57286"/>
                    </a:lnTo>
                    <a:lnTo>
                      <a:pt x="1473166" y="57307"/>
                    </a:lnTo>
                    <a:lnTo>
                      <a:pt x="1472523" y="56815"/>
                    </a:lnTo>
                    <a:lnTo>
                      <a:pt x="1473022" y="55619"/>
                    </a:lnTo>
                    <a:lnTo>
                      <a:pt x="1474367" y="53754"/>
                    </a:lnTo>
                    <a:lnTo>
                      <a:pt x="1474667" y="51605"/>
                    </a:lnTo>
                    <a:lnTo>
                      <a:pt x="1475080" y="50308"/>
                    </a:lnTo>
                    <a:lnTo>
                      <a:pt x="1476132" y="49399"/>
                    </a:lnTo>
                    <a:lnTo>
                      <a:pt x="1478448" y="48356"/>
                    </a:lnTo>
                    <a:lnTo>
                      <a:pt x="1477841" y="47956"/>
                    </a:lnTo>
                    <a:lnTo>
                      <a:pt x="1477176" y="47151"/>
                    </a:lnTo>
                    <a:lnTo>
                      <a:pt x="1476607" y="46687"/>
                    </a:lnTo>
                    <a:lnTo>
                      <a:pt x="1478362" y="44834"/>
                    </a:lnTo>
                    <a:lnTo>
                      <a:pt x="1480630" y="44703"/>
                    </a:lnTo>
                    <a:lnTo>
                      <a:pt x="1482570" y="44265"/>
                    </a:lnTo>
                    <a:lnTo>
                      <a:pt x="1484042" y="39361"/>
                    </a:lnTo>
                    <a:lnTo>
                      <a:pt x="1487873" y="36259"/>
                    </a:lnTo>
                    <a:lnTo>
                      <a:pt x="1489135" y="34598"/>
                    </a:lnTo>
                    <a:lnTo>
                      <a:pt x="1491474" y="37302"/>
                    </a:lnTo>
                    <a:lnTo>
                      <a:pt x="1493990" y="37204"/>
                    </a:lnTo>
                    <a:lnTo>
                      <a:pt x="1496213" y="35488"/>
                    </a:lnTo>
                    <a:lnTo>
                      <a:pt x="1497755" y="33312"/>
                    </a:lnTo>
                    <a:lnTo>
                      <a:pt x="1499643" y="29928"/>
                    </a:lnTo>
                    <a:lnTo>
                      <a:pt x="1500935" y="28779"/>
                    </a:lnTo>
                    <a:lnTo>
                      <a:pt x="1502750" y="29134"/>
                    </a:lnTo>
                    <a:lnTo>
                      <a:pt x="1506229" y="30206"/>
                    </a:lnTo>
                    <a:lnTo>
                      <a:pt x="1504571" y="30796"/>
                    </a:lnTo>
                    <a:lnTo>
                      <a:pt x="1502621" y="31881"/>
                    </a:lnTo>
                    <a:lnTo>
                      <a:pt x="1501008" y="33212"/>
                    </a:lnTo>
                    <a:lnTo>
                      <a:pt x="1500379" y="34539"/>
                    </a:lnTo>
                    <a:lnTo>
                      <a:pt x="1500117" y="35848"/>
                    </a:lnTo>
                    <a:lnTo>
                      <a:pt x="1499403" y="36509"/>
                    </a:lnTo>
                    <a:lnTo>
                      <a:pt x="1498559" y="36967"/>
                    </a:lnTo>
                    <a:lnTo>
                      <a:pt x="1497909" y="37699"/>
                    </a:lnTo>
                    <a:lnTo>
                      <a:pt x="1497446" y="41111"/>
                    </a:lnTo>
                    <a:lnTo>
                      <a:pt x="1497146" y="42192"/>
                    </a:lnTo>
                    <a:lnTo>
                      <a:pt x="1493676" y="45944"/>
                    </a:lnTo>
                    <a:lnTo>
                      <a:pt x="1492286" y="48291"/>
                    </a:lnTo>
                    <a:lnTo>
                      <a:pt x="1493506" y="49238"/>
                    </a:lnTo>
                    <a:lnTo>
                      <a:pt x="1496084" y="48614"/>
                    </a:lnTo>
                    <a:lnTo>
                      <a:pt x="1500116" y="46834"/>
                    </a:lnTo>
                    <a:lnTo>
                      <a:pt x="1501604" y="47256"/>
                    </a:lnTo>
                    <a:lnTo>
                      <a:pt x="1497517" y="52648"/>
                    </a:lnTo>
                    <a:lnTo>
                      <a:pt x="1498570" y="53488"/>
                    </a:lnTo>
                    <a:lnTo>
                      <a:pt x="1500188" y="56122"/>
                    </a:lnTo>
                    <a:lnTo>
                      <a:pt x="1501165" y="56850"/>
                    </a:lnTo>
                    <a:lnTo>
                      <a:pt x="1502999" y="56607"/>
                    </a:lnTo>
                    <a:lnTo>
                      <a:pt x="1504500" y="55669"/>
                    </a:lnTo>
                    <a:lnTo>
                      <a:pt x="1505798" y="55033"/>
                    </a:lnTo>
                    <a:lnTo>
                      <a:pt x="1507121" y="55693"/>
                    </a:lnTo>
                    <a:lnTo>
                      <a:pt x="1507528" y="57097"/>
                    </a:lnTo>
                    <a:lnTo>
                      <a:pt x="1507250" y="61117"/>
                    </a:lnTo>
                    <a:lnTo>
                      <a:pt x="1507368" y="62713"/>
                    </a:lnTo>
                    <a:lnTo>
                      <a:pt x="1508282" y="64554"/>
                    </a:lnTo>
                    <a:lnTo>
                      <a:pt x="1509169" y="65046"/>
                    </a:lnTo>
                    <a:lnTo>
                      <a:pt x="1510276" y="65434"/>
                    </a:lnTo>
                    <a:lnTo>
                      <a:pt x="1511834" y="66984"/>
                    </a:lnTo>
                    <a:lnTo>
                      <a:pt x="1511673" y="63266"/>
                    </a:lnTo>
                    <a:lnTo>
                      <a:pt x="1511867" y="61478"/>
                    </a:lnTo>
                    <a:lnTo>
                      <a:pt x="1512508" y="59921"/>
                    </a:lnTo>
                    <a:lnTo>
                      <a:pt x="1513736" y="59069"/>
                    </a:lnTo>
                    <a:lnTo>
                      <a:pt x="1515433" y="58446"/>
                    </a:lnTo>
                    <a:lnTo>
                      <a:pt x="1516935" y="57498"/>
                    </a:lnTo>
                    <a:lnTo>
                      <a:pt x="1517516" y="55651"/>
                    </a:lnTo>
                    <a:lnTo>
                      <a:pt x="1517220" y="54200"/>
                    </a:lnTo>
                    <a:lnTo>
                      <a:pt x="1516811" y="53026"/>
                    </a:lnTo>
                    <a:lnTo>
                      <a:pt x="1516812" y="51854"/>
                    </a:lnTo>
                    <a:lnTo>
                      <a:pt x="1517763" y="50387"/>
                    </a:lnTo>
                    <a:lnTo>
                      <a:pt x="1517943" y="49375"/>
                    </a:lnTo>
                    <a:lnTo>
                      <a:pt x="1517243" y="48361"/>
                    </a:lnTo>
                    <a:lnTo>
                      <a:pt x="1516639" y="47185"/>
                    </a:lnTo>
                    <a:lnTo>
                      <a:pt x="1517170" y="45654"/>
                    </a:lnTo>
                    <a:lnTo>
                      <a:pt x="1518052" y="46294"/>
                    </a:lnTo>
                    <a:lnTo>
                      <a:pt x="1519961" y="47357"/>
                    </a:lnTo>
                    <a:lnTo>
                      <a:pt x="1520669" y="47973"/>
                    </a:lnTo>
                    <a:lnTo>
                      <a:pt x="1521252" y="49160"/>
                    </a:lnTo>
                    <a:lnTo>
                      <a:pt x="1521925" y="51766"/>
                    </a:lnTo>
                    <a:lnTo>
                      <a:pt x="1522542" y="52438"/>
                    </a:lnTo>
                    <a:lnTo>
                      <a:pt x="1524053" y="52024"/>
                    </a:lnTo>
                    <a:lnTo>
                      <a:pt x="1525865" y="47830"/>
                    </a:lnTo>
                    <a:lnTo>
                      <a:pt x="1527482" y="46062"/>
                    </a:lnTo>
                    <a:lnTo>
                      <a:pt x="1526549" y="44232"/>
                    </a:lnTo>
                    <a:lnTo>
                      <a:pt x="1527380" y="42457"/>
                    </a:lnTo>
                    <a:lnTo>
                      <a:pt x="1528633" y="40476"/>
                    </a:lnTo>
                    <a:lnTo>
                      <a:pt x="1528928" y="38025"/>
                    </a:lnTo>
                    <a:lnTo>
                      <a:pt x="1528151" y="38060"/>
                    </a:lnTo>
                    <a:lnTo>
                      <a:pt x="1527670" y="38961"/>
                    </a:lnTo>
                    <a:lnTo>
                      <a:pt x="1527037" y="39628"/>
                    </a:lnTo>
                    <a:lnTo>
                      <a:pt x="1525605" y="40875"/>
                    </a:lnTo>
                    <a:lnTo>
                      <a:pt x="1524084" y="39500"/>
                    </a:lnTo>
                    <a:lnTo>
                      <a:pt x="1523104" y="37798"/>
                    </a:lnTo>
                    <a:lnTo>
                      <a:pt x="1522903" y="36102"/>
                    </a:lnTo>
                    <a:lnTo>
                      <a:pt x="1523758" y="34745"/>
                    </a:lnTo>
                    <a:lnTo>
                      <a:pt x="1524513" y="34679"/>
                    </a:lnTo>
                    <a:lnTo>
                      <a:pt x="1527170" y="35395"/>
                    </a:lnTo>
                    <a:lnTo>
                      <a:pt x="1528839" y="35393"/>
                    </a:lnTo>
                    <a:lnTo>
                      <a:pt x="1529277" y="34128"/>
                    </a:lnTo>
                    <a:lnTo>
                      <a:pt x="1530549" y="32679"/>
                    </a:lnTo>
                    <a:lnTo>
                      <a:pt x="1532145" y="33224"/>
                    </a:lnTo>
                    <a:lnTo>
                      <a:pt x="1533895" y="32874"/>
                    </a:lnTo>
                    <a:lnTo>
                      <a:pt x="1533965" y="32525"/>
                    </a:lnTo>
                    <a:lnTo>
                      <a:pt x="1537496" y="33967"/>
                    </a:lnTo>
                    <a:lnTo>
                      <a:pt x="1539154" y="33924"/>
                    </a:lnTo>
                    <a:lnTo>
                      <a:pt x="1540766" y="32221"/>
                    </a:lnTo>
                    <a:lnTo>
                      <a:pt x="1538355" y="31481"/>
                    </a:lnTo>
                    <a:lnTo>
                      <a:pt x="1536967" y="30728"/>
                    </a:lnTo>
                    <a:lnTo>
                      <a:pt x="1536536" y="29774"/>
                    </a:lnTo>
                    <a:lnTo>
                      <a:pt x="1537530" y="28861"/>
                    </a:lnTo>
                    <a:lnTo>
                      <a:pt x="1539149" y="28894"/>
                    </a:lnTo>
                    <a:lnTo>
                      <a:pt x="1542469" y="29509"/>
                    </a:lnTo>
                    <a:lnTo>
                      <a:pt x="1541709" y="28256"/>
                    </a:lnTo>
                    <a:lnTo>
                      <a:pt x="1540821" y="27438"/>
                    </a:lnTo>
                    <a:lnTo>
                      <a:pt x="1539547" y="27004"/>
                    </a:lnTo>
                    <a:lnTo>
                      <a:pt x="1537669" y="26931"/>
                    </a:lnTo>
                    <a:lnTo>
                      <a:pt x="1536148" y="26465"/>
                    </a:lnTo>
                    <a:lnTo>
                      <a:pt x="1535181" y="25139"/>
                    </a:lnTo>
                    <a:lnTo>
                      <a:pt x="1534660" y="23342"/>
                    </a:lnTo>
                    <a:lnTo>
                      <a:pt x="1534453" y="21458"/>
                    </a:lnTo>
                    <a:lnTo>
                      <a:pt x="1533953" y="20602"/>
                    </a:lnTo>
                    <a:lnTo>
                      <a:pt x="1531556" y="17886"/>
                    </a:lnTo>
                    <a:lnTo>
                      <a:pt x="1530781" y="16791"/>
                    </a:lnTo>
                    <a:lnTo>
                      <a:pt x="1529057" y="11546"/>
                    </a:lnTo>
                    <a:lnTo>
                      <a:pt x="1527976" y="9900"/>
                    </a:lnTo>
                    <a:lnTo>
                      <a:pt x="1530142" y="9677"/>
                    </a:lnTo>
                    <a:lnTo>
                      <a:pt x="1532737" y="9121"/>
                    </a:lnTo>
                    <a:lnTo>
                      <a:pt x="1534907" y="8082"/>
                    </a:lnTo>
                    <a:lnTo>
                      <a:pt x="1535755" y="6455"/>
                    </a:lnTo>
                    <a:lnTo>
                      <a:pt x="1536310" y="6514"/>
                    </a:lnTo>
                    <a:lnTo>
                      <a:pt x="1537389" y="7511"/>
                    </a:lnTo>
                    <a:lnTo>
                      <a:pt x="1538097" y="9362"/>
                    </a:lnTo>
                    <a:lnTo>
                      <a:pt x="1537604" y="12103"/>
                    </a:lnTo>
                    <a:lnTo>
                      <a:pt x="1538818" y="12540"/>
                    </a:lnTo>
                    <a:lnTo>
                      <a:pt x="1540118" y="12796"/>
                    </a:lnTo>
                    <a:lnTo>
                      <a:pt x="1540430" y="11370"/>
                    </a:lnTo>
                    <a:lnTo>
                      <a:pt x="1541333" y="10483"/>
                    </a:lnTo>
                    <a:lnTo>
                      <a:pt x="1542683" y="10047"/>
                    </a:lnTo>
                    <a:lnTo>
                      <a:pt x="1544330" y="9974"/>
                    </a:lnTo>
                    <a:lnTo>
                      <a:pt x="1544304" y="9170"/>
                    </a:lnTo>
                    <a:lnTo>
                      <a:pt x="1542055" y="8130"/>
                    </a:lnTo>
                    <a:lnTo>
                      <a:pt x="1540337" y="6418"/>
                    </a:lnTo>
                    <a:lnTo>
                      <a:pt x="1540142" y="4544"/>
                    </a:lnTo>
                    <a:lnTo>
                      <a:pt x="1542378" y="3033"/>
                    </a:lnTo>
                    <a:lnTo>
                      <a:pt x="1544693" y="3244"/>
                    </a:lnTo>
                    <a:lnTo>
                      <a:pt x="1546745" y="4523"/>
                    </a:lnTo>
                    <a:lnTo>
                      <a:pt x="1548784" y="5395"/>
                    </a:lnTo>
                    <a:lnTo>
                      <a:pt x="1551101" y="4478"/>
                    </a:lnTo>
                    <a:lnTo>
                      <a:pt x="1548594" y="3072"/>
                    </a:lnTo>
                    <a:lnTo>
                      <a:pt x="1547600" y="2802"/>
                    </a:lnTo>
                    <a:lnTo>
                      <a:pt x="1548890" y="1793"/>
                    </a:lnTo>
                    <a:lnTo>
                      <a:pt x="1550405" y="1079"/>
                    </a:lnTo>
                    <a:close/>
                  </a:path>
                </a:pathLst>
              </a:custGeom>
              <a:grpFill/>
              <a:ln w="3175"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n-AU" sz="1600" dirty="0">
                  <a:solidFill>
                    <a:schemeClr val="tx1"/>
                  </a:solidFill>
                  <a:latin typeface="Arial" panose="020B0604020202020204" pitchFamily="34" charset="0"/>
                  <a:cs typeface="Arial" panose="020B0604020202020204" pitchFamily="34" charset="0"/>
                </a:endParaRPr>
              </a:p>
            </p:txBody>
          </p:sp>
          <p:sp>
            <p:nvSpPr>
              <p:cNvPr id="10" name="Freeform 48">
                <a:extLst>
                  <a:ext uri="{FF2B5EF4-FFF2-40B4-BE49-F238E27FC236}">
                    <a16:creationId xmlns:a16="http://schemas.microsoft.com/office/drawing/2014/main" id="{D4A917D0-D59D-ED4B-48C2-AF23F56BF0C5}"/>
                  </a:ext>
                </a:extLst>
              </p:cNvPr>
              <p:cNvSpPr>
                <a:spLocks noChangeAspect="1"/>
              </p:cNvSpPr>
              <p:nvPr>
                <p:custDataLst>
                  <p:tags r:id="rId4"/>
                </p:custDataLst>
              </p:nvPr>
            </p:nvSpPr>
            <p:spPr>
              <a:xfrm>
                <a:off x="6202535" y="5109673"/>
                <a:ext cx="71773" cy="98830"/>
              </a:xfrm>
              <a:custGeom>
                <a:avLst/>
                <a:gdLst/>
                <a:ahLst/>
                <a:cxnLst/>
                <a:rect l="0" t="0" r="0" b="0"/>
                <a:pathLst>
                  <a:path w="71773" h="98830">
                    <a:moveTo>
                      <a:pt x="65496" y="31363"/>
                    </a:moveTo>
                    <a:lnTo>
                      <a:pt x="58191" y="28995"/>
                    </a:lnTo>
                    <a:lnTo>
                      <a:pt x="57302" y="29056"/>
                    </a:lnTo>
                    <a:lnTo>
                      <a:pt x="56654" y="29171"/>
                    </a:lnTo>
                    <a:lnTo>
                      <a:pt x="54905" y="30833"/>
                    </a:lnTo>
                    <a:lnTo>
                      <a:pt x="54209" y="32125"/>
                    </a:lnTo>
                    <a:lnTo>
                      <a:pt x="53737" y="32446"/>
                    </a:lnTo>
                    <a:lnTo>
                      <a:pt x="52896" y="32656"/>
                    </a:lnTo>
                    <a:lnTo>
                      <a:pt x="52363" y="32381"/>
                    </a:lnTo>
                    <a:lnTo>
                      <a:pt x="50984" y="31110"/>
                    </a:lnTo>
                    <a:lnTo>
                      <a:pt x="50374" y="30912"/>
                    </a:lnTo>
                    <a:lnTo>
                      <a:pt x="49727" y="30925"/>
                    </a:lnTo>
                    <a:lnTo>
                      <a:pt x="49127" y="31128"/>
                    </a:lnTo>
                    <a:lnTo>
                      <a:pt x="48154" y="31767"/>
                    </a:lnTo>
                    <a:lnTo>
                      <a:pt x="47593" y="32421"/>
                    </a:lnTo>
                    <a:lnTo>
                      <a:pt x="45517" y="35257"/>
                    </a:lnTo>
                    <a:lnTo>
                      <a:pt x="44684" y="36206"/>
                    </a:lnTo>
                    <a:lnTo>
                      <a:pt x="43955" y="36885"/>
                    </a:lnTo>
                    <a:lnTo>
                      <a:pt x="43395" y="37194"/>
                    </a:lnTo>
                    <a:lnTo>
                      <a:pt x="42913" y="37555"/>
                    </a:lnTo>
                    <a:lnTo>
                      <a:pt x="42531" y="38051"/>
                    </a:lnTo>
                    <a:lnTo>
                      <a:pt x="42344" y="38627"/>
                    </a:lnTo>
                    <a:lnTo>
                      <a:pt x="42559" y="39434"/>
                    </a:lnTo>
                    <a:lnTo>
                      <a:pt x="42646" y="40150"/>
                    </a:lnTo>
                    <a:lnTo>
                      <a:pt x="42653" y="40895"/>
                    </a:lnTo>
                    <a:lnTo>
                      <a:pt x="41552" y="42368"/>
                    </a:lnTo>
                    <a:lnTo>
                      <a:pt x="41259" y="42998"/>
                    </a:lnTo>
                    <a:lnTo>
                      <a:pt x="41168" y="43311"/>
                    </a:lnTo>
                    <a:lnTo>
                      <a:pt x="41328" y="44895"/>
                    </a:lnTo>
                    <a:lnTo>
                      <a:pt x="41696" y="45851"/>
                    </a:lnTo>
                    <a:lnTo>
                      <a:pt x="41811" y="46380"/>
                    </a:lnTo>
                    <a:lnTo>
                      <a:pt x="41946" y="47846"/>
                    </a:lnTo>
                    <a:lnTo>
                      <a:pt x="41672" y="48884"/>
                    </a:lnTo>
                    <a:lnTo>
                      <a:pt x="41095" y="50186"/>
                    </a:lnTo>
                    <a:lnTo>
                      <a:pt x="39136" y="53707"/>
                    </a:lnTo>
                    <a:lnTo>
                      <a:pt x="38732" y="54768"/>
                    </a:lnTo>
                    <a:lnTo>
                      <a:pt x="38663" y="55502"/>
                    </a:lnTo>
                    <a:lnTo>
                      <a:pt x="37941" y="56723"/>
                    </a:lnTo>
                    <a:lnTo>
                      <a:pt x="34805" y="57536"/>
                    </a:lnTo>
                    <a:lnTo>
                      <a:pt x="33881" y="58506"/>
                    </a:lnTo>
                    <a:lnTo>
                      <a:pt x="33263" y="59762"/>
                    </a:lnTo>
                    <a:lnTo>
                      <a:pt x="32948" y="62383"/>
                    </a:lnTo>
                    <a:lnTo>
                      <a:pt x="33162" y="69519"/>
                    </a:lnTo>
                    <a:lnTo>
                      <a:pt x="33076" y="73477"/>
                    </a:lnTo>
                    <a:lnTo>
                      <a:pt x="32694" y="75535"/>
                    </a:lnTo>
                    <a:lnTo>
                      <a:pt x="31303" y="79052"/>
                    </a:lnTo>
                    <a:lnTo>
                      <a:pt x="31111" y="79770"/>
                    </a:lnTo>
                    <a:lnTo>
                      <a:pt x="31011" y="81264"/>
                    </a:lnTo>
                    <a:lnTo>
                      <a:pt x="31236" y="86345"/>
                    </a:lnTo>
                    <a:lnTo>
                      <a:pt x="31050" y="87909"/>
                    </a:lnTo>
                    <a:lnTo>
                      <a:pt x="30615" y="89459"/>
                    </a:lnTo>
                    <a:lnTo>
                      <a:pt x="30062" y="90932"/>
                    </a:lnTo>
                    <a:lnTo>
                      <a:pt x="29748" y="91580"/>
                    </a:lnTo>
                    <a:lnTo>
                      <a:pt x="29370" y="92137"/>
                    </a:lnTo>
                    <a:lnTo>
                      <a:pt x="28839" y="92511"/>
                    </a:lnTo>
                    <a:lnTo>
                      <a:pt x="27735" y="93105"/>
                    </a:lnTo>
                    <a:lnTo>
                      <a:pt x="27202" y="93458"/>
                    </a:lnTo>
                    <a:lnTo>
                      <a:pt x="26729" y="93881"/>
                    </a:lnTo>
                    <a:lnTo>
                      <a:pt x="26330" y="94354"/>
                    </a:lnTo>
                    <a:lnTo>
                      <a:pt x="25525" y="95455"/>
                    </a:lnTo>
                    <a:lnTo>
                      <a:pt x="24557" y="97286"/>
                    </a:lnTo>
                    <a:lnTo>
                      <a:pt x="24175" y="97863"/>
                    </a:lnTo>
                    <a:lnTo>
                      <a:pt x="23756" y="98360"/>
                    </a:lnTo>
                    <a:lnTo>
                      <a:pt x="23231" y="98694"/>
                    </a:lnTo>
                    <a:lnTo>
                      <a:pt x="22623" y="98829"/>
                    </a:lnTo>
                    <a:lnTo>
                      <a:pt x="21968" y="98706"/>
                    </a:lnTo>
                    <a:lnTo>
                      <a:pt x="21420" y="98389"/>
                    </a:lnTo>
                    <a:lnTo>
                      <a:pt x="19193" y="96282"/>
                    </a:lnTo>
                    <a:lnTo>
                      <a:pt x="13532" y="93452"/>
                    </a:lnTo>
                    <a:lnTo>
                      <a:pt x="12576" y="92601"/>
                    </a:lnTo>
                    <a:lnTo>
                      <a:pt x="12203" y="92145"/>
                    </a:lnTo>
                    <a:lnTo>
                      <a:pt x="11860" y="91646"/>
                    </a:lnTo>
                    <a:lnTo>
                      <a:pt x="11307" y="90504"/>
                    </a:lnTo>
                    <a:lnTo>
                      <a:pt x="10284" y="86723"/>
                    </a:lnTo>
                    <a:lnTo>
                      <a:pt x="10022" y="83938"/>
                    </a:lnTo>
                    <a:lnTo>
                      <a:pt x="10211" y="76576"/>
                    </a:lnTo>
                    <a:lnTo>
                      <a:pt x="10515" y="74028"/>
                    </a:lnTo>
                    <a:lnTo>
                      <a:pt x="10329" y="72786"/>
                    </a:lnTo>
                    <a:lnTo>
                      <a:pt x="9935" y="72044"/>
                    </a:lnTo>
                    <a:lnTo>
                      <a:pt x="9268" y="71914"/>
                    </a:lnTo>
                    <a:lnTo>
                      <a:pt x="8602" y="72001"/>
                    </a:lnTo>
                    <a:lnTo>
                      <a:pt x="8091" y="72345"/>
                    </a:lnTo>
                    <a:lnTo>
                      <a:pt x="7659" y="72828"/>
                    </a:lnTo>
                    <a:lnTo>
                      <a:pt x="6930" y="73968"/>
                    </a:lnTo>
                    <a:lnTo>
                      <a:pt x="6475" y="74353"/>
                    </a:lnTo>
                    <a:lnTo>
                      <a:pt x="5902" y="74459"/>
                    </a:lnTo>
                    <a:lnTo>
                      <a:pt x="5332" y="74241"/>
                    </a:lnTo>
                    <a:lnTo>
                      <a:pt x="4828" y="73897"/>
                    </a:lnTo>
                    <a:lnTo>
                      <a:pt x="4392" y="73433"/>
                    </a:lnTo>
                    <a:lnTo>
                      <a:pt x="1499" y="69507"/>
                    </a:lnTo>
                    <a:lnTo>
                      <a:pt x="1193" y="68892"/>
                    </a:lnTo>
                    <a:lnTo>
                      <a:pt x="1000" y="68157"/>
                    </a:lnTo>
                    <a:lnTo>
                      <a:pt x="991" y="67128"/>
                    </a:lnTo>
                    <a:lnTo>
                      <a:pt x="1108" y="66211"/>
                    </a:lnTo>
                    <a:lnTo>
                      <a:pt x="1446" y="64621"/>
                    </a:lnTo>
                    <a:lnTo>
                      <a:pt x="1476" y="63909"/>
                    </a:lnTo>
                    <a:lnTo>
                      <a:pt x="1275" y="63288"/>
                    </a:lnTo>
                    <a:lnTo>
                      <a:pt x="72" y="61824"/>
                    </a:lnTo>
                    <a:lnTo>
                      <a:pt x="0" y="60679"/>
                    </a:lnTo>
                    <a:lnTo>
                      <a:pt x="317" y="58930"/>
                    </a:lnTo>
                    <a:lnTo>
                      <a:pt x="1637" y="55119"/>
                    </a:lnTo>
                    <a:lnTo>
                      <a:pt x="2134" y="53231"/>
                    </a:lnTo>
                    <a:lnTo>
                      <a:pt x="2391" y="51840"/>
                    </a:lnTo>
                    <a:lnTo>
                      <a:pt x="1941" y="47644"/>
                    </a:lnTo>
                    <a:lnTo>
                      <a:pt x="2463" y="42091"/>
                    </a:lnTo>
                    <a:lnTo>
                      <a:pt x="2828" y="40416"/>
                    </a:lnTo>
                    <a:lnTo>
                      <a:pt x="5085" y="34761"/>
                    </a:lnTo>
                    <a:lnTo>
                      <a:pt x="5937" y="31583"/>
                    </a:lnTo>
                    <a:lnTo>
                      <a:pt x="6386" y="30554"/>
                    </a:lnTo>
                    <a:lnTo>
                      <a:pt x="8297" y="27145"/>
                    </a:lnTo>
                    <a:lnTo>
                      <a:pt x="8726" y="25884"/>
                    </a:lnTo>
                    <a:lnTo>
                      <a:pt x="8867" y="24942"/>
                    </a:lnTo>
                    <a:lnTo>
                      <a:pt x="8765" y="24246"/>
                    </a:lnTo>
                    <a:lnTo>
                      <a:pt x="8710" y="23516"/>
                    </a:lnTo>
                    <a:lnTo>
                      <a:pt x="8721" y="22780"/>
                    </a:lnTo>
                    <a:lnTo>
                      <a:pt x="8907" y="21980"/>
                    </a:lnTo>
                    <a:lnTo>
                      <a:pt x="9269" y="21170"/>
                    </a:lnTo>
                    <a:lnTo>
                      <a:pt x="9972" y="20122"/>
                    </a:lnTo>
                    <a:lnTo>
                      <a:pt x="11041" y="18905"/>
                    </a:lnTo>
                    <a:lnTo>
                      <a:pt x="12037" y="18104"/>
                    </a:lnTo>
                    <a:lnTo>
                      <a:pt x="25074" y="11383"/>
                    </a:lnTo>
                    <a:lnTo>
                      <a:pt x="44054" y="476"/>
                    </a:lnTo>
                    <a:lnTo>
                      <a:pt x="46693" y="0"/>
                    </a:lnTo>
                    <a:lnTo>
                      <a:pt x="51588" y="4721"/>
                    </a:lnTo>
                    <a:lnTo>
                      <a:pt x="52035" y="5242"/>
                    </a:lnTo>
                    <a:lnTo>
                      <a:pt x="52381" y="5878"/>
                    </a:lnTo>
                    <a:lnTo>
                      <a:pt x="52565" y="6836"/>
                    </a:lnTo>
                    <a:lnTo>
                      <a:pt x="52532" y="7684"/>
                    </a:lnTo>
                    <a:lnTo>
                      <a:pt x="52211" y="9075"/>
                    </a:lnTo>
                    <a:lnTo>
                      <a:pt x="52146" y="9499"/>
                    </a:lnTo>
                    <a:lnTo>
                      <a:pt x="52121" y="10159"/>
                    </a:lnTo>
                    <a:lnTo>
                      <a:pt x="52214" y="10766"/>
                    </a:lnTo>
                    <a:lnTo>
                      <a:pt x="52603" y="11455"/>
                    </a:lnTo>
                    <a:lnTo>
                      <a:pt x="53270" y="12033"/>
                    </a:lnTo>
                    <a:lnTo>
                      <a:pt x="54639" y="12753"/>
                    </a:lnTo>
                    <a:lnTo>
                      <a:pt x="55548" y="12938"/>
                    </a:lnTo>
                    <a:lnTo>
                      <a:pt x="56342" y="13222"/>
                    </a:lnTo>
                    <a:lnTo>
                      <a:pt x="56842" y="13717"/>
                    </a:lnTo>
                    <a:lnTo>
                      <a:pt x="57032" y="14724"/>
                    </a:lnTo>
                    <a:lnTo>
                      <a:pt x="56920" y="15453"/>
                    </a:lnTo>
                    <a:lnTo>
                      <a:pt x="56696" y="16166"/>
                    </a:lnTo>
                    <a:lnTo>
                      <a:pt x="56583" y="16902"/>
                    </a:lnTo>
                    <a:lnTo>
                      <a:pt x="56960" y="17684"/>
                    </a:lnTo>
                    <a:lnTo>
                      <a:pt x="57757" y="18490"/>
                    </a:lnTo>
                    <a:lnTo>
                      <a:pt x="62609" y="21758"/>
                    </a:lnTo>
                    <a:lnTo>
                      <a:pt x="63566" y="22193"/>
                    </a:lnTo>
                    <a:lnTo>
                      <a:pt x="64444" y="22463"/>
                    </a:lnTo>
                    <a:lnTo>
                      <a:pt x="66648" y="23719"/>
                    </a:lnTo>
                    <a:lnTo>
                      <a:pt x="71292" y="27167"/>
                    </a:lnTo>
                    <a:lnTo>
                      <a:pt x="71704" y="27575"/>
                    </a:lnTo>
                    <a:lnTo>
                      <a:pt x="71772" y="28092"/>
                    </a:lnTo>
                    <a:lnTo>
                      <a:pt x="71727" y="28384"/>
                    </a:lnTo>
                    <a:lnTo>
                      <a:pt x="70344" y="29567"/>
                    </a:lnTo>
                    <a:lnTo>
                      <a:pt x="69009" y="30439"/>
                    </a:lnTo>
                    <a:lnTo>
                      <a:pt x="67312" y="31329"/>
                    </a:lnTo>
                    <a:lnTo>
                      <a:pt x="66502" y="31441"/>
                    </a:lnTo>
                    <a:close/>
                  </a:path>
                </a:pathLst>
              </a:custGeom>
              <a:grpFill/>
              <a:ln w="3175"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n-AU" sz="1600" dirty="0">
                  <a:solidFill>
                    <a:schemeClr val="tx1"/>
                  </a:solidFill>
                  <a:latin typeface="Arial" panose="020B0604020202020204" pitchFamily="34" charset="0"/>
                  <a:cs typeface="Arial" panose="020B0604020202020204" pitchFamily="34" charset="0"/>
                </a:endParaRPr>
              </a:p>
            </p:txBody>
          </p:sp>
          <p:sp>
            <p:nvSpPr>
              <p:cNvPr id="11" name="Freeform 49">
                <a:extLst>
                  <a:ext uri="{FF2B5EF4-FFF2-40B4-BE49-F238E27FC236}">
                    <a16:creationId xmlns:a16="http://schemas.microsoft.com/office/drawing/2014/main" id="{68C09371-D724-FF86-356A-CA407B47F0E4}"/>
                  </a:ext>
                </a:extLst>
              </p:cNvPr>
              <p:cNvSpPr>
                <a:spLocks noChangeAspect="1"/>
              </p:cNvSpPr>
              <p:nvPr>
                <p:custDataLst>
                  <p:tags r:id="rId5"/>
                </p:custDataLst>
              </p:nvPr>
            </p:nvSpPr>
            <p:spPr>
              <a:xfrm>
                <a:off x="5408346" y="4234075"/>
                <a:ext cx="1462173" cy="1191351"/>
              </a:xfrm>
              <a:custGeom>
                <a:avLst/>
                <a:gdLst/>
                <a:ahLst/>
                <a:cxnLst/>
                <a:rect l="l" t="t" r="r" b="b"/>
                <a:pathLst>
                  <a:path w="1462173" h="1191351">
                    <a:moveTo>
                      <a:pt x="840883" y="875599"/>
                    </a:moveTo>
                    <a:lnTo>
                      <a:pt x="838244" y="876075"/>
                    </a:lnTo>
                    <a:lnTo>
                      <a:pt x="819264" y="886982"/>
                    </a:lnTo>
                    <a:lnTo>
                      <a:pt x="806227" y="893703"/>
                    </a:lnTo>
                    <a:lnTo>
                      <a:pt x="805231" y="894504"/>
                    </a:lnTo>
                    <a:lnTo>
                      <a:pt x="804162" y="895721"/>
                    </a:lnTo>
                    <a:lnTo>
                      <a:pt x="803459" y="896769"/>
                    </a:lnTo>
                    <a:lnTo>
                      <a:pt x="803097" y="897579"/>
                    </a:lnTo>
                    <a:lnTo>
                      <a:pt x="802911" y="898379"/>
                    </a:lnTo>
                    <a:lnTo>
                      <a:pt x="802900" y="899115"/>
                    </a:lnTo>
                    <a:lnTo>
                      <a:pt x="802955" y="899845"/>
                    </a:lnTo>
                    <a:lnTo>
                      <a:pt x="803057" y="900541"/>
                    </a:lnTo>
                    <a:lnTo>
                      <a:pt x="802916" y="901483"/>
                    </a:lnTo>
                    <a:lnTo>
                      <a:pt x="802487" y="902744"/>
                    </a:lnTo>
                    <a:lnTo>
                      <a:pt x="800576" y="906153"/>
                    </a:lnTo>
                    <a:lnTo>
                      <a:pt x="800127" y="907182"/>
                    </a:lnTo>
                    <a:lnTo>
                      <a:pt x="799275" y="910360"/>
                    </a:lnTo>
                    <a:lnTo>
                      <a:pt x="797018" y="916015"/>
                    </a:lnTo>
                    <a:lnTo>
                      <a:pt x="796653" y="917690"/>
                    </a:lnTo>
                    <a:lnTo>
                      <a:pt x="796131" y="923243"/>
                    </a:lnTo>
                    <a:lnTo>
                      <a:pt x="796581" y="927439"/>
                    </a:lnTo>
                    <a:lnTo>
                      <a:pt x="796324" y="928830"/>
                    </a:lnTo>
                    <a:lnTo>
                      <a:pt x="795827" y="930718"/>
                    </a:lnTo>
                    <a:lnTo>
                      <a:pt x="794507" y="934529"/>
                    </a:lnTo>
                    <a:lnTo>
                      <a:pt x="794190" y="936278"/>
                    </a:lnTo>
                    <a:lnTo>
                      <a:pt x="794262" y="937423"/>
                    </a:lnTo>
                    <a:lnTo>
                      <a:pt x="795465" y="938887"/>
                    </a:lnTo>
                    <a:lnTo>
                      <a:pt x="795666" y="939508"/>
                    </a:lnTo>
                    <a:lnTo>
                      <a:pt x="795636" y="940220"/>
                    </a:lnTo>
                    <a:lnTo>
                      <a:pt x="795298" y="941810"/>
                    </a:lnTo>
                    <a:lnTo>
                      <a:pt x="795181" y="942727"/>
                    </a:lnTo>
                    <a:lnTo>
                      <a:pt x="795190" y="943756"/>
                    </a:lnTo>
                    <a:lnTo>
                      <a:pt x="795383" y="944491"/>
                    </a:lnTo>
                    <a:lnTo>
                      <a:pt x="795689" y="945106"/>
                    </a:lnTo>
                    <a:lnTo>
                      <a:pt x="798582" y="949032"/>
                    </a:lnTo>
                    <a:lnTo>
                      <a:pt x="799018" y="949496"/>
                    </a:lnTo>
                    <a:lnTo>
                      <a:pt x="799522" y="949840"/>
                    </a:lnTo>
                    <a:lnTo>
                      <a:pt x="800092" y="950058"/>
                    </a:lnTo>
                    <a:lnTo>
                      <a:pt x="800665" y="949952"/>
                    </a:lnTo>
                    <a:lnTo>
                      <a:pt x="801120" y="949567"/>
                    </a:lnTo>
                    <a:lnTo>
                      <a:pt x="801849" y="948427"/>
                    </a:lnTo>
                    <a:lnTo>
                      <a:pt x="802281" y="947944"/>
                    </a:lnTo>
                    <a:lnTo>
                      <a:pt x="802792" y="947600"/>
                    </a:lnTo>
                    <a:lnTo>
                      <a:pt x="803458" y="947513"/>
                    </a:lnTo>
                    <a:lnTo>
                      <a:pt x="804125" y="947643"/>
                    </a:lnTo>
                    <a:lnTo>
                      <a:pt x="804519" y="948385"/>
                    </a:lnTo>
                    <a:lnTo>
                      <a:pt x="804705" y="949627"/>
                    </a:lnTo>
                    <a:lnTo>
                      <a:pt x="804401" y="952175"/>
                    </a:lnTo>
                    <a:lnTo>
                      <a:pt x="804212" y="959537"/>
                    </a:lnTo>
                    <a:lnTo>
                      <a:pt x="804474" y="962322"/>
                    </a:lnTo>
                    <a:lnTo>
                      <a:pt x="805497" y="966103"/>
                    </a:lnTo>
                    <a:lnTo>
                      <a:pt x="806050" y="967245"/>
                    </a:lnTo>
                    <a:lnTo>
                      <a:pt x="806393" y="967744"/>
                    </a:lnTo>
                    <a:lnTo>
                      <a:pt x="806766" y="968200"/>
                    </a:lnTo>
                    <a:lnTo>
                      <a:pt x="807722" y="969051"/>
                    </a:lnTo>
                    <a:lnTo>
                      <a:pt x="813383" y="971881"/>
                    </a:lnTo>
                    <a:lnTo>
                      <a:pt x="815610" y="973988"/>
                    </a:lnTo>
                    <a:lnTo>
                      <a:pt x="816158" y="974305"/>
                    </a:lnTo>
                    <a:lnTo>
                      <a:pt x="816813" y="974428"/>
                    </a:lnTo>
                    <a:lnTo>
                      <a:pt x="817421" y="974293"/>
                    </a:lnTo>
                    <a:lnTo>
                      <a:pt x="817946" y="973959"/>
                    </a:lnTo>
                    <a:lnTo>
                      <a:pt x="818365" y="973462"/>
                    </a:lnTo>
                    <a:lnTo>
                      <a:pt x="818747" y="972885"/>
                    </a:lnTo>
                    <a:lnTo>
                      <a:pt x="819715" y="971054"/>
                    </a:lnTo>
                    <a:lnTo>
                      <a:pt x="820520" y="969953"/>
                    </a:lnTo>
                    <a:lnTo>
                      <a:pt x="820919" y="969480"/>
                    </a:lnTo>
                    <a:lnTo>
                      <a:pt x="821392" y="969057"/>
                    </a:lnTo>
                    <a:lnTo>
                      <a:pt x="821925" y="968704"/>
                    </a:lnTo>
                    <a:lnTo>
                      <a:pt x="823029" y="968110"/>
                    </a:lnTo>
                    <a:lnTo>
                      <a:pt x="823560" y="967736"/>
                    </a:lnTo>
                    <a:lnTo>
                      <a:pt x="823938" y="967179"/>
                    </a:lnTo>
                    <a:lnTo>
                      <a:pt x="824252" y="966531"/>
                    </a:lnTo>
                    <a:lnTo>
                      <a:pt x="824805" y="965058"/>
                    </a:lnTo>
                    <a:lnTo>
                      <a:pt x="825240" y="963508"/>
                    </a:lnTo>
                    <a:lnTo>
                      <a:pt x="825426" y="961944"/>
                    </a:lnTo>
                    <a:lnTo>
                      <a:pt x="825201" y="956863"/>
                    </a:lnTo>
                    <a:lnTo>
                      <a:pt x="825301" y="955369"/>
                    </a:lnTo>
                    <a:lnTo>
                      <a:pt x="825493" y="954651"/>
                    </a:lnTo>
                    <a:lnTo>
                      <a:pt x="826884" y="951134"/>
                    </a:lnTo>
                    <a:lnTo>
                      <a:pt x="827266" y="949076"/>
                    </a:lnTo>
                    <a:lnTo>
                      <a:pt x="827352" y="945118"/>
                    </a:lnTo>
                    <a:lnTo>
                      <a:pt x="827138" y="937982"/>
                    </a:lnTo>
                    <a:lnTo>
                      <a:pt x="827453" y="935361"/>
                    </a:lnTo>
                    <a:lnTo>
                      <a:pt x="828071" y="934105"/>
                    </a:lnTo>
                    <a:lnTo>
                      <a:pt x="828995" y="933135"/>
                    </a:lnTo>
                    <a:lnTo>
                      <a:pt x="832131" y="932322"/>
                    </a:lnTo>
                    <a:lnTo>
                      <a:pt x="832853" y="931101"/>
                    </a:lnTo>
                    <a:lnTo>
                      <a:pt x="832922" y="930367"/>
                    </a:lnTo>
                    <a:lnTo>
                      <a:pt x="833326" y="929306"/>
                    </a:lnTo>
                    <a:lnTo>
                      <a:pt x="835285" y="925785"/>
                    </a:lnTo>
                    <a:lnTo>
                      <a:pt x="835862" y="924483"/>
                    </a:lnTo>
                    <a:lnTo>
                      <a:pt x="836136" y="923445"/>
                    </a:lnTo>
                    <a:lnTo>
                      <a:pt x="836001" y="921979"/>
                    </a:lnTo>
                    <a:lnTo>
                      <a:pt x="835886" y="921450"/>
                    </a:lnTo>
                    <a:lnTo>
                      <a:pt x="835518" y="920494"/>
                    </a:lnTo>
                    <a:lnTo>
                      <a:pt x="835358" y="918910"/>
                    </a:lnTo>
                    <a:lnTo>
                      <a:pt x="835449" y="918597"/>
                    </a:lnTo>
                    <a:lnTo>
                      <a:pt x="835742" y="917967"/>
                    </a:lnTo>
                    <a:lnTo>
                      <a:pt x="836843" y="916494"/>
                    </a:lnTo>
                    <a:lnTo>
                      <a:pt x="836836" y="915749"/>
                    </a:lnTo>
                    <a:lnTo>
                      <a:pt x="836749" y="915033"/>
                    </a:lnTo>
                    <a:lnTo>
                      <a:pt x="836534" y="914226"/>
                    </a:lnTo>
                    <a:lnTo>
                      <a:pt x="836721" y="913650"/>
                    </a:lnTo>
                    <a:lnTo>
                      <a:pt x="837103" y="913154"/>
                    </a:lnTo>
                    <a:lnTo>
                      <a:pt x="837585" y="912793"/>
                    </a:lnTo>
                    <a:lnTo>
                      <a:pt x="838145" y="912484"/>
                    </a:lnTo>
                    <a:lnTo>
                      <a:pt x="838874" y="911805"/>
                    </a:lnTo>
                    <a:lnTo>
                      <a:pt x="839707" y="910856"/>
                    </a:lnTo>
                    <a:lnTo>
                      <a:pt x="841783" y="908020"/>
                    </a:lnTo>
                    <a:lnTo>
                      <a:pt x="842344" y="907366"/>
                    </a:lnTo>
                    <a:lnTo>
                      <a:pt x="843317" y="906727"/>
                    </a:lnTo>
                    <a:lnTo>
                      <a:pt x="843917" y="906524"/>
                    </a:lnTo>
                    <a:lnTo>
                      <a:pt x="844564" y="906511"/>
                    </a:lnTo>
                    <a:lnTo>
                      <a:pt x="845174" y="906709"/>
                    </a:lnTo>
                    <a:lnTo>
                      <a:pt x="846553" y="907980"/>
                    </a:lnTo>
                    <a:lnTo>
                      <a:pt x="847086" y="908255"/>
                    </a:lnTo>
                    <a:lnTo>
                      <a:pt x="847927" y="908045"/>
                    </a:lnTo>
                    <a:lnTo>
                      <a:pt x="848399" y="907724"/>
                    </a:lnTo>
                    <a:lnTo>
                      <a:pt x="849095" y="906432"/>
                    </a:lnTo>
                    <a:lnTo>
                      <a:pt x="850844" y="904770"/>
                    </a:lnTo>
                    <a:lnTo>
                      <a:pt x="851492" y="904655"/>
                    </a:lnTo>
                    <a:lnTo>
                      <a:pt x="852381" y="904594"/>
                    </a:lnTo>
                    <a:lnTo>
                      <a:pt x="859686" y="906962"/>
                    </a:lnTo>
                    <a:lnTo>
                      <a:pt x="860692" y="907040"/>
                    </a:lnTo>
                    <a:lnTo>
                      <a:pt x="861502" y="906928"/>
                    </a:lnTo>
                    <a:lnTo>
                      <a:pt x="863199" y="906038"/>
                    </a:lnTo>
                    <a:lnTo>
                      <a:pt x="864534" y="905166"/>
                    </a:lnTo>
                    <a:lnTo>
                      <a:pt x="865917" y="903983"/>
                    </a:lnTo>
                    <a:lnTo>
                      <a:pt x="865962" y="903691"/>
                    </a:lnTo>
                    <a:lnTo>
                      <a:pt x="865894" y="903174"/>
                    </a:lnTo>
                    <a:lnTo>
                      <a:pt x="865482" y="902766"/>
                    </a:lnTo>
                    <a:lnTo>
                      <a:pt x="860838" y="899318"/>
                    </a:lnTo>
                    <a:lnTo>
                      <a:pt x="858634" y="898062"/>
                    </a:lnTo>
                    <a:lnTo>
                      <a:pt x="857756" y="897792"/>
                    </a:lnTo>
                    <a:lnTo>
                      <a:pt x="856799" y="897357"/>
                    </a:lnTo>
                    <a:lnTo>
                      <a:pt x="851947" y="894089"/>
                    </a:lnTo>
                    <a:lnTo>
                      <a:pt x="851150" y="893283"/>
                    </a:lnTo>
                    <a:lnTo>
                      <a:pt x="850773" y="892501"/>
                    </a:lnTo>
                    <a:lnTo>
                      <a:pt x="850886" y="891765"/>
                    </a:lnTo>
                    <a:lnTo>
                      <a:pt x="851110" y="891052"/>
                    </a:lnTo>
                    <a:lnTo>
                      <a:pt x="851222" y="890323"/>
                    </a:lnTo>
                    <a:lnTo>
                      <a:pt x="851032" y="889316"/>
                    </a:lnTo>
                    <a:lnTo>
                      <a:pt x="850532" y="888821"/>
                    </a:lnTo>
                    <a:lnTo>
                      <a:pt x="849738" y="888537"/>
                    </a:lnTo>
                    <a:lnTo>
                      <a:pt x="848829" y="888352"/>
                    </a:lnTo>
                    <a:lnTo>
                      <a:pt x="847460" y="887632"/>
                    </a:lnTo>
                    <a:lnTo>
                      <a:pt x="846793" y="887054"/>
                    </a:lnTo>
                    <a:lnTo>
                      <a:pt x="846404" y="886365"/>
                    </a:lnTo>
                    <a:lnTo>
                      <a:pt x="846311" y="885758"/>
                    </a:lnTo>
                    <a:lnTo>
                      <a:pt x="846336" y="885098"/>
                    </a:lnTo>
                    <a:lnTo>
                      <a:pt x="846401" y="884674"/>
                    </a:lnTo>
                    <a:lnTo>
                      <a:pt x="846722" y="883283"/>
                    </a:lnTo>
                    <a:lnTo>
                      <a:pt x="846755" y="882435"/>
                    </a:lnTo>
                    <a:lnTo>
                      <a:pt x="846571" y="881477"/>
                    </a:lnTo>
                    <a:lnTo>
                      <a:pt x="846225" y="880841"/>
                    </a:lnTo>
                    <a:lnTo>
                      <a:pt x="845778" y="880320"/>
                    </a:lnTo>
                    <a:close/>
                    <a:moveTo>
                      <a:pt x="44035" y="0"/>
                    </a:moveTo>
                    <a:lnTo>
                      <a:pt x="98643" y="3474"/>
                    </a:lnTo>
                    <a:lnTo>
                      <a:pt x="153229" y="7159"/>
                    </a:lnTo>
                    <a:lnTo>
                      <a:pt x="207778" y="11057"/>
                    </a:lnTo>
                    <a:lnTo>
                      <a:pt x="262299" y="15166"/>
                    </a:lnTo>
                    <a:lnTo>
                      <a:pt x="316780" y="19488"/>
                    </a:lnTo>
                    <a:lnTo>
                      <a:pt x="371235" y="24022"/>
                    </a:lnTo>
                    <a:lnTo>
                      <a:pt x="425664" y="28769"/>
                    </a:lnTo>
                    <a:lnTo>
                      <a:pt x="480044" y="33728"/>
                    </a:lnTo>
                    <a:lnTo>
                      <a:pt x="534387" y="38899"/>
                    </a:lnTo>
                    <a:lnTo>
                      <a:pt x="588687" y="44283"/>
                    </a:lnTo>
                    <a:lnTo>
                      <a:pt x="642946" y="49879"/>
                    </a:lnTo>
                    <a:lnTo>
                      <a:pt x="697161" y="55688"/>
                    </a:lnTo>
                    <a:lnTo>
                      <a:pt x="751329" y="61710"/>
                    </a:lnTo>
                    <a:lnTo>
                      <a:pt x="805452" y="67944"/>
                    </a:lnTo>
                    <a:lnTo>
                      <a:pt x="859526" y="74392"/>
                    </a:lnTo>
                    <a:lnTo>
                      <a:pt x="913554" y="81053"/>
                    </a:lnTo>
                    <a:lnTo>
                      <a:pt x="935108" y="83772"/>
                    </a:lnTo>
                    <a:lnTo>
                      <a:pt x="935674" y="83817"/>
                    </a:lnTo>
                    <a:lnTo>
                      <a:pt x="939023" y="81331"/>
                    </a:lnTo>
                    <a:lnTo>
                      <a:pt x="942100" y="80484"/>
                    </a:lnTo>
                    <a:lnTo>
                      <a:pt x="944788" y="78998"/>
                    </a:lnTo>
                    <a:lnTo>
                      <a:pt x="946966" y="76946"/>
                    </a:lnTo>
                    <a:lnTo>
                      <a:pt x="948486" y="74404"/>
                    </a:lnTo>
                    <a:lnTo>
                      <a:pt x="950354" y="68582"/>
                    </a:lnTo>
                    <a:lnTo>
                      <a:pt x="951808" y="66046"/>
                    </a:lnTo>
                    <a:lnTo>
                      <a:pt x="953978" y="65186"/>
                    </a:lnTo>
                    <a:lnTo>
                      <a:pt x="956569" y="65138"/>
                    </a:lnTo>
                    <a:lnTo>
                      <a:pt x="959235" y="64478"/>
                    </a:lnTo>
                    <a:lnTo>
                      <a:pt x="961782" y="63369"/>
                    </a:lnTo>
                    <a:lnTo>
                      <a:pt x="964023" y="61998"/>
                    </a:lnTo>
                    <a:lnTo>
                      <a:pt x="965061" y="60851"/>
                    </a:lnTo>
                    <a:lnTo>
                      <a:pt x="965920" y="59485"/>
                    </a:lnTo>
                    <a:lnTo>
                      <a:pt x="966847" y="58399"/>
                    </a:lnTo>
                    <a:lnTo>
                      <a:pt x="969178" y="57751"/>
                    </a:lnTo>
                    <a:lnTo>
                      <a:pt x="970708" y="56892"/>
                    </a:lnTo>
                    <a:lnTo>
                      <a:pt x="972104" y="55758"/>
                    </a:lnTo>
                    <a:lnTo>
                      <a:pt x="972787" y="54626"/>
                    </a:lnTo>
                    <a:lnTo>
                      <a:pt x="973869" y="54583"/>
                    </a:lnTo>
                    <a:lnTo>
                      <a:pt x="986039" y="49928"/>
                    </a:lnTo>
                    <a:lnTo>
                      <a:pt x="988530" y="49954"/>
                    </a:lnTo>
                    <a:lnTo>
                      <a:pt x="990590" y="49070"/>
                    </a:lnTo>
                    <a:lnTo>
                      <a:pt x="992713" y="46765"/>
                    </a:lnTo>
                    <a:lnTo>
                      <a:pt x="997970" y="38791"/>
                    </a:lnTo>
                    <a:lnTo>
                      <a:pt x="999842" y="37585"/>
                    </a:lnTo>
                    <a:lnTo>
                      <a:pt x="1010450" y="37485"/>
                    </a:lnTo>
                    <a:lnTo>
                      <a:pt x="1012510" y="36815"/>
                    </a:lnTo>
                    <a:lnTo>
                      <a:pt x="1013958" y="38626"/>
                    </a:lnTo>
                    <a:lnTo>
                      <a:pt x="1014204" y="40773"/>
                    </a:lnTo>
                    <a:lnTo>
                      <a:pt x="1014630" y="42660"/>
                    </a:lnTo>
                    <a:lnTo>
                      <a:pt x="1016580" y="43704"/>
                    </a:lnTo>
                    <a:lnTo>
                      <a:pt x="1020647" y="43821"/>
                    </a:lnTo>
                    <a:lnTo>
                      <a:pt x="1022326" y="44492"/>
                    </a:lnTo>
                    <a:lnTo>
                      <a:pt x="1023598" y="46423"/>
                    </a:lnTo>
                    <a:lnTo>
                      <a:pt x="1026691" y="45044"/>
                    </a:lnTo>
                    <a:lnTo>
                      <a:pt x="1028059" y="44676"/>
                    </a:lnTo>
                    <a:lnTo>
                      <a:pt x="1030044" y="44595"/>
                    </a:lnTo>
                    <a:lnTo>
                      <a:pt x="1042493" y="45940"/>
                    </a:lnTo>
                    <a:lnTo>
                      <a:pt x="1046547" y="47054"/>
                    </a:lnTo>
                    <a:lnTo>
                      <a:pt x="1051511" y="46569"/>
                    </a:lnTo>
                    <a:lnTo>
                      <a:pt x="1053857" y="46762"/>
                    </a:lnTo>
                    <a:lnTo>
                      <a:pt x="1057302" y="47662"/>
                    </a:lnTo>
                    <a:lnTo>
                      <a:pt x="1059185" y="47605"/>
                    </a:lnTo>
                    <a:lnTo>
                      <a:pt x="1063774" y="46110"/>
                    </a:lnTo>
                    <a:lnTo>
                      <a:pt x="1069085" y="45507"/>
                    </a:lnTo>
                    <a:lnTo>
                      <a:pt x="1075435" y="43835"/>
                    </a:lnTo>
                    <a:lnTo>
                      <a:pt x="1077130" y="43740"/>
                    </a:lnTo>
                    <a:lnTo>
                      <a:pt x="1084047" y="45209"/>
                    </a:lnTo>
                    <a:lnTo>
                      <a:pt x="1086573" y="45169"/>
                    </a:lnTo>
                    <a:lnTo>
                      <a:pt x="1088820" y="44066"/>
                    </a:lnTo>
                    <a:lnTo>
                      <a:pt x="1091330" y="43433"/>
                    </a:lnTo>
                    <a:lnTo>
                      <a:pt x="1093877" y="44925"/>
                    </a:lnTo>
                    <a:lnTo>
                      <a:pt x="1097731" y="49292"/>
                    </a:lnTo>
                    <a:lnTo>
                      <a:pt x="1102998" y="56975"/>
                    </a:lnTo>
                    <a:lnTo>
                      <a:pt x="1106147" y="60136"/>
                    </a:lnTo>
                    <a:lnTo>
                      <a:pt x="1110728" y="61860"/>
                    </a:lnTo>
                    <a:lnTo>
                      <a:pt x="1124983" y="64405"/>
                    </a:lnTo>
                    <a:lnTo>
                      <a:pt x="1129837" y="64538"/>
                    </a:lnTo>
                    <a:lnTo>
                      <a:pt x="1140013" y="63508"/>
                    </a:lnTo>
                    <a:lnTo>
                      <a:pt x="1144576" y="64033"/>
                    </a:lnTo>
                    <a:lnTo>
                      <a:pt x="1148921" y="66342"/>
                    </a:lnTo>
                    <a:lnTo>
                      <a:pt x="1152564" y="69771"/>
                    </a:lnTo>
                    <a:lnTo>
                      <a:pt x="1154582" y="71194"/>
                    </a:lnTo>
                    <a:lnTo>
                      <a:pt x="1159150" y="72962"/>
                    </a:lnTo>
                    <a:lnTo>
                      <a:pt x="1160625" y="74723"/>
                    </a:lnTo>
                    <a:lnTo>
                      <a:pt x="1161937" y="76727"/>
                    </a:lnTo>
                    <a:lnTo>
                      <a:pt x="1163548" y="78400"/>
                    </a:lnTo>
                    <a:lnTo>
                      <a:pt x="1165828" y="79176"/>
                    </a:lnTo>
                    <a:lnTo>
                      <a:pt x="1168545" y="79730"/>
                    </a:lnTo>
                    <a:lnTo>
                      <a:pt x="1170712" y="80906"/>
                    </a:lnTo>
                    <a:lnTo>
                      <a:pt x="1171294" y="83554"/>
                    </a:lnTo>
                    <a:lnTo>
                      <a:pt x="1170548" y="87908"/>
                    </a:lnTo>
                    <a:lnTo>
                      <a:pt x="1170353" y="90824"/>
                    </a:lnTo>
                    <a:lnTo>
                      <a:pt x="1170745" y="93166"/>
                    </a:lnTo>
                    <a:lnTo>
                      <a:pt x="1172281" y="94565"/>
                    </a:lnTo>
                    <a:lnTo>
                      <a:pt x="1174783" y="95444"/>
                    </a:lnTo>
                    <a:lnTo>
                      <a:pt x="1179111" y="96173"/>
                    </a:lnTo>
                    <a:lnTo>
                      <a:pt x="1181300" y="97076"/>
                    </a:lnTo>
                    <a:lnTo>
                      <a:pt x="1183444" y="98816"/>
                    </a:lnTo>
                    <a:lnTo>
                      <a:pt x="1187076" y="102808"/>
                    </a:lnTo>
                    <a:lnTo>
                      <a:pt x="1193915" y="108754"/>
                    </a:lnTo>
                    <a:lnTo>
                      <a:pt x="1194282" y="117171"/>
                    </a:lnTo>
                    <a:lnTo>
                      <a:pt x="1194787" y="119300"/>
                    </a:lnTo>
                    <a:lnTo>
                      <a:pt x="1193799" y="120584"/>
                    </a:lnTo>
                    <a:lnTo>
                      <a:pt x="1193734" y="121568"/>
                    </a:lnTo>
                    <a:lnTo>
                      <a:pt x="1194058" y="122405"/>
                    </a:lnTo>
                    <a:lnTo>
                      <a:pt x="1194192" y="123262"/>
                    </a:lnTo>
                    <a:lnTo>
                      <a:pt x="1193597" y="127216"/>
                    </a:lnTo>
                    <a:lnTo>
                      <a:pt x="1193547" y="132197"/>
                    </a:lnTo>
                    <a:lnTo>
                      <a:pt x="1193806" y="133039"/>
                    </a:lnTo>
                    <a:lnTo>
                      <a:pt x="1195495" y="134559"/>
                    </a:lnTo>
                    <a:lnTo>
                      <a:pt x="1196102" y="135676"/>
                    </a:lnTo>
                    <a:lnTo>
                      <a:pt x="1195995" y="137586"/>
                    </a:lnTo>
                    <a:lnTo>
                      <a:pt x="1195608" y="139578"/>
                    </a:lnTo>
                    <a:lnTo>
                      <a:pt x="1196185" y="141303"/>
                    </a:lnTo>
                    <a:lnTo>
                      <a:pt x="1198868" y="142379"/>
                    </a:lnTo>
                    <a:lnTo>
                      <a:pt x="1199821" y="142248"/>
                    </a:lnTo>
                    <a:lnTo>
                      <a:pt x="1202299" y="141361"/>
                    </a:lnTo>
                    <a:lnTo>
                      <a:pt x="1204320" y="141068"/>
                    </a:lnTo>
                    <a:lnTo>
                      <a:pt x="1204727" y="140387"/>
                    </a:lnTo>
                    <a:lnTo>
                      <a:pt x="1204996" y="139535"/>
                    </a:lnTo>
                    <a:lnTo>
                      <a:pt x="1205568" y="138877"/>
                    </a:lnTo>
                    <a:lnTo>
                      <a:pt x="1208174" y="137922"/>
                    </a:lnTo>
                    <a:lnTo>
                      <a:pt x="1209310" y="137321"/>
                    </a:lnTo>
                    <a:lnTo>
                      <a:pt x="1210188" y="135790"/>
                    </a:lnTo>
                    <a:lnTo>
                      <a:pt x="1212286" y="133167"/>
                    </a:lnTo>
                    <a:lnTo>
                      <a:pt x="1213499" y="132360"/>
                    </a:lnTo>
                    <a:lnTo>
                      <a:pt x="1216121" y="131272"/>
                    </a:lnTo>
                    <a:lnTo>
                      <a:pt x="1216909" y="130661"/>
                    </a:lnTo>
                    <a:lnTo>
                      <a:pt x="1217132" y="129768"/>
                    </a:lnTo>
                    <a:lnTo>
                      <a:pt x="1217577" y="126266"/>
                    </a:lnTo>
                    <a:lnTo>
                      <a:pt x="1218652" y="123921"/>
                    </a:lnTo>
                    <a:lnTo>
                      <a:pt x="1221919" y="119368"/>
                    </a:lnTo>
                    <a:lnTo>
                      <a:pt x="1222756" y="117545"/>
                    </a:lnTo>
                    <a:lnTo>
                      <a:pt x="1223112" y="117510"/>
                    </a:lnTo>
                    <a:lnTo>
                      <a:pt x="1223968" y="117113"/>
                    </a:lnTo>
                    <a:lnTo>
                      <a:pt x="1224959" y="116934"/>
                    </a:lnTo>
                    <a:lnTo>
                      <a:pt x="1225860" y="116884"/>
                    </a:lnTo>
                    <a:lnTo>
                      <a:pt x="1226607" y="116927"/>
                    </a:lnTo>
                    <a:lnTo>
                      <a:pt x="1227248" y="116819"/>
                    </a:lnTo>
                    <a:lnTo>
                      <a:pt x="1229360" y="115697"/>
                    </a:lnTo>
                    <a:lnTo>
                      <a:pt x="1230118" y="115544"/>
                    </a:lnTo>
                    <a:lnTo>
                      <a:pt x="1230929" y="115523"/>
                    </a:lnTo>
                    <a:lnTo>
                      <a:pt x="1232450" y="115668"/>
                    </a:lnTo>
                    <a:lnTo>
                      <a:pt x="1233157" y="115624"/>
                    </a:lnTo>
                    <a:lnTo>
                      <a:pt x="1234415" y="115301"/>
                    </a:lnTo>
                    <a:lnTo>
                      <a:pt x="1235618" y="114814"/>
                    </a:lnTo>
                    <a:lnTo>
                      <a:pt x="1240076" y="112342"/>
                    </a:lnTo>
                    <a:lnTo>
                      <a:pt x="1241872" y="111644"/>
                    </a:lnTo>
                    <a:lnTo>
                      <a:pt x="1242458" y="111514"/>
                    </a:lnTo>
                    <a:lnTo>
                      <a:pt x="1242993" y="111533"/>
                    </a:lnTo>
                    <a:lnTo>
                      <a:pt x="1243392" y="111900"/>
                    </a:lnTo>
                    <a:lnTo>
                      <a:pt x="1245924" y="120005"/>
                    </a:lnTo>
                    <a:lnTo>
                      <a:pt x="1246262" y="120533"/>
                    </a:lnTo>
                    <a:lnTo>
                      <a:pt x="1246718" y="120990"/>
                    </a:lnTo>
                    <a:lnTo>
                      <a:pt x="1247247" y="121349"/>
                    </a:lnTo>
                    <a:lnTo>
                      <a:pt x="1247953" y="121619"/>
                    </a:lnTo>
                    <a:lnTo>
                      <a:pt x="1249421" y="121901"/>
                    </a:lnTo>
                    <a:lnTo>
                      <a:pt x="1250088" y="122131"/>
                    </a:lnTo>
                    <a:lnTo>
                      <a:pt x="1250531" y="122559"/>
                    </a:lnTo>
                    <a:lnTo>
                      <a:pt x="1251249" y="123588"/>
                    </a:lnTo>
                    <a:lnTo>
                      <a:pt x="1251686" y="124035"/>
                    </a:lnTo>
                    <a:lnTo>
                      <a:pt x="1252211" y="124380"/>
                    </a:lnTo>
                    <a:lnTo>
                      <a:pt x="1252852" y="124239"/>
                    </a:lnTo>
                    <a:lnTo>
                      <a:pt x="1253455" y="123519"/>
                    </a:lnTo>
                    <a:lnTo>
                      <a:pt x="1254751" y="120118"/>
                    </a:lnTo>
                    <a:lnTo>
                      <a:pt x="1255764" y="118553"/>
                    </a:lnTo>
                    <a:lnTo>
                      <a:pt x="1256443" y="117900"/>
                    </a:lnTo>
                    <a:lnTo>
                      <a:pt x="1257177" y="117582"/>
                    </a:lnTo>
                    <a:lnTo>
                      <a:pt x="1257840" y="117478"/>
                    </a:lnTo>
                    <a:lnTo>
                      <a:pt x="1258552" y="117524"/>
                    </a:lnTo>
                    <a:lnTo>
                      <a:pt x="1259214" y="117665"/>
                    </a:lnTo>
                    <a:lnTo>
                      <a:pt x="1261418" y="118491"/>
                    </a:lnTo>
                    <a:lnTo>
                      <a:pt x="1263779" y="119694"/>
                    </a:lnTo>
                    <a:lnTo>
                      <a:pt x="1264227" y="119857"/>
                    </a:lnTo>
                    <a:lnTo>
                      <a:pt x="1264726" y="119919"/>
                    </a:lnTo>
                    <a:lnTo>
                      <a:pt x="1265312" y="119865"/>
                    </a:lnTo>
                    <a:lnTo>
                      <a:pt x="1268965" y="118587"/>
                    </a:lnTo>
                    <a:lnTo>
                      <a:pt x="1270302" y="118334"/>
                    </a:lnTo>
                    <a:lnTo>
                      <a:pt x="1271073" y="118370"/>
                    </a:lnTo>
                    <a:lnTo>
                      <a:pt x="1272563" y="118598"/>
                    </a:lnTo>
                    <a:lnTo>
                      <a:pt x="1273041" y="118609"/>
                    </a:lnTo>
                    <a:lnTo>
                      <a:pt x="1273522" y="118525"/>
                    </a:lnTo>
                    <a:lnTo>
                      <a:pt x="1274041" y="118339"/>
                    </a:lnTo>
                    <a:lnTo>
                      <a:pt x="1274628" y="117979"/>
                    </a:lnTo>
                    <a:lnTo>
                      <a:pt x="1275180" y="117483"/>
                    </a:lnTo>
                    <a:lnTo>
                      <a:pt x="1275738" y="116676"/>
                    </a:lnTo>
                    <a:lnTo>
                      <a:pt x="1276155" y="115948"/>
                    </a:lnTo>
                    <a:lnTo>
                      <a:pt x="1276420" y="115151"/>
                    </a:lnTo>
                    <a:lnTo>
                      <a:pt x="1276924" y="111915"/>
                    </a:lnTo>
                    <a:lnTo>
                      <a:pt x="1277185" y="111246"/>
                    </a:lnTo>
                    <a:lnTo>
                      <a:pt x="1278966" y="108253"/>
                    </a:lnTo>
                    <a:lnTo>
                      <a:pt x="1279613" y="106920"/>
                    </a:lnTo>
                    <a:lnTo>
                      <a:pt x="1280061" y="105168"/>
                    </a:lnTo>
                    <a:lnTo>
                      <a:pt x="1280529" y="102050"/>
                    </a:lnTo>
                    <a:lnTo>
                      <a:pt x="1281291" y="98839"/>
                    </a:lnTo>
                    <a:lnTo>
                      <a:pt x="1281819" y="97475"/>
                    </a:lnTo>
                    <a:lnTo>
                      <a:pt x="1282157" y="96879"/>
                    </a:lnTo>
                    <a:lnTo>
                      <a:pt x="1282564" y="96328"/>
                    </a:lnTo>
                    <a:lnTo>
                      <a:pt x="1283907" y="94924"/>
                    </a:lnTo>
                    <a:lnTo>
                      <a:pt x="1284252" y="94363"/>
                    </a:lnTo>
                    <a:lnTo>
                      <a:pt x="1284461" y="93618"/>
                    </a:lnTo>
                    <a:lnTo>
                      <a:pt x="1284333" y="92631"/>
                    </a:lnTo>
                    <a:lnTo>
                      <a:pt x="1283850" y="91295"/>
                    </a:lnTo>
                    <a:lnTo>
                      <a:pt x="1281343" y="87177"/>
                    </a:lnTo>
                    <a:lnTo>
                      <a:pt x="1279169" y="84379"/>
                    </a:lnTo>
                    <a:lnTo>
                      <a:pt x="1278789" y="83585"/>
                    </a:lnTo>
                    <a:lnTo>
                      <a:pt x="1278415" y="82430"/>
                    </a:lnTo>
                    <a:lnTo>
                      <a:pt x="1278299" y="80913"/>
                    </a:lnTo>
                    <a:lnTo>
                      <a:pt x="1278360" y="78925"/>
                    </a:lnTo>
                    <a:lnTo>
                      <a:pt x="1277749" y="77074"/>
                    </a:lnTo>
                    <a:lnTo>
                      <a:pt x="1275270" y="73413"/>
                    </a:lnTo>
                    <a:lnTo>
                      <a:pt x="1275615" y="71972"/>
                    </a:lnTo>
                    <a:lnTo>
                      <a:pt x="1275873" y="71446"/>
                    </a:lnTo>
                    <a:lnTo>
                      <a:pt x="1276297" y="70863"/>
                    </a:lnTo>
                    <a:lnTo>
                      <a:pt x="1276762" y="70457"/>
                    </a:lnTo>
                    <a:lnTo>
                      <a:pt x="1277440" y="70171"/>
                    </a:lnTo>
                    <a:lnTo>
                      <a:pt x="1278293" y="70000"/>
                    </a:lnTo>
                    <a:lnTo>
                      <a:pt x="1279558" y="70090"/>
                    </a:lnTo>
                    <a:lnTo>
                      <a:pt x="1280625" y="69939"/>
                    </a:lnTo>
                    <a:lnTo>
                      <a:pt x="1281758" y="69587"/>
                    </a:lnTo>
                    <a:lnTo>
                      <a:pt x="1284836" y="67887"/>
                    </a:lnTo>
                    <a:lnTo>
                      <a:pt x="1285570" y="67229"/>
                    </a:lnTo>
                    <a:lnTo>
                      <a:pt x="1286877" y="65833"/>
                    </a:lnTo>
                    <a:lnTo>
                      <a:pt x="1300525" y="60972"/>
                    </a:lnTo>
                    <a:lnTo>
                      <a:pt x="1301495" y="60855"/>
                    </a:lnTo>
                    <a:lnTo>
                      <a:pt x="1303169" y="61003"/>
                    </a:lnTo>
                    <a:lnTo>
                      <a:pt x="1306539" y="61978"/>
                    </a:lnTo>
                    <a:lnTo>
                      <a:pt x="1307309" y="62035"/>
                    </a:lnTo>
                    <a:lnTo>
                      <a:pt x="1308191" y="61871"/>
                    </a:lnTo>
                    <a:lnTo>
                      <a:pt x="1309100" y="61499"/>
                    </a:lnTo>
                    <a:lnTo>
                      <a:pt x="1310327" y="60631"/>
                    </a:lnTo>
                    <a:lnTo>
                      <a:pt x="1312580" y="58714"/>
                    </a:lnTo>
                    <a:lnTo>
                      <a:pt x="1315715" y="56613"/>
                    </a:lnTo>
                    <a:lnTo>
                      <a:pt x="1316727" y="56339"/>
                    </a:lnTo>
                    <a:lnTo>
                      <a:pt x="1318210" y="56206"/>
                    </a:lnTo>
                    <a:lnTo>
                      <a:pt x="1323167" y="56421"/>
                    </a:lnTo>
                    <a:lnTo>
                      <a:pt x="1326697" y="55597"/>
                    </a:lnTo>
                    <a:lnTo>
                      <a:pt x="1328779" y="54596"/>
                    </a:lnTo>
                    <a:lnTo>
                      <a:pt x="1329371" y="54191"/>
                    </a:lnTo>
                    <a:lnTo>
                      <a:pt x="1329844" y="53766"/>
                    </a:lnTo>
                    <a:lnTo>
                      <a:pt x="1330242" y="53248"/>
                    </a:lnTo>
                    <a:lnTo>
                      <a:pt x="1332520" y="48942"/>
                    </a:lnTo>
                    <a:lnTo>
                      <a:pt x="1332995" y="48504"/>
                    </a:lnTo>
                    <a:lnTo>
                      <a:pt x="1334847" y="47857"/>
                    </a:lnTo>
                    <a:lnTo>
                      <a:pt x="1338773" y="44743"/>
                    </a:lnTo>
                    <a:lnTo>
                      <a:pt x="1339887" y="44132"/>
                    </a:lnTo>
                    <a:lnTo>
                      <a:pt x="1340488" y="43939"/>
                    </a:lnTo>
                    <a:lnTo>
                      <a:pt x="1341402" y="44143"/>
                    </a:lnTo>
                    <a:lnTo>
                      <a:pt x="1342472" y="44808"/>
                    </a:lnTo>
                    <a:lnTo>
                      <a:pt x="1344160" y="46757"/>
                    </a:lnTo>
                    <a:lnTo>
                      <a:pt x="1344699" y="48022"/>
                    </a:lnTo>
                    <a:lnTo>
                      <a:pt x="1344830" y="49100"/>
                    </a:lnTo>
                    <a:lnTo>
                      <a:pt x="1344506" y="50633"/>
                    </a:lnTo>
                    <a:lnTo>
                      <a:pt x="1344507" y="51363"/>
                    </a:lnTo>
                    <a:lnTo>
                      <a:pt x="1344648" y="52047"/>
                    </a:lnTo>
                    <a:lnTo>
                      <a:pt x="1344947" y="52605"/>
                    </a:lnTo>
                    <a:lnTo>
                      <a:pt x="1345325" y="53109"/>
                    </a:lnTo>
                    <a:lnTo>
                      <a:pt x="1345779" y="53582"/>
                    </a:lnTo>
                    <a:lnTo>
                      <a:pt x="1347020" y="54438"/>
                    </a:lnTo>
                    <a:lnTo>
                      <a:pt x="1348126" y="54714"/>
                    </a:lnTo>
                    <a:lnTo>
                      <a:pt x="1349169" y="54591"/>
                    </a:lnTo>
                    <a:lnTo>
                      <a:pt x="1350506" y="53858"/>
                    </a:lnTo>
                    <a:lnTo>
                      <a:pt x="1351114" y="53100"/>
                    </a:lnTo>
                    <a:lnTo>
                      <a:pt x="1351453" y="52294"/>
                    </a:lnTo>
                    <a:lnTo>
                      <a:pt x="1351663" y="51528"/>
                    </a:lnTo>
                    <a:lnTo>
                      <a:pt x="1352000" y="50946"/>
                    </a:lnTo>
                    <a:lnTo>
                      <a:pt x="1352437" y="50496"/>
                    </a:lnTo>
                    <a:lnTo>
                      <a:pt x="1352940" y="50132"/>
                    </a:lnTo>
                    <a:lnTo>
                      <a:pt x="1353655" y="50223"/>
                    </a:lnTo>
                    <a:lnTo>
                      <a:pt x="1354267" y="50367"/>
                    </a:lnTo>
                    <a:lnTo>
                      <a:pt x="1356546" y="53783"/>
                    </a:lnTo>
                    <a:lnTo>
                      <a:pt x="1357335" y="54583"/>
                    </a:lnTo>
                    <a:lnTo>
                      <a:pt x="1367229" y="60924"/>
                    </a:lnTo>
                    <a:lnTo>
                      <a:pt x="1367989" y="61126"/>
                    </a:lnTo>
                    <a:lnTo>
                      <a:pt x="1368980" y="61283"/>
                    </a:lnTo>
                    <a:lnTo>
                      <a:pt x="1370681" y="61081"/>
                    </a:lnTo>
                    <a:lnTo>
                      <a:pt x="1372545" y="61213"/>
                    </a:lnTo>
                    <a:lnTo>
                      <a:pt x="1375721" y="60412"/>
                    </a:lnTo>
                    <a:lnTo>
                      <a:pt x="1376459" y="59983"/>
                    </a:lnTo>
                    <a:lnTo>
                      <a:pt x="1377918" y="58802"/>
                    </a:lnTo>
                    <a:lnTo>
                      <a:pt x="1378456" y="58450"/>
                    </a:lnTo>
                    <a:lnTo>
                      <a:pt x="1379395" y="58312"/>
                    </a:lnTo>
                    <a:lnTo>
                      <a:pt x="1380668" y="58399"/>
                    </a:lnTo>
                    <a:lnTo>
                      <a:pt x="1383090" y="59010"/>
                    </a:lnTo>
                    <a:lnTo>
                      <a:pt x="1385267" y="59869"/>
                    </a:lnTo>
                    <a:lnTo>
                      <a:pt x="1387915" y="61809"/>
                    </a:lnTo>
                    <a:lnTo>
                      <a:pt x="1388982" y="62184"/>
                    </a:lnTo>
                    <a:lnTo>
                      <a:pt x="1395149" y="63533"/>
                    </a:lnTo>
                    <a:lnTo>
                      <a:pt x="1395573" y="63752"/>
                    </a:lnTo>
                    <a:lnTo>
                      <a:pt x="1396175" y="63992"/>
                    </a:lnTo>
                    <a:lnTo>
                      <a:pt x="1402416" y="64845"/>
                    </a:lnTo>
                    <a:lnTo>
                      <a:pt x="1403442" y="65181"/>
                    </a:lnTo>
                    <a:lnTo>
                      <a:pt x="1404038" y="65522"/>
                    </a:lnTo>
                    <a:lnTo>
                      <a:pt x="1405104" y="66337"/>
                    </a:lnTo>
                    <a:lnTo>
                      <a:pt x="1405838" y="66598"/>
                    </a:lnTo>
                    <a:lnTo>
                      <a:pt x="1406721" y="66686"/>
                    </a:lnTo>
                    <a:lnTo>
                      <a:pt x="1407930" y="66396"/>
                    </a:lnTo>
                    <a:lnTo>
                      <a:pt x="1409817" y="65204"/>
                    </a:lnTo>
                    <a:lnTo>
                      <a:pt x="1412892" y="61504"/>
                    </a:lnTo>
                    <a:lnTo>
                      <a:pt x="1413976" y="61242"/>
                    </a:lnTo>
                    <a:lnTo>
                      <a:pt x="1414443" y="61037"/>
                    </a:lnTo>
                    <a:lnTo>
                      <a:pt x="1415035" y="60436"/>
                    </a:lnTo>
                    <a:lnTo>
                      <a:pt x="1415735" y="59530"/>
                    </a:lnTo>
                    <a:lnTo>
                      <a:pt x="1416465" y="58083"/>
                    </a:lnTo>
                    <a:lnTo>
                      <a:pt x="1418204" y="56102"/>
                    </a:lnTo>
                    <a:lnTo>
                      <a:pt x="1421013" y="56393"/>
                    </a:lnTo>
                    <a:lnTo>
                      <a:pt x="1422613" y="56857"/>
                    </a:lnTo>
                    <a:lnTo>
                      <a:pt x="1431888" y="56082"/>
                    </a:lnTo>
                    <a:lnTo>
                      <a:pt x="1433263" y="56189"/>
                    </a:lnTo>
                    <a:lnTo>
                      <a:pt x="1436329" y="57750"/>
                    </a:lnTo>
                    <a:lnTo>
                      <a:pt x="1439732" y="56658"/>
                    </a:lnTo>
                    <a:lnTo>
                      <a:pt x="1450999" y="50262"/>
                    </a:lnTo>
                    <a:lnTo>
                      <a:pt x="1455352" y="47533"/>
                    </a:lnTo>
                    <a:lnTo>
                      <a:pt x="1457564" y="51689"/>
                    </a:lnTo>
                    <a:lnTo>
                      <a:pt x="1461009" y="51869"/>
                    </a:lnTo>
                    <a:lnTo>
                      <a:pt x="1461500" y="54439"/>
                    </a:lnTo>
                    <a:lnTo>
                      <a:pt x="1461547" y="61462"/>
                    </a:lnTo>
                    <a:lnTo>
                      <a:pt x="1462173" y="64442"/>
                    </a:lnTo>
                    <a:lnTo>
                      <a:pt x="1461073" y="70888"/>
                    </a:lnTo>
                    <a:lnTo>
                      <a:pt x="1454993" y="88729"/>
                    </a:lnTo>
                    <a:lnTo>
                      <a:pt x="1453945" y="94343"/>
                    </a:lnTo>
                    <a:lnTo>
                      <a:pt x="1453603" y="105547"/>
                    </a:lnTo>
                    <a:lnTo>
                      <a:pt x="1454112" y="108078"/>
                    </a:lnTo>
                    <a:lnTo>
                      <a:pt x="1457374" y="113437"/>
                    </a:lnTo>
                    <a:lnTo>
                      <a:pt x="1458072" y="115816"/>
                    </a:lnTo>
                    <a:lnTo>
                      <a:pt x="1457777" y="116521"/>
                    </a:lnTo>
                    <a:lnTo>
                      <a:pt x="1456344" y="118848"/>
                    </a:lnTo>
                    <a:lnTo>
                      <a:pt x="1455824" y="119969"/>
                    </a:lnTo>
                    <a:lnTo>
                      <a:pt x="1455667" y="121279"/>
                    </a:lnTo>
                    <a:lnTo>
                      <a:pt x="1455647" y="122828"/>
                    </a:lnTo>
                    <a:lnTo>
                      <a:pt x="1455386" y="124380"/>
                    </a:lnTo>
                    <a:lnTo>
                      <a:pt x="1452677" y="128143"/>
                    </a:lnTo>
                    <a:lnTo>
                      <a:pt x="1452066" y="130952"/>
                    </a:lnTo>
                    <a:lnTo>
                      <a:pt x="1452240" y="136639"/>
                    </a:lnTo>
                    <a:lnTo>
                      <a:pt x="1450884" y="141889"/>
                    </a:lnTo>
                    <a:lnTo>
                      <a:pt x="1447654" y="145146"/>
                    </a:lnTo>
                    <a:lnTo>
                      <a:pt x="1439918" y="150134"/>
                    </a:lnTo>
                    <a:lnTo>
                      <a:pt x="1433658" y="156607"/>
                    </a:lnTo>
                    <a:lnTo>
                      <a:pt x="1430492" y="160770"/>
                    </a:lnTo>
                    <a:lnTo>
                      <a:pt x="1428053" y="165323"/>
                    </a:lnTo>
                    <a:lnTo>
                      <a:pt x="1427485" y="166835"/>
                    </a:lnTo>
                    <a:lnTo>
                      <a:pt x="1427225" y="167945"/>
                    </a:lnTo>
                    <a:lnTo>
                      <a:pt x="1427268" y="174071"/>
                    </a:lnTo>
                    <a:lnTo>
                      <a:pt x="1427097" y="175572"/>
                    </a:lnTo>
                    <a:lnTo>
                      <a:pt x="1426533" y="175975"/>
                    </a:lnTo>
                    <a:lnTo>
                      <a:pt x="1424354" y="176369"/>
                    </a:lnTo>
                    <a:lnTo>
                      <a:pt x="1423787" y="176792"/>
                    </a:lnTo>
                    <a:lnTo>
                      <a:pt x="1423208" y="178151"/>
                    </a:lnTo>
                    <a:lnTo>
                      <a:pt x="1416916" y="185806"/>
                    </a:lnTo>
                    <a:lnTo>
                      <a:pt x="1413838" y="190512"/>
                    </a:lnTo>
                    <a:lnTo>
                      <a:pt x="1411809" y="195693"/>
                    </a:lnTo>
                    <a:lnTo>
                      <a:pt x="1411974" y="200804"/>
                    </a:lnTo>
                    <a:lnTo>
                      <a:pt x="1413394" y="203903"/>
                    </a:lnTo>
                    <a:lnTo>
                      <a:pt x="1413446" y="205754"/>
                    </a:lnTo>
                    <a:lnTo>
                      <a:pt x="1412033" y="207557"/>
                    </a:lnTo>
                    <a:lnTo>
                      <a:pt x="1411372" y="209031"/>
                    </a:lnTo>
                    <a:lnTo>
                      <a:pt x="1411079" y="211514"/>
                    </a:lnTo>
                    <a:lnTo>
                      <a:pt x="1411036" y="213941"/>
                    </a:lnTo>
                    <a:lnTo>
                      <a:pt x="1411163" y="215136"/>
                    </a:lnTo>
                    <a:lnTo>
                      <a:pt x="1409452" y="217450"/>
                    </a:lnTo>
                    <a:lnTo>
                      <a:pt x="1407580" y="223151"/>
                    </a:lnTo>
                    <a:lnTo>
                      <a:pt x="1405125" y="226667"/>
                    </a:lnTo>
                    <a:lnTo>
                      <a:pt x="1404560" y="228006"/>
                    </a:lnTo>
                    <a:lnTo>
                      <a:pt x="1403846" y="230764"/>
                    </a:lnTo>
                    <a:lnTo>
                      <a:pt x="1403842" y="231432"/>
                    </a:lnTo>
                    <a:lnTo>
                      <a:pt x="1404144" y="232730"/>
                    </a:lnTo>
                    <a:lnTo>
                      <a:pt x="1404145" y="233528"/>
                    </a:lnTo>
                    <a:lnTo>
                      <a:pt x="1403775" y="234307"/>
                    </a:lnTo>
                    <a:lnTo>
                      <a:pt x="1402526" y="235523"/>
                    </a:lnTo>
                    <a:lnTo>
                      <a:pt x="1402123" y="236393"/>
                    </a:lnTo>
                    <a:lnTo>
                      <a:pt x="1401858" y="239570"/>
                    </a:lnTo>
                    <a:lnTo>
                      <a:pt x="1402074" y="241685"/>
                    </a:lnTo>
                    <a:lnTo>
                      <a:pt x="1401590" y="243619"/>
                    </a:lnTo>
                    <a:lnTo>
                      <a:pt x="1398014" y="247994"/>
                    </a:lnTo>
                    <a:lnTo>
                      <a:pt x="1397047" y="250236"/>
                    </a:lnTo>
                    <a:lnTo>
                      <a:pt x="1396351" y="252512"/>
                    </a:lnTo>
                    <a:lnTo>
                      <a:pt x="1395999" y="254371"/>
                    </a:lnTo>
                    <a:lnTo>
                      <a:pt x="1395849" y="259753"/>
                    </a:lnTo>
                    <a:lnTo>
                      <a:pt x="1395200" y="260831"/>
                    </a:lnTo>
                    <a:lnTo>
                      <a:pt x="1393331" y="262536"/>
                    </a:lnTo>
                    <a:lnTo>
                      <a:pt x="1392866" y="263332"/>
                    </a:lnTo>
                    <a:lnTo>
                      <a:pt x="1391648" y="268990"/>
                    </a:lnTo>
                    <a:lnTo>
                      <a:pt x="1390699" y="271828"/>
                    </a:lnTo>
                    <a:lnTo>
                      <a:pt x="1389491" y="274148"/>
                    </a:lnTo>
                    <a:lnTo>
                      <a:pt x="1384650" y="279123"/>
                    </a:lnTo>
                    <a:lnTo>
                      <a:pt x="1383835" y="280905"/>
                    </a:lnTo>
                    <a:lnTo>
                      <a:pt x="1383344" y="281600"/>
                    </a:lnTo>
                    <a:lnTo>
                      <a:pt x="1381420" y="283588"/>
                    </a:lnTo>
                    <a:lnTo>
                      <a:pt x="1380830" y="284966"/>
                    </a:lnTo>
                    <a:lnTo>
                      <a:pt x="1380682" y="286363"/>
                    </a:lnTo>
                    <a:lnTo>
                      <a:pt x="1380691" y="289950"/>
                    </a:lnTo>
                    <a:lnTo>
                      <a:pt x="1379276" y="297061"/>
                    </a:lnTo>
                    <a:lnTo>
                      <a:pt x="1376728" y="302704"/>
                    </a:lnTo>
                    <a:lnTo>
                      <a:pt x="1369208" y="312449"/>
                    </a:lnTo>
                    <a:lnTo>
                      <a:pt x="1369599" y="316228"/>
                    </a:lnTo>
                    <a:lnTo>
                      <a:pt x="1367204" y="320830"/>
                    </a:lnTo>
                    <a:lnTo>
                      <a:pt x="1361133" y="328445"/>
                    </a:lnTo>
                    <a:lnTo>
                      <a:pt x="1360007" y="330575"/>
                    </a:lnTo>
                    <a:lnTo>
                      <a:pt x="1358535" y="334564"/>
                    </a:lnTo>
                    <a:lnTo>
                      <a:pt x="1355066" y="338614"/>
                    </a:lnTo>
                    <a:lnTo>
                      <a:pt x="1353811" y="341120"/>
                    </a:lnTo>
                    <a:lnTo>
                      <a:pt x="1349839" y="351272"/>
                    </a:lnTo>
                    <a:lnTo>
                      <a:pt x="1348032" y="358590"/>
                    </a:lnTo>
                    <a:lnTo>
                      <a:pt x="1346530" y="360798"/>
                    </a:lnTo>
                    <a:lnTo>
                      <a:pt x="1346774" y="361333"/>
                    </a:lnTo>
                    <a:lnTo>
                      <a:pt x="1342515" y="371119"/>
                    </a:lnTo>
                    <a:lnTo>
                      <a:pt x="1343458" y="373453"/>
                    </a:lnTo>
                    <a:lnTo>
                      <a:pt x="1342142" y="384438"/>
                    </a:lnTo>
                    <a:lnTo>
                      <a:pt x="1343693" y="389953"/>
                    </a:lnTo>
                    <a:lnTo>
                      <a:pt x="1344331" y="390972"/>
                    </a:lnTo>
                    <a:lnTo>
                      <a:pt x="1345107" y="391821"/>
                    </a:lnTo>
                    <a:lnTo>
                      <a:pt x="1346226" y="392672"/>
                    </a:lnTo>
                    <a:lnTo>
                      <a:pt x="1347304" y="392914"/>
                    </a:lnTo>
                    <a:lnTo>
                      <a:pt x="1347940" y="391963"/>
                    </a:lnTo>
                    <a:lnTo>
                      <a:pt x="1348370" y="391561"/>
                    </a:lnTo>
                    <a:lnTo>
                      <a:pt x="1349038" y="392198"/>
                    </a:lnTo>
                    <a:lnTo>
                      <a:pt x="1349615" y="393456"/>
                    </a:lnTo>
                    <a:lnTo>
                      <a:pt x="1349705" y="394924"/>
                    </a:lnTo>
                    <a:lnTo>
                      <a:pt x="1349080" y="397598"/>
                    </a:lnTo>
                    <a:lnTo>
                      <a:pt x="1348654" y="398648"/>
                    </a:lnTo>
                    <a:lnTo>
                      <a:pt x="1348046" y="399710"/>
                    </a:lnTo>
                    <a:lnTo>
                      <a:pt x="1345695" y="401393"/>
                    </a:lnTo>
                    <a:lnTo>
                      <a:pt x="1343153" y="405361"/>
                    </a:lnTo>
                    <a:lnTo>
                      <a:pt x="1341600" y="410027"/>
                    </a:lnTo>
                    <a:lnTo>
                      <a:pt x="1341883" y="412270"/>
                    </a:lnTo>
                    <a:lnTo>
                      <a:pt x="1343059" y="413134"/>
                    </a:lnTo>
                    <a:lnTo>
                      <a:pt x="1343186" y="414338"/>
                    </a:lnTo>
                    <a:lnTo>
                      <a:pt x="1342662" y="416451"/>
                    </a:lnTo>
                    <a:lnTo>
                      <a:pt x="1340448" y="417792"/>
                    </a:lnTo>
                    <a:lnTo>
                      <a:pt x="1336205" y="421345"/>
                    </a:lnTo>
                    <a:lnTo>
                      <a:pt x="1332188" y="426460"/>
                    </a:lnTo>
                    <a:lnTo>
                      <a:pt x="1331295" y="430721"/>
                    </a:lnTo>
                    <a:lnTo>
                      <a:pt x="1328300" y="435660"/>
                    </a:lnTo>
                    <a:lnTo>
                      <a:pt x="1329089" y="437821"/>
                    </a:lnTo>
                    <a:lnTo>
                      <a:pt x="1328334" y="446203"/>
                    </a:lnTo>
                    <a:lnTo>
                      <a:pt x="1322562" y="451339"/>
                    </a:lnTo>
                    <a:lnTo>
                      <a:pt x="1320323" y="454839"/>
                    </a:lnTo>
                    <a:lnTo>
                      <a:pt x="1319608" y="458080"/>
                    </a:lnTo>
                    <a:lnTo>
                      <a:pt x="1321136" y="460676"/>
                    </a:lnTo>
                    <a:lnTo>
                      <a:pt x="1321253" y="462874"/>
                    </a:lnTo>
                    <a:lnTo>
                      <a:pt x="1321245" y="463880"/>
                    </a:lnTo>
                    <a:lnTo>
                      <a:pt x="1320159" y="466389"/>
                    </a:lnTo>
                    <a:lnTo>
                      <a:pt x="1316619" y="468838"/>
                    </a:lnTo>
                    <a:lnTo>
                      <a:pt x="1312833" y="471750"/>
                    </a:lnTo>
                    <a:lnTo>
                      <a:pt x="1308663" y="475942"/>
                    </a:lnTo>
                    <a:lnTo>
                      <a:pt x="1308469" y="479937"/>
                    </a:lnTo>
                    <a:lnTo>
                      <a:pt x="1306470" y="482970"/>
                    </a:lnTo>
                    <a:lnTo>
                      <a:pt x="1307327" y="485625"/>
                    </a:lnTo>
                    <a:lnTo>
                      <a:pt x="1305317" y="486811"/>
                    </a:lnTo>
                    <a:lnTo>
                      <a:pt x="1302786" y="489087"/>
                    </a:lnTo>
                    <a:lnTo>
                      <a:pt x="1299608" y="492266"/>
                    </a:lnTo>
                    <a:lnTo>
                      <a:pt x="1300869" y="494483"/>
                    </a:lnTo>
                    <a:lnTo>
                      <a:pt x="1300239" y="496229"/>
                    </a:lnTo>
                    <a:lnTo>
                      <a:pt x="1297037" y="498567"/>
                    </a:lnTo>
                    <a:lnTo>
                      <a:pt x="1292828" y="502925"/>
                    </a:lnTo>
                    <a:lnTo>
                      <a:pt x="1291264" y="507206"/>
                    </a:lnTo>
                    <a:lnTo>
                      <a:pt x="1292045" y="509347"/>
                    </a:lnTo>
                    <a:lnTo>
                      <a:pt x="1288312" y="510931"/>
                    </a:lnTo>
                    <a:lnTo>
                      <a:pt x="1285280" y="513897"/>
                    </a:lnTo>
                    <a:lnTo>
                      <a:pt x="1281821" y="515732"/>
                    </a:lnTo>
                    <a:lnTo>
                      <a:pt x="1274990" y="520220"/>
                    </a:lnTo>
                    <a:lnTo>
                      <a:pt x="1266097" y="531704"/>
                    </a:lnTo>
                    <a:lnTo>
                      <a:pt x="1266434" y="535451"/>
                    </a:lnTo>
                    <a:lnTo>
                      <a:pt x="1262985" y="538257"/>
                    </a:lnTo>
                    <a:lnTo>
                      <a:pt x="1261710" y="540523"/>
                    </a:lnTo>
                    <a:lnTo>
                      <a:pt x="1260719" y="543094"/>
                    </a:lnTo>
                    <a:lnTo>
                      <a:pt x="1259599" y="546266"/>
                    </a:lnTo>
                    <a:lnTo>
                      <a:pt x="1259987" y="548377"/>
                    </a:lnTo>
                    <a:lnTo>
                      <a:pt x="1261854" y="549446"/>
                    </a:lnTo>
                    <a:lnTo>
                      <a:pt x="1262584" y="551372"/>
                    </a:lnTo>
                    <a:lnTo>
                      <a:pt x="1264451" y="552881"/>
                    </a:lnTo>
                    <a:lnTo>
                      <a:pt x="1264656" y="554672"/>
                    </a:lnTo>
                    <a:lnTo>
                      <a:pt x="1263004" y="556082"/>
                    </a:lnTo>
                    <a:lnTo>
                      <a:pt x="1261609" y="557737"/>
                    </a:lnTo>
                    <a:lnTo>
                      <a:pt x="1260608" y="559362"/>
                    </a:lnTo>
                    <a:lnTo>
                      <a:pt x="1259714" y="560421"/>
                    </a:lnTo>
                    <a:lnTo>
                      <a:pt x="1258625" y="561929"/>
                    </a:lnTo>
                    <a:lnTo>
                      <a:pt x="1258225" y="563550"/>
                    </a:lnTo>
                    <a:lnTo>
                      <a:pt x="1258049" y="565930"/>
                    </a:lnTo>
                    <a:lnTo>
                      <a:pt x="1259387" y="566388"/>
                    </a:lnTo>
                    <a:lnTo>
                      <a:pt x="1260778" y="567502"/>
                    </a:lnTo>
                    <a:lnTo>
                      <a:pt x="1260366" y="568338"/>
                    </a:lnTo>
                    <a:lnTo>
                      <a:pt x="1259884" y="568798"/>
                    </a:lnTo>
                    <a:lnTo>
                      <a:pt x="1259363" y="569187"/>
                    </a:lnTo>
                    <a:lnTo>
                      <a:pt x="1258864" y="569901"/>
                    </a:lnTo>
                    <a:lnTo>
                      <a:pt x="1258135" y="571481"/>
                    </a:lnTo>
                    <a:lnTo>
                      <a:pt x="1257515" y="573359"/>
                    </a:lnTo>
                    <a:lnTo>
                      <a:pt x="1256126" y="575610"/>
                    </a:lnTo>
                    <a:lnTo>
                      <a:pt x="1255175" y="578344"/>
                    </a:lnTo>
                    <a:lnTo>
                      <a:pt x="1254901" y="580587"/>
                    </a:lnTo>
                    <a:lnTo>
                      <a:pt x="1256523" y="582778"/>
                    </a:lnTo>
                    <a:lnTo>
                      <a:pt x="1240844" y="586496"/>
                    </a:lnTo>
                    <a:lnTo>
                      <a:pt x="1235086" y="588937"/>
                    </a:lnTo>
                    <a:lnTo>
                      <a:pt x="1227845" y="593672"/>
                    </a:lnTo>
                    <a:lnTo>
                      <a:pt x="1226259" y="597274"/>
                    </a:lnTo>
                    <a:lnTo>
                      <a:pt x="1223826" y="597605"/>
                    </a:lnTo>
                    <a:lnTo>
                      <a:pt x="1220535" y="598761"/>
                    </a:lnTo>
                    <a:lnTo>
                      <a:pt x="1217334" y="601383"/>
                    </a:lnTo>
                    <a:lnTo>
                      <a:pt x="1214865" y="603884"/>
                    </a:lnTo>
                    <a:lnTo>
                      <a:pt x="1214026" y="605923"/>
                    </a:lnTo>
                    <a:lnTo>
                      <a:pt x="1215363" y="608432"/>
                    </a:lnTo>
                    <a:lnTo>
                      <a:pt x="1216776" y="610064"/>
                    </a:lnTo>
                    <a:lnTo>
                      <a:pt x="1215309" y="609927"/>
                    </a:lnTo>
                    <a:lnTo>
                      <a:pt x="1214991" y="609608"/>
                    </a:lnTo>
                    <a:lnTo>
                      <a:pt x="1214328" y="608353"/>
                    </a:lnTo>
                    <a:lnTo>
                      <a:pt x="1214030" y="607919"/>
                    </a:lnTo>
                    <a:lnTo>
                      <a:pt x="1213554" y="607746"/>
                    </a:lnTo>
                    <a:lnTo>
                      <a:pt x="1212377" y="607774"/>
                    </a:lnTo>
                    <a:lnTo>
                      <a:pt x="1211913" y="607582"/>
                    </a:lnTo>
                    <a:lnTo>
                      <a:pt x="1209598" y="604884"/>
                    </a:lnTo>
                    <a:lnTo>
                      <a:pt x="1208753" y="604374"/>
                    </a:lnTo>
                    <a:lnTo>
                      <a:pt x="1208533" y="604725"/>
                    </a:lnTo>
                    <a:lnTo>
                      <a:pt x="1206267" y="606137"/>
                    </a:lnTo>
                    <a:lnTo>
                      <a:pt x="1205398" y="606547"/>
                    </a:lnTo>
                    <a:lnTo>
                      <a:pt x="1199946" y="607487"/>
                    </a:lnTo>
                    <a:lnTo>
                      <a:pt x="1202299" y="610232"/>
                    </a:lnTo>
                    <a:lnTo>
                      <a:pt x="1202831" y="610649"/>
                    </a:lnTo>
                    <a:lnTo>
                      <a:pt x="1210795" y="611914"/>
                    </a:lnTo>
                    <a:lnTo>
                      <a:pt x="1211879" y="612376"/>
                    </a:lnTo>
                    <a:lnTo>
                      <a:pt x="1213072" y="613178"/>
                    </a:lnTo>
                    <a:lnTo>
                      <a:pt x="1213772" y="613902"/>
                    </a:lnTo>
                    <a:lnTo>
                      <a:pt x="1213412" y="614135"/>
                    </a:lnTo>
                    <a:lnTo>
                      <a:pt x="1212899" y="614644"/>
                    </a:lnTo>
                    <a:lnTo>
                      <a:pt x="1212257" y="617441"/>
                    </a:lnTo>
                    <a:lnTo>
                      <a:pt x="1211609" y="618422"/>
                    </a:lnTo>
                    <a:lnTo>
                      <a:pt x="1210467" y="618562"/>
                    </a:lnTo>
                    <a:lnTo>
                      <a:pt x="1207922" y="617738"/>
                    </a:lnTo>
                    <a:lnTo>
                      <a:pt x="1206768" y="618102"/>
                    </a:lnTo>
                    <a:lnTo>
                      <a:pt x="1205583" y="619320"/>
                    </a:lnTo>
                    <a:lnTo>
                      <a:pt x="1205077" y="619991"/>
                    </a:lnTo>
                    <a:lnTo>
                      <a:pt x="1204464" y="620367"/>
                    </a:lnTo>
                    <a:lnTo>
                      <a:pt x="1202977" y="620656"/>
                    </a:lnTo>
                    <a:lnTo>
                      <a:pt x="1197873" y="618678"/>
                    </a:lnTo>
                    <a:lnTo>
                      <a:pt x="1189673" y="619162"/>
                    </a:lnTo>
                    <a:lnTo>
                      <a:pt x="1184022" y="620525"/>
                    </a:lnTo>
                    <a:lnTo>
                      <a:pt x="1177134" y="622906"/>
                    </a:lnTo>
                    <a:lnTo>
                      <a:pt x="1174773" y="624352"/>
                    </a:lnTo>
                    <a:lnTo>
                      <a:pt x="1172221" y="625154"/>
                    </a:lnTo>
                    <a:lnTo>
                      <a:pt x="1167907" y="628265"/>
                    </a:lnTo>
                    <a:lnTo>
                      <a:pt x="1167806" y="631635"/>
                    </a:lnTo>
                    <a:lnTo>
                      <a:pt x="1165869" y="632984"/>
                    </a:lnTo>
                    <a:lnTo>
                      <a:pt x="1163945" y="634491"/>
                    </a:lnTo>
                    <a:lnTo>
                      <a:pt x="1161190" y="635566"/>
                    </a:lnTo>
                    <a:lnTo>
                      <a:pt x="1159677" y="637305"/>
                    </a:lnTo>
                    <a:lnTo>
                      <a:pt x="1159029" y="640103"/>
                    </a:lnTo>
                    <a:lnTo>
                      <a:pt x="1158402" y="642750"/>
                    </a:lnTo>
                    <a:lnTo>
                      <a:pt x="1156836" y="643106"/>
                    </a:lnTo>
                    <a:lnTo>
                      <a:pt x="1154865" y="644005"/>
                    </a:lnTo>
                    <a:lnTo>
                      <a:pt x="1152038" y="646394"/>
                    </a:lnTo>
                    <a:lnTo>
                      <a:pt x="1150641" y="647646"/>
                    </a:lnTo>
                    <a:lnTo>
                      <a:pt x="1149999" y="649155"/>
                    </a:lnTo>
                    <a:lnTo>
                      <a:pt x="1149556" y="650931"/>
                    </a:lnTo>
                    <a:lnTo>
                      <a:pt x="1147703" y="653687"/>
                    </a:lnTo>
                    <a:lnTo>
                      <a:pt x="1146308" y="657986"/>
                    </a:lnTo>
                    <a:lnTo>
                      <a:pt x="1144757" y="659579"/>
                    </a:lnTo>
                    <a:lnTo>
                      <a:pt x="1143850" y="661497"/>
                    </a:lnTo>
                    <a:lnTo>
                      <a:pt x="1143097" y="663665"/>
                    </a:lnTo>
                    <a:lnTo>
                      <a:pt x="1141299" y="665490"/>
                    </a:lnTo>
                    <a:lnTo>
                      <a:pt x="1138700" y="666588"/>
                    </a:lnTo>
                    <a:lnTo>
                      <a:pt x="1135928" y="669490"/>
                    </a:lnTo>
                    <a:lnTo>
                      <a:pt x="1134869" y="672065"/>
                    </a:lnTo>
                    <a:lnTo>
                      <a:pt x="1135846" y="674518"/>
                    </a:lnTo>
                    <a:lnTo>
                      <a:pt x="1134889" y="675653"/>
                    </a:lnTo>
                    <a:lnTo>
                      <a:pt x="1130266" y="678482"/>
                    </a:lnTo>
                    <a:lnTo>
                      <a:pt x="1128472" y="679254"/>
                    </a:lnTo>
                    <a:lnTo>
                      <a:pt x="1128710" y="677918"/>
                    </a:lnTo>
                    <a:lnTo>
                      <a:pt x="1130781" y="676429"/>
                    </a:lnTo>
                    <a:lnTo>
                      <a:pt x="1132239" y="673309"/>
                    </a:lnTo>
                    <a:lnTo>
                      <a:pt x="1129979" y="670796"/>
                    </a:lnTo>
                    <a:lnTo>
                      <a:pt x="1127058" y="671994"/>
                    </a:lnTo>
                    <a:lnTo>
                      <a:pt x="1122466" y="675316"/>
                    </a:lnTo>
                    <a:lnTo>
                      <a:pt x="1122197" y="676238"/>
                    </a:lnTo>
                    <a:lnTo>
                      <a:pt x="1123634" y="678659"/>
                    </a:lnTo>
                    <a:lnTo>
                      <a:pt x="1122162" y="678810"/>
                    </a:lnTo>
                    <a:lnTo>
                      <a:pt x="1120650" y="678990"/>
                    </a:lnTo>
                    <a:lnTo>
                      <a:pt x="1120542" y="680477"/>
                    </a:lnTo>
                    <a:lnTo>
                      <a:pt x="1121092" y="681855"/>
                    </a:lnTo>
                    <a:lnTo>
                      <a:pt x="1121924" y="682530"/>
                    </a:lnTo>
                    <a:lnTo>
                      <a:pt x="1123391" y="683202"/>
                    </a:lnTo>
                    <a:lnTo>
                      <a:pt x="1125145" y="681666"/>
                    </a:lnTo>
                    <a:lnTo>
                      <a:pt x="1126087" y="680533"/>
                    </a:lnTo>
                    <a:lnTo>
                      <a:pt x="1127020" y="681224"/>
                    </a:lnTo>
                    <a:lnTo>
                      <a:pt x="1126547" y="683294"/>
                    </a:lnTo>
                    <a:lnTo>
                      <a:pt x="1124773" y="684934"/>
                    </a:lnTo>
                    <a:lnTo>
                      <a:pt x="1123913" y="687368"/>
                    </a:lnTo>
                    <a:lnTo>
                      <a:pt x="1120338" y="690213"/>
                    </a:lnTo>
                    <a:lnTo>
                      <a:pt x="1118730" y="692095"/>
                    </a:lnTo>
                    <a:lnTo>
                      <a:pt x="1119242" y="693361"/>
                    </a:lnTo>
                    <a:lnTo>
                      <a:pt x="1118952" y="694386"/>
                    </a:lnTo>
                    <a:lnTo>
                      <a:pt x="1117478" y="695538"/>
                    </a:lnTo>
                    <a:lnTo>
                      <a:pt x="1117550" y="697484"/>
                    </a:lnTo>
                    <a:lnTo>
                      <a:pt x="1117875" y="698611"/>
                    </a:lnTo>
                    <a:lnTo>
                      <a:pt x="1117145" y="699135"/>
                    </a:lnTo>
                    <a:lnTo>
                      <a:pt x="1115631" y="699315"/>
                    </a:lnTo>
                    <a:lnTo>
                      <a:pt x="1115789" y="701330"/>
                    </a:lnTo>
                    <a:lnTo>
                      <a:pt x="1115412" y="702000"/>
                    </a:lnTo>
                    <a:lnTo>
                      <a:pt x="1115148" y="702839"/>
                    </a:lnTo>
                    <a:lnTo>
                      <a:pt x="1114520" y="703535"/>
                    </a:lnTo>
                    <a:lnTo>
                      <a:pt x="1113372" y="704034"/>
                    </a:lnTo>
                    <a:lnTo>
                      <a:pt x="1112564" y="704135"/>
                    </a:lnTo>
                    <a:lnTo>
                      <a:pt x="1110417" y="703720"/>
                    </a:lnTo>
                    <a:lnTo>
                      <a:pt x="1109677" y="703982"/>
                    </a:lnTo>
                    <a:lnTo>
                      <a:pt x="1107948" y="703099"/>
                    </a:lnTo>
                    <a:lnTo>
                      <a:pt x="1106794" y="704199"/>
                    </a:lnTo>
                    <a:lnTo>
                      <a:pt x="1105537" y="704859"/>
                    </a:lnTo>
                    <a:lnTo>
                      <a:pt x="1103096" y="704893"/>
                    </a:lnTo>
                    <a:lnTo>
                      <a:pt x="1101932" y="704222"/>
                    </a:lnTo>
                    <a:lnTo>
                      <a:pt x="1098894" y="705666"/>
                    </a:lnTo>
                    <a:lnTo>
                      <a:pt x="1097181" y="705287"/>
                    </a:lnTo>
                    <a:lnTo>
                      <a:pt x="1096340" y="703263"/>
                    </a:lnTo>
                    <a:lnTo>
                      <a:pt x="1095878" y="699808"/>
                    </a:lnTo>
                    <a:lnTo>
                      <a:pt x="1093979" y="701340"/>
                    </a:lnTo>
                    <a:lnTo>
                      <a:pt x="1093141" y="703837"/>
                    </a:lnTo>
                    <a:lnTo>
                      <a:pt x="1093509" y="706324"/>
                    </a:lnTo>
                    <a:lnTo>
                      <a:pt x="1095286" y="707794"/>
                    </a:lnTo>
                    <a:lnTo>
                      <a:pt x="1094626" y="708701"/>
                    </a:lnTo>
                    <a:lnTo>
                      <a:pt x="1093859" y="709344"/>
                    </a:lnTo>
                    <a:lnTo>
                      <a:pt x="1092992" y="709737"/>
                    </a:lnTo>
                    <a:lnTo>
                      <a:pt x="1092000" y="709897"/>
                    </a:lnTo>
                    <a:lnTo>
                      <a:pt x="1091854" y="710774"/>
                    </a:lnTo>
                    <a:lnTo>
                      <a:pt x="1094431" y="710813"/>
                    </a:lnTo>
                    <a:lnTo>
                      <a:pt x="1098532" y="707031"/>
                    </a:lnTo>
                    <a:lnTo>
                      <a:pt x="1100445" y="707023"/>
                    </a:lnTo>
                    <a:lnTo>
                      <a:pt x="1101391" y="708254"/>
                    </a:lnTo>
                    <a:lnTo>
                      <a:pt x="1099611" y="711617"/>
                    </a:lnTo>
                    <a:lnTo>
                      <a:pt x="1098204" y="715357"/>
                    </a:lnTo>
                    <a:lnTo>
                      <a:pt x="1098336" y="716989"/>
                    </a:lnTo>
                    <a:lnTo>
                      <a:pt x="1100035" y="715768"/>
                    </a:lnTo>
                    <a:lnTo>
                      <a:pt x="1101211" y="713922"/>
                    </a:lnTo>
                    <a:lnTo>
                      <a:pt x="1102737" y="710195"/>
                    </a:lnTo>
                    <a:lnTo>
                      <a:pt x="1103801" y="713702"/>
                    </a:lnTo>
                    <a:lnTo>
                      <a:pt x="1100672" y="719852"/>
                    </a:lnTo>
                    <a:lnTo>
                      <a:pt x="1098850" y="722885"/>
                    </a:lnTo>
                    <a:lnTo>
                      <a:pt x="1097897" y="726316"/>
                    </a:lnTo>
                    <a:lnTo>
                      <a:pt x="1097639" y="727069"/>
                    </a:lnTo>
                    <a:lnTo>
                      <a:pt x="1098196" y="728461"/>
                    </a:lnTo>
                    <a:lnTo>
                      <a:pt x="1098582" y="729924"/>
                    </a:lnTo>
                    <a:lnTo>
                      <a:pt x="1098299" y="731294"/>
                    </a:lnTo>
                    <a:lnTo>
                      <a:pt x="1096909" y="734178"/>
                    </a:lnTo>
                    <a:lnTo>
                      <a:pt x="1095525" y="739804"/>
                    </a:lnTo>
                    <a:lnTo>
                      <a:pt x="1094070" y="740171"/>
                    </a:lnTo>
                    <a:lnTo>
                      <a:pt x="1092793" y="739676"/>
                    </a:lnTo>
                    <a:lnTo>
                      <a:pt x="1091434" y="739576"/>
                    </a:lnTo>
                    <a:lnTo>
                      <a:pt x="1089703" y="741164"/>
                    </a:lnTo>
                    <a:lnTo>
                      <a:pt x="1088787" y="742856"/>
                    </a:lnTo>
                    <a:lnTo>
                      <a:pt x="1088596" y="744262"/>
                    </a:lnTo>
                    <a:lnTo>
                      <a:pt x="1089224" y="745268"/>
                    </a:lnTo>
                    <a:lnTo>
                      <a:pt x="1090761" y="745824"/>
                    </a:lnTo>
                    <a:lnTo>
                      <a:pt x="1091966" y="745226"/>
                    </a:lnTo>
                    <a:lnTo>
                      <a:pt x="1092673" y="743942"/>
                    </a:lnTo>
                    <a:lnTo>
                      <a:pt x="1093087" y="743512"/>
                    </a:lnTo>
                    <a:lnTo>
                      <a:pt x="1093477" y="745415"/>
                    </a:lnTo>
                    <a:lnTo>
                      <a:pt x="1092810" y="748129"/>
                    </a:lnTo>
                    <a:lnTo>
                      <a:pt x="1089850" y="753686"/>
                    </a:lnTo>
                    <a:lnTo>
                      <a:pt x="1090339" y="755720"/>
                    </a:lnTo>
                    <a:lnTo>
                      <a:pt x="1088236" y="759266"/>
                    </a:lnTo>
                    <a:lnTo>
                      <a:pt x="1087250" y="760550"/>
                    </a:lnTo>
                    <a:lnTo>
                      <a:pt x="1085863" y="761816"/>
                    </a:lnTo>
                    <a:lnTo>
                      <a:pt x="1085174" y="761026"/>
                    </a:lnTo>
                    <a:lnTo>
                      <a:pt x="1082866" y="756476"/>
                    </a:lnTo>
                    <a:lnTo>
                      <a:pt x="1081851" y="755325"/>
                    </a:lnTo>
                    <a:lnTo>
                      <a:pt x="1079699" y="755566"/>
                    </a:lnTo>
                    <a:lnTo>
                      <a:pt x="1079016" y="756822"/>
                    </a:lnTo>
                    <a:lnTo>
                      <a:pt x="1078526" y="758546"/>
                    </a:lnTo>
                    <a:lnTo>
                      <a:pt x="1076987" y="760058"/>
                    </a:lnTo>
                    <a:lnTo>
                      <a:pt x="1074960" y="760136"/>
                    </a:lnTo>
                    <a:lnTo>
                      <a:pt x="1072861" y="759389"/>
                    </a:lnTo>
                    <a:lnTo>
                      <a:pt x="1070922" y="759159"/>
                    </a:lnTo>
                    <a:lnTo>
                      <a:pt x="1069472" y="760717"/>
                    </a:lnTo>
                    <a:lnTo>
                      <a:pt x="1072518" y="761971"/>
                    </a:lnTo>
                    <a:lnTo>
                      <a:pt x="1073190" y="762554"/>
                    </a:lnTo>
                    <a:lnTo>
                      <a:pt x="1074147" y="763845"/>
                    </a:lnTo>
                    <a:lnTo>
                      <a:pt x="1074753" y="763830"/>
                    </a:lnTo>
                    <a:lnTo>
                      <a:pt x="1076232" y="762149"/>
                    </a:lnTo>
                    <a:lnTo>
                      <a:pt x="1082480" y="764085"/>
                    </a:lnTo>
                    <a:lnTo>
                      <a:pt x="1083634" y="764143"/>
                    </a:lnTo>
                    <a:lnTo>
                      <a:pt x="1083170" y="766225"/>
                    </a:lnTo>
                    <a:lnTo>
                      <a:pt x="1082465" y="766984"/>
                    </a:lnTo>
                    <a:lnTo>
                      <a:pt x="1077609" y="766363"/>
                    </a:lnTo>
                    <a:lnTo>
                      <a:pt x="1077202" y="766130"/>
                    </a:lnTo>
                    <a:lnTo>
                      <a:pt x="1076841" y="766246"/>
                    </a:lnTo>
                    <a:lnTo>
                      <a:pt x="1075824" y="766991"/>
                    </a:lnTo>
                    <a:lnTo>
                      <a:pt x="1075067" y="767904"/>
                    </a:lnTo>
                    <a:lnTo>
                      <a:pt x="1074531" y="768914"/>
                    </a:lnTo>
                    <a:lnTo>
                      <a:pt x="1073757" y="769771"/>
                    </a:lnTo>
                    <a:lnTo>
                      <a:pt x="1072289" y="770126"/>
                    </a:lnTo>
                    <a:lnTo>
                      <a:pt x="1073343" y="770726"/>
                    </a:lnTo>
                    <a:lnTo>
                      <a:pt x="1075816" y="771101"/>
                    </a:lnTo>
                    <a:lnTo>
                      <a:pt x="1076431" y="771655"/>
                    </a:lnTo>
                    <a:lnTo>
                      <a:pt x="1076206" y="773045"/>
                    </a:lnTo>
                    <a:lnTo>
                      <a:pt x="1075143" y="774169"/>
                    </a:lnTo>
                    <a:lnTo>
                      <a:pt x="1072895" y="775690"/>
                    </a:lnTo>
                    <a:lnTo>
                      <a:pt x="1068421" y="778324"/>
                    </a:lnTo>
                    <a:lnTo>
                      <a:pt x="1066378" y="779786"/>
                    </a:lnTo>
                    <a:lnTo>
                      <a:pt x="1063211" y="780908"/>
                    </a:lnTo>
                    <a:lnTo>
                      <a:pt x="1058430" y="783564"/>
                    </a:lnTo>
                    <a:lnTo>
                      <a:pt x="1056109" y="785729"/>
                    </a:lnTo>
                    <a:lnTo>
                      <a:pt x="1050931" y="790572"/>
                    </a:lnTo>
                    <a:lnTo>
                      <a:pt x="1047125" y="795191"/>
                    </a:lnTo>
                    <a:lnTo>
                      <a:pt x="1044878" y="798569"/>
                    </a:lnTo>
                    <a:lnTo>
                      <a:pt x="1044522" y="802864"/>
                    </a:lnTo>
                    <a:lnTo>
                      <a:pt x="1041466" y="808210"/>
                    </a:lnTo>
                    <a:lnTo>
                      <a:pt x="1040020" y="813675"/>
                    </a:lnTo>
                    <a:lnTo>
                      <a:pt x="1040910" y="818482"/>
                    </a:lnTo>
                    <a:lnTo>
                      <a:pt x="1038374" y="820162"/>
                    </a:lnTo>
                    <a:lnTo>
                      <a:pt x="1036671" y="823603"/>
                    </a:lnTo>
                    <a:lnTo>
                      <a:pt x="1034892" y="825348"/>
                    </a:lnTo>
                    <a:lnTo>
                      <a:pt x="1033069" y="824540"/>
                    </a:lnTo>
                    <a:lnTo>
                      <a:pt x="1034728" y="822307"/>
                    </a:lnTo>
                    <a:lnTo>
                      <a:pt x="1034282" y="821020"/>
                    </a:lnTo>
                    <a:lnTo>
                      <a:pt x="1033016" y="820467"/>
                    </a:lnTo>
                    <a:lnTo>
                      <a:pt x="1032299" y="820381"/>
                    </a:lnTo>
                    <a:lnTo>
                      <a:pt x="1031587" y="820681"/>
                    </a:lnTo>
                    <a:lnTo>
                      <a:pt x="1027285" y="824573"/>
                    </a:lnTo>
                    <a:lnTo>
                      <a:pt x="1027604" y="825797"/>
                    </a:lnTo>
                    <a:lnTo>
                      <a:pt x="1028181" y="826407"/>
                    </a:lnTo>
                    <a:lnTo>
                      <a:pt x="1029012" y="826650"/>
                    </a:lnTo>
                    <a:lnTo>
                      <a:pt x="1031286" y="826936"/>
                    </a:lnTo>
                    <a:lnTo>
                      <a:pt x="1032460" y="828193"/>
                    </a:lnTo>
                    <a:lnTo>
                      <a:pt x="1034833" y="831480"/>
                    </a:lnTo>
                    <a:lnTo>
                      <a:pt x="1036193" y="832861"/>
                    </a:lnTo>
                    <a:lnTo>
                      <a:pt x="1038205" y="833463"/>
                    </a:lnTo>
                    <a:lnTo>
                      <a:pt x="1034651" y="833400"/>
                    </a:lnTo>
                    <a:lnTo>
                      <a:pt x="1032855" y="835719"/>
                    </a:lnTo>
                    <a:lnTo>
                      <a:pt x="1027828" y="851395"/>
                    </a:lnTo>
                    <a:lnTo>
                      <a:pt x="1025697" y="855108"/>
                    </a:lnTo>
                    <a:lnTo>
                      <a:pt x="1023010" y="856385"/>
                    </a:lnTo>
                    <a:lnTo>
                      <a:pt x="1019510" y="857401"/>
                    </a:lnTo>
                    <a:lnTo>
                      <a:pt x="1015724" y="863562"/>
                    </a:lnTo>
                    <a:lnTo>
                      <a:pt x="1012901" y="864681"/>
                    </a:lnTo>
                    <a:lnTo>
                      <a:pt x="1012641" y="865209"/>
                    </a:lnTo>
                    <a:lnTo>
                      <a:pt x="1013653" y="866622"/>
                    </a:lnTo>
                    <a:lnTo>
                      <a:pt x="1015037" y="868090"/>
                    </a:lnTo>
                    <a:lnTo>
                      <a:pt x="1015892" y="868785"/>
                    </a:lnTo>
                    <a:lnTo>
                      <a:pt x="1017395" y="869533"/>
                    </a:lnTo>
                    <a:lnTo>
                      <a:pt x="1017046" y="870593"/>
                    </a:lnTo>
                    <a:lnTo>
                      <a:pt x="1015552" y="871332"/>
                    </a:lnTo>
                    <a:lnTo>
                      <a:pt x="1013643" y="871143"/>
                    </a:lnTo>
                    <a:lnTo>
                      <a:pt x="1014300" y="872557"/>
                    </a:lnTo>
                    <a:lnTo>
                      <a:pt x="1016418" y="873879"/>
                    </a:lnTo>
                    <a:lnTo>
                      <a:pt x="1017376" y="875295"/>
                    </a:lnTo>
                    <a:lnTo>
                      <a:pt x="1016431" y="876126"/>
                    </a:lnTo>
                    <a:lnTo>
                      <a:pt x="1017071" y="877121"/>
                    </a:lnTo>
                    <a:lnTo>
                      <a:pt x="1015327" y="880442"/>
                    </a:lnTo>
                    <a:lnTo>
                      <a:pt x="1017031" y="882932"/>
                    </a:lnTo>
                    <a:lnTo>
                      <a:pt x="1020113" y="884528"/>
                    </a:lnTo>
                    <a:lnTo>
                      <a:pt x="1022545" y="885193"/>
                    </a:lnTo>
                    <a:lnTo>
                      <a:pt x="1022754" y="886112"/>
                    </a:lnTo>
                    <a:lnTo>
                      <a:pt x="1020871" y="890097"/>
                    </a:lnTo>
                    <a:lnTo>
                      <a:pt x="1020490" y="893077"/>
                    </a:lnTo>
                    <a:lnTo>
                      <a:pt x="1018963" y="894644"/>
                    </a:lnTo>
                    <a:lnTo>
                      <a:pt x="1015876" y="896758"/>
                    </a:lnTo>
                    <a:lnTo>
                      <a:pt x="1015256" y="895200"/>
                    </a:lnTo>
                    <a:lnTo>
                      <a:pt x="1014161" y="893688"/>
                    </a:lnTo>
                    <a:lnTo>
                      <a:pt x="1013554" y="892207"/>
                    </a:lnTo>
                    <a:lnTo>
                      <a:pt x="1014385" y="890706"/>
                    </a:lnTo>
                    <a:lnTo>
                      <a:pt x="1015685" y="888837"/>
                    </a:lnTo>
                    <a:lnTo>
                      <a:pt x="1014958" y="885851"/>
                    </a:lnTo>
                    <a:lnTo>
                      <a:pt x="1015885" y="884194"/>
                    </a:lnTo>
                    <a:lnTo>
                      <a:pt x="1013997" y="882906"/>
                    </a:lnTo>
                    <a:lnTo>
                      <a:pt x="1011981" y="883011"/>
                    </a:lnTo>
                    <a:lnTo>
                      <a:pt x="1010034" y="883628"/>
                    </a:lnTo>
                    <a:lnTo>
                      <a:pt x="1006120" y="884210"/>
                    </a:lnTo>
                    <a:lnTo>
                      <a:pt x="1004959" y="885726"/>
                    </a:lnTo>
                    <a:lnTo>
                      <a:pt x="1003185" y="890295"/>
                    </a:lnTo>
                    <a:lnTo>
                      <a:pt x="1005115" y="891106"/>
                    </a:lnTo>
                    <a:lnTo>
                      <a:pt x="1005307" y="892856"/>
                    </a:lnTo>
                    <a:lnTo>
                      <a:pt x="1004893" y="894975"/>
                    </a:lnTo>
                    <a:lnTo>
                      <a:pt x="1004952" y="896425"/>
                    </a:lnTo>
                    <a:lnTo>
                      <a:pt x="1001734" y="896448"/>
                    </a:lnTo>
                    <a:lnTo>
                      <a:pt x="997456" y="898466"/>
                    </a:lnTo>
                    <a:lnTo>
                      <a:pt x="994122" y="903592"/>
                    </a:lnTo>
                    <a:lnTo>
                      <a:pt x="991124" y="904323"/>
                    </a:lnTo>
                    <a:lnTo>
                      <a:pt x="987443" y="906054"/>
                    </a:lnTo>
                    <a:lnTo>
                      <a:pt x="986669" y="906966"/>
                    </a:lnTo>
                    <a:lnTo>
                      <a:pt x="985861" y="909026"/>
                    </a:lnTo>
                    <a:lnTo>
                      <a:pt x="985239" y="910217"/>
                    </a:lnTo>
                    <a:lnTo>
                      <a:pt x="984538" y="911064"/>
                    </a:lnTo>
                    <a:lnTo>
                      <a:pt x="983167" y="912091"/>
                    </a:lnTo>
                    <a:lnTo>
                      <a:pt x="980186" y="914984"/>
                    </a:lnTo>
                    <a:lnTo>
                      <a:pt x="978766" y="916880"/>
                    </a:lnTo>
                    <a:lnTo>
                      <a:pt x="977909" y="919190"/>
                    </a:lnTo>
                    <a:lnTo>
                      <a:pt x="977400" y="922512"/>
                    </a:lnTo>
                    <a:lnTo>
                      <a:pt x="977449" y="924400"/>
                    </a:lnTo>
                    <a:lnTo>
                      <a:pt x="977698" y="925078"/>
                    </a:lnTo>
                    <a:lnTo>
                      <a:pt x="977635" y="925560"/>
                    </a:lnTo>
                    <a:lnTo>
                      <a:pt x="976672" y="926892"/>
                    </a:lnTo>
                    <a:lnTo>
                      <a:pt x="973237" y="928960"/>
                    </a:lnTo>
                    <a:lnTo>
                      <a:pt x="972637" y="929460"/>
                    </a:lnTo>
                    <a:lnTo>
                      <a:pt x="971711" y="931556"/>
                    </a:lnTo>
                    <a:lnTo>
                      <a:pt x="970093" y="933316"/>
                    </a:lnTo>
                    <a:lnTo>
                      <a:pt x="968379" y="934880"/>
                    </a:lnTo>
                    <a:lnTo>
                      <a:pt x="967158" y="936324"/>
                    </a:lnTo>
                    <a:lnTo>
                      <a:pt x="966420" y="938908"/>
                    </a:lnTo>
                    <a:lnTo>
                      <a:pt x="965577" y="945492"/>
                    </a:lnTo>
                    <a:lnTo>
                      <a:pt x="965066" y="946763"/>
                    </a:lnTo>
                    <a:lnTo>
                      <a:pt x="963134" y="947676"/>
                    </a:lnTo>
                    <a:lnTo>
                      <a:pt x="960900" y="950103"/>
                    </a:lnTo>
                    <a:lnTo>
                      <a:pt x="955511" y="957259"/>
                    </a:lnTo>
                    <a:lnTo>
                      <a:pt x="951578" y="964671"/>
                    </a:lnTo>
                    <a:lnTo>
                      <a:pt x="949532" y="967329"/>
                    </a:lnTo>
                    <a:lnTo>
                      <a:pt x="947515" y="968060"/>
                    </a:lnTo>
                    <a:lnTo>
                      <a:pt x="945521" y="967192"/>
                    </a:lnTo>
                    <a:lnTo>
                      <a:pt x="943565" y="965209"/>
                    </a:lnTo>
                    <a:lnTo>
                      <a:pt x="942458" y="965624"/>
                    </a:lnTo>
                    <a:lnTo>
                      <a:pt x="939072" y="966328"/>
                    </a:lnTo>
                    <a:lnTo>
                      <a:pt x="941358" y="969852"/>
                    </a:lnTo>
                    <a:lnTo>
                      <a:pt x="941568" y="973523"/>
                    </a:lnTo>
                    <a:lnTo>
                      <a:pt x="941726" y="974379"/>
                    </a:lnTo>
                    <a:lnTo>
                      <a:pt x="942439" y="976351"/>
                    </a:lnTo>
                    <a:lnTo>
                      <a:pt x="942473" y="977701"/>
                    </a:lnTo>
                    <a:lnTo>
                      <a:pt x="941735" y="980658"/>
                    </a:lnTo>
                    <a:lnTo>
                      <a:pt x="940872" y="981941"/>
                    </a:lnTo>
                    <a:lnTo>
                      <a:pt x="939264" y="982540"/>
                    </a:lnTo>
                    <a:lnTo>
                      <a:pt x="936321" y="983029"/>
                    </a:lnTo>
                    <a:lnTo>
                      <a:pt x="936103" y="983307"/>
                    </a:lnTo>
                    <a:lnTo>
                      <a:pt x="931608" y="987137"/>
                    </a:lnTo>
                    <a:lnTo>
                      <a:pt x="931220" y="987668"/>
                    </a:lnTo>
                    <a:lnTo>
                      <a:pt x="930968" y="989509"/>
                    </a:lnTo>
                    <a:lnTo>
                      <a:pt x="931481" y="993149"/>
                    </a:lnTo>
                    <a:lnTo>
                      <a:pt x="931391" y="995356"/>
                    </a:lnTo>
                    <a:lnTo>
                      <a:pt x="929242" y="1004020"/>
                    </a:lnTo>
                    <a:lnTo>
                      <a:pt x="927638" y="1008708"/>
                    </a:lnTo>
                    <a:lnTo>
                      <a:pt x="925750" y="1008027"/>
                    </a:lnTo>
                    <a:lnTo>
                      <a:pt x="923633" y="1006290"/>
                    </a:lnTo>
                    <a:lnTo>
                      <a:pt x="921382" y="1007810"/>
                    </a:lnTo>
                    <a:lnTo>
                      <a:pt x="921573" y="1008830"/>
                    </a:lnTo>
                    <a:lnTo>
                      <a:pt x="921366" y="1009462"/>
                    </a:lnTo>
                    <a:lnTo>
                      <a:pt x="920303" y="1010418"/>
                    </a:lnTo>
                    <a:lnTo>
                      <a:pt x="920950" y="1010384"/>
                    </a:lnTo>
                    <a:lnTo>
                      <a:pt x="921453" y="1010445"/>
                    </a:lnTo>
                    <a:lnTo>
                      <a:pt x="921941" y="1010335"/>
                    </a:lnTo>
                    <a:lnTo>
                      <a:pt x="922564" y="1009774"/>
                    </a:lnTo>
                    <a:lnTo>
                      <a:pt x="924133" y="1011144"/>
                    </a:lnTo>
                    <a:lnTo>
                      <a:pt x="925567" y="1013017"/>
                    </a:lnTo>
                    <a:lnTo>
                      <a:pt x="925990" y="1015266"/>
                    </a:lnTo>
                    <a:lnTo>
                      <a:pt x="923104" y="1019852"/>
                    </a:lnTo>
                    <a:lnTo>
                      <a:pt x="922456" y="1022533"/>
                    </a:lnTo>
                    <a:lnTo>
                      <a:pt x="922317" y="1025329"/>
                    </a:lnTo>
                    <a:lnTo>
                      <a:pt x="923203" y="1033014"/>
                    </a:lnTo>
                    <a:lnTo>
                      <a:pt x="922939" y="1035687"/>
                    </a:lnTo>
                    <a:lnTo>
                      <a:pt x="921352" y="1036619"/>
                    </a:lnTo>
                    <a:lnTo>
                      <a:pt x="921258" y="1037181"/>
                    </a:lnTo>
                    <a:lnTo>
                      <a:pt x="921545" y="1040232"/>
                    </a:lnTo>
                    <a:lnTo>
                      <a:pt x="921526" y="1041574"/>
                    </a:lnTo>
                    <a:lnTo>
                      <a:pt x="920889" y="1042794"/>
                    </a:lnTo>
                    <a:lnTo>
                      <a:pt x="919714" y="1043711"/>
                    </a:lnTo>
                    <a:lnTo>
                      <a:pt x="917373" y="1045079"/>
                    </a:lnTo>
                    <a:lnTo>
                      <a:pt x="915392" y="1046956"/>
                    </a:lnTo>
                    <a:lnTo>
                      <a:pt x="913675" y="1049086"/>
                    </a:lnTo>
                    <a:lnTo>
                      <a:pt x="912345" y="1051561"/>
                    </a:lnTo>
                    <a:lnTo>
                      <a:pt x="911543" y="1054453"/>
                    </a:lnTo>
                    <a:lnTo>
                      <a:pt x="911612" y="1057579"/>
                    </a:lnTo>
                    <a:lnTo>
                      <a:pt x="911519" y="1058909"/>
                    </a:lnTo>
                    <a:lnTo>
                      <a:pt x="911041" y="1059736"/>
                    </a:lnTo>
                    <a:lnTo>
                      <a:pt x="909196" y="1061933"/>
                    </a:lnTo>
                    <a:lnTo>
                      <a:pt x="908610" y="1063416"/>
                    </a:lnTo>
                    <a:lnTo>
                      <a:pt x="908742" y="1068972"/>
                    </a:lnTo>
                    <a:lnTo>
                      <a:pt x="908459" y="1072003"/>
                    </a:lnTo>
                    <a:lnTo>
                      <a:pt x="907125" y="1074509"/>
                    </a:lnTo>
                    <a:lnTo>
                      <a:pt x="903491" y="1078846"/>
                    </a:lnTo>
                    <a:lnTo>
                      <a:pt x="898737" y="1086306"/>
                    </a:lnTo>
                    <a:lnTo>
                      <a:pt x="897712" y="1088547"/>
                    </a:lnTo>
                    <a:lnTo>
                      <a:pt x="897018" y="1090836"/>
                    </a:lnTo>
                    <a:lnTo>
                      <a:pt x="896479" y="1093626"/>
                    </a:lnTo>
                    <a:lnTo>
                      <a:pt x="895348" y="1096758"/>
                    </a:lnTo>
                    <a:lnTo>
                      <a:pt x="893360" y="1099692"/>
                    </a:lnTo>
                    <a:lnTo>
                      <a:pt x="891073" y="1102134"/>
                    </a:lnTo>
                    <a:lnTo>
                      <a:pt x="889029" y="1103779"/>
                    </a:lnTo>
                    <a:lnTo>
                      <a:pt x="889562" y="1106799"/>
                    </a:lnTo>
                    <a:lnTo>
                      <a:pt x="888664" y="1108994"/>
                    </a:lnTo>
                    <a:lnTo>
                      <a:pt x="885370" y="1113083"/>
                    </a:lnTo>
                    <a:lnTo>
                      <a:pt x="884289" y="1115923"/>
                    </a:lnTo>
                    <a:lnTo>
                      <a:pt x="884842" y="1117335"/>
                    </a:lnTo>
                    <a:lnTo>
                      <a:pt x="886261" y="1118265"/>
                    </a:lnTo>
                    <a:lnTo>
                      <a:pt x="887806" y="1119704"/>
                    </a:lnTo>
                    <a:lnTo>
                      <a:pt x="886376" y="1121086"/>
                    </a:lnTo>
                    <a:lnTo>
                      <a:pt x="885076" y="1123255"/>
                    </a:lnTo>
                    <a:lnTo>
                      <a:pt x="884372" y="1125659"/>
                    </a:lnTo>
                    <a:lnTo>
                      <a:pt x="884708" y="1127754"/>
                    </a:lnTo>
                    <a:lnTo>
                      <a:pt x="885347" y="1128945"/>
                    </a:lnTo>
                    <a:lnTo>
                      <a:pt x="885713" y="1129947"/>
                    </a:lnTo>
                    <a:lnTo>
                      <a:pt x="885833" y="1131052"/>
                    </a:lnTo>
                    <a:lnTo>
                      <a:pt x="885675" y="1132500"/>
                    </a:lnTo>
                    <a:lnTo>
                      <a:pt x="885273" y="1133593"/>
                    </a:lnTo>
                    <a:lnTo>
                      <a:pt x="884651" y="1134388"/>
                    </a:lnTo>
                    <a:lnTo>
                      <a:pt x="884145" y="1134582"/>
                    </a:lnTo>
                    <a:lnTo>
                      <a:pt x="884013" y="1133955"/>
                    </a:lnTo>
                    <a:lnTo>
                      <a:pt x="883351" y="1133262"/>
                    </a:lnTo>
                    <a:lnTo>
                      <a:pt x="881456" y="1134193"/>
                    </a:lnTo>
                    <a:lnTo>
                      <a:pt x="879609" y="1135643"/>
                    </a:lnTo>
                    <a:lnTo>
                      <a:pt x="878987" y="1136395"/>
                    </a:lnTo>
                    <a:lnTo>
                      <a:pt x="877923" y="1136945"/>
                    </a:lnTo>
                    <a:lnTo>
                      <a:pt x="878277" y="1138532"/>
                    </a:lnTo>
                    <a:lnTo>
                      <a:pt x="879502" y="1140244"/>
                    </a:lnTo>
                    <a:lnTo>
                      <a:pt x="881054" y="1141172"/>
                    </a:lnTo>
                    <a:lnTo>
                      <a:pt x="882826" y="1141183"/>
                    </a:lnTo>
                    <a:lnTo>
                      <a:pt x="883780" y="1140926"/>
                    </a:lnTo>
                    <a:lnTo>
                      <a:pt x="884510" y="1140957"/>
                    </a:lnTo>
                    <a:lnTo>
                      <a:pt x="885679" y="1141841"/>
                    </a:lnTo>
                    <a:lnTo>
                      <a:pt x="889058" y="1145712"/>
                    </a:lnTo>
                    <a:lnTo>
                      <a:pt x="889719" y="1146906"/>
                    </a:lnTo>
                    <a:lnTo>
                      <a:pt x="889965" y="1148851"/>
                    </a:lnTo>
                    <a:lnTo>
                      <a:pt x="889586" y="1152975"/>
                    </a:lnTo>
                    <a:lnTo>
                      <a:pt x="889770" y="1155039"/>
                    </a:lnTo>
                    <a:lnTo>
                      <a:pt x="892179" y="1161660"/>
                    </a:lnTo>
                    <a:lnTo>
                      <a:pt x="892020" y="1162607"/>
                    </a:lnTo>
                    <a:lnTo>
                      <a:pt x="889860" y="1160970"/>
                    </a:lnTo>
                    <a:lnTo>
                      <a:pt x="887708" y="1159782"/>
                    </a:lnTo>
                    <a:lnTo>
                      <a:pt x="885494" y="1159418"/>
                    </a:lnTo>
                    <a:lnTo>
                      <a:pt x="883163" y="1160348"/>
                    </a:lnTo>
                    <a:lnTo>
                      <a:pt x="881480" y="1162140"/>
                    </a:lnTo>
                    <a:lnTo>
                      <a:pt x="881181" y="1164122"/>
                    </a:lnTo>
                    <a:lnTo>
                      <a:pt x="882425" y="1169260"/>
                    </a:lnTo>
                    <a:lnTo>
                      <a:pt x="880105" y="1174201"/>
                    </a:lnTo>
                    <a:lnTo>
                      <a:pt x="879247" y="1179001"/>
                    </a:lnTo>
                    <a:lnTo>
                      <a:pt x="879467" y="1184044"/>
                    </a:lnTo>
                    <a:lnTo>
                      <a:pt x="880397" y="1189701"/>
                    </a:lnTo>
                    <a:lnTo>
                      <a:pt x="878748" y="1191348"/>
                    </a:lnTo>
                    <a:lnTo>
                      <a:pt x="878746" y="1191351"/>
                    </a:lnTo>
                    <a:lnTo>
                      <a:pt x="859285" y="1177383"/>
                    </a:lnTo>
                    <a:lnTo>
                      <a:pt x="839218" y="1163064"/>
                    </a:lnTo>
                    <a:lnTo>
                      <a:pt x="819088" y="1148777"/>
                    </a:lnTo>
                    <a:lnTo>
                      <a:pt x="798896" y="1134528"/>
                    </a:lnTo>
                    <a:lnTo>
                      <a:pt x="778647" y="1120317"/>
                    </a:lnTo>
                    <a:lnTo>
                      <a:pt x="758323" y="1106143"/>
                    </a:lnTo>
                    <a:lnTo>
                      <a:pt x="737949" y="1092009"/>
                    </a:lnTo>
                    <a:lnTo>
                      <a:pt x="717512" y="1077913"/>
                    </a:lnTo>
                    <a:lnTo>
                      <a:pt x="715040" y="1076245"/>
                    </a:lnTo>
                    <a:lnTo>
                      <a:pt x="709341" y="1075080"/>
                    </a:lnTo>
                    <a:lnTo>
                      <a:pt x="706818" y="1074028"/>
                    </a:lnTo>
                    <a:lnTo>
                      <a:pt x="705742" y="1073297"/>
                    </a:lnTo>
                    <a:lnTo>
                      <a:pt x="705788" y="1072777"/>
                    </a:lnTo>
                    <a:lnTo>
                      <a:pt x="714919" y="1061808"/>
                    </a:lnTo>
                    <a:lnTo>
                      <a:pt x="716405" y="1059558"/>
                    </a:lnTo>
                    <a:lnTo>
                      <a:pt x="717611" y="1056947"/>
                    </a:lnTo>
                    <a:lnTo>
                      <a:pt x="718356" y="1054021"/>
                    </a:lnTo>
                    <a:lnTo>
                      <a:pt x="718347" y="1052549"/>
                    </a:lnTo>
                    <a:lnTo>
                      <a:pt x="717213" y="1048302"/>
                    </a:lnTo>
                    <a:lnTo>
                      <a:pt x="716001" y="1047640"/>
                    </a:lnTo>
                    <a:lnTo>
                      <a:pt x="714605" y="1047198"/>
                    </a:lnTo>
                    <a:lnTo>
                      <a:pt x="713676" y="1046694"/>
                    </a:lnTo>
                    <a:lnTo>
                      <a:pt x="713089" y="1045736"/>
                    </a:lnTo>
                    <a:lnTo>
                      <a:pt x="712767" y="1044730"/>
                    </a:lnTo>
                    <a:lnTo>
                      <a:pt x="712664" y="1043678"/>
                    </a:lnTo>
                    <a:lnTo>
                      <a:pt x="712733" y="1042553"/>
                    </a:lnTo>
                    <a:lnTo>
                      <a:pt x="713705" y="1037255"/>
                    </a:lnTo>
                    <a:lnTo>
                      <a:pt x="713569" y="1036631"/>
                    </a:lnTo>
                    <a:lnTo>
                      <a:pt x="713181" y="1035933"/>
                    </a:lnTo>
                    <a:lnTo>
                      <a:pt x="712833" y="1034992"/>
                    </a:lnTo>
                    <a:lnTo>
                      <a:pt x="712905" y="1032222"/>
                    </a:lnTo>
                    <a:lnTo>
                      <a:pt x="712737" y="1031202"/>
                    </a:lnTo>
                    <a:lnTo>
                      <a:pt x="711916" y="1029532"/>
                    </a:lnTo>
                    <a:lnTo>
                      <a:pt x="708677" y="1026246"/>
                    </a:lnTo>
                    <a:lnTo>
                      <a:pt x="707151" y="1024075"/>
                    </a:lnTo>
                    <a:lnTo>
                      <a:pt x="706768" y="1021221"/>
                    </a:lnTo>
                    <a:lnTo>
                      <a:pt x="707284" y="1019904"/>
                    </a:lnTo>
                    <a:lnTo>
                      <a:pt x="708964" y="1017865"/>
                    </a:lnTo>
                    <a:lnTo>
                      <a:pt x="709382" y="1017142"/>
                    </a:lnTo>
                    <a:lnTo>
                      <a:pt x="709469" y="1015521"/>
                    </a:lnTo>
                    <a:lnTo>
                      <a:pt x="709291" y="1014251"/>
                    </a:lnTo>
                    <a:lnTo>
                      <a:pt x="708683" y="1012110"/>
                    </a:lnTo>
                    <a:lnTo>
                      <a:pt x="707485" y="1004383"/>
                    </a:lnTo>
                    <a:lnTo>
                      <a:pt x="707575" y="1002978"/>
                    </a:lnTo>
                    <a:lnTo>
                      <a:pt x="706702" y="1001492"/>
                    </a:lnTo>
                    <a:lnTo>
                      <a:pt x="707389" y="998476"/>
                    </a:lnTo>
                    <a:lnTo>
                      <a:pt x="709295" y="993396"/>
                    </a:lnTo>
                    <a:lnTo>
                      <a:pt x="708701" y="990602"/>
                    </a:lnTo>
                    <a:lnTo>
                      <a:pt x="705336" y="987412"/>
                    </a:lnTo>
                    <a:lnTo>
                      <a:pt x="704809" y="985207"/>
                    </a:lnTo>
                    <a:lnTo>
                      <a:pt x="705759" y="981786"/>
                    </a:lnTo>
                    <a:lnTo>
                      <a:pt x="706642" y="979712"/>
                    </a:lnTo>
                    <a:lnTo>
                      <a:pt x="706388" y="978237"/>
                    </a:lnTo>
                    <a:lnTo>
                      <a:pt x="703902" y="976588"/>
                    </a:lnTo>
                    <a:lnTo>
                      <a:pt x="701743" y="975830"/>
                    </a:lnTo>
                    <a:lnTo>
                      <a:pt x="700897" y="975374"/>
                    </a:lnTo>
                    <a:lnTo>
                      <a:pt x="699858" y="974299"/>
                    </a:lnTo>
                    <a:lnTo>
                      <a:pt x="699215" y="972910"/>
                    </a:lnTo>
                    <a:lnTo>
                      <a:pt x="698873" y="971410"/>
                    </a:lnTo>
                    <a:lnTo>
                      <a:pt x="698395" y="970156"/>
                    </a:lnTo>
                    <a:lnTo>
                      <a:pt x="697318" y="969523"/>
                    </a:lnTo>
                    <a:lnTo>
                      <a:pt x="694602" y="968812"/>
                    </a:lnTo>
                    <a:lnTo>
                      <a:pt x="682084" y="960418"/>
                    </a:lnTo>
                    <a:lnTo>
                      <a:pt x="681110" y="960116"/>
                    </a:lnTo>
                    <a:lnTo>
                      <a:pt x="679363" y="959225"/>
                    </a:lnTo>
                    <a:lnTo>
                      <a:pt x="678283" y="959139"/>
                    </a:lnTo>
                    <a:lnTo>
                      <a:pt x="677311" y="959559"/>
                    </a:lnTo>
                    <a:lnTo>
                      <a:pt x="675343" y="961008"/>
                    </a:lnTo>
                    <a:lnTo>
                      <a:pt x="674716" y="961295"/>
                    </a:lnTo>
                    <a:lnTo>
                      <a:pt x="662119" y="964534"/>
                    </a:lnTo>
                    <a:lnTo>
                      <a:pt x="660378" y="963580"/>
                    </a:lnTo>
                    <a:lnTo>
                      <a:pt x="660160" y="961175"/>
                    </a:lnTo>
                    <a:lnTo>
                      <a:pt x="659019" y="959156"/>
                    </a:lnTo>
                    <a:lnTo>
                      <a:pt x="657340" y="957752"/>
                    </a:lnTo>
                    <a:lnTo>
                      <a:pt x="655468" y="957154"/>
                    </a:lnTo>
                    <a:lnTo>
                      <a:pt x="654592" y="957364"/>
                    </a:lnTo>
                    <a:lnTo>
                      <a:pt x="652553" y="958322"/>
                    </a:lnTo>
                    <a:lnTo>
                      <a:pt x="651408" y="958446"/>
                    </a:lnTo>
                    <a:lnTo>
                      <a:pt x="648639" y="957808"/>
                    </a:lnTo>
                    <a:lnTo>
                      <a:pt x="647466" y="957969"/>
                    </a:lnTo>
                    <a:lnTo>
                      <a:pt x="646103" y="958721"/>
                    </a:lnTo>
                    <a:lnTo>
                      <a:pt x="644385" y="960197"/>
                    </a:lnTo>
                    <a:lnTo>
                      <a:pt x="642773" y="961964"/>
                    </a:lnTo>
                    <a:lnTo>
                      <a:pt x="641672" y="963582"/>
                    </a:lnTo>
                    <a:lnTo>
                      <a:pt x="639416" y="970397"/>
                    </a:lnTo>
                    <a:lnTo>
                      <a:pt x="638349" y="972080"/>
                    </a:lnTo>
                    <a:lnTo>
                      <a:pt x="636927" y="969997"/>
                    </a:lnTo>
                    <a:lnTo>
                      <a:pt x="635274" y="968531"/>
                    </a:lnTo>
                    <a:lnTo>
                      <a:pt x="633299" y="967951"/>
                    </a:lnTo>
                    <a:lnTo>
                      <a:pt x="631782" y="967729"/>
                    </a:lnTo>
                    <a:lnTo>
                      <a:pt x="631212" y="967822"/>
                    </a:lnTo>
                    <a:lnTo>
                      <a:pt x="625763" y="968639"/>
                    </a:lnTo>
                    <a:lnTo>
                      <a:pt x="622461" y="968603"/>
                    </a:lnTo>
                    <a:lnTo>
                      <a:pt x="620580" y="967726"/>
                    </a:lnTo>
                    <a:lnTo>
                      <a:pt x="619624" y="966097"/>
                    </a:lnTo>
                    <a:lnTo>
                      <a:pt x="618728" y="965062"/>
                    </a:lnTo>
                    <a:lnTo>
                      <a:pt x="617771" y="964800"/>
                    </a:lnTo>
                    <a:lnTo>
                      <a:pt x="616616" y="965478"/>
                    </a:lnTo>
                    <a:lnTo>
                      <a:pt x="613361" y="968695"/>
                    </a:lnTo>
                    <a:lnTo>
                      <a:pt x="612849" y="969523"/>
                    </a:lnTo>
                    <a:lnTo>
                      <a:pt x="612533" y="970280"/>
                    </a:lnTo>
                    <a:lnTo>
                      <a:pt x="611371" y="971671"/>
                    </a:lnTo>
                    <a:lnTo>
                      <a:pt x="610967" y="972371"/>
                    </a:lnTo>
                    <a:lnTo>
                      <a:pt x="610787" y="973453"/>
                    </a:lnTo>
                    <a:lnTo>
                      <a:pt x="610910" y="974357"/>
                    </a:lnTo>
                    <a:lnTo>
                      <a:pt x="611107" y="975188"/>
                    </a:lnTo>
                    <a:lnTo>
                      <a:pt x="611186" y="976039"/>
                    </a:lnTo>
                    <a:lnTo>
                      <a:pt x="611127" y="979243"/>
                    </a:lnTo>
                    <a:lnTo>
                      <a:pt x="611312" y="980800"/>
                    </a:lnTo>
                    <a:lnTo>
                      <a:pt x="611764" y="982334"/>
                    </a:lnTo>
                    <a:lnTo>
                      <a:pt x="612500" y="983735"/>
                    </a:lnTo>
                    <a:lnTo>
                      <a:pt x="613486" y="984888"/>
                    </a:lnTo>
                    <a:lnTo>
                      <a:pt x="614725" y="985809"/>
                    </a:lnTo>
                    <a:lnTo>
                      <a:pt x="616207" y="986497"/>
                    </a:lnTo>
                    <a:lnTo>
                      <a:pt x="619196" y="986805"/>
                    </a:lnTo>
                    <a:lnTo>
                      <a:pt x="620361" y="987274"/>
                    </a:lnTo>
                    <a:lnTo>
                      <a:pt x="620970" y="988760"/>
                    </a:lnTo>
                    <a:lnTo>
                      <a:pt x="611392" y="990342"/>
                    </a:lnTo>
                    <a:lnTo>
                      <a:pt x="610176" y="989262"/>
                    </a:lnTo>
                    <a:lnTo>
                      <a:pt x="606477" y="983790"/>
                    </a:lnTo>
                    <a:lnTo>
                      <a:pt x="605766" y="980886"/>
                    </a:lnTo>
                    <a:lnTo>
                      <a:pt x="606131" y="976330"/>
                    </a:lnTo>
                    <a:lnTo>
                      <a:pt x="607313" y="972458"/>
                    </a:lnTo>
                    <a:lnTo>
                      <a:pt x="604598" y="970240"/>
                    </a:lnTo>
                    <a:lnTo>
                      <a:pt x="603528" y="969737"/>
                    </a:lnTo>
                    <a:lnTo>
                      <a:pt x="601972" y="969535"/>
                    </a:lnTo>
                    <a:lnTo>
                      <a:pt x="600194" y="969945"/>
                    </a:lnTo>
                    <a:lnTo>
                      <a:pt x="599282" y="970916"/>
                    </a:lnTo>
                    <a:lnTo>
                      <a:pt x="598716" y="971993"/>
                    </a:lnTo>
                    <a:lnTo>
                      <a:pt x="597972" y="972700"/>
                    </a:lnTo>
                    <a:lnTo>
                      <a:pt x="595427" y="972120"/>
                    </a:lnTo>
                    <a:lnTo>
                      <a:pt x="593114" y="969751"/>
                    </a:lnTo>
                    <a:lnTo>
                      <a:pt x="590502" y="967878"/>
                    </a:lnTo>
                    <a:lnTo>
                      <a:pt x="587040" y="968762"/>
                    </a:lnTo>
                    <a:lnTo>
                      <a:pt x="585521" y="966324"/>
                    </a:lnTo>
                    <a:lnTo>
                      <a:pt x="584745" y="965394"/>
                    </a:lnTo>
                    <a:lnTo>
                      <a:pt x="583987" y="964774"/>
                    </a:lnTo>
                    <a:lnTo>
                      <a:pt x="581172" y="964368"/>
                    </a:lnTo>
                    <a:lnTo>
                      <a:pt x="579732" y="963939"/>
                    </a:lnTo>
                    <a:lnTo>
                      <a:pt x="578558" y="961126"/>
                    </a:lnTo>
                    <a:lnTo>
                      <a:pt x="576483" y="960490"/>
                    </a:lnTo>
                    <a:lnTo>
                      <a:pt x="573896" y="960294"/>
                    </a:lnTo>
                    <a:lnTo>
                      <a:pt x="571684" y="959798"/>
                    </a:lnTo>
                    <a:lnTo>
                      <a:pt x="569955" y="958207"/>
                    </a:lnTo>
                    <a:lnTo>
                      <a:pt x="567090" y="953817"/>
                    </a:lnTo>
                    <a:lnTo>
                      <a:pt x="565756" y="952817"/>
                    </a:lnTo>
                    <a:lnTo>
                      <a:pt x="557597" y="951889"/>
                    </a:lnTo>
                    <a:lnTo>
                      <a:pt x="556640" y="951310"/>
                    </a:lnTo>
                    <a:lnTo>
                      <a:pt x="554707" y="949363"/>
                    </a:lnTo>
                    <a:lnTo>
                      <a:pt x="553691" y="948865"/>
                    </a:lnTo>
                    <a:lnTo>
                      <a:pt x="552859" y="949040"/>
                    </a:lnTo>
                    <a:lnTo>
                      <a:pt x="551468" y="950108"/>
                    </a:lnTo>
                    <a:lnTo>
                      <a:pt x="550250" y="950253"/>
                    </a:lnTo>
                    <a:lnTo>
                      <a:pt x="549345" y="949827"/>
                    </a:lnTo>
                    <a:lnTo>
                      <a:pt x="548306" y="949126"/>
                    </a:lnTo>
                    <a:lnTo>
                      <a:pt x="547183" y="948751"/>
                    </a:lnTo>
                    <a:lnTo>
                      <a:pt x="546038" y="949294"/>
                    </a:lnTo>
                    <a:lnTo>
                      <a:pt x="540142" y="956911"/>
                    </a:lnTo>
                    <a:lnTo>
                      <a:pt x="538446" y="957406"/>
                    </a:lnTo>
                    <a:lnTo>
                      <a:pt x="531484" y="955763"/>
                    </a:lnTo>
                    <a:lnTo>
                      <a:pt x="528091" y="953954"/>
                    </a:lnTo>
                    <a:lnTo>
                      <a:pt x="525701" y="953729"/>
                    </a:lnTo>
                    <a:lnTo>
                      <a:pt x="524183" y="953864"/>
                    </a:lnTo>
                    <a:lnTo>
                      <a:pt x="523490" y="954023"/>
                    </a:lnTo>
                    <a:lnTo>
                      <a:pt x="522540" y="956042"/>
                    </a:lnTo>
                    <a:lnTo>
                      <a:pt x="520842" y="955148"/>
                    </a:lnTo>
                    <a:lnTo>
                      <a:pt x="519297" y="953910"/>
                    </a:lnTo>
                    <a:lnTo>
                      <a:pt x="516926" y="953057"/>
                    </a:lnTo>
                    <a:lnTo>
                      <a:pt x="510549" y="951813"/>
                    </a:lnTo>
                    <a:lnTo>
                      <a:pt x="508553" y="950513"/>
                    </a:lnTo>
                    <a:lnTo>
                      <a:pt x="507233" y="949361"/>
                    </a:lnTo>
                    <a:lnTo>
                      <a:pt x="504048" y="948557"/>
                    </a:lnTo>
                    <a:lnTo>
                      <a:pt x="500000" y="948400"/>
                    </a:lnTo>
                    <a:lnTo>
                      <a:pt x="499118" y="948075"/>
                    </a:lnTo>
                    <a:lnTo>
                      <a:pt x="498220" y="946917"/>
                    </a:lnTo>
                    <a:lnTo>
                      <a:pt x="497944" y="945597"/>
                    </a:lnTo>
                    <a:lnTo>
                      <a:pt x="497790" y="944250"/>
                    </a:lnTo>
                    <a:lnTo>
                      <a:pt x="497237" y="943027"/>
                    </a:lnTo>
                    <a:lnTo>
                      <a:pt x="495343" y="941499"/>
                    </a:lnTo>
                    <a:lnTo>
                      <a:pt x="493170" y="940902"/>
                    </a:lnTo>
                    <a:lnTo>
                      <a:pt x="490820" y="941032"/>
                    </a:lnTo>
                    <a:lnTo>
                      <a:pt x="483696" y="942410"/>
                    </a:lnTo>
                    <a:lnTo>
                      <a:pt x="479300" y="941484"/>
                    </a:lnTo>
                    <a:lnTo>
                      <a:pt x="475150" y="939087"/>
                    </a:lnTo>
                    <a:lnTo>
                      <a:pt x="459179" y="921635"/>
                    </a:lnTo>
                    <a:lnTo>
                      <a:pt x="455661" y="919387"/>
                    </a:lnTo>
                    <a:lnTo>
                      <a:pt x="451219" y="918904"/>
                    </a:lnTo>
                    <a:lnTo>
                      <a:pt x="446591" y="919801"/>
                    </a:lnTo>
                    <a:lnTo>
                      <a:pt x="438315" y="923276"/>
                    </a:lnTo>
                    <a:lnTo>
                      <a:pt x="433922" y="923226"/>
                    </a:lnTo>
                    <a:lnTo>
                      <a:pt x="429583" y="921976"/>
                    </a:lnTo>
                    <a:lnTo>
                      <a:pt x="425514" y="919930"/>
                    </a:lnTo>
                    <a:lnTo>
                      <a:pt x="422228" y="918811"/>
                    </a:lnTo>
                    <a:lnTo>
                      <a:pt x="412133" y="917790"/>
                    </a:lnTo>
                    <a:lnTo>
                      <a:pt x="400217" y="918729"/>
                    </a:lnTo>
                    <a:lnTo>
                      <a:pt x="398535" y="919385"/>
                    </a:lnTo>
                    <a:lnTo>
                      <a:pt x="396600" y="920923"/>
                    </a:lnTo>
                    <a:lnTo>
                      <a:pt x="395954" y="921832"/>
                    </a:lnTo>
                    <a:lnTo>
                      <a:pt x="394184" y="929269"/>
                    </a:lnTo>
                    <a:lnTo>
                      <a:pt x="391271" y="933419"/>
                    </a:lnTo>
                    <a:lnTo>
                      <a:pt x="390463" y="935660"/>
                    </a:lnTo>
                    <a:lnTo>
                      <a:pt x="391334" y="938288"/>
                    </a:lnTo>
                    <a:lnTo>
                      <a:pt x="392714" y="940350"/>
                    </a:lnTo>
                    <a:lnTo>
                      <a:pt x="394176" y="943119"/>
                    </a:lnTo>
                    <a:lnTo>
                      <a:pt x="394743" y="945878"/>
                    </a:lnTo>
                    <a:lnTo>
                      <a:pt x="393426" y="947880"/>
                    </a:lnTo>
                    <a:lnTo>
                      <a:pt x="391408" y="947913"/>
                    </a:lnTo>
                    <a:lnTo>
                      <a:pt x="386973" y="945146"/>
                    </a:lnTo>
                    <a:lnTo>
                      <a:pt x="384891" y="944296"/>
                    </a:lnTo>
                    <a:lnTo>
                      <a:pt x="382915" y="945046"/>
                    </a:lnTo>
                    <a:lnTo>
                      <a:pt x="378139" y="949148"/>
                    </a:lnTo>
                    <a:lnTo>
                      <a:pt x="375878" y="950575"/>
                    </a:lnTo>
                    <a:lnTo>
                      <a:pt x="371247" y="950744"/>
                    </a:lnTo>
                    <a:lnTo>
                      <a:pt x="368552" y="950299"/>
                    </a:lnTo>
                    <a:lnTo>
                      <a:pt x="367450" y="949267"/>
                    </a:lnTo>
                    <a:lnTo>
                      <a:pt x="367516" y="947805"/>
                    </a:lnTo>
                    <a:lnTo>
                      <a:pt x="367207" y="947125"/>
                    </a:lnTo>
                    <a:lnTo>
                      <a:pt x="366482" y="946893"/>
                    </a:lnTo>
                    <a:lnTo>
                      <a:pt x="365258" y="946794"/>
                    </a:lnTo>
                    <a:lnTo>
                      <a:pt x="365346" y="946300"/>
                    </a:lnTo>
                    <a:lnTo>
                      <a:pt x="364661" y="945100"/>
                    </a:lnTo>
                    <a:lnTo>
                      <a:pt x="363191" y="943134"/>
                    </a:lnTo>
                    <a:lnTo>
                      <a:pt x="361263" y="942209"/>
                    </a:lnTo>
                    <a:lnTo>
                      <a:pt x="356900" y="941405"/>
                    </a:lnTo>
                    <a:lnTo>
                      <a:pt x="355238" y="940072"/>
                    </a:lnTo>
                    <a:lnTo>
                      <a:pt x="345310" y="925312"/>
                    </a:lnTo>
                    <a:lnTo>
                      <a:pt x="341320" y="923310"/>
                    </a:lnTo>
                    <a:lnTo>
                      <a:pt x="339778" y="921221"/>
                    </a:lnTo>
                    <a:lnTo>
                      <a:pt x="338669" y="918749"/>
                    </a:lnTo>
                    <a:lnTo>
                      <a:pt x="335208" y="905508"/>
                    </a:lnTo>
                    <a:lnTo>
                      <a:pt x="333350" y="900562"/>
                    </a:lnTo>
                    <a:lnTo>
                      <a:pt x="330659" y="897280"/>
                    </a:lnTo>
                    <a:lnTo>
                      <a:pt x="329482" y="896794"/>
                    </a:lnTo>
                    <a:lnTo>
                      <a:pt x="326953" y="896451"/>
                    </a:lnTo>
                    <a:lnTo>
                      <a:pt x="325769" y="896018"/>
                    </a:lnTo>
                    <a:lnTo>
                      <a:pt x="324960" y="895139"/>
                    </a:lnTo>
                    <a:lnTo>
                      <a:pt x="323665" y="892753"/>
                    </a:lnTo>
                    <a:lnTo>
                      <a:pt x="322187" y="891677"/>
                    </a:lnTo>
                    <a:lnTo>
                      <a:pt x="320403" y="889414"/>
                    </a:lnTo>
                    <a:lnTo>
                      <a:pt x="320069" y="888807"/>
                    </a:lnTo>
                    <a:lnTo>
                      <a:pt x="319735" y="887912"/>
                    </a:lnTo>
                    <a:lnTo>
                      <a:pt x="318795" y="887342"/>
                    </a:lnTo>
                    <a:lnTo>
                      <a:pt x="317638" y="886853"/>
                    </a:lnTo>
                    <a:lnTo>
                      <a:pt x="316679" y="886242"/>
                    </a:lnTo>
                    <a:lnTo>
                      <a:pt x="314006" y="882229"/>
                    </a:lnTo>
                    <a:lnTo>
                      <a:pt x="309547" y="873612"/>
                    </a:lnTo>
                    <a:lnTo>
                      <a:pt x="306112" y="871026"/>
                    </a:lnTo>
                    <a:lnTo>
                      <a:pt x="301502" y="869889"/>
                    </a:lnTo>
                    <a:lnTo>
                      <a:pt x="299352" y="868615"/>
                    </a:lnTo>
                    <a:lnTo>
                      <a:pt x="297925" y="864333"/>
                    </a:lnTo>
                    <a:lnTo>
                      <a:pt x="295976" y="862830"/>
                    </a:lnTo>
                    <a:lnTo>
                      <a:pt x="289819" y="859501"/>
                    </a:lnTo>
                    <a:lnTo>
                      <a:pt x="285838" y="856405"/>
                    </a:lnTo>
                    <a:lnTo>
                      <a:pt x="283707" y="853716"/>
                    </a:lnTo>
                    <a:lnTo>
                      <a:pt x="282808" y="852892"/>
                    </a:lnTo>
                    <a:lnTo>
                      <a:pt x="281805" y="852186"/>
                    </a:lnTo>
                    <a:lnTo>
                      <a:pt x="279619" y="851476"/>
                    </a:lnTo>
                    <a:lnTo>
                      <a:pt x="279056" y="850783"/>
                    </a:lnTo>
                    <a:lnTo>
                      <a:pt x="278710" y="849889"/>
                    </a:lnTo>
                    <a:lnTo>
                      <a:pt x="277994" y="848941"/>
                    </a:lnTo>
                    <a:lnTo>
                      <a:pt x="273692" y="846410"/>
                    </a:lnTo>
                    <a:lnTo>
                      <a:pt x="265206" y="844042"/>
                    </a:lnTo>
                    <a:lnTo>
                      <a:pt x="259739" y="839834"/>
                    </a:lnTo>
                    <a:lnTo>
                      <a:pt x="258840" y="838772"/>
                    </a:lnTo>
                    <a:lnTo>
                      <a:pt x="258222" y="837392"/>
                    </a:lnTo>
                    <a:lnTo>
                      <a:pt x="258142" y="835611"/>
                    </a:lnTo>
                    <a:lnTo>
                      <a:pt x="258747" y="834633"/>
                    </a:lnTo>
                    <a:lnTo>
                      <a:pt x="259535" y="833857"/>
                    </a:lnTo>
                    <a:lnTo>
                      <a:pt x="260007" y="832720"/>
                    </a:lnTo>
                    <a:lnTo>
                      <a:pt x="260250" y="830270"/>
                    </a:lnTo>
                    <a:lnTo>
                      <a:pt x="260265" y="827808"/>
                    </a:lnTo>
                    <a:lnTo>
                      <a:pt x="259673" y="825432"/>
                    </a:lnTo>
                    <a:lnTo>
                      <a:pt x="258115" y="823228"/>
                    </a:lnTo>
                    <a:lnTo>
                      <a:pt x="256377" y="822100"/>
                    </a:lnTo>
                    <a:lnTo>
                      <a:pt x="247430" y="819185"/>
                    </a:lnTo>
                    <a:lnTo>
                      <a:pt x="245221" y="817723"/>
                    </a:lnTo>
                    <a:lnTo>
                      <a:pt x="243335" y="816069"/>
                    </a:lnTo>
                    <a:lnTo>
                      <a:pt x="242256" y="814785"/>
                    </a:lnTo>
                    <a:lnTo>
                      <a:pt x="240237" y="810322"/>
                    </a:lnTo>
                    <a:lnTo>
                      <a:pt x="238631" y="805197"/>
                    </a:lnTo>
                    <a:lnTo>
                      <a:pt x="237689" y="799782"/>
                    </a:lnTo>
                    <a:lnTo>
                      <a:pt x="237641" y="792085"/>
                    </a:lnTo>
                    <a:lnTo>
                      <a:pt x="237000" y="788477"/>
                    </a:lnTo>
                    <a:lnTo>
                      <a:pt x="236974" y="786352"/>
                    </a:lnTo>
                    <a:lnTo>
                      <a:pt x="237270" y="785373"/>
                    </a:lnTo>
                    <a:lnTo>
                      <a:pt x="238463" y="782910"/>
                    </a:lnTo>
                    <a:lnTo>
                      <a:pt x="238878" y="781606"/>
                    </a:lnTo>
                    <a:lnTo>
                      <a:pt x="238820" y="780777"/>
                    </a:lnTo>
                    <a:lnTo>
                      <a:pt x="238559" y="779778"/>
                    </a:lnTo>
                    <a:lnTo>
                      <a:pt x="238382" y="778591"/>
                    </a:lnTo>
                    <a:lnTo>
                      <a:pt x="238575" y="777162"/>
                    </a:lnTo>
                    <a:lnTo>
                      <a:pt x="239024" y="776698"/>
                    </a:lnTo>
                    <a:lnTo>
                      <a:pt x="239845" y="776151"/>
                    </a:lnTo>
                    <a:lnTo>
                      <a:pt x="240661" y="775383"/>
                    </a:lnTo>
                    <a:lnTo>
                      <a:pt x="241100" y="774235"/>
                    </a:lnTo>
                    <a:lnTo>
                      <a:pt x="241088" y="773263"/>
                    </a:lnTo>
                    <a:lnTo>
                      <a:pt x="240745" y="771520"/>
                    </a:lnTo>
                    <a:lnTo>
                      <a:pt x="240698" y="770184"/>
                    </a:lnTo>
                    <a:lnTo>
                      <a:pt x="241629" y="767859"/>
                    </a:lnTo>
                    <a:lnTo>
                      <a:pt x="241979" y="766490"/>
                    </a:lnTo>
                    <a:lnTo>
                      <a:pt x="241511" y="765827"/>
                    </a:lnTo>
                    <a:lnTo>
                      <a:pt x="238835" y="763392"/>
                    </a:lnTo>
                    <a:lnTo>
                      <a:pt x="237371" y="763074"/>
                    </a:lnTo>
                    <a:lnTo>
                      <a:pt x="235466" y="763978"/>
                    </a:lnTo>
                    <a:lnTo>
                      <a:pt x="233944" y="764030"/>
                    </a:lnTo>
                    <a:lnTo>
                      <a:pt x="233572" y="761174"/>
                    </a:lnTo>
                    <a:lnTo>
                      <a:pt x="232942" y="758952"/>
                    </a:lnTo>
                    <a:lnTo>
                      <a:pt x="231143" y="758031"/>
                    </a:lnTo>
                    <a:lnTo>
                      <a:pt x="229208" y="757340"/>
                    </a:lnTo>
                    <a:lnTo>
                      <a:pt x="228198" y="755863"/>
                    </a:lnTo>
                    <a:lnTo>
                      <a:pt x="221730" y="751415"/>
                    </a:lnTo>
                    <a:lnTo>
                      <a:pt x="220286" y="750780"/>
                    </a:lnTo>
                    <a:lnTo>
                      <a:pt x="210595" y="749097"/>
                    </a:lnTo>
                    <a:lnTo>
                      <a:pt x="206871" y="746289"/>
                    </a:lnTo>
                    <a:lnTo>
                      <a:pt x="205129" y="745604"/>
                    </a:lnTo>
                    <a:lnTo>
                      <a:pt x="204214" y="747290"/>
                    </a:lnTo>
                    <a:lnTo>
                      <a:pt x="203352" y="748297"/>
                    </a:lnTo>
                    <a:lnTo>
                      <a:pt x="201687" y="746950"/>
                    </a:lnTo>
                    <a:lnTo>
                      <a:pt x="198733" y="743705"/>
                    </a:lnTo>
                    <a:lnTo>
                      <a:pt x="197432" y="743600"/>
                    </a:lnTo>
                    <a:lnTo>
                      <a:pt x="196667" y="744027"/>
                    </a:lnTo>
                    <a:lnTo>
                      <a:pt x="195992" y="744655"/>
                    </a:lnTo>
                    <a:lnTo>
                      <a:pt x="192807" y="745983"/>
                    </a:lnTo>
                    <a:lnTo>
                      <a:pt x="192678" y="745391"/>
                    </a:lnTo>
                    <a:lnTo>
                      <a:pt x="191831" y="743637"/>
                    </a:lnTo>
                    <a:lnTo>
                      <a:pt x="191438" y="742394"/>
                    </a:lnTo>
                    <a:lnTo>
                      <a:pt x="191239" y="739433"/>
                    </a:lnTo>
                    <a:lnTo>
                      <a:pt x="190829" y="738249"/>
                    </a:lnTo>
                    <a:lnTo>
                      <a:pt x="190040" y="737410"/>
                    </a:lnTo>
                    <a:lnTo>
                      <a:pt x="187094" y="735702"/>
                    </a:lnTo>
                    <a:lnTo>
                      <a:pt x="186091" y="734122"/>
                    </a:lnTo>
                    <a:lnTo>
                      <a:pt x="185373" y="733229"/>
                    </a:lnTo>
                    <a:lnTo>
                      <a:pt x="184381" y="732748"/>
                    </a:lnTo>
                    <a:lnTo>
                      <a:pt x="183216" y="732896"/>
                    </a:lnTo>
                    <a:lnTo>
                      <a:pt x="180770" y="733939"/>
                    </a:lnTo>
                    <a:lnTo>
                      <a:pt x="179493" y="734125"/>
                    </a:lnTo>
                    <a:lnTo>
                      <a:pt x="177375" y="734894"/>
                    </a:lnTo>
                    <a:lnTo>
                      <a:pt x="176187" y="737088"/>
                    </a:lnTo>
                    <a:lnTo>
                      <a:pt x="174756" y="742755"/>
                    </a:lnTo>
                    <a:lnTo>
                      <a:pt x="174371" y="743373"/>
                    </a:lnTo>
                    <a:lnTo>
                      <a:pt x="173800" y="743984"/>
                    </a:lnTo>
                    <a:lnTo>
                      <a:pt x="173269" y="744691"/>
                    </a:lnTo>
                    <a:lnTo>
                      <a:pt x="172977" y="745665"/>
                    </a:lnTo>
                    <a:lnTo>
                      <a:pt x="173087" y="747761"/>
                    </a:lnTo>
                    <a:lnTo>
                      <a:pt x="173236" y="748750"/>
                    </a:lnTo>
                    <a:lnTo>
                      <a:pt x="173427" y="748752"/>
                    </a:lnTo>
                    <a:lnTo>
                      <a:pt x="172586" y="751047"/>
                    </a:lnTo>
                    <a:lnTo>
                      <a:pt x="171756" y="751596"/>
                    </a:lnTo>
                    <a:lnTo>
                      <a:pt x="170623" y="751286"/>
                    </a:lnTo>
                    <a:lnTo>
                      <a:pt x="168856" y="751047"/>
                    </a:lnTo>
                    <a:lnTo>
                      <a:pt x="166774" y="751043"/>
                    </a:lnTo>
                    <a:lnTo>
                      <a:pt x="165774" y="751212"/>
                    </a:lnTo>
                    <a:lnTo>
                      <a:pt x="165522" y="752135"/>
                    </a:lnTo>
                    <a:lnTo>
                      <a:pt x="165655" y="754407"/>
                    </a:lnTo>
                    <a:lnTo>
                      <a:pt x="166657" y="756740"/>
                    </a:lnTo>
                    <a:lnTo>
                      <a:pt x="166453" y="757908"/>
                    </a:lnTo>
                    <a:lnTo>
                      <a:pt x="164544" y="758741"/>
                    </a:lnTo>
                    <a:lnTo>
                      <a:pt x="162934" y="756829"/>
                    </a:lnTo>
                    <a:lnTo>
                      <a:pt x="161470" y="756233"/>
                    </a:lnTo>
                    <a:lnTo>
                      <a:pt x="159781" y="756061"/>
                    </a:lnTo>
                    <a:lnTo>
                      <a:pt x="157503" y="755461"/>
                    </a:lnTo>
                    <a:lnTo>
                      <a:pt x="156629" y="754972"/>
                    </a:lnTo>
                    <a:lnTo>
                      <a:pt x="155500" y="754115"/>
                    </a:lnTo>
                    <a:lnTo>
                      <a:pt x="154535" y="753097"/>
                    </a:lnTo>
                    <a:lnTo>
                      <a:pt x="154171" y="752105"/>
                    </a:lnTo>
                    <a:lnTo>
                      <a:pt x="154549" y="749185"/>
                    </a:lnTo>
                    <a:lnTo>
                      <a:pt x="154517" y="748160"/>
                    </a:lnTo>
                    <a:lnTo>
                      <a:pt x="152173" y="740989"/>
                    </a:lnTo>
                    <a:lnTo>
                      <a:pt x="149996" y="737944"/>
                    </a:lnTo>
                    <a:lnTo>
                      <a:pt x="149705" y="736738"/>
                    </a:lnTo>
                    <a:lnTo>
                      <a:pt x="149892" y="735455"/>
                    </a:lnTo>
                    <a:lnTo>
                      <a:pt x="150117" y="734649"/>
                    </a:lnTo>
                    <a:lnTo>
                      <a:pt x="150214" y="733908"/>
                    </a:lnTo>
                    <a:lnTo>
                      <a:pt x="150048" y="732792"/>
                    </a:lnTo>
                    <a:lnTo>
                      <a:pt x="149191" y="731187"/>
                    </a:lnTo>
                    <a:lnTo>
                      <a:pt x="142934" y="724929"/>
                    </a:lnTo>
                    <a:lnTo>
                      <a:pt x="142126" y="723115"/>
                    </a:lnTo>
                    <a:lnTo>
                      <a:pt x="141583" y="711597"/>
                    </a:lnTo>
                    <a:lnTo>
                      <a:pt x="141903" y="709026"/>
                    </a:lnTo>
                    <a:lnTo>
                      <a:pt x="142774" y="706310"/>
                    </a:lnTo>
                    <a:lnTo>
                      <a:pt x="145195" y="702682"/>
                    </a:lnTo>
                    <a:lnTo>
                      <a:pt x="146275" y="700524"/>
                    </a:lnTo>
                    <a:lnTo>
                      <a:pt x="145418" y="698077"/>
                    </a:lnTo>
                    <a:lnTo>
                      <a:pt x="143952" y="697665"/>
                    </a:lnTo>
                    <a:lnTo>
                      <a:pt x="142057" y="698116"/>
                    </a:lnTo>
                    <a:lnTo>
                      <a:pt x="139896" y="698273"/>
                    </a:lnTo>
                    <a:lnTo>
                      <a:pt x="138205" y="697101"/>
                    </a:lnTo>
                    <a:lnTo>
                      <a:pt x="135950" y="694657"/>
                    </a:lnTo>
                    <a:lnTo>
                      <a:pt x="134008" y="692016"/>
                    </a:lnTo>
                    <a:lnTo>
                      <a:pt x="132924" y="689680"/>
                    </a:lnTo>
                    <a:lnTo>
                      <a:pt x="132209" y="689245"/>
                    </a:lnTo>
                    <a:lnTo>
                      <a:pt x="131507" y="688590"/>
                    </a:lnTo>
                    <a:lnTo>
                      <a:pt x="131268" y="687416"/>
                    </a:lnTo>
                    <a:lnTo>
                      <a:pt x="131346" y="684392"/>
                    </a:lnTo>
                    <a:lnTo>
                      <a:pt x="131033" y="681539"/>
                    </a:lnTo>
                    <a:lnTo>
                      <a:pt x="130165" y="678578"/>
                    </a:lnTo>
                    <a:lnTo>
                      <a:pt x="129866" y="677994"/>
                    </a:lnTo>
                    <a:lnTo>
                      <a:pt x="128722" y="677708"/>
                    </a:lnTo>
                    <a:lnTo>
                      <a:pt x="126095" y="677826"/>
                    </a:lnTo>
                    <a:lnTo>
                      <a:pt x="125150" y="677161"/>
                    </a:lnTo>
                    <a:lnTo>
                      <a:pt x="123789" y="674912"/>
                    </a:lnTo>
                    <a:lnTo>
                      <a:pt x="122633" y="673643"/>
                    </a:lnTo>
                    <a:lnTo>
                      <a:pt x="121179" y="673034"/>
                    </a:lnTo>
                    <a:lnTo>
                      <a:pt x="118911" y="672765"/>
                    </a:lnTo>
                    <a:lnTo>
                      <a:pt x="118273" y="672980"/>
                    </a:lnTo>
                    <a:lnTo>
                      <a:pt x="116295" y="673997"/>
                    </a:lnTo>
                    <a:lnTo>
                      <a:pt x="115103" y="674170"/>
                    </a:lnTo>
                    <a:lnTo>
                      <a:pt x="113677" y="669645"/>
                    </a:lnTo>
                    <a:lnTo>
                      <a:pt x="111107" y="666775"/>
                    </a:lnTo>
                    <a:lnTo>
                      <a:pt x="108367" y="666093"/>
                    </a:lnTo>
                    <a:lnTo>
                      <a:pt x="102500" y="667151"/>
                    </a:lnTo>
                    <a:lnTo>
                      <a:pt x="101335" y="667186"/>
                    </a:lnTo>
                    <a:lnTo>
                      <a:pt x="100174" y="667035"/>
                    </a:lnTo>
                    <a:lnTo>
                      <a:pt x="99000" y="666630"/>
                    </a:lnTo>
                    <a:lnTo>
                      <a:pt x="97828" y="665923"/>
                    </a:lnTo>
                    <a:lnTo>
                      <a:pt x="95448" y="667015"/>
                    </a:lnTo>
                    <a:lnTo>
                      <a:pt x="93503" y="667377"/>
                    </a:lnTo>
                    <a:lnTo>
                      <a:pt x="88561" y="667023"/>
                    </a:lnTo>
                    <a:lnTo>
                      <a:pt x="86051" y="666289"/>
                    </a:lnTo>
                    <a:lnTo>
                      <a:pt x="81311" y="663525"/>
                    </a:lnTo>
                    <a:lnTo>
                      <a:pt x="78993" y="662813"/>
                    </a:lnTo>
                    <a:lnTo>
                      <a:pt x="74403" y="663372"/>
                    </a:lnTo>
                    <a:lnTo>
                      <a:pt x="69947" y="665265"/>
                    </a:lnTo>
                    <a:lnTo>
                      <a:pt x="66003" y="667837"/>
                    </a:lnTo>
                    <a:lnTo>
                      <a:pt x="62966" y="670439"/>
                    </a:lnTo>
                    <a:lnTo>
                      <a:pt x="60201" y="674270"/>
                    </a:lnTo>
                    <a:lnTo>
                      <a:pt x="58641" y="675706"/>
                    </a:lnTo>
                    <a:lnTo>
                      <a:pt x="56278" y="676158"/>
                    </a:lnTo>
                    <a:lnTo>
                      <a:pt x="55365" y="675734"/>
                    </a:lnTo>
                    <a:lnTo>
                      <a:pt x="54612" y="674753"/>
                    </a:lnTo>
                    <a:lnTo>
                      <a:pt x="54120" y="673449"/>
                    </a:lnTo>
                    <a:lnTo>
                      <a:pt x="53786" y="670546"/>
                    </a:lnTo>
                    <a:lnTo>
                      <a:pt x="52959" y="669928"/>
                    </a:lnTo>
                    <a:lnTo>
                      <a:pt x="47520" y="669162"/>
                    </a:lnTo>
                    <a:lnTo>
                      <a:pt x="46183" y="668402"/>
                    </a:lnTo>
                    <a:lnTo>
                      <a:pt x="43054" y="665830"/>
                    </a:lnTo>
                    <a:lnTo>
                      <a:pt x="42437" y="665134"/>
                    </a:lnTo>
                    <a:lnTo>
                      <a:pt x="40689" y="664106"/>
                    </a:lnTo>
                    <a:lnTo>
                      <a:pt x="38176" y="664405"/>
                    </a:lnTo>
                    <a:lnTo>
                      <a:pt x="35692" y="665059"/>
                    </a:lnTo>
                    <a:lnTo>
                      <a:pt x="34067" y="665090"/>
                    </a:lnTo>
                    <a:lnTo>
                      <a:pt x="33187" y="663929"/>
                    </a:lnTo>
                    <a:lnTo>
                      <a:pt x="32098" y="661030"/>
                    </a:lnTo>
                    <a:lnTo>
                      <a:pt x="31094" y="660401"/>
                    </a:lnTo>
                    <a:lnTo>
                      <a:pt x="29649" y="659750"/>
                    </a:lnTo>
                    <a:lnTo>
                      <a:pt x="28565" y="658461"/>
                    </a:lnTo>
                    <a:lnTo>
                      <a:pt x="27701" y="657195"/>
                    </a:lnTo>
                    <a:lnTo>
                      <a:pt x="26960" y="656591"/>
                    </a:lnTo>
                    <a:lnTo>
                      <a:pt x="26360" y="656384"/>
                    </a:lnTo>
                    <a:lnTo>
                      <a:pt x="25250" y="655616"/>
                    </a:lnTo>
                    <a:lnTo>
                      <a:pt x="24486" y="655465"/>
                    </a:lnTo>
                    <a:lnTo>
                      <a:pt x="23780" y="655718"/>
                    </a:lnTo>
                    <a:lnTo>
                      <a:pt x="22193" y="656816"/>
                    </a:lnTo>
                    <a:lnTo>
                      <a:pt x="21369" y="657102"/>
                    </a:lnTo>
                    <a:lnTo>
                      <a:pt x="19607" y="656959"/>
                    </a:lnTo>
                    <a:lnTo>
                      <a:pt x="18700" y="656264"/>
                    </a:lnTo>
                    <a:lnTo>
                      <a:pt x="17899" y="655263"/>
                    </a:lnTo>
                    <a:lnTo>
                      <a:pt x="16465" y="654133"/>
                    </a:lnTo>
                    <a:lnTo>
                      <a:pt x="13873" y="653309"/>
                    </a:lnTo>
                    <a:lnTo>
                      <a:pt x="4446" y="652468"/>
                    </a:lnTo>
                    <a:lnTo>
                      <a:pt x="2254" y="650910"/>
                    </a:lnTo>
                    <a:lnTo>
                      <a:pt x="0" y="646537"/>
                    </a:lnTo>
                    <a:lnTo>
                      <a:pt x="2839" y="607035"/>
                    </a:lnTo>
                    <a:lnTo>
                      <a:pt x="5723" y="566614"/>
                    </a:lnTo>
                    <a:lnTo>
                      <a:pt x="8588" y="526184"/>
                    </a:lnTo>
                    <a:lnTo>
                      <a:pt x="11434" y="485741"/>
                    </a:lnTo>
                    <a:lnTo>
                      <a:pt x="14260" y="445291"/>
                    </a:lnTo>
                    <a:lnTo>
                      <a:pt x="17065" y="404847"/>
                    </a:lnTo>
                    <a:lnTo>
                      <a:pt x="19852" y="364389"/>
                    </a:lnTo>
                    <a:lnTo>
                      <a:pt x="22618" y="323919"/>
                    </a:lnTo>
                    <a:lnTo>
                      <a:pt x="25365" y="283443"/>
                    </a:lnTo>
                    <a:lnTo>
                      <a:pt x="28092" y="242967"/>
                    </a:lnTo>
                    <a:lnTo>
                      <a:pt x="30798" y="202493"/>
                    </a:lnTo>
                    <a:lnTo>
                      <a:pt x="33486" y="161994"/>
                    </a:lnTo>
                    <a:lnTo>
                      <a:pt x="36153" y="121497"/>
                    </a:lnTo>
                    <a:lnTo>
                      <a:pt x="38800" y="81009"/>
                    </a:lnTo>
                    <a:lnTo>
                      <a:pt x="41427" y="40510"/>
                    </a:lnTo>
                    <a:close/>
                  </a:path>
                </a:pathLst>
              </a:custGeom>
              <a:grpFill/>
              <a:ln w="3175"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n-AU" sz="1600" dirty="0">
                  <a:solidFill>
                    <a:schemeClr val="tx1"/>
                  </a:solidFill>
                  <a:latin typeface="Arial" panose="020B0604020202020204" pitchFamily="34" charset="0"/>
                  <a:cs typeface="Arial" panose="020B0604020202020204" pitchFamily="34" charset="0"/>
                </a:endParaRPr>
              </a:p>
            </p:txBody>
          </p:sp>
          <p:sp>
            <p:nvSpPr>
              <p:cNvPr id="12" name="Freeform 51">
                <a:extLst>
                  <a:ext uri="{FF2B5EF4-FFF2-40B4-BE49-F238E27FC236}">
                    <a16:creationId xmlns:a16="http://schemas.microsoft.com/office/drawing/2014/main" id="{6E7104E6-3D8C-28E5-B2A8-64F1D3EE78BB}"/>
                  </a:ext>
                </a:extLst>
              </p:cNvPr>
              <p:cNvSpPr>
                <a:spLocks noChangeAspect="1"/>
              </p:cNvSpPr>
              <p:nvPr>
                <p:custDataLst>
                  <p:tags r:id="rId6"/>
                </p:custDataLst>
              </p:nvPr>
            </p:nvSpPr>
            <p:spPr>
              <a:xfrm>
                <a:off x="4086025" y="3820286"/>
                <a:ext cx="1390250" cy="1579183"/>
              </a:xfrm>
              <a:custGeom>
                <a:avLst/>
                <a:gdLst/>
                <a:ahLst/>
                <a:cxnLst/>
                <a:rect l="l" t="t" r="r" b="b"/>
                <a:pathLst>
                  <a:path w="1390250" h="1579183">
                    <a:moveTo>
                      <a:pt x="922736" y="1242390"/>
                    </a:moveTo>
                    <a:lnTo>
                      <a:pt x="924520" y="1242797"/>
                    </a:lnTo>
                    <a:lnTo>
                      <a:pt x="933187" y="1246314"/>
                    </a:lnTo>
                    <a:lnTo>
                      <a:pt x="934142" y="1246390"/>
                    </a:lnTo>
                    <a:lnTo>
                      <a:pt x="935081" y="1246056"/>
                    </a:lnTo>
                    <a:lnTo>
                      <a:pt x="937091" y="1244649"/>
                    </a:lnTo>
                    <a:lnTo>
                      <a:pt x="938925" y="1244651"/>
                    </a:lnTo>
                    <a:lnTo>
                      <a:pt x="941685" y="1245032"/>
                    </a:lnTo>
                    <a:lnTo>
                      <a:pt x="943472" y="1244876"/>
                    </a:lnTo>
                    <a:lnTo>
                      <a:pt x="947296" y="1243588"/>
                    </a:lnTo>
                    <a:lnTo>
                      <a:pt x="949188" y="1243405"/>
                    </a:lnTo>
                    <a:lnTo>
                      <a:pt x="950760" y="1244342"/>
                    </a:lnTo>
                    <a:lnTo>
                      <a:pt x="952994" y="1243355"/>
                    </a:lnTo>
                    <a:lnTo>
                      <a:pt x="954147" y="1244477"/>
                    </a:lnTo>
                    <a:lnTo>
                      <a:pt x="954006" y="1246180"/>
                    </a:lnTo>
                    <a:lnTo>
                      <a:pt x="952471" y="1247046"/>
                    </a:lnTo>
                    <a:lnTo>
                      <a:pt x="950188" y="1247780"/>
                    </a:lnTo>
                    <a:lnTo>
                      <a:pt x="948573" y="1249524"/>
                    </a:lnTo>
                    <a:lnTo>
                      <a:pt x="948310" y="1251337"/>
                    </a:lnTo>
                    <a:lnTo>
                      <a:pt x="950071" y="1252219"/>
                    </a:lnTo>
                    <a:lnTo>
                      <a:pt x="953661" y="1252350"/>
                    </a:lnTo>
                    <a:lnTo>
                      <a:pt x="955152" y="1252698"/>
                    </a:lnTo>
                    <a:lnTo>
                      <a:pt x="955184" y="1253391"/>
                    </a:lnTo>
                    <a:lnTo>
                      <a:pt x="952546" y="1256878"/>
                    </a:lnTo>
                    <a:lnTo>
                      <a:pt x="947797" y="1261798"/>
                    </a:lnTo>
                    <a:lnTo>
                      <a:pt x="949909" y="1264075"/>
                    </a:lnTo>
                    <a:lnTo>
                      <a:pt x="952211" y="1264242"/>
                    </a:lnTo>
                    <a:lnTo>
                      <a:pt x="954554" y="1264045"/>
                    </a:lnTo>
                    <a:lnTo>
                      <a:pt x="958672" y="1266147"/>
                    </a:lnTo>
                    <a:lnTo>
                      <a:pt x="961358" y="1266090"/>
                    </a:lnTo>
                    <a:lnTo>
                      <a:pt x="965724" y="1265185"/>
                    </a:lnTo>
                    <a:lnTo>
                      <a:pt x="967021" y="1264668"/>
                    </a:lnTo>
                    <a:lnTo>
                      <a:pt x="967813" y="1264163"/>
                    </a:lnTo>
                    <a:lnTo>
                      <a:pt x="968469" y="1264199"/>
                    </a:lnTo>
                    <a:lnTo>
                      <a:pt x="969310" y="1265320"/>
                    </a:lnTo>
                    <a:lnTo>
                      <a:pt x="969762" y="1266532"/>
                    </a:lnTo>
                    <a:lnTo>
                      <a:pt x="969670" y="1267472"/>
                    </a:lnTo>
                    <a:lnTo>
                      <a:pt x="969341" y="1268528"/>
                    </a:lnTo>
                    <a:lnTo>
                      <a:pt x="969100" y="1270112"/>
                    </a:lnTo>
                    <a:lnTo>
                      <a:pt x="969776" y="1272653"/>
                    </a:lnTo>
                    <a:lnTo>
                      <a:pt x="971658" y="1273584"/>
                    </a:lnTo>
                    <a:lnTo>
                      <a:pt x="974033" y="1273391"/>
                    </a:lnTo>
                    <a:lnTo>
                      <a:pt x="976238" y="1272628"/>
                    </a:lnTo>
                    <a:lnTo>
                      <a:pt x="977905" y="1271456"/>
                    </a:lnTo>
                    <a:lnTo>
                      <a:pt x="979357" y="1269730"/>
                    </a:lnTo>
                    <a:lnTo>
                      <a:pt x="980393" y="1267612"/>
                    </a:lnTo>
                    <a:lnTo>
                      <a:pt x="980856" y="1265293"/>
                    </a:lnTo>
                    <a:lnTo>
                      <a:pt x="982173" y="1263384"/>
                    </a:lnTo>
                    <a:lnTo>
                      <a:pt x="985024" y="1263160"/>
                    </a:lnTo>
                    <a:lnTo>
                      <a:pt x="988153" y="1263766"/>
                    </a:lnTo>
                    <a:lnTo>
                      <a:pt x="992421" y="1265245"/>
                    </a:lnTo>
                    <a:lnTo>
                      <a:pt x="996648" y="1267615"/>
                    </a:lnTo>
                    <a:lnTo>
                      <a:pt x="998368" y="1268136"/>
                    </a:lnTo>
                    <a:lnTo>
                      <a:pt x="998567" y="1268824"/>
                    </a:lnTo>
                    <a:lnTo>
                      <a:pt x="999154" y="1273093"/>
                    </a:lnTo>
                    <a:lnTo>
                      <a:pt x="999718" y="1274405"/>
                    </a:lnTo>
                    <a:lnTo>
                      <a:pt x="1001119" y="1275154"/>
                    </a:lnTo>
                    <a:lnTo>
                      <a:pt x="1002796" y="1275463"/>
                    </a:lnTo>
                    <a:lnTo>
                      <a:pt x="1004844" y="1275525"/>
                    </a:lnTo>
                    <a:lnTo>
                      <a:pt x="1004116" y="1277382"/>
                    </a:lnTo>
                    <a:lnTo>
                      <a:pt x="1004494" y="1279693"/>
                    </a:lnTo>
                    <a:lnTo>
                      <a:pt x="1004154" y="1281629"/>
                    </a:lnTo>
                    <a:lnTo>
                      <a:pt x="1001295" y="1282330"/>
                    </a:lnTo>
                    <a:lnTo>
                      <a:pt x="999982" y="1283188"/>
                    </a:lnTo>
                    <a:lnTo>
                      <a:pt x="996968" y="1287238"/>
                    </a:lnTo>
                    <a:lnTo>
                      <a:pt x="995645" y="1288326"/>
                    </a:lnTo>
                    <a:lnTo>
                      <a:pt x="993445" y="1288301"/>
                    </a:lnTo>
                    <a:lnTo>
                      <a:pt x="991075" y="1287483"/>
                    </a:lnTo>
                    <a:lnTo>
                      <a:pt x="988974" y="1286236"/>
                    </a:lnTo>
                    <a:lnTo>
                      <a:pt x="985695" y="1283057"/>
                    </a:lnTo>
                    <a:lnTo>
                      <a:pt x="983835" y="1282272"/>
                    </a:lnTo>
                    <a:lnTo>
                      <a:pt x="981789" y="1282191"/>
                    </a:lnTo>
                    <a:lnTo>
                      <a:pt x="979371" y="1282411"/>
                    </a:lnTo>
                    <a:lnTo>
                      <a:pt x="977732" y="1282242"/>
                    </a:lnTo>
                    <a:lnTo>
                      <a:pt x="974721" y="1280806"/>
                    </a:lnTo>
                    <a:lnTo>
                      <a:pt x="972307" y="1280378"/>
                    </a:lnTo>
                    <a:lnTo>
                      <a:pt x="969719" y="1280384"/>
                    </a:lnTo>
                    <a:lnTo>
                      <a:pt x="965444" y="1281081"/>
                    </a:lnTo>
                    <a:lnTo>
                      <a:pt x="956547" y="1284677"/>
                    </a:lnTo>
                    <a:lnTo>
                      <a:pt x="951831" y="1285571"/>
                    </a:lnTo>
                    <a:lnTo>
                      <a:pt x="950137" y="1287301"/>
                    </a:lnTo>
                    <a:lnTo>
                      <a:pt x="949365" y="1289808"/>
                    </a:lnTo>
                    <a:lnTo>
                      <a:pt x="949448" y="1292713"/>
                    </a:lnTo>
                    <a:lnTo>
                      <a:pt x="949724" y="1293446"/>
                    </a:lnTo>
                    <a:lnTo>
                      <a:pt x="950182" y="1294092"/>
                    </a:lnTo>
                    <a:lnTo>
                      <a:pt x="950586" y="1294840"/>
                    </a:lnTo>
                    <a:lnTo>
                      <a:pt x="950746" y="1295894"/>
                    </a:lnTo>
                    <a:lnTo>
                      <a:pt x="950466" y="1297078"/>
                    </a:lnTo>
                    <a:lnTo>
                      <a:pt x="949940" y="1298022"/>
                    </a:lnTo>
                    <a:lnTo>
                      <a:pt x="949422" y="1298778"/>
                    </a:lnTo>
                    <a:lnTo>
                      <a:pt x="949168" y="1299334"/>
                    </a:lnTo>
                    <a:lnTo>
                      <a:pt x="948436" y="1300313"/>
                    </a:lnTo>
                    <a:lnTo>
                      <a:pt x="943356" y="1301355"/>
                    </a:lnTo>
                    <a:lnTo>
                      <a:pt x="936788" y="1305634"/>
                    </a:lnTo>
                    <a:lnTo>
                      <a:pt x="933177" y="1307088"/>
                    </a:lnTo>
                    <a:lnTo>
                      <a:pt x="931756" y="1305341"/>
                    </a:lnTo>
                    <a:lnTo>
                      <a:pt x="928785" y="1303425"/>
                    </a:lnTo>
                    <a:lnTo>
                      <a:pt x="924334" y="1297530"/>
                    </a:lnTo>
                    <a:lnTo>
                      <a:pt x="920977" y="1296178"/>
                    </a:lnTo>
                    <a:lnTo>
                      <a:pt x="915942" y="1295692"/>
                    </a:lnTo>
                    <a:lnTo>
                      <a:pt x="911123" y="1293508"/>
                    </a:lnTo>
                    <a:lnTo>
                      <a:pt x="909505" y="1293025"/>
                    </a:lnTo>
                    <a:lnTo>
                      <a:pt x="907808" y="1293021"/>
                    </a:lnTo>
                    <a:lnTo>
                      <a:pt x="905267" y="1294602"/>
                    </a:lnTo>
                    <a:lnTo>
                      <a:pt x="904431" y="1297277"/>
                    </a:lnTo>
                    <a:lnTo>
                      <a:pt x="903314" y="1299754"/>
                    </a:lnTo>
                    <a:lnTo>
                      <a:pt x="899996" y="1300756"/>
                    </a:lnTo>
                    <a:lnTo>
                      <a:pt x="898372" y="1300430"/>
                    </a:lnTo>
                    <a:lnTo>
                      <a:pt x="895055" y="1299108"/>
                    </a:lnTo>
                    <a:lnTo>
                      <a:pt x="893219" y="1298766"/>
                    </a:lnTo>
                    <a:lnTo>
                      <a:pt x="890023" y="1299450"/>
                    </a:lnTo>
                    <a:lnTo>
                      <a:pt x="888573" y="1299246"/>
                    </a:lnTo>
                    <a:lnTo>
                      <a:pt x="887530" y="1297716"/>
                    </a:lnTo>
                    <a:lnTo>
                      <a:pt x="880318" y="1300622"/>
                    </a:lnTo>
                    <a:lnTo>
                      <a:pt x="877008" y="1300959"/>
                    </a:lnTo>
                    <a:lnTo>
                      <a:pt x="873798" y="1299929"/>
                    </a:lnTo>
                    <a:lnTo>
                      <a:pt x="871765" y="1298359"/>
                    </a:lnTo>
                    <a:lnTo>
                      <a:pt x="871008" y="1298074"/>
                    </a:lnTo>
                    <a:lnTo>
                      <a:pt x="869807" y="1298289"/>
                    </a:lnTo>
                    <a:lnTo>
                      <a:pt x="867936" y="1299458"/>
                    </a:lnTo>
                    <a:lnTo>
                      <a:pt x="867031" y="1299725"/>
                    </a:lnTo>
                    <a:lnTo>
                      <a:pt x="864754" y="1299520"/>
                    </a:lnTo>
                    <a:lnTo>
                      <a:pt x="863542" y="1299578"/>
                    </a:lnTo>
                    <a:lnTo>
                      <a:pt x="862691" y="1300035"/>
                    </a:lnTo>
                    <a:lnTo>
                      <a:pt x="861438" y="1301338"/>
                    </a:lnTo>
                    <a:lnTo>
                      <a:pt x="860735" y="1301464"/>
                    </a:lnTo>
                    <a:lnTo>
                      <a:pt x="860046" y="1301151"/>
                    </a:lnTo>
                    <a:lnTo>
                      <a:pt x="858750" y="1301228"/>
                    </a:lnTo>
                    <a:lnTo>
                      <a:pt x="856890" y="1301813"/>
                    </a:lnTo>
                    <a:lnTo>
                      <a:pt x="855528" y="1302024"/>
                    </a:lnTo>
                    <a:lnTo>
                      <a:pt x="854685" y="1301246"/>
                    </a:lnTo>
                    <a:lnTo>
                      <a:pt x="854483" y="1298905"/>
                    </a:lnTo>
                    <a:lnTo>
                      <a:pt x="853922" y="1297318"/>
                    </a:lnTo>
                    <a:lnTo>
                      <a:pt x="852591" y="1294767"/>
                    </a:lnTo>
                    <a:lnTo>
                      <a:pt x="849751" y="1290423"/>
                    </a:lnTo>
                    <a:lnTo>
                      <a:pt x="848325" y="1289692"/>
                    </a:lnTo>
                    <a:lnTo>
                      <a:pt x="844429" y="1288891"/>
                    </a:lnTo>
                    <a:lnTo>
                      <a:pt x="842973" y="1288012"/>
                    </a:lnTo>
                    <a:lnTo>
                      <a:pt x="837002" y="1282088"/>
                    </a:lnTo>
                    <a:lnTo>
                      <a:pt x="837494" y="1280845"/>
                    </a:lnTo>
                    <a:lnTo>
                      <a:pt x="837626" y="1278293"/>
                    </a:lnTo>
                    <a:lnTo>
                      <a:pt x="837956" y="1276763"/>
                    </a:lnTo>
                    <a:lnTo>
                      <a:pt x="838454" y="1276138"/>
                    </a:lnTo>
                    <a:lnTo>
                      <a:pt x="839196" y="1275656"/>
                    </a:lnTo>
                    <a:lnTo>
                      <a:pt x="839865" y="1274753"/>
                    </a:lnTo>
                    <a:lnTo>
                      <a:pt x="840427" y="1271585"/>
                    </a:lnTo>
                    <a:lnTo>
                      <a:pt x="840907" y="1270446"/>
                    </a:lnTo>
                    <a:lnTo>
                      <a:pt x="841520" y="1269458"/>
                    </a:lnTo>
                    <a:lnTo>
                      <a:pt x="842187" y="1268649"/>
                    </a:lnTo>
                    <a:lnTo>
                      <a:pt x="842694" y="1267459"/>
                    </a:lnTo>
                    <a:lnTo>
                      <a:pt x="842416" y="1264948"/>
                    </a:lnTo>
                    <a:lnTo>
                      <a:pt x="842727" y="1263794"/>
                    </a:lnTo>
                    <a:lnTo>
                      <a:pt x="844480" y="1262430"/>
                    </a:lnTo>
                    <a:lnTo>
                      <a:pt x="846950" y="1261693"/>
                    </a:lnTo>
                    <a:lnTo>
                      <a:pt x="854335" y="1261233"/>
                    </a:lnTo>
                    <a:lnTo>
                      <a:pt x="859390" y="1258907"/>
                    </a:lnTo>
                    <a:lnTo>
                      <a:pt x="862494" y="1258673"/>
                    </a:lnTo>
                    <a:lnTo>
                      <a:pt x="863791" y="1258261"/>
                    </a:lnTo>
                    <a:lnTo>
                      <a:pt x="865454" y="1257137"/>
                    </a:lnTo>
                    <a:lnTo>
                      <a:pt x="866462" y="1256685"/>
                    </a:lnTo>
                    <a:lnTo>
                      <a:pt x="894911" y="1252891"/>
                    </a:lnTo>
                    <a:lnTo>
                      <a:pt x="896981" y="1252192"/>
                    </a:lnTo>
                    <a:lnTo>
                      <a:pt x="902333" y="1249610"/>
                    </a:lnTo>
                    <a:lnTo>
                      <a:pt x="916766" y="1246568"/>
                    </a:lnTo>
                    <a:lnTo>
                      <a:pt x="918174" y="1245609"/>
                    </a:lnTo>
                    <a:lnTo>
                      <a:pt x="919497" y="1244187"/>
                    </a:lnTo>
                    <a:lnTo>
                      <a:pt x="920935" y="1242895"/>
                    </a:lnTo>
                    <a:close/>
                    <a:moveTo>
                      <a:pt x="832755" y="1182598"/>
                    </a:moveTo>
                    <a:lnTo>
                      <a:pt x="834155" y="1183274"/>
                    </a:lnTo>
                    <a:lnTo>
                      <a:pt x="835334" y="1184940"/>
                    </a:lnTo>
                    <a:lnTo>
                      <a:pt x="836396" y="1186854"/>
                    </a:lnTo>
                    <a:lnTo>
                      <a:pt x="835698" y="1187716"/>
                    </a:lnTo>
                    <a:lnTo>
                      <a:pt x="834951" y="1186815"/>
                    </a:lnTo>
                    <a:lnTo>
                      <a:pt x="832763" y="1186820"/>
                    </a:lnTo>
                    <a:lnTo>
                      <a:pt x="831013" y="1186365"/>
                    </a:lnTo>
                    <a:lnTo>
                      <a:pt x="830243" y="1185360"/>
                    </a:lnTo>
                    <a:lnTo>
                      <a:pt x="831070" y="1183632"/>
                    </a:lnTo>
                    <a:close/>
                    <a:moveTo>
                      <a:pt x="796312" y="1155866"/>
                    </a:moveTo>
                    <a:lnTo>
                      <a:pt x="797902" y="1157087"/>
                    </a:lnTo>
                    <a:lnTo>
                      <a:pt x="802621" y="1165299"/>
                    </a:lnTo>
                    <a:lnTo>
                      <a:pt x="803801" y="1166595"/>
                    </a:lnTo>
                    <a:lnTo>
                      <a:pt x="804689" y="1167214"/>
                    </a:lnTo>
                    <a:lnTo>
                      <a:pt x="805310" y="1168130"/>
                    </a:lnTo>
                    <a:lnTo>
                      <a:pt x="805794" y="1170237"/>
                    </a:lnTo>
                    <a:lnTo>
                      <a:pt x="805932" y="1171801"/>
                    </a:lnTo>
                    <a:lnTo>
                      <a:pt x="805826" y="1173108"/>
                    </a:lnTo>
                    <a:lnTo>
                      <a:pt x="805329" y="1173609"/>
                    </a:lnTo>
                    <a:lnTo>
                      <a:pt x="804212" y="1172839"/>
                    </a:lnTo>
                    <a:lnTo>
                      <a:pt x="801213" y="1172242"/>
                    </a:lnTo>
                    <a:lnTo>
                      <a:pt x="800292" y="1170030"/>
                    </a:lnTo>
                    <a:lnTo>
                      <a:pt x="800134" y="1166957"/>
                    </a:lnTo>
                    <a:lnTo>
                      <a:pt x="799400" y="1163849"/>
                    </a:lnTo>
                    <a:lnTo>
                      <a:pt x="794900" y="1159562"/>
                    </a:lnTo>
                    <a:lnTo>
                      <a:pt x="793572" y="1156954"/>
                    </a:lnTo>
                    <a:close/>
                    <a:moveTo>
                      <a:pt x="931891" y="1099670"/>
                    </a:moveTo>
                    <a:lnTo>
                      <a:pt x="932257" y="1103006"/>
                    </a:lnTo>
                    <a:lnTo>
                      <a:pt x="931427" y="1106312"/>
                    </a:lnTo>
                    <a:lnTo>
                      <a:pt x="930041" y="1108058"/>
                    </a:lnTo>
                    <a:lnTo>
                      <a:pt x="928723" y="1106692"/>
                    </a:lnTo>
                    <a:lnTo>
                      <a:pt x="928170" y="1105069"/>
                    </a:lnTo>
                    <a:lnTo>
                      <a:pt x="929082" y="1103224"/>
                    </a:lnTo>
                    <a:close/>
                    <a:moveTo>
                      <a:pt x="631535" y="993058"/>
                    </a:moveTo>
                    <a:lnTo>
                      <a:pt x="631792" y="993511"/>
                    </a:lnTo>
                    <a:lnTo>
                      <a:pt x="632246" y="995088"/>
                    </a:lnTo>
                    <a:lnTo>
                      <a:pt x="632668" y="997859"/>
                    </a:lnTo>
                    <a:lnTo>
                      <a:pt x="631889" y="998689"/>
                    </a:lnTo>
                    <a:lnTo>
                      <a:pt x="630312" y="998819"/>
                    </a:lnTo>
                    <a:lnTo>
                      <a:pt x="628450" y="999439"/>
                    </a:lnTo>
                    <a:lnTo>
                      <a:pt x="626143" y="1003199"/>
                    </a:lnTo>
                    <a:lnTo>
                      <a:pt x="624898" y="1004213"/>
                    </a:lnTo>
                    <a:lnTo>
                      <a:pt x="624099" y="1002036"/>
                    </a:lnTo>
                    <a:lnTo>
                      <a:pt x="625348" y="998339"/>
                    </a:lnTo>
                    <a:lnTo>
                      <a:pt x="625553" y="997262"/>
                    </a:lnTo>
                    <a:lnTo>
                      <a:pt x="625589" y="995575"/>
                    </a:lnTo>
                    <a:lnTo>
                      <a:pt x="625789" y="994959"/>
                    </a:lnTo>
                    <a:lnTo>
                      <a:pt x="627190" y="994155"/>
                    </a:lnTo>
                    <a:lnTo>
                      <a:pt x="630147" y="993431"/>
                    </a:lnTo>
                    <a:lnTo>
                      <a:pt x="630393" y="993308"/>
                    </a:lnTo>
                    <a:close/>
                    <a:moveTo>
                      <a:pt x="539296" y="804735"/>
                    </a:moveTo>
                    <a:lnTo>
                      <a:pt x="539293" y="805511"/>
                    </a:lnTo>
                    <a:lnTo>
                      <a:pt x="533259" y="807338"/>
                    </a:lnTo>
                    <a:lnTo>
                      <a:pt x="534213" y="809354"/>
                    </a:lnTo>
                    <a:lnTo>
                      <a:pt x="534734" y="809984"/>
                    </a:lnTo>
                    <a:lnTo>
                      <a:pt x="533489" y="810610"/>
                    </a:lnTo>
                    <a:lnTo>
                      <a:pt x="532792" y="811803"/>
                    </a:lnTo>
                    <a:lnTo>
                      <a:pt x="532396" y="812966"/>
                    </a:lnTo>
                    <a:lnTo>
                      <a:pt x="532120" y="813500"/>
                    </a:lnTo>
                    <a:lnTo>
                      <a:pt x="530777" y="813664"/>
                    </a:lnTo>
                    <a:lnTo>
                      <a:pt x="527264" y="815249"/>
                    </a:lnTo>
                    <a:lnTo>
                      <a:pt x="524628" y="814132"/>
                    </a:lnTo>
                    <a:lnTo>
                      <a:pt x="524882" y="811815"/>
                    </a:lnTo>
                    <a:lnTo>
                      <a:pt x="526701" y="809240"/>
                    </a:lnTo>
                    <a:lnTo>
                      <a:pt x="528778" y="807326"/>
                    </a:lnTo>
                    <a:lnTo>
                      <a:pt x="530817" y="806230"/>
                    </a:lnTo>
                    <a:lnTo>
                      <a:pt x="533585" y="805305"/>
                    </a:lnTo>
                    <a:lnTo>
                      <a:pt x="536574" y="804736"/>
                    </a:lnTo>
                    <a:close/>
                    <a:moveTo>
                      <a:pt x="489028" y="0"/>
                    </a:moveTo>
                    <a:lnTo>
                      <a:pt x="521643" y="22"/>
                    </a:lnTo>
                    <a:lnTo>
                      <a:pt x="554254" y="114"/>
                    </a:lnTo>
                    <a:lnTo>
                      <a:pt x="586864" y="277"/>
                    </a:lnTo>
                    <a:lnTo>
                      <a:pt x="619477" y="511"/>
                    </a:lnTo>
                    <a:lnTo>
                      <a:pt x="652091" y="817"/>
                    </a:lnTo>
                    <a:lnTo>
                      <a:pt x="684697" y="1193"/>
                    </a:lnTo>
                    <a:lnTo>
                      <a:pt x="717308" y="1641"/>
                    </a:lnTo>
                    <a:lnTo>
                      <a:pt x="749909" y="2159"/>
                    </a:lnTo>
                    <a:lnTo>
                      <a:pt x="782516" y="2748"/>
                    </a:lnTo>
                    <a:lnTo>
                      <a:pt x="815112" y="3409"/>
                    </a:lnTo>
                    <a:lnTo>
                      <a:pt x="847713" y="4140"/>
                    </a:lnTo>
                    <a:lnTo>
                      <a:pt x="880296" y="4943"/>
                    </a:lnTo>
                    <a:lnTo>
                      <a:pt x="912896" y="5817"/>
                    </a:lnTo>
                    <a:lnTo>
                      <a:pt x="945479" y="6761"/>
                    </a:lnTo>
                    <a:lnTo>
                      <a:pt x="978062" y="7777"/>
                    </a:lnTo>
                    <a:lnTo>
                      <a:pt x="1010638" y="8863"/>
                    </a:lnTo>
                    <a:lnTo>
                      <a:pt x="1043211" y="10021"/>
                    </a:lnTo>
                    <a:lnTo>
                      <a:pt x="1086617" y="11675"/>
                    </a:lnTo>
                    <a:lnTo>
                      <a:pt x="1130030" y="13455"/>
                    </a:lnTo>
                    <a:lnTo>
                      <a:pt x="1173420" y="15362"/>
                    </a:lnTo>
                    <a:lnTo>
                      <a:pt x="1216805" y="17394"/>
                    </a:lnTo>
                    <a:lnTo>
                      <a:pt x="1260166" y="19553"/>
                    </a:lnTo>
                    <a:lnTo>
                      <a:pt x="1303526" y="21839"/>
                    </a:lnTo>
                    <a:lnTo>
                      <a:pt x="1346871" y="24251"/>
                    </a:lnTo>
                    <a:lnTo>
                      <a:pt x="1390197" y="26789"/>
                    </a:lnTo>
                    <a:lnTo>
                      <a:pt x="1390208" y="26790"/>
                    </a:lnTo>
                    <a:lnTo>
                      <a:pt x="1390215" y="26790"/>
                    </a:lnTo>
                    <a:lnTo>
                      <a:pt x="1390225" y="26791"/>
                    </a:lnTo>
                    <a:lnTo>
                      <a:pt x="1390232" y="26791"/>
                    </a:lnTo>
                    <a:lnTo>
                      <a:pt x="1390238" y="26792"/>
                    </a:lnTo>
                    <a:lnTo>
                      <a:pt x="1390250" y="26792"/>
                    </a:lnTo>
                    <a:lnTo>
                      <a:pt x="1387363" y="75184"/>
                    </a:lnTo>
                    <a:lnTo>
                      <a:pt x="1384447" y="123560"/>
                    </a:lnTo>
                    <a:lnTo>
                      <a:pt x="1381503" y="171935"/>
                    </a:lnTo>
                    <a:lnTo>
                      <a:pt x="1378530" y="220320"/>
                    </a:lnTo>
                    <a:lnTo>
                      <a:pt x="1375529" y="268690"/>
                    </a:lnTo>
                    <a:lnTo>
                      <a:pt x="1372499" y="317055"/>
                    </a:lnTo>
                    <a:lnTo>
                      <a:pt x="1369441" y="365431"/>
                    </a:lnTo>
                    <a:lnTo>
                      <a:pt x="1366354" y="413788"/>
                    </a:lnTo>
                    <a:lnTo>
                      <a:pt x="1363746" y="454298"/>
                    </a:lnTo>
                    <a:lnTo>
                      <a:pt x="1361119" y="494797"/>
                    </a:lnTo>
                    <a:lnTo>
                      <a:pt x="1358472" y="535285"/>
                    </a:lnTo>
                    <a:lnTo>
                      <a:pt x="1355805" y="575782"/>
                    </a:lnTo>
                    <a:lnTo>
                      <a:pt x="1353117" y="616281"/>
                    </a:lnTo>
                    <a:lnTo>
                      <a:pt x="1350411" y="656755"/>
                    </a:lnTo>
                    <a:lnTo>
                      <a:pt x="1347684" y="697231"/>
                    </a:lnTo>
                    <a:lnTo>
                      <a:pt x="1344937" y="737707"/>
                    </a:lnTo>
                    <a:lnTo>
                      <a:pt x="1342171" y="778177"/>
                    </a:lnTo>
                    <a:lnTo>
                      <a:pt x="1339384" y="818635"/>
                    </a:lnTo>
                    <a:lnTo>
                      <a:pt x="1336579" y="859079"/>
                    </a:lnTo>
                    <a:lnTo>
                      <a:pt x="1333753" y="899529"/>
                    </a:lnTo>
                    <a:lnTo>
                      <a:pt x="1330907" y="939972"/>
                    </a:lnTo>
                    <a:lnTo>
                      <a:pt x="1328042" y="980402"/>
                    </a:lnTo>
                    <a:lnTo>
                      <a:pt x="1325158" y="1020823"/>
                    </a:lnTo>
                    <a:lnTo>
                      <a:pt x="1322319" y="1060325"/>
                    </a:lnTo>
                    <a:lnTo>
                      <a:pt x="1321109" y="1057970"/>
                    </a:lnTo>
                    <a:lnTo>
                      <a:pt x="1319091" y="1055970"/>
                    </a:lnTo>
                    <a:lnTo>
                      <a:pt x="1318352" y="1066255"/>
                    </a:lnTo>
                    <a:lnTo>
                      <a:pt x="1313723" y="1130534"/>
                    </a:lnTo>
                    <a:lnTo>
                      <a:pt x="1309043" y="1194797"/>
                    </a:lnTo>
                    <a:lnTo>
                      <a:pt x="1304315" y="1259023"/>
                    </a:lnTo>
                    <a:lnTo>
                      <a:pt x="1299527" y="1323229"/>
                    </a:lnTo>
                    <a:lnTo>
                      <a:pt x="1294694" y="1387409"/>
                    </a:lnTo>
                    <a:lnTo>
                      <a:pt x="1289817" y="1451555"/>
                    </a:lnTo>
                    <a:lnTo>
                      <a:pt x="1284890" y="1515686"/>
                    </a:lnTo>
                    <a:lnTo>
                      <a:pt x="1279960" y="1579183"/>
                    </a:lnTo>
                    <a:lnTo>
                      <a:pt x="1278309" y="1578413"/>
                    </a:lnTo>
                    <a:lnTo>
                      <a:pt x="1253959" y="1578927"/>
                    </a:lnTo>
                    <a:lnTo>
                      <a:pt x="1251608" y="1578462"/>
                    </a:lnTo>
                    <a:lnTo>
                      <a:pt x="1249534" y="1577512"/>
                    </a:lnTo>
                    <a:lnTo>
                      <a:pt x="1247764" y="1576162"/>
                    </a:lnTo>
                    <a:lnTo>
                      <a:pt x="1246240" y="1574524"/>
                    </a:lnTo>
                    <a:lnTo>
                      <a:pt x="1245278" y="1574034"/>
                    </a:lnTo>
                    <a:lnTo>
                      <a:pt x="1242967" y="1574003"/>
                    </a:lnTo>
                    <a:lnTo>
                      <a:pt x="1242132" y="1573384"/>
                    </a:lnTo>
                    <a:lnTo>
                      <a:pt x="1241218" y="1572016"/>
                    </a:lnTo>
                    <a:lnTo>
                      <a:pt x="1240463" y="1571329"/>
                    </a:lnTo>
                    <a:lnTo>
                      <a:pt x="1238452" y="1570038"/>
                    </a:lnTo>
                    <a:lnTo>
                      <a:pt x="1231031" y="1562059"/>
                    </a:lnTo>
                    <a:lnTo>
                      <a:pt x="1229126" y="1560431"/>
                    </a:lnTo>
                    <a:lnTo>
                      <a:pt x="1225078" y="1558704"/>
                    </a:lnTo>
                    <a:lnTo>
                      <a:pt x="1223285" y="1557588"/>
                    </a:lnTo>
                    <a:lnTo>
                      <a:pt x="1223120" y="1557106"/>
                    </a:lnTo>
                    <a:lnTo>
                      <a:pt x="1222851" y="1555402"/>
                    </a:lnTo>
                    <a:lnTo>
                      <a:pt x="1222719" y="1554911"/>
                    </a:lnTo>
                    <a:lnTo>
                      <a:pt x="1222321" y="1554667"/>
                    </a:lnTo>
                    <a:lnTo>
                      <a:pt x="1221126" y="1554248"/>
                    </a:lnTo>
                    <a:lnTo>
                      <a:pt x="1220744" y="1553994"/>
                    </a:lnTo>
                    <a:lnTo>
                      <a:pt x="1219726" y="1552506"/>
                    </a:lnTo>
                    <a:lnTo>
                      <a:pt x="1219541" y="1551603"/>
                    </a:lnTo>
                    <a:lnTo>
                      <a:pt x="1219590" y="1549877"/>
                    </a:lnTo>
                    <a:lnTo>
                      <a:pt x="1219401" y="1547978"/>
                    </a:lnTo>
                    <a:lnTo>
                      <a:pt x="1218017" y="1543899"/>
                    </a:lnTo>
                    <a:lnTo>
                      <a:pt x="1213586" y="1534961"/>
                    </a:lnTo>
                    <a:lnTo>
                      <a:pt x="1213104" y="1532709"/>
                    </a:lnTo>
                    <a:lnTo>
                      <a:pt x="1209512" y="1524043"/>
                    </a:lnTo>
                    <a:lnTo>
                      <a:pt x="1206919" y="1520869"/>
                    </a:lnTo>
                    <a:lnTo>
                      <a:pt x="1199570" y="1514353"/>
                    </a:lnTo>
                    <a:lnTo>
                      <a:pt x="1197024" y="1510996"/>
                    </a:lnTo>
                    <a:lnTo>
                      <a:pt x="1197084" y="1510119"/>
                    </a:lnTo>
                    <a:lnTo>
                      <a:pt x="1199612" y="1509386"/>
                    </a:lnTo>
                    <a:lnTo>
                      <a:pt x="1199516" y="1506885"/>
                    </a:lnTo>
                    <a:lnTo>
                      <a:pt x="1197908" y="1504233"/>
                    </a:lnTo>
                    <a:lnTo>
                      <a:pt x="1195862" y="1502939"/>
                    </a:lnTo>
                    <a:lnTo>
                      <a:pt x="1194781" y="1502446"/>
                    </a:lnTo>
                    <a:lnTo>
                      <a:pt x="1192912" y="1500524"/>
                    </a:lnTo>
                    <a:lnTo>
                      <a:pt x="1191795" y="1500060"/>
                    </a:lnTo>
                    <a:lnTo>
                      <a:pt x="1191195" y="1499900"/>
                    </a:lnTo>
                    <a:lnTo>
                      <a:pt x="1190240" y="1499278"/>
                    </a:lnTo>
                    <a:lnTo>
                      <a:pt x="1189730" y="1499133"/>
                    </a:lnTo>
                    <a:lnTo>
                      <a:pt x="1189071" y="1499483"/>
                    </a:lnTo>
                    <a:lnTo>
                      <a:pt x="1188678" y="1500341"/>
                    </a:lnTo>
                    <a:lnTo>
                      <a:pt x="1188518" y="1501213"/>
                    </a:lnTo>
                    <a:lnTo>
                      <a:pt x="1188540" y="1501633"/>
                    </a:lnTo>
                    <a:lnTo>
                      <a:pt x="1185237" y="1499577"/>
                    </a:lnTo>
                    <a:lnTo>
                      <a:pt x="1167269" y="1470433"/>
                    </a:lnTo>
                    <a:lnTo>
                      <a:pt x="1165107" y="1464148"/>
                    </a:lnTo>
                    <a:lnTo>
                      <a:pt x="1162508" y="1458846"/>
                    </a:lnTo>
                    <a:lnTo>
                      <a:pt x="1163195" y="1457594"/>
                    </a:lnTo>
                    <a:lnTo>
                      <a:pt x="1164972" y="1456896"/>
                    </a:lnTo>
                    <a:lnTo>
                      <a:pt x="1166832" y="1455447"/>
                    </a:lnTo>
                    <a:lnTo>
                      <a:pt x="1167782" y="1452103"/>
                    </a:lnTo>
                    <a:lnTo>
                      <a:pt x="1166510" y="1449128"/>
                    </a:lnTo>
                    <a:lnTo>
                      <a:pt x="1164555" y="1446179"/>
                    </a:lnTo>
                    <a:lnTo>
                      <a:pt x="1163355" y="1442862"/>
                    </a:lnTo>
                    <a:lnTo>
                      <a:pt x="1163246" y="1438001"/>
                    </a:lnTo>
                    <a:lnTo>
                      <a:pt x="1162697" y="1436052"/>
                    </a:lnTo>
                    <a:lnTo>
                      <a:pt x="1161080" y="1433930"/>
                    </a:lnTo>
                    <a:lnTo>
                      <a:pt x="1158487" y="1432298"/>
                    </a:lnTo>
                    <a:lnTo>
                      <a:pt x="1157464" y="1431173"/>
                    </a:lnTo>
                    <a:lnTo>
                      <a:pt x="1157215" y="1429252"/>
                    </a:lnTo>
                    <a:lnTo>
                      <a:pt x="1169285" y="1423298"/>
                    </a:lnTo>
                    <a:lnTo>
                      <a:pt x="1172639" y="1420517"/>
                    </a:lnTo>
                    <a:lnTo>
                      <a:pt x="1175673" y="1416418"/>
                    </a:lnTo>
                    <a:lnTo>
                      <a:pt x="1177541" y="1411740"/>
                    </a:lnTo>
                    <a:lnTo>
                      <a:pt x="1178545" y="1406447"/>
                    </a:lnTo>
                    <a:lnTo>
                      <a:pt x="1178985" y="1389417"/>
                    </a:lnTo>
                    <a:lnTo>
                      <a:pt x="1178741" y="1387703"/>
                    </a:lnTo>
                    <a:lnTo>
                      <a:pt x="1167855" y="1354950"/>
                    </a:lnTo>
                    <a:lnTo>
                      <a:pt x="1159391" y="1332734"/>
                    </a:lnTo>
                    <a:lnTo>
                      <a:pt x="1153401" y="1315880"/>
                    </a:lnTo>
                    <a:lnTo>
                      <a:pt x="1151530" y="1313577"/>
                    </a:lnTo>
                    <a:lnTo>
                      <a:pt x="1148243" y="1310455"/>
                    </a:lnTo>
                    <a:lnTo>
                      <a:pt x="1144219" y="1303698"/>
                    </a:lnTo>
                    <a:lnTo>
                      <a:pt x="1143693" y="1301813"/>
                    </a:lnTo>
                    <a:lnTo>
                      <a:pt x="1142758" y="1300191"/>
                    </a:lnTo>
                    <a:lnTo>
                      <a:pt x="1124610" y="1279557"/>
                    </a:lnTo>
                    <a:lnTo>
                      <a:pt x="1117370" y="1271672"/>
                    </a:lnTo>
                    <a:lnTo>
                      <a:pt x="1113578" y="1269039"/>
                    </a:lnTo>
                    <a:lnTo>
                      <a:pt x="1110484" y="1265214"/>
                    </a:lnTo>
                    <a:lnTo>
                      <a:pt x="1107326" y="1263402"/>
                    </a:lnTo>
                    <a:lnTo>
                      <a:pt x="1103697" y="1259574"/>
                    </a:lnTo>
                    <a:lnTo>
                      <a:pt x="1100552" y="1257785"/>
                    </a:lnTo>
                    <a:lnTo>
                      <a:pt x="1097344" y="1254000"/>
                    </a:lnTo>
                    <a:lnTo>
                      <a:pt x="1094190" y="1252475"/>
                    </a:lnTo>
                    <a:lnTo>
                      <a:pt x="1089102" y="1248383"/>
                    </a:lnTo>
                    <a:lnTo>
                      <a:pt x="1093524" y="1247293"/>
                    </a:lnTo>
                    <a:lnTo>
                      <a:pt x="1097777" y="1249909"/>
                    </a:lnTo>
                    <a:lnTo>
                      <a:pt x="1132247" y="1285454"/>
                    </a:lnTo>
                    <a:lnTo>
                      <a:pt x="1142034" y="1296209"/>
                    </a:lnTo>
                    <a:lnTo>
                      <a:pt x="1146945" y="1302897"/>
                    </a:lnTo>
                    <a:lnTo>
                      <a:pt x="1153373" y="1312584"/>
                    </a:lnTo>
                    <a:lnTo>
                      <a:pt x="1156565" y="1320654"/>
                    </a:lnTo>
                    <a:lnTo>
                      <a:pt x="1162384" y="1336022"/>
                    </a:lnTo>
                    <a:lnTo>
                      <a:pt x="1163096" y="1336061"/>
                    </a:lnTo>
                    <a:lnTo>
                      <a:pt x="1162788" y="1330379"/>
                    </a:lnTo>
                    <a:lnTo>
                      <a:pt x="1157893" y="1316256"/>
                    </a:lnTo>
                    <a:lnTo>
                      <a:pt x="1157128" y="1311253"/>
                    </a:lnTo>
                    <a:lnTo>
                      <a:pt x="1156570" y="1309251"/>
                    </a:lnTo>
                    <a:lnTo>
                      <a:pt x="1145191" y="1292387"/>
                    </a:lnTo>
                    <a:lnTo>
                      <a:pt x="1143448" y="1290565"/>
                    </a:lnTo>
                    <a:lnTo>
                      <a:pt x="1139388" y="1288896"/>
                    </a:lnTo>
                    <a:lnTo>
                      <a:pt x="1137745" y="1286964"/>
                    </a:lnTo>
                    <a:lnTo>
                      <a:pt x="1135296" y="1283313"/>
                    </a:lnTo>
                    <a:lnTo>
                      <a:pt x="1116513" y="1264402"/>
                    </a:lnTo>
                    <a:lnTo>
                      <a:pt x="1114551" y="1263695"/>
                    </a:lnTo>
                    <a:lnTo>
                      <a:pt x="1108140" y="1257620"/>
                    </a:lnTo>
                    <a:lnTo>
                      <a:pt x="1107266" y="1256392"/>
                    </a:lnTo>
                    <a:lnTo>
                      <a:pt x="1103088" y="1253597"/>
                    </a:lnTo>
                    <a:lnTo>
                      <a:pt x="1101881" y="1252521"/>
                    </a:lnTo>
                    <a:lnTo>
                      <a:pt x="1101458" y="1250276"/>
                    </a:lnTo>
                    <a:lnTo>
                      <a:pt x="1102096" y="1248650"/>
                    </a:lnTo>
                    <a:lnTo>
                      <a:pt x="1103583" y="1248134"/>
                    </a:lnTo>
                    <a:lnTo>
                      <a:pt x="1105666" y="1249180"/>
                    </a:lnTo>
                    <a:lnTo>
                      <a:pt x="1105985" y="1245933"/>
                    </a:lnTo>
                    <a:lnTo>
                      <a:pt x="1107059" y="1243908"/>
                    </a:lnTo>
                    <a:lnTo>
                      <a:pt x="1110123" y="1240943"/>
                    </a:lnTo>
                    <a:lnTo>
                      <a:pt x="1112526" y="1239404"/>
                    </a:lnTo>
                    <a:lnTo>
                      <a:pt x="1114578" y="1240155"/>
                    </a:lnTo>
                    <a:lnTo>
                      <a:pt x="1117501" y="1243511"/>
                    </a:lnTo>
                    <a:lnTo>
                      <a:pt x="1119193" y="1244497"/>
                    </a:lnTo>
                    <a:lnTo>
                      <a:pt x="1121060" y="1245136"/>
                    </a:lnTo>
                    <a:lnTo>
                      <a:pt x="1122540" y="1246249"/>
                    </a:lnTo>
                    <a:lnTo>
                      <a:pt x="1123022" y="1248592"/>
                    </a:lnTo>
                    <a:lnTo>
                      <a:pt x="1122405" y="1251719"/>
                    </a:lnTo>
                    <a:lnTo>
                      <a:pt x="1121514" y="1253499"/>
                    </a:lnTo>
                    <a:lnTo>
                      <a:pt x="1121064" y="1254925"/>
                    </a:lnTo>
                    <a:lnTo>
                      <a:pt x="1121757" y="1257005"/>
                    </a:lnTo>
                    <a:lnTo>
                      <a:pt x="1122697" y="1257640"/>
                    </a:lnTo>
                    <a:lnTo>
                      <a:pt x="1123691" y="1257501"/>
                    </a:lnTo>
                    <a:lnTo>
                      <a:pt x="1124230" y="1257790"/>
                    </a:lnTo>
                    <a:lnTo>
                      <a:pt x="1123818" y="1259753"/>
                    </a:lnTo>
                    <a:lnTo>
                      <a:pt x="1122977" y="1260529"/>
                    </a:lnTo>
                    <a:lnTo>
                      <a:pt x="1121604" y="1261446"/>
                    </a:lnTo>
                    <a:lnTo>
                      <a:pt x="1120617" y="1262697"/>
                    </a:lnTo>
                    <a:lnTo>
                      <a:pt x="1121003" y="1264458"/>
                    </a:lnTo>
                    <a:lnTo>
                      <a:pt x="1122476" y="1265193"/>
                    </a:lnTo>
                    <a:lnTo>
                      <a:pt x="1128062" y="1266262"/>
                    </a:lnTo>
                    <a:lnTo>
                      <a:pt x="1129908" y="1266314"/>
                    </a:lnTo>
                    <a:lnTo>
                      <a:pt x="1132402" y="1264783"/>
                    </a:lnTo>
                    <a:lnTo>
                      <a:pt x="1132757" y="1262389"/>
                    </a:lnTo>
                    <a:lnTo>
                      <a:pt x="1132660" y="1259666"/>
                    </a:lnTo>
                    <a:lnTo>
                      <a:pt x="1133705" y="1257170"/>
                    </a:lnTo>
                    <a:lnTo>
                      <a:pt x="1135343" y="1254672"/>
                    </a:lnTo>
                    <a:lnTo>
                      <a:pt x="1134965" y="1252786"/>
                    </a:lnTo>
                    <a:lnTo>
                      <a:pt x="1127890" y="1245354"/>
                    </a:lnTo>
                    <a:lnTo>
                      <a:pt x="1126507" y="1244361"/>
                    </a:lnTo>
                    <a:lnTo>
                      <a:pt x="1122923" y="1243309"/>
                    </a:lnTo>
                    <a:lnTo>
                      <a:pt x="1121552" y="1242391"/>
                    </a:lnTo>
                    <a:lnTo>
                      <a:pt x="1121237" y="1240990"/>
                    </a:lnTo>
                    <a:lnTo>
                      <a:pt x="1122502" y="1240193"/>
                    </a:lnTo>
                    <a:lnTo>
                      <a:pt x="1125705" y="1239536"/>
                    </a:lnTo>
                    <a:lnTo>
                      <a:pt x="1126400" y="1239078"/>
                    </a:lnTo>
                    <a:lnTo>
                      <a:pt x="1126742" y="1238518"/>
                    </a:lnTo>
                    <a:lnTo>
                      <a:pt x="1127207" y="1238048"/>
                    </a:lnTo>
                    <a:lnTo>
                      <a:pt x="1128322" y="1237905"/>
                    </a:lnTo>
                    <a:lnTo>
                      <a:pt x="1129437" y="1238035"/>
                    </a:lnTo>
                    <a:lnTo>
                      <a:pt x="1135166" y="1239848"/>
                    </a:lnTo>
                    <a:lnTo>
                      <a:pt x="1136303" y="1239466"/>
                    </a:lnTo>
                    <a:lnTo>
                      <a:pt x="1137667" y="1237888"/>
                    </a:lnTo>
                    <a:lnTo>
                      <a:pt x="1138020" y="1236258"/>
                    </a:lnTo>
                    <a:lnTo>
                      <a:pt x="1137198" y="1234747"/>
                    </a:lnTo>
                    <a:lnTo>
                      <a:pt x="1136084" y="1233263"/>
                    </a:lnTo>
                    <a:lnTo>
                      <a:pt x="1135588" y="1231622"/>
                    </a:lnTo>
                    <a:lnTo>
                      <a:pt x="1137404" y="1226552"/>
                    </a:lnTo>
                    <a:lnTo>
                      <a:pt x="1137357" y="1224996"/>
                    </a:lnTo>
                    <a:lnTo>
                      <a:pt x="1136183" y="1224075"/>
                    </a:lnTo>
                    <a:lnTo>
                      <a:pt x="1134797" y="1224865"/>
                    </a:lnTo>
                    <a:lnTo>
                      <a:pt x="1132173" y="1227439"/>
                    </a:lnTo>
                    <a:lnTo>
                      <a:pt x="1131032" y="1222061"/>
                    </a:lnTo>
                    <a:lnTo>
                      <a:pt x="1127657" y="1218627"/>
                    </a:lnTo>
                    <a:lnTo>
                      <a:pt x="1123069" y="1216781"/>
                    </a:lnTo>
                    <a:lnTo>
                      <a:pt x="1118337" y="1216105"/>
                    </a:lnTo>
                    <a:lnTo>
                      <a:pt x="1118787" y="1216799"/>
                    </a:lnTo>
                    <a:lnTo>
                      <a:pt x="1119033" y="1217304"/>
                    </a:lnTo>
                    <a:lnTo>
                      <a:pt x="1119442" y="1217670"/>
                    </a:lnTo>
                    <a:lnTo>
                      <a:pt x="1120397" y="1217970"/>
                    </a:lnTo>
                    <a:lnTo>
                      <a:pt x="1118787" y="1219821"/>
                    </a:lnTo>
                    <a:lnTo>
                      <a:pt x="1113700" y="1222570"/>
                    </a:lnTo>
                    <a:lnTo>
                      <a:pt x="1111720" y="1224182"/>
                    </a:lnTo>
                    <a:lnTo>
                      <a:pt x="1109806" y="1225211"/>
                    </a:lnTo>
                    <a:lnTo>
                      <a:pt x="1106906" y="1225469"/>
                    </a:lnTo>
                    <a:lnTo>
                      <a:pt x="1103963" y="1225116"/>
                    </a:lnTo>
                    <a:lnTo>
                      <a:pt x="1102011" y="1224203"/>
                    </a:lnTo>
                    <a:lnTo>
                      <a:pt x="1097061" y="1225989"/>
                    </a:lnTo>
                    <a:lnTo>
                      <a:pt x="1094806" y="1227654"/>
                    </a:lnTo>
                    <a:lnTo>
                      <a:pt x="1093752" y="1230436"/>
                    </a:lnTo>
                    <a:lnTo>
                      <a:pt x="1094000" y="1234056"/>
                    </a:lnTo>
                    <a:lnTo>
                      <a:pt x="1095202" y="1235604"/>
                    </a:lnTo>
                    <a:lnTo>
                      <a:pt x="1099845" y="1237295"/>
                    </a:lnTo>
                    <a:lnTo>
                      <a:pt x="1101603" y="1238702"/>
                    </a:lnTo>
                    <a:lnTo>
                      <a:pt x="1102206" y="1240200"/>
                    </a:lnTo>
                    <a:lnTo>
                      <a:pt x="1101405" y="1241336"/>
                    </a:lnTo>
                    <a:lnTo>
                      <a:pt x="1098880" y="1241717"/>
                    </a:lnTo>
                    <a:lnTo>
                      <a:pt x="1097605" y="1241373"/>
                    </a:lnTo>
                    <a:lnTo>
                      <a:pt x="1095523" y="1240077"/>
                    </a:lnTo>
                    <a:lnTo>
                      <a:pt x="1089631" y="1238653"/>
                    </a:lnTo>
                    <a:lnTo>
                      <a:pt x="1088717" y="1237791"/>
                    </a:lnTo>
                    <a:lnTo>
                      <a:pt x="1087764" y="1235743"/>
                    </a:lnTo>
                    <a:lnTo>
                      <a:pt x="1086969" y="1234918"/>
                    </a:lnTo>
                    <a:lnTo>
                      <a:pt x="1085981" y="1234620"/>
                    </a:lnTo>
                    <a:lnTo>
                      <a:pt x="1077809" y="1234835"/>
                    </a:lnTo>
                    <a:lnTo>
                      <a:pt x="1076708" y="1235844"/>
                    </a:lnTo>
                    <a:lnTo>
                      <a:pt x="1078149" y="1238113"/>
                    </a:lnTo>
                    <a:lnTo>
                      <a:pt x="1079973" y="1238964"/>
                    </a:lnTo>
                    <a:lnTo>
                      <a:pt x="1087428" y="1239408"/>
                    </a:lnTo>
                    <a:lnTo>
                      <a:pt x="1088748" y="1239754"/>
                    </a:lnTo>
                    <a:lnTo>
                      <a:pt x="1089667" y="1240501"/>
                    </a:lnTo>
                    <a:lnTo>
                      <a:pt x="1091247" y="1242673"/>
                    </a:lnTo>
                    <a:lnTo>
                      <a:pt x="1092411" y="1243337"/>
                    </a:lnTo>
                    <a:lnTo>
                      <a:pt x="1093661" y="1243062"/>
                    </a:lnTo>
                    <a:lnTo>
                      <a:pt x="1094864" y="1242553"/>
                    </a:lnTo>
                    <a:lnTo>
                      <a:pt x="1095907" y="1242456"/>
                    </a:lnTo>
                    <a:lnTo>
                      <a:pt x="1097979" y="1243908"/>
                    </a:lnTo>
                    <a:lnTo>
                      <a:pt x="1097250" y="1245006"/>
                    </a:lnTo>
                    <a:lnTo>
                      <a:pt x="1094990" y="1245716"/>
                    </a:lnTo>
                    <a:lnTo>
                      <a:pt x="1092520" y="1245902"/>
                    </a:lnTo>
                    <a:lnTo>
                      <a:pt x="1091442" y="1245683"/>
                    </a:lnTo>
                    <a:lnTo>
                      <a:pt x="1089425" y="1244947"/>
                    </a:lnTo>
                    <a:lnTo>
                      <a:pt x="1088220" y="1244732"/>
                    </a:lnTo>
                    <a:lnTo>
                      <a:pt x="1087178" y="1244977"/>
                    </a:lnTo>
                    <a:lnTo>
                      <a:pt x="1085452" y="1246133"/>
                    </a:lnTo>
                    <a:lnTo>
                      <a:pt x="1084128" y="1246218"/>
                    </a:lnTo>
                    <a:lnTo>
                      <a:pt x="1082367" y="1245484"/>
                    </a:lnTo>
                    <a:lnTo>
                      <a:pt x="1078505" y="1243017"/>
                    </a:lnTo>
                    <a:lnTo>
                      <a:pt x="1076095" y="1242401"/>
                    </a:lnTo>
                    <a:lnTo>
                      <a:pt x="1071297" y="1242652"/>
                    </a:lnTo>
                    <a:lnTo>
                      <a:pt x="1062210" y="1244785"/>
                    </a:lnTo>
                    <a:lnTo>
                      <a:pt x="1059877" y="1245781"/>
                    </a:lnTo>
                    <a:lnTo>
                      <a:pt x="1058836" y="1247370"/>
                    </a:lnTo>
                    <a:lnTo>
                      <a:pt x="1057987" y="1249377"/>
                    </a:lnTo>
                    <a:lnTo>
                      <a:pt x="1056104" y="1251148"/>
                    </a:lnTo>
                    <a:lnTo>
                      <a:pt x="1052111" y="1253706"/>
                    </a:lnTo>
                    <a:lnTo>
                      <a:pt x="1048042" y="1255413"/>
                    </a:lnTo>
                    <a:lnTo>
                      <a:pt x="1038072" y="1256507"/>
                    </a:lnTo>
                    <a:lnTo>
                      <a:pt x="1021680" y="1255029"/>
                    </a:lnTo>
                    <a:lnTo>
                      <a:pt x="1021727" y="1254067"/>
                    </a:lnTo>
                    <a:lnTo>
                      <a:pt x="1020002" y="1255210"/>
                    </a:lnTo>
                    <a:lnTo>
                      <a:pt x="1017795" y="1256250"/>
                    </a:lnTo>
                    <a:lnTo>
                      <a:pt x="1015430" y="1256990"/>
                    </a:lnTo>
                    <a:lnTo>
                      <a:pt x="1013279" y="1257236"/>
                    </a:lnTo>
                    <a:lnTo>
                      <a:pt x="1010686" y="1256689"/>
                    </a:lnTo>
                    <a:lnTo>
                      <a:pt x="1008805" y="1255531"/>
                    </a:lnTo>
                    <a:lnTo>
                      <a:pt x="1003692" y="1250280"/>
                    </a:lnTo>
                    <a:lnTo>
                      <a:pt x="1003497" y="1248951"/>
                    </a:lnTo>
                    <a:lnTo>
                      <a:pt x="1004240" y="1247347"/>
                    </a:lnTo>
                    <a:lnTo>
                      <a:pt x="1004877" y="1244175"/>
                    </a:lnTo>
                    <a:lnTo>
                      <a:pt x="1005692" y="1241944"/>
                    </a:lnTo>
                    <a:lnTo>
                      <a:pt x="1007493" y="1240099"/>
                    </a:lnTo>
                    <a:lnTo>
                      <a:pt x="1009711" y="1238702"/>
                    </a:lnTo>
                    <a:lnTo>
                      <a:pt x="1020267" y="1234212"/>
                    </a:lnTo>
                    <a:lnTo>
                      <a:pt x="1023519" y="1231675"/>
                    </a:lnTo>
                    <a:lnTo>
                      <a:pt x="1026651" y="1227812"/>
                    </a:lnTo>
                    <a:lnTo>
                      <a:pt x="1029473" y="1223277"/>
                    </a:lnTo>
                    <a:lnTo>
                      <a:pt x="1031335" y="1221007"/>
                    </a:lnTo>
                    <a:lnTo>
                      <a:pt x="1033148" y="1220099"/>
                    </a:lnTo>
                    <a:lnTo>
                      <a:pt x="1034818" y="1219667"/>
                    </a:lnTo>
                    <a:lnTo>
                      <a:pt x="1036995" y="1218587"/>
                    </a:lnTo>
                    <a:lnTo>
                      <a:pt x="1039011" y="1217227"/>
                    </a:lnTo>
                    <a:lnTo>
                      <a:pt x="1040206" y="1215999"/>
                    </a:lnTo>
                    <a:lnTo>
                      <a:pt x="1041007" y="1213370"/>
                    </a:lnTo>
                    <a:lnTo>
                      <a:pt x="1040904" y="1208164"/>
                    </a:lnTo>
                    <a:lnTo>
                      <a:pt x="1041509" y="1205505"/>
                    </a:lnTo>
                    <a:lnTo>
                      <a:pt x="1042232" y="1204467"/>
                    </a:lnTo>
                    <a:lnTo>
                      <a:pt x="1043119" y="1203761"/>
                    </a:lnTo>
                    <a:lnTo>
                      <a:pt x="1043937" y="1202884"/>
                    </a:lnTo>
                    <a:lnTo>
                      <a:pt x="1044531" y="1201305"/>
                    </a:lnTo>
                    <a:lnTo>
                      <a:pt x="1044586" y="1199682"/>
                    </a:lnTo>
                    <a:lnTo>
                      <a:pt x="1044186" y="1198385"/>
                    </a:lnTo>
                    <a:lnTo>
                      <a:pt x="1043687" y="1197168"/>
                    </a:lnTo>
                    <a:lnTo>
                      <a:pt x="1043432" y="1195899"/>
                    </a:lnTo>
                    <a:lnTo>
                      <a:pt x="1043476" y="1193456"/>
                    </a:lnTo>
                    <a:lnTo>
                      <a:pt x="1044684" y="1186272"/>
                    </a:lnTo>
                    <a:lnTo>
                      <a:pt x="1045861" y="1183921"/>
                    </a:lnTo>
                    <a:lnTo>
                      <a:pt x="1049338" y="1179521"/>
                    </a:lnTo>
                    <a:lnTo>
                      <a:pt x="1050153" y="1177197"/>
                    </a:lnTo>
                    <a:lnTo>
                      <a:pt x="1049963" y="1171681"/>
                    </a:lnTo>
                    <a:lnTo>
                      <a:pt x="1048497" y="1161075"/>
                    </a:lnTo>
                    <a:lnTo>
                      <a:pt x="1048304" y="1155874"/>
                    </a:lnTo>
                    <a:lnTo>
                      <a:pt x="1049612" y="1145378"/>
                    </a:lnTo>
                    <a:lnTo>
                      <a:pt x="1050495" y="1142751"/>
                    </a:lnTo>
                    <a:lnTo>
                      <a:pt x="1052197" y="1142595"/>
                    </a:lnTo>
                    <a:lnTo>
                      <a:pt x="1054038" y="1144187"/>
                    </a:lnTo>
                    <a:lnTo>
                      <a:pt x="1055286" y="1146896"/>
                    </a:lnTo>
                    <a:lnTo>
                      <a:pt x="1055688" y="1144396"/>
                    </a:lnTo>
                    <a:lnTo>
                      <a:pt x="1055452" y="1141489"/>
                    </a:lnTo>
                    <a:lnTo>
                      <a:pt x="1054432" y="1139053"/>
                    </a:lnTo>
                    <a:lnTo>
                      <a:pt x="1052497" y="1137971"/>
                    </a:lnTo>
                    <a:lnTo>
                      <a:pt x="1051322" y="1137584"/>
                    </a:lnTo>
                    <a:lnTo>
                      <a:pt x="1050303" y="1136658"/>
                    </a:lnTo>
                    <a:lnTo>
                      <a:pt x="1049614" y="1135369"/>
                    </a:lnTo>
                    <a:lnTo>
                      <a:pt x="1049390" y="1133922"/>
                    </a:lnTo>
                    <a:lnTo>
                      <a:pt x="1048832" y="1133331"/>
                    </a:lnTo>
                    <a:lnTo>
                      <a:pt x="1046079" y="1132257"/>
                    </a:lnTo>
                    <a:lnTo>
                      <a:pt x="1045152" y="1131567"/>
                    </a:lnTo>
                    <a:lnTo>
                      <a:pt x="1044647" y="1130203"/>
                    </a:lnTo>
                    <a:lnTo>
                      <a:pt x="1044657" y="1128933"/>
                    </a:lnTo>
                    <a:lnTo>
                      <a:pt x="1044774" y="1127616"/>
                    </a:lnTo>
                    <a:lnTo>
                      <a:pt x="1044626" y="1126193"/>
                    </a:lnTo>
                    <a:lnTo>
                      <a:pt x="1044193" y="1125147"/>
                    </a:lnTo>
                    <a:lnTo>
                      <a:pt x="1040584" y="1121299"/>
                    </a:lnTo>
                    <a:lnTo>
                      <a:pt x="1037595" y="1118937"/>
                    </a:lnTo>
                    <a:lnTo>
                      <a:pt x="1036396" y="1117029"/>
                    </a:lnTo>
                    <a:lnTo>
                      <a:pt x="1034996" y="1112039"/>
                    </a:lnTo>
                    <a:lnTo>
                      <a:pt x="1033856" y="1109767"/>
                    </a:lnTo>
                    <a:lnTo>
                      <a:pt x="1030187" y="1107546"/>
                    </a:lnTo>
                    <a:lnTo>
                      <a:pt x="1028704" y="1104777"/>
                    </a:lnTo>
                    <a:lnTo>
                      <a:pt x="1026941" y="1098881"/>
                    </a:lnTo>
                    <a:lnTo>
                      <a:pt x="1024095" y="1083561"/>
                    </a:lnTo>
                    <a:lnTo>
                      <a:pt x="1022023" y="1079311"/>
                    </a:lnTo>
                    <a:lnTo>
                      <a:pt x="1018589" y="1076988"/>
                    </a:lnTo>
                    <a:lnTo>
                      <a:pt x="1016882" y="1075523"/>
                    </a:lnTo>
                    <a:lnTo>
                      <a:pt x="1016751" y="1074206"/>
                    </a:lnTo>
                    <a:lnTo>
                      <a:pt x="1017964" y="1071664"/>
                    </a:lnTo>
                    <a:lnTo>
                      <a:pt x="1017515" y="1069285"/>
                    </a:lnTo>
                    <a:lnTo>
                      <a:pt x="1011653" y="1060319"/>
                    </a:lnTo>
                    <a:lnTo>
                      <a:pt x="1009380" y="1058193"/>
                    </a:lnTo>
                    <a:lnTo>
                      <a:pt x="1008238" y="1059752"/>
                    </a:lnTo>
                    <a:lnTo>
                      <a:pt x="1007650" y="1062572"/>
                    </a:lnTo>
                    <a:lnTo>
                      <a:pt x="1006432" y="1064853"/>
                    </a:lnTo>
                    <a:lnTo>
                      <a:pt x="1002203" y="1070666"/>
                    </a:lnTo>
                    <a:lnTo>
                      <a:pt x="1001360" y="1072825"/>
                    </a:lnTo>
                    <a:lnTo>
                      <a:pt x="1001338" y="1075268"/>
                    </a:lnTo>
                    <a:lnTo>
                      <a:pt x="1002616" y="1078036"/>
                    </a:lnTo>
                    <a:lnTo>
                      <a:pt x="1003297" y="1078934"/>
                    </a:lnTo>
                    <a:lnTo>
                      <a:pt x="1003913" y="1079965"/>
                    </a:lnTo>
                    <a:lnTo>
                      <a:pt x="1004033" y="1081145"/>
                    </a:lnTo>
                    <a:lnTo>
                      <a:pt x="999651" y="1087224"/>
                    </a:lnTo>
                    <a:lnTo>
                      <a:pt x="992036" y="1094437"/>
                    </a:lnTo>
                    <a:lnTo>
                      <a:pt x="991630" y="1096330"/>
                    </a:lnTo>
                    <a:lnTo>
                      <a:pt x="987293" y="1108592"/>
                    </a:lnTo>
                    <a:lnTo>
                      <a:pt x="986966" y="1110561"/>
                    </a:lnTo>
                    <a:lnTo>
                      <a:pt x="986827" y="1114143"/>
                    </a:lnTo>
                    <a:lnTo>
                      <a:pt x="986632" y="1115646"/>
                    </a:lnTo>
                    <a:lnTo>
                      <a:pt x="985968" y="1116753"/>
                    </a:lnTo>
                    <a:lnTo>
                      <a:pt x="988674" y="1121262"/>
                    </a:lnTo>
                    <a:lnTo>
                      <a:pt x="987167" y="1123826"/>
                    </a:lnTo>
                    <a:lnTo>
                      <a:pt x="985892" y="1126650"/>
                    </a:lnTo>
                    <a:lnTo>
                      <a:pt x="984970" y="1129709"/>
                    </a:lnTo>
                    <a:lnTo>
                      <a:pt x="983967" y="1138637"/>
                    </a:lnTo>
                    <a:lnTo>
                      <a:pt x="983552" y="1140414"/>
                    </a:lnTo>
                    <a:lnTo>
                      <a:pt x="982834" y="1142012"/>
                    </a:lnTo>
                    <a:lnTo>
                      <a:pt x="980776" y="1145183"/>
                    </a:lnTo>
                    <a:lnTo>
                      <a:pt x="980349" y="1146069"/>
                    </a:lnTo>
                    <a:lnTo>
                      <a:pt x="979817" y="1147569"/>
                    </a:lnTo>
                    <a:lnTo>
                      <a:pt x="977718" y="1150132"/>
                    </a:lnTo>
                    <a:lnTo>
                      <a:pt x="977203" y="1151256"/>
                    </a:lnTo>
                    <a:lnTo>
                      <a:pt x="976970" y="1153060"/>
                    </a:lnTo>
                    <a:lnTo>
                      <a:pt x="975373" y="1158662"/>
                    </a:lnTo>
                    <a:lnTo>
                      <a:pt x="972285" y="1166032"/>
                    </a:lnTo>
                    <a:lnTo>
                      <a:pt x="971232" y="1170092"/>
                    </a:lnTo>
                    <a:lnTo>
                      <a:pt x="971910" y="1173566"/>
                    </a:lnTo>
                    <a:lnTo>
                      <a:pt x="969540" y="1175165"/>
                    </a:lnTo>
                    <a:lnTo>
                      <a:pt x="968920" y="1176547"/>
                    </a:lnTo>
                    <a:lnTo>
                      <a:pt x="969351" y="1180987"/>
                    </a:lnTo>
                    <a:lnTo>
                      <a:pt x="968964" y="1185208"/>
                    </a:lnTo>
                    <a:lnTo>
                      <a:pt x="968799" y="1185841"/>
                    </a:lnTo>
                    <a:lnTo>
                      <a:pt x="968546" y="1186084"/>
                    </a:lnTo>
                    <a:lnTo>
                      <a:pt x="965473" y="1187478"/>
                    </a:lnTo>
                    <a:lnTo>
                      <a:pt x="962667" y="1190928"/>
                    </a:lnTo>
                    <a:lnTo>
                      <a:pt x="961677" y="1191740"/>
                    </a:lnTo>
                    <a:lnTo>
                      <a:pt x="960274" y="1191940"/>
                    </a:lnTo>
                    <a:lnTo>
                      <a:pt x="954909" y="1189909"/>
                    </a:lnTo>
                    <a:lnTo>
                      <a:pt x="951024" y="1186393"/>
                    </a:lnTo>
                    <a:lnTo>
                      <a:pt x="948881" y="1185110"/>
                    </a:lnTo>
                    <a:lnTo>
                      <a:pt x="947675" y="1184889"/>
                    </a:lnTo>
                    <a:lnTo>
                      <a:pt x="944562" y="1184956"/>
                    </a:lnTo>
                    <a:lnTo>
                      <a:pt x="943392" y="1184506"/>
                    </a:lnTo>
                    <a:lnTo>
                      <a:pt x="941545" y="1183330"/>
                    </a:lnTo>
                    <a:lnTo>
                      <a:pt x="940592" y="1183055"/>
                    </a:lnTo>
                    <a:lnTo>
                      <a:pt x="936604" y="1182789"/>
                    </a:lnTo>
                    <a:lnTo>
                      <a:pt x="934625" y="1182961"/>
                    </a:lnTo>
                    <a:lnTo>
                      <a:pt x="932263" y="1183644"/>
                    </a:lnTo>
                    <a:lnTo>
                      <a:pt x="930096" y="1185110"/>
                    </a:lnTo>
                    <a:lnTo>
                      <a:pt x="926479" y="1188844"/>
                    </a:lnTo>
                    <a:lnTo>
                      <a:pt x="924472" y="1189540"/>
                    </a:lnTo>
                    <a:lnTo>
                      <a:pt x="916997" y="1188482"/>
                    </a:lnTo>
                    <a:lnTo>
                      <a:pt x="914635" y="1189209"/>
                    </a:lnTo>
                    <a:lnTo>
                      <a:pt x="911330" y="1192401"/>
                    </a:lnTo>
                    <a:lnTo>
                      <a:pt x="909397" y="1195775"/>
                    </a:lnTo>
                    <a:lnTo>
                      <a:pt x="906931" y="1198000"/>
                    </a:lnTo>
                    <a:lnTo>
                      <a:pt x="902040" y="1197663"/>
                    </a:lnTo>
                    <a:lnTo>
                      <a:pt x="895689" y="1195626"/>
                    </a:lnTo>
                    <a:lnTo>
                      <a:pt x="893330" y="1195625"/>
                    </a:lnTo>
                    <a:lnTo>
                      <a:pt x="886998" y="1199041"/>
                    </a:lnTo>
                    <a:lnTo>
                      <a:pt x="883956" y="1202636"/>
                    </a:lnTo>
                    <a:lnTo>
                      <a:pt x="879700" y="1204129"/>
                    </a:lnTo>
                    <a:lnTo>
                      <a:pt x="875517" y="1203761"/>
                    </a:lnTo>
                    <a:lnTo>
                      <a:pt x="873733" y="1200669"/>
                    </a:lnTo>
                    <a:lnTo>
                      <a:pt x="873446" y="1200011"/>
                    </a:lnTo>
                    <a:lnTo>
                      <a:pt x="872046" y="1198691"/>
                    </a:lnTo>
                    <a:lnTo>
                      <a:pt x="871670" y="1197600"/>
                    </a:lnTo>
                    <a:lnTo>
                      <a:pt x="871869" y="1196779"/>
                    </a:lnTo>
                    <a:lnTo>
                      <a:pt x="872914" y="1194903"/>
                    </a:lnTo>
                    <a:lnTo>
                      <a:pt x="873181" y="1193653"/>
                    </a:lnTo>
                    <a:lnTo>
                      <a:pt x="873974" y="1192127"/>
                    </a:lnTo>
                    <a:lnTo>
                      <a:pt x="877672" y="1190174"/>
                    </a:lnTo>
                    <a:lnTo>
                      <a:pt x="879118" y="1188960"/>
                    </a:lnTo>
                    <a:lnTo>
                      <a:pt x="878365" y="1188057"/>
                    </a:lnTo>
                    <a:lnTo>
                      <a:pt x="879305" y="1187279"/>
                    </a:lnTo>
                    <a:lnTo>
                      <a:pt x="881272" y="1186165"/>
                    </a:lnTo>
                    <a:lnTo>
                      <a:pt x="882069" y="1185529"/>
                    </a:lnTo>
                    <a:lnTo>
                      <a:pt x="882517" y="1184820"/>
                    </a:lnTo>
                    <a:lnTo>
                      <a:pt x="883199" y="1183049"/>
                    </a:lnTo>
                    <a:lnTo>
                      <a:pt x="885605" y="1178545"/>
                    </a:lnTo>
                    <a:lnTo>
                      <a:pt x="885853" y="1176666"/>
                    </a:lnTo>
                    <a:lnTo>
                      <a:pt x="885422" y="1174200"/>
                    </a:lnTo>
                    <a:lnTo>
                      <a:pt x="884552" y="1172203"/>
                    </a:lnTo>
                    <a:lnTo>
                      <a:pt x="883852" y="1171050"/>
                    </a:lnTo>
                    <a:lnTo>
                      <a:pt x="883821" y="1169918"/>
                    </a:lnTo>
                    <a:lnTo>
                      <a:pt x="884974" y="1168025"/>
                    </a:lnTo>
                    <a:lnTo>
                      <a:pt x="887624" y="1165769"/>
                    </a:lnTo>
                    <a:lnTo>
                      <a:pt x="888204" y="1164268"/>
                    </a:lnTo>
                    <a:lnTo>
                      <a:pt x="887308" y="1161788"/>
                    </a:lnTo>
                    <a:lnTo>
                      <a:pt x="892053" y="1155752"/>
                    </a:lnTo>
                    <a:lnTo>
                      <a:pt x="892723" y="1153656"/>
                    </a:lnTo>
                    <a:lnTo>
                      <a:pt x="893877" y="1153482"/>
                    </a:lnTo>
                    <a:lnTo>
                      <a:pt x="900584" y="1156933"/>
                    </a:lnTo>
                    <a:lnTo>
                      <a:pt x="905295" y="1157221"/>
                    </a:lnTo>
                    <a:lnTo>
                      <a:pt x="914304" y="1155063"/>
                    </a:lnTo>
                    <a:lnTo>
                      <a:pt x="918893" y="1154963"/>
                    </a:lnTo>
                    <a:lnTo>
                      <a:pt x="921044" y="1155832"/>
                    </a:lnTo>
                    <a:lnTo>
                      <a:pt x="922027" y="1157018"/>
                    </a:lnTo>
                    <a:lnTo>
                      <a:pt x="923125" y="1158103"/>
                    </a:lnTo>
                    <a:lnTo>
                      <a:pt x="928304" y="1159474"/>
                    </a:lnTo>
                    <a:lnTo>
                      <a:pt x="930036" y="1160875"/>
                    </a:lnTo>
                    <a:lnTo>
                      <a:pt x="931832" y="1161712"/>
                    </a:lnTo>
                    <a:lnTo>
                      <a:pt x="934678" y="1160710"/>
                    </a:lnTo>
                    <a:lnTo>
                      <a:pt x="937829" y="1157202"/>
                    </a:lnTo>
                    <a:lnTo>
                      <a:pt x="938727" y="1152852"/>
                    </a:lnTo>
                    <a:lnTo>
                      <a:pt x="938856" y="1147835"/>
                    </a:lnTo>
                    <a:lnTo>
                      <a:pt x="939681" y="1142328"/>
                    </a:lnTo>
                    <a:lnTo>
                      <a:pt x="941564" y="1138683"/>
                    </a:lnTo>
                    <a:lnTo>
                      <a:pt x="942064" y="1137222"/>
                    </a:lnTo>
                    <a:lnTo>
                      <a:pt x="942203" y="1135686"/>
                    </a:lnTo>
                    <a:lnTo>
                      <a:pt x="942163" y="1132529"/>
                    </a:lnTo>
                    <a:lnTo>
                      <a:pt x="942312" y="1130982"/>
                    </a:lnTo>
                    <a:lnTo>
                      <a:pt x="946432" y="1118902"/>
                    </a:lnTo>
                    <a:lnTo>
                      <a:pt x="945122" y="1115248"/>
                    </a:lnTo>
                    <a:lnTo>
                      <a:pt x="944767" y="1110643"/>
                    </a:lnTo>
                    <a:lnTo>
                      <a:pt x="943446" y="1107042"/>
                    </a:lnTo>
                    <a:lnTo>
                      <a:pt x="943897" y="1101574"/>
                    </a:lnTo>
                    <a:lnTo>
                      <a:pt x="943571" y="1099277"/>
                    </a:lnTo>
                    <a:lnTo>
                      <a:pt x="941638" y="1096798"/>
                    </a:lnTo>
                    <a:lnTo>
                      <a:pt x="940056" y="1097298"/>
                    </a:lnTo>
                    <a:lnTo>
                      <a:pt x="938533" y="1098944"/>
                    </a:lnTo>
                    <a:lnTo>
                      <a:pt x="936702" y="1099835"/>
                    </a:lnTo>
                    <a:lnTo>
                      <a:pt x="936852" y="1098666"/>
                    </a:lnTo>
                    <a:lnTo>
                      <a:pt x="939258" y="1093066"/>
                    </a:lnTo>
                    <a:lnTo>
                      <a:pt x="940313" y="1091173"/>
                    </a:lnTo>
                    <a:lnTo>
                      <a:pt x="940718" y="1091061"/>
                    </a:lnTo>
                    <a:lnTo>
                      <a:pt x="942026" y="1091337"/>
                    </a:lnTo>
                    <a:lnTo>
                      <a:pt x="942430" y="1091246"/>
                    </a:lnTo>
                    <a:lnTo>
                      <a:pt x="942686" y="1090689"/>
                    </a:lnTo>
                    <a:lnTo>
                      <a:pt x="943083" y="1089214"/>
                    </a:lnTo>
                    <a:lnTo>
                      <a:pt x="943793" y="1087739"/>
                    </a:lnTo>
                    <a:lnTo>
                      <a:pt x="944708" y="1085034"/>
                    </a:lnTo>
                    <a:lnTo>
                      <a:pt x="945965" y="1075682"/>
                    </a:lnTo>
                    <a:lnTo>
                      <a:pt x="946078" y="1072812"/>
                    </a:lnTo>
                    <a:lnTo>
                      <a:pt x="945862" y="1069910"/>
                    </a:lnTo>
                    <a:lnTo>
                      <a:pt x="945345" y="1066914"/>
                    </a:lnTo>
                    <a:lnTo>
                      <a:pt x="944490" y="1064094"/>
                    </a:lnTo>
                    <a:lnTo>
                      <a:pt x="942471" y="1060290"/>
                    </a:lnTo>
                    <a:lnTo>
                      <a:pt x="942356" y="1059216"/>
                    </a:lnTo>
                    <a:lnTo>
                      <a:pt x="942733" y="1058285"/>
                    </a:lnTo>
                    <a:lnTo>
                      <a:pt x="943397" y="1057333"/>
                    </a:lnTo>
                    <a:lnTo>
                      <a:pt x="944386" y="1056990"/>
                    </a:lnTo>
                    <a:lnTo>
                      <a:pt x="946905" y="1058494"/>
                    </a:lnTo>
                    <a:lnTo>
                      <a:pt x="948167" y="1058727"/>
                    </a:lnTo>
                    <a:lnTo>
                      <a:pt x="949623" y="1057173"/>
                    </a:lnTo>
                    <a:lnTo>
                      <a:pt x="952989" y="1050759"/>
                    </a:lnTo>
                    <a:lnTo>
                      <a:pt x="953668" y="1048832"/>
                    </a:lnTo>
                    <a:lnTo>
                      <a:pt x="953684" y="1047112"/>
                    </a:lnTo>
                    <a:lnTo>
                      <a:pt x="953504" y="1045931"/>
                    </a:lnTo>
                    <a:lnTo>
                      <a:pt x="952434" y="1043050"/>
                    </a:lnTo>
                    <a:lnTo>
                      <a:pt x="951829" y="1041801"/>
                    </a:lnTo>
                    <a:lnTo>
                      <a:pt x="951571" y="1041457"/>
                    </a:lnTo>
                    <a:lnTo>
                      <a:pt x="952570" y="1039604"/>
                    </a:lnTo>
                    <a:lnTo>
                      <a:pt x="953961" y="1037566"/>
                    </a:lnTo>
                    <a:lnTo>
                      <a:pt x="956041" y="1035301"/>
                    </a:lnTo>
                    <a:lnTo>
                      <a:pt x="958172" y="1033489"/>
                    </a:lnTo>
                    <a:lnTo>
                      <a:pt x="960859" y="1032264"/>
                    </a:lnTo>
                    <a:lnTo>
                      <a:pt x="961748" y="1031016"/>
                    </a:lnTo>
                    <a:lnTo>
                      <a:pt x="962348" y="1029558"/>
                    </a:lnTo>
                    <a:lnTo>
                      <a:pt x="962554" y="1028370"/>
                    </a:lnTo>
                    <a:lnTo>
                      <a:pt x="962170" y="1026845"/>
                    </a:lnTo>
                    <a:lnTo>
                      <a:pt x="961452" y="1025823"/>
                    </a:lnTo>
                    <a:lnTo>
                      <a:pt x="960595" y="1024953"/>
                    </a:lnTo>
                    <a:lnTo>
                      <a:pt x="959801" y="1023865"/>
                    </a:lnTo>
                    <a:lnTo>
                      <a:pt x="961496" y="1022971"/>
                    </a:lnTo>
                    <a:lnTo>
                      <a:pt x="963014" y="1021536"/>
                    </a:lnTo>
                    <a:lnTo>
                      <a:pt x="965556" y="1018345"/>
                    </a:lnTo>
                    <a:lnTo>
                      <a:pt x="971183" y="1013514"/>
                    </a:lnTo>
                    <a:lnTo>
                      <a:pt x="972419" y="1012804"/>
                    </a:lnTo>
                    <a:lnTo>
                      <a:pt x="976675" y="1005082"/>
                    </a:lnTo>
                    <a:lnTo>
                      <a:pt x="979498" y="1000979"/>
                    </a:lnTo>
                    <a:lnTo>
                      <a:pt x="981386" y="1001690"/>
                    </a:lnTo>
                    <a:lnTo>
                      <a:pt x="982041" y="1001715"/>
                    </a:lnTo>
                    <a:lnTo>
                      <a:pt x="989140" y="992654"/>
                    </a:lnTo>
                    <a:lnTo>
                      <a:pt x="991002" y="989078"/>
                    </a:lnTo>
                    <a:lnTo>
                      <a:pt x="993728" y="987869"/>
                    </a:lnTo>
                    <a:lnTo>
                      <a:pt x="994368" y="988996"/>
                    </a:lnTo>
                    <a:lnTo>
                      <a:pt x="992984" y="991189"/>
                    </a:lnTo>
                    <a:lnTo>
                      <a:pt x="993764" y="993013"/>
                    </a:lnTo>
                    <a:lnTo>
                      <a:pt x="996498" y="991687"/>
                    </a:lnTo>
                    <a:lnTo>
                      <a:pt x="996825" y="989989"/>
                    </a:lnTo>
                    <a:lnTo>
                      <a:pt x="996684" y="986729"/>
                    </a:lnTo>
                    <a:lnTo>
                      <a:pt x="997482" y="983471"/>
                    </a:lnTo>
                    <a:lnTo>
                      <a:pt x="997695" y="980304"/>
                    </a:lnTo>
                    <a:lnTo>
                      <a:pt x="996876" y="978131"/>
                    </a:lnTo>
                    <a:lnTo>
                      <a:pt x="995868" y="975081"/>
                    </a:lnTo>
                    <a:lnTo>
                      <a:pt x="994451" y="970915"/>
                    </a:lnTo>
                    <a:lnTo>
                      <a:pt x="993348" y="968612"/>
                    </a:lnTo>
                    <a:lnTo>
                      <a:pt x="992450" y="966838"/>
                    </a:lnTo>
                    <a:lnTo>
                      <a:pt x="991489" y="965270"/>
                    </a:lnTo>
                    <a:lnTo>
                      <a:pt x="990326" y="963022"/>
                    </a:lnTo>
                    <a:lnTo>
                      <a:pt x="990697" y="960208"/>
                    </a:lnTo>
                    <a:lnTo>
                      <a:pt x="991316" y="958214"/>
                    </a:lnTo>
                    <a:lnTo>
                      <a:pt x="990546" y="956215"/>
                    </a:lnTo>
                    <a:lnTo>
                      <a:pt x="988706" y="953591"/>
                    </a:lnTo>
                    <a:lnTo>
                      <a:pt x="986119" y="949661"/>
                    </a:lnTo>
                    <a:lnTo>
                      <a:pt x="985464" y="945296"/>
                    </a:lnTo>
                    <a:lnTo>
                      <a:pt x="986760" y="943629"/>
                    </a:lnTo>
                    <a:lnTo>
                      <a:pt x="987767" y="941001"/>
                    </a:lnTo>
                    <a:lnTo>
                      <a:pt x="989035" y="938467"/>
                    </a:lnTo>
                    <a:lnTo>
                      <a:pt x="990647" y="936544"/>
                    </a:lnTo>
                    <a:lnTo>
                      <a:pt x="994954" y="935249"/>
                    </a:lnTo>
                    <a:lnTo>
                      <a:pt x="1001400" y="930898"/>
                    </a:lnTo>
                    <a:lnTo>
                      <a:pt x="1001980" y="930921"/>
                    </a:lnTo>
                    <a:lnTo>
                      <a:pt x="1002953" y="931651"/>
                    </a:lnTo>
                    <a:lnTo>
                      <a:pt x="1003582" y="931780"/>
                    </a:lnTo>
                    <a:lnTo>
                      <a:pt x="1004098" y="931453"/>
                    </a:lnTo>
                    <a:lnTo>
                      <a:pt x="1005391" y="930276"/>
                    </a:lnTo>
                    <a:lnTo>
                      <a:pt x="1005798" y="930019"/>
                    </a:lnTo>
                    <a:lnTo>
                      <a:pt x="1007043" y="930560"/>
                    </a:lnTo>
                    <a:lnTo>
                      <a:pt x="1008141" y="931453"/>
                    </a:lnTo>
                    <a:lnTo>
                      <a:pt x="1009260" y="931833"/>
                    </a:lnTo>
                    <a:lnTo>
                      <a:pt x="1010603" y="930731"/>
                    </a:lnTo>
                    <a:lnTo>
                      <a:pt x="1011326" y="929500"/>
                    </a:lnTo>
                    <a:lnTo>
                      <a:pt x="1011423" y="928895"/>
                    </a:lnTo>
                    <a:lnTo>
                      <a:pt x="1011211" y="928299"/>
                    </a:lnTo>
                    <a:lnTo>
                      <a:pt x="1011090" y="927223"/>
                    </a:lnTo>
                    <a:lnTo>
                      <a:pt x="1011324" y="924272"/>
                    </a:lnTo>
                    <a:lnTo>
                      <a:pt x="1011261" y="923283"/>
                    </a:lnTo>
                    <a:lnTo>
                      <a:pt x="1010838" y="921261"/>
                    </a:lnTo>
                    <a:lnTo>
                      <a:pt x="1010220" y="919253"/>
                    </a:lnTo>
                    <a:lnTo>
                      <a:pt x="1009385" y="917394"/>
                    </a:lnTo>
                    <a:lnTo>
                      <a:pt x="1008327" y="915746"/>
                    </a:lnTo>
                    <a:lnTo>
                      <a:pt x="1007345" y="915204"/>
                    </a:lnTo>
                    <a:lnTo>
                      <a:pt x="1004909" y="915235"/>
                    </a:lnTo>
                    <a:lnTo>
                      <a:pt x="1003945" y="914694"/>
                    </a:lnTo>
                    <a:lnTo>
                      <a:pt x="1003116" y="913655"/>
                    </a:lnTo>
                    <a:lnTo>
                      <a:pt x="1002773" y="913022"/>
                    </a:lnTo>
                    <a:lnTo>
                      <a:pt x="997952" y="884830"/>
                    </a:lnTo>
                    <a:lnTo>
                      <a:pt x="998025" y="883090"/>
                    </a:lnTo>
                    <a:lnTo>
                      <a:pt x="999265" y="882003"/>
                    </a:lnTo>
                    <a:lnTo>
                      <a:pt x="1002062" y="880483"/>
                    </a:lnTo>
                    <a:lnTo>
                      <a:pt x="997707" y="876317"/>
                    </a:lnTo>
                    <a:lnTo>
                      <a:pt x="996999" y="875471"/>
                    </a:lnTo>
                    <a:lnTo>
                      <a:pt x="996755" y="874769"/>
                    </a:lnTo>
                    <a:lnTo>
                      <a:pt x="996054" y="874396"/>
                    </a:lnTo>
                    <a:lnTo>
                      <a:pt x="995234" y="874081"/>
                    </a:lnTo>
                    <a:lnTo>
                      <a:pt x="994096" y="873346"/>
                    </a:lnTo>
                    <a:lnTo>
                      <a:pt x="992952" y="873208"/>
                    </a:lnTo>
                    <a:lnTo>
                      <a:pt x="992657" y="873071"/>
                    </a:lnTo>
                    <a:lnTo>
                      <a:pt x="992520" y="872552"/>
                    </a:lnTo>
                    <a:lnTo>
                      <a:pt x="992595" y="872009"/>
                    </a:lnTo>
                    <a:lnTo>
                      <a:pt x="992618" y="871463"/>
                    </a:lnTo>
                    <a:lnTo>
                      <a:pt x="992375" y="870909"/>
                    </a:lnTo>
                    <a:lnTo>
                      <a:pt x="992322" y="870277"/>
                    </a:lnTo>
                    <a:lnTo>
                      <a:pt x="992936" y="868032"/>
                    </a:lnTo>
                    <a:lnTo>
                      <a:pt x="992912" y="866919"/>
                    </a:lnTo>
                    <a:lnTo>
                      <a:pt x="992352" y="865701"/>
                    </a:lnTo>
                    <a:lnTo>
                      <a:pt x="990087" y="863285"/>
                    </a:lnTo>
                    <a:lnTo>
                      <a:pt x="988965" y="861469"/>
                    </a:lnTo>
                    <a:lnTo>
                      <a:pt x="988298" y="859586"/>
                    </a:lnTo>
                    <a:lnTo>
                      <a:pt x="988584" y="857791"/>
                    </a:lnTo>
                    <a:lnTo>
                      <a:pt x="990375" y="856262"/>
                    </a:lnTo>
                    <a:lnTo>
                      <a:pt x="989436" y="855188"/>
                    </a:lnTo>
                    <a:lnTo>
                      <a:pt x="988412" y="854866"/>
                    </a:lnTo>
                    <a:lnTo>
                      <a:pt x="987441" y="854735"/>
                    </a:lnTo>
                    <a:lnTo>
                      <a:pt x="986663" y="854265"/>
                    </a:lnTo>
                    <a:lnTo>
                      <a:pt x="986298" y="853213"/>
                    </a:lnTo>
                    <a:lnTo>
                      <a:pt x="985954" y="850575"/>
                    </a:lnTo>
                    <a:lnTo>
                      <a:pt x="985425" y="849822"/>
                    </a:lnTo>
                    <a:lnTo>
                      <a:pt x="984367" y="850349"/>
                    </a:lnTo>
                    <a:lnTo>
                      <a:pt x="983811" y="852449"/>
                    </a:lnTo>
                    <a:lnTo>
                      <a:pt x="983435" y="854965"/>
                    </a:lnTo>
                    <a:lnTo>
                      <a:pt x="982839" y="856770"/>
                    </a:lnTo>
                    <a:lnTo>
                      <a:pt x="983570" y="859264"/>
                    </a:lnTo>
                    <a:lnTo>
                      <a:pt x="983640" y="862374"/>
                    </a:lnTo>
                    <a:lnTo>
                      <a:pt x="983205" y="867870"/>
                    </a:lnTo>
                    <a:lnTo>
                      <a:pt x="982291" y="870744"/>
                    </a:lnTo>
                    <a:lnTo>
                      <a:pt x="982342" y="872111"/>
                    </a:lnTo>
                    <a:lnTo>
                      <a:pt x="985132" y="873368"/>
                    </a:lnTo>
                    <a:lnTo>
                      <a:pt x="986136" y="874781"/>
                    </a:lnTo>
                    <a:lnTo>
                      <a:pt x="986797" y="876537"/>
                    </a:lnTo>
                    <a:lnTo>
                      <a:pt x="987166" y="878157"/>
                    </a:lnTo>
                    <a:lnTo>
                      <a:pt x="987611" y="883454"/>
                    </a:lnTo>
                    <a:lnTo>
                      <a:pt x="987537" y="892101"/>
                    </a:lnTo>
                    <a:lnTo>
                      <a:pt x="987372" y="893522"/>
                    </a:lnTo>
                    <a:lnTo>
                      <a:pt x="986906" y="894555"/>
                    </a:lnTo>
                    <a:lnTo>
                      <a:pt x="985945" y="896010"/>
                    </a:lnTo>
                    <a:lnTo>
                      <a:pt x="984852" y="898992"/>
                    </a:lnTo>
                    <a:lnTo>
                      <a:pt x="984042" y="900211"/>
                    </a:lnTo>
                    <a:lnTo>
                      <a:pt x="983124" y="900440"/>
                    </a:lnTo>
                    <a:lnTo>
                      <a:pt x="982506" y="899766"/>
                    </a:lnTo>
                    <a:lnTo>
                      <a:pt x="981891" y="899501"/>
                    </a:lnTo>
                    <a:lnTo>
                      <a:pt x="981044" y="900982"/>
                    </a:lnTo>
                    <a:lnTo>
                      <a:pt x="980906" y="902205"/>
                    </a:lnTo>
                    <a:lnTo>
                      <a:pt x="981087" y="903618"/>
                    </a:lnTo>
                    <a:lnTo>
                      <a:pt x="981510" y="904935"/>
                    </a:lnTo>
                    <a:lnTo>
                      <a:pt x="983190" y="907873"/>
                    </a:lnTo>
                    <a:lnTo>
                      <a:pt x="983468" y="909479"/>
                    </a:lnTo>
                    <a:lnTo>
                      <a:pt x="982501" y="910472"/>
                    </a:lnTo>
                    <a:lnTo>
                      <a:pt x="979928" y="910629"/>
                    </a:lnTo>
                    <a:lnTo>
                      <a:pt x="978522" y="910451"/>
                    </a:lnTo>
                    <a:lnTo>
                      <a:pt x="977564" y="910164"/>
                    </a:lnTo>
                    <a:lnTo>
                      <a:pt x="975537" y="908789"/>
                    </a:lnTo>
                    <a:lnTo>
                      <a:pt x="972315" y="905512"/>
                    </a:lnTo>
                    <a:lnTo>
                      <a:pt x="970415" y="904940"/>
                    </a:lnTo>
                    <a:lnTo>
                      <a:pt x="967745" y="906156"/>
                    </a:lnTo>
                    <a:lnTo>
                      <a:pt x="965186" y="908164"/>
                    </a:lnTo>
                    <a:lnTo>
                      <a:pt x="963577" y="910037"/>
                    </a:lnTo>
                    <a:lnTo>
                      <a:pt x="963484" y="910853"/>
                    </a:lnTo>
                    <a:lnTo>
                      <a:pt x="963564" y="913500"/>
                    </a:lnTo>
                    <a:lnTo>
                      <a:pt x="963401" y="914512"/>
                    </a:lnTo>
                    <a:lnTo>
                      <a:pt x="962853" y="915437"/>
                    </a:lnTo>
                    <a:lnTo>
                      <a:pt x="954084" y="924668"/>
                    </a:lnTo>
                    <a:lnTo>
                      <a:pt x="951787" y="925973"/>
                    </a:lnTo>
                    <a:lnTo>
                      <a:pt x="949343" y="926991"/>
                    </a:lnTo>
                    <a:lnTo>
                      <a:pt x="947383" y="928466"/>
                    </a:lnTo>
                    <a:lnTo>
                      <a:pt x="946507" y="931101"/>
                    </a:lnTo>
                    <a:lnTo>
                      <a:pt x="946281" y="934241"/>
                    </a:lnTo>
                    <a:lnTo>
                      <a:pt x="945816" y="936743"/>
                    </a:lnTo>
                    <a:lnTo>
                      <a:pt x="945056" y="938931"/>
                    </a:lnTo>
                    <a:lnTo>
                      <a:pt x="939705" y="948035"/>
                    </a:lnTo>
                    <a:lnTo>
                      <a:pt x="939074" y="950279"/>
                    </a:lnTo>
                    <a:lnTo>
                      <a:pt x="938019" y="960358"/>
                    </a:lnTo>
                    <a:lnTo>
                      <a:pt x="937142" y="963339"/>
                    </a:lnTo>
                    <a:lnTo>
                      <a:pt x="935932" y="965618"/>
                    </a:lnTo>
                    <a:lnTo>
                      <a:pt x="931107" y="971897"/>
                    </a:lnTo>
                    <a:lnTo>
                      <a:pt x="929838" y="974173"/>
                    </a:lnTo>
                    <a:lnTo>
                      <a:pt x="923483" y="988565"/>
                    </a:lnTo>
                    <a:lnTo>
                      <a:pt x="920413" y="993720"/>
                    </a:lnTo>
                    <a:lnTo>
                      <a:pt x="917810" y="995943"/>
                    </a:lnTo>
                    <a:lnTo>
                      <a:pt x="915943" y="996701"/>
                    </a:lnTo>
                    <a:lnTo>
                      <a:pt x="912664" y="1000234"/>
                    </a:lnTo>
                    <a:lnTo>
                      <a:pt x="910212" y="1000985"/>
                    </a:lnTo>
                    <a:lnTo>
                      <a:pt x="904930" y="1001373"/>
                    </a:lnTo>
                    <a:lnTo>
                      <a:pt x="898066" y="1002920"/>
                    </a:lnTo>
                    <a:lnTo>
                      <a:pt x="897319" y="1002803"/>
                    </a:lnTo>
                    <a:lnTo>
                      <a:pt x="896510" y="1002379"/>
                    </a:lnTo>
                    <a:lnTo>
                      <a:pt x="895291" y="1001450"/>
                    </a:lnTo>
                    <a:lnTo>
                      <a:pt x="895003" y="1000686"/>
                    </a:lnTo>
                    <a:lnTo>
                      <a:pt x="894934" y="999855"/>
                    </a:lnTo>
                    <a:lnTo>
                      <a:pt x="894440" y="998729"/>
                    </a:lnTo>
                    <a:lnTo>
                      <a:pt x="892376" y="996861"/>
                    </a:lnTo>
                    <a:lnTo>
                      <a:pt x="890261" y="996514"/>
                    </a:lnTo>
                    <a:lnTo>
                      <a:pt x="888589" y="997785"/>
                    </a:lnTo>
                    <a:lnTo>
                      <a:pt x="887833" y="1000719"/>
                    </a:lnTo>
                    <a:lnTo>
                      <a:pt x="887348" y="1001869"/>
                    </a:lnTo>
                    <a:lnTo>
                      <a:pt x="886319" y="1002813"/>
                    </a:lnTo>
                    <a:lnTo>
                      <a:pt x="885150" y="1003470"/>
                    </a:lnTo>
                    <a:lnTo>
                      <a:pt x="884320" y="1003697"/>
                    </a:lnTo>
                    <a:lnTo>
                      <a:pt x="883285" y="1004295"/>
                    </a:lnTo>
                    <a:lnTo>
                      <a:pt x="883240" y="1005647"/>
                    </a:lnTo>
                    <a:lnTo>
                      <a:pt x="883604" y="1007042"/>
                    </a:lnTo>
                    <a:lnTo>
                      <a:pt x="883845" y="1007678"/>
                    </a:lnTo>
                    <a:lnTo>
                      <a:pt x="890064" y="1005391"/>
                    </a:lnTo>
                    <a:lnTo>
                      <a:pt x="891996" y="1005691"/>
                    </a:lnTo>
                    <a:lnTo>
                      <a:pt x="886264" y="1009104"/>
                    </a:lnTo>
                    <a:lnTo>
                      <a:pt x="884831" y="1010351"/>
                    </a:lnTo>
                    <a:lnTo>
                      <a:pt x="882580" y="1011773"/>
                    </a:lnTo>
                    <a:lnTo>
                      <a:pt x="880055" y="1012001"/>
                    </a:lnTo>
                    <a:lnTo>
                      <a:pt x="877435" y="1011892"/>
                    </a:lnTo>
                    <a:lnTo>
                      <a:pt x="874886" y="1012300"/>
                    </a:lnTo>
                    <a:lnTo>
                      <a:pt x="872976" y="1013503"/>
                    </a:lnTo>
                    <a:lnTo>
                      <a:pt x="871540" y="1014908"/>
                    </a:lnTo>
                    <a:lnTo>
                      <a:pt x="869799" y="1016042"/>
                    </a:lnTo>
                    <a:lnTo>
                      <a:pt x="866988" y="1016465"/>
                    </a:lnTo>
                    <a:lnTo>
                      <a:pt x="865852" y="1016999"/>
                    </a:lnTo>
                    <a:lnTo>
                      <a:pt x="864306" y="1019440"/>
                    </a:lnTo>
                    <a:lnTo>
                      <a:pt x="863224" y="1019954"/>
                    </a:lnTo>
                    <a:lnTo>
                      <a:pt x="862623" y="1020147"/>
                    </a:lnTo>
                    <a:lnTo>
                      <a:pt x="859871" y="1021548"/>
                    </a:lnTo>
                    <a:lnTo>
                      <a:pt x="853038" y="1023863"/>
                    </a:lnTo>
                    <a:lnTo>
                      <a:pt x="851264" y="1025303"/>
                    </a:lnTo>
                    <a:lnTo>
                      <a:pt x="850581" y="1026228"/>
                    </a:lnTo>
                    <a:lnTo>
                      <a:pt x="850267" y="1027079"/>
                    </a:lnTo>
                    <a:lnTo>
                      <a:pt x="850081" y="1029705"/>
                    </a:lnTo>
                    <a:lnTo>
                      <a:pt x="845539" y="1032664"/>
                    </a:lnTo>
                    <a:lnTo>
                      <a:pt x="842354" y="1035849"/>
                    </a:lnTo>
                    <a:lnTo>
                      <a:pt x="840409" y="1037275"/>
                    </a:lnTo>
                    <a:lnTo>
                      <a:pt x="835846" y="1038203"/>
                    </a:lnTo>
                    <a:lnTo>
                      <a:pt x="833719" y="1039331"/>
                    </a:lnTo>
                    <a:lnTo>
                      <a:pt x="826880" y="1045129"/>
                    </a:lnTo>
                    <a:lnTo>
                      <a:pt x="826052" y="1046303"/>
                    </a:lnTo>
                    <a:lnTo>
                      <a:pt x="825594" y="1047665"/>
                    </a:lnTo>
                    <a:lnTo>
                      <a:pt x="825424" y="1050281"/>
                    </a:lnTo>
                    <a:lnTo>
                      <a:pt x="825079" y="1051635"/>
                    </a:lnTo>
                    <a:lnTo>
                      <a:pt x="824437" y="1052772"/>
                    </a:lnTo>
                    <a:lnTo>
                      <a:pt x="822841" y="1054660"/>
                    </a:lnTo>
                    <a:lnTo>
                      <a:pt x="822117" y="1055878"/>
                    </a:lnTo>
                    <a:lnTo>
                      <a:pt x="820982" y="1059413"/>
                    </a:lnTo>
                    <a:lnTo>
                      <a:pt x="818260" y="1062364"/>
                    </a:lnTo>
                    <a:lnTo>
                      <a:pt x="811355" y="1075042"/>
                    </a:lnTo>
                    <a:lnTo>
                      <a:pt x="807757" y="1077825"/>
                    </a:lnTo>
                    <a:lnTo>
                      <a:pt x="801143" y="1080727"/>
                    </a:lnTo>
                    <a:lnTo>
                      <a:pt x="798560" y="1084396"/>
                    </a:lnTo>
                    <a:lnTo>
                      <a:pt x="799776" y="1086311"/>
                    </a:lnTo>
                    <a:lnTo>
                      <a:pt x="799073" y="1087615"/>
                    </a:lnTo>
                    <a:lnTo>
                      <a:pt x="798027" y="1088743"/>
                    </a:lnTo>
                    <a:lnTo>
                      <a:pt x="798077" y="1090107"/>
                    </a:lnTo>
                    <a:lnTo>
                      <a:pt x="799166" y="1091935"/>
                    </a:lnTo>
                    <a:lnTo>
                      <a:pt x="799398" y="1093324"/>
                    </a:lnTo>
                    <a:lnTo>
                      <a:pt x="799024" y="1097234"/>
                    </a:lnTo>
                    <a:lnTo>
                      <a:pt x="798206" y="1101522"/>
                    </a:lnTo>
                    <a:lnTo>
                      <a:pt x="796619" y="1103810"/>
                    </a:lnTo>
                    <a:lnTo>
                      <a:pt x="795111" y="1103461"/>
                    </a:lnTo>
                    <a:lnTo>
                      <a:pt x="794521" y="1099811"/>
                    </a:lnTo>
                    <a:lnTo>
                      <a:pt x="793384" y="1096913"/>
                    </a:lnTo>
                    <a:lnTo>
                      <a:pt x="790541" y="1097444"/>
                    </a:lnTo>
                    <a:lnTo>
                      <a:pt x="784972" y="1100786"/>
                    </a:lnTo>
                    <a:lnTo>
                      <a:pt x="782270" y="1100997"/>
                    </a:lnTo>
                    <a:lnTo>
                      <a:pt x="780693" y="1101622"/>
                    </a:lnTo>
                    <a:lnTo>
                      <a:pt x="779088" y="1103378"/>
                    </a:lnTo>
                    <a:lnTo>
                      <a:pt x="778365" y="1105217"/>
                    </a:lnTo>
                    <a:lnTo>
                      <a:pt x="777619" y="1109046"/>
                    </a:lnTo>
                    <a:lnTo>
                      <a:pt x="776727" y="1110430"/>
                    </a:lnTo>
                    <a:lnTo>
                      <a:pt x="779123" y="1114381"/>
                    </a:lnTo>
                    <a:lnTo>
                      <a:pt x="779482" y="1116632"/>
                    </a:lnTo>
                    <a:lnTo>
                      <a:pt x="778040" y="1118537"/>
                    </a:lnTo>
                    <a:lnTo>
                      <a:pt x="776023" y="1116031"/>
                    </a:lnTo>
                    <a:lnTo>
                      <a:pt x="773883" y="1115691"/>
                    </a:lnTo>
                    <a:lnTo>
                      <a:pt x="772139" y="1117277"/>
                    </a:lnTo>
                    <a:lnTo>
                      <a:pt x="771385" y="1120466"/>
                    </a:lnTo>
                    <a:lnTo>
                      <a:pt x="771240" y="1121773"/>
                    </a:lnTo>
                    <a:lnTo>
                      <a:pt x="770617" y="1124253"/>
                    </a:lnTo>
                    <a:lnTo>
                      <a:pt x="770467" y="1125727"/>
                    </a:lnTo>
                    <a:lnTo>
                      <a:pt x="770854" y="1126898"/>
                    </a:lnTo>
                    <a:lnTo>
                      <a:pt x="772739" y="1129097"/>
                    </a:lnTo>
                    <a:lnTo>
                      <a:pt x="773317" y="1130577"/>
                    </a:lnTo>
                    <a:lnTo>
                      <a:pt x="772616" y="1133348"/>
                    </a:lnTo>
                    <a:lnTo>
                      <a:pt x="770297" y="1133423"/>
                    </a:lnTo>
                    <a:lnTo>
                      <a:pt x="767834" y="1133014"/>
                    </a:lnTo>
                    <a:lnTo>
                      <a:pt x="766633" y="1134382"/>
                    </a:lnTo>
                    <a:lnTo>
                      <a:pt x="766135" y="1135681"/>
                    </a:lnTo>
                    <a:lnTo>
                      <a:pt x="764119" y="1137126"/>
                    </a:lnTo>
                    <a:lnTo>
                      <a:pt x="763634" y="1137891"/>
                    </a:lnTo>
                    <a:lnTo>
                      <a:pt x="764204" y="1139412"/>
                    </a:lnTo>
                    <a:lnTo>
                      <a:pt x="765588" y="1140048"/>
                    </a:lnTo>
                    <a:lnTo>
                      <a:pt x="768671" y="1140146"/>
                    </a:lnTo>
                    <a:lnTo>
                      <a:pt x="770795" y="1139867"/>
                    </a:lnTo>
                    <a:lnTo>
                      <a:pt x="772898" y="1139116"/>
                    </a:lnTo>
                    <a:lnTo>
                      <a:pt x="774836" y="1137954"/>
                    </a:lnTo>
                    <a:lnTo>
                      <a:pt x="778869" y="1133737"/>
                    </a:lnTo>
                    <a:lnTo>
                      <a:pt x="779423" y="1133352"/>
                    </a:lnTo>
                    <a:lnTo>
                      <a:pt x="780704" y="1133967"/>
                    </a:lnTo>
                    <a:lnTo>
                      <a:pt x="781428" y="1135094"/>
                    </a:lnTo>
                    <a:lnTo>
                      <a:pt x="782162" y="1135822"/>
                    </a:lnTo>
                    <a:lnTo>
                      <a:pt x="783423" y="1135191"/>
                    </a:lnTo>
                    <a:lnTo>
                      <a:pt x="784026" y="1133958"/>
                    </a:lnTo>
                    <a:lnTo>
                      <a:pt x="783893" y="1131063"/>
                    </a:lnTo>
                    <a:lnTo>
                      <a:pt x="784223" y="1129939"/>
                    </a:lnTo>
                    <a:lnTo>
                      <a:pt x="785131" y="1129331"/>
                    </a:lnTo>
                    <a:lnTo>
                      <a:pt x="786111" y="1129563"/>
                    </a:lnTo>
                    <a:lnTo>
                      <a:pt x="786865" y="1130523"/>
                    </a:lnTo>
                    <a:lnTo>
                      <a:pt x="787132" y="1132247"/>
                    </a:lnTo>
                    <a:lnTo>
                      <a:pt x="786855" y="1137899"/>
                    </a:lnTo>
                    <a:lnTo>
                      <a:pt x="786176" y="1140083"/>
                    </a:lnTo>
                    <a:lnTo>
                      <a:pt x="784693" y="1142260"/>
                    </a:lnTo>
                    <a:lnTo>
                      <a:pt x="782943" y="1144095"/>
                    </a:lnTo>
                    <a:lnTo>
                      <a:pt x="781763" y="1145640"/>
                    </a:lnTo>
                    <a:lnTo>
                      <a:pt x="781449" y="1147466"/>
                    </a:lnTo>
                    <a:lnTo>
                      <a:pt x="784327" y="1156394"/>
                    </a:lnTo>
                    <a:lnTo>
                      <a:pt x="784228" y="1156549"/>
                    </a:lnTo>
                    <a:lnTo>
                      <a:pt x="784228" y="1158540"/>
                    </a:lnTo>
                    <a:lnTo>
                      <a:pt x="784423" y="1159005"/>
                    </a:lnTo>
                    <a:lnTo>
                      <a:pt x="785662" y="1160824"/>
                    </a:lnTo>
                    <a:lnTo>
                      <a:pt x="784632" y="1162236"/>
                    </a:lnTo>
                    <a:lnTo>
                      <a:pt x="781880" y="1162970"/>
                    </a:lnTo>
                    <a:lnTo>
                      <a:pt x="780500" y="1164290"/>
                    </a:lnTo>
                    <a:lnTo>
                      <a:pt x="778471" y="1162987"/>
                    </a:lnTo>
                    <a:lnTo>
                      <a:pt x="776740" y="1157470"/>
                    </a:lnTo>
                    <a:lnTo>
                      <a:pt x="775218" y="1156190"/>
                    </a:lnTo>
                    <a:lnTo>
                      <a:pt x="774139" y="1155884"/>
                    </a:lnTo>
                    <a:lnTo>
                      <a:pt x="771639" y="1154352"/>
                    </a:lnTo>
                    <a:lnTo>
                      <a:pt x="770093" y="1154015"/>
                    </a:lnTo>
                    <a:lnTo>
                      <a:pt x="769647" y="1153230"/>
                    </a:lnTo>
                    <a:lnTo>
                      <a:pt x="769570" y="1152138"/>
                    </a:lnTo>
                    <a:lnTo>
                      <a:pt x="769187" y="1150853"/>
                    </a:lnTo>
                    <a:lnTo>
                      <a:pt x="765839" y="1146821"/>
                    </a:lnTo>
                    <a:lnTo>
                      <a:pt x="761695" y="1144586"/>
                    </a:lnTo>
                    <a:lnTo>
                      <a:pt x="757307" y="1144935"/>
                    </a:lnTo>
                    <a:lnTo>
                      <a:pt x="753237" y="1148686"/>
                    </a:lnTo>
                    <a:lnTo>
                      <a:pt x="752521" y="1151311"/>
                    </a:lnTo>
                    <a:lnTo>
                      <a:pt x="752173" y="1151775"/>
                    </a:lnTo>
                    <a:lnTo>
                      <a:pt x="751692" y="1151996"/>
                    </a:lnTo>
                    <a:lnTo>
                      <a:pt x="751050" y="1152161"/>
                    </a:lnTo>
                    <a:lnTo>
                      <a:pt x="751197" y="1153243"/>
                    </a:lnTo>
                    <a:lnTo>
                      <a:pt x="751595" y="1154749"/>
                    </a:lnTo>
                    <a:lnTo>
                      <a:pt x="751608" y="1156079"/>
                    </a:lnTo>
                    <a:lnTo>
                      <a:pt x="750586" y="1156625"/>
                    </a:lnTo>
                    <a:lnTo>
                      <a:pt x="745488" y="1156523"/>
                    </a:lnTo>
                    <a:lnTo>
                      <a:pt x="744545" y="1155865"/>
                    </a:lnTo>
                    <a:lnTo>
                      <a:pt x="744372" y="1154322"/>
                    </a:lnTo>
                    <a:lnTo>
                      <a:pt x="744497" y="1152544"/>
                    </a:lnTo>
                    <a:lnTo>
                      <a:pt x="744495" y="1151151"/>
                    </a:lnTo>
                    <a:lnTo>
                      <a:pt x="742668" y="1147103"/>
                    </a:lnTo>
                    <a:lnTo>
                      <a:pt x="733161" y="1135987"/>
                    </a:lnTo>
                    <a:lnTo>
                      <a:pt x="729480" y="1130073"/>
                    </a:lnTo>
                    <a:lnTo>
                      <a:pt x="727523" y="1127691"/>
                    </a:lnTo>
                    <a:lnTo>
                      <a:pt x="724597" y="1125208"/>
                    </a:lnTo>
                    <a:lnTo>
                      <a:pt x="719778" y="1123037"/>
                    </a:lnTo>
                    <a:lnTo>
                      <a:pt x="718499" y="1122072"/>
                    </a:lnTo>
                    <a:lnTo>
                      <a:pt x="717262" y="1121548"/>
                    </a:lnTo>
                    <a:lnTo>
                      <a:pt x="714308" y="1122094"/>
                    </a:lnTo>
                    <a:lnTo>
                      <a:pt x="712985" y="1121569"/>
                    </a:lnTo>
                    <a:lnTo>
                      <a:pt x="715479" y="1117149"/>
                    </a:lnTo>
                    <a:lnTo>
                      <a:pt x="715278" y="1115448"/>
                    </a:lnTo>
                    <a:lnTo>
                      <a:pt x="713555" y="1113188"/>
                    </a:lnTo>
                    <a:lnTo>
                      <a:pt x="709831" y="1109479"/>
                    </a:lnTo>
                    <a:lnTo>
                      <a:pt x="706013" y="1106514"/>
                    </a:lnTo>
                    <a:lnTo>
                      <a:pt x="703789" y="1105849"/>
                    </a:lnTo>
                    <a:lnTo>
                      <a:pt x="701833" y="1106173"/>
                    </a:lnTo>
                    <a:lnTo>
                      <a:pt x="699887" y="1106833"/>
                    </a:lnTo>
                    <a:lnTo>
                      <a:pt x="697680" y="1107176"/>
                    </a:lnTo>
                    <a:lnTo>
                      <a:pt x="695949" y="1108060"/>
                    </a:lnTo>
                    <a:lnTo>
                      <a:pt x="693969" y="1109726"/>
                    </a:lnTo>
                    <a:lnTo>
                      <a:pt x="692080" y="1110734"/>
                    </a:lnTo>
                    <a:lnTo>
                      <a:pt x="690686" y="1109623"/>
                    </a:lnTo>
                    <a:lnTo>
                      <a:pt x="690917" y="1107353"/>
                    </a:lnTo>
                    <a:lnTo>
                      <a:pt x="694311" y="1102597"/>
                    </a:lnTo>
                    <a:lnTo>
                      <a:pt x="695214" y="1100517"/>
                    </a:lnTo>
                    <a:lnTo>
                      <a:pt x="695700" y="1097633"/>
                    </a:lnTo>
                    <a:lnTo>
                      <a:pt x="696865" y="1096006"/>
                    </a:lnTo>
                    <a:lnTo>
                      <a:pt x="698301" y="1094772"/>
                    </a:lnTo>
                    <a:lnTo>
                      <a:pt x="699703" y="1093065"/>
                    </a:lnTo>
                    <a:lnTo>
                      <a:pt x="700116" y="1091815"/>
                    </a:lnTo>
                    <a:lnTo>
                      <a:pt x="700403" y="1090353"/>
                    </a:lnTo>
                    <a:lnTo>
                      <a:pt x="700894" y="1089145"/>
                    </a:lnTo>
                    <a:lnTo>
                      <a:pt x="701901" y="1088638"/>
                    </a:lnTo>
                    <a:lnTo>
                      <a:pt x="702819" y="1089239"/>
                    </a:lnTo>
                    <a:lnTo>
                      <a:pt x="702690" y="1090620"/>
                    </a:lnTo>
                    <a:lnTo>
                      <a:pt x="701812" y="1093508"/>
                    </a:lnTo>
                    <a:lnTo>
                      <a:pt x="702175" y="1096468"/>
                    </a:lnTo>
                    <a:lnTo>
                      <a:pt x="703325" y="1098027"/>
                    </a:lnTo>
                    <a:lnTo>
                      <a:pt x="705169" y="1098769"/>
                    </a:lnTo>
                    <a:lnTo>
                      <a:pt x="712783" y="1100656"/>
                    </a:lnTo>
                    <a:lnTo>
                      <a:pt x="714177" y="1101224"/>
                    </a:lnTo>
                    <a:lnTo>
                      <a:pt x="712251" y="1102596"/>
                    </a:lnTo>
                    <a:lnTo>
                      <a:pt x="711520" y="1104134"/>
                    </a:lnTo>
                    <a:lnTo>
                      <a:pt x="711868" y="1105773"/>
                    </a:lnTo>
                    <a:lnTo>
                      <a:pt x="713259" y="1107431"/>
                    </a:lnTo>
                    <a:lnTo>
                      <a:pt x="716371" y="1108721"/>
                    </a:lnTo>
                    <a:lnTo>
                      <a:pt x="717030" y="1109591"/>
                    </a:lnTo>
                    <a:lnTo>
                      <a:pt x="715443" y="1110989"/>
                    </a:lnTo>
                    <a:lnTo>
                      <a:pt x="716558" y="1112454"/>
                    </a:lnTo>
                    <a:lnTo>
                      <a:pt x="718576" y="1114228"/>
                    </a:lnTo>
                    <a:lnTo>
                      <a:pt x="720719" y="1115732"/>
                    </a:lnTo>
                    <a:lnTo>
                      <a:pt x="722249" y="1116387"/>
                    </a:lnTo>
                    <a:lnTo>
                      <a:pt x="723293" y="1116123"/>
                    </a:lnTo>
                    <a:lnTo>
                      <a:pt x="725499" y="1114958"/>
                    </a:lnTo>
                    <a:lnTo>
                      <a:pt x="732104" y="1113926"/>
                    </a:lnTo>
                    <a:lnTo>
                      <a:pt x="732741" y="1112388"/>
                    </a:lnTo>
                    <a:lnTo>
                      <a:pt x="730368" y="1111537"/>
                    </a:lnTo>
                    <a:lnTo>
                      <a:pt x="725690" y="1110698"/>
                    </a:lnTo>
                    <a:lnTo>
                      <a:pt x="725824" y="1109255"/>
                    </a:lnTo>
                    <a:lnTo>
                      <a:pt x="726326" y="1106739"/>
                    </a:lnTo>
                    <a:lnTo>
                      <a:pt x="726456" y="1105432"/>
                    </a:lnTo>
                    <a:lnTo>
                      <a:pt x="725988" y="1103737"/>
                    </a:lnTo>
                    <a:lnTo>
                      <a:pt x="724870" y="1104136"/>
                    </a:lnTo>
                    <a:lnTo>
                      <a:pt x="723851" y="1105259"/>
                    </a:lnTo>
                    <a:lnTo>
                      <a:pt x="723554" y="1105768"/>
                    </a:lnTo>
                    <a:lnTo>
                      <a:pt x="722665" y="1106862"/>
                    </a:lnTo>
                    <a:lnTo>
                      <a:pt x="722508" y="1107781"/>
                    </a:lnTo>
                    <a:lnTo>
                      <a:pt x="722327" y="1108134"/>
                    </a:lnTo>
                    <a:lnTo>
                      <a:pt x="721334" y="1107571"/>
                    </a:lnTo>
                    <a:lnTo>
                      <a:pt x="720676" y="1106680"/>
                    </a:lnTo>
                    <a:lnTo>
                      <a:pt x="720261" y="1105321"/>
                    </a:lnTo>
                    <a:lnTo>
                      <a:pt x="720030" y="1103840"/>
                    </a:lnTo>
                    <a:lnTo>
                      <a:pt x="719976" y="1102645"/>
                    </a:lnTo>
                    <a:lnTo>
                      <a:pt x="719762" y="1102055"/>
                    </a:lnTo>
                    <a:lnTo>
                      <a:pt x="719458" y="1100718"/>
                    </a:lnTo>
                    <a:lnTo>
                      <a:pt x="719521" y="1099368"/>
                    </a:lnTo>
                    <a:lnTo>
                      <a:pt x="721103" y="1098307"/>
                    </a:lnTo>
                    <a:lnTo>
                      <a:pt x="721473" y="1097139"/>
                    </a:lnTo>
                    <a:lnTo>
                      <a:pt x="721607" y="1095633"/>
                    </a:lnTo>
                    <a:lnTo>
                      <a:pt x="721601" y="1094230"/>
                    </a:lnTo>
                    <a:lnTo>
                      <a:pt x="720900" y="1091514"/>
                    </a:lnTo>
                    <a:lnTo>
                      <a:pt x="718588" y="1087681"/>
                    </a:lnTo>
                    <a:lnTo>
                      <a:pt x="718121" y="1085860"/>
                    </a:lnTo>
                    <a:lnTo>
                      <a:pt x="716863" y="1068802"/>
                    </a:lnTo>
                    <a:lnTo>
                      <a:pt x="715094" y="1061783"/>
                    </a:lnTo>
                    <a:lnTo>
                      <a:pt x="712273" y="1056392"/>
                    </a:lnTo>
                    <a:lnTo>
                      <a:pt x="708412" y="1056138"/>
                    </a:lnTo>
                    <a:lnTo>
                      <a:pt x="706342" y="1053663"/>
                    </a:lnTo>
                    <a:lnTo>
                      <a:pt x="705521" y="1052298"/>
                    </a:lnTo>
                    <a:lnTo>
                      <a:pt x="704854" y="1050736"/>
                    </a:lnTo>
                    <a:lnTo>
                      <a:pt x="706793" y="1050475"/>
                    </a:lnTo>
                    <a:lnTo>
                      <a:pt x="708569" y="1049540"/>
                    </a:lnTo>
                    <a:lnTo>
                      <a:pt x="709414" y="1048118"/>
                    </a:lnTo>
                    <a:lnTo>
                      <a:pt x="708592" y="1046470"/>
                    </a:lnTo>
                    <a:lnTo>
                      <a:pt x="709263" y="1044983"/>
                    </a:lnTo>
                    <a:lnTo>
                      <a:pt x="709218" y="1043745"/>
                    </a:lnTo>
                    <a:lnTo>
                      <a:pt x="708908" y="1042567"/>
                    </a:lnTo>
                    <a:lnTo>
                      <a:pt x="708690" y="1041190"/>
                    </a:lnTo>
                    <a:lnTo>
                      <a:pt x="708797" y="1035439"/>
                    </a:lnTo>
                    <a:lnTo>
                      <a:pt x="708241" y="1032915"/>
                    </a:lnTo>
                    <a:lnTo>
                      <a:pt x="706844" y="1030650"/>
                    </a:lnTo>
                    <a:lnTo>
                      <a:pt x="703890" y="1026965"/>
                    </a:lnTo>
                    <a:lnTo>
                      <a:pt x="701008" y="1019279"/>
                    </a:lnTo>
                    <a:lnTo>
                      <a:pt x="699659" y="1018032"/>
                    </a:lnTo>
                    <a:lnTo>
                      <a:pt x="697232" y="1017459"/>
                    </a:lnTo>
                    <a:lnTo>
                      <a:pt x="695560" y="1016113"/>
                    </a:lnTo>
                    <a:lnTo>
                      <a:pt x="687755" y="1006375"/>
                    </a:lnTo>
                    <a:lnTo>
                      <a:pt x="681490" y="1000090"/>
                    </a:lnTo>
                    <a:lnTo>
                      <a:pt x="675167" y="995484"/>
                    </a:lnTo>
                    <a:lnTo>
                      <a:pt x="674178" y="994276"/>
                    </a:lnTo>
                    <a:lnTo>
                      <a:pt x="671697" y="992335"/>
                    </a:lnTo>
                    <a:lnTo>
                      <a:pt x="670920" y="991570"/>
                    </a:lnTo>
                    <a:lnTo>
                      <a:pt x="669103" y="988422"/>
                    </a:lnTo>
                    <a:lnTo>
                      <a:pt x="668458" y="987596"/>
                    </a:lnTo>
                    <a:lnTo>
                      <a:pt x="665014" y="985968"/>
                    </a:lnTo>
                    <a:lnTo>
                      <a:pt x="664055" y="985044"/>
                    </a:lnTo>
                    <a:lnTo>
                      <a:pt x="665516" y="983962"/>
                    </a:lnTo>
                    <a:lnTo>
                      <a:pt x="664808" y="981375"/>
                    </a:lnTo>
                    <a:lnTo>
                      <a:pt x="665457" y="978983"/>
                    </a:lnTo>
                    <a:lnTo>
                      <a:pt x="666527" y="976545"/>
                    </a:lnTo>
                    <a:lnTo>
                      <a:pt x="667136" y="973922"/>
                    </a:lnTo>
                    <a:lnTo>
                      <a:pt x="666931" y="968145"/>
                    </a:lnTo>
                    <a:lnTo>
                      <a:pt x="666512" y="965518"/>
                    </a:lnTo>
                    <a:lnTo>
                      <a:pt x="665823" y="962868"/>
                    </a:lnTo>
                    <a:lnTo>
                      <a:pt x="662707" y="954338"/>
                    </a:lnTo>
                    <a:lnTo>
                      <a:pt x="661674" y="949147"/>
                    </a:lnTo>
                    <a:lnTo>
                      <a:pt x="660087" y="946968"/>
                    </a:lnTo>
                    <a:lnTo>
                      <a:pt x="656455" y="943317"/>
                    </a:lnTo>
                    <a:lnTo>
                      <a:pt x="652824" y="938807"/>
                    </a:lnTo>
                    <a:lnTo>
                      <a:pt x="651648" y="937944"/>
                    </a:lnTo>
                    <a:lnTo>
                      <a:pt x="649114" y="936625"/>
                    </a:lnTo>
                    <a:lnTo>
                      <a:pt x="648035" y="935753"/>
                    </a:lnTo>
                    <a:lnTo>
                      <a:pt x="647042" y="933582"/>
                    </a:lnTo>
                    <a:lnTo>
                      <a:pt x="648757" y="932994"/>
                    </a:lnTo>
                    <a:lnTo>
                      <a:pt x="651317" y="933003"/>
                    </a:lnTo>
                    <a:lnTo>
                      <a:pt x="652906" y="932645"/>
                    </a:lnTo>
                    <a:lnTo>
                      <a:pt x="652706" y="931091"/>
                    </a:lnTo>
                    <a:lnTo>
                      <a:pt x="651722" y="928396"/>
                    </a:lnTo>
                    <a:lnTo>
                      <a:pt x="650346" y="925843"/>
                    </a:lnTo>
                    <a:lnTo>
                      <a:pt x="648952" y="924694"/>
                    </a:lnTo>
                    <a:lnTo>
                      <a:pt x="646466" y="924361"/>
                    </a:lnTo>
                    <a:lnTo>
                      <a:pt x="639741" y="921948"/>
                    </a:lnTo>
                    <a:lnTo>
                      <a:pt x="636903" y="922211"/>
                    </a:lnTo>
                    <a:lnTo>
                      <a:pt x="635701" y="924064"/>
                    </a:lnTo>
                    <a:lnTo>
                      <a:pt x="636080" y="926186"/>
                    </a:lnTo>
                    <a:lnTo>
                      <a:pt x="637847" y="927211"/>
                    </a:lnTo>
                    <a:lnTo>
                      <a:pt x="640860" y="927013"/>
                    </a:lnTo>
                    <a:lnTo>
                      <a:pt x="642123" y="927363"/>
                    </a:lnTo>
                    <a:lnTo>
                      <a:pt x="642618" y="928532"/>
                    </a:lnTo>
                    <a:lnTo>
                      <a:pt x="642962" y="929993"/>
                    </a:lnTo>
                    <a:lnTo>
                      <a:pt x="643771" y="930757"/>
                    </a:lnTo>
                    <a:lnTo>
                      <a:pt x="644739" y="931417"/>
                    </a:lnTo>
                    <a:lnTo>
                      <a:pt x="645516" y="932558"/>
                    </a:lnTo>
                    <a:lnTo>
                      <a:pt x="644432" y="932756"/>
                    </a:lnTo>
                    <a:lnTo>
                      <a:pt x="643528" y="933259"/>
                    </a:lnTo>
                    <a:lnTo>
                      <a:pt x="642707" y="934099"/>
                    </a:lnTo>
                    <a:lnTo>
                      <a:pt x="641796" y="935242"/>
                    </a:lnTo>
                    <a:lnTo>
                      <a:pt x="639316" y="930833"/>
                    </a:lnTo>
                    <a:lnTo>
                      <a:pt x="637662" y="929452"/>
                    </a:lnTo>
                    <a:lnTo>
                      <a:pt x="632527" y="928223"/>
                    </a:lnTo>
                    <a:lnTo>
                      <a:pt x="625634" y="923562"/>
                    </a:lnTo>
                    <a:lnTo>
                      <a:pt x="622232" y="923099"/>
                    </a:lnTo>
                    <a:lnTo>
                      <a:pt x="619712" y="924071"/>
                    </a:lnTo>
                    <a:lnTo>
                      <a:pt x="617453" y="925434"/>
                    </a:lnTo>
                    <a:lnTo>
                      <a:pt x="614832" y="926101"/>
                    </a:lnTo>
                    <a:lnTo>
                      <a:pt x="614892" y="925347"/>
                    </a:lnTo>
                    <a:lnTo>
                      <a:pt x="613956" y="923902"/>
                    </a:lnTo>
                    <a:lnTo>
                      <a:pt x="612829" y="923012"/>
                    </a:lnTo>
                    <a:lnTo>
                      <a:pt x="612266" y="923877"/>
                    </a:lnTo>
                    <a:lnTo>
                      <a:pt x="612228" y="925774"/>
                    </a:lnTo>
                    <a:lnTo>
                      <a:pt x="612036" y="927407"/>
                    </a:lnTo>
                    <a:lnTo>
                      <a:pt x="611373" y="928670"/>
                    </a:lnTo>
                    <a:lnTo>
                      <a:pt x="609992" y="929559"/>
                    </a:lnTo>
                    <a:lnTo>
                      <a:pt x="604128" y="924059"/>
                    </a:lnTo>
                    <a:lnTo>
                      <a:pt x="603355" y="921987"/>
                    </a:lnTo>
                    <a:lnTo>
                      <a:pt x="603185" y="919282"/>
                    </a:lnTo>
                    <a:lnTo>
                      <a:pt x="602714" y="916888"/>
                    </a:lnTo>
                    <a:lnTo>
                      <a:pt x="600259" y="910568"/>
                    </a:lnTo>
                    <a:lnTo>
                      <a:pt x="599381" y="909157"/>
                    </a:lnTo>
                    <a:lnTo>
                      <a:pt x="598057" y="908413"/>
                    </a:lnTo>
                    <a:lnTo>
                      <a:pt x="595705" y="908185"/>
                    </a:lnTo>
                    <a:lnTo>
                      <a:pt x="592554" y="908570"/>
                    </a:lnTo>
                    <a:lnTo>
                      <a:pt x="591437" y="908174"/>
                    </a:lnTo>
                    <a:lnTo>
                      <a:pt x="590180" y="906540"/>
                    </a:lnTo>
                    <a:lnTo>
                      <a:pt x="591945" y="905369"/>
                    </a:lnTo>
                    <a:lnTo>
                      <a:pt x="595603" y="904515"/>
                    </a:lnTo>
                    <a:lnTo>
                      <a:pt x="596859" y="903068"/>
                    </a:lnTo>
                    <a:lnTo>
                      <a:pt x="597091" y="900669"/>
                    </a:lnTo>
                    <a:lnTo>
                      <a:pt x="596292" y="898168"/>
                    </a:lnTo>
                    <a:lnTo>
                      <a:pt x="594827" y="896133"/>
                    </a:lnTo>
                    <a:lnTo>
                      <a:pt x="593149" y="895051"/>
                    </a:lnTo>
                    <a:lnTo>
                      <a:pt x="591949" y="895106"/>
                    </a:lnTo>
                    <a:lnTo>
                      <a:pt x="591150" y="895729"/>
                    </a:lnTo>
                    <a:lnTo>
                      <a:pt x="590615" y="896448"/>
                    </a:lnTo>
                    <a:lnTo>
                      <a:pt x="590258" y="896792"/>
                    </a:lnTo>
                    <a:lnTo>
                      <a:pt x="589185" y="896480"/>
                    </a:lnTo>
                    <a:lnTo>
                      <a:pt x="587237" y="895009"/>
                    </a:lnTo>
                    <a:lnTo>
                      <a:pt x="583109" y="894698"/>
                    </a:lnTo>
                    <a:lnTo>
                      <a:pt x="581614" y="893829"/>
                    </a:lnTo>
                    <a:lnTo>
                      <a:pt x="580669" y="891443"/>
                    </a:lnTo>
                    <a:lnTo>
                      <a:pt x="581521" y="890872"/>
                    </a:lnTo>
                    <a:lnTo>
                      <a:pt x="582762" y="888878"/>
                    </a:lnTo>
                    <a:lnTo>
                      <a:pt x="583652" y="887867"/>
                    </a:lnTo>
                    <a:lnTo>
                      <a:pt x="586698" y="885759"/>
                    </a:lnTo>
                    <a:lnTo>
                      <a:pt x="587686" y="884854"/>
                    </a:lnTo>
                    <a:lnTo>
                      <a:pt x="588663" y="881810"/>
                    </a:lnTo>
                    <a:lnTo>
                      <a:pt x="587791" y="878104"/>
                    </a:lnTo>
                    <a:lnTo>
                      <a:pt x="586050" y="874548"/>
                    </a:lnTo>
                    <a:lnTo>
                      <a:pt x="581894" y="868555"/>
                    </a:lnTo>
                    <a:lnTo>
                      <a:pt x="581572" y="867620"/>
                    </a:lnTo>
                    <a:lnTo>
                      <a:pt x="582398" y="866095"/>
                    </a:lnTo>
                    <a:lnTo>
                      <a:pt x="583814" y="865926"/>
                    </a:lnTo>
                    <a:lnTo>
                      <a:pt x="587083" y="866703"/>
                    </a:lnTo>
                    <a:lnTo>
                      <a:pt x="595341" y="867140"/>
                    </a:lnTo>
                    <a:lnTo>
                      <a:pt x="597902" y="867736"/>
                    </a:lnTo>
                    <a:lnTo>
                      <a:pt x="596559" y="869728"/>
                    </a:lnTo>
                    <a:lnTo>
                      <a:pt x="596089" y="870742"/>
                    </a:lnTo>
                    <a:lnTo>
                      <a:pt x="595636" y="872122"/>
                    </a:lnTo>
                    <a:lnTo>
                      <a:pt x="595520" y="873317"/>
                    </a:lnTo>
                    <a:lnTo>
                      <a:pt x="595522" y="875078"/>
                    </a:lnTo>
                    <a:lnTo>
                      <a:pt x="595668" y="876704"/>
                    </a:lnTo>
                    <a:lnTo>
                      <a:pt x="595964" y="877398"/>
                    </a:lnTo>
                    <a:lnTo>
                      <a:pt x="597512" y="878091"/>
                    </a:lnTo>
                    <a:lnTo>
                      <a:pt x="598240" y="877803"/>
                    </a:lnTo>
                    <a:lnTo>
                      <a:pt x="598877" y="874684"/>
                    </a:lnTo>
                    <a:lnTo>
                      <a:pt x="599535" y="873242"/>
                    </a:lnTo>
                    <a:lnTo>
                      <a:pt x="600914" y="871209"/>
                    </a:lnTo>
                    <a:lnTo>
                      <a:pt x="603088" y="869496"/>
                    </a:lnTo>
                    <a:lnTo>
                      <a:pt x="603839" y="868590"/>
                    </a:lnTo>
                    <a:lnTo>
                      <a:pt x="604354" y="867410"/>
                    </a:lnTo>
                    <a:lnTo>
                      <a:pt x="605183" y="864754"/>
                    </a:lnTo>
                    <a:lnTo>
                      <a:pt x="606742" y="861705"/>
                    </a:lnTo>
                    <a:lnTo>
                      <a:pt x="606658" y="859366"/>
                    </a:lnTo>
                    <a:lnTo>
                      <a:pt x="604201" y="850036"/>
                    </a:lnTo>
                    <a:lnTo>
                      <a:pt x="602148" y="845668"/>
                    </a:lnTo>
                    <a:lnTo>
                      <a:pt x="599542" y="841705"/>
                    </a:lnTo>
                    <a:lnTo>
                      <a:pt x="595848" y="838091"/>
                    </a:lnTo>
                    <a:lnTo>
                      <a:pt x="590727" y="833041"/>
                    </a:lnTo>
                    <a:lnTo>
                      <a:pt x="588861" y="832336"/>
                    </a:lnTo>
                    <a:lnTo>
                      <a:pt x="587432" y="832389"/>
                    </a:lnTo>
                    <a:lnTo>
                      <a:pt x="586410" y="832676"/>
                    </a:lnTo>
                    <a:lnTo>
                      <a:pt x="585490" y="833350"/>
                    </a:lnTo>
                    <a:lnTo>
                      <a:pt x="584417" y="834486"/>
                    </a:lnTo>
                    <a:lnTo>
                      <a:pt x="583582" y="834733"/>
                    </a:lnTo>
                    <a:lnTo>
                      <a:pt x="581453" y="833576"/>
                    </a:lnTo>
                    <a:lnTo>
                      <a:pt x="580338" y="833244"/>
                    </a:lnTo>
                    <a:lnTo>
                      <a:pt x="578042" y="834173"/>
                    </a:lnTo>
                    <a:lnTo>
                      <a:pt x="576475" y="836250"/>
                    </a:lnTo>
                    <a:lnTo>
                      <a:pt x="575221" y="838329"/>
                    </a:lnTo>
                    <a:lnTo>
                      <a:pt x="573919" y="839265"/>
                    </a:lnTo>
                    <a:lnTo>
                      <a:pt x="571174" y="838809"/>
                    </a:lnTo>
                    <a:lnTo>
                      <a:pt x="569332" y="838221"/>
                    </a:lnTo>
                    <a:lnTo>
                      <a:pt x="567628" y="838558"/>
                    </a:lnTo>
                    <a:lnTo>
                      <a:pt x="565336" y="840978"/>
                    </a:lnTo>
                    <a:lnTo>
                      <a:pt x="564680" y="842212"/>
                    </a:lnTo>
                    <a:lnTo>
                      <a:pt x="564339" y="843217"/>
                    </a:lnTo>
                    <a:lnTo>
                      <a:pt x="563732" y="843968"/>
                    </a:lnTo>
                    <a:lnTo>
                      <a:pt x="562258" y="844475"/>
                    </a:lnTo>
                    <a:lnTo>
                      <a:pt x="560909" y="844646"/>
                    </a:lnTo>
                    <a:lnTo>
                      <a:pt x="559722" y="844431"/>
                    </a:lnTo>
                    <a:lnTo>
                      <a:pt x="558885" y="843693"/>
                    </a:lnTo>
                    <a:lnTo>
                      <a:pt x="558564" y="842224"/>
                    </a:lnTo>
                    <a:lnTo>
                      <a:pt x="558691" y="841689"/>
                    </a:lnTo>
                    <a:lnTo>
                      <a:pt x="559391" y="840120"/>
                    </a:lnTo>
                    <a:lnTo>
                      <a:pt x="559695" y="839629"/>
                    </a:lnTo>
                    <a:lnTo>
                      <a:pt x="559822" y="839147"/>
                    </a:lnTo>
                    <a:lnTo>
                      <a:pt x="559449" y="837730"/>
                    </a:lnTo>
                    <a:lnTo>
                      <a:pt x="559336" y="836964"/>
                    </a:lnTo>
                    <a:lnTo>
                      <a:pt x="559207" y="833126"/>
                    </a:lnTo>
                    <a:lnTo>
                      <a:pt x="559362" y="832162"/>
                    </a:lnTo>
                    <a:lnTo>
                      <a:pt x="560316" y="829713"/>
                    </a:lnTo>
                    <a:lnTo>
                      <a:pt x="561850" y="826847"/>
                    </a:lnTo>
                    <a:lnTo>
                      <a:pt x="563295" y="825429"/>
                    </a:lnTo>
                    <a:lnTo>
                      <a:pt x="563924" y="827340"/>
                    </a:lnTo>
                    <a:lnTo>
                      <a:pt x="564876" y="828436"/>
                    </a:lnTo>
                    <a:lnTo>
                      <a:pt x="566944" y="828132"/>
                    </a:lnTo>
                    <a:lnTo>
                      <a:pt x="568782" y="826642"/>
                    </a:lnTo>
                    <a:lnTo>
                      <a:pt x="569162" y="824202"/>
                    </a:lnTo>
                    <a:lnTo>
                      <a:pt x="568080" y="822424"/>
                    </a:lnTo>
                    <a:lnTo>
                      <a:pt x="564695" y="818190"/>
                    </a:lnTo>
                    <a:lnTo>
                      <a:pt x="563988" y="815859"/>
                    </a:lnTo>
                    <a:lnTo>
                      <a:pt x="563224" y="814408"/>
                    </a:lnTo>
                    <a:lnTo>
                      <a:pt x="558053" y="809192"/>
                    </a:lnTo>
                    <a:lnTo>
                      <a:pt x="556414" y="806165"/>
                    </a:lnTo>
                    <a:lnTo>
                      <a:pt x="555777" y="805575"/>
                    </a:lnTo>
                    <a:lnTo>
                      <a:pt x="554229" y="805799"/>
                    </a:lnTo>
                    <a:lnTo>
                      <a:pt x="553147" y="806748"/>
                    </a:lnTo>
                    <a:lnTo>
                      <a:pt x="552342" y="807804"/>
                    </a:lnTo>
                    <a:lnTo>
                      <a:pt x="551657" y="808283"/>
                    </a:lnTo>
                    <a:lnTo>
                      <a:pt x="550333" y="807984"/>
                    </a:lnTo>
                    <a:lnTo>
                      <a:pt x="549529" y="807121"/>
                    </a:lnTo>
                    <a:lnTo>
                      <a:pt x="549107" y="805882"/>
                    </a:lnTo>
                    <a:lnTo>
                      <a:pt x="548936" y="802358"/>
                    </a:lnTo>
                    <a:lnTo>
                      <a:pt x="548618" y="801822"/>
                    </a:lnTo>
                    <a:lnTo>
                      <a:pt x="547942" y="801725"/>
                    </a:lnTo>
                    <a:lnTo>
                      <a:pt x="545811" y="800678"/>
                    </a:lnTo>
                    <a:lnTo>
                      <a:pt x="543359" y="799915"/>
                    </a:lnTo>
                    <a:lnTo>
                      <a:pt x="542366" y="799376"/>
                    </a:lnTo>
                    <a:lnTo>
                      <a:pt x="541293" y="798523"/>
                    </a:lnTo>
                    <a:lnTo>
                      <a:pt x="541123" y="798302"/>
                    </a:lnTo>
                    <a:lnTo>
                      <a:pt x="541375" y="797842"/>
                    </a:lnTo>
                    <a:lnTo>
                      <a:pt x="541568" y="796333"/>
                    </a:lnTo>
                    <a:lnTo>
                      <a:pt x="541199" y="794968"/>
                    </a:lnTo>
                    <a:lnTo>
                      <a:pt x="540293" y="794524"/>
                    </a:lnTo>
                    <a:lnTo>
                      <a:pt x="539181" y="794301"/>
                    </a:lnTo>
                    <a:lnTo>
                      <a:pt x="538169" y="793637"/>
                    </a:lnTo>
                    <a:lnTo>
                      <a:pt x="537871" y="792409"/>
                    </a:lnTo>
                    <a:lnTo>
                      <a:pt x="538675" y="791478"/>
                    </a:lnTo>
                    <a:lnTo>
                      <a:pt x="539693" y="790643"/>
                    </a:lnTo>
                    <a:lnTo>
                      <a:pt x="540097" y="789700"/>
                    </a:lnTo>
                    <a:lnTo>
                      <a:pt x="538883" y="788071"/>
                    </a:lnTo>
                    <a:lnTo>
                      <a:pt x="536474" y="786983"/>
                    </a:lnTo>
                    <a:lnTo>
                      <a:pt x="533697" y="786356"/>
                    </a:lnTo>
                    <a:lnTo>
                      <a:pt x="531454" y="786151"/>
                    </a:lnTo>
                    <a:lnTo>
                      <a:pt x="529581" y="787153"/>
                    </a:lnTo>
                    <a:lnTo>
                      <a:pt x="529049" y="789552"/>
                    </a:lnTo>
                    <a:lnTo>
                      <a:pt x="528872" y="792457"/>
                    </a:lnTo>
                    <a:lnTo>
                      <a:pt x="528064" y="794930"/>
                    </a:lnTo>
                    <a:lnTo>
                      <a:pt x="526842" y="796038"/>
                    </a:lnTo>
                    <a:lnTo>
                      <a:pt x="525819" y="796057"/>
                    </a:lnTo>
                    <a:lnTo>
                      <a:pt x="521153" y="793499"/>
                    </a:lnTo>
                    <a:lnTo>
                      <a:pt x="519740" y="792489"/>
                    </a:lnTo>
                    <a:lnTo>
                      <a:pt x="519108" y="791796"/>
                    </a:lnTo>
                    <a:lnTo>
                      <a:pt x="518687" y="788639"/>
                    </a:lnTo>
                    <a:lnTo>
                      <a:pt x="517611" y="788260"/>
                    </a:lnTo>
                    <a:lnTo>
                      <a:pt x="514713" y="790521"/>
                    </a:lnTo>
                    <a:lnTo>
                      <a:pt x="513521" y="790666"/>
                    </a:lnTo>
                    <a:lnTo>
                      <a:pt x="512265" y="790602"/>
                    </a:lnTo>
                    <a:lnTo>
                      <a:pt x="511250" y="791030"/>
                    </a:lnTo>
                    <a:lnTo>
                      <a:pt x="510821" y="792697"/>
                    </a:lnTo>
                    <a:lnTo>
                      <a:pt x="511193" y="794050"/>
                    </a:lnTo>
                    <a:lnTo>
                      <a:pt x="512127" y="794565"/>
                    </a:lnTo>
                    <a:lnTo>
                      <a:pt x="514706" y="794904"/>
                    </a:lnTo>
                    <a:lnTo>
                      <a:pt x="517143" y="796135"/>
                    </a:lnTo>
                    <a:lnTo>
                      <a:pt x="519115" y="797931"/>
                    </a:lnTo>
                    <a:lnTo>
                      <a:pt x="519502" y="799567"/>
                    </a:lnTo>
                    <a:lnTo>
                      <a:pt x="517224" y="800277"/>
                    </a:lnTo>
                    <a:lnTo>
                      <a:pt x="516211" y="799939"/>
                    </a:lnTo>
                    <a:lnTo>
                      <a:pt x="514496" y="798584"/>
                    </a:lnTo>
                    <a:lnTo>
                      <a:pt x="513117" y="798425"/>
                    </a:lnTo>
                    <a:lnTo>
                      <a:pt x="512618" y="798886"/>
                    </a:lnTo>
                    <a:lnTo>
                      <a:pt x="512155" y="799777"/>
                    </a:lnTo>
                    <a:lnTo>
                      <a:pt x="511531" y="800656"/>
                    </a:lnTo>
                    <a:lnTo>
                      <a:pt x="510480" y="801064"/>
                    </a:lnTo>
                    <a:lnTo>
                      <a:pt x="504468" y="800367"/>
                    </a:lnTo>
                    <a:lnTo>
                      <a:pt x="501106" y="799526"/>
                    </a:lnTo>
                    <a:lnTo>
                      <a:pt x="498865" y="798414"/>
                    </a:lnTo>
                    <a:lnTo>
                      <a:pt x="496018" y="801518"/>
                    </a:lnTo>
                    <a:lnTo>
                      <a:pt x="495075" y="802021"/>
                    </a:lnTo>
                    <a:lnTo>
                      <a:pt x="494133" y="801622"/>
                    </a:lnTo>
                    <a:lnTo>
                      <a:pt x="492238" y="799735"/>
                    </a:lnTo>
                    <a:lnTo>
                      <a:pt x="489986" y="799023"/>
                    </a:lnTo>
                    <a:lnTo>
                      <a:pt x="487583" y="797881"/>
                    </a:lnTo>
                    <a:lnTo>
                      <a:pt x="486526" y="797620"/>
                    </a:lnTo>
                    <a:lnTo>
                      <a:pt x="485218" y="797882"/>
                    </a:lnTo>
                    <a:lnTo>
                      <a:pt x="483164" y="799069"/>
                    </a:lnTo>
                    <a:lnTo>
                      <a:pt x="482390" y="799301"/>
                    </a:lnTo>
                    <a:lnTo>
                      <a:pt x="481624" y="799175"/>
                    </a:lnTo>
                    <a:lnTo>
                      <a:pt x="481392" y="798798"/>
                    </a:lnTo>
                    <a:lnTo>
                      <a:pt x="481081" y="798023"/>
                    </a:lnTo>
                    <a:lnTo>
                      <a:pt x="480145" y="796660"/>
                    </a:lnTo>
                    <a:lnTo>
                      <a:pt x="471532" y="787781"/>
                    </a:lnTo>
                    <a:lnTo>
                      <a:pt x="469152" y="786359"/>
                    </a:lnTo>
                    <a:lnTo>
                      <a:pt x="466613" y="786134"/>
                    </a:lnTo>
                    <a:lnTo>
                      <a:pt x="465813" y="786702"/>
                    </a:lnTo>
                    <a:lnTo>
                      <a:pt x="465031" y="787595"/>
                    </a:lnTo>
                    <a:lnTo>
                      <a:pt x="464107" y="788216"/>
                    </a:lnTo>
                    <a:lnTo>
                      <a:pt x="462878" y="787904"/>
                    </a:lnTo>
                    <a:lnTo>
                      <a:pt x="462501" y="786835"/>
                    </a:lnTo>
                    <a:lnTo>
                      <a:pt x="462282" y="785011"/>
                    </a:lnTo>
                    <a:lnTo>
                      <a:pt x="461716" y="783293"/>
                    </a:lnTo>
                    <a:lnTo>
                      <a:pt x="460279" y="782541"/>
                    </a:lnTo>
                    <a:lnTo>
                      <a:pt x="458228" y="781823"/>
                    </a:lnTo>
                    <a:lnTo>
                      <a:pt x="451044" y="775868"/>
                    </a:lnTo>
                    <a:lnTo>
                      <a:pt x="448322" y="772700"/>
                    </a:lnTo>
                    <a:lnTo>
                      <a:pt x="443257" y="768293"/>
                    </a:lnTo>
                    <a:lnTo>
                      <a:pt x="440865" y="767599"/>
                    </a:lnTo>
                    <a:lnTo>
                      <a:pt x="438287" y="767432"/>
                    </a:lnTo>
                    <a:lnTo>
                      <a:pt x="433044" y="767791"/>
                    </a:lnTo>
                    <a:lnTo>
                      <a:pt x="428012" y="767459"/>
                    </a:lnTo>
                    <a:lnTo>
                      <a:pt x="420142" y="765623"/>
                    </a:lnTo>
                    <a:lnTo>
                      <a:pt x="417555" y="765565"/>
                    </a:lnTo>
                    <a:lnTo>
                      <a:pt x="412353" y="766519"/>
                    </a:lnTo>
                    <a:lnTo>
                      <a:pt x="409984" y="767289"/>
                    </a:lnTo>
                    <a:lnTo>
                      <a:pt x="407950" y="768309"/>
                    </a:lnTo>
                    <a:lnTo>
                      <a:pt x="406523" y="769597"/>
                    </a:lnTo>
                    <a:lnTo>
                      <a:pt x="405462" y="772058"/>
                    </a:lnTo>
                    <a:lnTo>
                      <a:pt x="406000" y="773775"/>
                    </a:lnTo>
                    <a:lnTo>
                      <a:pt x="407385" y="775391"/>
                    </a:lnTo>
                    <a:lnTo>
                      <a:pt x="408817" y="777511"/>
                    </a:lnTo>
                    <a:lnTo>
                      <a:pt x="407581" y="778033"/>
                    </a:lnTo>
                    <a:lnTo>
                      <a:pt x="406564" y="777840"/>
                    </a:lnTo>
                    <a:lnTo>
                      <a:pt x="404266" y="776660"/>
                    </a:lnTo>
                    <a:lnTo>
                      <a:pt x="401897" y="775932"/>
                    </a:lnTo>
                    <a:lnTo>
                      <a:pt x="399455" y="775813"/>
                    </a:lnTo>
                    <a:lnTo>
                      <a:pt x="396944" y="776124"/>
                    </a:lnTo>
                    <a:lnTo>
                      <a:pt x="391634" y="778493"/>
                    </a:lnTo>
                    <a:lnTo>
                      <a:pt x="386374" y="779163"/>
                    </a:lnTo>
                    <a:lnTo>
                      <a:pt x="381511" y="778554"/>
                    </a:lnTo>
                    <a:lnTo>
                      <a:pt x="377207" y="776640"/>
                    </a:lnTo>
                    <a:lnTo>
                      <a:pt x="373564" y="773296"/>
                    </a:lnTo>
                    <a:lnTo>
                      <a:pt x="367548" y="765717"/>
                    </a:lnTo>
                    <a:lnTo>
                      <a:pt x="364276" y="762581"/>
                    </a:lnTo>
                    <a:lnTo>
                      <a:pt x="347177" y="751955"/>
                    </a:lnTo>
                    <a:lnTo>
                      <a:pt x="331636" y="739736"/>
                    </a:lnTo>
                    <a:lnTo>
                      <a:pt x="304257" y="724340"/>
                    </a:lnTo>
                    <a:lnTo>
                      <a:pt x="283161" y="715034"/>
                    </a:lnTo>
                    <a:lnTo>
                      <a:pt x="264541" y="708466"/>
                    </a:lnTo>
                    <a:lnTo>
                      <a:pt x="259900" y="708179"/>
                    </a:lnTo>
                    <a:lnTo>
                      <a:pt x="255195" y="710475"/>
                    </a:lnTo>
                    <a:lnTo>
                      <a:pt x="244480" y="718706"/>
                    </a:lnTo>
                    <a:lnTo>
                      <a:pt x="227039" y="725158"/>
                    </a:lnTo>
                    <a:lnTo>
                      <a:pt x="222251" y="726073"/>
                    </a:lnTo>
                    <a:lnTo>
                      <a:pt x="211991" y="725958"/>
                    </a:lnTo>
                    <a:lnTo>
                      <a:pt x="195537" y="723742"/>
                    </a:lnTo>
                    <a:lnTo>
                      <a:pt x="169605" y="724331"/>
                    </a:lnTo>
                    <a:lnTo>
                      <a:pt x="164682" y="723024"/>
                    </a:lnTo>
                    <a:lnTo>
                      <a:pt x="152527" y="723253"/>
                    </a:lnTo>
                    <a:lnTo>
                      <a:pt x="150319" y="723687"/>
                    </a:lnTo>
                    <a:lnTo>
                      <a:pt x="144011" y="726105"/>
                    </a:lnTo>
                    <a:lnTo>
                      <a:pt x="129134" y="725850"/>
                    </a:lnTo>
                    <a:lnTo>
                      <a:pt x="108306" y="729810"/>
                    </a:lnTo>
                    <a:lnTo>
                      <a:pt x="84565" y="731382"/>
                    </a:lnTo>
                    <a:lnTo>
                      <a:pt x="77412" y="733995"/>
                    </a:lnTo>
                    <a:lnTo>
                      <a:pt x="75242" y="734388"/>
                    </a:lnTo>
                    <a:lnTo>
                      <a:pt x="65829" y="734684"/>
                    </a:lnTo>
                    <a:lnTo>
                      <a:pt x="59606" y="736353"/>
                    </a:lnTo>
                    <a:lnTo>
                      <a:pt x="57227" y="736651"/>
                    </a:lnTo>
                    <a:lnTo>
                      <a:pt x="50049" y="736623"/>
                    </a:lnTo>
                    <a:lnTo>
                      <a:pt x="47763" y="736961"/>
                    </a:lnTo>
                    <a:lnTo>
                      <a:pt x="41043" y="739905"/>
                    </a:lnTo>
                    <a:lnTo>
                      <a:pt x="39441" y="740138"/>
                    </a:lnTo>
                    <a:lnTo>
                      <a:pt x="36075" y="740063"/>
                    </a:lnTo>
                    <a:lnTo>
                      <a:pt x="25925" y="741934"/>
                    </a:lnTo>
                    <a:lnTo>
                      <a:pt x="24213" y="696509"/>
                    </a:lnTo>
                    <a:lnTo>
                      <a:pt x="22500" y="650651"/>
                    </a:lnTo>
                    <a:lnTo>
                      <a:pt x="20801" y="604786"/>
                    </a:lnTo>
                    <a:lnTo>
                      <a:pt x="19116" y="558909"/>
                    </a:lnTo>
                    <a:lnTo>
                      <a:pt x="17444" y="513034"/>
                    </a:lnTo>
                    <a:lnTo>
                      <a:pt x="15788" y="467160"/>
                    </a:lnTo>
                    <a:lnTo>
                      <a:pt x="14145" y="421282"/>
                    </a:lnTo>
                    <a:lnTo>
                      <a:pt x="12517" y="375394"/>
                    </a:lnTo>
                    <a:lnTo>
                      <a:pt x="10903" y="329502"/>
                    </a:lnTo>
                    <a:lnTo>
                      <a:pt x="9302" y="283601"/>
                    </a:lnTo>
                    <a:lnTo>
                      <a:pt x="7716" y="237703"/>
                    </a:lnTo>
                    <a:lnTo>
                      <a:pt x="6144" y="191811"/>
                    </a:lnTo>
                    <a:lnTo>
                      <a:pt x="4587" y="145916"/>
                    </a:lnTo>
                    <a:lnTo>
                      <a:pt x="3044" y="100015"/>
                    </a:lnTo>
                    <a:lnTo>
                      <a:pt x="1515" y="54105"/>
                    </a:lnTo>
                    <a:lnTo>
                      <a:pt x="0" y="8202"/>
                    </a:lnTo>
                    <a:lnTo>
                      <a:pt x="32588" y="7158"/>
                    </a:lnTo>
                    <a:lnTo>
                      <a:pt x="65169" y="6185"/>
                    </a:lnTo>
                    <a:lnTo>
                      <a:pt x="97760" y="5283"/>
                    </a:lnTo>
                    <a:lnTo>
                      <a:pt x="130355" y="4452"/>
                    </a:lnTo>
                    <a:lnTo>
                      <a:pt x="162948" y="3692"/>
                    </a:lnTo>
                    <a:lnTo>
                      <a:pt x="195544" y="3003"/>
                    </a:lnTo>
                    <a:lnTo>
                      <a:pt x="228148" y="2386"/>
                    </a:lnTo>
                    <a:lnTo>
                      <a:pt x="260756" y="1839"/>
                    </a:lnTo>
                    <a:lnTo>
                      <a:pt x="293359" y="1363"/>
                    </a:lnTo>
                    <a:lnTo>
                      <a:pt x="325964" y="959"/>
                    </a:lnTo>
                    <a:lnTo>
                      <a:pt x="358578" y="625"/>
                    </a:lnTo>
                    <a:lnTo>
                      <a:pt x="391192" y="362"/>
                    </a:lnTo>
                    <a:lnTo>
                      <a:pt x="423801" y="170"/>
                    </a:lnTo>
                    <a:lnTo>
                      <a:pt x="451223" y="64"/>
                    </a:lnTo>
                    <a:lnTo>
                      <a:pt x="456411" y="50"/>
                    </a:lnTo>
                    <a:close/>
                  </a:path>
                </a:pathLst>
              </a:custGeom>
              <a:grpFill/>
              <a:ln w="3175"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n-AU" sz="1600" dirty="0">
                  <a:solidFill>
                    <a:schemeClr val="tx1"/>
                  </a:solidFill>
                  <a:latin typeface="Arial" panose="020B0604020202020204" pitchFamily="34" charset="0"/>
                  <a:cs typeface="Arial" panose="020B0604020202020204" pitchFamily="34" charset="0"/>
                </a:endParaRPr>
              </a:p>
            </p:txBody>
          </p:sp>
          <p:sp>
            <p:nvSpPr>
              <p:cNvPr id="13" name="Freeform 58">
                <a:extLst>
                  <a:ext uri="{FF2B5EF4-FFF2-40B4-BE49-F238E27FC236}">
                    <a16:creationId xmlns:a16="http://schemas.microsoft.com/office/drawing/2014/main" id="{485C1E35-9539-75EA-31F5-36EFA6C28EE3}"/>
                  </a:ext>
                </a:extLst>
              </p:cNvPr>
              <p:cNvSpPr>
                <a:spLocks noChangeAspect="1"/>
              </p:cNvSpPr>
              <p:nvPr>
                <p:custDataLst>
                  <p:tags r:id="rId7"/>
                </p:custDataLst>
              </p:nvPr>
            </p:nvSpPr>
            <p:spPr>
              <a:xfrm>
                <a:off x="5365986" y="4876256"/>
                <a:ext cx="921105" cy="711487"/>
              </a:xfrm>
              <a:custGeom>
                <a:avLst/>
                <a:gdLst/>
                <a:ahLst/>
                <a:cxnLst/>
                <a:rect l="l" t="t" r="r" b="b"/>
                <a:pathLst>
                  <a:path w="921105" h="711487">
                    <a:moveTo>
                      <a:pt x="545536" y="661523"/>
                    </a:moveTo>
                    <a:lnTo>
                      <a:pt x="547402" y="661537"/>
                    </a:lnTo>
                    <a:lnTo>
                      <a:pt x="551711" y="663367"/>
                    </a:lnTo>
                    <a:lnTo>
                      <a:pt x="556440" y="662859"/>
                    </a:lnTo>
                    <a:lnTo>
                      <a:pt x="558628" y="662987"/>
                    </a:lnTo>
                    <a:lnTo>
                      <a:pt x="560914" y="664437"/>
                    </a:lnTo>
                    <a:lnTo>
                      <a:pt x="561736" y="664174"/>
                    </a:lnTo>
                    <a:lnTo>
                      <a:pt x="562552" y="664184"/>
                    </a:lnTo>
                    <a:lnTo>
                      <a:pt x="563413" y="664412"/>
                    </a:lnTo>
                    <a:lnTo>
                      <a:pt x="564321" y="664835"/>
                    </a:lnTo>
                    <a:lnTo>
                      <a:pt x="563837" y="665879"/>
                    </a:lnTo>
                    <a:lnTo>
                      <a:pt x="563206" y="666376"/>
                    </a:lnTo>
                    <a:lnTo>
                      <a:pt x="562385" y="666470"/>
                    </a:lnTo>
                    <a:lnTo>
                      <a:pt x="556278" y="665653"/>
                    </a:lnTo>
                    <a:lnTo>
                      <a:pt x="555537" y="666053"/>
                    </a:lnTo>
                    <a:lnTo>
                      <a:pt x="554245" y="668187"/>
                    </a:lnTo>
                    <a:lnTo>
                      <a:pt x="553367" y="668867"/>
                    </a:lnTo>
                    <a:lnTo>
                      <a:pt x="551412" y="668672"/>
                    </a:lnTo>
                    <a:lnTo>
                      <a:pt x="549270" y="667441"/>
                    </a:lnTo>
                    <a:lnTo>
                      <a:pt x="547325" y="665725"/>
                    </a:lnTo>
                    <a:lnTo>
                      <a:pt x="546043" y="664045"/>
                    </a:lnTo>
                    <a:close/>
                    <a:moveTo>
                      <a:pt x="430952" y="610581"/>
                    </a:moveTo>
                    <a:lnTo>
                      <a:pt x="431657" y="610634"/>
                    </a:lnTo>
                    <a:lnTo>
                      <a:pt x="432755" y="611276"/>
                    </a:lnTo>
                    <a:lnTo>
                      <a:pt x="433385" y="611817"/>
                    </a:lnTo>
                    <a:lnTo>
                      <a:pt x="434130" y="612749"/>
                    </a:lnTo>
                    <a:lnTo>
                      <a:pt x="434611" y="613159"/>
                    </a:lnTo>
                    <a:lnTo>
                      <a:pt x="433512" y="613729"/>
                    </a:lnTo>
                    <a:lnTo>
                      <a:pt x="433081" y="613874"/>
                    </a:lnTo>
                    <a:lnTo>
                      <a:pt x="433723" y="615914"/>
                    </a:lnTo>
                    <a:lnTo>
                      <a:pt x="434188" y="616575"/>
                    </a:lnTo>
                    <a:lnTo>
                      <a:pt x="433710" y="617622"/>
                    </a:lnTo>
                    <a:lnTo>
                      <a:pt x="433889" y="618189"/>
                    </a:lnTo>
                    <a:lnTo>
                      <a:pt x="434577" y="618451"/>
                    </a:lnTo>
                    <a:lnTo>
                      <a:pt x="435654" y="618574"/>
                    </a:lnTo>
                    <a:lnTo>
                      <a:pt x="436463" y="618797"/>
                    </a:lnTo>
                    <a:lnTo>
                      <a:pt x="436515" y="619171"/>
                    </a:lnTo>
                    <a:lnTo>
                      <a:pt x="436332" y="619722"/>
                    </a:lnTo>
                    <a:lnTo>
                      <a:pt x="436492" y="620435"/>
                    </a:lnTo>
                    <a:lnTo>
                      <a:pt x="437195" y="621976"/>
                    </a:lnTo>
                    <a:lnTo>
                      <a:pt x="437623" y="623846"/>
                    </a:lnTo>
                    <a:lnTo>
                      <a:pt x="437446" y="625547"/>
                    </a:lnTo>
                    <a:lnTo>
                      <a:pt x="436417" y="626631"/>
                    </a:lnTo>
                    <a:lnTo>
                      <a:pt x="436464" y="626056"/>
                    </a:lnTo>
                    <a:lnTo>
                      <a:pt x="436339" y="625663"/>
                    </a:lnTo>
                    <a:lnTo>
                      <a:pt x="436153" y="625285"/>
                    </a:lnTo>
                    <a:lnTo>
                      <a:pt x="435950" y="624799"/>
                    </a:lnTo>
                    <a:lnTo>
                      <a:pt x="433611" y="622233"/>
                    </a:lnTo>
                    <a:lnTo>
                      <a:pt x="431138" y="620202"/>
                    </a:lnTo>
                    <a:lnTo>
                      <a:pt x="428313" y="619073"/>
                    </a:lnTo>
                    <a:lnTo>
                      <a:pt x="424769" y="619211"/>
                    </a:lnTo>
                    <a:lnTo>
                      <a:pt x="423793" y="620006"/>
                    </a:lnTo>
                    <a:lnTo>
                      <a:pt x="422994" y="620514"/>
                    </a:lnTo>
                    <a:lnTo>
                      <a:pt x="422215" y="620718"/>
                    </a:lnTo>
                    <a:lnTo>
                      <a:pt x="421471" y="620377"/>
                    </a:lnTo>
                    <a:lnTo>
                      <a:pt x="419974" y="619019"/>
                    </a:lnTo>
                    <a:lnTo>
                      <a:pt x="419348" y="618649"/>
                    </a:lnTo>
                    <a:lnTo>
                      <a:pt x="417743" y="618578"/>
                    </a:lnTo>
                    <a:lnTo>
                      <a:pt x="414679" y="619116"/>
                    </a:lnTo>
                    <a:lnTo>
                      <a:pt x="412993" y="618953"/>
                    </a:lnTo>
                    <a:lnTo>
                      <a:pt x="413933" y="617636"/>
                    </a:lnTo>
                    <a:lnTo>
                      <a:pt x="417725" y="614863"/>
                    </a:lnTo>
                    <a:lnTo>
                      <a:pt x="420168" y="612562"/>
                    </a:lnTo>
                    <a:lnTo>
                      <a:pt x="421495" y="611592"/>
                    </a:lnTo>
                    <a:lnTo>
                      <a:pt x="423069" y="610996"/>
                    </a:lnTo>
                    <a:lnTo>
                      <a:pt x="429392" y="610925"/>
                    </a:lnTo>
                    <a:lnTo>
                      <a:pt x="430304" y="610788"/>
                    </a:lnTo>
                    <a:close/>
                    <a:moveTo>
                      <a:pt x="436194" y="590870"/>
                    </a:moveTo>
                    <a:lnTo>
                      <a:pt x="436761" y="591520"/>
                    </a:lnTo>
                    <a:lnTo>
                      <a:pt x="437201" y="592400"/>
                    </a:lnTo>
                    <a:lnTo>
                      <a:pt x="437728" y="593036"/>
                    </a:lnTo>
                    <a:lnTo>
                      <a:pt x="441511" y="595067"/>
                    </a:lnTo>
                    <a:lnTo>
                      <a:pt x="443085" y="595370"/>
                    </a:lnTo>
                    <a:lnTo>
                      <a:pt x="447784" y="594641"/>
                    </a:lnTo>
                    <a:lnTo>
                      <a:pt x="449456" y="595007"/>
                    </a:lnTo>
                    <a:lnTo>
                      <a:pt x="450627" y="595806"/>
                    </a:lnTo>
                    <a:lnTo>
                      <a:pt x="451403" y="596775"/>
                    </a:lnTo>
                    <a:lnTo>
                      <a:pt x="453961" y="601796"/>
                    </a:lnTo>
                    <a:lnTo>
                      <a:pt x="453334" y="602236"/>
                    </a:lnTo>
                    <a:lnTo>
                      <a:pt x="451243" y="602500"/>
                    </a:lnTo>
                    <a:lnTo>
                      <a:pt x="447025" y="602328"/>
                    </a:lnTo>
                    <a:lnTo>
                      <a:pt x="445657" y="602722"/>
                    </a:lnTo>
                    <a:lnTo>
                      <a:pt x="441311" y="606981"/>
                    </a:lnTo>
                    <a:lnTo>
                      <a:pt x="438757" y="608391"/>
                    </a:lnTo>
                    <a:lnTo>
                      <a:pt x="435990" y="607099"/>
                    </a:lnTo>
                    <a:lnTo>
                      <a:pt x="435206" y="606194"/>
                    </a:lnTo>
                    <a:lnTo>
                      <a:pt x="432167" y="604357"/>
                    </a:lnTo>
                    <a:lnTo>
                      <a:pt x="432234" y="602802"/>
                    </a:lnTo>
                    <a:lnTo>
                      <a:pt x="432140" y="601336"/>
                    </a:lnTo>
                    <a:lnTo>
                      <a:pt x="431483" y="598588"/>
                    </a:lnTo>
                    <a:lnTo>
                      <a:pt x="434824" y="594505"/>
                    </a:lnTo>
                    <a:lnTo>
                      <a:pt x="434438" y="593599"/>
                    </a:lnTo>
                    <a:lnTo>
                      <a:pt x="434279" y="592591"/>
                    </a:lnTo>
                    <a:lnTo>
                      <a:pt x="434504" y="591644"/>
                    </a:lnTo>
                    <a:lnTo>
                      <a:pt x="435264" y="590931"/>
                    </a:lnTo>
                    <a:close/>
                    <a:moveTo>
                      <a:pt x="39131" y="0"/>
                    </a:moveTo>
                    <a:lnTo>
                      <a:pt x="41149" y="2000"/>
                    </a:lnTo>
                    <a:lnTo>
                      <a:pt x="42359" y="4355"/>
                    </a:lnTo>
                    <a:lnTo>
                      <a:pt x="44613" y="8728"/>
                    </a:lnTo>
                    <a:lnTo>
                      <a:pt x="46805" y="10286"/>
                    </a:lnTo>
                    <a:lnTo>
                      <a:pt x="56232" y="11127"/>
                    </a:lnTo>
                    <a:lnTo>
                      <a:pt x="58824" y="11951"/>
                    </a:lnTo>
                    <a:lnTo>
                      <a:pt x="60258" y="13081"/>
                    </a:lnTo>
                    <a:lnTo>
                      <a:pt x="61059" y="14082"/>
                    </a:lnTo>
                    <a:lnTo>
                      <a:pt x="61966" y="14777"/>
                    </a:lnTo>
                    <a:lnTo>
                      <a:pt x="63728" y="14920"/>
                    </a:lnTo>
                    <a:lnTo>
                      <a:pt x="64552" y="14634"/>
                    </a:lnTo>
                    <a:lnTo>
                      <a:pt x="66139" y="13536"/>
                    </a:lnTo>
                    <a:lnTo>
                      <a:pt x="66845" y="13283"/>
                    </a:lnTo>
                    <a:lnTo>
                      <a:pt x="67609" y="13434"/>
                    </a:lnTo>
                    <a:lnTo>
                      <a:pt x="68719" y="14202"/>
                    </a:lnTo>
                    <a:lnTo>
                      <a:pt x="69319" y="14409"/>
                    </a:lnTo>
                    <a:lnTo>
                      <a:pt x="70060" y="15013"/>
                    </a:lnTo>
                    <a:lnTo>
                      <a:pt x="70924" y="16279"/>
                    </a:lnTo>
                    <a:lnTo>
                      <a:pt x="72008" y="17568"/>
                    </a:lnTo>
                    <a:lnTo>
                      <a:pt x="73453" y="18219"/>
                    </a:lnTo>
                    <a:lnTo>
                      <a:pt x="74457" y="18848"/>
                    </a:lnTo>
                    <a:lnTo>
                      <a:pt x="75546" y="21747"/>
                    </a:lnTo>
                    <a:lnTo>
                      <a:pt x="76426" y="22908"/>
                    </a:lnTo>
                    <a:lnTo>
                      <a:pt x="78051" y="22877"/>
                    </a:lnTo>
                    <a:lnTo>
                      <a:pt x="80535" y="22223"/>
                    </a:lnTo>
                    <a:lnTo>
                      <a:pt x="83048" y="21924"/>
                    </a:lnTo>
                    <a:lnTo>
                      <a:pt x="84796" y="22952"/>
                    </a:lnTo>
                    <a:lnTo>
                      <a:pt x="85413" y="23648"/>
                    </a:lnTo>
                    <a:lnTo>
                      <a:pt x="88542" y="26220"/>
                    </a:lnTo>
                    <a:lnTo>
                      <a:pt x="89879" y="26980"/>
                    </a:lnTo>
                    <a:lnTo>
                      <a:pt x="95318" y="27746"/>
                    </a:lnTo>
                    <a:lnTo>
                      <a:pt x="96145" y="28364"/>
                    </a:lnTo>
                    <a:lnTo>
                      <a:pt x="96479" y="31267"/>
                    </a:lnTo>
                    <a:lnTo>
                      <a:pt x="96971" y="32571"/>
                    </a:lnTo>
                    <a:lnTo>
                      <a:pt x="97724" y="33552"/>
                    </a:lnTo>
                    <a:lnTo>
                      <a:pt x="98637" y="33976"/>
                    </a:lnTo>
                    <a:lnTo>
                      <a:pt x="101000" y="33524"/>
                    </a:lnTo>
                    <a:lnTo>
                      <a:pt x="102560" y="32088"/>
                    </a:lnTo>
                    <a:lnTo>
                      <a:pt x="105325" y="28257"/>
                    </a:lnTo>
                    <a:lnTo>
                      <a:pt x="108362" y="25655"/>
                    </a:lnTo>
                    <a:lnTo>
                      <a:pt x="112306" y="23083"/>
                    </a:lnTo>
                    <a:lnTo>
                      <a:pt x="116762" y="21190"/>
                    </a:lnTo>
                    <a:lnTo>
                      <a:pt x="121352" y="20631"/>
                    </a:lnTo>
                    <a:lnTo>
                      <a:pt x="123670" y="21343"/>
                    </a:lnTo>
                    <a:lnTo>
                      <a:pt x="128410" y="24107"/>
                    </a:lnTo>
                    <a:lnTo>
                      <a:pt x="130920" y="24841"/>
                    </a:lnTo>
                    <a:lnTo>
                      <a:pt x="135862" y="25195"/>
                    </a:lnTo>
                    <a:lnTo>
                      <a:pt x="137807" y="24833"/>
                    </a:lnTo>
                    <a:lnTo>
                      <a:pt x="140187" y="23741"/>
                    </a:lnTo>
                    <a:lnTo>
                      <a:pt x="141359" y="24448"/>
                    </a:lnTo>
                    <a:lnTo>
                      <a:pt x="142533" y="24853"/>
                    </a:lnTo>
                    <a:lnTo>
                      <a:pt x="143694" y="25004"/>
                    </a:lnTo>
                    <a:lnTo>
                      <a:pt x="144859" y="24969"/>
                    </a:lnTo>
                    <a:lnTo>
                      <a:pt x="150726" y="23911"/>
                    </a:lnTo>
                    <a:lnTo>
                      <a:pt x="153466" y="24593"/>
                    </a:lnTo>
                    <a:lnTo>
                      <a:pt x="156036" y="27463"/>
                    </a:lnTo>
                    <a:lnTo>
                      <a:pt x="157462" y="31988"/>
                    </a:lnTo>
                    <a:lnTo>
                      <a:pt x="158654" y="31815"/>
                    </a:lnTo>
                    <a:lnTo>
                      <a:pt x="160632" y="30798"/>
                    </a:lnTo>
                    <a:lnTo>
                      <a:pt x="161270" y="30583"/>
                    </a:lnTo>
                    <a:lnTo>
                      <a:pt x="163538" y="30852"/>
                    </a:lnTo>
                    <a:lnTo>
                      <a:pt x="164992" y="31461"/>
                    </a:lnTo>
                    <a:lnTo>
                      <a:pt x="166148" y="32730"/>
                    </a:lnTo>
                    <a:lnTo>
                      <a:pt x="167509" y="34979"/>
                    </a:lnTo>
                    <a:lnTo>
                      <a:pt x="168454" y="35644"/>
                    </a:lnTo>
                    <a:lnTo>
                      <a:pt x="171081" y="35526"/>
                    </a:lnTo>
                    <a:lnTo>
                      <a:pt x="172225" y="35812"/>
                    </a:lnTo>
                    <a:lnTo>
                      <a:pt x="172524" y="36396"/>
                    </a:lnTo>
                    <a:lnTo>
                      <a:pt x="173392" y="39357"/>
                    </a:lnTo>
                    <a:lnTo>
                      <a:pt x="173705" y="42210"/>
                    </a:lnTo>
                    <a:lnTo>
                      <a:pt x="173627" y="45234"/>
                    </a:lnTo>
                    <a:lnTo>
                      <a:pt x="173866" y="46408"/>
                    </a:lnTo>
                    <a:lnTo>
                      <a:pt x="174568" y="47063"/>
                    </a:lnTo>
                    <a:lnTo>
                      <a:pt x="175283" y="47498"/>
                    </a:lnTo>
                    <a:lnTo>
                      <a:pt x="176367" y="49834"/>
                    </a:lnTo>
                    <a:lnTo>
                      <a:pt x="178309" y="52475"/>
                    </a:lnTo>
                    <a:lnTo>
                      <a:pt x="180564" y="54919"/>
                    </a:lnTo>
                    <a:lnTo>
                      <a:pt x="182255" y="56091"/>
                    </a:lnTo>
                    <a:lnTo>
                      <a:pt x="184416" y="55934"/>
                    </a:lnTo>
                    <a:lnTo>
                      <a:pt x="186311" y="55483"/>
                    </a:lnTo>
                    <a:lnTo>
                      <a:pt x="187777" y="55895"/>
                    </a:lnTo>
                    <a:lnTo>
                      <a:pt x="188634" y="58342"/>
                    </a:lnTo>
                    <a:lnTo>
                      <a:pt x="187554" y="60500"/>
                    </a:lnTo>
                    <a:lnTo>
                      <a:pt x="185133" y="64128"/>
                    </a:lnTo>
                    <a:lnTo>
                      <a:pt x="184262" y="66844"/>
                    </a:lnTo>
                    <a:lnTo>
                      <a:pt x="183942" y="69415"/>
                    </a:lnTo>
                    <a:lnTo>
                      <a:pt x="184485" y="80933"/>
                    </a:lnTo>
                    <a:lnTo>
                      <a:pt x="185293" y="82747"/>
                    </a:lnTo>
                    <a:lnTo>
                      <a:pt x="191550" y="89005"/>
                    </a:lnTo>
                    <a:lnTo>
                      <a:pt x="192407" y="90610"/>
                    </a:lnTo>
                    <a:lnTo>
                      <a:pt x="192573" y="91726"/>
                    </a:lnTo>
                    <a:lnTo>
                      <a:pt x="192476" y="92467"/>
                    </a:lnTo>
                    <a:lnTo>
                      <a:pt x="192251" y="93273"/>
                    </a:lnTo>
                    <a:lnTo>
                      <a:pt x="192064" y="94556"/>
                    </a:lnTo>
                    <a:lnTo>
                      <a:pt x="192355" y="95762"/>
                    </a:lnTo>
                    <a:lnTo>
                      <a:pt x="194532" y="98807"/>
                    </a:lnTo>
                    <a:lnTo>
                      <a:pt x="196876" y="105978"/>
                    </a:lnTo>
                    <a:lnTo>
                      <a:pt x="196908" y="107003"/>
                    </a:lnTo>
                    <a:lnTo>
                      <a:pt x="196530" y="109923"/>
                    </a:lnTo>
                    <a:lnTo>
                      <a:pt x="196894" y="110915"/>
                    </a:lnTo>
                    <a:lnTo>
                      <a:pt x="197859" y="111933"/>
                    </a:lnTo>
                    <a:lnTo>
                      <a:pt x="198988" y="112790"/>
                    </a:lnTo>
                    <a:lnTo>
                      <a:pt x="199862" y="113279"/>
                    </a:lnTo>
                    <a:lnTo>
                      <a:pt x="202140" y="113879"/>
                    </a:lnTo>
                    <a:lnTo>
                      <a:pt x="203829" y="114051"/>
                    </a:lnTo>
                    <a:lnTo>
                      <a:pt x="205293" y="114647"/>
                    </a:lnTo>
                    <a:lnTo>
                      <a:pt x="206903" y="116559"/>
                    </a:lnTo>
                    <a:lnTo>
                      <a:pt x="208812" y="115726"/>
                    </a:lnTo>
                    <a:lnTo>
                      <a:pt x="209016" y="114558"/>
                    </a:lnTo>
                    <a:lnTo>
                      <a:pt x="208014" y="112225"/>
                    </a:lnTo>
                    <a:lnTo>
                      <a:pt x="207881" y="109953"/>
                    </a:lnTo>
                    <a:lnTo>
                      <a:pt x="208133" y="109030"/>
                    </a:lnTo>
                    <a:lnTo>
                      <a:pt x="209133" y="108861"/>
                    </a:lnTo>
                    <a:lnTo>
                      <a:pt x="211215" y="108865"/>
                    </a:lnTo>
                    <a:lnTo>
                      <a:pt x="212982" y="109104"/>
                    </a:lnTo>
                    <a:lnTo>
                      <a:pt x="214115" y="109414"/>
                    </a:lnTo>
                    <a:lnTo>
                      <a:pt x="214945" y="108865"/>
                    </a:lnTo>
                    <a:lnTo>
                      <a:pt x="215786" y="106570"/>
                    </a:lnTo>
                    <a:lnTo>
                      <a:pt x="215595" y="106568"/>
                    </a:lnTo>
                    <a:lnTo>
                      <a:pt x="215446" y="105579"/>
                    </a:lnTo>
                    <a:lnTo>
                      <a:pt x="215336" y="103483"/>
                    </a:lnTo>
                    <a:lnTo>
                      <a:pt x="215628" y="102509"/>
                    </a:lnTo>
                    <a:lnTo>
                      <a:pt x="216159" y="101802"/>
                    </a:lnTo>
                    <a:lnTo>
                      <a:pt x="216730" y="101191"/>
                    </a:lnTo>
                    <a:lnTo>
                      <a:pt x="217115" y="100573"/>
                    </a:lnTo>
                    <a:lnTo>
                      <a:pt x="218546" y="94906"/>
                    </a:lnTo>
                    <a:lnTo>
                      <a:pt x="219734" y="92712"/>
                    </a:lnTo>
                    <a:lnTo>
                      <a:pt x="221852" y="91943"/>
                    </a:lnTo>
                    <a:lnTo>
                      <a:pt x="223129" y="91757"/>
                    </a:lnTo>
                    <a:lnTo>
                      <a:pt x="225575" y="90714"/>
                    </a:lnTo>
                    <a:lnTo>
                      <a:pt x="226740" y="90566"/>
                    </a:lnTo>
                    <a:lnTo>
                      <a:pt x="227732" y="91047"/>
                    </a:lnTo>
                    <a:lnTo>
                      <a:pt x="228450" y="91940"/>
                    </a:lnTo>
                    <a:lnTo>
                      <a:pt x="229453" y="93520"/>
                    </a:lnTo>
                    <a:lnTo>
                      <a:pt x="232399" y="95228"/>
                    </a:lnTo>
                    <a:lnTo>
                      <a:pt x="233188" y="96067"/>
                    </a:lnTo>
                    <a:lnTo>
                      <a:pt x="233598" y="97251"/>
                    </a:lnTo>
                    <a:lnTo>
                      <a:pt x="233797" y="100212"/>
                    </a:lnTo>
                    <a:lnTo>
                      <a:pt x="234190" y="101455"/>
                    </a:lnTo>
                    <a:lnTo>
                      <a:pt x="235037" y="103209"/>
                    </a:lnTo>
                    <a:lnTo>
                      <a:pt x="235166" y="103801"/>
                    </a:lnTo>
                    <a:lnTo>
                      <a:pt x="238351" y="102473"/>
                    </a:lnTo>
                    <a:lnTo>
                      <a:pt x="239026" y="101845"/>
                    </a:lnTo>
                    <a:lnTo>
                      <a:pt x="239791" y="101418"/>
                    </a:lnTo>
                    <a:lnTo>
                      <a:pt x="241092" y="101523"/>
                    </a:lnTo>
                    <a:lnTo>
                      <a:pt x="244046" y="104768"/>
                    </a:lnTo>
                    <a:lnTo>
                      <a:pt x="245711" y="106115"/>
                    </a:lnTo>
                    <a:lnTo>
                      <a:pt x="246573" y="105108"/>
                    </a:lnTo>
                    <a:lnTo>
                      <a:pt x="247488" y="103422"/>
                    </a:lnTo>
                    <a:lnTo>
                      <a:pt x="249230" y="104107"/>
                    </a:lnTo>
                    <a:lnTo>
                      <a:pt x="252954" y="106915"/>
                    </a:lnTo>
                    <a:lnTo>
                      <a:pt x="262645" y="108598"/>
                    </a:lnTo>
                    <a:lnTo>
                      <a:pt x="264089" y="109233"/>
                    </a:lnTo>
                    <a:lnTo>
                      <a:pt x="270557" y="113681"/>
                    </a:lnTo>
                    <a:lnTo>
                      <a:pt x="271567" y="115158"/>
                    </a:lnTo>
                    <a:lnTo>
                      <a:pt x="273502" y="115849"/>
                    </a:lnTo>
                    <a:lnTo>
                      <a:pt x="275301" y="116770"/>
                    </a:lnTo>
                    <a:lnTo>
                      <a:pt x="275931" y="118992"/>
                    </a:lnTo>
                    <a:lnTo>
                      <a:pt x="276303" y="121848"/>
                    </a:lnTo>
                    <a:lnTo>
                      <a:pt x="277825" y="121796"/>
                    </a:lnTo>
                    <a:lnTo>
                      <a:pt x="279730" y="120892"/>
                    </a:lnTo>
                    <a:lnTo>
                      <a:pt x="281194" y="121210"/>
                    </a:lnTo>
                    <a:lnTo>
                      <a:pt x="283870" y="123645"/>
                    </a:lnTo>
                    <a:lnTo>
                      <a:pt x="284338" y="124308"/>
                    </a:lnTo>
                    <a:lnTo>
                      <a:pt x="283988" y="125677"/>
                    </a:lnTo>
                    <a:lnTo>
                      <a:pt x="283057" y="128002"/>
                    </a:lnTo>
                    <a:lnTo>
                      <a:pt x="283104" y="129338"/>
                    </a:lnTo>
                    <a:lnTo>
                      <a:pt x="283447" y="131081"/>
                    </a:lnTo>
                    <a:lnTo>
                      <a:pt x="283459" y="132053"/>
                    </a:lnTo>
                    <a:lnTo>
                      <a:pt x="283020" y="133201"/>
                    </a:lnTo>
                    <a:lnTo>
                      <a:pt x="282204" y="133969"/>
                    </a:lnTo>
                    <a:lnTo>
                      <a:pt x="281383" y="134516"/>
                    </a:lnTo>
                    <a:lnTo>
                      <a:pt x="280934" y="134980"/>
                    </a:lnTo>
                    <a:lnTo>
                      <a:pt x="280741" y="136409"/>
                    </a:lnTo>
                    <a:lnTo>
                      <a:pt x="280918" y="137596"/>
                    </a:lnTo>
                    <a:lnTo>
                      <a:pt x="281179" y="138595"/>
                    </a:lnTo>
                    <a:lnTo>
                      <a:pt x="281237" y="139424"/>
                    </a:lnTo>
                    <a:lnTo>
                      <a:pt x="280822" y="140728"/>
                    </a:lnTo>
                    <a:lnTo>
                      <a:pt x="279629" y="143191"/>
                    </a:lnTo>
                    <a:lnTo>
                      <a:pt x="279333" y="144170"/>
                    </a:lnTo>
                    <a:lnTo>
                      <a:pt x="279359" y="146295"/>
                    </a:lnTo>
                    <a:lnTo>
                      <a:pt x="280000" y="149903"/>
                    </a:lnTo>
                    <a:lnTo>
                      <a:pt x="280048" y="157600"/>
                    </a:lnTo>
                    <a:lnTo>
                      <a:pt x="280990" y="163015"/>
                    </a:lnTo>
                    <a:lnTo>
                      <a:pt x="282596" y="168140"/>
                    </a:lnTo>
                    <a:lnTo>
                      <a:pt x="284615" y="172603"/>
                    </a:lnTo>
                    <a:lnTo>
                      <a:pt x="285694" y="173887"/>
                    </a:lnTo>
                    <a:lnTo>
                      <a:pt x="287580" y="175541"/>
                    </a:lnTo>
                    <a:lnTo>
                      <a:pt x="289789" y="177003"/>
                    </a:lnTo>
                    <a:lnTo>
                      <a:pt x="298736" y="179918"/>
                    </a:lnTo>
                    <a:lnTo>
                      <a:pt x="300474" y="181046"/>
                    </a:lnTo>
                    <a:lnTo>
                      <a:pt x="302032" y="183250"/>
                    </a:lnTo>
                    <a:lnTo>
                      <a:pt x="302624" y="185626"/>
                    </a:lnTo>
                    <a:lnTo>
                      <a:pt x="302609" y="188088"/>
                    </a:lnTo>
                    <a:lnTo>
                      <a:pt x="302366" y="190538"/>
                    </a:lnTo>
                    <a:lnTo>
                      <a:pt x="301894" y="191675"/>
                    </a:lnTo>
                    <a:lnTo>
                      <a:pt x="301106" y="192451"/>
                    </a:lnTo>
                    <a:lnTo>
                      <a:pt x="300501" y="193429"/>
                    </a:lnTo>
                    <a:lnTo>
                      <a:pt x="300581" y="195210"/>
                    </a:lnTo>
                    <a:lnTo>
                      <a:pt x="301199" y="196590"/>
                    </a:lnTo>
                    <a:lnTo>
                      <a:pt x="302098" y="197652"/>
                    </a:lnTo>
                    <a:lnTo>
                      <a:pt x="307565" y="201860"/>
                    </a:lnTo>
                    <a:lnTo>
                      <a:pt x="316051" y="204228"/>
                    </a:lnTo>
                    <a:lnTo>
                      <a:pt x="320353" y="206759"/>
                    </a:lnTo>
                    <a:lnTo>
                      <a:pt x="321069" y="207707"/>
                    </a:lnTo>
                    <a:lnTo>
                      <a:pt x="321415" y="208601"/>
                    </a:lnTo>
                    <a:lnTo>
                      <a:pt x="321978" y="209294"/>
                    </a:lnTo>
                    <a:lnTo>
                      <a:pt x="324164" y="210004"/>
                    </a:lnTo>
                    <a:lnTo>
                      <a:pt x="325167" y="210710"/>
                    </a:lnTo>
                    <a:lnTo>
                      <a:pt x="326066" y="211534"/>
                    </a:lnTo>
                    <a:lnTo>
                      <a:pt x="328197" y="214223"/>
                    </a:lnTo>
                    <a:lnTo>
                      <a:pt x="332178" y="217319"/>
                    </a:lnTo>
                    <a:lnTo>
                      <a:pt x="338335" y="220648"/>
                    </a:lnTo>
                    <a:lnTo>
                      <a:pt x="340284" y="222151"/>
                    </a:lnTo>
                    <a:lnTo>
                      <a:pt x="341711" y="226433"/>
                    </a:lnTo>
                    <a:lnTo>
                      <a:pt x="343861" y="227707"/>
                    </a:lnTo>
                    <a:lnTo>
                      <a:pt x="348471" y="228844"/>
                    </a:lnTo>
                    <a:lnTo>
                      <a:pt x="351906" y="231430"/>
                    </a:lnTo>
                    <a:lnTo>
                      <a:pt x="356365" y="240047"/>
                    </a:lnTo>
                    <a:lnTo>
                      <a:pt x="359038" y="244060"/>
                    </a:lnTo>
                    <a:lnTo>
                      <a:pt x="359997" y="244671"/>
                    </a:lnTo>
                    <a:lnTo>
                      <a:pt x="361154" y="245160"/>
                    </a:lnTo>
                    <a:lnTo>
                      <a:pt x="362094" y="245730"/>
                    </a:lnTo>
                    <a:lnTo>
                      <a:pt x="362428" y="246625"/>
                    </a:lnTo>
                    <a:lnTo>
                      <a:pt x="362762" y="247232"/>
                    </a:lnTo>
                    <a:lnTo>
                      <a:pt x="364546" y="249495"/>
                    </a:lnTo>
                    <a:lnTo>
                      <a:pt x="366024" y="250571"/>
                    </a:lnTo>
                    <a:lnTo>
                      <a:pt x="367319" y="252957"/>
                    </a:lnTo>
                    <a:lnTo>
                      <a:pt x="368128" y="253836"/>
                    </a:lnTo>
                    <a:lnTo>
                      <a:pt x="369312" y="254269"/>
                    </a:lnTo>
                    <a:lnTo>
                      <a:pt x="371841" y="254612"/>
                    </a:lnTo>
                    <a:lnTo>
                      <a:pt x="373018" y="255098"/>
                    </a:lnTo>
                    <a:lnTo>
                      <a:pt x="375709" y="258380"/>
                    </a:lnTo>
                    <a:lnTo>
                      <a:pt x="377567" y="263326"/>
                    </a:lnTo>
                    <a:lnTo>
                      <a:pt x="381028" y="276567"/>
                    </a:lnTo>
                    <a:lnTo>
                      <a:pt x="382137" y="279039"/>
                    </a:lnTo>
                    <a:lnTo>
                      <a:pt x="383679" y="281128"/>
                    </a:lnTo>
                    <a:lnTo>
                      <a:pt x="387669" y="283130"/>
                    </a:lnTo>
                    <a:lnTo>
                      <a:pt x="397597" y="297890"/>
                    </a:lnTo>
                    <a:lnTo>
                      <a:pt x="399259" y="299223"/>
                    </a:lnTo>
                    <a:lnTo>
                      <a:pt x="403622" y="300027"/>
                    </a:lnTo>
                    <a:lnTo>
                      <a:pt x="405550" y="300952"/>
                    </a:lnTo>
                    <a:lnTo>
                      <a:pt x="407020" y="302918"/>
                    </a:lnTo>
                    <a:lnTo>
                      <a:pt x="407705" y="304118"/>
                    </a:lnTo>
                    <a:lnTo>
                      <a:pt x="407617" y="304612"/>
                    </a:lnTo>
                    <a:lnTo>
                      <a:pt x="408841" y="304711"/>
                    </a:lnTo>
                    <a:lnTo>
                      <a:pt x="409566" y="304943"/>
                    </a:lnTo>
                    <a:lnTo>
                      <a:pt x="409875" y="305623"/>
                    </a:lnTo>
                    <a:lnTo>
                      <a:pt x="409809" y="307085"/>
                    </a:lnTo>
                    <a:lnTo>
                      <a:pt x="410911" y="308117"/>
                    </a:lnTo>
                    <a:lnTo>
                      <a:pt x="413606" y="308562"/>
                    </a:lnTo>
                    <a:lnTo>
                      <a:pt x="418237" y="308393"/>
                    </a:lnTo>
                    <a:lnTo>
                      <a:pt x="420498" y="306966"/>
                    </a:lnTo>
                    <a:lnTo>
                      <a:pt x="425274" y="302864"/>
                    </a:lnTo>
                    <a:lnTo>
                      <a:pt x="427250" y="302114"/>
                    </a:lnTo>
                    <a:lnTo>
                      <a:pt x="429332" y="302964"/>
                    </a:lnTo>
                    <a:lnTo>
                      <a:pt x="433767" y="305731"/>
                    </a:lnTo>
                    <a:lnTo>
                      <a:pt x="435785" y="305698"/>
                    </a:lnTo>
                    <a:lnTo>
                      <a:pt x="437102" y="303696"/>
                    </a:lnTo>
                    <a:lnTo>
                      <a:pt x="436535" y="300937"/>
                    </a:lnTo>
                    <a:lnTo>
                      <a:pt x="435073" y="298168"/>
                    </a:lnTo>
                    <a:lnTo>
                      <a:pt x="433693" y="296106"/>
                    </a:lnTo>
                    <a:lnTo>
                      <a:pt x="432822" y="293478"/>
                    </a:lnTo>
                    <a:lnTo>
                      <a:pt x="433630" y="291237"/>
                    </a:lnTo>
                    <a:lnTo>
                      <a:pt x="436543" y="287087"/>
                    </a:lnTo>
                    <a:lnTo>
                      <a:pt x="438313" y="279650"/>
                    </a:lnTo>
                    <a:lnTo>
                      <a:pt x="438959" y="278741"/>
                    </a:lnTo>
                    <a:lnTo>
                      <a:pt x="440894" y="277203"/>
                    </a:lnTo>
                    <a:lnTo>
                      <a:pt x="442576" y="276547"/>
                    </a:lnTo>
                    <a:lnTo>
                      <a:pt x="454492" y="275608"/>
                    </a:lnTo>
                    <a:lnTo>
                      <a:pt x="464587" y="276629"/>
                    </a:lnTo>
                    <a:lnTo>
                      <a:pt x="467873" y="277748"/>
                    </a:lnTo>
                    <a:lnTo>
                      <a:pt x="471942" y="279794"/>
                    </a:lnTo>
                    <a:lnTo>
                      <a:pt x="476281" y="281044"/>
                    </a:lnTo>
                    <a:lnTo>
                      <a:pt x="480674" y="281094"/>
                    </a:lnTo>
                    <a:lnTo>
                      <a:pt x="488950" y="277619"/>
                    </a:lnTo>
                    <a:lnTo>
                      <a:pt x="493578" y="276722"/>
                    </a:lnTo>
                    <a:lnTo>
                      <a:pt x="498020" y="277205"/>
                    </a:lnTo>
                    <a:lnTo>
                      <a:pt x="501538" y="279453"/>
                    </a:lnTo>
                    <a:lnTo>
                      <a:pt x="517509" y="296905"/>
                    </a:lnTo>
                    <a:lnTo>
                      <a:pt x="521659" y="299302"/>
                    </a:lnTo>
                    <a:lnTo>
                      <a:pt x="526055" y="300228"/>
                    </a:lnTo>
                    <a:lnTo>
                      <a:pt x="533179" y="298850"/>
                    </a:lnTo>
                    <a:lnTo>
                      <a:pt x="535529" y="298720"/>
                    </a:lnTo>
                    <a:lnTo>
                      <a:pt x="537702" y="299317"/>
                    </a:lnTo>
                    <a:lnTo>
                      <a:pt x="539596" y="300845"/>
                    </a:lnTo>
                    <a:lnTo>
                      <a:pt x="540149" y="302068"/>
                    </a:lnTo>
                    <a:lnTo>
                      <a:pt x="540303" y="303415"/>
                    </a:lnTo>
                    <a:lnTo>
                      <a:pt x="540579" y="304735"/>
                    </a:lnTo>
                    <a:lnTo>
                      <a:pt x="541477" y="305893"/>
                    </a:lnTo>
                    <a:lnTo>
                      <a:pt x="542359" y="306218"/>
                    </a:lnTo>
                    <a:lnTo>
                      <a:pt x="546407" y="306375"/>
                    </a:lnTo>
                    <a:lnTo>
                      <a:pt x="549592" y="307179"/>
                    </a:lnTo>
                    <a:lnTo>
                      <a:pt x="550912" y="308331"/>
                    </a:lnTo>
                    <a:lnTo>
                      <a:pt x="552908" y="309631"/>
                    </a:lnTo>
                    <a:lnTo>
                      <a:pt x="559285" y="310875"/>
                    </a:lnTo>
                    <a:lnTo>
                      <a:pt x="561656" y="311728"/>
                    </a:lnTo>
                    <a:lnTo>
                      <a:pt x="563201" y="312966"/>
                    </a:lnTo>
                    <a:lnTo>
                      <a:pt x="564899" y="313860"/>
                    </a:lnTo>
                    <a:lnTo>
                      <a:pt x="565849" y="311841"/>
                    </a:lnTo>
                    <a:lnTo>
                      <a:pt x="566542" y="311682"/>
                    </a:lnTo>
                    <a:lnTo>
                      <a:pt x="568060" y="311547"/>
                    </a:lnTo>
                    <a:lnTo>
                      <a:pt x="570450" y="311772"/>
                    </a:lnTo>
                    <a:lnTo>
                      <a:pt x="573843" y="313581"/>
                    </a:lnTo>
                    <a:lnTo>
                      <a:pt x="580805" y="315224"/>
                    </a:lnTo>
                    <a:lnTo>
                      <a:pt x="582501" y="314729"/>
                    </a:lnTo>
                    <a:lnTo>
                      <a:pt x="588397" y="307112"/>
                    </a:lnTo>
                    <a:lnTo>
                      <a:pt x="589542" y="306569"/>
                    </a:lnTo>
                    <a:lnTo>
                      <a:pt x="590665" y="306944"/>
                    </a:lnTo>
                    <a:lnTo>
                      <a:pt x="591704" y="307645"/>
                    </a:lnTo>
                    <a:lnTo>
                      <a:pt x="592609" y="308071"/>
                    </a:lnTo>
                    <a:lnTo>
                      <a:pt x="593827" y="307926"/>
                    </a:lnTo>
                    <a:lnTo>
                      <a:pt x="595218" y="306858"/>
                    </a:lnTo>
                    <a:lnTo>
                      <a:pt x="596050" y="306683"/>
                    </a:lnTo>
                    <a:lnTo>
                      <a:pt x="597066" y="307181"/>
                    </a:lnTo>
                    <a:lnTo>
                      <a:pt x="598999" y="309128"/>
                    </a:lnTo>
                    <a:lnTo>
                      <a:pt x="599956" y="309707"/>
                    </a:lnTo>
                    <a:lnTo>
                      <a:pt x="608115" y="310635"/>
                    </a:lnTo>
                    <a:lnTo>
                      <a:pt x="609449" y="311635"/>
                    </a:lnTo>
                    <a:lnTo>
                      <a:pt x="612314" y="316025"/>
                    </a:lnTo>
                    <a:lnTo>
                      <a:pt x="614043" y="317616"/>
                    </a:lnTo>
                    <a:lnTo>
                      <a:pt x="616255" y="318112"/>
                    </a:lnTo>
                    <a:lnTo>
                      <a:pt x="618842" y="318308"/>
                    </a:lnTo>
                    <a:lnTo>
                      <a:pt x="620917" y="318944"/>
                    </a:lnTo>
                    <a:lnTo>
                      <a:pt x="622091" y="321757"/>
                    </a:lnTo>
                    <a:lnTo>
                      <a:pt x="623531" y="322186"/>
                    </a:lnTo>
                    <a:lnTo>
                      <a:pt x="626346" y="322592"/>
                    </a:lnTo>
                    <a:lnTo>
                      <a:pt x="627104" y="323212"/>
                    </a:lnTo>
                    <a:lnTo>
                      <a:pt x="627880" y="324142"/>
                    </a:lnTo>
                    <a:lnTo>
                      <a:pt x="629399" y="326580"/>
                    </a:lnTo>
                    <a:lnTo>
                      <a:pt x="632861" y="325696"/>
                    </a:lnTo>
                    <a:lnTo>
                      <a:pt x="635473" y="327569"/>
                    </a:lnTo>
                    <a:lnTo>
                      <a:pt x="637786" y="329938"/>
                    </a:lnTo>
                    <a:lnTo>
                      <a:pt x="640331" y="330518"/>
                    </a:lnTo>
                    <a:lnTo>
                      <a:pt x="641075" y="329811"/>
                    </a:lnTo>
                    <a:lnTo>
                      <a:pt x="641641" y="328734"/>
                    </a:lnTo>
                    <a:lnTo>
                      <a:pt x="642553" y="327763"/>
                    </a:lnTo>
                    <a:lnTo>
                      <a:pt x="644331" y="327353"/>
                    </a:lnTo>
                    <a:lnTo>
                      <a:pt x="645887" y="327555"/>
                    </a:lnTo>
                    <a:lnTo>
                      <a:pt x="646957" y="328058"/>
                    </a:lnTo>
                    <a:lnTo>
                      <a:pt x="649672" y="330276"/>
                    </a:lnTo>
                    <a:lnTo>
                      <a:pt x="648490" y="334148"/>
                    </a:lnTo>
                    <a:lnTo>
                      <a:pt x="648125" y="338704"/>
                    </a:lnTo>
                    <a:lnTo>
                      <a:pt x="648836" y="341608"/>
                    </a:lnTo>
                    <a:lnTo>
                      <a:pt x="652535" y="347080"/>
                    </a:lnTo>
                    <a:lnTo>
                      <a:pt x="653751" y="348160"/>
                    </a:lnTo>
                    <a:lnTo>
                      <a:pt x="663329" y="346578"/>
                    </a:lnTo>
                    <a:lnTo>
                      <a:pt x="662720" y="345092"/>
                    </a:lnTo>
                    <a:lnTo>
                      <a:pt x="661555" y="344623"/>
                    </a:lnTo>
                    <a:lnTo>
                      <a:pt x="658566" y="344315"/>
                    </a:lnTo>
                    <a:lnTo>
                      <a:pt x="657084" y="343627"/>
                    </a:lnTo>
                    <a:lnTo>
                      <a:pt x="655845" y="342706"/>
                    </a:lnTo>
                    <a:lnTo>
                      <a:pt x="654859" y="341553"/>
                    </a:lnTo>
                    <a:lnTo>
                      <a:pt x="654123" y="340152"/>
                    </a:lnTo>
                    <a:lnTo>
                      <a:pt x="653671" y="338618"/>
                    </a:lnTo>
                    <a:lnTo>
                      <a:pt x="653486" y="337061"/>
                    </a:lnTo>
                    <a:lnTo>
                      <a:pt x="653545" y="333857"/>
                    </a:lnTo>
                    <a:lnTo>
                      <a:pt x="653466" y="333006"/>
                    </a:lnTo>
                    <a:lnTo>
                      <a:pt x="653269" y="332175"/>
                    </a:lnTo>
                    <a:lnTo>
                      <a:pt x="653146" y="331271"/>
                    </a:lnTo>
                    <a:lnTo>
                      <a:pt x="653326" y="330189"/>
                    </a:lnTo>
                    <a:lnTo>
                      <a:pt x="653730" y="329489"/>
                    </a:lnTo>
                    <a:lnTo>
                      <a:pt x="654892" y="328098"/>
                    </a:lnTo>
                    <a:lnTo>
                      <a:pt x="655208" y="327341"/>
                    </a:lnTo>
                    <a:lnTo>
                      <a:pt x="655720" y="326513"/>
                    </a:lnTo>
                    <a:lnTo>
                      <a:pt x="658975" y="323296"/>
                    </a:lnTo>
                    <a:lnTo>
                      <a:pt x="660130" y="322618"/>
                    </a:lnTo>
                    <a:lnTo>
                      <a:pt x="661087" y="322880"/>
                    </a:lnTo>
                    <a:lnTo>
                      <a:pt x="661983" y="323915"/>
                    </a:lnTo>
                    <a:lnTo>
                      <a:pt x="662939" y="325544"/>
                    </a:lnTo>
                    <a:lnTo>
                      <a:pt x="664820" y="326421"/>
                    </a:lnTo>
                    <a:lnTo>
                      <a:pt x="668122" y="326457"/>
                    </a:lnTo>
                    <a:lnTo>
                      <a:pt x="673571" y="325640"/>
                    </a:lnTo>
                    <a:lnTo>
                      <a:pt x="674141" y="325547"/>
                    </a:lnTo>
                    <a:lnTo>
                      <a:pt x="675658" y="325769"/>
                    </a:lnTo>
                    <a:lnTo>
                      <a:pt x="677633" y="326349"/>
                    </a:lnTo>
                    <a:lnTo>
                      <a:pt x="679286" y="327815"/>
                    </a:lnTo>
                    <a:lnTo>
                      <a:pt x="680708" y="329898"/>
                    </a:lnTo>
                    <a:lnTo>
                      <a:pt x="681775" y="328215"/>
                    </a:lnTo>
                    <a:lnTo>
                      <a:pt x="684031" y="321400"/>
                    </a:lnTo>
                    <a:lnTo>
                      <a:pt x="685132" y="319782"/>
                    </a:lnTo>
                    <a:lnTo>
                      <a:pt x="686744" y="318015"/>
                    </a:lnTo>
                    <a:lnTo>
                      <a:pt x="688462" y="316539"/>
                    </a:lnTo>
                    <a:lnTo>
                      <a:pt x="689825" y="315787"/>
                    </a:lnTo>
                    <a:lnTo>
                      <a:pt x="690998" y="315626"/>
                    </a:lnTo>
                    <a:lnTo>
                      <a:pt x="693767" y="316264"/>
                    </a:lnTo>
                    <a:lnTo>
                      <a:pt x="694912" y="316140"/>
                    </a:lnTo>
                    <a:lnTo>
                      <a:pt x="696951" y="315182"/>
                    </a:lnTo>
                    <a:lnTo>
                      <a:pt x="697827" y="314972"/>
                    </a:lnTo>
                    <a:lnTo>
                      <a:pt x="699699" y="315570"/>
                    </a:lnTo>
                    <a:lnTo>
                      <a:pt x="701378" y="316974"/>
                    </a:lnTo>
                    <a:lnTo>
                      <a:pt x="702519" y="318993"/>
                    </a:lnTo>
                    <a:lnTo>
                      <a:pt x="702737" y="321398"/>
                    </a:lnTo>
                    <a:lnTo>
                      <a:pt x="704478" y="322352"/>
                    </a:lnTo>
                    <a:lnTo>
                      <a:pt x="717075" y="319113"/>
                    </a:lnTo>
                    <a:lnTo>
                      <a:pt x="717702" y="318826"/>
                    </a:lnTo>
                    <a:lnTo>
                      <a:pt x="719670" y="317377"/>
                    </a:lnTo>
                    <a:lnTo>
                      <a:pt x="720642" y="316957"/>
                    </a:lnTo>
                    <a:lnTo>
                      <a:pt x="721722" y="317043"/>
                    </a:lnTo>
                    <a:lnTo>
                      <a:pt x="723469" y="317934"/>
                    </a:lnTo>
                    <a:lnTo>
                      <a:pt x="724443" y="318236"/>
                    </a:lnTo>
                    <a:lnTo>
                      <a:pt x="736961" y="326630"/>
                    </a:lnTo>
                    <a:lnTo>
                      <a:pt x="739677" y="327341"/>
                    </a:lnTo>
                    <a:lnTo>
                      <a:pt x="740754" y="327974"/>
                    </a:lnTo>
                    <a:lnTo>
                      <a:pt x="741232" y="329228"/>
                    </a:lnTo>
                    <a:lnTo>
                      <a:pt x="741574" y="330728"/>
                    </a:lnTo>
                    <a:lnTo>
                      <a:pt x="742217" y="332117"/>
                    </a:lnTo>
                    <a:lnTo>
                      <a:pt x="743256" y="333192"/>
                    </a:lnTo>
                    <a:lnTo>
                      <a:pt x="744102" y="333648"/>
                    </a:lnTo>
                    <a:lnTo>
                      <a:pt x="746261" y="334406"/>
                    </a:lnTo>
                    <a:lnTo>
                      <a:pt x="748747" y="336055"/>
                    </a:lnTo>
                    <a:lnTo>
                      <a:pt x="749001" y="337530"/>
                    </a:lnTo>
                    <a:lnTo>
                      <a:pt x="748118" y="339604"/>
                    </a:lnTo>
                    <a:lnTo>
                      <a:pt x="747168" y="343025"/>
                    </a:lnTo>
                    <a:lnTo>
                      <a:pt x="747695" y="345230"/>
                    </a:lnTo>
                    <a:lnTo>
                      <a:pt x="751060" y="348420"/>
                    </a:lnTo>
                    <a:lnTo>
                      <a:pt x="751654" y="351214"/>
                    </a:lnTo>
                    <a:lnTo>
                      <a:pt x="749748" y="356294"/>
                    </a:lnTo>
                    <a:lnTo>
                      <a:pt x="749061" y="359310"/>
                    </a:lnTo>
                    <a:lnTo>
                      <a:pt x="749934" y="360796"/>
                    </a:lnTo>
                    <a:lnTo>
                      <a:pt x="749844" y="362201"/>
                    </a:lnTo>
                    <a:lnTo>
                      <a:pt x="751042" y="369928"/>
                    </a:lnTo>
                    <a:lnTo>
                      <a:pt x="751650" y="372069"/>
                    </a:lnTo>
                    <a:lnTo>
                      <a:pt x="751828" y="373339"/>
                    </a:lnTo>
                    <a:lnTo>
                      <a:pt x="751741" y="374960"/>
                    </a:lnTo>
                    <a:lnTo>
                      <a:pt x="751323" y="375683"/>
                    </a:lnTo>
                    <a:lnTo>
                      <a:pt x="749643" y="377722"/>
                    </a:lnTo>
                    <a:lnTo>
                      <a:pt x="749127" y="379039"/>
                    </a:lnTo>
                    <a:lnTo>
                      <a:pt x="749510" y="381893"/>
                    </a:lnTo>
                    <a:lnTo>
                      <a:pt x="751036" y="384064"/>
                    </a:lnTo>
                    <a:lnTo>
                      <a:pt x="754275" y="387350"/>
                    </a:lnTo>
                    <a:lnTo>
                      <a:pt x="755096" y="389020"/>
                    </a:lnTo>
                    <a:lnTo>
                      <a:pt x="755264" y="390040"/>
                    </a:lnTo>
                    <a:lnTo>
                      <a:pt x="755192" y="392810"/>
                    </a:lnTo>
                    <a:lnTo>
                      <a:pt x="755540" y="393751"/>
                    </a:lnTo>
                    <a:lnTo>
                      <a:pt x="755928" y="394449"/>
                    </a:lnTo>
                    <a:lnTo>
                      <a:pt x="756064" y="395073"/>
                    </a:lnTo>
                    <a:lnTo>
                      <a:pt x="755092" y="400371"/>
                    </a:lnTo>
                    <a:lnTo>
                      <a:pt x="755023" y="401496"/>
                    </a:lnTo>
                    <a:lnTo>
                      <a:pt x="755126" y="402548"/>
                    </a:lnTo>
                    <a:lnTo>
                      <a:pt x="755448" y="403554"/>
                    </a:lnTo>
                    <a:lnTo>
                      <a:pt x="756035" y="404512"/>
                    </a:lnTo>
                    <a:lnTo>
                      <a:pt x="756964" y="405016"/>
                    </a:lnTo>
                    <a:lnTo>
                      <a:pt x="758360" y="405458"/>
                    </a:lnTo>
                    <a:lnTo>
                      <a:pt x="759572" y="406120"/>
                    </a:lnTo>
                    <a:lnTo>
                      <a:pt x="760706" y="410367"/>
                    </a:lnTo>
                    <a:lnTo>
                      <a:pt x="760715" y="411839"/>
                    </a:lnTo>
                    <a:lnTo>
                      <a:pt x="759970" y="414765"/>
                    </a:lnTo>
                    <a:lnTo>
                      <a:pt x="758764" y="417376"/>
                    </a:lnTo>
                    <a:lnTo>
                      <a:pt x="757278" y="419626"/>
                    </a:lnTo>
                    <a:lnTo>
                      <a:pt x="748147" y="430595"/>
                    </a:lnTo>
                    <a:lnTo>
                      <a:pt x="748101" y="431115"/>
                    </a:lnTo>
                    <a:lnTo>
                      <a:pt x="749177" y="431846"/>
                    </a:lnTo>
                    <a:lnTo>
                      <a:pt x="751700" y="432898"/>
                    </a:lnTo>
                    <a:lnTo>
                      <a:pt x="757399" y="434063"/>
                    </a:lnTo>
                    <a:lnTo>
                      <a:pt x="759871" y="435731"/>
                    </a:lnTo>
                    <a:lnTo>
                      <a:pt x="780308" y="449827"/>
                    </a:lnTo>
                    <a:lnTo>
                      <a:pt x="800682" y="463961"/>
                    </a:lnTo>
                    <a:lnTo>
                      <a:pt x="821006" y="478135"/>
                    </a:lnTo>
                    <a:lnTo>
                      <a:pt x="841255" y="492346"/>
                    </a:lnTo>
                    <a:lnTo>
                      <a:pt x="861447" y="506595"/>
                    </a:lnTo>
                    <a:lnTo>
                      <a:pt x="881577" y="520882"/>
                    </a:lnTo>
                    <a:lnTo>
                      <a:pt x="901644" y="535201"/>
                    </a:lnTo>
                    <a:lnTo>
                      <a:pt x="921105" y="549169"/>
                    </a:lnTo>
                    <a:lnTo>
                      <a:pt x="918753" y="551521"/>
                    </a:lnTo>
                    <a:lnTo>
                      <a:pt x="912647" y="552958"/>
                    </a:lnTo>
                    <a:lnTo>
                      <a:pt x="900629" y="552204"/>
                    </a:lnTo>
                    <a:lnTo>
                      <a:pt x="901552" y="551910"/>
                    </a:lnTo>
                    <a:lnTo>
                      <a:pt x="902082" y="551347"/>
                    </a:lnTo>
                    <a:lnTo>
                      <a:pt x="902199" y="550597"/>
                    </a:lnTo>
                    <a:lnTo>
                      <a:pt x="901821" y="549690"/>
                    </a:lnTo>
                    <a:lnTo>
                      <a:pt x="903341" y="547831"/>
                    </a:lnTo>
                    <a:lnTo>
                      <a:pt x="903136" y="546640"/>
                    </a:lnTo>
                    <a:lnTo>
                      <a:pt x="901962" y="546727"/>
                    </a:lnTo>
                    <a:lnTo>
                      <a:pt x="900575" y="548701"/>
                    </a:lnTo>
                    <a:lnTo>
                      <a:pt x="899434" y="547834"/>
                    </a:lnTo>
                    <a:lnTo>
                      <a:pt x="895414" y="546181"/>
                    </a:lnTo>
                    <a:lnTo>
                      <a:pt x="898680" y="553266"/>
                    </a:lnTo>
                    <a:lnTo>
                      <a:pt x="898785" y="555604"/>
                    </a:lnTo>
                    <a:lnTo>
                      <a:pt x="897631" y="557143"/>
                    </a:lnTo>
                    <a:lnTo>
                      <a:pt x="893898" y="559644"/>
                    </a:lnTo>
                    <a:lnTo>
                      <a:pt x="891913" y="563056"/>
                    </a:lnTo>
                    <a:lnTo>
                      <a:pt x="887668" y="568008"/>
                    </a:lnTo>
                    <a:lnTo>
                      <a:pt x="886285" y="569003"/>
                    </a:lnTo>
                    <a:lnTo>
                      <a:pt x="880894" y="569576"/>
                    </a:lnTo>
                    <a:lnTo>
                      <a:pt x="880203" y="570404"/>
                    </a:lnTo>
                    <a:lnTo>
                      <a:pt x="879507" y="571466"/>
                    </a:lnTo>
                    <a:lnTo>
                      <a:pt x="878338" y="572407"/>
                    </a:lnTo>
                    <a:lnTo>
                      <a:pt x="876201" y="572912"/>
                    </a:lnTo>
                    <a:lnTo>
                      <a:pt x="871767" y="572975"/>
                    </a:lnTo>
                    <a:lnTo>
                      <a:pt x="869604" y="573850"/>
                    </a:lnTo>
                    <a:lnTo>
                      <a:pt x="868960" y="574557"/>
                    </a:lnTo>
                    <a:lnTo>
                      <a:pt x="867661" y="576493"/>
                    </a:lnTo>
                    <a:lnTo>
                      <a:pt x="866879" y="577127"/>
                    </a:lnTo>
                    <a:lnTo>
                      <a:pt x="865596" y="577286"/>
                    </a:lnTo>
                    <a:lnTo>
                      <a:pt x="851707" y="575438"/>
                    </a:lnTo>
                    <a:lnTo>
                      <a:pt x="847228" y="576354"/>
                    </a:lnTo>
                    <a:lnTo>
                      <a:pt x="844016" y="579173"/>
                    </a:lnTo>
                    <a:lnTo>
                      <a:pt x="843463" y="578255"/>
                    </a:lnTo>
                    <a:lnTo>
                      <a:pt x="843169" y="577331"/>
                    </a:lnTo>
                    <a:lnTo>
                      <a:pt x="843135" y="576305"/>
                    </a:lnTo>
                    <a:lnTo>
                      <a:pt x="843277" y="575069"/>
                    </a:lnTo>
                    <a:lnTo>
                      <a:pt x="842808" y="574556"/>
                    </a:lnTo>
                    <a:lnTo>
                      <a:pt x="834736" y="573530"/>
                    </a:lnTo>
                    <a:lnTo>
                      <a:pt x="832726" y="572752"/>
                    </a:lnTo>
                    <a:lnTo>
                      <a:pt x="831257" y="571166"/>
                    </a:lnTo>
                    <a:lnTo>
                      <a:pt x="826664" y="572340"/>
                    </a:lnTo>
                    <a:lnTo>
                      <a:pt x="811677" y="570263"/>
                    </a:lnTo>
                    <a:lnTo>
                      <a:pt x="807343" y="570565"/>
                    </a:lnTo>
                    <a:lnTo>
                      <a:pt x="795638" y="569212"/>
                    </a:lnTo>
                    <a:lnTo>
                      <a:pt x="793394" y="569653"/>
                    </a:lnTo>
                    <a:lnTo>
                      <a:pt x="790124" y="571391"/>
                    </a:lnTo>
                    <a:lnTo>
                      <a:pt x="788868" y="571615"/>
                    </a:lnTo>
                    <a:lnTo>
                      <a:pt x="777019" y="568412"/>
                    </a:lnTo>
                    <a:lnTo>
                      <a:pt x="746794" y="566022"/>
                    </a:lnTo>
                    <a:lnTo>
                      <a:pt x="728426" y="568028"/>
                    </a:lnTo>
                    <a:lnTo>
                      <a:pt x="705675" y="573121"/>
                    </a:lnTo>
                    <a:lnTo>
                      <a:pt x="688406" y="579609"/>
                    </a:lnTo>
                    <a:lnTo>
                      <a:pt x="669684" y="589709"/>
                    </a:lnTo>
                    <a:lnTo>
                      <a:pt x="647605" y="605138"/>
                    </a:lnTo>
                    <a:lnTo>
                      <a:pt x="622779" y="625238"/>
                    </a:lnTo>
                    <a:lnTo>
                      <a:pt x="611602" y="633638"/>
                    </a:lnTo>
                    <a:lnTo>
                      <a:pt x="599877" y="645154"/>
                    </a:lnTo>
                    <a:lnTo>
                      <a:pt x="589877" y="652024"/>
                    </a:lnTo>
                    <a:lnTo>
                      <a:pt x="588756" y="652462"/>
                    </a:lnTo>
                    <a:lnTo>
                      <a:pt x="588068" y="653122"/>
                    </a:lnTo>
                    <a:lnTo>
                      <a:pt x="584247" y="657958"/>
                    </a:lnTo>
                    <a:lnTo>
                      <a:pt x="583171" y="657492"/>
                    </a:lnTo>
                    <a:lnTo>
                      <a:pt x="582904" y="656212"/>
                    </a:lnTo>
                    <a:lnTo>
                      <a:pt x="584588" y="654697"/>
                    </a:lnTo>
                    <a:lnTo>
                      <a:pt x="583047" y="653880"/>
                    </a:lnTo>
                    <a:lnTo>
                      <a:pt x="568453" y="655462"/>
                    </a:lnTo>
                    <a:lnTo>
                      <a:pt x="563775" y="654492"/>
                    </a:lnTo>
                    <a:lnTo>
                      <a:pt x="561359" y="654507"/>
                    </a:lnTo>
                    <a:lnTo>
                      <a:pt x="556639" y="657088"/>
                    </a:lnTo>
                    <a:lnTo>
                      <a:pt x="554492" y="657008"/>
                    </a:lnTo>
                    <a:lnTo>
                      <a:pt x="552261" y="656337"/>
                    </a:lnTo>
                    <a:lnTo>
                      <a:pt x="549605" y="655935"/>
                    </a:lnTo>
                    <a:lnTo>
                      <a:pt x="544914" y="656631"/>
                    </a:lnTo>
                    <a:lnTo>
                      <a:pt x="542160" y="657551"/>
                    </a:lnTo>
                    <a:lnTo>
                      <a:pt x="540814" y="658951"/>
                    </a:lnTo>
                    <a:lnTo>
                      <a:pt x="539710" y="659892"/>
                    </a:lnTo>
                    <a:lnTo>
                      <a:pt x="537885" y="657886"/>
                    </a:lnTo>
                    <a:lnTo>
                      <a:pt x="536318" y="655296"/>
                    </a:lnTo>
                    <a:lnTo>
                      <a:pt x="535957" y="654367"/>
                    </a:lnTo>
                    <a:lnTo>
                      <a:pt x="534352" y="653455"/>
                    </a:lnTo>
                    <a:lnTo>
                      <a:pt x="524759" y="653242"/>
                    </a:lnTo>
                    <a:lnTo>
                      <a:pt x="522948" y="653565"/>
                    </a:lnTo>
                    <a:lnTo>
                      <a:pt x="521384" y="654508"/>
                    </a:lnTo>
                    <a:lnTo>
                      <a:pt x="516500" y="659346"/>
                    </a:lnTo>
                    <a:lnTo>
                      <a:pt x="519382" y="663285"/>
                    </a:lnTo>
                    <a:lnTo>
                      <a:pt x="519744" y="664350"/>
                    </a:lnTo>
                    <a:lnTo>
                      <a:pt x="520304" y="666643"/>
                    </a:lnTo>
                    <a:lnTo>
                      <a:pt x="520903" y="667894"/>
                    </a:lnTo>
                    <a:lnTo>
                      <a:pt x="521300" y="668076"/>
                    </a:lnTo>
                    <a:lnTo>
                      <a:pt x="523252" y="668160"/>
                    </a:lnTo>
                    <a:lnTo>
                      <a:pt x="523544" y="668510"/>
                    </a:lnTo>
                    <a:lnTo>
                      <a:pt x="523443" y="669259"/>
                    </a:lnTo>
                    <a:lnTo>
                      <a:pt x="523252" y="670125"/>
                    </a:lnTo>
                    <a:lnTo>
                      <a:pt x="523224" y="670819"/>
                    </a:lnTo>
                    <a:lnTo>
                      <a:pt x="523296" y="672486"/>
                    </a:lnTo>
                    <a:lnTo>
                      <a:pt x="523072" y="674035"/>
                    </a:lnTo>
                    <a:lnTo>
                      <a:pt x="523268" y="675336"/>
                    </a:lnTo>
                    <a:lnTo>
                      <a:pt x="524625" y="676283"/>
                    </a:lnTo>
                    <a:lnTo>
                      <a:pt x="523556" y="678760"/>
                    </a:lnTo>
                    <a:lnTo>
                      <a:pt x="524245" y="680201"/>
                    </a:lnTo>
                    <a:lnTo>
                      <a:pt x="525856" y="680649"/>
                    </a:lnTo>
                    <a:lnTo>
                      <a:pt x="527554" y="680166"/>
                    </a:lnTo>
                    <a:lnTo>
                      <a:pt x="529301" y="678654"/>
                    </a:lnTo>
                    <a:lnTo>
                      <a:pt x="531804" y="675706"/>
                    </a:lnTo>
                    <a:lnTo>
                      <a:pt x="533848" y="674608"/>
                    </a:lnTo>
                    <a:lnTo>
                      <a:pt x="534794" y="674569"/>
                    </a:lnTo>
                    <a:lnTo>
                      <a:pt x="536704" y="674967"/>
                    </a:lnTo>
                    <a:lnTo>
                      <a:pt x="537617" y="674628"/>
                    </a:lnTo>
                    <a:lnTo>
                      <a:pt x="538346" y="673634"/>
                    </a:lnTo>
                    <a:lnTo>
                      <a:pt x="538666" y="672434"/>
                    </a:lnTo>
                    <a:lnTo>
                      <a:pt x="538901" y="671193"/>
                    </a:lnTo>
                    <a:lnTo>
                      <a:pt x="539312" y="669993"/>
                    </a:lnTo>
                    <a:lnTo>
                      <a:pt x="540722" y="668009"/>
                    </a:lnTo>
                    <a:lnTo>
                      <a:pt x="542428" y="666757"/>
                    </a:lnTo>
                    <a:lnTo>
                      <a:pt x="543987" y="667064"/>
                    </a:lnTo>
                    <a:lnTo>
                      <a:pt x="544968" y="669671"/>
                    </a:lnTo>
                    <a:lnTo>
                      <a:pt x="544110" y="671306"/>
                    </a:lnTo>
                    <a:lnTo>
                      <a:pt x="543627" y="673385"/>
                    </a:lnTo>
                    <a:lnTo>
                      <a:pt x="543194" y="677098"/>
                    </a:lnTo>
                    <a:lnTo>
                      <a:pt x="543191" y="678388"/>
                    </a:lnTo>
                    <a:lnTo>
                      <a:pt x="543462" y="679296"/>
                    </a:lnTo>
                    <a:lnTo>
                      <a:pt x="543821" y="680109"/>
                    </a:lnTo>
                    <a:lnTo>
                      <a:pt x="544019" y="681189"/>
                    </a:lnTo>
                    <a:lnTo>
                      <a:pt x="544011" y="682150"/>
                    </a:lnTo>
                    <a:lnTo>
                      <a:pt x="543941" y="682597"/>
                    </a:lnTo>
                    <a:lnTo>
                      <a:pt x="543786" y="683128"/>
                    </a:lnTo>
                    <a:lnTo>
                      <a:pt x="543597" y="684269"/>
                    </a:lnTo>
                    <a:lnTo>
                      <a:pt x="542968" y="684894"/>
                    </a:lnTo>
                    <a:lnTo>
                      <a:pt x="541655" y="685810"/>
                    </a:lnTo>
                    <a:lnTo>
                      <a:pt x="540284" y="687163"/>
                    </a:lnTo>
                    <a:lnTo>
                      <a:pt x="539457" y="689107"/>
                    </a:lnTo>
                    <a:lnTo>
                      <a:pt x="539066" y="690457"/>
                    </a:lnTo>
                    <a:lnTo>
                      <a:pt x="537628" y="694107"/>
                    </a:lnTo>
                    <a:lnTo>
                      <a:pt x="537150" y="695976"/>
                    </a:lnTo>
                    <a:lnTo>
                      <a:pt x="537320" y="696904"/>
                    </a:lnTo>
                    <a:lnTo>
                      <a:pt x="537924" y="697417"/>
                    </a:lnTo>
                    <a:lnTo>
                      <a:pt x="538718" y="697509"/>
                    </a:lnTo>
                    <a:lnTo>
                      <a:pt x="540165" y="696798"/>
                    </a:lnTo>
                    <a:lnTo>
                      <a:pt x="540538" y="697444"/>
                    </a:lnTo>
                    <a:lnTo>
                      <a:pt x="541179" y="702242"/>
                    </a:lnTo>
                    <a:lnTo>
                      <a:pt x="540503" y="703084"/>
                    </a:lnTo>
                    <a:lnTo>
                      <a:pt x="539180" y="703142"/>
                    </a:lnTo>
                    <a:lnTo>
                      <a:pt x="537477" y="703558"/>
                    </a:lnTo>
                    <a:lnTo>
                      <a:pt x="535867" y="704810"/>
                    </a:lnTo>
                    <a:lnTo>
                      <a:pt x="535777" y="705878"/>
                    </a:lnTo>
                    <a:lnTo>
                      <a:pt x="535996" y="707287"/>
                    </a:lnTo>
                    <a:lnTo>
                      <a:pt x="535286" y="709583"/>
                    </a:lnTo>
                    <a:lnTo>
                      <a:pt x="534164" y="710753"/>
                    </a:lnTo>
                    <a:lnTo>
                      <a:pt x="532565" y="711446"/>
                    </a:lnTo>
                    <a:lnTo>
                      <a:pt x="530898" y="711487"/>
                    </a:lnTo>
                    <a:lnTo>
                      <a:pt x="529609" y="710705"/>
                    </a:lnTo>
                    <a:lnTo>
                      <a:pt x="526857" y="708826"/>
                    </a:lnTo>
                    <a:lnTo>
                      <a:pt x="525547" y="707451"/>
                    </a:lnTo>
                    <a:lnTo>
                      <a:pt x="524780" y="705715"/>
                    </a:lnTo>
                    <a:lnTo>
                      <a:pt x="524751" y="703514"/>
                    </a:lnTo>
                    <a:lnTo>
                      <a:pt x="525652" y="702814"/>
                    </a:lnTo>
                    <a:lnTo>
                      <a:pt x="526823" y="702303"/>
                    </a:lnTo>
                    <a:lnTo>
                      <a:pt x="527600" y="700649"/>
                    </a:lnTo>
                    <a:lnTo>
                      <a:pt x="527102" y="699409"/>
                    </a:lnTo>
                    <a:lnTo>
                      <a:pt x="523241" y="696686"/>
                    </a:lnTo>
                    <a:lnTo>
                      <a:pt x="522469" y="695351"/>
                    </a:lnTo>
                    <a:lnTo>
                      <a:pt x="520509" y="690965"/>
                    </a:lnTo>
                    <a:lnTo>
                      <a:pt x="520200" y="683609"/>
                    </a:lnTo>
                    <a:lnTo>
                      <a:pt x="514505" y="673711"/>
                    </a:lnTo>
                    <a:lnTo>
                      <a:pt x="506360" y="666489"/>
                    </a:lnTo>
                    <a:lnTo>
                      <a:pt x="498719" y="667179"/>
                    </a:lnTo>
                    <a:lnTo>
                      <a:pt x="497542" y="669034"/>
                    </a:lnTo>
                    <a:lnTo>
                      <a:pt x="496839" y="671364"/>
                    </a:lnTo>
                    <a:lnTo>
                      <a:pt x="496260" y="675312"/>
                    </a:lnTo>
                    <a:lnTo>
                      <a:pt x="495076" y="675667"/>
                    </a:lnTo>
                    <a:lnTo>
                      <a:pt x="489593" y="676178"/>
                    </a:lnTo>
                    <a:lnTo>
                      <a:pt x="487850" y="675711"/>
                    </a:lnTo>
                    <a:lnTo>
                      <a:pt x="487497" y="674257"/>
                    </a:lnTo>
                    <a:lnTo>
                      <a:pt x="486684" y="665530"/>
                    </a:lnTo>
                    <a:lnTo>
                      <a:pt x="483721" y="656166"/>
                    </a:lnTo>
                    <a:lnTo>
                      <a:pt x="481040" y="650477"/>
                    </a:lnTo>
                    <a:lnTo>
                      <a:pt x="476377" y="644362"/>
                    </a:lnTo>
                    <a:lnTo>
                      <a:pt x="475558" y="642309"/>
                    </a:lnTo>
                    <a:lnTo>
                      <a:pt x="478197" y="643768"/>
                    </a:lnTo>
                    <a:lnTo>
                      <a:pt x="481799" y="647741"/>
                    </a:lnTo>
                    <a:lnTo>
                      <a:pt x="484530" y="648610"/>
                    </a:lnTo>
                    <a:lnTo>
                      <a:pt x="482999" y="644356"/>
                    </a:lnTo>
                    <a:lnTo>
                      <a:pt x="480940" y="641671"/>
                    </a:lnTo>
                    <a:lnTo>
                      <a:pt x="477889" y="640135"/>
                    </a:lnTo>
                    <a:lnTo>
                      <a:pt x="473489" y="639360"/>
                    </a:lnTo>
                    <a:lnTo>
                      <a:pt x="469972" y="639972"/>
                    </a:lnTo>
                    <a:lnTo>
                      <a:pt x="463476" y="643313"/>
                    </a:lnTo>
                    <a:lnTo>
                      <a:pt x="459437" y="643227"/>
                    </a:lnTo>
                    <a:lnTo>
                      <a:pt x="456850" y="640565"/>
                    </a:lnTo>
                    <a:lnTo>
                      <a:pt x="453809" y="631385"/>
                    </a:lnTo>
                    <a:lnTo>
                      <a:pt x="452469" y="629290"/>
                    </a:lnTo>
                    <a:lnTo>
                      <a:pt x="451337" y="628684"/>
                    </a:lnTo>
                    <a:lnTo>
                      <a:pt x="446335" y="625018"/>
                    </a:lnTo>
                    <a:lnTo>
                      <a:pt x="440789" y="623430"/>
                    </a:lnTo>
                    <a:lnTo>
                      <a:pt x="439021" y="622473"/>
                    </a:lnTo>
                    <a:lnTo>
                      <a:pt x="439120" y="621672"/>
                    </a:lnTo>
                    <a:lnTo>
                      <a:pt x="441402" y="621300"/>
                    </a:lnTo>
                    <a:lnTo>
                      <a:pt x="444103" y="620224"/>
                    </a:lnTo>
                    <a:lnTo>
                      <a:pt x="445680" y="618681"/>
                    </a:lnTo>
                    <a:lnTo>
                      <a:pt x="444574" y="616854"/>
                    </a:lnTo>
                    <a:lnTo>
                      <a:pt x="445832" y="615278"/>
                    </a:lnTo>
                    <a:lnTo>
                      <a:pt x="446432" y="613262"/>
                    </a:lnTo>
                    <a:lnTo>
                      <a:pt x="446359" y="611059"/>
                    </a:lnTo>
                    <a:lnTo>
                      <a:pt x="445564" y="608918"/>
                    </a:lnTo>
                    <a:lnTo>
                      <a:pt x="448908" y="607498"/>
                    </a:lnTo>
                    <a:lnTo>
                      <a:pt x="449918" y="607858"/>
                    </a:lnTo>
                    <a:lnTo>
                      <a:pt x="450718" y="608544"/>
                    </a:lnTo>
                    <a:lnTo>
                      <a:pt x="451331" y="609211"/>
                    </a:lnTo>
                    <a:lnTo>
                      <a:pt x="451750" y="609572"/>
                    </a:lnTo>
                    <a:lnTo>
                      <a:pt x="454194" y="609463"/>
                    </a:lnTo>
                    <a:lnTo>
                      <a:pt x="455918" y="608084"/>
                    </a:lnTo>
                    <a:lnTo>
                      <a:pt x="457158" y="606527"/>
                    </a:lnTo>
                    <a:lnTo>
                      <a:pt x="458192" y="605824"/>
                    </a:lnTo>
                    <a:lnTo>
                      <a:pt x="459927" y="605028"/>
                    </a:lnTo>
                    <a:lnTo>
                      <a:pt x="459940" y="602875"/>
                    </a:lnTo>
                    <a:lnTo>
                      <a:pt x="458767" y="600597"/>
                    </a:lnTo>
                    <a:lnTo>
                      <a:pt x="456924" y="599419"/>
                    </a:lnTo>
                    <a:lnTo>
                      <a:pt x="456502" y="598678"/>
                    </a:lnTo>
                    <a:lnTo>
                      <a:pt x="456866" y="597228"/>
                    </a:lnTo>
                    <a:lnTo>
                      <a:pt x="457807" y="595154"/>
                    </a:lnTo>
                    <a:lnTo>
                      <a:pt x="457410" y="593950"/>
                    </a:lnTo>
                    <a:lnTo>
                      <a:pt x="456103" y="591658"/>
                    </a:lnTo>
                    <a:lnTo>
                      <a:pt x="454092" y="586209"/>
                    </a:lnTo>
                    <a:lnTo>
                      <a:pt x="453027" y="584756"/>
                    </a:lnTo>
                    <a:lnTo>
                      <a:pt x="451486" y="583780"/>
                    </a:lnTo>
                    <a:lnTo>
                      <a:pt x="449671" y="583399"/>
                    </a:lnTo>
                    <a:lnTo>
                      <a:pt x="444856" y="583894"/>
                    </a:lnTo>
                    <a:lnTo>
                      <a:pt x="441066" y="583497"/>
                    </a:lnTo>
                    <a:lnTo>
                      <a:pt x="440275" y="583974"/>
                    </a:lnTo>
                    <a:lnTo>
                      <a:pt x="439714" y="584759"/>
                    </a:lnTo>
                    <a:lnTo>
                      <a:pt x="439044" y="584932"/>
                    </a:lnTo>
                    <a:lnTo>
                      <a:pt x="437911" y="583610"/>
                    </a:lnTo>
                    <a:lnTo>
                      <a:pt x="436154" y="582614"/>
                    </a:lnTo>
                    <a:lnTo>
                      <a:pt x="433629" y="582541"/>
                    </a:lnTo>
                    <a:lnTo>
                      <a:pt x="431898" y="583437"/>
                    </a:lnTo>
                    <a:lnTo>
                      <a:pt x="432539" y="585329"/>
                    </a:lnTo>
                    <a:lnTo>
                      <a:pt x="431557" y="586430"/>
                    </a:lnTo>
                    <a:lnTo>
                      <a:pt x="430495" y="587364"/>
                    </a:lnTo>
                    <a:lnTo>
                      <a:pt x="429573" y="588440"/>
                    </a:lnTo>
                    <a:lnTo>
                      <a:pt x="428446" y="591478"/>
                    </a:lnTo>
                    <a:lnTo>
                      <a:pt x="427367" y="591957"/>
                    </a:lnTo>
                    <a:lnTo>
                      <a:pt x="426195" y="592299"/>
                    </a:lnTo>
                    <a:lnTo>
                      <a:pt x="425210" y="593505"/>
                    </a:lnTo>
                    <a:lnTo>
                      <a:pt x="425074" y="594948"/>
                    </a:lnTo>
                    <a:lnTo>
                      <a:pt x="426435" y="596987"/>
                    </a:lnTo>
                    <a:lnTo>
                      <a:pt x="426678" y="598521"/>
                    </a:lnTo>
                    <a:lnTo>
                      <a:pt x="426400" y="601605"/>
                    </a:lnTo>
                    <a:lnTo>
                      <a:pt x="426496" y="605149"/>
                    </a:lnTo>
                    <a:lnTo>
                      <a:pt x="417389" y="602593"/>
                    </a:lnTo>
                    <a:lnTo>
                      <a:pt x="414925" y="603067"/>
                    </a:lnTo>
                    <a:lnTo>
                      <a:pt x="414061" y="604117"/>
                    </a:lnTo>
                    <a:lnTo>
                      <a:pt x="413384" y="605514"/>
                    </a:lnTo>
                    <a:lnTo>
                      <a:pt x="412383" y="606677"/>
                    </a:lnTo>
                    <a:lnTo>
                      <a:pt x="409070" y="607465"/>
                    </a:lnTo>
                    <a:lnTo>
                      <a:pt x="407869" y="608766"/>
                    </a:lnTo>
                    <a:lnTo>
                      <a:pt x="406138" y="611975"/>
                    </a:lnTo>
                    <a:lnTo>
                      <a:pt x="406778" y="612926"/>
                    </a:lnTo>
                    <a:lnTo>
                      <a:pt x="404689" y="613356"/>
                    </a:lnTo>
                    <a:lnTo>
                      <a:pt x="397642" y="613271"/>
                    </a:lnTo>
                    <a:lnTo>
                      <a:pt x="396385" y="614641"/>
                    </a:lnTo>
                    <a:lnTo>
                      <a:pt x="394131" y="613464"/>
                    </a:lnTo>
                    <a:lnTo>
                      <a:pt x="390965" y="610434"/>
                    </a:lnTo>
                    <a:lnTo>
                      <a:pt x="377103" y="592106"/>
                    </a:lnTo>
                    <a:lnTo>
                      <a:pt x="375446" y="590739"/>
                    </a:lnTo>
                    <a:lnTo>
                      <a:pt x="373495" y="590040"/>
                    </a:lnTo>
                    <a:lnTo>
                      <a:pt x="372109" y="589260"/>
                    </a:lnTo>
                    <a:lnTo>
                      <a:pt x="371878" y="587962"/>
                    </a:lnTo>
                    <a:lnTo>
                      <a:pt x="372341" y="587132"/>
                    </a:lnTo>
                    <a:lnTo>
                      <a:pt x="373102" y="587714"/>
                    </a:lnTo>
                    <a:lnTo>
                      <a:pt x="373885" y="588550"/>
                    </a:lnTo>
                    <a:lnTo>
                      <a:pt x="377379" y="589540"/>
                    </a:lnTo>
                    <a:lnTo>
                      <a:pt x="379159" y="591129"/>
                    </a:lnTo>
                    <a:lnTo>
                      <a:pt x="382266" y="595392"/>
                    </a:lnTo>
                    <a:lnTo>
                      <a:pt x="384236" y="596411"/>
                    </a:lnTo>
                    <a:lnTo>
                      <a:pt x="388843" y="596799"/>
                    </a:lnTo>
                    <a:lnTo>
                      <a:pt x="393322" y="596512"/>
                    </a:lnTo>
                    <a:lnTo>
                      <a:pt x="399712" y="593931"/>
                    </a:lnTo>
                    <a:lnTo>
                      <a:pt x="402837" y="593405"/>
                    </a:lnTo>
                    <a:lnTo>
                      <a:pt x="403988" y="592531"/>
                    </a:lnTo>
                    <a:lnTo>
                      <a:pt x="404632" y="591320"/>
                    </a:lnTo>
                    <a:lnTo>
                      <a:pt x="404263" y="589953"/>
                    </a:lnTo>
                    <a:lnTo>
                      <a:pt x="404258" y="588825"/>
                    </a:lnTo>
                    <a:lnTo>
                      <a:pt x="405436" y="587795"/>
                    </a:lnTo>
                    <a:lnTo>
                      <a:pt x="407846" y="586332"/>
                    </a:lnTo>
                    <a:lnTo>
                      <a:pt x="408308" y="585461"/>
                    </a:lnTo>
                    <a:lnTo>
                      <a:pt x="409134" y="583288"/>
                    </a:lnTo>
                    <a:lnTo>
                      <a:pt x="409741" y="582106"/>
                    </a:lnTo>
                    <a:lnTo>
                      <a:pt x="410602" y="581033"/>
                    </a:lnTo>
                    <a:lnTo>
                      <a:pt x="412602" y="579128"/>
                    </a:lnTo>
                    <a:lnTo>
                      <a:pt x="413944" y="577018"/>
                    </a:lnTo>
                    <a:lnTo>
                      <a:pt x="419400" y="571501"/>
                    </a:lnTo>
                    <a:lnTo>
                      <a:pt x="420909" y="567351"/>
                    </a:lnTo>
                    <a:lnTo>
                      <a:pt x="421128" y="562447"/>
                    </a:lnTo>
                    <a:lnTo>
                      <a:pt x="420145" y="557619"/>
                    </a:lnTo>
                    <a:lnTo>
                      <a:pt x="418028" y="553752"/>
                    </a:lnTo>
                    <a:lnTo>
                      <a:pt x="417139" y="552965"/>
                    </a:lnTo>
                    <a:lnTo>
                      <a:pt x="414174" y="551502"/>
                    </a:lnTo>
                    <a:lnTo>
                      <a:pt x="413093" y="550506"/>
                    </a:lnTo>
                    <a:lnTo>
                      <a:pt x="412593" y="549664"/>
                    </a:lnTo>
                    <a:lnTo>
                      <a:pt x="410651" y="544772"/>
                    </a:lnTo>
                    <a:lnTo>
                      <a:pt x="410247" y="539551"/>
                    </a:lnTo>
                    <a:lnTo>
                      <a:pt x="409575" y="536793"/>
                    </a:lnTo>
                    <a:lnTo>
                      <a:pt x="407860" y="534362"/>
                    </a:lnTo>
                    <a:lnTo>
                      <a:pt x="405202" y="532280"/>
                    </a:lnTo>
                    <a:lnTo>
                      <a:pt x="402806" y="532281"/>
                    </a:lnTo>
                    <a:lnTo>
                      <a:pt x="401906" y="536019"/>
                    </a:lnTo>
                    <a:lnTo>
                      <a:pt x="395417" y="534567"/>
                    </a:lnTo>
                    <a:lnTo>
                      <a:pt x="393654" y="535087"/>
                    </a:lnTo>
                    <a:lnTo>
                      <a:pt x="392628" y="536651"/>
                    </a:lnTo>
                    <a:lnTo>
                      <a:pt x="391861" y="538642"/>
                    </a:lnTo>
                    <a:lnTo>
                      <a:pt x="390891" y="540296"/>
                    </a:lnTo>
                    <a:lnTo>
                      <a:pt x="389775" y="541070"/>
                    </a:lnTo>
                    <a:lnTo>
                      <a:pt x="388044" y="541752"/>
                    </a:lnTo>
                    <a:lnTo>
                      <a:pt x="386202" y="542233"/>
                    </a:lnTo>
                    <a:lnTo>
                      <a:pt x="384674" y="542335"/>
                    </a:lnTo>
                    <a:lnTo>
                      <a:pt x="383315" y="543054"/>
                    </a:lnTo>
                    <a:lnTo>
                      <a:pt x="379042" y="546459"/>
                    </a:lnTo>
                    <a:lnTo>
                      <a:pt x="378111" y="547442"/>
                    </a:lnTo>
                    <a:lnTo>
                      <a:pt x="376343" y="548744"/>
                    </a:lnTo>
                    <a:lnTo>
                      <a:pt x="364395" y="551515"/>
                    </a:lnTo>
                    <a:lnTo>
                      <a:pt x="362707" y="552731"/>
                    </a:lnTo>
                    <a:lnTo>
                      <a:pt x="361293" y="554311"/>
                    </a:lnTo>
                    <a:lnTo>
                      <a:pt x="360300" y="555859"/>
                    </a:lnTo>
                    <a:lnTo>
                      <a:pt x="360243" y="556791"/>
                    </a:lnTo>
                    <a:lnTo>
                      <a:pt x="360556" y="557696"/>
                    </a:lnTo>
                    <a:lnTo>
                      <a:pt x="360482" y="558553"/>
                    </a:lnTo>
                    <a:lnTo>
                      <a:pt x="359273" y="559301"/>
                    </a:lnTo>
                    <a:lnTo>
                      <a:pt x="358328" y="559272"/>
                    </a:lnTo>
                    <a:lnTo>
                      <a:pt x="357391" y="558738"/>
                    </a:lnTo>
                    <a:lnTo>
                      <a:pt x="356557" y="557951"/>
                    </a:lnTo>
                    <a:lnTo>
                      <a:pt x="355976" y="557135"/>
                    </a:lnTo>
                    <a:lnTo>
                      <a:pt x="352979" y="558015"/>
                    </a:lnTo>
                    <a:lnTo>
                      <a:pt x="347000" y="557470"/>
                    </a:lnTo>
                    <a:lnTo>
                      <a:pt x="344607" y="558768"/>
                    </a:lnTo>
                    <a:lnTo>
                      <a:pt x="343137" y="562273"/>
                    </a:lnTo>
                    <a:lnTo>
                      <a:pt x="344924" y="563898"/>
                    </a:lnTo>
                    <a:lnTo>
                      <a:pt x="350157" y="564603"/>
                    </a:lnTo>
                    <a:lnTo>
                      <a:pt x="358954" y="567869"/>
                    </a:lnTo>
                    <a:lnTo>
                      <a:pt x="362514" y="567574"/>
                    </a:lnTo>
                    <a:lnTo>
                      <a:pt x="365076" y="566559"/>
                    </a:lnTo>
                    <a:lnTo>
                      <a:pt x="372878" y="562329"/>
                    </a:lnTo>
                    <a:lnTo>
                      <a:pt x="377731" y="565581"/>
                    </a:lnTo>
                    <a:lnTo>
                      <a:pt x="379507" y="568182"/>
                    </a:lnTo>
                    <a:lnTo>
                      <a:pt x="378438" y="571355"/>
                    </a:lnTo>
                    <a:lnTo>
                      <a:pt x="378104" y="572080"/>
                    </a:lnTo>
                    <a:lnTo>
                      <a:pt x="377982" y="573829"/>
                    </a:lnTo>
                    <a:lnTo>
                      <a:pt x="377751" y="574460"/>
                    </a:lnTo>
                    <a:lnTo>
                      <a:pt x="377079" y="574878"/>
                    </a:lnTo>
                    <a:lnTo>
                      <a:pt x="375697" y="574752"/>
                    </a:lnTo>
                    <a:lnTo>
                      <a:pt x="374896" y="575063"/>
                    </a:lnTo>
                    <a:lnTo>
                      <a:pt x="372890" y="577015"/>
                    </a:lnTo>
                    <a:lnTo>
                      <a:pt x="371781" y="578413"/>
                    </a:lnTo>
                    <a:lnTo>
                      <a:pt x="370836" y="579890"/>
                    </a:lnTo>
                    <a:lnTo>
                      <a:pt x="370404" y="582957"/>
                    </a:lnTo>
                    <a:lnTo>
                      <a:pt x="366142" y="583412"/>
                    </a:lnTo>
                    <a:lnTo>
                      <a:pt x="357957" y="582316"/>
                    </a:lnTo>
                    <a:lnTo>
                      <a:pt x="356747" y="582809"/>
                    </a:lnTo>
                    <a:lnTo>
                      <a:pt x="355870" y="583293"/>
                    </a:lnTo>
                    <a:lnTo>
                      <a:pt x="354950" y="583624"/>
                    </a:lnTo>
                    <a:lnTo>
                      <a:pt x="353644" y="583592"/>
                    </a:lnTo>
                    <a:lnTo>
                      <a:pt x="352644" y="583190"/>
                    </a:lnTo>
                    <a:lnTo>
                      <a:pt x="350457" y="581840"/>
                    </a:lnTo>
                    <a:lnTo>
                      <a:pt x="349353" y="581480"/>
                    </a:lnTo>
                    <a:lnTo>
                      <a:pt x="347042" y="581656"/>
                    </a:lnTo>
                    <a:lnTo>
                      <a:pt x="344858" y="582457"/>
                    </a:lnTo>
                    <a:lnTo>
                      <a:pt x="334759" y="588672"/>
                    </a:lnTo>
                    <a:lnTo>
                      <a:pt x="329133" y="593192"/>
                    </a:lnTo>
                    <a:lnTo>
                      <a:pt x="327990" y="593841"/>
                    </a:lnTo>
                    <a:lnTo>
                      <a:pt x="325832" y="593867"/>
                    </a:lnTo>
                    <a:lnTo>
                      <a:pt x="324476" y="594128"/>
                    </a:lnTo>
                    <a:lnTo>
                      <a:pt x="323661" y="594746"/>
                    </a:lnTo>
                    <a:lnTo>
                      <a:pt x="322070" y="596744"/>
                    </a:lnTo>
                    <a:lnTo>
                      <a:pt x="321320" y="597442"/>
                    </a:lnTo>
                    <a:lnTo>
                      <a:pt x="315984" y="598623"/>
                    </a:lnTo>
                    <a:lnTo>
                      <a:pt x="315430" y="598992"/>
                    </a:lnTo>
                    <a:lnTo>
                      <a:pt x="314204" y="600772"/>
                    </a:lnTo>
                    <a:lnTo>
                      <a:pt x="313650" y="601141"/>
                    </a:lnTo>
                    <a:lnTo>
                      <a:pt x="309045" y="601583"/>
                    </a:lnTo>
                    <a:lnTo>
                      <a:pt x="306987" y="602749"/>
                    </a:lnTo>
                    <a:lnTo>
                      <a:pt x="300943" y="608376"/>
                    </a:lnTo>
                    <a:lnTo>
                      <a:pt x="300614" y="609187"/>
                    </a:lnTo>
                    <a:lnTo>
                      <a:pt x="300756" y="610148"/>
                    </a:lnTo>
                    <a:lnTo>
                      <a:pt x="300719" y="611302"/>
                    </a:lnTo>
                    <a:lnTo>
                      <a:pt x="299772" y="612688"/>
                    </a:lnTo>
                    <a:lnTo>
                      <a:pt x="298369" y="613568"/>
                    </a:lnTo>
                    <a:lnTo>
                      <a:pt x="295724" y="613934"/>
                    </a:lnTo>
                    <a:lnTo>
                      <a:pt x="294379" y="614430"/>
                    </a:lnTo>
                    <a:lnTo>
                      <a:pt x="292886" y="616281"/>
                    </a:lnTo>
                    <a:lnTo>
                      <a:pt x="289971" y="621612"/>
                    </a:lnTo>
                    <a:lnTo>
                      <a:pt x="288248" y="622631"/>
                    </a:lnTo>
                    <a:lnTo>
                      <a:pt x="287210" y="623051"/>
                    </a:lnTo>
                    <a:lnTo>
                      <a:pt x="286075" y="624147"/>
                    </a:lnTo>
                    <a:lnTo>
                      <a:pt x="284351" y="626229"/>
                    </a:lnTo>
                    <a:lnTo>
                      <a:pt x="283214" y="627115"/>
                    </a:lnTo>
                    <a:lnTo>
                      <a:pt x="272833" y="629807"/>
                    </a:lnTo>
                    <a:lnTo>
                      <a:pt x="270756" y="629934"/>
                    </a:lnTo>
                    <a:lnTo>
                      <a:pt x="268609" y="630560"/>
                    </a:lnTo>
                    <a:lnTo>
                      <a:pt x="267176" y="632366"/>
                    </a:lnTo>
                    <a:lnTo>
                      <a:pt x="266045" y="634599"/>
                    </a:lnTo>
                    <a:lnTo>
                      <a:pt x="264522" y="636944"/>
                    </a:lnTo>
                    <a:lnTo>
                      <a:pt x="264465" y="637328"/>
                    </a:lnTo>
                    <a:lnTo>
                      <a:pt x="264391" y="637700"/>
                    </a:lnTo>
                    <a:lnTo>
                      <a:pt x="263955" y="638155"/>
                    </a:lnTo>
                    <a:lnTo>
                      <a:pt x="263494" y="638219"/>
                    </a:lnTo>
                    <a:lnTo>
                      <a:pt x="262375" y="637897"/>
                    </a:lnTo>
                    <a:lnTo>
                      <a:pt x="261897" y="637970"/>
                    </a:lnTo>
                    <a:lnTo>
                      <a:pt x="258119" y="639755"/>
                    </a:lnTo>
                    <a:lnTo>
                      <a:pt x="257059" y="640649"/>
                    </a:lnTo>
                    <a:lnTo>
                      <a:pt x="253850" y="644074"/>
                    </a:lnTo>
                    <a:lnTo>
                      <a:pt x="252011" y="645329"/>
                    </a:lnTo>
                    <a:lnTo>
                      <a:pt x="250000" y="645717"/>
                    </a:lnTo>
                    <a:lnTo>
                      <a:pt x="248143" y="644500"/>
                    </a:lnTo>
                    <a:lnTo>
                      <a:pt x="245098" y="640801"/>
                    </a:lnTo>
                    <a:lnTo>
                      <a:pt x="244024" y="639970"/>
                    </a:lnTo>
                    <a:lnTo>
                      <a:pt x="243569" y="639498"/>
                    </a:lnTo>
                    <a:lnTo>
                      <a:pt x="242697" y="637539"/>
                    </a:lnTo>
                    <a:lnTo>
                      <a:pt x="242226" y="637076"/>
                    </a:lnTo>
                    <a:lnTo>
                      <a:pt x="238609" y="635075"/>
                    </a:lnTo>
                    <a:lnTo>
                      <a:pt x="235126" y="632255"/>
                    </a:lnTo>
                    <a:lnTo>
                      <a:pt x="233329" y="631309"/>
                    </a:lnTo>
                    <a:lnTo>
                      <a:pt x="231054" y="630816"/>
                    </a:lnTo>
                    <a:lnTo>
                      <a:pt x="221626" y="630880"/>
                    </a:lnTo>
                    <a:lnTo>
                      <a:pt x="219889" y="629888"/>
                    </a:lnTo>
                    <a:lnTo>
                      <a:pt x="217996" y="627990"/>
                    </a:lnTo>
                    <a:lnTo>
                      <a:pt x="216510" y="625749"/>
                    </a:lnTo>
                    <a:lnTo>
                      <a:pt x="216007" y="623719"/>
                    </a:lnTo>
                    <a:lnTo>
                      <a:pt x="210534" y="617478"/>
                    </a:lnTo>
                    <a:lnTo>
                      <a:pt x="207015" y="614383"/>
                    </a:lnTo>
                    <a:lnTo>
                      <a:pt x="205033" y="613068"/>
                    </a:lnTo>
                    <a:lnTo>
                      <a:pt x="193913" y="609913"/>
                    </a:lnTo>
                    <a:lnTo>
                      <a:pt x="189384" y="607264"/>
                    </a:lnTo>
                    <a:lnTo>
                      <a:pt x="186532" y="606438"/>
                    </a:lnTo>
                    <a:lnTo>
                      <a:pt x="184903" y="605104"/>
                    </a:lnTo>
                    <a:lnTo>
                      <a:pt x="184324" y="604772"/>
                    </a:lnTo>
                    <a:lnTo>
                      <a:pt x="180603" y="603592"/>
                    </a:lnTo>
                    <a:lnTo>
                      <a:pt x="176258" y="597896"/>
                    </a:lnTo>
                    <a:lnTo>
                      <a:pt x="173715" y="596237"/>
                    </a:lnTo>
                    <a:lnTo>
                      <a:pt x="166146" y="588769"/>
                    </a:lnTo>
                    <a:lnTo>
                      <a:pt x="160053" y="584452"/>
                    </a:lnTo>
                    <a:lnTo>
                      <a:pt x="156625" y="581129"/>
                    </a:lnTo>
                    <a:lnTo>
                      <a:pt x="155272" y="580390"/>
                    </a:lnTo>
                    <a:lnTo>
                      <a:pt x="154664" y="579721"/>
                    </a:lnTo>
                    <a:lnTo>
                      <a:pt x="154269" y="579438"/>
                    </a:lnTo>
                    <a:lnTo>
                      <a:pt x="153302" y="579308"/>
                    </a:lnTo>
                    <a:lnTo>
                      <a:pt x="152979" y="579146"/>
                    </a:lnTo>
                    <a:lnTo>
                      <a:pt x="152064" y="576288"/>
                    </a:lnTo>
                    <a:lnTo>
                      <a:pt x="152257" y="575484"/>
                    </a:lnTo>
                    <a:lnTo>
                      <a:pt x="152059" y="574943"/>
                    </a:lnTo>
                    <a:lnTo>
                      <a:pt x="150598" y="574617"/>
                    </a:lnTo>
                    <a:lnTo>
                      <a:pt x="149615" y="575022"/>
                    </a:lnTo>
                    <a:lnTo>
                      <a:pt x="148941" y="576103"/>
                    </a:lnTo>
                    <a:lnTo>
                      <a:pt x="148462" y="577493"/>
                    </a:lnTo>
                    <a:lnTo>
                      <a:pt x="148144" y="578760"/>
                    </a:lnTo>
                    <a:lnTo>
                      <a:pt x="145914" y="577375"/>
                    </a:lnTo>
                    <a:lnTo>
                      <a:pt x="144794" y="576414"/>
                    </a:lnTo>
                    <a:lnTo>
                      <a:pt x="142812" y="573862"/>
                    </a:lnTo>
                    <a:lnTo>
                      <a:pt x="141560" y="573165"/>
                    </a:lnTo>
                    <a:lnTo>
                      <a:pt x="132979" y="572471"/>
                    </a:lnTo>
                    <a:lnTo>
                      <a:pt x="129771" y="573103"/>
                    </a:lnTo>
                    <a:lnTo>
                      <a:pt x="128297" y="575435"/>
                    </a:lnTo>
                    <a:lnTo>
                      <a:pt x="123604" y="576741"/>
                    </a:lnTo>
                    <a:lnTo>
                      <a:pt x="118717" y="575461"/>
                    </a:lnTo>
                    <a:lnTo>
                      <a:pt x="110547" y="570541"/>
                    </a:lnTo>
                    <a:lnTo>
                      <a:pt x="100621" y="561221"/>
                    </a:lnTo>
                    <a:lnTo>
                      <a:pt x="96915" y="558864"/>
                    </a:lnTo>
                    <a:lnTo>
                      <a:pt x="95770" y="558590"/>
                    </a:lnTo>
                    <a:lnTo>
                      <a:pt x="92085" y="558504"/>
                    </a:lnTo>
                    <a:lnTo>
                      <a:pt x="90948" y="558041"/>
                    </a:lnTo>
                    <a:lnTo>
                      <a:pt x="88716" y="556731"/>
                    </a:lnTo>
                    <a:lnTo>
                      <a:pt x="78431" y="554777"/>
                    </a:lnTo>
                    <a:lnTo>
                      <a:pt x="74262" y="555207"/>
                    </a:lnTo>
                    <a:lnTo>
                      <a:pt x="69121" y="556996"/>
                    </a:lnTo>
                    <a:lnTo>
                      <a:pt x="64756" y="559839"/>
                    </a:lnTo>
                    <a:lnTo>
                      <a:pt x="62991" y="563501"/>
                    </a:lnTo>
                    <a:lnTo>
                      <a:pt x="63424" y="565526"/>
                    </a:lnTo>
                    <a:lnTo>
                      <a:pt x="65263" y="568156"/>
                    </a:lnTo>
                    <a:lnTo>
                      <a:pt x="65929" y="569947"/>
                    </a:lnTo>
                    <a:lnTo>
                      <a:pt x="65971" y="571671"/>
                    </a:lnTo>
                    <a:lnTo>
                      <a:pt x="65331" y="572002"/>
                    </a:lnTo>
                    <a:lnTo>
                      <a:pt x="62670" y="571328"/>
                    </a:lnTo>
                    <a:lnTo>
                      <a:pt x="62009" y="571038"/>
                    </a:lnTo>
                    <a:lnTo>
                      <a:pt x="61395" y="570553"/>
                    </a:lnTo>
                    <a:lnTo>
                      <a:pt x="60736" y="570317"/>
                    </a:lnTo>
                    <a:lnTo>
                      <a:pt x="59949" y="570712"/>
                    </a:lnTo>
                    <a:lnTo>
                      <a:pt x="57659" y="572804"/>
                    </a:lnTo>
                    <a:lnTo>
                      <a:pt x="57063" y="573569"/>
                    </a:lnTo>
                    <a:lnTo>
                      <a:pt x="56588" y="575067"/>
                    </a:lnTo>
                    <a:lnTo>
                      <a:pt x="55815" y="576083"/>
                    </a:lnTo>
                    <a:lnTo>
                      <a:pt x="54351" y="575285"/>
                    </a:lnTo>
                    <a:lnTo>
                      <a:pt x="53495" y="573860"/>
                    </a:lnTo>
                    <a:lnTo>
                      <a:pt x="52373" y="570474"/>
                    </a:lnTo>
                    <a:lnTo>
                      <a:pt x="51346" y="568901"/>
                    </a:lnTo>
                    <a:lnTo>
                      <a:pt x="50274" y="568059"/>
                    </a:lnTo>
                    <a:lnTo>
                      <a:pt x="48937" y="567408"/>
                    </a:lnTo>
                    <a:lnTo>
                      <a:pt x="47366" y="566982"/>
                    </a:lnTo>
                    <a:lnTo>
                      <a:pt x="45597" y="566731"/>
                    </a:lnTo>
                    <a:lnTo>
                      <a:pt x="44024" y="566914"/>
                    </a:lnTo>
                    <a:lnTo>
                      <a:pt x="43496" y="567674"/>
                    </a:lnTo>
                    <a:lnTo>
                      <a:pt x="43256" y="568874"/>
                    </a:lnTo>
                    <a:lnTo>
                      <a:pt x="42509" y="570374"/>
                    </a:lnTo>
                    <a:lnTo>
                      <a:pt x="41250" y="570769"/>
                    </a:lnTo>
                    <a:lnTo>
                      <a:pt x="39705" y="570031"/>
                    </a:lnTo>
                    <a:lnTo>
                      <a:pt x="38290" y="568819"/>
                    </a:lnTo>
                    <a:lnTo>
                      <a:pt x="37470" y="567923"/>
                    </a:lnTo>
                    <a:lnTo>
                      <a:pt x="38107" y="566729"/>
                    </a:lnTo>
                    <a:lnTo>
                      <a:pt x="39842" y="564501"/>
                    </a:lnTo>
                    <a:lnTo>
                      <a:pt x="40695" y="562714"/>
                    </a:lnTo>
                    <a:lnTo>
                      <a:pt x="40945" y="561703"/>
                    </a:lnTo>
                    <a:lnTo>
                      <a:pt x="40932" y="559656"/>
                    </a:lnTo>
                    <a:lnTo>
                      <a:pt x="40377" y="557760"/>
                    </a:lnTo>
                    <a:lnTo>
                      <a:pt x="38878" y="555735"/>
                    </a:lnTo>
                    <a:lnTo>
                      <a:pt x="23802" y="539459"/>
                    </a:lnTo>
                    <a:lnTo>
                      <a:pt x="16190" y="533087"/>
                    </a:lnTo>
                    <a:lnTo>
                      <a:pt x="1867" y="524690"/>
                    </a:lnTo>
                    <a:lnTo>
                      <a:pt x="235" y="523323"/>
                    </a:lnTo>
                    <a:lnTo>
                      <a:pt x="0" y="523213"/>
                    </a:lnTo>
                    <a:lnTo>
                      <a:pt x="4930" y="459716"/>
                    </a:lnTo>
                    <a:lnTo>
                      <a:pt x="9857" y="395585"/>
                    </a:lnTo>
                    <a:lnTo>
                      <a:pt x="14734" y="331439"/>
                    </a:lnTo>
                    <a:lnTo>
                      <a:pt x="19567" y="267259"/>
                    </a:lnTo>
                    <a:lnTo>
                      <a:pt x="24355" y="203053"/>
                    </a:lnTo>
                    <a:lnTo>
                      <a:pt x="29083" y="138827"/>
                    </a:lnTo>
                    <a:lnTo>
                      <a:pt x="33763" y="74564"/>
                    </a:lnTo>
                    <a:lnTo>
                      <a:pt x="38392" y="10285"/>
                    </a:lnTo>
                    <a:close/>
                  </a:path>
                </a:pathLst>
              </a:custGeom>
              <a:grpFill/>
              <a:ln w="3175"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n-AU" sz="1600" dirty="0">
                  <a:solidFill>
                    <a:schemeClr val="tx1"/>
                  </a:solidFill>
                  <a:latin typeface="Arial" panose="020B0604020202020204" pitchFamily="34" charset="0"/>
                  <a:cs typeface="Arial" panose="020B0604020202020204" pitchFamily="34" charset="0"/>
                </a:endParaRPr>
              </a:p>
            </p:txBody>
          </p:sp>
          <p:sp>
            <p:nvSpPr>
              <p:cNvPr id="14" name="Freeform 62">
                <a:extLst>
                  <a:ext uri="{FF2B5EF4-FFF2-40B4-BE49-F238E27FC236}">
                    <a16:creationId xmlns:a16="http://schemas.microsoft.com/office/drawing/2014/main" id="{B0E63A2F-2A59-39D9-376E-BB4F00C37C87}"/>
                  </a:ext>
                </a:extLst>
              </p:cNvPr>
              <p:cNvSpPr>
                <a:spLocks noChangeAspect="1"/>
              </p:cNvSpPr>
              <p:nvPr>
                <p:custDataLst>
                  <p:tags r:id="rId8"/>
                </p:custDataLst>
              </p:nvPr>
            </p:nvSpPr>
            <p:spPr>
              <a:xfrm>
                <a:off x="5129236" y="1700212"/>
                <a:ext cx="1783468" cy="2676241"/>
              </a:xfrm>
              <a:custGeom>
                <a:avLst/>
                <a:gdLst/>
                <a:ahLst/>
                <a:cxnLst/>
                <a:rect l="l" t="t" r="r" b="b"/>
                <a:pathLst>
                  <a:path w="1783468" h="2676241">
                    <a:moveTo>
                      <a:pt x="1743354" y="2481995"/>
                    </a:moveTo>
                    <a:lnTo>
                      <a:pt x="1745079" y="2482750"/>
                    </a:lnTo>
                    <a:lnTo>
                      <a:pt x="1746087" y="2484012"/>
                    </a:lnTo>
                    <a:lnTo>
                      <a:pt x="1746812" y="2485359"/>
                    </a:lnTo>
                    <a:lnTo>
                      <a:pt x="1747788" y="2486412"/>
                    </a:lnTo>
                    <a:lnTo>
                      <a:pt x="1749281" y="2486979"/>
                    </a:lnTo>
                    <a:lnTo>
                      <a:pt x="1754656" y="2487535"/>
                    </a:lnTo>
                    <a:lnTo>
                      <a:pt x="1751429" y="2492360"/>
                    </a:lnTo>
                    <a:lnTo>
                      <a:pt x="1748301" y="2498258"/>
                    </a:lnTo>
                    <a:lnTo>
                      <a:pt x="1737890" y="2525241"/>
                    </a:lnTo>
                    <a:lnTo>
                      <a:pt x="1737263" y="2525440"/>
                    </a:lnTo>
                    <a:lnTo>
                      <a:pt x="1735577" y="2525165"/>
                    </a:lnTo>
                    <a:lnTo>
                      <a:pt x="1733996" y="2525165"/>
                    </a:lnTo>
                    <a:lnTo>
                      <a:pt x="1732781" y="2525312"/>
                    </a:lnTo>
                    <a:lnTo>
                      <a:pt x="1731923" y="2524989"/>
                    </a:lnTo>
                    <a:lnTo>
                      <a:pt x="1731102" y="2521624"/>
                    </a:lnTo>
                    <a:lnTo>
                      <a:pt x="1731495" y="2519825"/>
                    </a:lnTo>
                    <a:lnTo>
                      <a:pt x="1732756" y="2516078"/>
                    </a:lnTo>
                    <a:lnTo>
                      <a:pt x="1733060" y="2515686"/>
                    </a:lnTo>
                    <a:lnTo>
                      <a:pt x="1733670" y="2515258"/>
                    </a:lnTo>
                    <a:lnTo>
                      <a:pt x="1734301" y="2514639"/>
                    </a:lnTo>
                    <a:lnTo>
                      <a:pt x="1734694" y="2513648"/>
                    </a:lnTo>
                    <a:lnTo>
                      <a:pt x="1734678" y="2512482"/>
                    </a:lnTo>
                    <a:lnTo>
                      <a:pt x="1733950" y="2510597"/>
                    </a:lnTo>
                    <a:lnTo>
                      <a:pt x="1733832" y="2509436"/>
                    </a:lnTo>
                    <a:lnTo>
                      <a:pt x="1734287" y="2507658"/>
                    </a:lnTo>
                    <a:lnTo>
                      <a:pt x="1736008" y="2503932"/>
                    </a:lnTo>
                    <a:lnTo>
                      <a:pt x="1736555" y="2502158"/>
                    </a:lnTo>
                    <a:lnTo>
                      <a:pt x="1736664" y="2500044"/>
                    </a:lnTo>
                    <a:lnTo>
                      <a:pt x="1736193" y="2494830"/>
                    </a:lnTo>
                    <a:lnTo>
                      <a:pt x="1737010" y="2492993"/>
                    </a:lnTo>
                    <a:lnTo>
                      <a:pt x="1740023" y="2489810"/>
                    </a:lnTo>
                    <a:lnTo>
                      <a:pt x="1741202" y="2488053"/>
                    </a:lnTo>
                    <a:lnTo>
                      <a:pt x="1741839" y="2484279"/>
                    </a:lnTo>
                    <a:lnTo>
                      <a:pt x="1742309" y="2482579"/>
                    </a:lnTo>
                    <a:close/>
                    <a:moveTo>
                      <a:pt x="1752024" y="2434404"/>
                    </a:moveTo>
                    <a:lnTo>
                      <a:pt x="1753227" y="2435074"/>
                    </a:lnTo>
                    <a:lnTo>
                      <a:pt x="1753590" y="2437308"/>
                    </a:lnTo>
                    <a:lnTo>
                      <a:pt x="1752785" y="2440235"/>
                    </a:lnTo>
                    <a:lnTo>
                      <a:pt x="1745789" y="2455016"/>
                    </a:lnTo>
                    <a:lnTo>
                      <a:pt x="1744065" y="2460346"/>
                    </a:lnTo>
                    <a:lnTo>
                      <a:pt x="1743071" y="2466592"/>
                    </a:lnTo>
                    <a:lnTo>
                      <a:pt x="1743144" y="2468176"/>
                    </a:lnTo>
                    <a:lnTo>
                      <a:pt x="1743624" y="2471636"/>
                    </a:lnTo>
                    <a:lnTo>
                      <a:pt x="1743557" y="2473445"/>
                    </a:lnTo>
                    <a:lnTo>
                      <a:pt x="1743157" y="2475577"/>
                    </a:lnTo>
                    <a:lnTo>
                      <a:pt x="1742565" y="2477516"/>
                    </a:lnTo>
                    <a:lnTo>
                      <a:pt x="1741796" y="2477886"/>
                    </a:lnTo>
                    <a:lnTo>
                      <a:pt x="1740892" y="2475273"/>
                    </a:lnTo>
                    <a:lnTo>
                      <a:pt x="1741314" y="2473113"/>
                    </a:lnTo>
                    <a:lnTo>
                      <a:pt x="1741269" y="2469444"/>
                    </a:lnTo>
                    <a:lnTo>
                      <a:pt x="1740786" y="2465941"/>
                    </a:lnTo>
                    <a:lnTo>
                      <a:pt x="1739896" y="2464268"/>
                    </a:lnTo>
                    <a:lnTo>
                      <a:pt x="1738879" y="2462811"/>
                    </a:lnTo>
                    <a:lnTo>
                      <a:pt x="1738556" y="2459808"/>
                    </a:lnTo>
                    <a:lnTo>
                      <a:pt x="1739202" y="2451687"/>
                    </a:lnTo>
                    <a:lnTo>
                      <a:pt x="1741142" y="2443980"/>
                    </a:lnTo>
                    <a:lnTo>
                      <a:pt x="1741153" y="2441042"/>
                    </a:lnTo>
                    <a:lnTo>
                      <a:pt x="1740839" y="2439075"/>
                    </a:lnTo>
                    <a:lnTo>
                      <a:pt x="1741352" y="2437737"/>
                    </a:lnTo>
                    <a:lnTo>
                      <a:pt x="1743879" y="2436670"/>
                    </a:lnTo>
                    <a:lnTo>
                      <a:pt x="1747893" y="2436491"/>
                    </a:lnTo>
                    <a:lnTo>
                      <a:pt x="1750597" y="2434905"/>
                    </a:lnTo>
                    <a:close/>
                    <a:moveTo>
                      <a:pt x="1731564" y="2200134"/>
                    </a:moveTo>
                    <a:lnTo>
                      <a:pt x="1734464" y="2205122"/>
                    </a:lnTo>
                    <a:lnTo>
                      <a:pt x="1735453" y="2208416"/>
                    </a:lnTo>
                    <a:lnTo>
                      <a:pt x="1733827" y="2209581"/>
                    </a:lnTo>
                    <a:lnTo>
                      <a:pt x="1731146" y="2203960"/>
                    </a:lnTo>
                    <a:lnTo>
                      <a:pt x="1730392" y="2201124"/>
                    </a:lnTo>
                    <a:close/>
                    <a:moveTo>
                      <a:pt x="1779048" y="2131457"/>
                    </a:moveTo>
                    <a:lnTo>
                      <a:pt x="1778780" y="2137093"/>
                    </a:lnTo>
                    <a:lnTo>
                      <a:pt x="1775869" y="2152767"/>
                    </a:lnTo>
                    <a:lnTo>
                      <a:pt x="1775938" y="2155166"/>
                    </a:lnTo>
                    <a:lnTo>
                      <a:pt x="1776896" y="2162298"/>
                    </a:lnTo>
                    <a:lnTo>
                      <a:pt x="1777776" y="2163911"/>
                    </a:lnTo>
                    <a:lnTo>
                      <a:pt x="1778742" y="2164827"/>
                    </a:lnTo>
                    <a:lnTo>
                      <a:pt x="1782459" y="2169332"/>
                    </a:lnTo>
                    <a:lnTo>
                      <a:pt x="1783468" y="2171213"/>
                    </a:lnTo>
                    <a:lnTo>
                      <a:pt x="1783433" y="2174220"/>
                    </a:lnTo>
                    <a:lnTo>
                      <a:pt x="1782196" y="2176369"/>
                    </a:lnTo>
                    <a:lnTo>
                      <a:pt x="1780644" y="2178210"/>
                    </a:lnTo>
                    <a:lnTo>
                      <a:pt x="1779727" y="2180131"/>
                    </a:lnTo>
                    <a:lnTo>
                      <a:pt x="1778870" y="2182727"/>
                    </a:lnTo>
                    <a:lnTo>
                      <a:pt x="1766585" y="2203770"/>
                    </a:lnTo>
                    <a:lnTo>
                      <a:pt x="1750384" y="2228651"/>
                    </a:lnTo>
                    <a:lnTo>
                      <a:pt x="1737662" y="2253427"/>
                    </a:lnTo>
                    <a:lnTo>
                      <a:pt x="1737412" y="2256764"/>
                    </a:lnTo>
                    <a:lnTo>
                      <a:pt x="1738633" y="2260990"/>
                    </a:lnTo>
                    <a:lnTo>
                      <a:pt x="1737719" y="2265588"/>
                    </a:lnTo>
                    <a:lnTo>
                      <a:pt x="1735265" y="2269052"/>
                    </a:lnTo>
                    <a:lnTo>
                      <a:pt x="1731897" y="2269877"/>
                    </a:lnTo>
                    <a:lnTo>
                      <a:pt x="1728309" y="2263615"/>
                    </a:lnTo>
                    <a:lnTo>
                      <a:pt x="1726884" y="2260037"/>
                    </a:lnTo>
                    <a:lnTo>
                      <a:pt x="1726976" y="2257868"/>
                    </a:lnTo>
                    <a:lnTo>
                      <a:pt x="1727900" y="2255497"/>
                    </a:lnTo>
                    <a:lnTo>
                      <a:pt x="1726777" y="2249075"/>
                    </a:lnTo>
                    <a:lnTo>
                      <a:pt x="1727544" y="2245733"/>
                    </a:lnTo>
                    <a:lnTo>
                      <a:pt x="1724489" y="2244223"/>
                    </a:lnTo>
                    <a:lnTo>
                      <a:pt x="1723688" y="2240293"/>
                    </a:lnTo>
                    <a:lnTo>
                      <a:pt x="1724505" y="2236357"/>
                    </a:lnTo>
                    <a:lnTo>
                      <a:pt x="1726396" y="2234738"/>
                    </a:lnTo>
                    <a:lnTo>
                      <a:pt x="1729304" y="2233526"/>
                    </a:lnTo>
                    <a:lnTo>
                      <a:pt x="1730817" y="2229881"/>
                    </a:lnTo>
                    <a:lnTo>
                      <a:pt x="1732760" y="2222036"/>
                    </a:lnTo>
                    <a:lnTo>
                      <a:pt x="1733889" y="2220578"/>
                    </a:lnTo>
                    <a:lnTo>
                      <a:pt x="1735133" y="2219675"/>
                    </a:lnTo>
                    <a:lnTo>
                      <a:pt x="1736332" y="2219003"/>
                    </a:lnTo>
                    <a:lnTo>
                      <a:pt x="1737300" y="2218230"/>
                    </a:lnTo>
                    <a:lnTo>
                      <a:pt x="1739682" y="2214184"/>
                    </a:lnTo>
                    <a:lnTo>
                      <a:pt x="1740844" y="2212882"/>
                    </a:lnTo>
                    <a:lnTo>
                      <a:pt x="1742506" y="2209691"/>
                    </a:lnTo>
                    <a:lnTo>
                      <a:pt x="1742178" y="2202264"/>
                    </a:lnTo>
                    <a:lnTo>
                      <a:pt x="1744102" y="2199296"/>
                    </a:lnTo>
                    <a:lnTo>
                      <a:pt x="1743568" y="2197729"/>
                    </a:lnTo>
                    <a:lnTo>
                      <a:pt x="1742749" y="2197106"/>
                    </a:lnTo>
                    <a:lnTo>
                      <a:pt x="1741745" y="2196777"/>
                    </a:lnTo>
                    <a:lnTo>
                      <a:pt x="1739224" y="2195222"/>
                    </a:lnTo>
                    <a:lnTo>
                      <a:pt x="1738558" y="2195108"/>
                    </a:lnTo>
                    <a:lnTo>
                      <a:pt x="1738414" y="2194860"/>
                    </a:lnTo>
                    <a:lnTo>
                      <a:pt x="1738609" y="2193557"/>
                    </a:lnTo>
                    <a:lnTo>
                      <a:pt x="1739654" y="2191957"/>
                    </a:lnTo>
                    <a:lnTo>
                      <a:pt x="1741875" y="2190369"/>
                    </a:lnTo>
                    <a:lnTo>
                      <a:pt x="1755713" y="2183375"/>
                    </a:lnTo>
                    <a:lnTo>
                      <a:pt x="1759738" y="2180480"/>
                    </a:lnTo>
                    <a:lnTo>
                      <a:pt x="1763386" y="2177064"/>
                    </a:lnTo>
                    <a:lnTo>
                      <a:pt x="1766302" y="2173587"/>
                    </a:lnTo>
                    <a:lnTo>
                      <a:pt x="1768840" y="2169459"/>
                    </a:lnTo>
                    <a:lnTo>
                      <a:pt x="1770344" y="2164620"/>
                    </a:lnTo>
                    <a:lnTo>
                      <a:pt x="1770051" y="2159078"/>
                    </a:lnTo>
                    <a:lnTo>
                      <a:pt x="1768692" y="2154670"/>
                    </a:lnTo>
                    <a:lnTo>
                      <a:pt x="1766250" y="2148898"/>
                    </a:lnTo>
                    <a:lnTo>
                      <a:pt x="1763266" y="2144688"/>
                    </a:lnTo>
                    <a:lnTo>
                      <a:pt x="1760201" y="2144821"/>
                    </a:lnTo>
                    <a:lnTo>
                      <a:pt x="1768185" y="2137040"/>
                    </a:lnTo>
                    <a:lnTo>
                      <a:pt x="1769340" y="2136759"/>
                    </a:lnTo>
                    <a:lnTo>
                      <a:pt x="1773036" y="2134200"/>
                    </a:lnTo>
                    <a:lnTo>
                      <a:pt x="1777920" y="2132118"/>
                    </a:lnTo>
                    <a:close/>
                    <a:moveTo>
                      <a:pt x="1571763" y="1976258"/>
                    </a:moveTo>
                    <a:lnTo>
                      <a:pt x="1572466" y="1976517"/>
                    </a:lnTo>
                    <a:lnTo>
                      <a:pt x="1572547" y="1980606"/>
                    </a:lnTo>
                    <a:lnTo>
                      <a:pt x="1573129" y="1982539"/>
                    </a:lnTo>
                    <a:lnTo>
                      <a:pt x="1575100" y="1985942"/>
                    </a:lnTo>
                    <a:lnTo>
                      <a:pt x="1576007" y="1988681"/>
                    </a:lnTo>
                    <a:lnTo>
                      <a:pt x="1576205" y="1991909"/>
                    </a:lnTo>
                    <a:lnTo>
                      <a:pt x="1575337" y="1993778"/>
                    </a:lnTo>
                    <a:lnTo>
                      <a:pt x="1573105" y="1992436"/>
                    </a:lnTo>
                    <a:lnTo>
                      <a:pt x="1573163" y="1989298"/>
                    </a:lnTo>
                    <a:lnTo>
                      <a:pt x="1572548" y="1987189"/>
                    </a:lnTo>
                    <a:lnTo>
                      <a:pt x="1570334" y="1982993"/>
                    </a:lnTo>
                    <a:lnTo>
                      <a:pt x="1570160" y="1978891"/>
                    </a:lnTo>
                    <a:lnTo>
                      <a:pt x="1570035" y="1978456"/>
                    </a:lnTo>
                    <a:lnTo>
                      <a:pt x="1570840" y="1977060"/>
                    </a:lnTo>
                    <a:close/>
                    <a:moveTo>
                      <a:pt x="1541380" y="1931862"/>
                    </a:moveTo>
                    <a:lnTo>
                      <a:pt x="1542364" y="1932831"/>
                    </a:lnTo>
                    <a:lnTo>
                      <a:pt x="1543103" y="1933286"/>
                    </a:lnTo>
                    <a:lnTo>
                      <a:pt x="1544135" y="1933203"/>
                    </a:lnTo>
                    <a:lnTo>
                      <a:pt x="1545299" y="1932978"/>
                    </a:lnTo>
                    <a:lnTo>
                      <a:pt x="1546425" y="1932908"/>
                    </a:lnTo>
                    <a:lnTo>
                      <a:pt x="1547140" y="1933477"/>
                    </a:lnTo>
                    <a:lnTo>
                      <a:pt x="1547136" y="1934568"/>
                    </a:lnTo>
                    <a:lnTo>
                      <a:pt x="1546955" y="1935762"/>
                    </a:lnTo>
                    <a:lnTo>
                      <a:pt x="1547165" y="1936604"/>
                    </a:lnTo>
                    <a:lnTo>
                      <a:pt x="1549135" y="1937581"/>
                    </a:lnTo>
                    <a:lnTo>
                      <a:pt x="1553949" y="1939295"/>
                    </a:lnTo>
                    <a:lnTo>
                      <a:pt x="1554761" y="1940830"/>
                    </a:lnTo>
                    <a:lnTo>
                      <a:pt x="1555867" y="1941656"/>
                    </a:lnTo>
                    <a:lnTo>
                      <a:pt x="1558078" y="1942412"/>
                    </a:lnTo>
                    <a:lnTo>
                      <a:pt x="1559273" y="1943444"/>
                    </a:lnTo>
                    <a:lnTo>
                      <a:pt x="1557347" y="1945178"/>
                    </a:lnTo>
                    <a:lnTo>
                      <a:pt x="1559365" y="1946089"/>
                    </a:lnTo>
                    <a:lnTo>
                      <a:pt x="1561398" y="1944638"/>
                    </a:lnTo>
                    <a:lnTo>
                      <a:pt x="1563370" y="1942398"/>
                    </a:lnTo>
                    <a:lnTo>
                      <a:pt x="1565226" y="1940987"/>
                    </a:lnTo>
                    <a:lnTo>
                      <a:pt x="1564731" y="1944524"/>
                    </a:lnTo>
                    <a:lnTo>
                      <a:pt x="1562617" y="1950167"/>
                    </a:lnTo>
                    <a:lnTo>
                      <a:pt x="1562074" y="1953023"/>
                    </a:lnTo>
                    <a:lnTo>
                      <a:pt x="1562111" y="1956152"/>
                    </a:lnTo>
                    <a:lnTo>
                      <a:pt x="1562641" y="1959778"/>
                    </a:lnTo>
                    <a:lnTo>
                      <a:pt x="1563822" y="1962895"/>
                    </a:lnTo>
                    <a:lnTo>
                      <a:pt x="1565827" y="1964395"/>
                    </a:lnTo>
                    <a:lnTo>
                      <a:pt x="1567686" y="1966346"/>
                    </a:lnTo>
                    <a:lnTo>
                      <a:pt x="1568185" y="1970117"/>
                    </a:lnTo>
                    <a:lnTo>
                      <a:pt x="1567984" y="1973792"/>
                    </a:lnTo>
                    <a:lnTo>
                      <a:pt x="1567666" y="1975428"/>
                    </a:lnTo>
                    <a:lnTo>
                      <a:pt x="1566873" y="1975541"/>
                    </a:lnTo>
                    <a:lnTo>
                      <a:pt x="1566313" y="1975998"/>
                    </a:lnTo>
                    <a:lnTo>
                      <a:pt x="1565557" y="1976931"/>
                    </a:lnTo>
                    <a:lnTo>
                      <a:pt x="1565017" y="1977401"/>
                    </a:lnTo>
                    <a:lnTo>
                      <a:pt x="1564799" y="1977755"/>
                    </a:lnTo>
                    <a:lnTo>
                      <a:pt x="1564482" y="1978117"/>
                    </a:lnTo>
                    <a:lnTo>
                      <a:pt x="1563584" y="1978527"/>
                    </a:lnTo>
                    <a:lnTo>
                      <a:pt x="1563241" y="1978351"/>
                    </a:lnTo>
                    <a:lnTo>
                      <a:pt x="1559322" y="1978082"/>
                    </a:lnTo>
                    <a:lnTo>
                      <a:pt x="1558360" y="1978237"/>
                    </a:lnTo>
                    <a:lnTo>
                      <a:pt x="1557461" y="1977930"/>
                    </a:lnTo>
                    <a:lnTo>
                      <a:pt x="1556600" y="1976579"/>
                    </a:lnTo>
                    <a:lnTo>
                      <a:pt x="1555580" y="1974523"/>
                    </a:lnTo>
                    <a:lnTo>
                      <a:pt x="1554185" y="1972842"/>
                    </a:lnTo>
                    <a:lnTo>
                      <a:pt x="1553062" y="1970985"/>
                    </a:lnTo>
                    <a:lnTo>
                      <a:pt x="1552537" y="1966140"/>
                    </a:lnTo>
                    <a:lnTo>
                      <a:pt x="1551465" y="1963574"/>
                    </a:lnTo>
                    <a:lnTo>
                      <a:pt x="1547371" y="1956804"/>
                    </a:lnTo>
                    <a:lnTo>
                      <a:pt x="1544633" y="1953880"/>
                    </a:lnTo>
                    <a:lnTo>
                      <a:pt x="1543533" y="1952338"/>
                    </a:lnTo>
                    <a:lnTo>
                      <a:pt x="1542267" y="1949618"/>
                    </a:lnTo>
                    <a:lnTo>
                      <a:pt x="1539131" y="1943522"/>
                    </a:lnTo>
                    <a:lnTo>
                      <a:pt x="1536912" y="1939416"/>
                    </a:lnTo>
                    <a:lnTo>
                      <a:pt x="1535109" y="1936635"/>
                    </a:lnTo>
                    <a:lnTo>
                      <a:pt x="1539557" y="1935549"/>
                    </a:lnTo>
                    <a:lnTo>
                      <a:pt x="1540375" y="1934984"/>
                    </a:lnTo>
                    <a:lnTo>
                      <a:pt x="1540501" y="1933987"/>
                    </a:lnTo>
                    <a:lnTo>
                      <a:pt x="1540149" y="1932840"/>
                    </a:lnTo>
                    <a:close/>
                    <a:moveTo>
                      <a:pt x="1407694" y="1769263"/>
                    </a:moveTo>
                    <a:lnTo>
                      <a:pt x="1408822" y="1770428"/>
                    </a:lnTo>
                    <a:lnTo>
                      <a:pt x="1410854" y="1773019"/>
                    </a:lnTo>
                    <a:lnTo>
                      <a:pt x="1409570" y="1773390"/>
                    </a:lnTo>
                    <a:lnTo>
                      <a:pt x="1409206" y="1774367"/>
                    </a:lnTo>
                    <a:lnTo>
                      <a:pt x="1409130" y="1775711"/>
                    </a:lnTo>
                    <a:lnTo>
                      <a:pt x="1408665" y="1777220"/>
                    </a:lnTo>
                    <a:lnTo>
                      <a:pt x="1405794" y="1780697"/>
                    </a:lnTo>
                    <a:lnTo>
                      <a:pt x="1404864" y="1782115"/>
                    </a:lnTo>
                    <a:lnTo>
                      <a:pt x="1403684" y="1780581"/>
                    </a:lnTo>
                    <a:lnTo>
                      <a:pt x="1403375" y="1780052"/>
                    </a:lnTo>
                    <a:lnTo>
                      <a:pt x="1404150" y="1778795"/>
                    </a:lnTo>
                    <a:lnTo>
                      <a:pt x="1404604" y="1777445"/>
                    </a:lnTo>
                    <a:lnTo>
                      <a:pt x="1404603" y="1776112"/>
                    </a:lnTo>
                    <a:lnTo>
                      <a:pt x="1403972" y="1774839"/>
                    </a:lnTo>
                    <a:lnTo>
                      <a:pt x="1404929" y="1773521"/>
                    </a:lnTo>
                    <a:lnTo>
                      <a:pt x="1405914" y="1770575"/>
                    </a:lnTo>
                    <a:lnTo>
                      <a:pt x="1406688" y="1769329"/>
                    </a:lnTo>
                    <a:close/>
                    <a:moveTo>
                      <a:pt x="1498382" y="1764530"/>
                    </a:moveTo>
                    <a:lnTo>
                      <a:pt x="1499830" y="1765083"/>
                    </a:lnTo>
                    <a:lnTo>
                      <a:pt x="1500518" y="1766156"/>
                    </a:lnTo>
                    <a:lnTo>
                      <a:pt x="1500900" y="1767509"/>
                    </a:lnTo>
                    <a:lnTo>
                      <a:pt x="1501526" y="1768925"/>
                    </a:lnTo>
                    <a:lnTo>
                      <a:pt x="1501832" y="1770119"/>
                    </a:lnTo>
                    <a:lnTo>
                      <a:pt x="1501816" y="1771462"/>
                    </a:lnTo>
                    <a:lnTo>
                      <a:pt x="1501945" y="1772578"/>
                    </a:lnTo>
                    <a:lnTo>
                      <a:pt x="1502692" y="1773147"/>
                    </a:lnTo>
                    <a:lnTo>
                      <a:pt x="1503557" y="1773538"/>
                    </a:lnTo>
                    <a:lnTo>
                      <a:pt x="1504447" y="1774296"/>
                    </a:lnTo>
                    <a:lnTo>
                      <a:pt x="1505060" y="1775253"/>
                    </a:lnTo>
                    <a:lnTo>
                      <a:pt x="1505213" y="1776170"/>
                    </a:lnTo>
                    <a:lnTo>
                      <a:pt x="1504466" y="1777449"/>
                    </a:lnTo>
                    <a:lnTo>
                      <a:pt x="1503283" y="1778093"/>
                    </a:lnTo>
                    <a:lnTo>
                      <a:pt x="1502153" y="1778456"/>
                    </a:lnTo>
                    <a:lnTo>
                      <a:pt x="1501633" y="1778836"/>
                    </a:lnTo>
                    <a:lnTo>
                      <a:pt x="1501261" y="1779908"/>
                    </a:lnTo>
                    <a:lnTo>
                      <a:pt x="1500565" y="1780702"/>
                    </a:lnTo>
                    <a:lnTo>
                      <a:pt x="1499707" y="1781304"/>
                    </a:lnTo>
                    <a:lnTo>
                      <a:pt x="1498845" y="1781693"/>
                    </a:lnTo>
                    <a:lnTo>
                      <a:pt x="1496682" y="1782261"/>
                    </a:lnTo>
                    <a:lnTo>
                      <a:pt x="1495234" y="1781302"/>
                    </a:lnTo>
                    <a:lnTo>
                      <a:pt x="1495091" y="1779576"/>
                    </a:lnTo>
                    <a:lnTo>
                      <a:pt x="1496804" y="1777751"/>
                    </a:lnTo>
                    <a:lnTo>
                      <a:pt x="1495145" y="1776038"/>
                    </a:lnTo>
                    <a:lnTo>
                      <a:pt x="1494607" y="1775669"/>
                    </a:lnTo>
                    <a:lnTo>
                      <a:pt x="1494132" y="1776076"/>
                    </a:lnTo>
                    <a:lnTo>
                      <a:pt x="1493916" y="1776176"/>
                    </a:lnTo>
                    <a:lnTo>
                      <a:pt x="1493630" y="1776213"/>
                    </a:lnTo>
                    <a:lnTo>
                      <a:pt x="1492897" y="1776426"/>
                    </a:lnTo>
                    <a:lnTo>
                      <a:pt x="1494182" y="1774438"/>
                    </a:lnTo>
                    <a:lnTo>
                      <a:pt x="1496358" y="1772216"/>
                    </a:lnTo>
                    <a:lnTo>
                      <a:pt x="1497960" y="1769865"/>
                    </a:lnTo>
                    <a:lnTo>
                      <a:pt x="1497617" y="1767514"/>
                    </a:lnTo>
                    <a:lnTo>
                      <a:pt x="1496804" y="1766372"/>
                    </a:lnTo>
                    <a:lnTo>
                      <a:pt x="1496376" y="1765312"/>
                    </a:lnTo>
                    <a:lnTo>
                      <a:pt x="1496760" y="1764615"/>
                    </a:lnTo>
                    <a:close/>
                    <a:moveTo>
                      <a:pt x="1433304" y="1733574"/>
                    </a:moveTo>
                    <a:lnTo>
                      <a:pt x="1432083" y="1737769"/>
                    </a:lnTo>
                    <a:lnTo>
                      <a:pt x="1431838" y="1739241"/>
                    </a:lnTo>
                    <a:lnTo>
                      <a:pt x="1431994" y="1741191"/>
                    </a:lnTo>
                    <a:lnTo>
                      <a:pt x="1433369" y="1743946"/>
                    </a:lnTo>
                    <a:lnTo>
                      <a:pt x="1433523" y="1745724"/>
                    </a:lnTo>
                    <a:lnTo>
                      <a:pt x="1432931" y="1749008"/>
                    </a:lnTo>
                    <a:lnTo>
                      <a:pt x="1431690" y="1752859"/>
                    </a:lnTo>
                    <a:lnTo>
                      <a:pt x="1429797" y="1755988"/>
                    </a:lnTo>
                    <a:lnTo>
                      <a:pt x="1427268" y="1757032"/>
                    </a:lnTo>
                    <a:lnTo>
                      <a:pt x="1426086" y="1755987"/>
                    </a:lnTo>
                    <a:lnTo>
                      <a:pt x="1426178" y="1755029"/>
                    </a:lnTo>
                    <a:lnTo>
                      <a:pt x="1426768" y="1753952"/>
                    </a:lnTo>
                    <a:lnTo>
                      <a:pt x="1427046" y="1752548"/>
                    </a:lnTo>
                    <a:lnTo>
                      <a:pt x="1426742" y="1751646"/>
                    </a:lnTo>
                    <a:lnTo>
                      <a:pt x="1426231" y="1751016"/>
                    </a:lnTo>
                    <a:lnTo>
                      <a:pt x="1425837" y="1750134"/>
                    </a:lnTo>
                    <a:lnTo>
                      <a:pt x="1425812" y="1748404"/>
                    </a:lnTo>
                    <a:lnTo>
                      <a:pt x="1426272" y="1745829"/>
                    </a:lnTo>
                    <a:lnTo>
                      <a:pt x="1427169" y="1742840"/>
                    </a:lnTo>
                    <a:lnTo>
                      <a:pt x="1428524" y="1740175"/>
                    </a:lnTo>
                    <a:lnTo>
                      <a:pt x="1430283" y="1738565"/>
                    </a:lnTo>
                    <a:lnTo>
                      <a:pt x="1429680" y="1737209"/>
                    </a:lnTo>
                    <a:lnTo>
                      <a:pt x="1430318" y="1735712"/>
                    </a:lnTo>
                    <a:lnTo>
                      <a:pt x="1431697" y="1734372"/>
                    </a:lnTo>
                    <a:close/>
                    <a:moveTo>
                      <a:pt x="1491327" y="1699715"/>
                    </a:moveTo>
                    <a:lnTo>
                      <a:pt x="1489902" y="1701652"/>
                    </a:lnTo>
                    <a:lnTo>
                      <a:pt x="1488789" y="1703834"/>
                    </a:lnTo>
                    <a:lnTo>
                      <a:pt x="1487568" y="1705126"/>
                    </a:lnTo>
                    <a:lnTo>
                      <a:pt x="1485800" y="1704512"/>
                    </a:lnTo>
                    <a:lnTo>
                      <a:pt x="1482085" y="1701269"/>
                    </a:lnTo>
                    <a:lnTo>
                      <a:pt x="1482187" y="1700386"/>
                    </a:lnTo>
                    <a:lnTo>
                      <a:pt x="1485179" y="1699877"/>
                    </a:lnTo>
                    <a:lnTo>
                      <a:pt x="1486575" y="1700111"/>
                    </a:lnTo>
                    <a:lnTo>
                      <a:pt x="1487831" y="1701117"/>
                    </a:lnTo>
                    <a:close/>
                    <a:moveTo>
                      <a:pt x="1478381" y="1684523"/>
                    </a:moveTo>
                    <a:lnTo>
                      <a:pt x="1479033" y="1684607"/>
                    </a:lnTo>
                    <a:lnTo>
                      <a:pt x="1480426" y="1686728"/>
                    </a:lnTo>
                    <a:lnTo>
                      <a:pt x="1483004" y="1688384"/>
                    </a:lnTo>
                    <a:lnTo>
                      <a:pt x="1484833" y="1690092"/>
                    </a:lnTo>
                    <a:lnTo>
                      <a:pt x="1483924" y="1692482"/>
                    </a:lnTo>
                    <a:lnTo>
                      <a:pt x="1483726" y="1692168"/>
                    </a:lnTo>
                    <a:lnTo>
                      <a:pt x="1483688" y="1691993"/>
                    </a:lnTo>
                    <a:lnTo>
                      <a:pt x="1483592" y="1691809"/>
                    </a:lnTo>
                    <a:lnTo>
                      <a:pt x="1483219" y="1691495"/>
                    </a:lnTo>
                    <a:lnTo>
                      <a:pt x="1482767" y="1692620"/>
                    </a:lnTo>
                    <a:lnTo>
                      <a:pt x="1482201" y="1692963"/>
                    </a:lnTo>
                    <a:lnTo>
                      <a:pt x="1481542" y="1692750"/>
                    </a:lnTo>
                    <a:lnTo>
                      <a:pt x="1480697" y="1692065"/>
                    </a:lnTo>
                    <a:lnTo>
                      <a:pt x="1479887" y="1690883"/>
                    </a:lnTo>
                    <a:lnTo>
                      <a:pt x="1479057" y="1690477"/>
                    </a:lnTo>
                    <a:lnTo>
                      <a:pt x="1478250" y="1690725"/>
                    </a:lnTo>
                    <a:lnTo>
                      <a:pt x="1477557" y="1691660"/>
                    </a:lnTo>
                    <a:lnTo>
                      <a:pt x="1477189" y="1690535"/>
                    </a:lnTo>
                    <a:lnTo>
                      <a:pt x="1477296" y="1689610"/>
                    </a:lnTo>
                    <a:lnTo>
                      <a:pt x="1477794" y="1688842"/>
                    </a:lnTo>
                    <a:lnTo>
                      <a:pt x="1478616" y="1688212"/>
                    </a:lnTo>
                    <a:lnTo>
                      <a:pt x="1478391" y="1687223"/>
                    </a:lnTo>
                    <a:lnTo>
                      <a:pt x="1478338" y="1686417"/>
                    </a:lnTo>
                    <a:close/>
                    <a:moveTo>
                      <a:pt x="1358648" y="1511973"/>
                    </a:moveTo>
                    <a:lnTo>
                      <a:pt x="1358481" y="1514633"/>
                    </a:lnTo>
                    <a:lnTo>
                      <a:pt x="1358695" y="1516552"/>
                    </a:lnTo>
                    <a:lnTo>
                      <a:pt x="1359317" y="1518232"/>
                    </a:lnTo>
                    <a:lnTo>
                      <a:pt x="1360331" y="1520202"/>
                    </a:lnTo>
                    <a:lnTo>
                      <a:pt x="1357565" y="1520714"/>
                    </a:lnTo>
                    <a:lnTo>
                      <a:pt x="1356085" y="1522379"/>
                    </a:lnTo>
                    <a:lnTo>
                      <a:pt x="1354715" y="1524312"/>
                    </a:lnTo>
                    <a:lnTo>
                      <a:pt x="1352284" y="1525577"/>
                    </a:lnTo>
                    <a:lnTo>
                      <a:pt x="1351812" y="1525011"/>
                    </a:lnTo>
                    <a:lnTo>
                      <a:pt x="1351240" y="1524071"/>
                    </a:lnTo>
                    <a:lnTo>
                      <a:pt x="1350893" y="1522978"/>
                    </a:lnTo>
                    <a:lnTo>
                      <a:pt x="1351019" y="1521854"/>
                    </a:lnTo>
                    <a:lnTo>
                      <a:pt x="1351796" y="1521095"/>
                    </a:lnTo>
                    <a:lnTo>
                      <a:pt x="1353774" y="1521350"/>
                    </a:lnTo>
                    <a:lnTo>
                      <a:pt x="1354883" y="1520897"/>
                    </a:lnTo>
                    <a:lnTo>
                      <a:pt x="1356459" y="1518776"/>
                    </a:lnTo>
                    <a:lnTo>
                      <a:pt x="1357185" y="1516607"/>
                    </a:lnTo>
                    <a:lnTo>
                      <a:pt x="1357681" y="1514390"/>
                    </a:lnTo>
                    <a:close/>
                    <a:moveTo>
                      <a:pt x="1349139" y="1475998"/>
                    </a:moveTo>
                    <a:lnTo>
                      <a:pt x="1349337" y="1477829"/>
                    </a:lnTo>
                    <a:lnTo>
                      <a:pt x="1350691" y="1481241"/>
                    </a:lnTo>
                    <a:lnTo>
                      <a:pt x="1350902" y="1482839"/>
                    </a:lnTo>
                    <a:lnTo>
                      <a:pt x="1350408" y="1486311"/>
                    </a:lnTo>
                    <a:lnTo>
                      <a:pt x="1351106" y="1487392"/>
                    </a:lnTo>
                    <a:lnTo>
                      <a:pt x="1353320" y="1487982"/>
                    </a:lnTo>
                    <a:lnTo>
                      <a:pt x="1353255" y="1488708"/>
                    </a:lnTo>
                    <a:lnTo>
                      <a:pt x="1354852" y="1492703"/>
                    </a:lnTo>
                    <a:lnTo>
                      <a:pt x="1357152" y="1494941"/>
                    </a:lnTo>
                    <a:lnTo>
                      <a:pt x="1357757" y="1496417"/>
                    </a:lnTo>
                    <a:lnTo>
                      <a:pt x="1356836" y="1498296"/>
                    </a:lnTo>
                    <a:lnTo>
                      <a:pt x="1355918" y="1497465"/>
                    </a:lnTo>
                    <a:lnTo>
                      <a:pt x="1355183" y="1496570"/>
                    </a:lnTo>
                    <a:lnTo>
                      <a:pt x="1353861" y="1494298"/>
                    </a:lnTo>
                    <a:lnTo>
                      <a:pt x="1351853" y="1498240"/>
                    </a:lnTo>
                    <a:lnTo>
                      <a:pt x="1350859" y="1499378"/>
                    </a:lnTo>
                    <a:lnTo>
                      <a:pt x="1349280" y="1496938"/>
                    </a:lnTo>
                    <a:lnTo>
                      <a:pt x="1347716" y="1497211"/>
                    </a:lnTo>
                    <a:lnTo>
                      <a:pt x="1346356" y="1498189"/>
                    </a:lnTo>
                    <a:lnTo>
                      <a:pt x="1345261" y="1497752"/>
                    </a:lnTo>
                    <a:lnTo>
                      <a:pt x="1345795" y="1492531"/>
                    </a:lnTo>
                    <a:lnTo>
                      <a:pt x="1343524" y="1493753"/>
                    </a:lnTo>
                    <a:lnTo>
                      <a:pt x="1342734" y="1493883"/>
                    </a:lnTo>
                    <a:lnTo>
                      <a:pt x="1341891" y="1493753"/>
                    </a:lnTo>
                    <a:lnTo>
                      <a:pt x="1340863" y="1493409"/>
                    </a:lnTo>
                    <a:lnTo>
                      <a:pt x="1340431" y="1492721"/>
                    </a:lnTo>
                    <a:lnTo>
                      <a:pt x="1341307" y="1491558"/>
                    </a:lnTo>
                    <a:lnTo>
                      <a:pt x="1345340" y="1488501"/>
                    </a:lnTo>
                    <a:lnTo>
                      <a:pt x="1346093" y="1486910"/>
                    </a:lnTo>
                    <a:lnTo>
                      <a:pt x="1343904" y="1485994"/>
                    </a:lnTo>
                    <a:lnTo>
                      <a:pt x="1345233" y="1483386"/>
                    </a:lnTo>
                    <a:lnTo>
                      <a:pt x="1346077" y="1480232"/>
                    </a:lnTo>
                    <a:lnTo>
                      <a:pt x="1347128" y="1477463"/>
                    </a:lnTo>
                    <a:close/>
                    <a:moveTo>
                      <a:pt x="1435382" y="1470123"/>
                    </a:moveTo>
                    <a:lnTo>
                      <a:pt x="1435393" y="1470220"/>
                    </a:lnTo>
                    <a:lnTo>
                      <a:pt x="1435434" y="1470193"/>
                    </a:lnTo>
                    <a:lnTo>
                      <a:pt x="1435450" y="1470429"/>
                    </a:lnTo>
                    <a:lnTo>
                      <a:pt x="1435296" y="1470485"/>
                    </a:lnTo>
                    <a:lnTo>
                      <a:pt x="1435254" y="1470416"/>
                    </a:lnTo>
                    <a:lnTo>
                      <a:pt x="1435244" y="1470414"/>
                    </a:lnTo>
                    <a:lnTo>
                      <a:pt x="1435137" y="1470210"/>
                    </a:lnTo>
                    <a:close/>
                    <a:moveTo>
                      <a:pt x="1348050" y="1461520"/>
                    </a:moveTo>
                    <a:lnTo>
                      <a:pt x="1349828" y="1463726"/>
                    </a:lnTo>
                    <a:lnTo>
                      <a:pt x="1348485" y="1466163"/>
                    </a:lnTo>
                    <a:lnTo>
                      <a:pt x="1346098" y="1468509"/>
                    </a:lnTo>
                    <a:lnTo>
                      <a:pt x="1344731" y="1470518"/>
                    </a:lnTo>
                    <a:lnTo>
                      <a:pt x="1344934" y="1471434"/>
                    </a:lnTo>
                    <a:lnTo>
                      <a:pt x="1345920" y="1473367"/>
                    </a:lnTo>
                    <a:lnTo>
                      <a:pt x="1345969" y="1474627"/>
                    </a:lnTo>
                    <a:lnTo>
                      <a:pt x="1345335" y="1475425"/>
                    </a:lnTo>
                    <a:lnTo>
                      <a:pt x="1341423" y="1478645"/>
                    </a:lnTo>
                    <a:lnTo>
                      <a:pt x="1342142" y="1476019"/>
                    </a:lnTo>
                    <a:lnTo>
                      <a:pt x="1341993" y="1475162"/>
                    </a:lnTo>
                    <a:lnTo>
                      <a:pt x="1341616" y="1475288"/>
                    </a:lnTo>
                    <a:lnTo>
                      <a:pt x="1340804" y="1475809"/>
                    </a:lnTo>
                    <a:lnTo>
                      <a:pt x="1340699" y="1475584"/>
                    </a:lnTo>
                    <a:lnTo>
                      <a:pt x="1340739" y="1475281"/>
                    </a:lnTo>
                    <a:lnTo>
                      <a:pt x="1340648" y="1475015"/>
                    </a:lnTo>
                    <a:lnTo>
                      <a:pt x="1340065" y="1474936"/>
                    </a:lnTo>
                    <a:lnTo>
                      <a:pt x="1339071" y="1476585"/>
                    </a:lnTo>
                    <a:lnTo>
                      <a:pt x="1338198" y="1475867"/>
                    </a:lnTo>
                    <a:lnTo>
                      <a:pt x="1337564" y="1475027"/>
                    </a:lnTo>
                    <a:lnTo>
                      <a:pt x="1337166" y="1474003"/>
                    </a:lnTo>
                    <a:lnTo>
                      <a:pt x="1336995" y="1472772"/>
                    </a:lnTo>
                    <a:lnTo>
                      <a:pt x="1337932" y="1470819"/>
                    </a:lnTo>
                    <a:lnTo>
                      <a:pt x="1341697" y="1467006"/>
                    </a:lnTo>
                    <a:lnTo>
                      <a:pt x="1341362" y="1466616"/>
                    </a:lnTo>
                    <a:lnTo>
                      <a:pt x="1340921" y="1465916"/>
                    </a:lnTo>
                    <a:lnTo>
                      <a:pt x="1340760" y="1465079"/>
                    </a:lnTo>
                    <a:lnTo>
                      <a:pt x="1341148" y="1464264"/>
                    </a:lnTo>
                    <a:lnTo>
                      <a:pt x="1342587" y="1463390"/>
                    </a:lnTo>
                    <a:lnTo>
                      <a:pt x="1343270" y="1463746"/>
                    </a:lnTo>
                    <a:lnTo>
                      <a:pt x="1343750" y="1464461"/>
                    </a:lnTo>
                    <a:lnTo>
                      <a:pt x="1344499" y="1464655"/>
                    </a:lnTo>
                    <a:lnTo>
                      <a:pt x="1345880" y="1464157"/>
                    </a:lnTo>
                    <a:lnTo>
                      <a:pt x="1346713" y="1463617"/>
                    </a:lnTo>
                    <a:lnTo>
                      <a:pt x="1347329" y="1462796"/>
                    </a:lnTo>
                    <a:close/>
                    <a:moveTo>
                      <a:pt x="1287536" y="1444659"/>
                    </a:moveTo>
                    <a:lnTo>
                      <a:pt x="1290174" y="1447219"/>
                    </a:lnTo>
                    <a:lnTo>
                      <a:pt x="1290703" y="1450083"/>
                    </a:lnTo>
                    <a:lnTo>
                      <a:pt x="1289978" y="1452942"/>
                    </a:lnTo>
                    <a:lnTo>
                      <a:pt x="1288869" y="1455493"/>
                    </a:lnTo>
                    <a:lnTo>
                      <a:pt x="1288338" y="1454881"/>
                    </a:lnTo>
                    <a:lnTo>
                      <a:pt x="1287824" y="1454695"/>
                    </a:lnTo>
                    <a:lnTo>
                      <a:pt x="1287255" y="1454652"/>
                    </a:lnTo>
                    <a:lnTo>
                      <a:pt x="1286576" y="1454448"/>
                    </a:lnTo>
                    <a:lnTo>
                      <a:pt x="1287040" y="1450422"/>
                    </a:lnTo>
                    <a:lnTo>
                      <a:pt x="1287023" y="1448572"/>
                    </a:lnTo>
                    <a:lnTo>
                      <a:pt x="1286525" y="1447221"/>
                    </a:lnTo>
                    <a:close/>
                    <a:moveTo>
                      <a:pt x="1102954" y="1312539"/>
                    </a:moveTo>
                    <a:lnTo>
                      <a:pt x="1103492" y="1313207"/>
                    </a:lnTo>
                    <a:lnTo>
                      <a:pt x="1104224" y="1313703"/>
                    </a:lnTo>
                    <a:lnTo>
                      <a:pt x="1106110" y="1314633"/>
                    </a:lnTo>
                    <a:lnTo>
                      <a:pt x="1106680" y="1313282"/>
                    </a:lnTo>
                    <a:lnTo>
                      <a:pt x="1107284" y="1312972"/>
                    </a:lnTo>
                    <a:lnTo>
                      <a:pt x="1107730" y="1313673"/>
                    </a:lnTo>
                    <a:lnTo>
                      <a:pt x="1107804" y="1315247"/>
                    </a:lnTo>
                    <a:lnTo>
                      <a:pt x="1107444" y="1318281"/>
                    </a:lnTo>
                    <a:lnTo>
                      <a:pt x="1107044" y="1319617"/>
                    </a:lnTo>
                    <a:lnTo>
                      <a:pt x="1106409" y="1320887"/>
                    </a:lnTo>
                    <a:lnTo>
                      <a:pt x="1105269" y="1319143"/>
                    </a:lnTo>
                    <a:lnTo>
                      <a:pt x="1100611" y="1321769"/>
                    </a:lnTo>
                    <a:lnTo>
                      <a:pt x="1098146" y="1320062"/>
                    </a:lnTo>
                    <a:lnTo>
                      <a:pt x="1097691" y="1318302"/>
                    </a:lnTo>
                    <a:lnTo>
                      <a:pt x="1096806" y="1316923"/>
                    </a:lnTo>
                    <a:lnTo>
                      <a:pt x="1096272" y="1315737"/>
                    </a:lnTo>
                    <a:lnTo>
                      <a:pt x="1096943" y="1314608"/>
                    </a:lnTo>
                    <a:lnTo>
                      <a:pt x="1098616" y="1314076"/>
                    </a:lnTo>
                    <a:lnTo>
                      <a:pt x="1100120" y="1314352"/>
                    </a:lnTo>
                    <a:lnTo>
                      <a:pt x="1101538" y="1314240"/>
                    </a:lnTo>
                    <a:close/>
                    <a:moveTo>
                      <a:pt x="1077023" y="1255357"/>
                    </a:moveTo>
                    <a:lnTo>
                      <a:pt x="1078276" y="1256452"/>
                    </a:lnTo>
                    <a:lnTo>
                      <a:pt x="1079279" y="1257682"/>
                    </a:lnTo>
                    <a:lnTo>
                      <a:pt x="1080422" y="1258418"/>
                    </a:lnTo>
                    <a:lnTo>
                      <a:pt x="1081639" y="1260187"/>
                    </a:lnTo>
                    <a:lnTo>
                      <a:pt x="1082850" y="1262983"/>
                    </a:lnTo>
                    <a:lnTo>
                      <a:pt x="1084814" y="1264381"/>
                    </a:lnTo>
                    <a:lnTo>
                      <a:pt x="1088754" y="1264482"/>
                    </a:lnTo>
                    <a:lnTo>
                      <a:pt x="1088761" y="1265584"/>
                    </a:lnTo>
                    <a:lnTo>
                      <a:pt x="1087386" y="1267046"/>
                    </a:lnTo>
                    <a:lnTo>
                      <a:pt x="1086024" y="1267410"/>
                    </a:lnTo>
                    <a:lnTo>
                      <a:pt x="1084956" y="1267569"/>
                    </a:lnTo>
                    <a:lnTo>
                      <a:pt x="1082926" y="1267106"/>
                    </a:lnTo>
                    <a:lnTo>
                      <a:pt x="1081458" y="1266348"/>
                    </a:lnTo>
                    <a:lnTo>
                      <a:pt x="1080493" y="1266106"/>
                    </a:lnTo>
                    <a:lnTo>
                      <a:pt x="1078781" y="1265885"/>
                    </a:lnTo>
                    <a:lnTo>
                      <a:pt x="1076333" y="1266016"/>
                    </a:lnTo>
                    <a:lnTo>
                      <a:pt x="1074835" y="1265362"/>
                    </a:lnTo>
                    <a:lnTo>
                      <a:pt x="1075051" y="1263352"/>
                    </a:lnTo>
                    <a:lnTo>
                      <a:pt x="1076824" y="1259950"/>
                    </a:lnTo>
                    <a:lnTo>
                      <a:pt x="1076887" y="1258094"/>
                    </a:lnTo>
                    <a:lnTo>
                      <a:pt x="1076398" y="1256058"/>
                    </a:lnTo>
                    <a:close/>
                    <a:moveTo>
                      <a:pt x="1039300" y="1188822"/>
                    </a:moveTo>
                    <a:lnTo>
                      <a:pt x="1039756" y="1192142"/>
                    </a:lnTo>
                    <a:lnTo>
                      <a:pt x="1041266" y="1193500"/>
                    </a:lnTo>
                    <a:lnTo>
                      <a:pt x="1046103" y="1193895"/>
                    </a:lnTo>
                    <a:lnTo>
                      <a:pt x="1047735" y="1194716"/>
                    </a:lnTo>
                    <a:lnTo>
                      <a:pt x="1047065" y="1196365"/>
                    </a:lnTo>
                    <a:lnTo>
                      <a:pt x="1045448" y="1198526"/>
                    </a:lnTo>
                    <a:lnTo>
                      <a:pt x="1044301" y="1200902"/>
                    </a:lnTo>
                    <a:lnTo>
                      <a:pt x="1044126" y="1203485"/>
                    </a:lnTo>
                    <a:lnTo>
                      <a:pt x="1044680" y="1205546"/>
                    </a:lnTo>
                    <a:lnTo>
                      <a:pt x="1047369" y="1209587"/>
                    </a:lnTo>
                    <a:lnTo>
                      <a:pt x="1048261" y="1210179"/>
                    </a:lnTo>
                    <a:lnTo>
                      <a:pt x="1050381" y="1210603"/>
                    </a:lnTo>
                    <a:lnTo>
                      <a:pt x="1050990" y="1211221"/>
                    </a:lnTo>
                    <a:lnTo>
                      <a:pt x="1051141" y="1212695"/>
                    </a:lnTo>
                    <a:lnTo>
                      <a:pt x="1050622" y="1213576"/>
                    </a:lnTo>
                    <a:lnTo>
                      <a:pt x="1049609" y="1213902"/>
                    </a:lnTo>
                    <a:lnTo>
                      <a:pt x="1048297" y="1213703"/>
                    </a:lnTo>
                    <a:lnTo>
                      <a:pt x="1049053" y="1214864"/>
                    </a:lnTo>
                    <a:lnTo>
                      <a:pt x="1051531" y="1216792"/>
                    </a:lnTo>
                    <a:lnTo>
                      <a:pt x="1052152" y="1217623"/>
                    </a:lnTo>
                    <a:lnTo>
                      <a:pt x="1052065" y="1219084"/>
                    </a:lnTo>
                    <a:lnTo>
                      <a:pt x="1051256" y="1219599"/>
                    </a:lnTo>
                    <a:lnTo>
                      <a:pt x="1050228" y="1219733"/>
                    </a:lnTo>
                    <a:lnTo>
                      <a:pt x="1049530" y="1220111"/>
                    </a:lnTo>
                    <a:lnTo>
                      <a:pt x="1047613" y="1224263"/>
                    </a:lnTo>
                    <a:lnTo>
                      <a:pt x="1046312" y="1225947"/>
                    </a:lnTo>
                    <a:lnTo>
                      <a:pt x="1043841" y="1227551"/>
                    </a:lnTo>
                    <a:lnTo>
                      <a:pt x="1041965" y="1226114"/>
                    </a:lnTo>
                    <a:lnTo>
                      <a:pt x="1037689" y="1224630"/>
                    </a:lnTo>
                    <a:lnTo>
                      <a:pt x="1035826" y="1223238"/>
                    </a:lnTo>
                    <a:lnTo>
                      <a:pt x="1035001" y="1220084"/>
                    </a:lnTo>
                    <a:lnTo>
                      <a:pt x="1034370" y="1213333"/>
                    </a:lnTo>
                    <a:lnTo>
                      <a:pt x="1033811" y="1211325"/>
                    </a:lnTo>
                    <a:lnTo>
                      <a:pt x="1030957" y="1205792"/>
                    </a:lnTo>
                    <a:lnTo>
                      <a:pt x="1029865" y="1204463"/>
                    </a:lnTo>
                    <a:lnTo>
                      <a:pt x="1024990" y="1200624"/>
                    </a:lnTo>
                    <a:lnTo>
                      <a:pt x="1023615" y="1199195"/>
                    </a:lnTo>
                    <a:lnTo>
                      <a:pt x="1022589" y="1197651"/>
                    </a:lnTo>
                    <a:lnTo>
                      <a:pt x="1021995" y="1196064"/>
                    </a:lnTo>
                    <a:lnTo>
                      <a:pt x="1022731" y="1193395"/>
                    </a:lnTo>
                    <a:lnTo>
                      <a:pt x="1025711" y="1193716"/>
                    </a:lnTo>
                    <a:lnTo>
                      <a:pt x="1031979" y="1197000"/>
                    </a:lnTo>
                    <a:lnTo>
                      <a:pt x="1037019" y="1198986"/>
                    </a:lnTo>
                    <a:lnTo>
                      <a:pt x="1037918" y="1196851"/>
                    </a:lnTo>
                    <a:lnTo>
                      <a:pt x="1037694" y="1192719"/>
                    </a:lnTo>
                    <a:close/>
                    <a:moveTo>
                      <a:pt x="1031857" y="1182150"/>
                    </a:moveTo>
                    <a:lnTo>
                      <a:pt x="1032671" y="1182702"/>
                    </a:lnTo>
                    <a:lnTo>
                      <a:pt x="1033910" y="1183707"/>
                    </a:lnTo>
                    <a:lnTo>
                      <a:pt x="1034364" y="1184943"/>
                    </a:lnTo>
                    <a:lnTo>
                      <a:pt x="1032972" y="1185743"/>
                    </a:lnTo>
                    <a:lnTo>
                      <a:pt x="1031178" y="1185965"/>
                    </a:lnTo>
                    <a:lnTo>
                      <a:pt x="1029855" y="1185270"/>
                    </a:lnTo>
                    <a:lnTo>
                      <a:pt x="1030458" y="1184450"/>
                    </a:lnTo>
                    <a:lnTo>
                      <a:pt x="1030341" y="1184037"/>
                    </a:lnTo>
                    <a:lnTo>
                      <a:pt x="1031273" y="1182339"/>
                    </a:lnTo>
                    <a:close/>
                    <a:moveTo>
                      <a:pt x="1031696" y="1152928"/>
                    </a:moveTo>
                    <a:lnTo>
                      <a:pt x="1032684" y="1153993"/>
                    </a:lnTo>
                    <a:lnTo>
                      <a:pt x="1034431" y="1155942"/>
                    </a:lnTo>
                    <a:lnTo>
                      <a:pt x="1034565" y="1157836"/>
                    </a:lnTo>
                    <a:lnTo>
                      <a:pt x="1034584" y="1158863"/>
                    </a:lnTo>
                    <a:lnTo>
                      <a:pt x="1033485" y="1156931"/>
                    </a:lnTo>
                    <a:lnTo>
                      <a:pt x="1032022" y="1156604"/>
                    </a:lnTo>
                    <a:lnTo>
                      <a:pt x="1031338" y="1155758"/>
                    </a:lnTo>
                    <a:lnTo>
                      <a:pt x="1030574" y="1154630"/>
                    </a:lnTo>
                    <a:lnTo>
                      <a:pt x="1030942" y="1153629"/>
                    </a:lnTo>
                    <a:close/>
                    <a:moveTo>
                      <a:pt x="1023280" y="1022033"/>
                    </a:moveTo>
                    <a:lnTo>
                      <a:pt x="1024162" y="1022473"/>
                    </a:lnTo>
                    <a:lnTo>
                      <a:pt x="1023911" y="1023548"/>
                    </a:lnTo>
                    <a:lnTo>
                      <a:pt x="1022239" y="1024672"/>
                    </a:lnTo>
                    <a:lnTo>
                      <a:pt x="1021345" y="1023144"/>
                    </a:lnTo>
                    <a:lnTo>
                      <a:pt x="1022150" y="1022626"/>
                    </a:lnTo>
                    <a:close/>
                    <a:moveTo>
                      <a:pt x="221741" y="975472"/>
                    </a:moveTo>
                    <a:lnTo>
                      <a:pt x="223515" y="976537"/>
                    </a:lnTo>
                    <a:lnTo>
                      <a:pt x="228352" y="980591"/>
                    </a:lnTo>
                    <a:lnTo>
                      <a:pt x="229920" y="982811"/>
                    </a:lnTo>
                    <a:lnTo>
                      <a:pt x="228844" y="984723"/>
                    </a:lnTo>
                    <a:lnTo>
                      <a:pt x="229503" y="986263"/>
                    </a:lnTo>
                    <a:lnTo>
                      <a:pt x="230758" y="987431"/>
                    </a:lnTo>
                    <a:lnTo>
                      <a:pt x="231412" y="988236"/>
                    </a:lnTo>
                    <a:lnTo>
                      <a:pt x="230517" y="990713"/>
                    </a:lnTo>
                    <a:lnTo>
                      <a:pt x="228655" y="991500"/>
                    </a:lnTo>
                    <a:lnTo>
                      <a:pt x="224471" y="991438"/>
                    </a:lnTo>
                    <a:lnTo>
                      <a:pt x="223690" y="991896"/>
                    </a:lnTo>
                    <a:lnTo>
                      <a:pt x="223221" y="992588"/>
                    </a:lnTo>
                    <a:lnTo>
                      <a:pt x="222519" y="993123"/>
                    </a:lnTo>
                    <a:lnTo>
                      <a:pt x="221103" y="993050"/>
                    </a:lnTo>
                    <a:lnTo>
                      <a:pt x="220069" y="992427"/>
                    </a:lnTo>
                    <a:lnTo>
                      <a:pt x="219738" y="991552"/>
                    </a:lnTo>
                    <a:lnTo>
                      <a:pt x="219677" y="990753"/>
                    </a:lnTo>
                    <a:lnTo>
                      <a:pt x="219511" y="990336"/>
                    </a:lnTo>
                    <a:lnTo>
                      <a:pt x="217342" y="990177"/>
                    </a:lnTo>
                    <a:lnTo>
                      <a:pt x="215201" y="990953"/>
                    </a:lnTo>
                    <a:lnTo>
                      <a:pt x="213699" y="992690"/>
                    </a:lnTo>
                    <a:lnTo>
                      <a:pt x="213409" y="995425"/>
                    </a:lnTo>
                    <a:lnTo>
                      <a:pt x="212506" y="995385"/>
                    </a:lnTo>
                    <a:lnTo>
                      <a:pt x="212527" y="994778"/>
                    </a:lnTo>
                    <a:lnTo>
                      <a:pt x="212349" y="994393"/>
                    </a:lnTo>
                    <a:lnTo>
                      <a:pt x="212040" y="994065"/>
                    </a:lnTo>
                    <a:lnTo>
                      <a:pt x="211725" y="993589"/>
                    </a:lnTo>
                    <a:lnTo>
                      <a:pt x="210097" y="989848"/>
                    </a:lnTo>
                    <a:lnTo>
                      <a:pt x="210858" y="988319"/>
                    </a:lnTo>
                    <a:lnTo>
                      <a:pt x="213085" y="987357"/>
                    </a:lnTo>
                    <a:lnTo>
                      <a:pt x="215858" y="985299"/>
                    </a:lnTo>
                    <a:lnTo>
                      <a:pt x="218948" y="980559"/>
                    </a:lnTo>
                    <a:lnTo>
                      <a:pt x="221080" y="978704"/>
                    </a:lnTo>
                    <a:lnTo>
                      <a:pt x="221757" y="977528"/>
                    </a:lnTo>
                    <a:close/>
                    <a:moveTo>
                      <a:pt x="177938" y="951402"/>
                    </a:moveTo>
                    <a:lnTo>
                      <a:pt x="180626" y="951514"/>
                    </a:lnTo>
                    <a:lnTo>
                      <a:pt x="180934" y="953414"/>
                    </a:lnTo>
                    <a:lnTo>
                      <a:pt x="179716" y="954274"/>
                    </a:lnTo>
                    <a:lnTo>
                      <a:pt x="176426" y="954357"/>
                    </a:lnTo>
                    <a:lnTo>
                      <a:pt x="175716" y="955397"/>
                    </a:lnTo>
                    <a:lnTo>
                      <a:pt x="175347" y="957016"/>
                    </a:lnTo>
                    <a:lnTo>
                      <a:pt x="174551" y="957644"/>
                    </a:lnTo>
                    <a:lnTo>
                      <a:pt x="173749" y="957222"/>
                    </a:lnTo>
                    <a:lnTo>
                      <a:pt x="173255" y="955734"/>
                    </a:lnTo>
                    <a:lnTo>
                      <a:pt x="173208" y="954726"/>
                    </a:lnTo>
                    <a:lnTo>
                      <a:pt x="173315" y="953955"/>
                    </a:lnTo>
                    <a:lnTo>
                      <a:pt x="173182" y="953405"/>
                    </a:lnTo>
                    <a:lnTo>
                      <a:pt x="172417" y="953058"/>
                    </a:lnTo>
                    <a:lnTo>
                      <a:pt x="174614" y="952206"/>
                    </a:lnTo>
                    <a:close/>
                    <a:moveTo>
                      <a:pt x="235468" y="900143"/>
                    </a:moveTo>
                    <a:lnTo>
                      <a:pt x="238070" y="900616"/>
                    </a:lnTo>
                    <a:lnTo>
                      <a:pt x="239216" y="901632"/>
                    </a:lnTo>
                    <a:lnTo>
                      <a:pt x="239971" y="903060"/>
                    </a:lnTo>
                    <a:lnTo>
                      <a:pt x="241241" y="904805"/>
                    </a:lnTo>
                    <a:lnTo>
                      <a:pt x="242880" y="905906"/>
                    </a:lnTo>
                    <a:lnTo>
                      <a:pt x="244888" y="906522"/>
                    </a:lnTo>
                    <a:lnTo>
                      <a:pt x="249711" y="906930"/>
                    </a:lnTo>
                    <a:lnTo>
                      <a:pt x="249429" y="907483"/>
                    </a:lnTo>
                    <a:lnTo>
                      <a:pt x="248951" y="908971"/>
                    </a:lnTo>
                    <a:lnTo>
                      <a:pt x="248688" y="909525"/>
                    </a:lnTo>
                    <a:lnTo>
                      <a:pt x="250921" y="910277"/>
                    </a:lnTo>
                    <a:lnTo>
                      <a:pt x="251943" y="908887"/>
                    </a:lnTo>
                    <a:lnTo>
                      <a:pt x="252652" y="907221"/>
                    </a:lnTo>
                    <a:lnTo>
                      <a:pt x="254019" y="907127"/>
                    </a:lnTo>
                    <a:lnTo>
                      <a:pt x="254630" y="908623"/>
                    </a:lnTo>
                    <a:lnTo>
                      <a:pt x="254603" y="911022"/>
                    </a:lnTo>
                    <a:lnTo>
                      <a:pt x="254179" y="913466"/>
                    </a:lnTo>
                    <a:lnTo>
                      <a:pt x="253724" y="915122"/>
                    </a:lnTo>
                    <a:lnTo>
                      <a:pt x="253356" y="914413"/>
                    </a:lnTo>
                    <a:lnTo>
                      <a:pt x="252346" y="913046"/>
                    </a:lnTo>
                    <a:lnTo>
                      <a:pt x="251958" y="912316"/>
                    </a:lnTo>
                    <a:lnTo>
                      <a:pt x="250614" y="913680"/>
                    </a:lnTo>
                    <a:lnTo>
                      <a:pt x="250404" y="914761"/>
                    </a:lnTo>
                    <a:lnTo>
                      <a:pt x="250728" y="915823"/>
                    </a:lnTo>
                    <a:lnTo>
                      <a:pt x="250933" y="917112"/>
                    </a:lnTo>
                    <a:lnTo>
                      <a:pt x="250346" y="917672"/>
                    </a:lnTo>
                    <a:lnTo>
                      <a:pt x="249066" y="917362"/>
                    </a:lnTo>
                    <a:lnTo>
                      <a:pt x="246739" y="916396"/>
                    </a:lnTo>
                    <a:lnTo>
                      <a:pt x="244037" y="916546"/>
                    </a:lnTo>
                    <a:lnTo>
                      <a:pt x="241474" y="917289"/>
                    </a:lnTo>
                    <a:lnTo>
                      <a:pt x="239426" y="918643"/>
                    </a:lnTo>
                    <a:lnTo>
                      <a:pt x="238184" y="920558"/>
                    </a:lnTo>
                    <a:lnTo>
                      <a:pt x="236994" y="918869"/>
                    </a:lnTo>
                    <a:lnTo>
                      <a:pt x="234668" y="914237"/>
                    </a:lnTo>
                    <a:lnTo>
                      <a:pt x="233764" y="913253"/>
                    </a:lnTo>
                    <a:lnTo>
                      <a:pt x="233418" y="912776"/>
                    </a:lnTo>
                    <a:lnTo>
                      <a:pt x="232391" y="911839"/>
                    </a:lnTo>
                    <a:lnTo>
                      <a:pt x="231321" y="911257"/>
                    </a:lnTo>
                    <a:lnTo>
                      <a:pt x="230806" y="911800"/>
                    </a:lnTo>
                    <a:lnTo>
                      <a:pt x="230434" y="912349"/>
                    </a:lnTo>
                    <a:lnTo>
                      <a:pt x="228162" y="914847"/>
                    </a:lnTo>
                    <a:lnTo>
                      <a:pt x="227036" y="914986"/>
                    </a:lnTo>
                    <a:lnTo>
                      <a:pt x="223947" y="914975"/>
                    </a:lnTo>
                    <a:lnTo>
                      <a:pt x="223055" y="915334"/>
                    </a:lnTo>
                    <a:lnTo>
                      <a:pt x="222856" y="916688"/>
                    </a:lnTo>
                    <a:lnTo>
                      <a:pt x="223884" y="917593"/>
                    </a:lnTo>
                    <a:lnTo>
                      <a:pt x="225410" y="918121"/>
                    </a:lnTo>
                    <a:lnTo>
                      <a:pt x="226766" y="918307"/>
                    </a:lnTo>
                    <a:lnTo>
                      <a:pt x="227859" y="919090"/>
                    </a:lnTo>
                    <a:lnTo>
                      <a:pt x="227533" y="920563"/>
                    </a:lnTo>
                    <a:lnTo>
                      <a:pt x="226343" y="921664"/>
                    </a:lnTo>
                    <a:lnTo>
                      <a:pt x="224951" y="921309"/>
                    </a:lnTo>
                    <a:lnTo>
                      <a:pt x="223638" y="920223"/>
                    </a:lnTo>
                    <a:lnTo>
                      <a:pt x="222377" y="919916"/>
                    </a:lnTo>
                    <a:lnTo>
                      <a:pt x="221211" y="920346"/>
                    </a:lnTo>
                    <a:lnTo>
                      <a:pt x="220290" y="921543"/>
                    </a:lnTo>
                    <a:lnTo>
                      <a:pt x="220904" y="925553"/>
                    </a:lnTo>
                    <a:lnTo>
                      <a:pt x="220878" y="926831"/>
                    </a:lnTo>
                    <a:lnTo>
                      <a:pt x="220319" y="927781"/>
                    </a:lnTo>
                    <a:lnTo>
                      <a:pt x="218709" y="929901"/>
                    </a:lnTo>
                    <a:lnTo>
                      <a:pt x="218584" y="930336"/>
                    </a:lnTo>
                    <a:lnTo>
                      <a:pt x="218983" y="931024"/>
                    </a:lnTo>
                    <a:lnTo>
                      <a:pt x="218325" y="932526"/>
                    </a:lnTo>
                    <a:lnTo>
                      <a:pt x="217132" y="933983"/>
                    </a:lnTo>
                    <a:lnTo>
                      <a:pt x="215980" y="934603"/>
                    </a:lnTo>
                    <a:lnTo>
                      <a:pt x="214701" y="933981"/>
                    </a:lnTo>
                    <a:lnTo>
                      <a:pt x="212884" y="931417"/>
                    </a:lnTo>
                    <a:lnTo>
                      <a:pt x="211422" y="930819"/>
                    </a:lnTo>
                    <a:lnTo>
                      <a:pt x="209870" y="931904"/>
                    </a:lnTo>
                    <a:lnTo>
                      <a:pt x="208007" y="936676"/>
                    </a:lnTo>
                    <a:lnTo>
                      <a:pt x="206467" y="937710"/>
                    </a:lnTo>
                    <a:lnTo>
                      <a:pt x="204175" y="938051"/>
                    </a:lnTo>
                    <a:lnTo>
                      <a:pt x="201289" y="940107"/>
                    </a:lnTo>
                    <a:lnTo>
                      <a:pt x="199213" y="940919"/>
                    </a:lnTo>
                    <a:lnTo>
                      <a:pt x="191225" y="940620"/>
                    </a:lnTo>
                    <a:lnTo>
                      <a:pt x="189851" y="940080"/>
                    </a:lnTo>
                    <a:lnTo>
                      <a:pt x="189145" y="938603"/>
                    </a:lnTo>
                    <a:lnTo>
                      <a:pt x="185585" y="933527"/>
                    </a:lnTo>
                    <a:lnTo>
                      <a:pt x="184126" y="932270"/>
                    </a:lnTo>
                    <a:lnTo>
                      <a:pt x="184809" y="934982"/>
                    </a:lnTo>
                    <a:lnTo>
                      <a:pt x="184886" y="938643"/>
                    </a:lnTo>
                    <a:lnTo>
                      <a:pt x="184310" y="941334"/>
                    </a:lnTo>
                    <a:lnTo>
                      <a:pt x="182977" y="941110"/>
                    </a:lnTo>
                    <a:lnTo>
                      <a:pt x="181938" y="942859"/>
                    </a:lnTo>
                    <a:lnTo>
                      <a:pt x="180623" y="944177"/>
                    </a:lnTo>
                    <a:lnTo>
                      <a:pt x="179616" y="944145"/>
                    </a:lnTo>
                    <a:lnTo>
                      <a:pt x="179418" y="940437"/>
                    </a:lnTo>
                    <a:lnTo>
                      <a:pt x="178822" y="937823"/>
                    </a:lnTo>
                    <a:lnTo>
                      <a:pt x="178896" y="936537"/>
                    </a:lnTo>
                    <a:lnTo>
                      <a:pt x="179459" y="935659"/>
                    </a:lnTo>
                    <a:lnTo>
                      <a:pt x="180361" y="934670"/>
                    </a:lnTo>
                    <a:lnTo>
                      <a:pt x="181241" y="933428"/>
                    </a:lnTo>
                    <a:lnTo>
                      <a:pt x="181671" y="931727"/>
                    </a:lnTo>
                    <a:lnTo>
                      <a:pt x="181954" y="928742"/>
                    </a:lnTo>
                    <a:lnTo>
                      <a:pt x="182634" y="926276"/>
                    </a:lnTo>
                    <a:lnTo>
                      <a:pt x="183731" y="924268"/>
                    </a:lnTo>
                    <a:lnTo>
                      <a:pt x="185300" y="922657"/>
                    </a:lnTo>
                    <a:lnTo>
                      <a:pt x="188344" y="920438"/>
                    </a:lnTo>
                    <a:lnTo>
                      <a:pt x="189315" y="918865"/>
                    </a:lnTo>
                    <a:lnTo>
                      <a:pt x="189749" y="916211"/>
                    </a:lnTo>
                    <a:lnTo>
                      <a:pt x="190157" y="914907"/>
                    </a:lnTo>
                    <a:lnTo>
                      <a:pt x="191117" y="914005"/>
                    </a:lnTo>
                    <a:lnTo>
                      <a:pt x="192387" y="913482"/>
                    </a:lnTo>
                    <a:lnTo>
                      <a:pt x="193736" y="913351"/>
                    </a:lnTo>
                    <a:lnTo>
                      <a:pt x="194758" y="912703"/>
                    </a:lnTo>
                    <a:lnTo>
                      <a:pt x="197376" y="909377"/>
                    </a:lnTo>
                    <a:lnTo>
                      <a:pt x="198579" y="908192"/>
                    </a:lnTo>
                    <a:lnTo>
                      <a:pt x="201152" y="907086"/>
                    </a:lnTo>
                    <a:lnTo>
                      <a:pt x="203791" y="906738"/>
                    </a:lnTo>
                    <a:lnTo>
                      <a:pt x="209198" y="906982"/>
                    </a:lnTo>
                    <a:lnTo>
                      <a:pt x="223501" y="904495"/>
                    </a:lnTo>
                    <a:lnTo>
                      <a:pt x="230897" y="900798"/>
                    </a:lnTo>
                    <a:close/>
                    <a:moveTo>
                      <a:pt x="976464" y="723110"/>
                    </a:moveTo>
                    <a:lnTo>
                      <a:pt x="977279" y="723580"/>
                    </a:lnTo>
                    <a:lnTo>
                      <a:pt x="978547" y="725057"/>
                    </a:lnTo>
                    <a:lnTo>
                      <a:pt x="978729" y="726199"/>
                    </a:lnTo>
                    <a:lnTo>
                      <a:pt x="978350" y="727325"/>
                    </a:lnTo>
                    <a:lnTo>
                      <a:pt x="977957" y="727870"/>
                    </a:lnTo>
                    <a:lnTo>
                      <a:pt x="977752" y="728052"/>
                    </a:lnTo>
                    <a:lnTo>
                      <a:pt x="977360" y="727787"/>
                    </a:lnTo>
                    <a:lnTo>
                      <a:pt x="975763" y="727303"/>
                    </a:lnTo>
                    <a:lnTo>
                      <a:pt x="975006" y="726722"/>
                    </a:lnTo>
                    <a:lnTo>
                      <a:pt x="974778" y="725850"/>
                    </a:lnTo>
                    <a:lnTo>
                      <a:pt x="975337" y="725077"/>
                    </a:lnTo>
                    <a:lnTo>
                      <a:pt x="975631" y="724302"/>
                    </a:lnTo>
                    <a:lnTo>
                      <a:pt x="975505" y="723607"/>
                    </a:lnTo>
                    <a:lnTo>
                      <a:pt x="975749" y="723144"/>
                    </a:lnTo>
                    <a:close/>
                    <a:moveTo>
                      <a:pt x="917536" y="698527"/>
                    </a:moveTo>
                    <a:lnTo>
                      <a:pt x="918998" y="700939"/>
                    </a:lnTo>
                    <a:lnTo>
                      <a:pt x="918302" y="700809"/>
                    </a:lnTo>
                    <a:lnTo>
                      <a:pt x="917937" y="700442"/>
                    </a:lnTo>
                    <a:lnTo>
                      <a:pt x="916617" y="700018"/>
                    </a:lnTo>
                    <a:lnTo>
                      <a:pt x="915545" y="699541"/>
                    </a:lnTo>
                    <a:lnTo>
                      <a:pt x="915792" y="698678"/>
                    </a:lnTo>
                    <a:lnTo>
                      <a:pt x="916331" y="698712"/>
                    </a:lnTo>
                    <a:lnTo>
                      <a:pt x="916686" y="698899"/>
                    </a:lnTo>
                    <a:close/>
                    <a:moveTo>
                      <a:pt x="830788" y="648357"/>
                    </a:moveTo>
                    <a:lnTo>
                      <a:pt x="832175" y="649104"/>
                    </a:lnTo>
                    <a:lnTo>
                      <a:pt x="833235" y="650919"/>
                    </a:lnTo>
                    <a:lnTo>
                      <a:pt x="833468" y="652555"/>
                    </a:lnTo>
                    <a:lnTo>
                      <a:pt x="833231" y="653304"/>
                    </a:lnTo>
                    <a:lnTo>
                      <a:pt x="832776" y="653395"/>
                    </a:lnTo>
                    <a:lnTo>
                      <a:pt x="830461" y="652776"/>
                    </a:lnTo>
                    <a:lnTo>
                      <a:pt x="828402" y="651631"/>
                    </a:lnTo>
                    <a:lnTo>
                      <a:pt x="827948" y="650304"/>
                    </a:lnTo>
                    <a:lnTo>
                      <a:pt x="829277" y="649576"/>
                    </a:lnTo>
                    <a:lnTo>
                      <a:pt x="829897" y="648573"/>
                    </a:lnTo>
                    <a:close/>
                    <a:moveTo>
                      <a:pt x="864878" y="644773"/>
                    </a:moveTo>
                    <a:lnTo>
                      <a:pt x="865816" y="646013"/>
                    </a:lnTo>
                    <a:lnTo>
                      <a:pt x="864732" y="647252"/>
                    </a:lnTo>
                    <a:lnTo>
                      <a:pt x="862853" y="645823"/>
                    </a:lnTo>
                    <a:close/>
                    <a:moveTo>
                      <a:pt x="827800" y="644336"/>
                    </a:moveTo>
                    <a:lnTo>
                      <a:pt x="828263" y="644823"/>
                    </a:lnTo>
                    <a:lnTo>
                      <a:pt x="828618" y="645376"/>
                    </a:lnTo>
                    <a:lnTo>
                      <a:pt x="829247" y="645844"/>
                    </a:lnTo>
                    <a:lnTo>
                      <a:pt x="830612" y="646085"/>
                    </a:lnTo>
                    <a:lnTo>
                      <a:pt x="831706" y="646600"/>
                    </a:lnTo>
                    <a:lnTo>
                      <a:pt x="831337" y="646981"/>
                    </a:lnTo>
                    <a:lnTo>
                      <a:pt x="829921" y="646915"/>
                    </a:lnTo>
                    <a:lnTo>
                      <a:pt x="828533" y="647586"/>
                    </a:lnTo>
                    <a:lnTo>
                      <a:pt x="827668" y="648234"/>
                    </a:lnTo>
                    <a:lnTo>
                      <a:pt x="827075" y="648409"/>
                    </a:lnTo>
                    <a:lnTo>
                      <a:pt x="825863" y="649230"/>
                    </a:lnTo>
                    <a:lnTo>
                      <a:pt x="824723" y="650572"/>
                    </a:lnTo>
                    <a:lnTo>
                      <a:pt x="824452" y="650646"/>
                    </a:lnTo>
                    <a:lnTo>
                      <a:pt x="824440" y="650162"/>
                    </a:lnTo>
                    <a:lnTo>
                      <a:pt x="824715" y="649479"/>
                    </a:lnTo>
                    <a:lnTo>
                      <a:pt x="826721" y="647111"/>
                    </a:lnTo>
                    <a:lnTo>
                      <a:pt x="826816" y="645259"/>
                    </a:lnTo>
                    <a:lnTo>
                      <a:pt x="827294" y="644403"/>
                    </a:lnTo>
                    <a:close/>
                    <a:moveTo>
                      <a:pt x="798912" y="313487"/>
                    </a:moveTo>
                    <a:lnTo>
                      <a:pt x="798917" y="313581"/>
                    </a:lnTo>
                    <a:lnTo>
                      <a:pt x="798971" y="313564"/>
                    </a:lnTo>
                    <a:lnTo>
                      <a:pt x="799000" y="313786"/>
                    </a:lnTo>
                    <a:lnTo>
                      <a:pt x="798841" y="313858"/>
                    </a:lnTo>
                    <a:lnTo>
                      <a:pt x="798793" y="313782"/>
                    </a:lnTo>
                    <a:lnTo>
                      <a:pt x="798783" y="313791"/>
                    </a:lnTo>
                    <a:lnTo>
                      <a:pt x="798659" y="313584"/>
                    </a:lnTo>
                    <a:close/>
                    <a:moveTo>
                      <a:pt x="637189" y="187773"/>
                    </a:moveTo>
                    <a:lnTo>
                      <a:pt x="637673" y="188127"/>
                    </a:lnTo>
                    <a:lnTo>
                      <a:pt x="637577" y="188915"/>
                    </a:lnTo>
                    <a:lnTo>
                      <a:pt x="637385" y="189780"/>
                    </a:lnTo>
                    <a:lnTo>
                      <a:pt x="637514" y="190425"/>
                    </a:lnTo>
                    <a:lnTo>
                      <a:pt x="639271" y="191673"/>
                    </a:lnTo>
                    <a:lnTo>
                      <a:pt x="643902" y="194262"/>
                    </a:lnTo>
                    <a:lnTo>
                      <a:pt x="645650" y="195709"/>
                    </a:lnTo>
                    <a:lnTo>
                      <a:pt x="645725" y="196612"/>
                    </a:lnTo>
                    <a:lnTo>
                      <a:pt x="645154" y="197861"/>
                    </a:lnTo>
                    <a:lnTo>
                      <a:pt x="644385" y="199097"/>
                    </a:lnTo>
                    <a:lnTo>
                      <a:pt x="643693" y="199973"/>
                    </a:lnTo>
                    <a:lnTo>
                      <a:pt x="642630" y="200774"/>
                    </a:lnTo>
                    <a:lnTo>
                      <a:pt x="640577" y="201387"/>
                    </a:lnTo>
                    <a:lnTo>
                      <a:pt x="639649" y="201955"/>
                    </a:lnTo>
                    <a:lnTo>
                      <a:pt x="638821" y="203115"/>
                    </a:lnTo>
                    <a:lnTo>
                      <a:pt x="637580" y="205942"/>
                    </a:lnTo>
                    <a:lnTo>
                      <a:pt x="636816" y="207043"/>
                    </a:lnTo>
                    <a:lnTo>
                      <a:pt x="635812" y="207440"/>
                    </a:lnTo>
                    <a:lnTo>
                      <a:pt x="633193" y="207967"/>
                    </a:lnTo>
                    <a:lnTo>
                      <a:pt x="632390" y="208522"/>
                    </a:lnTo>
                    <a:lnTo>
                      <a:pt x="631603" y="211670"/>
                    </a:lnTo>
                    <a:lnTo>
                      <a:pt x="631931" y="214720"/>
                    </a:lnTo>
                    <a:lnTo>
                      <a:pt x="631929" y="217719"/>
                    </a:lnTo>
                    <a:lnTo>
                      <a:pt x="630131" y="220731"/>
                    </a:lnTo>
                    <a:lnTo>
                      <a:pt x="632838" y="220095"/>
                    </a:lnTo>
                    <a:lnTo>
                      <a:pt x="635131" y="218169"/>
                    </a:lnTo>
                    <a:lnTo>
                      <a:pt x="636769" y="215545"/>
                    </a:lnTo>
                    <a:lnTo>
                      <a:pt x="637447" y="212766"/>
                    </a:lnTo>
                    <a:lnTo>
                      <a:pt x="638880" y="211310"/>
                    </a:lnTo>
                    <a:lnTo>
                      <a:pt x="641924" y="210821"/>
                    </a:lnTo>
                    <a:lnTo>
                      <a:pt x="644921" y="211438"/>
                    </a:lnTo>
                    <a:lnTo>
                      <a:pt x="646213" y="213317"/>
                    </a:lnTo>
                    <a:lnTo>
                      <a:pt x="647117" y="219612"/>
                    </a:lnTo>
                    <a:lnTo>
                      <a:pt x="647869" y="219795"/>
                    </a:lnTo>
                    <a:lnTo>
                      <a:pt x="649001" y="219553"/>
                    </a:lnTo>
                    <a:lnTo>
                      <a:pt x="650283" y="220156"/>
                    </a:lnTo>
                    <a:lnTo>
                      <a:pt x="651305" y="222499"/>
                    </a:lnTo>
                    <a:lnTo>
                      <a:pt x="650019" y="226556"/>
                    </a:lnTo>
                    <a:lnTo>
                      <a:pt x="650771" y="229122"/>
                    </a:lnTo>
                    <a:lnTo>
                      <a:pt x="652428" y="226542"/>
                    </a:lnTo>
                    <a:lnTo>
                      <a:pt x="655364" y="225181"/>
                    </a:lnTo>
                    <a:lnTo>
                      <a:pt x="658454" y="225065"/>
                    </a:lnTo>
                    <a:lnTo>
                      <a:pt x="660556" y="226139"/>
                    </a:lnTo>
                    <a:lnTo>
                      <a:pt x="661044" y="227550"/>
                    </a:lnTo>
                    <a:lnTo>
                      <a:pt x="661647" y="231382"/>
                    </a:lnTo>
                    <a:lnTo>
                      <a:pt x="662432" y="232886"/>
                    </a:lnTo>
                    <a:lnTo>
                      <a:pt x="663711" y="234556"/>
                    </a:lnTo>
                    <a:lnTo>
                      <a:pt x="664716" y="236502"/>
                    </a:lnTo>
                    <a:lnTo>
                      <a:pt x="666031" y="240600"/>
                    </a:lnTo>
                    <a:lnTo>
                      <a:pt x="666558" y="244230"/>
                    </a:lnTo>
                    <a:lnTo>
                      <a:pt x="666574" y="248130"/>
                    </a:lnTo>
                    <a:lnTo>
                      <a:pt x="667729" y="251330"/>
                    </a:lnTo>
                    <a:lnTo>
                      <a:pt x="668123" y="251815"/>
                    </a:lnTo>
                    <a:lnTo>
                      <a:pt x="667580" y="252846"/>
                    </a:lnTo>
                    <a:lnTo>
                      <a:pt x="666284" y="254728"/>
                    </a:lnTo>
                    <a:lnTo>
                      <a:pt x="665783" y="257623"/>
                    </a:lnTo>
                    <a:lnTo>
                      <a:pt x="665671" y="261568"/>
                    </a:lnTo>
                    <a:lnTo>
                      <a:pt x="666405" y="265400"/>
                    </a:lnTo>
                    <a:lnTo>
                      <a:pt x="668376" y="267942"/>
                    </a:lnTo>
                    <a:lnTo>
                      <a:pt x="669907" y="267790"/>
                    </a:lnTo>
                    <a:lnTo>
                      <a:pt x="671226" y="269601"/>
                    </a:lnTo>
                    <a:lnTo>
                      <a:pt x="672142" y="272086"/>
                    </a:lnTo>
                    <a:lnTo>
                      <a:pt x="672462" y="273989"/>
                    </a:lnTo>
                    <a:lnTo>
                      <a:pt x="672810" y="275245"/>
                    </a:lnTo>
                    <a:lnTo>
                      <a:pt x="674489" y="278032"/>
                    </a:lnTo>
                    <a:lnTo>
                      <a:pt x="674821" y="279402"/>
                    </a:lnTo>
                    <a:lnTo>
                      <a:pt x="674441" y="280507"/>
                    </a:lnTo>
                    <a:lnTo>
                      <a:pt x="673616" y="281572"/>
                    </a:lnTo>
                    <a:lnTo>
                      <a:pt x="672052" y="283175"/>
                    </a:lnTo>
                    <a:lnTo>
                      <a:pt x="669071" y="287991"/>
                    </a:lnTo>
                    <a:lnTo>
                      <a:pt x="667779" y="291170"/>
                    </a:lnTo>
                    <a:lnTo>
                      <a:pt x="668550" y="292684"/>
                    </a:lnTo>
                    <a:lnTo>
                      <a:pt x="670013" y="294013"/>
                    </a:lnTo>
                    <a:lnTo>
                      <a:pt x="670042" y="296849"/>
                    </a:lnTo>
                    <a:lnTo>
                      <a:pt x="669374" y="302464"/>
                    </a:lnTo>
                    <a:lnTo>
                      <a:pt x="669856" y="303750"/>
                    </a:lnTo>
                    <a:lnTo>
                      <a:pt x="671312" y="306355"/>
                    </a:lnTo>
                    <a:lnTo>
                      <a:pt x="671724" y="307805"/>
                    </a:lnTo>
                    <a:lnTo>
                      <a:pt x="671924" y="324649"/>
                    </a:lnTo>
                    <a:lnTo>
                      <a:pt x="670466" y="335570"/>
                    </a:lnTo>
                    <a:lnTo>
                      <a:pt x="670934" y="337547"/>
                    </a:lnTo>
                    <a:lnTo>
                      <a:pt x="672193" y="339408"/>
                    </a:lnTo>
                    <a:lnTo>
                      <a:pt x="678859" y="345380"/>
                    </a:lnTo>
                    <a:lnTo>
                      <a:pt x="680473" y="345361"/>
                    </a:lnTo>
                    <a:lnTo>
                      <a:pt x="684598" y="349809"/>
                    </a:lnTo>
                    <a:lnTo>
                      <a:pt x="686814" y="351086"/>
                    </a:lnTo>
                    <a:lnTo>
                      <a:pt x="690435" y="351012"/>
                    </a:lnTo>
                    <a:lnTo>
                      <a:pt x="692947" y="350342"/>
                    </a:lnTo>
                    <a:lnTo>
                      <a:pt x="697736" y="348317"/>
                    </a:lnTo>
                    <a:lnTo>
                      <a:pt x="701185" y="347940"/>
                    </a:lnTo>
                    <a:lnTo>
                      <a:pt x="703567" y="349189"/>
                    </a:lnTo>
                    <a:lnTo>
                      <a:pt x="709828" y="356267"/>
                    </a:lnTo>
                    <a:lnTo>
                      <a:pt x="710903" y="356497"/>
                    </a:lnTo>
                    <a:lnTo>
                      <a:pt x="713023" y="356441"/>
                    </a:lnTo>
                    <a:lnTo>
                      <a:pt x="716550" y="355759"/>
                    </a:lnTo>
                    <a:lnTo>
                      <a:pt x="717993" y="356046"/>
                    </a:lnTo>
                    <a:lnTo>
                      <a:pt x="719126" y="357651"/>
                    </a:lnTo>
                    <a:lnTo>
                      <a:pt x="717808" y="358839"/>
                    </a:lnTo>
                    <a:lnTo>
                      <a:pt x="716279" y="359248"/>
                    </a:lnTo>
                    <a:lnTo>
                      <a:pt x="713331" y="359100"/>
                    </a:lnTo>
                    <a:lnTo>
                      <a:pt x="699982" y="377870"/>
                    </a:lnTo>
                    <a:lnTo>
                      <a:pt x="699387" y="378448"/>
                    </a:lnTo>
                    <a:lnTo>
                      <a:pt x="698064" y="378673"/>
                    </a:lnTo>
                    <a:lnTo>
                      <a:pt x="697429" y="379447"/>
                    </a:lnTo>
                    <a:lnTo>
                      <a:pt x="697009" y="381785"/>
                    </a:lnTo>
                    <a:lnTo>
                      <a:pt x="697165" y="382204"/>
                    </a:lnTo>
                    <a:lnTo>
                      <a:pt x="697686" y="385788"/>
                    </a:lnTo>
                    <a:lnTo>
                      <a:pt x="697571" y="387351"/>
                    </a:lnTo>
                    <a:lnTo>
                      <a:pt x="697328" y="388570"/>
                    </a:lnTo>
                    <a:lnTo>
                      <a:pt x="696762" y="389589"/>
                    </a:lnTo>
                    <a:lnTo>
                      <a:pt x="695747" y="390557"/>
                    </a:lnTo>
                    <a:lnTo>
                      <a:pt x="696300" y="391055"/>
                    </a:lnTo>
                    <a:lnTo>
                      <a:pt x="696837" y="391929"/>
                    </a:lnTo>
                    <a:lnTo>
                      <a:pt x="697370" y="392446"/>
                    </a:lnTo>
                    <a:lnTo>
                      <a:pt x="696232" y="394694"/>
                    </a:lnTo>
                    <a:lnTo>
                      <a:pt x="695602" y="397081"/>
                    </a:lnTo>
                    <a:lnTo>
                      <a:pt x="695183" y="402425"/>
                    </a:lnTo>
                    <a:lnTo>
                      <a:pt x="696121" y="403524"/>
                    </a:lnTo>
                    <a:lnTo>
                      <a:pt x="698411" y="404390"/>
                    </a:lnTo>
                    <a:lnTo>
                      <a:pt x="702913" y="405176"/>
                    </a:lnTo>
                    <a:lnTo>
                      <a:pt x="707614" y="404614"/>
                    </a:lnTo>
                    <a:lnTo>
                      <a:pt x="708776" y="405112"/>
                    </a:lnTo>
                    <a:lnTo>
                      <a:pt x="711177" y="407087"/>
                    </a:lnTo>
                    <a:lnTo>
                      <a:pt x="711928" y="407567"/>
                    </a:lnTo>
                    <a:lnTo>
                      <a:pt x="717022" y="411643"/>
                    </a:lnTo>
                    <a:lnTo>
                      <a:pt x="717430" y="412163"/>
                    </a:lnTo>
                    <a:lnTo>
                      <a:pt x="718098" y="413246"/>
                    </a:lnTo>
                    <a:lnTo>
                      <a:pt x="719215" y="415522"/>
                    </a:lnTo>
                    <a:lnTo>
                      <a:pt x="719645" y="417499"/>
                    </a:lnTo>
                    <a:lnTo>
                      <a:pt x="719565" y="425475"/>
                    </a:lnTo>
                    <a:lnTo>
                      <a:pt x="720191" y="428221"/>
                    </a:lnTo>
                    <a:lnTo>
                      <a:pt x="721410" y="430725"/>
                    </a:lnTo>
                    <a:lnTo>
                      <a:pt x="723259" y="432926"/>
                    </a:lnTo>
                    <a:lnTo>
                      <a:pt x="724870" y="433917"/>
                    </a:lnTo>
                    <a:lnTo>
                      <a:pt x="729664" y="435757"/>
                    </a:lnTo>
                    <a:lnTo>
                      <a:pt x="731438" y="436132"/>
                    </a:lnTo>
                    <a:lnTo>
                      <a:pt x="733285" y="436920"/>
                    </a:lnTo>
                    <a:lnTo>
                      <a:pt x="735243" y="438565"/>
                    </a:lnTo>
                    <a:lnTo>
                      <a:pt x="738452" y="441974"/>
                    </a:lnTo>
                    <a:lnTo>
                      <a:pt x="738412" y="442778"/>
                    </a:lnTo>
                    <a:lnTo>
                      <a:pt x="735356" y="446222"/>
                    </a:lnTo>
                    <a:lnTo>
                      <a:pt x="734108" y="448513"/>
                    </a:lnTo>
                    <a:lnTo>
                      <a:pt x="735040" y="449647"/>
                    </a:lnTo>
                    <a:lnTo>
                      <a:pt x="735225" y="450697"/>
                    </a:lnTo>
                    <a:lnTo>
                      <a:pt x="730808" y="456866"/>
                    </a:lnTo>
                    <a:lnTo>
                      <a:pt x="730478" y="459138"/>
                    </a:lnTo>
                    <a:lnTo>
                      <a:pt x="728540" y="465983"/>
                    </a:lnTo>
                    <a:lnTo>
                      <a:pt x="728072" y="473275"/>
                    </a:lnTo>
                    <a:lnTo>
                      <a:pt x="727275" y="475641"/>
                    </a:lnTo>
                    <a:lnTo>
                      <a:pt x="730038" y="472249"/>
                    </a:lnTo>
                    <a:lnTo>
                      <a:pt x="731101" y="473203"/>
                    </a:lnTo>
                    <a:lnTo>
                      <a:pt x="732599" y="474115"/>
                    </a:lnTo>
                    <a:lnTo>
                      <a:pt x="734203" y="474520"/>
                    </a:lnTo>
                    <a:lnTo>
                      <a:pt x="735548" y="473985"/>
                    </a:lnTo>
                    <a:lnTo>
                      <a:pt x="737470" y="472589"/>
                    </a:lnTo>
                    <a:lnTo>
                      <a:pt x="738741" y="472678"/>
                    </a:lnTo>
                    <a:lnTo>
                      <a:pt x="739919" y="473411"/>
                    </a:lnTo>
                    <a:lnTo>
                      <a:pt x="741652" y="473941"/>
                    </a:lnTo>
                    <a:lnTo>
                      <a:pt x="744859" y="473779"/>
                    </a:lnTo>
                    <a:lnTo>
                      <a:pt x="746733" y="472967"/>
                    </a:lnTo>
                    <a:lnTo>
                      <a:pt x="748390" y="471952"/>
                    </a:lnTo>
                    <a:lnTo>
                      <a:pt x="750880" y="471143"/>
                    </a:lnTo>
                    <a:lnTo>
                      <a:pt x="744210" y="482108"/>
                    </a:lnTo>
                    <a:lnTo>
                      <a:pt x="746015" y="486460"/>
                    </a:lnTo>
                    <a:lnTo>
                      <a:pt x="745858" y="491942"/>
                    </a:lnTo>
                    <a:lnTo>
                      <a:pt x="744146" y="501886"/>
                    </a:lnTo>
                    <a:lnTo>
                      <a:pt x="746433" y="517932"/>
                    </a:lnTo>
                    <a:lnTo>
                      <a:pt x="745436" y="534787"/>
                    </a:lnTo>
                    <a:lnTo>
                      <a:pt x="745773" y="536384"/>
                    </a:lnTo>
                    <a:lnTo>
                      <a:pt x="746173" y="537388"/>
                    </a:lnTo>
                    <a:lnTo>
                      <a:pt x="750641" y="541261"/>
                    </a:lnTo>
                    <a:lnTo>
                      <a:pt x="750873" y="542715"/>
                    </a:lnTo>
                    <a:lnTo>
                      <a:pt x="752324" y="545000"/>
                    </a:lnTo>
                    <a:lnTo>
                      <a:pt x="752962" y="546325"/>
                    </a:lnTo>
                    <a:lnTo>
                      <a:pt x="753299" y="547902"/>
                    </a:lnTo>
                    <a:lnTo>
                      <a:pt x="753262" y="549011"/>
                    </a:lnTo>
                    <a:lnTo>
                      <a:pt x="751222" y="556974"/>
                    </a:lnTo>
                    <a:lnTo>
                      <a:pt x="751295" y="559308"/>
                    </a:lnTo>
                    <a:lnTo>
                      <a:pt x="753084" y="560390"/>
                    </a:lnTo>
                    <a:lnTo>
                      <a:pt x="752104" y="562817"/>
                    </a:lnTo>
                    <a:lnTo>
                      <a:pt x="748376" y="569747"/>
                    </a:lnTo>
                    <a:lnTo>
                      <a:pt x="747046" y="573974"/>
                    </a:lnTo>
                    <a:lnTo>
                      <a:pt x="745634" y="581491"/>
                    </a:lnTo>
                    <a:lnTo>
                      <a:pt x="743590" y="586444"/>
                    </a:lnTo>
                    <a:lnTo>
                      <a:pt x="743044" y="588807"/>
                    </a:lnTo>
                    <a:lnTo>
                      <a:pt x="743480" y="590843"/>
                    </a:lnTo>
                    <a:lnTo>
                      <a:pt x="745583" y="595798"/>
                    </a:lnTo>
                    <a:lnTo>
                      <a:pt x="746003" y="598305"/>
                    </a:lnTo>
                    <a:lnTo>
                      <a:pt x="746516" y="599622"/>
                    </a:lnTo>
                    <a:lnTo>
                      <a:pt x="750247" y="605692"/>
                    </a:lnTo>
                    <a:lnTo>
                      <a:pt x="750670" y="606741"/>
                    </a:lnTo>
                    <a:lnTo>
                      <a:pt x="750413" y="610615"/>
                    </a:lnTo>
                    <a:lnTo>
                      <a:pt x="750733" y="612097"/>
                    </a:lnTo>
                    <a:lnTo>
                      <a:pt x="751231" y="613476"/>
                    </a:lnTo>
                    <a:lnTo>
                      <a:pt x="751877" y="614803"/>
                    </a:lnTo>
                    <a:lnTo>
                      <a:pt x="752699" y="616069"/>
                    </a:lnTo>
                    <a:lnTo>
                      <a:pt x="759881" y="622697"/>
                    </a:lnTo>
                    <a:lnTo>
                      <a:pt x="760917" y="624158"/>
                    </a:lnTo>
                    <a:lnTo>
                      <a:pt x="761541" y="632065"/>
                    </a:lnTo>
                    <a:lnTo>
                      <a:pt x="761225" y="634310"/>
                    </a:lnTo>
                    <a:lnTo>
                      <a:pt x="762367" y="637164"/>
                    </a:lnTo>
                    <a:lnTo>
                      <a:pt x="762115" y="649429"/>
                    </a:lnTo>
                    <a:lnTo>
                      <a:pt x="766310" y="666557"/>
                    </a:lnTo>
                    <a:lnTo>
                      <a:pt x="770117" y="674880"/>
                    </a:lnTo>
                    <a:lnTo>
                      <a:pt x="772683" y="678850"/>
                    </a:lnTo>
                    <a:lnTo>
                      <a:pt x="775797" y="682293"/>
                    </a:lnTo>
                    <a:lnTo>
                      <a:pt x="777579" y="683812"/>
                    </a:lnTo>
                    <a:lnTo>
                      <a:pt x="779210" y="684920"/>
                    </a:lnTo>
                    <a:lnTo>
                      <a:pt x="780991" y="685745"/>
                    </a:lnTo>
                    <a:lnTo>
                      <a:pt x="783270" y="686377"/>
                    </a:lnTo>
                    <a:lnTo>
                      <a:pt x="787408" y="687031"/>
                    </a:lnTo>
                    <a:lnTo>
                      <a:pt x="788486" y="687984"/>
                    </a:lnTo>
                    <a:lnTo>
                      <a:pt x="789118" y="690342"/>
                    </a:lnTo>
                    <a:lnTo>
                      <a:pt x="790557" y="688874"/>
                    </a:lnTo>
                    <a:lnTo>
                      <a:pt x="791952" y="688411"/>
                    </a:lnTo>
                    <a:lnTo>
                      <a:pt x="795230" y="688153"/>
                    </a:lnTo>
                    <a:lnTo>
                      <a:pt x="800596" y="685510"/>
                    </a:lnTo>
                    <a:lnTo>
                      <a:pt x="805284" y="683993"/>
                    </a:lnTo>
                    <a:lnTo>
                      <a:pt x="811404" y="678342"/>
                    </a:lnTo>
                    <a:lnTo>
                      <a:pt x="813446" y="677111"/>
                    </a:lnTo>
                    <a:lnTo>
                      <a:pt x="815637" y="676458"/>
                    </a:lnTo>
                    <a:lnTo>
                      <a:pt x="817659" y="674679"/>
                    </a:lnTo>
                    <a:lnTo>
                      <a:pt x="819256" y="672468"/>
                    </a:lnTo>
                    <a:lnTo>
                      <a:pt x="820202" y="670586"/>
                    </a:lnTo>
                    <a:lnTo>
                      <a:pt x="820738" y="667286"/>
                    </a:lnTo>
                    <a:lnTo>
                      <a:pt x="820835" y="663680"/>
                    </a:lnTo>
                    <a:lnTo>
                      <a:pt x="821444" y="660700"/>
                    </a:lnTo>
                    <a:lnTo>
                      <a:pt x="823508" y="659282"/>
                    </a:lnTo>
                    <a:lnTo>
                      <a:pt x="823870" y="660087"/>
                    </a:lnTo>
                    <a:lnTo>
                      <a:pt x="824680" y="661284"/>
                    </a:lnTo>
                    <a:lnTo>
                      <a:pt x="825065" y="662048"/>
                    </a:lnTo>
                    <a:lnTo>
                      <a:pt x="825710" y="661489"/>
                    </a:lnTo>
                    <a:lnTo>
                      <a:pt x="826121" y="661268"/>
                    </a:lnTo>
                    <a:lnTo>
                      <a:pt x="826472" y="661022"/>
                    </a:lnTo>
                    <a:lnTo>
                      <a:pt x="826875" y="660422"/>
                    </a:lnTo>
                    <a:lnTo>
                      <a:pt x="827729" y="660488"/>
                    </a:lnTo>
                    <a:lnTo>
                      <a:pt x="829426" y="665062"/>
                    </a:lnTo>
                    <a:lnTo>
                      <a:pt x="829982" y="666039"/>
                    </a:lnTo>
                    <a:lnTo>
                      <a:pt x="831472" y="666763"/>
                    </a:lnTo>
                    <a:lnTo>
                      <a:pt x="833002" y="666787"/>
                    </a:lnTo>
                    <a:lnTo>
                      <a:pt x="834481" y="666974"/>
                    </a:lnTo>
                    <a:lnTo>
                      <a:pt x="835837" y="668255"/>
                    </a:lnTo>
                    <a:lnTo>
                      <a:pt x="853385" y="661569"/>
                    </a:lnTo>
                    <a:lnTo>
                      <a:pt x="854433" y="660789"/>
                    </a:lnTo>
                    <a:lnTo>
                      <a:pt x="857137" y="654927"/>
                    </a:lnTo>
                    <a:lnTo>
                      <a:pt x="857834" y="654014"/>
                    </a:lnTo>
                    <a:lnTo>
                      <a:pt x="858242" y="653668"/>
                    </a:lnTo>
                    <a:lnTo>
                      <a:pt x="858398" y="652776"/>
                    </a:lnTo>
                    <a:lnTo>
                      <a:pt x="858445" y="650931"/>
                    </a:lnTo>
                    <a:lnTo>
                      <a:pt x="858888" y="650335"/>
                    </a:lnTo>
                    <a:lnTo>
                      <a:pt x="859810" y="650659"/>
                    </a:lnTo>
                    <a:lnTo>
                      <a:pt x="861438" y="651649"/>
                    </a:lnTo>
                    <a:lnTo>
                      <a:pt x="863298" y="652341"/>
                    </a:lnTo>
                    <a:lnTo>
                      <a:pt x="864175" y="653576"/>
                    </a:lnTo>
                    <a:lnTo>
                      <a:pt x="864715" y="654806"/>
                    </a:lnTo>
                    <a:lnTo>
                      <a:pt x="865496" y="655414"/>
                    </a:lnTo>
                    <a:lnTo>
                      <a:pt x="866658" y="656672"/>
                    </a:lnTo>
                    <a:lnTo>
                      <a:pt x="871320" y="664859"/>
                    </a:lnTo>
                    <a:lnTo>
                      <a:pt x="870168" y="666881"/>
                    </a:lnTo>
                    <a:lnTo>
                      <a:pt x="869535" y="669637"/>
                    </a:lnTo>
                    <a:lnTo>
                      <a:pt x="869104" y="674806"/>
                    </a:lnTo>
                    <a:lnTo>
                      <a:pt x="870019" y="677590"/>
                    </a:lnTo>
                    <a:lnTo>
                      <a:pt x="872469" y="677941"/>
                    </a:lnTo>
                    <a:lnTo>
                      <a:pt x="875152" y="676767"/>
                    </a:lnTo>
                    <a:lnTo>
                      <a:pt x="876789" y="674995"/>
                    </a:lnTo>
                    <a:lnTo>
                      <a:pt x="877203" y="677130"/>
                    </a:lnTo>
                    <a:lnTo>
                      <a:pt x="876546" y="679716"/>
                    </a:lnTo>
                    <a:lnTo>
                      <a:pt x="875388" y="681863"/>
                    </a:lnTo>
                    <a:lnTo>
                      <a:pt x="874234" y="682717"/>
                    </a:lnTo>
                    <a:lnTo>
                      <a:pt x="873645" y="684184"/>
                    </a:lnTo>
                    <a:lnTo>
                      <a:pt x="873660" y="691250"/>
                    </a:lnTo>
                    <a:lnTo>
                      <a:pt x="873971" y="693356"/>
                    </a:lnTo>
                    <a:lnTo>
                      <a:pt x="874727" y="694362"/>
                    </a:lnTo>
                    <a:lnTo>
                      <a:pt x="878013" y="697210"/>
                    </a:lnTo>
                    <a:lnTo>
                      <a:pt x="878714" y="698570"/>
                    </a:lnTo>
                    <a:lnTo>
                      <a:pt x="879855" y="701963"/>
                    </a:lnTo>
                    <a:lnTo>
                      <a:pt x="880658" y="703194"/>
                    </a:lnTo>
                    <a:lnTo>
                      <a:pt x="883097" y="704178"/>
                    </a:lnTo>
                    <a:lnTo>
                      <a:pt x="888440" y="703345"/>
                    </a:lnTo>
                    <a:lnTo>
                      <a:pt x="890535" y="703598"/>
                    </a:lnTo>
                    <a:lnTo>
                      <a:pt x="892227" y="705449"/>
                    </a:lnTo>
                    <a:lnTo>
                      <a:pt x="893463" y="707894"/>
                    </a:lnTo>
                    <a:lnTo>
                      <a:pt x="895162" y="710113"/>
                    </a:lnTo>
                    <a:lnTo>
                      <a:pt x="898201" y="711263"/>
                    </a:lnTo>
                    <a:lnTo>
                      <a:pt x="906215" y="712210"/>
                    </a:lnTo>
                    <a:lnTo>
                      <a:pt x="908014" y="712945"/>
                    </a:lnTo>
                    <a:lnTo>
                      <a:pt x="908915" y="714050"/>
                    </a:lnTo>
                    <a:lnTo>
                      <a:pt x="909097" y="715053"/>
                    </a:lnTo>
                    <a:lnTo>
                      <a:pt x="909099" y="716147"/>
                    </a:lnTo>
                    <a:lnTo>
                      <a:pt x="909441" y="717385"/>
                    </a:lnTo>
                    <a:lnTo>
                      <a:pt x="910092" y="718522"/>
                    </a:lnTo>
                    <a:lnTo>
                      <a:pt x="912200" y="720703"/>
                    </a:lnTo>
                    <a:lnTo>
                      <a:pt x="912020" y="721288"/>
                    </a:lnTo>
                    <a:lnTo>
                      <a:pt x="912225" y="727785"/>
                    </a:lnTo>
                    <a:lnTo>
                      <a:pt x="912463" y="728709"/>
                    </a:lnTo>
                    <a:lnTo>
                      <a:pt x="913776" y="730184"/>
                    </a:lnTo>
                    <a:lnTo>
                      <a:pt x="920735" y="735955"/>
                    </a:lnTo>
                    <a:lnTo>
                      <a:pt x="922636" y="738932"/>
                    </a:lnTo>
                    <a:lnTo>
                      <a:pt x="925792" y="737478"/>
                    </a:lnTo>
                    <a:lnTo>
                      <a:pt x="928495" y="738839"/>
                    </a:lnTo>
                    <a:lnTo>
                      <a:pt x="931077" y="741168"/>
                    </a:lnTo>
                    <a:lnTo>
                      <a:pt x="933963" y="742524"/>
                    </a:lnTo>
                    <a:lnTo>
                      <a:pt x="935587" y="742912"/>
                    </a:lnTo>
                    <a:lnTo>
                      <a:pt x="937842" y="744279"/>
                    </a:lnTo>
                    <a:lnTo>
                      <a:pt x="939491" y="744754"/>
                    </a:lnTo>
                    <a:lnTo>
                      <a:pt x="941272" y="744756"/>
                    </a:lnTo>
                    <a:lnTo>
                      <a:pt x="944484" y="744205"/>
                    </a:lnTo>
                    <a:lnTo>
                      <a:pt x="946346" y="744372"/>
                    </a:lnTo>
                    <a:lnTo>
                      <a:pt x="944738" y="747710"/>
                    </a:lnTo>
                    <a:lnTo>
                      <a:pt x="945593" y="750550"/>
                    </a:lnTo>
                    <a:lnTo>
                      <a:pt x="952148" y="759649"/>
                    </a:lnTo>
                    <a:lnTo>
                      <a:pt x="954158" y="760188"/>
                    </a:lnTo>
                    <a:lnTo>
                      <a:pt x="956695" y="759645"/>
                    </a:lnTo>
                    <a:lnTo>
                      <a:pt x="960714" y="759797"/>
                    </a:lnTo>
                    <a:lnTo>
                      <a:pt x="958810" y="763246"/>
                    </a:lnTo>
                    <a:lnTo>
                      <a:pt x="948614" y="775983"/>
                    </a:lnTo>
                    <a:lnTo>
                      <a:pt x="947208" y="778369"/>
                    </a:lnTo>
                    <a:lnTo>
                      <a:pt x="945188" y="787379"/>
                    </a:lnTo>
                    <a:lnTo>
                      <a:pt x="945442" y="789548"/>
                    </a:lnTo>
                    <a:lnTo>
                      <a:pt x="946952" y="793497"/>
                    </a:lnTo>
                    <a:lnTo>
                      <a:pt x="947557" y="797118"/>
                    </a:lnTo>
                    <a:lnTo>
                      <a:pt x="948577" y="798468"/>
                    </a:lnTo>
                    <a:lnTo>
                      <a:pt x="950039" y="799392"/>
                    </a:lnTo>
                    <a:lnTo>
                      <a:pt x="951656" y="799824"/>
                    </a:lnTo>
                    <a:lnTo>
                      <a:pt x="953655" y="799552"/>
                    </a:lnTo>
                    <a:lnTo>
                      <a:pt x="954682" y="798439"/>
                    </a:lnTo>
                    <a:lnTo>
                      <a:pt x="955776" y="794784"/>
                    </a:lnTo>
                    <a:lnTo>
                      <a:pt x="957824" y="796696"/>
                    </a:lnTo>
                    <a:lnTo>
                      <a:pt x="958577" y="799445"/>
                    </a:lnTo>
                    <a:lnTo>
                      <a:pt x="957709" y="801835"/>
                    </a:lnTo>
                    <a:lnTo>
                      <a:pt x="952470" y="803347"/>
                    </a:lnTo>
                    <a:lnTo>
                      <a:pt x="950266" y="805213"/>
                    </a:lnTo>
                    <a:lnTo>
                      <a:pt x="949503" y="807549"/>
                    </a:lnTo>
                    <a:lnTo>
                      <a:pt x="951474" y="809518"/>
                    </a:lnTo>
                    <a:lnTo>
                      <a:pt x="950195" y="810736"/>
                    </a:lnTo>
                    <a:lnTo>
                      <a:pt x="949909" y="812006"/>
                    </a:lnTo>
                    <a:lnTo>
                      <a:pt x="949883" y="813321"/>
                    </a:lnTo>
                    <a:lnTo>
                      <a:pt x="949369" y="814646"/>
                    </a:lnTo>
                    <a:lnTo>
                      <a:pt x="948713" y="815053"/>
                    </a:lnTo>
                    <a:lnTo>
                      <a:pt x="946591" y="815831"/>
                    </a:lnTo>
                    <a:lnTo>
                      <a:pt x="945852" y="816274"/>
                    </a:lnTo>
                    <a:lnTo>
                      <a:pt x="944677" y="818396"/>
                    </a:lnTo>
                    <a:lnTo>
                      <a:pt x="943972" y="821233"/>
                    </a:lnTo>
                    <a:lnTo>
                      <a:pt x="944093" y="823086"/>
                    </a:lnTo>
                    <a:lnTo>
                      <a:pt x="945452" y="822337"/>
                    </a:lnTo>
                    <a:lnTo>
                      <a:pt x="946451" y="822422"/>
                    </a:lnTo>
                    <a:lnTo>
                      <a:pt x="947780" y="827633"/>
                    </a:lnTo>
                    <a:lnTo>
                      <a:pt x="947847" y="830292"/>
                    </a:lnTo>
                    <a:lnTo>
                      <a:pt x="946215" y="831333"/>
                    </a:lnTo>
                    <a:lnTo>
                      <a:pt x="945768" y="831821"/>
                    </a:lnTo>
                    <a:lnTo>
                      <a:pt x="945808" y="833047"/>
                    </a:lnTo>
                    <a:lnTo>
                      <a:pt x="946161" y="834298"/>
                    </a:lnTo>
                    <a:lnTo>
                      <a:pt x="946751" y="834896"/>
                    </a:lnTo>
                    <a:lnTo>
                      <a:pt x="946760" y="835360"/>
                    </a:lnTo>
                    <a:lnTo>
                      <a:pt x="951007" y="839198"/>
                    </a:lnTo>
                    <a:lnTo>
                      <a:pt x="951465" y="839932"/>
                    </a:lnTo>
                    <a:lnTo>
                      <a:pt x="952201" y="842860"/>
                    </a:lnTo>
                    <a:lnTo>
                      <a:pt x="952281" y="844120"/>
                    </a:lnTo>
                    <a:lnTo>
                      <a:pt x="951998" y="845308"/>
                    </a:lnTo>
                    <a:lnTo>
                      <a:pt x="950128" y="847665"/>
                    </a:lnTo>
                    <a:lnTo>
                      <a:pt x="950324" y="848377"/>
                    </a:lnTo>
                    <a:lnTo>
                      <a:pt x="951014" y="848973"/>
                    </a:lnTo>
                    <a:lnTo>
                      <a:pt x="955061" y="860234"/>
                    </a:lnTo>
                    <a:lnTo>
                      <a:pt x="956075" y="861890"/>
                    </a:lnTo>
                    <a:lnTo>
                      <a:pt x="956388" y="863824"/>
                    </a:lnTo>
                    <a:lnTo>
                      <a:pt x="955113" y="869836"/>
                    </a:lnTo>
                    <a:lnTo>
                      <a:pt x="954973" y="871910"/>
                    </a:lnTo>
                    <a:lnTo>
                      <a:pt x="955592" y="873238"/>
                    </a:lnTo>
                    <a:lnTo>
                      <a:pt x="956174" y="873909"/>
                    </a:lnTo>
                    <a:lnTo>
                      <a:pt x="956518" y="874508"/>
                    </a:lnTo>
                    <a:lnTo>
                      <a:pt x="956421" y="875648"/>
                    </a:lnTo>
                    <a:lnTo>
                      <a:pt x="955756" y="877087"/>
                    </a:lnTo>
                    <a:lnTo>
                      <a:pt x="953951" y="879534"/>
                    </a:lnTo>
                    <a:lnTo>
                      <a:pt x="953499" y="881129"/>
                    </a:lnTo>
                    <a:lnTo>
                      <a:pt x="953739" y="883552"/>
                    </a:lnTo>
                    <a:lnTo>
                      <a:pt x="954645" y="885284"/>
                    </a:lnTo>
                    <a:lnTo>
                      <a:pt x="957276" y="888103"/>
                    </a:lnTo>
                    <a:lnTo>
                      <a:pt x="962160" y="895701"/>
                    </a:lnTo>
                    <a:lnTo>
                      <a:pt x="964360" y="900487"/>
                    </a:lnTo>
                    <a:lnTo>
                      <a:pt x="965534" y="904910"/>
                    </a:lnTo>
                    <a:lnTo>
                      <a:pt x="965194" y="909834"/>
                    </a:lnTo>
                    <a:lnTo>
                      <a:pt x="961870" y="918188"/>
                    </a:lnTo>
                    <a:lnTo>
                      <a:pt x="960834" y="922652"/>
                    </a:lnTo>
                    <a:lnTo>
                      <a:pt x="961245" y="922856"/>
                    </a:lnTo>
                    <a:lnTo>
                      <a:pt x="963748" y="924644"/>
                    </a:lnTo>
                    <a:lnTo>
                      <a:pt x="964094" y="925486"/>
                    </a:lnTo>
                    <a:lnTo>
                      <a:pt x="964658" y="928708"/>
                    </a:lnTo>
                    <a:lnTo>
                      <a:pt x="964517" y="930752"/>
                    </a:lnTo>
                    <a:lnTo>
                      <a:pt x="963643" y="932299"/>
                    </a:lnTo>
                    <a:lnTo>
                      <a:pt x="959502" y="935797"/>
                    </a:lnTo>
                    <a:lnTo>
                      <a:pt x="957196" y="939666"/>
                    </a:lnTo>
                    <a:lnTo>
                      <a:pt x="956501" y="949251"/>
                    </a:lnTo>
                    <a:lnTo>
                      <a:pt x="954479" y="953535"/>
                    </a:lnTo>
                    <a:lnTo>
                      <a:pt x="954814" y="955082"/>
                    </a:lnTo>
                    <a:lnTo>
                      <a:pt x="955343" y="956478"/>
                    </a:lnTo>
                    <a:lnTo>
                      <a:pt x="956226" y="957577"/>
                    </a:lnTo>
                    <a:lnTo>
                      <a:pt x="957516" y="958311"/>
                    </a:lnTo>
                    <a:lnTo>
                      <a:pt x="960112" y="957536"/>
                    </a:lnTo>
                    <a:lnTo>
                      <a:pt x="961900" y="959094"/>
                    </a:lnTo>
                    <a:lnTo>
                      <a:pt x="962878" y="961815"/>
                    </a:lnTo>
                    <a:lnTo>
                      <a:pt x="963097" y="964471"/>
                    </a:lnTo>
                    <a:lnTo>
                      <a:pt x="963669" y="965817"/>
                    </a:lnTo>
                    <a:lnTo>
                      <a:pt x="967741" y="970719"/>
                    </a:lnTo>
                    <a:lnTo>
                      <a:pt x="969095" y="975246"/>
                    </a:lnTo>
                    <a:lnTo>
                      <a:pt x="971177" y="978002"/>
                    </a:lnTo>
                    <a:lnTo>
                      <a:pt x="971476" y="978640"/>
                    </a:lnTo>
                    <a:lnTo>
                      <a:pt x="971844" y="980550"/>
                    </a:lnTo>
                    <a:lnTo>
                      <a:pt x="972956" y="982778"/>
                    </a:lnTo>
                    <a:lnTo>
                      <a:pt x="974418" y="984911"/>
                    </a:lnTo>
                    <a:lnTo>
                      <a:pt x="979846" y="990591"/>
                    </a:lnTo>
                    <a:lnTo>
                      <a:pt x="981198" y="991544"/>
                    </a:lnTo>
                    <a:lnTo>
                      <a:pt x="984033" y="993020"/>
                    </a:lnTo>
                    <a:lnTo>
                      <a:pt x="985171" y="994007"/>
                    </a:lnTo>
                    <a:lnTo>
                      <a:pt x="985672" y="995159"/>
                    </a:lnTo>
                    <a:lnTo>
                      <a:pt x="985966" y="998086"/>
                    </a:lnTo>
                    <a:lnTo>
                      <a:pt x="986521" y="999476"/>
                    </a:lnTo>
                    <a:lnTo>
                      <a:pt x="987594" y="1000658"/>
                    </a:lnTo>
                    <a:lnTo>
                      <a:pt x="989829" y="1002049"/>
                    </a:lnTo>
                    <a:lnTo>
                      <a:pt x="990868" y="1002997"/>
                    </a:lnTo>
                    <a:lnTo>
                      <a:pt x="992991" y="1009422"/>
                    </a:lnTo>
                    <a:lnTo>
                      <a:pt x="994752" y="1010962"/>
                    </a:lnTo>
                    <a:lnTo>
                      <a:pt x="996510" y="1013484"/>
                    </a:lnTo>
                    <a:lnTo>
                      <a:pt x="996854" y="1014570"/>
                    </a:lnTo>
                    <a:lnTo>
                      <a:pt x="996243" y="1016203"/>
                    </a:lnTo>
                    <a:lnTo>
                      <a:pt x="995058" y="1016572"/>
                    </a:lnTo>
                    <a:lnTo>
                      <a:pt x="993646" y="1016635"/>
                    </a:lnTo>
                    <a:lnTo>
                      <a:pt x="992451" y="1017298"/>
                    </a:lnTo>
                    <a:lnTo>
                      <a:pt x="991943" y="1018888"/>
                    </a:lnTo>
                    <a:lnTo>
                      <a:pt x="992715" y="1020318"/>
                    </a:lnTo>
                    <a:lnTo>
                      <a:pt x="994070" y="1021854"/>
                    </a:lnTo>
                    <a:lnTo>
                      <a:pt x="995340" y="1023761"/>
                    </a:lnTo>
                    <a:lnTo>
                      <a:pt x="995471" y="1024744"/>
                    </a:lnTo>
                    <a:lnTo>
                      <a:pt x="995105" y="1026864"/>
                    </a:lnTo>
                    <a:lnTo>
                      <a:pt x="995468" y="1027804"/>
                    </a:lnTo>
                    <a:lnTo>
                      <a:pt x="996567" y="1028325"/>
                    </a:lnTo>
                    <a:lnTo>
                      <a:pt x="997756" y="1028147"/>
                    </a:lnTo>
                    <a:lnTo>
                      <a:pt x="998475" y="1027399"/>
                    </a:lnTo>
                    <a:lnTo>
                      <a:pt x="997474" y="1024576"/>
                    </a:lnTo>
                    <a:lnTo>
                      <a:pt x="997305" y="1022345"/>
                    </a:lnTo>
                    <a:lnTo>
                      <a:pt x="997658" y="1020404"/>
                    </a:lnTo>
                    <a:lnTo>
                      <a:pt x="998599" y="1019623"/>
                    </a:lnTo>
                    <a:lnTo>
                      <a:pt x="999657" y="1019064"/>
                    </a:lnTo>
                    <a:lnTo>
                      <a:pt x="1003327" y="1016040"/>
                    </a:lnTo>
                    <a:lnTo>
                      <a:pt x="1004438" y="1014758"/>
                    </a:lnTo>
                    <a:lnTo>
                      <a:pt x="1006521" y="1016413"/>
                    </a:lnTo>
                    <a:lnTo>
                      <a:pt x="1007729" y="1018042"/>
                    </a:lnTo>
                    <a:lnTo>
                      <a:pt x="1009276" y="1018351"/>
                    </a:lnTo>
                    <a:lnTo>
                      <a:pt x="1012378" y="1015973"/>
                    </a:lnTo>
                    <a:lnTo>
                      <a:pt x="1013393" y="1014904"/>
                    </a:lnTo>
                    <a:lnTo>
                      <a:pt x="1014141" y="1014297"/>
                    </a:lnTo>
                    <a:lnTo>
                      <a:pt x="1015086" y="1014045"/>
                    </a:lnTo>
                    <a:lnTo>
                      <a:pt x="1016742" y="1014101"/>
                    </a:lnTo>
                    <a:lnTo>
                      <a:pt x="1018761" y="1014971"/>
                    </a:lnTo>
                    <a:lnTo>
                      <a:pt x="1018921" y="1016484"/>
                    </a:lnTo>
                    <a:lnTo>
                      <a:pt x="1018217" y="1017972"/>
                    </a:lnTo>
                    <a:lnTo>
                      <a:pt x="1017732" y="1018698"/>
                    </a:lnTo>
                    <a:lnTo>
                      <a:pt x="1017523" y="1018668"/>
                    </a:lnTo>
                    <a:lnTo>
                      <a:pt x="1016209" y="1019825"/>
                    </a:lnTo>
                    <a:lnTo>
                      <a:pt x="1015869" y="1020227"/>
                    </a:lnTo>
                    <a:lnTo>
                      <a:pt x="1015708" y="1020898"/>
                    </a:lnTo>
                    <a:lnTo>
                      <a:pt x="1016621" y="1021488"/>
                    </a:lnTo>
                    <a:lnTo>
                      <a:pt x="1016573" y="1022138"/>
                    </a:lnTo>
                    <a:lnTo>
                      <a:pt x="1015121" y="1024645"/>
                    </a:lnTo>
                    <a:lnTo>
                      <a:pt x="1014159" y="1025823"/>
                    </a:lnTo>
                    <a:lnTo>
                      <a:pt x="1013311" y="1026274"/>
                    </a:lnTo>
                    <a:lnTo>
                      <a:pt x="1012269" y="1027150"/>
                    </a:lnTo>
                    <a:lnTo>
                      <a:pt x="1009697" y="1031508"/>
                    </a:lnTo>
                    <a:lnTo>
                      <a:pt x="1009011" y="1033039"/>
                    </a:lnTo>
                    <a:lnTo>
                      <a:pt x="1008248" y="1035619"/>
                    </a:lnTo>
                    <a:lnTo>
                      <a:pt x="1007999" y="1038182"/>
                    </a:lnTo>
                    <a:lnTo>
                      <a:pt x="1008613" y="1040201"/>
                    </a:lnTo>
                    <a:lnTo>
                      <a:pt x="1010523" y="1041156"/>
                    </a:lnTo>
                    <a:lnTo>
                      <a:pt x="1011392" y="1042291"/>
                    </a:lnTo>
                    <a:lnTo>
                      <a:pt x="1015682" y="1052193"/>
                    </a:lnTo>
                    <a:lnTo>
                      <a:pt x="1016300" y="1054942"/>
                    </a:lnTo>
                    <a:lnTo>
                      <a:pt x="1016508" y="1057811"/>
                    </a:lnTo>
                    <a:lnTo>
                      <a:pt x="1016386" y="1060808"/>
                    </a:lnTo>
                    <a:lnTo>
                      <a:pt x="1016867" y="1062690"/>
                    </a:lnTo>
                    <a:lnTo>
                      <a:pt x="1020690" y="1069702"/>
                    </a:lnTo>
                    <a:lnTo>
                      <a:pt x="1023299" y="1078094"/>
                    </a:lnTo>
                    <a:lnTo>
                      <a:pt x="1024532" y="1080246"/>
                    </a:lnTo>
                    <a:lnTo>
                      <a:pt x="1026657" y="1082248"/>
                    </a:lnTo>
                    <a:lnTo>
                      <a:pt x="1027985" y="1083131"/>
                    </a:lnTo>
                    <a:lnTo>
                      <a:pt x="1028391" y="1084531"/>
                    </a:lnTo>
                    <a:lnTo>
                      <a:pt x="1027627" y="1090089"/>
                    </a:lnTo>
                    <a:lnTo>
                      <a:pt x="1027404" y="1097778"/>
                    </a:lnTo>
                    <a:lnTo>
                      <a:pt x="1026445" y="1099062"/>
                    </a:lnTo>
                    <a:lnTo>
                      <a:pt x="1027649" y="1102215"/>
                    </a:lnTo>
                    <a:lnTo>
                      <a:pt x="1030558" y="1107027"/>
                    </a:lnTo>
                    <a:lnTo>
                      <a:pt x="1033764" y="1110695"/>
                    </a:lnTo>
                    <a:lnTo>
                      <a:pt x="1034763" y="1112563"/>
                    </a:lnTo>
                    <a:lnTo>
                      <a:pt x="1034996" y="1115003"/>
                    </a:lnTo>
                    <a:lnTo>
                      <a:pt x="1034203" y="1116852"/>
                    </a:lnTo>
                    <a:lnTo>
                      <a:pt x="1030820" y="1119304"/>
                    </a:lnTo>
                    <a:lnTo>
                      <a:pt x="1029474" y="1121186"/>
                    </a:lnTo>
                    <a:lnTo>
                      <a:pt x="1028770" y="1123951"/>
                    </a:lnTo>
                    <a:lnTo>
                      <a:pt x="1028629" y="1132178"/>
                    </a:lnTo>
                    <a:lnTo>
                      <a:pt x="1027938" y="1132578"/>
                    </a:lnTo>
                    <a:lnTo>
                      <a:pt x="1026528" y="1133852"/>
                    </a:lnTo>
                    <a:lnTo>
                      <a:pt x="1025599" y="1135276"/>
                    </a:lnTo>
                    <a:lnTo>
                      <a:pt x="1026201" y="1136030"/>
                    </a:lnTo>
                    <a:lnTo>
                      <a:pt x="1026991" y="1136684"/>
                    </a:lnTo>
                    <a:lnTo>
                      <a:pt x="1026889" y="1138016"/>
                    </a:lnTo>
                    <a:lnTo>
                      <a:pt x="1026457" y="1139455"/>
                    </a:lnTo>
                    <a:lnTo>
                      <a:pt x="1026311" y="1140456"/>
                    </a:lnTo>
                    <a:lnTo>
                      <a:pt x="1027882" y="1143043"/>
                    </a:lnTo>
                    <a:lnTo>
                      <a:pt x="1028521" y="1144486"/>
                    </a:lnTo>
                    <a:lnTo>
                      <a:pt x="1027327" y="1145959"/>
                    </a:lnTo>
                    <a:lnTo>
                      <a:pt x="1026344" y="1150136"/>
                    </a:lnTo>
                    <a:lnTo>
                      <a:pt x="1025912" y="1151068"/>
                    </a:lnTo>
                    <a:lnTo>
                      <a:pt x="1025947" y="1152941"/>
                    </a:lnTo>
                    <a:lnTo>
                      <a:pt x="1021851" y="1161308"/>
                    </a:lnTo>
                    <a:lnTo>
                      <a:pt x="1015090" y="1171995"/>
                    </a:lnTo>
                    <a:lnTo>
                      <a:pt x="1014010" y="1175888"/>
                    </a:lnTo>
                    <a:lnTo>
                      <a:pt x="1012626" y="1179056"/>
                    </a:lnTo>
                    <a:lnTo>
                      <a:pt x="1012215" y="1180888"/>
                    </a:lnTo>
                    <a:lnTo>
                      <a:pt x="1012129" y="1182898"/>
                    </a:lnTo>
                    <a:lnTo>
                      <a:pt x="1012227" y="1184725"/>
                    </a:lnTo>
                    <a:lnTo>
                      <a:pt x="1012623" y="1186452"/>
                    </a:lnTo>
                    <a:lnTo>
                      <a:pt x="1013328" y="1188166"/>
                    </a:lnTo>
                    <a:lnTo>
                      <a:pt x="1012197" y="1191283"/>
                    </a:lnTo>
                    <a:lnTo>
                      <a:pt x="1013595" y="1194868"/>
                    </a:lnTo>
                    <a:lnTo>
                      <a:pt x="1022114" y="1206886"/>
                    </a:lnTo>
                    <a:lnTo>
                      <a:pt x="1024266" y="1208694"/>
                    </a:lnTo>
                    <a:lnTo>
                      <a:pt x="1025764" y="1209162"/>
                    </a:lnTo>
                    <a:lnTo>
                      <a:pt x="1029572" y="1209700"/>
                    </a:lnTo>
                    <a:lnTo>
                      <a:pt x="1030932" y="1210282"/>
                    </a:lnTo>
                    <a:lnTo>
                      <a:pt x="1031840" y="1211773"/>
                    </a:lnTo>
                    <a:lnTo>
                      <a:pt x="1032112" y="1213628"/>
                    </a:lnTo>
                    <a:lnTo>
                      <a:pt x="1032096" y="1217495"/>
                    </a:lnTo>
                    <a:lnTo>
                      <a:pt x="1034376" y="1226558"/>
                    </a:lnTo>
                    <a:lnTo>
                      <a:pt x="1033603" y="1229244"/>
                    </a:lnTo>
                    <a:lnTo>
                      <a:pt x="1036111" y="1228667"/>
                    </a:lnTo>
                    <a:lnTo>
                      <a:pt x="1038710" y="1229443"/>
                    </a:lnTo>
                    <a:lnTo>
                      <a:pt x="1040727" y="1230617"/>
                    </a:lnTo>
                    <a:lnTo>
                      <a:pt x="1041458" y="1231321"/>
                    </a:lnTo>
                    <a:lnTo>
                      <a:pt x="1043259" y="1230477"/>
                    </a:lnTo>
                    <a:lnTo>
                      <a:pt x="1045093" y="1230832"/>
                    </a:lnTo>
                    <a:lnTo>
                      <a:pt x="1049282" y="1232511"/>
                    </a:lnTo>
                    <a:lnTo>
                      <a:pt x="1048570" y="1238395"/>
                    </a:lnTo>
                    <a:lnTo>
                      <a:pt x="1047387" y="1243442"/>
                    </a:lnTo>
                    <a:lnTo>
                      <a:pt x="1045742" y="1247779"/>
                    </a:lnTo>
                    <a:lnTo>
                      <a:pt x="1041627" y="1255635"/>
                    </a:lnTo>
                    <a:lnTo>
                      <a:pt x="1038710" y="1270700"/>
                    </a:lnTo>
                    <a:lnTo>
                      <a:pt x="1038403" y="1271538"/>
                    </a:lnTo>
                    <a:lnTo>
                      <a:pt x="1037961" y="1272447"/>
                    </a:lnTo>
                    <a:lnTo>
                      <a:pt x="1037583" y="1273574"/>
                    </a:lnTo>
                    <a:lnTo>
                      <a:pt x="1037525" y="1275028"/>
                    </a:lnTo>
                    <a:lnTo>
                      <a:pt x="1038057" y="1276559"/>
                    </a:lnTo>
                    <a:lnTo>
                      <a:pt x="1039999" y="1279685"/>
                    </a:lnTo>
                    <a:lnTo>
                      <a:pt x="1040365" y="1281052"/>
                    </a:lnTo>
                    <a:lnTo>
                      <a:pt x="1040706" y="1281762"/>
                    </a:lnTo>
                    <a:lnTo>
                      <a:pt x="1042283" y="1283266"/>
                    </a:lnTo>
                    <a:lnTo>
                      <a:pt x="1042838" y="1284504"/>
                    </a:lnTo>
                    <a:lnTo>
                      <a:pt x="1044031" y="1288151"/>
                    </a:lnTo>
                    <a:lnTo>
                      <a:pt x="1052893" y="1295646"/>
                    </a:lnTo>
                    <a:lnTo>
                      <a:pt x="1054515" y="1298024"/>
                    </a:lnTo>
                    <a:lnTo>
                      <a:pt x="1056682" y="1302455"/>
                    </a:lnTo>
                    <a:lnTo>
                      <a:pt x="1058419" y="1304602"/>
                    </a:lnTo>
                    <a:lnTo>
                      <a:pt x="1060386" y="1305914"/>
                    </a:lnTo>
                    <a:lnTo>
                      <a:pt x="1065015" y="1307909"/>
                    </a:lnTo>
                    <a:lnTo>
                      <a:pt x="1066854" y="1309421"/>
                    </a:lnTo>
                    <a:lnTo>
                      <a:pt x="1069154" y="1312556"/>
                    </a:lnTo>
                    <a:lnTo>
                      <a:pt x="1069761" y="1314065"/>
                    </a:lnTo>
                    <a:lnTo>
                      <a:pt x="1070630" y="1314351"/>
                    </a:lnTo>
                    <a:lnTo>
                      <a:pt x="1071732" y="1314469"/>
                    </a:lnTo>
                    <a:lnTo>
                      <a:pt x="1072734" y="1314811"/>
                    </a:lnTo>
                    <a:lnTo>
                      <a:pt x="1080551" y="1320754"/>
                    </a:lnTo>
                    <a:lnTo>
                      <a:pt x="1085060" y="1322553"/>
                    </a:lnTo>
                    <a:lnTo>
                      <a:pt x="1091724" y="1320588"/>
                    </a:lnTo>
                    <a:lnTo>
                      <a:pt x="1093358" y="1322021"/>
                    </a:lnTo>
                    <a:lnTo>
                      <a:pt x="1095158" y="1326053"/>
                    </a:lnTo>
                    <a:lnTo>
                      <a:pt x="1098037" y="1329621"/>
                    </a:lnTo>
                    <a:lnTo>
                      <a:pt x="1099698" y="1331184"/>
                    </a:lnTo>
                    <a:lnTo>
                      <a:pt x="1100887" y="1331885"/>
                    </a:lnTo>
                    <a:lnTo>
                      <a:pt x="1103280" y="1333702"/>
                    </a:lnTo>
                    <a:lnTo>
                      <a:pt x="1105998" y="1337044"/>
                    </a:lnTo>
                    <a:lnTo>
                      <a:pt x="1109452" y="1339509"/>
                    </a:lnTo>
                    <a:lnTo>
                      <a:pt x="1114040" y="1338605"/>
                    </a:lnTo>
                    <a:lnTo>
                      <a:pt x="1115827" y="1339135"/>
                    </a:lnTo>
                    <a:lnTo>
                      <a:pt x="1118506" y="1337722"/>
                    </a:lnTo>
                    <a:lnTo>
                      <a:pt x="1122747" y="1334084"/>
                    </a:lnTo>
                    <a:lnTo>
                      <a:pt x="1123996" y="1332146"/>
                    </a:lnTo>
                    <a:lnTo>
                      <a:pt x="1124667" y="1329768"/>
                    </a:lnTo>
                    <a:lnTo>
                      <a:pt x="1124796" y="1327144"/>
                    </a:lnTo>
                    <a:lnTo>
                      <a:pt x="1124482" y="1324475"/>
                    </a:lnTo>
                    <a:lnTo>
                      <a:pt x="1125237" y="1324552"/>
                    </a:lnTo>
                    <a:lnTo>
                      <a:pt x="1125643" y="1326531"/>
                    </a:lnTo>
                    <a:lnTo>
                      <a:pt x="1127734" y="1329179"/>
                    </a:lnTo>
                    <a:lnTo>
                      <a:pt x="1128033" y="1331560"/>
                    </a:lnTo>
                    <a:lnTo>
                      <a:pt x="1128214" y="1332214"/>
                    </a:lnTo>
                    <a:lnTo>
                      <a:pt x="1129214" y="1333375"/>
                    </a:lnTo>
                    <a:lnTo>
                      <a:pt x="1129421" y="1333946"/>
                    </a:lnTo>
                    <a:lnTo>
                      <a:pt x="1129229" y="1334562"/>
                    </a:lnTo>
                    <a:lnTo>
                      <a:pt x="1128584" y="1335492"/>
                    </a:lnTo>
                    <a:lnTo>
                      <a:pt x="1127345" y="1339475"/>
                    </a:lnTo>
                    <a:lnTo>
                      <a:pt x="1127227" y="1340830"/>
                    </a:lnTo>
                    <a:lnTo>
                      <a:pt x="1127853" y="1342863"/>
                    </a:lnTo>
                    <a:lnTo>
                      <a:pt x="1130283" y="1346574"/>
                    </a:lnTo>
                    <a:lnTo>
                      <a:pt x="1130773" y="1347894"/>
                    </a:lnTo>
                    <a:lnTo>
                      <a:pt x="1135876" y="1356010"/>
                    </a:lnTo>
                    <a:lnTo>
                      <a:pt x="1137545" y="1354592"/>
                    </a:lnTo>
                    <a:lnTo>
                      <a:pt x="1140014" y="1355026"/>
                    </a:lnTo>
                    <a:lnTo>
                      <a:pt x="1146529" y="1357391"/>
                    </a:lnTo>
                    <a:lnTo>
                      <a:pt x="1149091" y="1358884"/>
                    </a:lnTo>
                    <a:lnTo>
                      <a:pt x="1150246" y="1359268"/>
                    </a:lnTo>
                    <a:lnTo>
                      <a:pt x="1151266" y="1359151"/>
                    </a:lnTo>
                    <a:lnTo>
                      <a:pt x="1154209" y="1357898"/>
                    </a:lnTo>
                    <a:lnTo>
                      <a:pt x="1170514" y="1359848"/>
                    </a:lnTo>
                    <a:lnTo>
                      <a:pt x="1174134" y="1358118"/>
                    </a:lnTo>
                    <a:lnTo>
                      <a:pt x="1174411" y="1355816"/>
                    </a:lnTo>
                    <a:lnTo>
                      <a:pt x="1173581" y="1353143"/>
                    </a:lnTo>
                    <a:lnTo>
                      <a:pt x="1172268" y="1350886"/>
                    </a:lnTo>
                    <a:lnTo>
                      <a:pt x="1169669" y="1348697"/>
                    </a:lnTo>
                    <a:lnTo>
                      <a:pt x="1168939" y="1346660"/>
                    </a:lnTo>
                    <a:lnTo>
                      <a:pt x="1169474" y="1345561"/>
                    </a:lnTo>
                    <a:lnTo>
                      <a:pt x="1171795" y="1347202"/>
                    </a:lnTo>
                    <a:lnTo>
                      <a:pt x="1174163" y="1350957"/>
                    </a:lnTo>
                    <a:lnTo>
                      <a:pt x="1178506" y="1365773"/>
                    </a:lnTo>
                    <a:lnTo>
                      <a:pt x="1184806" y="1375437"/>
                    </a:lnTo>
                    <a:lnTo>
                      <a:pt x="1185651" y="1377688"/>
                    </a:lnTo>
                    <a:lnTo>
                      <a:pt x="1185657" y="1380890"/>
                    </a:lnTo>
                    <a:lnTo>
                      <a:pt x="1186188" y="1384381"/>
                    </a:lnTo>
                    <a:lnTo>
                      <a:pt x="1187181" y="1387805"/>
                    </a:lnTo>
                    <a:lnTo>
                      <a:pt x="1188605" y="1390850"/>
                    </a:lnTo>
                    <a:lnTo>
                      <a:pt x="1187804" y="1394200"/>
                    </a:lnTo>
                    <a:lnTo>
                      <a:pt x="1188713" y="1397445"/>
                    </a:lnTo>
                    <a:lnTo>
                      <a:pt x="1188522" y="1399535"/>
                    </a:lnTo>
                    <a:lnTo>
                      <a:pt x="1184422" y="1399397"/>
                    </a:lnTo>
                    <a:lnTo>
                      <a:pt x="1186152" y="1400482"/>
                    </a:lnTo>
                    <a:lnTo>
                      <a:pt x="1187443" y="1401923"/>
                    </a:lnTo>
                    <a:lnTo>
                      <a:pt x="1189684" y="1406253"/>
                    </a:lnTo>
                    <a:lnTo>
                      <a:pt x="1197266" y="1416776"/>
                    </a:lnTo>
                    <a:lnTo>
                      <a:pt x="1201430" y="1417879"/>
                    </a:lnTo>
                    <a:lnTo>
                      <a:pt x="1209283" y="1419020"/>
                    </a:lnTo>
                    <a:lnTo>
                      <a:pt x="1206995" y="1411138"/>
                    </a:lnTo>
                    <a:lnTo>
                      <a:pt x="1206406" y="1409823"/>
                    </a:lnTo>
                    <a:lnTo>
                      <a:pt x="1206648" y="1408491"/>
                    </a:lnTo>
                    <a:lnTo>
                      <a:pt x="1206901" y="1400013"/>
                    </a:lnTo>
                    <a:lnTo>
                      <a:pt x="1215414" y="1403899"/>
                    </a:lnTo>
                    <a:lnTo>
                      <a:pt x="1217820" y="1406832"/>
                    </a:lnTo>
                    <a:lnTo>
                      <a:pt x="1218326" y="1418629"/>
                    </a:lnTo>
                    <a:lnTo>
                      <a:pt x="1219777" y="1422637"/>
                    </a:lnTo>
                    <a:lnTo>
                      <a:pt x="1222357" y="1425760"/>
                    </a:lnTo>
                    <a:lnTo>
                      <a:pt x="1225829" y="1428917"/>
                    </a:lnTo>
                    <a:lnTo>
                      <a:pt x="1228157" y="1430508"/>
                    </a:lnTo>
                    <a:lnTo>
                      <a:pt x="1230465" y="1431248"/>
                    </a:lnTo>
                    <a:lnTo>
                      <a:pt x="1235969" y="1431808"/>
                    </a:lnTo>
                    <a:lnTo>
                      <a:pt x="1236402" y="1431293"/>
                    </a:lnTo>
                    <a:lnTo>
                      <a:pt x="1236711" y="1430106"/>
                    </a:lnTo>
                    <a:lnTo>
                      <a:pt x="1237120" y="1428920"/>
                    </a:lnTo>
                    <a:lnTo>
                      <a:pt x="1237945" y="1428459"/>
                    </a:lnTo>
                    <a:lnTo>
                      <a:pt x="1238666" y="1428665"/>
                    </a:lnTo>
                    <a:lnTo>
                      <a:pt x="1239727" y="1429334"/>
                    </a:lnTo>
                    <a:lnTo>
                      <a:pt x="1240340" y="1429528"/>
                    </a:lnTo>
                    <a:lnTo>
                      <a:pt x="1241129" y="1429328"/>
                    </a:lnTo>
                    <a:lnTo>
                      <a:pt x="1243293" y="1428155"/>
                    </a:lnTo>
                    <a:lnTo>
                      <a:pt x="1244560" y="1429271"/>
                    </a:lnTo>
                    <a:lnTo>
                      <a:pt x="1247859" y="1433795"/>
                    </a:lnTo>
                    <a:lnTo>
                      <a:pt x="1248474" y="1435412"/>
                    </a:lnTo>
                    <a:lnTo>
                      <a:pt x="1249519" y="1436557"/>
                    </a:lnTo>
                    <a:lnTo>
                      <a:pt x="1257344" y="1438602"/>
                    </a:lnTo>
                    <a:lnTo>
                      <a:pt x="1263999" y="1441720"/>
                    </a:lnTo>
                    <a:lnTo>
                      <a:pt x="1266928" y="1442344"/>
                    </a:lnTo>
                    <a:lnTo>
                      <a:pt x="1265885" y="1444860"/>
                    </a:lnTo>
                    <a:lnTo>
                      <a:pt x="1266555" y="1447101"/>
                    </a:lnTo>
                    <a:lnTo>
                      <a:pt x="1269410" y="1451518"/>
                    </a:lnTo>
                    <a:lnTo>
                      <a:pt x="1266781" y="1451883"/>
                    </a:lnTo>
                    <a:lnTo>
                      <a:pt x="1264264" y="1452727"/>
                    </a:lnTo>
                    <a:lnTo>
                      <a:pt x="1265399" y="1453926"/>
                    </a:lnTo>
                    <a:lnTo>
                      <a:pt x="1265710" y="1455203"/>
                    </a:lnTo>
                    <a:lnTo>
                      <a:pt x="1265160" y="1456394"/>
                    </a:lnTo>
                    <a:lnTo>
                      <a:pt x="1263820" y="1457306"/>
                    </a:lnTo>
                    <a:lnTo>
                      <a:pt x="1266706" y="1458945"/>
                    </a:lnTo>
                    <a:lnTo>
                      <a:pt x="1268003" y="1459897"/>
                    </a:lnTo>
                    <a:lnTo>
                      <a:pt x="1270694" y="1464531"/>
                    </a:lnTo>
                    <a:lnTo>
                      <a:pt x="1270973" y="1465221"/>
                    </a:lnTo>
                    <a:lnTo>
                      <a:pt x="1271813" y="1465793"/>
                    </a:lnTo>
                    <a:lnTo>
                      <a:pt x="1275948" y="1469348"/>
                    </a:lnTo>
                    <a:lnTo>
                      <a:pt x="1279108" y="1470873"/>
                    </a:lnTo>
                    <a:lnTo>
                      <a:pt x="1279792" y="1472033"/>
                    </a:lnTo>
                    <a:lnTo>
                      <a:pt x="1278785" y="1474043"/>
                    </a:lnTo>
                    <a:lnTo>
                      <a:pt x="1280444" y="1474719"/>
                    </a:lnTo>
                    <a:lnTo>
                      <a:pt x="1282811" y="1474689"/>
                    </a:lnTo>
                    <a:lnTo>
                      <a:pt x="1285039" y="1474156"/>
                    </a:lnTo>
                    <a:lnTo>
                      <a:pt x="1286374" y="1473202"/>
                    </a:lnTo>
                    <a:lnTo>
                      <a:pt x="1286705" y="1471753"/>
                    </a:lnTo>
                    <a:lnTo>
                      <a:pt x="1285539" y="1471292"/>
                    </a:lnTo>
                    <a:lnTo>
                      <a:pt x="1283622" y="1470958"/>
                    </a:lnTo>
                    <a:lnTo>
                      <a:pt x="1281667" y="1469993"/>
                    </a:lnTo>
                    <a:lnTo>
                      <a:pt x="1283122" y="1468628"/>
                    </a:lnTo>
                    <a:lnTo>
                      <a:pt x="1284672" y="1468400"/>
                    </a:lnTo>
                    <a:lnTo>
                      <a:pt x="1286229" y="1468491"/>
                    </a:lnTo>
                    <a:lnTo>
                      <a:pt x="1287647" y="1467908"/>
                    </a:lnTo>
                    <a:lnTo>
                      <a:pt x="1288537" y="1466469"/>
                    </a:lnTo>
                    <a:lnTo>
                      <a:pt x="1288317" y="1465010"/>
                    </a:lnTo>
                    <a:lnTo>
                      <a:pt x="1287367" y="1463851"/>
                    </a:lnTo>
                    <a:lnTo>
                      <a:pt x="1286071" y="1463291"/>
                    </a:lnTo>
                    <a:lnTo>
                      <a:pt x="1284993" y="1462436"/>
                    </a:lnTo>
                    <a:lnTo>
                      <a:pt x="1284403" y="1460617"/>
                    </a:lnTo>
                    <a:lnTo>
                      <a:pt x="1284544" y="1458572"/>
                    </a:lnTo>
                    <a:lnTo>
                      <a:pt x="1285567" y="1456989"/>
                    </a:lnTo>
                    <a:lnTo>
                      <a:pt x="1287426" y="1456530"/>
                    </a:lnTo>
                    <a:lnTo>
                      <a:pt x="1288647" y="1457751"/>
                    </a:lnTo>
                    <a:lnTo>
                      <a:pt x="1289800" y="1459443"/>
                    </a:lnTo>
                    <a:lnTo>
                      <a:pt x="1291402" y="1460411"/>
                    </a:lnTo>
                    <a:lnTo>
                      <a:pt x="1294577" y="1460782"/>
                    </a:lnTo>
                    <a:lnTo>
                      <a:pt x="1295675" y="1460259"/>
                    </a:lnTo>
                    <a:lnTo>
                      <a:pt x="1297339" y="1458770"/>
                    </a:lnTo>
                    <a:lnTo>
                      <a:pt x="1299569" y="1457367"/>
                    </a:lnTo>
                    <a:lnTo>
                      <a:pt x="1300265" y="1458402"/>
                    </a:lnTo>
                    <a:lnTo>
                      <a:pt x="1299740" y="1465576"/>
                    </a:lnTo>
                    <a:lnTo>
                      <a:pt x="1300171" y="1469779"/>
                    </a:lnTo>
                    <a:lnTo>
                      <a:pt x="1301600" y="1473246"/>
                    </a:lnTo>
                    <a:lnTo>
                      <a:pt x="1304443" y="1474368"/>
                    </a:lnTo>
                    <a:lnTo>
                      <a:pt x="1303361" y="1475923"/>
                    </a:lnTo>
                    <a:lnTo>
                      <a:pt x="1302936" y="1477638"/>
                    </a:lnTo>
                    <a:lnTo>
                      <a:pt x="1303584" y="1478838"/>
                    </a:lnTo>
                    <a:lnTo>
                      <a:pt x="1305655" y="1478810"/>
                    </a:lnTo>
                    <a:lnTo>
                      <a:pt x="1307050" y="1477854"/>
                    </a:lnTo>
                    <a:lnTo>
                      <a:pt x="1307546" y="1476445"/>
                    </a:lnTo>
                    <a:lnTo>
                      <a:pt x="1307848" y="1474790"/>
                    </a:lnTo>
                    <a:lnTo>
                      <a:pt x="1308710" y="1473072"/>
                    </a:lnTo>
                    <a:lnTo>
                      <a:pt x="1309684" y="1474161"/>
                    </a:lnTo>
                    <a:lnTo>
                      <a:pt x="1310005" y="1475282"/>
                    </a:lnTo>
                    <a:lnTo>
                      <a:pt x="1309813" y="1476407"/>
                    </a:lnTo>
                    <a:lnTo>
                      <a:pt x="1309095" y="1477494"/>
                    </a:lnTo>
                    <a:lnTo>
                      <a:pt x="1311598" y="1476697"/>
                    </a:lnTo>
                    <a:lnTo>
                      <a:pt x="1312594" y="1476196"/>
                    </a:lnTo>
                    <a:lnTo>
                      <a:pt x="1312436" y="1477772"/>
                    </a:lnTo>
                    <a:lnTo>
                      <a:pt x="1311845" y="1479138"/>
                    </a:lnTo>
                    <a:lnTo>
                      <a:pt x="1310856" y="1480268"/>
                    </a:lnTo>
                    <a:lnTo>
                      <a:pt x="1309628" y="1481210"/>
                    </a:lnTo>
                    <a:lnTo>
                      <a:pt x="1311926" y="1482856"/>
                    </a:lnTo>
                    <a:lnTo>
                      <a:pt x="1312635" y="1483245"/>
                    </a:lnTo>
                    <a:lnTo>
                      <a:pt x="1312081" y="1483957"/>
                    </a:lnTo>
                    <a:lnTo>
                      <a:pt x="1311682" y="1484995"/>
                    </a:lnTo>
                    <a:lnTo>
                      <a:pt x="1311468" y="1486245"/>
                    </a:lnTo>
                    <a:lnTo>
                      <a:pt x="1311445" y="1487646"/>
                    </a:lnTo>
                    <a:lnTo>
                      <a:pt x="1316278" y="1485992"/>
                    </a:lnTo>
                    <a:lnTo>
                      <a:pt x="1318634" y="1485467"/>
                    </a:lnTo>
                    <a:lnTo>
                      <a:pt x="1320711" y="1485963"/>
                    </a:lnTo>
                    <a:lnTo>
                      <a:pt x="1320821" y="1482915"/>
                    </a:lnTo>
                    <a:lnTo>
                      <a:pt x="1323703" y="1484704"/>
                    </a:lnTo>
                    <a:lnTo>
                      <a:pt x="1325982" y="1488348"/>
                    </a:lnTo>
                    <a:lnTo>
                      <a:pt x="1324332" y="1490846"/>
                    </a:lnTo>
                    <a:lnTo>
                      <a:pt x="1324836" y="1491892"/>
                    </a:lnTo>
                    <a:lnTo>
                      <a:pt x="1326269" y="1493674"/>
                    </a:lnTo>
                    <a:lnTo>
                      <a:pt x="1326541" y="1494301"/>
                    </a:lnTo>
                    <a:lnTo>
                      <a:pt x="1326803" y="1495596"/>
                    </a:lnTo>
                    <a:lnTo>
                      <a:pt x="1327690" y="1496071"/>
                    </a:lnTo>
                    <a:lnTo>
                      <a:pt x="1328732" y="1496277"/>
                    </a:lnTo>
                    <a:lnTo>
                      <a:pt x="1329507" y="1496878"/>
                    </a:lnTo>
                    <a:lnTo>
                      <a:pt x="1330345" y="1499569"/>
                    </a:lnTo>
                    <a:lnTo>
                      <a:pt x="1329957" y="1501352"/>
                    </a:lnTo>
                    <a:lnTo>
                      <a:pt x="1329131" y="1502893"/>
                    </a:lnTo>
                    <a:lnTo>
                      <a:pt x="1328692" y="1504883"/>
                    </a:lnTo>
                    <a:lnTo>
                      <a:pt x="1329569" y="1508929"/>
                    </a:lnTo>
                    <a:lnTo>
                      <a:pt x="1331741" y="1511637"/>
                    </a:lnTo>
                    <a:lnTo>
                      <a:pt x="1337542" y="1516622"/>
                    </a:lnTo>
                    <a:lnTo>
                      <a:pt x="1334470" y="1516847"/>
                    </a:lnTo>
                    <a:lnTo>
                      <a:pt x="1335100" y="1519153"/>
                    </a:lnTo>
                    <a:lnTo>
                      <a:pt x="1337142" y="1522242"/>
                    </a:lnTo>
                    <a:lnTo>
                      <a:pt x="1338349" y="1524829"/>
                    </a:lnTo>
                    <a:lnTo>
                      <a:pt x="1337354" y="1524191"/>
                    </a:lnTo>
                    <a:lnTo>
                      <a:pt x="1336352" y="1523893"/>
                    </a:lnTo>
                    <a:lnTo>
                      <a:pt x="1335333" y="1523954"/>
                    </a:lnTo>
                    <a:lnTo>
                      <a:pt x="1334193" y="1524342"/>
                    </a:lnTo>
                    <a:lnTo>
                      <a:pt x="1333596" y="1522890"/>
                    </a:lnTo>
                    <a:lnTo>
                      <a:pt x="1332460" y="1522183"/>
                    </a:lnTo>
                    <a:lnTo>
                      <a:pt x="1331217" y="1522229"/>
                    </a:lnTo>
                    <a:lnTo>
                      <a:pt x="1330226" y="1522984"/>
                    </a:lnTo>
                    <a:lnTo>
                      <a:pt x="1329463" y="1521024"/>
                    </a:lnTo>
                    <a:lnTo>
                      <a:pt x="1328544" y="1519535"/>
                    </a:lnTo>
                    <a:lnTo>
                      <a:pt x="1327353" y="1518503"/>
                    </a:lnTo>
                    <a:lnTo>
                      <a:pt x="1325790" y="1517928"/>
                    </a:lnTo>
                    <a:lnTo>
                      <a:pt x="1326577" y="1516563"/>
                    </a:lnTo>
                    <a:lnTo>
                      <a:pt x="1326980" y="1514931"/>
                    </a:lnTo>
                    <a:lnTo>
                      <a:pt x="1326948" y="1513226"/>
                    </a:lnTo>
                    <a:lnTo>
                      <a:pt x="1326419" y="1511761"/>
                    </a:lnTo>
                    <a:lnTo>
                      <a:pt x="1325918" y="1511171"/>
                    </a:lnTo>
                    <a:lnTo>
                      <a:pt x="1324323" y="1509923"/>
                    </a:lnTo>
                    <a:lnTo>
                      <a:pt x="1323664" y="1509645"/>
                    </a:lnTo>
                    <a:lnTo>
                      <a:pt x="1322491" y="1509774"/>
                    </a:lnTo>
                    <a:lnTo>
                      <a:pt x="1322160" y="1510309"/>
                    </a:lnTo>
                    <a:lnTo>
                      <a:pt x="1322259" y="1511277"/>
                    </a:lnTo>
                    <a:lnTo>
                      <a:pt x="1321306" y="1512432"/>
                    </a:lnTo>
                    <a:lnTo>
                      <a:pt x="1320727" y="1513576"/>
                    </a:lnTo>
                    <a:lnTo>
                      <a:pt x="1319817" y="1514310"/>
                    </a:lnTo>
                    <a:lnTo>
                      <a:pt x="1317840" y="1514326"/>
                    </a:lnTo>
                    <a:lnTo>
                      <a:pt x="1316077" y="1513685"/>
                    </a:lnTo>
                    <a:lnTo>
                      <a:pt x="1315539" y="1512773"/>
                    </a:lnTo>
                    <a:lnTo>
                      <a:pt x="1315194" y="1511628"/>
                    </a:lnTo>
                    <a:lnTo>
                      <a:pt x="1314115" y="1510334"/>
                    </a:lnTo>
                    <a:lnTo>
                      <a:pt x="1311438" y="1509196"/>
                    </a:lnTo>
                    <a:lnTo>
                      <a:pt x="1311568" y="1511315"/>
                    </a:lnTo>
                    <a:lnTo>
                      <a:pt x="1312815" y="1514732"/>
                    </a:lnTo>
                    <a:lnTo>
                      <a:pt x="1313394" y="1517456"/>
                    </a:lnTo>
                    <a:lnTo>
                      <a:pt x="1312153" y="1520097"/>
                    </a:lnTo>
                    <a:lnTo>
                      <a:pt x="1309787" y="1522587"/>
                    </a:lnTo>
                    <a:lnTo>
                      <a:pt x="1307024" y="1524054"/>
                    </a:lnTo>
                    <a:lnTo>
                      <a:pt x="1304461" y="1523567"/>
                    </a:lnTo>
                    <a:lnTo>
                      <a:pt x="1304825" y="1525798"/>
                    </a:lnTo>
                    <a:lnTo>
                      <a:pt x="1305661" y="1527723"/>
                    </a:lnTo>
                    <a:lnTo>
                      <a:pt x="1307805" y="1531084"/>
                    </a:lnTo>
                    <a:lnTo>
                      <a:pt x="1307974" y="1531646"/>
                    </a:lnTo>
                    <a:lnTo>
                      <a:pt x="1308170" y="1533284"/>
                    </a:lnTo>
                    <a:lnTo>
                      <a:pt x="1308351" y="1533826"/>
                    </a:lnTo>
                    <a:lnTo>
                      <a:pt x="1309089" y="1534304"/>
                    </a:lnTo>
                    <a:lnTo>
                      <a:pt x="1310710" y="1534386"/>
                    </a:lnTo>
                    <a:lnTo>
                      <a:pt x="1311238" y="1534606"/>
                    </a:lnTo>
                    <a:lnTo>
                      <a:pt x="1311977" y="1536318"/>
                    </a:lnTo>
                    <a:lnTo>
                      <a:pt x="1311540" y="1537607"/>
                    </a:lnTo>
                    <a:lnTo>
                      <a:pt x="1309346" y="1540254"/>
                    </a:lnTo>
                    <a:lnTo>
                      <a:pt x="1311161" y="1541325"/>
                    </a:lnTo>
                    <a:lnTo>
                      <a:pt x="1312389" y="1545837"/>
                    </a:lnTo>
                    <a:lnTo>
                      <a:pt x="1314905" y="1547149"/>
                    </a:lnTo>
                    <a:lnTo>
                      <a:pt x="1315500" y="1547846"/>
                    </a:lnTo>
                    <a:lnTo>
                      <a:pt x="1316989" y="1551123"/>
                    </a:lnTo>
                    <a:lnTo>
                      <a:pt x="1317239" y="1552322"/>
                    </a:lnTo>
                    <a:lnTo>
                      <a:pt x="1317749" y="1552998"/>
                    </a:lnTo>
                    <a:lnTo>
                      <a:pt x="1319029" y="1552860"/>
                    </a:lnTo>
                    <a:lnTo>
                      <a:pt x="1320455" y="1552441"/>
                    </a:lnTo>
                    <a:lnTo>
                      <a:pt x="1321365" y="1552271"/>
                    </a:lnTo>
                    <a:lnTo>
                      <a:pt x="1322790" y="1552926"/>
                    </a:lnTo>
                    <a:lnTo>
                      <a:pt x="1323547" y="1553759"/>
                    </a:lnTo>
                    <a:lnTo>
                      <a:pt x="1323976" y="1554840"/>
                    </a:lnTo>
                    <a:lnTo>
                      <a:pt x="1324328" y="1556274"/>
                    </a:lnTo>
                    <a:lnTo>
                      <a:pt x="1324477" y="1562044"/>
                    </a:lnTo>
                    <a:lnTo>
                      <a:pt x="1324150" y="1562740"/>
                    </a:lnTo>
                    <a:lnTo>
                      <a:pt x="1323523" y="1563304"/>
                    </a:lnTo>
                    <a:lnTo>
                      <a:pt x="1322893" y="1564081"/>
                    </a:lnTo>
                    <a:lnTo>
                      <a:pt x="1322479" y="1565436"/>
                    </a:lnTo>
                    <a:lnTo>
                      <a:pt x="1322245" y="1566760"/>
                    </a:lnTo>
                    <a:lnTo>
                      <a:pt x="1321818" y="1567762"/>
                    </a:lnTo>
                    <a:lnTo>
                      <a:pt x="1321237" y="1568545"/>
                    </a:lnTo>
                    <a:lnTo>
                      <a:pt x="1320522" y="1569205"/>
                    </a:lnTo>
                    <a:lnTo>
                      <a:pt x="1322731" y="1569060"/>
                    </a:lnTo>
                    <a:lnTo>
                      <a:pt x="1324523" y="1567483"/>
                    </a:lnTo>
                    <a:lnTo>
                      <a:pt x="1326855" y="1563716"/>
                    </a:lnTo>
                    <a:lnTo>
                      <a:pt x="1328361" y="1565253"/>
                    </a:lnTo>
                    <a:lnTo>
                      <a:pt x="1329471" y="1566851"/>
                    </a:lnTo>
                    <a:lnTo>
                      <a:pt x="1330708" y="1568145"/>
                    </a:lnTo>
                    <a:lnTo>
                      <a:pt x="1332520" y="1568826"/>
                    </a:lnTo>
                    <a:lnTo>
                      <a:pt x="1336192" y="1568407"/>
                    </a:lnTo>
                    <a:lnTo>
                      <a:pt x="1337962" y="1568638"/>
                    </a:lnTo>
                    <a:lnTo>
                      <a:pt x="1338615" y="1569991"/>
                    </a:lnTo>
                    <a:lnTo>
                      <a:pt x="1341141" y="1573012"/>
                    </a:lnTo>
                    <a:lnTo>
                      <a:pt x="1342418" y="1574121"/>
                    </a:lnTo>
                    <a:lnTo>
                      <a:pt x="1343025" y="1573937"/>
                    </a:lnTo>
                    <a:lnTo>
                      <a:pt x="1343407" y="1573280"/>
                    </a:lnTo>
                    <a:lnTo>
                      <a:pt x="1344049" y="1572952"/>
                    </a:lnTo>
                    <a:lnTo>
                      <a:pt x="1345723" y="1573066"/>
                    </a:lnTo>
                    <a:lnTo>
                      <a:pt x="1347682" y="1573447"/>
                    </a:lnTo>
                    <a:lnTo>
                      <a:pt x="1349149" y="1574600"/>
                    </a:lnTo>
                    <a:lnTo>
                      <a:pt x="1349380" y="1577074"/>
                    </a:lnTo>
                    <a:lnTo>
                      <a:pt x="1347415" y="1576096"/>
                    </a:lnTo>
                    <a:lnTo>
                      <a:pt x="1345141" y="1575358"/>
                    </a:lnTo>
                    <a:lnTo>
                      <a:pt x="1343841" y="1575693"/>
                    </a:lnTo>
                    <a:lnTo>
                      <a:pt x="1344804" y="1577903"/>
                    </a:lnTo>
                    <a:lnTo>
                      <a:pt x="1345003" y="1580033"/>
                    </a:lnTo>
                    <a:lnTo>
                      <a:pt x="1343702" y="1581782"/>
                    </a:lnTo>
                    <a:lnTo>
                      <a:pt x="1343098" y="1583062"/>
                    </a:lnTo>
                    <a:lnTo>
                      <a:pt x="1345379" y="1583811"/>
                    </a:lnTo>
                    <a:lnTo>
                      <a:pt x="1349453" y="1582997"/>
                    </a:lnTo>
                    <a:lnTo>
                      <a:pt x="1351313" y="1583197"/>
                    </a:lnTo>
                    <a:lnTo>
                      <a:pt x="1351913" y="1585035"/>
                    </a:lnTo>
                    <a:lnTo>
                      <a:pt x="1352809" y="1586375"/>
                    </a:lnTo>
                    <a:lnTo>
                      <a:pt x="1357571" y="1587391"/>
                    </a:lnTo>
                    <a:lnTo>
                      <a:pt x="1358870" y="1589078"/>
                    </a:lnTo>
                    <a:lnTo>
                      <a:pt x="1359071" y="1591252"/>
                    </a:lnTo>
                    <a:lnTo>
                      <a:pt x="1359913" y="1593013"/>
                    </a:lnTo>
                    <a:lnTo>
                      <a:pt x="1361201" y="1594252"/>
                    </a:lnTo>
                    <a:lnTo>
                      <a:pt x="1362718" y="1594817"/>
                    </a:lnTo>
                    <a:lnTo>
                      <a:pt x="1362891" y="1595668"/>
                    </a:lnTo>
                    <a:lnTo>
                      <a:pt x="1365858" y="1600621"/>
                    </a:lnTo>
                    <a:lnTo>
                      <a:pt x="1365358" y="1605308"/>
                    </a:lnTo>
                    <a:lnTo>
                      <a:pt x="1360437" y="1611889"/>
                    </a:lnTo>
                    <a:lnTo>
                      <a:pt x="1359945" y="1616959"/>
                    </a:lnTo>
                    <a:lnTo>
                      <a:pt x="1362687" y="1624227"/>
                    </a:lnTo>
                    <a:lnTo>
                      <a:pt x="1363583" y="1625442"/>
                    </a:lnTo>
                    <a:lnTo>
                      <a:pt x="1364568" y="1625008"/>
                    </a:lnTo>
                    <a:lnTo>
                      <a:pt x="1365728" y="1622678"/>
                    </a:lnTo>
                    <a:lnTo>
                      <a:pt x="1366374" y="1622203"/>
                    </a:lnTo>
                    <a:lnTo>
                      <a:pt x="1367408" y="1622327"/>
                    </a:lnTo>
                    <a:lnTo>
                      <a:pt x="1367535" y="1622503"/>
                    </a:lnTo>
                    <a:lnTo>
                      <a:pt x="1367567" y="1623028"/>
                    </a:lnTo>
                    <a:lnTo>
                      <a:pt x="1368261" y="1624219"/>
                    </a:lnTo>
                    <a:lnTo>
                      <a:pt x="1368333" y="1624717"/>
                    </a:lnTo>
                    <a:lnTo>
                      <a:pt x="1368145" y="1625290"/>
                    </a:lnTo>
                    <a:lnTo>
                      <a:pt x="1368045" y="1625757"/>
                    </a:lnTo>
                    <a:lnTo>
                      <a:pt x="1368476" y="1626033"/>
                    </a:lnTo>
                    <a:lnTo>
                      <a:pt x="1370173" y="1626153"/>
                    </a:lnTo>
                    <a:lnTo>
                      <a:pt x="1370502" y="1626278"/>
                    </a:lnTo>
                    <a:lnTo>
                      <a:pt x="1371047" y="1628196"/>
                    </a:lnTo>
                    <a:lnTo>
                      <a:pt x="1371099" y="1629448"/>
                    </a:lnTo>
                    <a:lnTo>
                      <a:pt x="1370520" y="1629920"/>
                    </a:lnTo>
                    <a:lnTo>
                      <a:pt x="1370008" y="1631136"/>
                    </a:lnTo>
                    <a:lnTo>
                      <a:pt x="1370657" y="1634088"/>
                    </a:lnTo>
                    <a:lnTo>
                      <a:pt x="1372469" y="1639013"/>
                    </a:lnTo>
                    <a:lnTo>
                      <a:pt x="1371574" y="1639969"/>
                    </a:lnTo>
                    <a:lnTo>
                      <a:pt x="1370596" y="1640617"/>
                    </a:lnTo>
                    <a:lnTo>
                      <a:pt x="1369468" y="1641012"/>
                    </a:lnTo>
                    <a:lnTo>
                      <a:pt x="1368142" y="1641171"/>
                    </a:lnTo>
                    <a:lnTo>
                      <a:pt x="1369157" y="1642806"/>
                    </a:lnTo>
                    <a:lnTo>
                      <a:pt x="1372644" y="1643889"/>
                    </a:lnTo>
                    <a:lnTo>
                      <a:pt x="1374237" y="1645402"/>
                    </a:lnTo>
                    <a:lnTo>
                      <a:pt x="1372143" y="1646883"/>
                    </a:lnTo>
                    <a:lnTo>
                      <a:pt x="1369889" y="1647951"/>
                    </a:lnTo>
                    <a:lnTo>
                      <a:pt x="1367970" y="1649443"/>
                    </a:lnTo>
                    <a:lnTo>
                      <a:pt x="1366945" y="1652225"/>
                    </a:lnTo>
                    <a:lnTo>
                      <a:pt x="1367236" y="1655837"/>
                    </a:lnTo>
                    <a:lnTo>
                      <a:pt x="1368943" y="1655853"/>
                    </a:lnTo>
                    <a:lnTo>
                      <a:pt x="1374203" y="1652627"/>
                    </a:lnTo>
                    <a:lnTo>
                      <a:pt x="1374975" y="1654691"/>
                    </a:lnTo>
                    <a:lnTo>
                      <a:pt x="1376817" y="1655618"/>
                    </a:lnTo>
                    <a:lnTo>
                      <a:pt x="1378708" y="1655997"/>
                    </a:lnTo>
                    <a:lnTo>
                      <a:pt x="1379528" y="1656438"/>
                    </a:lnTo>
                    <a:lnTo>
                      <a:pt x="1378820" y="1660334"/>
                    </a:lnTo>
                    <a:lnTo>
                      <a:pt x="1379161" y="1662303"/>
                    </a:lnTo>
                    <a:lnTo>
                      <a:pt x="1380891" y="1663344"/>
                    </a:lnTo>
                    <a:lnTo>
                      <a:pt x="1380842" y="1664233"/>
                    </a:lnTo>
                    <a:lnTo>
                      <a:pt x="1381186" y="1666000"/>
                    </a:lnTo>
                    <a:lnTo>
                      <a:pt x="1382442" y="1667250"/>
                    </a:lnTo>
                    <a:lnTo>
                      <a:pt x="1385106" y="1666544"/>
                    </a:lnTo>
                    <a:lnTo>
                      <a:pt x="1386166" y="1665321"/>
                    </a:lnTo>
                    <a:lnTo>
                      <a:pt x="1387787" y="1661857"/>
                    </a:lnTo>
                    <a:lnTo>
                      <a:pt x="1389020" y="1660762"/>
                    </a:lnTo>
                    <a:lnTo>
                      <a:pt x="1389957" y="1661910"/>
                    </a:lnTo>
                    <a:lnTo>
                      <a:pt x="1390366" y="1663164"/>
                    </a:lnTo>
                    <a:lnTo>
                      <a:pt x="1390856" y="1666429"/>
                    </a:lnTo>
                    <a:lnTo>
                      <a:pt x="1384043" y="1672228"/>
                    </a:lnTo>
                    <a:lnTo>
                      <a:pt x="1383165" y="1674357"/>
                    </a:lnTo>
                    <a:lnTo>
                      <a:pt x="1383441" y="1677426"/>
                    </a:lnTo>
                    <a:lnTo>
                      <a:pt x="1384978" y="1682599"/>
                    </a:lnTo>
                    <a:lnTo>
                      <a:pt x="1385953" y="1684358"/>
                    </a:lnTo>
                    <a:lnTo>
                      <a:pt x="1386311" y="1685350"/>
                    </a:lnTo>
                    <a:lnTo>
                      <a:pt x="1386192" y="1686422"/>
                    </a:lnTo>
                    <a:lnTo>
                      <a:pt x="1385254" y="1687777"/>
                    </a:lnTo>
                    <a:lnTo>
                      <a:pt x="1384217" y="1687979"/>
                    </a:lnTo>
                    <a:lnTo>
                      <a:pt x="1382980" y="1688062"/>
                    </a:lnTo>
                    <a:lnTo>
                      <a:pt x="1381328" y="1689073"/>
                    </a:lnTo>
                    <a:lnTo>
                      <a:pt x="1380173" y="1691243"/>
                    </a:lnTo>
                    <a:lnTo>
                      <a:pt x="1380228" y="1693933"/>
                    </a:lnTo>
                    <a:lnTo>
                      <a:pt x="1381073" y="1696774"/>
                    </a:lnTo>
                    <a:lnTo>
                      <a:pt x="1382231" y="1699408"/>
                    </a:lnTo>
                    <a:lnTo>
                      <a:pt x="1383100" y="1700900"/>
                    </a:lnTo>
                    <a:lnTo>
                      <a:pt x="1383720" y="1701637"/>
                    </a:lnTo>
                    <a:lnTo>
                      <a:pt x="1384096" y="1702460"/>
                    </a:lnTo>
                    <a:lnTo>
                      <a:pt x="1384224" y="1704202"/>
                    </a:lnTo>
                    <a:lnTo>
                      <a:pt x="1384010" y="1705336"/>
                    </a:lnTo>
                    <a:lnTo>
                      <a:pt x="1383041" y="1708285"/>
                    </a:lnTo>
                    <a:lnTo>
                      <a:pt x="1382717" y="1709779"/>
                    </a:lnTo>
                    <a:lnTo>
                      <a:pt x="1382831" y="1712530"/>
                    </a:lnTo>
                    <a:lnTo>
                      <a:pt x="1383552" y="1715495"/>
                    </a:lnTo>
                    <a:lnTo>
                      <a:pt x="1387190" y="1723965"/>
                    </a:lnTo>
                    <a:lnTo>
                      <a:pt x="1387360" y="1726096"/>
                    </a:lnTo>
                    <a:lnTo>
                      <a:pt x="1387119" y="1732245"/>
                    </a:lnTo>
                    <a:lnTo>
                      <a:pt x="1387674" y="1734913"/>
                    </a:lnTo>
                    <a:lnTo>
                      <a:pt x="1391316" y="1743590"/>
                    </a:lnTo>
                    <a:lnTo>
                      <a:pt x="1389359" y="1744924"/>
                    </a:lnTo>
                    <a:lnTo>
                      <a:pt x="1388650" y="1745784"/>
                    </a:lnTo>
                    <a:lnTo>
                      <a:pt x="1388426" y="1746897"/>
                    </a:lnTo>
                    <a:lnTo>
                      <a:pt x="1390819" y="1748003"/>
                    </a:lnTo>
                    <a:lnTo>
                      <a:pt x="1391260" y="1750552"/>
                    </a:lnTo>
                    <a:lnTo>
                      <a:pt x="1391599" y="1751318"/>
                    </a:lnTo>
                    <a:lnTo>
                      <a:pt x="1394079" y="1755154"/>
                    </a:lnTo>
                    <a:lnTo>
                      <a:pt x="1393502" y="1756489"/>
                    </a:lnTo>
                    <a:lnTo>
                      <a:pt x="1391449" y="1758673"/>
                    </a:lnTo>
                    <a:lnTo>
                      <a:pt x="1391056" y="1759733"/>
                    </a:lnTo>
                    <a:lnTo>
                      <a:pt x="1391543" y="1760241"/>
                    </a:lnTo>
                    <a:lnTo>
                      <a:pt x="1396849" y="1763183"/>
                    </a:lnTo>
                    <a:lnTo>
                      <a:pt x="1397436" y="1763661"/>
                    </a:lnTo>
                    <a:lnTo>
                      <a:pt x="1398308" y="1764697"/>
                    </a:lnTo>
                    <a:lnTo>
                      <a:pt x="1399105" y="1766652"/>
                    </a:lnTo>
                    <a:lnTo>
                      <a:pt x="1399710" y="1768827"/>
                    </a:lnTo>
                    <a:lnTo>
                      <a:pt x="1400806" y="1770115"/>
                    </a:lnTo>
                    <a:lnTo>
                      <a:pt x="1403063" y="1769375"/>
                    </a:lnTo>
                    <a:lnTo>
                      <a:pt x="1403477" y="1771857"/>
                    </a:lnTo>
                    <a:lnTo>
                      <a:pt x="1403380" y="1774595"/>
                    </a:lnTo>
                    <a:lnTo>
                      <a:pt x="1402695" y="1779561"/>
                    </a:lnTo>
                    <a:lnTo>
                      <a:pt x="1401760" y="1782652"/>
                    </a:lnTo>
                    <a:lnTo>
                      <a:pt x="1400142" y="1784336"/>
                    </a:lnTo>
                    <a:lnTo>
                      <a:pt x="1398375" y="1785798"/>
                    </a:lnTo>
                    <a:lnTo>
                      <a:pt x="1396841" y="1788175"/>
                    </a:lnTo>
                    <a:lnTo>
                      <a:pt x="1400530" y="1787966"/>
                    </a:lnTo>
                    <a:lnTo>
                      <a:pt x="1405194" y="1786015"/>
                    </a:lnTo>
                    <a:lnTo>
                      <a:pt x="1409555" y="1783409"/>
                    </a:lnTo>
                    <a:lnTo>
                      <a:pt x="1412285" y="1781173"/>
                    </a:lnTo>
                    <a:lnTo>
                      <a:pt x="1414638" y="1776651"/>
                    </a:lnTo>
                    <a:lnTo>
                      <a:pt x="1416115" y="1775441"/>
                    </a:lnTo>
                    <a:lnTo>
                      <a:pt x="1418082" y="1777065"/>
                    </a:lnTo>
                    <a:lnTo>
                      <a:pt x="1420810" y="1781665"/>
                    </a:lnTo>
                    <a:lnTo>
                      <a:pt x="1422013" y="1784344"/>
                    </a:lnTo>
                    <a:lnTo>
                      <a:pt x="1422389" y="1786524"/>
                    </a:lnTo>
                    <a:lnTo>
                      <a:pt x="1422785" y="1787982"/>
                    </a:lnTo>
                    <a:lnTo>
                      <a:pt x="1431549" y="1797779"/>
                    </a:lnTo>
                    <a:lnTo>
                      <a:pt x="1432266" y="1799449"/>
                    </a:lnTo>
                    <a:lnTo>
                      <a:pt x="1432802" y="1803570"/>
                    </a:lnTo>
                    <a:lnTo>
                      <a:pt x="1434711" y="1808017"/>
                    </a:lnTo>
                    <a:lnTo>
                      <a:pt x="1437209" y="1811655"/>
                    </a:lnTo>
                    <a:lnTo>
                      <a:pt x="1439556" y="1813439"/>
                    </a:lnTo>
                    <a:lnTo>
                      <a:pt x="1438106" y="1801210"/>
                    </a:lnTo>
                    <a:lnTo>
                      <a:pt x="1432548" y="1780544"/>
                    </a:lnTo>
                    <a:lnTo>
                      <a:pt x="1430702" y="1777547"/>
                    </a:lnTo>
                    <a:lnTo>
                      <a:pt x="1430040" y="1774317"/>
                    </a:lnTo>
                    <a:lnTo>
                      <a:pt x="1430480" y="1772016"/>
                    </a:lnTo>
                    <a:lnTo>
                      <a:pt x="1432825" y="1773136"/>
                    </a:lnTo>
                    <a:lnTo>
                      <a:pt x="1432204" y="1770956"/>
                    </a:lnTo>
                    <a:lnTo>
                      <a:pt x="1430930" y="1768885"/>
                    </a:lnTo>
                    <a:lnTo>
                      <a:pt x="1430318" y="1766781"/>
                    </a:lnTo>
                    <a:lnTo>
                      <a:pt x="1431777" y="1764408"/>
                    </a:lnTo>
                    <a:lnTo>
                      <a:pt x="1433124" y="1762745"/>
                    </a:lnTo>
                    <a:lnTo>
                      <a:pt x="1435892" y="1757360"/>
                    </a:lnTo>
                    <a:lnTo>
                      <a:pt x="1437224" y="1753232"/>
                    </a:lnTo>
                    <a:lnTo>
                      <a:pt x="1438606" y="1751521"/>
                    </a:lnTo>
                    <a:lnTo>
                      <a:pt x="1440215" y="1750297"/>
                    </a:lnTo>
                    <a:lnTo>
                      <a:pt x="1441656" y="1749926"/>
                    </a:lnTo>
                    <a:lnTo>
                      <a:pt x="1443539" y="1749783"/>
                    </a:lnTo>
                    <a:lnTo>
                      <a:pt x="1447952" y="1748491"/>
                    </a:lnTo>
                    <a:lnTo>
                      <a:pt x="1448353" y="1749566"/>
                    </a:lnTo>
                    <a:lnTo>
                      <a:pt x="1450511" y="1750888"/>
                    </a:lnTo>
                    <a:lnTo>
                      <a:pt x="1450934" y="1751603"/>
                    </a:lnTo>
                    <a:lnTo>
                      <a:pt x="1450994" y="1752752"/>
                    </a:lnTo>
                    <a:lnTo>
                      <a:pt x="1452536" y="1759030"/>
                    </a:lnTo>
                    <a:lnTo>
                      <a:pt x="1453296" y="1761101"/>
                    </a:lnTo>
                    <a:lnTo>
                      <a:pt x="1454171" y="1762834"/>
                    </a:lnTo>
                    <a:lnTo>
                      <a:pt x="1455170" y="1764265"/>
                    </a:lnTo>
                    <a:lnTo>
                      <a:pt x="1456119" y="1764941"/>
                    </a:lnTo>
                    <a:lnTo>
                      <a:pt x="1457135" y="1765382"/>
                    </a:lnTo>
                    <a:lnTo>
                      <a:pt x="1457866" y="1766116"/>
                    </a:lnTo>
                    <a:lnTo>
                      <a:pt x="1458002" y="1767765"/>
                    </a:lnTo>
                    <a:lnTo>
                      <a:pt x="1457877" y="1769158"/>
                    </a:lnTo>
                    <a:lnTo>
                      <a:pt x="1457880" y="1770214"/>
                    </a:lnTo>
                    <a:lnTo>
                      <a:pt x="1458010" y="1771095"/>
                    </a:lnTo>
                    <a:lnTo>
                      <a:pt x="1458330" y="1771926"/>
                    </a:lnTo>
                    <a:lnTo>
                      <a:pt x="1460925" y="1774448"/>
                    </a:lnTo>
                    <a:lnTo>
                      <a:pt x="1461413" y="1776079"/>
                    </a:lnTo>
                    <a:lnTo>
                      <a:pt x="1459343" y="1777348"/>
                    </a:lnTo>
                    <a:lnTo>
                      <a:pt x="1460883" y="1781238"/>
                    </a:lnTo>
                    <a:lnTo>
                      <a:pt x="1463171" y="1783647"/>
                    </a:lnTo>
                    <a:lnTo>
                      <a:pt x="1472697" y="1787958"/>
                    </a:lnTo>
                    <a:lnTo>
                      <a:pt x="1474163" y="1789088"/>
                    </a:lnTo>
                    <a:lnTo>
                      <a:pt x="1477112" y="1792173"/>
                    </a:lnTo>
                    <a:lnTo>
                      <a:pt x="1478716" y="1793439"/>
                    </a:lnTo>
                    <a:lnTo>
                      <a:pt x="1482201" y="1795432"/>
                    </a:lnTo>
                    <a:lnTo>
                      <a:pt x="1483955" y="1796729"/>
                    </a:lnTo>
                    <a:lnTo>
                      <a:pt x="1484927" y="1797924"/>
                    </a:lnTo>
                    <a:lnTo>
                      <a:pt x="1486764" y="1800962"/>
                    </a:lnTo>
                    <a:lnTo>
                      <a:pt x="1488139" y="1802584"/>
                    </a:lnTo>
                    <a:lnTo>
                      <a:pt x="1489969" y="1803882"/>
                    </a:lnTo>
                    <a:lnTo>
                      <a:pt x="1495881" y="1806369"/>
                    </a:lnTo>
                    <a:lnTo>
                      <a:pt x="1498141" y="1808355"/>
                    </a:lnTo>
                    <a:lnTo>
                      <a:pt x="1505975" y="1817563"/>
                    </a:lnTo>
                    <a:lnTo>
                      <a:pt x="1506815" y="1816778"/>
                    </a:lnTo>
                    <a:lnTo>
                      <a:pt x="1505162" y="1814444"/>
                    </a:lnTo>
                    <a:lnTo>
                      <a:pt x="1503750" y="1810508"/>
                    </a:lnTo>
                    <a:lnTo>
                      <a:pt x="1503215" y="1806678"/>
                    </a:lnTo>
                    <a:lnTo>
                      <a:pt x="1504209" y="1804706"/>
                    </a:lnTo>
                    <a:lnTo>
                      <a:pt x="1504307" y="1803897"/>
                    </a:lnTo>
                    <a:lnTo>
                      <a:pt x="1500507" y="1799891"/>
                    </a:lnTo>
                    <a:lnTo>
                      <a:pt x="1500093" y="1792704"/>
                    </a:lnTo>
                    <a:lnTo>
                      <a:pt x="1502105" y="1785090"/>
                    </a:lnTo>
                    <a:lnTo>
                      <a:pt x="1505591" y="1779807"/>
                    </a:lnTo>
                    <a:lnTo>
                      <a:pt x="1506456" y="1780851"/>
                    </a:lnTo>
                    <a:lnTo>
                      <a:pt x="1509262" y="1783070"/>
                    </a:lnTo>
                    <a:lnTo>
                      <a:pt x="1511375" y="1782047"/>
                    </a:lnTo>
                    <a:lnTo>
                      <a:pt x="1513340" y="1783376"/>
                    </a:lnTo>
                    <a:lnTo>
                      <a:pt x="1513998" y="1785311"/>
                    </a:lnTo>
                    <a:lnTo>
                      <a:pt x="1512154" y="1786123"/>
                    </a:lnTo>
                    <a:lnTo>
                      <a:pt x="1512569" y="1787353"/>
                    </a:lnTo>
                    <a:lnTo>
                      <a:pt x="1512593" y="1788360"/>
                    </a:lnTo>
                    <a:lnTo>
                      <a:pt x="1512093" y="1789126"/>
                    </a:lnTo>
                    <a:lnTo>
                      <a:pt x="1510994" y="1789557"/>
                    </a:lnTo>
                    <a:lnTo>
                      <a:pt x="1512281" y="1790219"/>
                    </a:lnTo>
                    <a:lnTo>
                      <a:pt x="1513427" y="1791162"/>
                    </a:lnTo>
                    <a:lnTo>
                      <a:pt x="1514468" y="1792347"/>
                    </a:lnTo>
                    <a:lnTo>
                      <a:pt x="1515377" y="1793728"/>
                    </a:lnTo>
                    <a:lnTo>
                      <a:pt x="1516285" y="1792952"/>
                    </a:lnTo>
                    <a:lnTo>
                      <a:pt x="1515573" y="1791223"/>
                    </a:lnTo>
                    <a:lnTo>
                      <a:pt x="1515554" y="1789138"/>
                    </a:lnTo>
                    <a:lnTo>
                      <a:pt x="1516290" y="1787217"/>
                    </a:lnTo>
                    <a:lnTo>
                      <a:pt x="1517939" y="1786016"/>
                    </a:lnTo>
                    <a:lnTo>
                      <a:pt x="1517874" y="1788870"/>
                    </a:lnTo>
                    <a:lnTo>
                      <a:pt x="1518198" y="1792053"/>
                    </a:lnTo>
                    <a:lnTo>
                      <a:pt x="1518884" y="1794942"/>
                    </a:lnTo>
                    <a:lnTo>
                      <a:pt x="1519853" y="1797016"/>
                    </a:lnTo>
                    <a:lnTo>
                      <a:pt x="1520765" y="1797736"/>
                    </a:lnTo>
                    <a:lnTo>
                      <a:pt x="1523779" y="1799164"/>
                    </a:lnTo>
                    <a:lnTo>
                      <a:pt x="1524886" y="1799483"/>
                    </a:lnTo>
                    <a:lnTo>
                      <a:pt x="1525585" y="1800260"/>
                    </a:lnTo>
                    <a:lnTo>
                      <a:pt x="1525821" y="1801830"/>
                    </a:lnTo>
                    <a:lnTo>
                      <a:pt x="1525462" y="1803342"/>
                    </a:lnTo>
                    <a:lnTo>
                      <a:pt x="1524350" y="1803876"/>
                    </a:lnTo>
                    <a:lnTo>
                      <a:pt x="1520780" y="1807650"/>
                    </a:lnTo>
                    <a:lnTo>
                      <a:pt x="1518582" y="1808510"/>
                    </a:lnTo>
                    <a:lnTo>
                      <a:pt x="1518035" y="1805275"/>
                    </a:lnTo>
                    <a:lnTo>
                      <a:pt x="1517205" y="1804448"/>
                    </a:lnTo>
                    <a:lnTo>
                      <a:pt x="1515471" y="1805179"/>
                    </a:lnTo>
                    <a:lnTo>
                      <a:pt x="1514706" y="1806924"/>
                    </a:lnTo>
                    <a:lnTo>
                      <a:pt x="1516750" y="1809141"/>
                    </a:lnTo>
                    <a:lnTo>
                      <a:pt x="1514731" y="1812450"/>
                    </a:lnTo>
                    <a:lnTo>
                      <a:pt x="1517919" y="1812042"/>
                    </a:lnTo>
                    <a:lnTo>
                      <a:pt x="1519249" y="1813053"/>
                    </a:lnTo>
                    <a:lnTo>
                      <a:pt x="1519343" y="1815373"/>
                    </a:lnTo>
                    <a:lnTo>
                      <a:pt x="1518891" y="1818838"/>
                    </a:lnTo>
                    <a:lnTo>
                      <a:pt x="1519056" y="1821049"/>
                    </a:lnTo>
                    <a:lnTo>
                      <a:pt x="1520074" y="1821752"/>
                    </a:lnTo>
                    <a:lnTo>
                      <a:pt x="1521493" y="1821226"/>
                    </a:lnTo>
                    <a:lnTo>
                      <a:pt x="1522838" y="1819815"/>
                    </a:lnTo>
                    <a:lnTo>
                      <a:pt x="1523482" y="1818427"/>
                    </a:lnTo>
                    <a:lnTo>
                      <a:pt x="1523910" y="1816754"/>
                    </a:lnTo>
                    <a:lnTo>
                      <a:pt x="1524381" y="1813292"/>
                    </a:lnTo>
                    <a:lnTo>
                      <a:pt x="1525265" y="1810195"/>
                    </a:lnTo>
                    <a:lnTo>
                      <a:pt x="1526480" y="1809759"/>
                    </a:lnTo>
                    <a:lnTo>
                      <a:pt x="1527397" y="1811528"/>
                    </a:lnTo>
                    <a:lnTo>
                      <a:pt x="1527487" y="1815065"/>
                    </a:lnTo>
                    <a:lnTo>
                      <a:pt x="1525699" y="1822303"/>
                    </a:lnTo>
                    <a:lnTo>
                      <a:pt x="1525832" y="1825793"/>
                    </a:lnTo>
                    <a:lnTo>
                      <a:pt x="1528494" y="1826034"/>
                    </a:lnTo>
                    <a:lnTo>
                      <a:pt x="1528923" y="1828677"/>
                    </a:lnTo>
                    <a:lnTo>
                      <a:pt x="1530022" y="1832255"/>
                    </a:lnTo>
                    <a:lnTo>
                      <a:pt x="1529915" y="1834292"/>
                    </a:lnTo>
                    <a:lnTo>
                      <a:pt x="1529082" y="1836808"/>
                    </a:lnTo>
                    <a:lnTo>
                      <a:pt x="1526913" y="1841527"/>
                    </a:lnTo>
                    <a:lnTo>
                      <a:pt x="1525677" y="1846767"/>
                    </a:lnTo>
                    <a:lnTo>
                      <a:pt x="1524028" y="1851193"/>
                    </a:lnTo>
                    <a:lnTo>
                      <a:pt x="1522541" y="1857500"/>
                    </a:lnTo>
                    <a:lnTo>
                      <a:pt x="1522138" y="1858503"/>
                    </a:lnTo>
                    <a:lnTo>
                      <a:pt x="1522007" y="1859095"/>
                    </a:lnTo>
                    <a:lnTo>
                      <a:pt x="1521996" y="1860664"/>
                    </a:lnTo>
                    <a:lnTo>
                      <a:pt x="1521811" y="1861152"/>
                    </a:lnTo>
                    <a:lnTo>
                      <a:pt x="1521130" y="1861263"/>
                    </a:lnTo>
                    <a:lnTo>
                      <a:pt x="1519287" y="1860694"/>
                    </a:lnTo>
                    <a:lnTo>
                      <a:pt x="1516409" y="1860777"/>
                    </a:lnTo>
                    <a:lnTo>
                      <a:pt x="1515768" y="1861183"/>
                    </a:lnTo>
                    <a:lnTo>
                      <a:pt x="1516288" y="1862599"/>
                    </a:lnTo>
                    <a:lnTo>
                      <a:pt x="1517153" y="1863666"/>
                    </a:lnTo>
                    <a:lnTo>
                      <a:pt x="1519078" y="1865432"/>
                    </a:lnTo>
                    <a:lnTo>
                      <a:pt x="1519567" y="1866160"/>
                    </a:lnTo>
                    <a:lnTo>
                      <a:pt x="1519435" y="1867467"/>
                    </a:lnTo>
                    <a:lnTo>
                      <a:pt x="1518741" y="1868624"/>
                    </a:lnTo>
                    <a:lnTo>
                      <a:pt x="1518206" y="1869738"/>
                    </a:lnTo>
                    <a:lnTo>
                      <a:pt x="1518564" y="1870983"/>
                    </a:lnTo>
                    <a:lnTo>
                      <a:pt x="1519110" y="1871954"/>
                    </a:lnTo>
                    <a:lnTo>
                      <a:pt x="1519308" y="1872996"/>
                    </a:lnTo>
                    <a:lnTo>
                      <a:pt x="1519122" y="1875588"/>
                    </a:lnTo>
                    <a:lnTo>
                      <a:pt x="1515620" y="1885834"/>
                    </a:lnTo>
                    <a:lnTo>
                      <a:pt x="1515406" y="1890806"/>
                    </a:lnTo>
                    <a:lnTo>
                      <a:pt x="1519329" y="1894061"/>
                    </a:lnTo>
                    <a:lnTo>
                      <a:pt x="1518221" y="1896305"/>
                    </a:lnTo>
                    <a:lnTo>
                      <a:pt x="1518060" y="1898292"/>
                    </a:lnTo>
                    <a:lnTo>
                      <a:pt x="1518659" y="1900211"/>
                    </a:lnTo>
                    <a:lnTo>
                      <a:pt x="1519854" y="1902212"/>
                    </a:lnTo>
                    <a:lnTo>
                      <a:pt x="1520170" y="1901677"/>
                    </a:lnTo>
                    <a:lnTo>
                      <a:pt x="1520646" y="1901196"/>
                    </a:lnTo>
                    <a:lnTo>
                      <a:pt x="1520946" y="1900564"/>
                    </a:lnTo>
                    <a:lnTo>
                      <a:pt x="1522645" y="1903616"/>
                    </a:lnTo>
                    <a:lnTo>
                      <a:pt x="1521452" y="1907002"/>
                    </a:lnTo>
                    <a:lnTo>
                      <a:pt x="1518659" y="1909680"/>
                    </a:lnTo>
                    <a:lnTo>
                      <a:pt x="1515654" y="1910599"/>
                    </a:lnTo>
                    <a:lnTo>
                      <a:pt x="1517126" y="1924190"/>
                    </a:lnTo>
                    <a:lnTo>
                      <a:pt x="1519943" y="1927725"/>
                    </a:lnTo>
                    <a:lnTo>
                      <a:pt x="1523237" y="1933497"/>
                    </a:lnTo>
                    <a:lnTo>
                      <a:pt x="1523781" y="1935282"/>
                    </a:lnTo>
                    <a:lnTo>
                      <a:pt x="1522423" y="1936582"/>
                    </a:lnTo>
                    <a:lnTo>
                      <a:pt x="1520224" y="1936785"/>
                    </a:lnTo>
                    <a:lnTo>
                      <a:pt x="1515614" y="1935967"/>
                    </a:lnTo>
                    <a:lnTo>
                      <a:pt x="1515505" y="1936829"/>
                    </a:lnTo>
                    <a:lnTo>
                      <a:pt x="1518116" y="1937632"/>
                    </a:lnTo>
                    <a:lnTo>
                      <a:pt x="1520283" y="1938889"/>
                    </a:lnTo>
                    <a:lnTo>
                      <a:pt x="1521670" y="1940788"/>
                    </a:lnTo>
                    <a:lnTo>
                      <a:pt x="1521931" y="1943507"/>
                    </a:lnTo>
                    <a:lnTo>
                      <a:pt x="1522825" y="1946013"/>
                    </a:lnTo>
                    <a:lnTo>
                      <a:pt x="1525535" y="1945570"/>
                    </a:lnTo>
                    <a:lnTo>
                      <a:pt x="1528274" y="1943998"/>
                    </a:lnTo>
                    <a:lnTo>
                      <a:pt x="1529233" y="1943103"/>
                    </a:lnTo>
                    <a:lnTo>
                      <a:pt x="1531573" y="1943680"/>
                    </a:lnTo>
                    <a:lnTo>
                      <a:pt x="1534590" y="1946638"/>
                    </a:lnTo>
                    <a:lnTo>
                      <a:pt x="1537483" y="1947356"/>
                    </a:lnTo>
                    <a:lnTo>
                      <a:pt x="1539137" y="1949357"/>
                    </a:lnTo>
                    <a:lnTo>
                      <a:pt x="1540231" y="1953818"/>
                    </a:lnTo>
                    <a:lnTo>
                      <a:pt x="1543331" y="1955711"/>
                    </a:lnTo>
                    <a:lnTo>
                      <a:pt x="1546659" y="1960023"/>
                    </a:lnTo>
                    <a:lnTo>
                      <a:pt x="1547844" y="1961792"/>
                    </a:lnTo>
                    <a:lnTo>
                      <a:pt x="1548990" y="1963253"/>
                    </a:lnTo>
                    <a:lnTo>
                      <a:pt x="1550442" y="1967925"/>
                    </a:lnTo>
                    <a:lnTo>
                      <a:pt x="1550948" y="1970402"/>
                    </a:lnTo>
                    <a:lnTo>
                      <a:pt x="1550961" y="1973646"/>
                    </a:lnTo>
                    <a:lnTo>
                      <a:pt x="1551093" y="1974916"/>
                    </a:lnTo>
                    <a:lnTo>
                      <a:pt x="1551445" y="1976130"/>
                    </a:lnTo>
                    <a:lnTo>
                      <a:pt x="1552663" y="1978953"/>
                    </a:lnTo>
                    <a:lnTo>
                      <a:pt x="1552936" y="1979290"/>
                    </a:lnTo>
                    <a:lnTo>
                      <a:pt x="1553930" y="1980862"/>
                    </a:lnTo>
                    <a:lnTo>
                      <a:pt x="1556476" y="1982404"/>
                    </a:lnTo>
                    <a:lnTo>
                      <a:pt x="1561196" y="1984475"/>
                    </a:lnTo>
                    <a:lnTo>
                      <a:pt x="1562028" y="1984644"/>
                    </a:lnTo>
                    <a:lnTo>
                      <a:pt x="1563144" y="1984693"/>
                    </a:lnTo>
                    <a:lnTo>
                      <a:pt x="1564099" y="1984881"/>
                    </a:lnTo>
                    <a:lnTo>
                      <a:pt x="1564454" y="1985380"/>
                    </a:lnTo>
                    <a:lnTo>
                      <a:pt x="1564402" y="1986528"/>
                    </a:lnTo>
                    <a:lnTo>
                      <a:pt x="1564544" y="1987639"/>
                    </a:lnTo>
                    <a:lnTo>
                      <a:pt x="1564901" y="1988652"/>
                    </a:lnTo>
                    <a:lnTo>
                      <a:pt x="1565444" y="1989563"/>
                    </a:lnTo>
                    <a:lnTo>
                      <a:pt x="1565801" y="1989474"/>
                    </a:lnTo>
                    <a:lnTo>
                      <a:pt x="1566773" y="1989525"/>
                    </a:lnTo>
                    <a:lnTo>
                      <a:pt x="1567971" y="1989821"/>
                    </a:lnTo>
                    <a:lnTo>
                      <a:pt x="1568908" y="1990498"/>
                    </a:lnTo>
                    <a:lnTo>
                      <a:pt x="1569443" y="1991547"/>
                    </a:lnTo>
                    <a:lnTo>
                      <a:pt x="1570166" y="1994068"/>
                    </a:lnTo>
                    <a:lnTo>
                      <a:pt x="1570718" y="1995279"/>
                    </a:lnTo>
                    <a:lnTo>
                      <a:pt x="1576520" y="2003203"/>
                    </a:lnTo>
                    <a:lnTo>
                      <a:pt x="1578468" y="2006743"/>
                    </a:lnTo>
                    <a:lnTo>
                      <a:pt x="1579434" y="2010017"/>
                    </a:lnTo>
                    <a:lnTo>
                      <a:pt x="1579881" y="2010990"/>
                    </a:lnTo>
                    <a:lnTo>
                      <a:pt x="1580667" y="2011561"/>
                    </a:lnTo>
                    <a:lnTo>
                      <a:pt x="1581334" y="2010863"/>
                    </a:lnTo>
                    <a:lnTo>
                      <a:pt x="1582052" y="2009788"/>
                    </a:lnTo>
                    <a:lnTo>
                      <a:pt x="1582966" y="2009178"/>
                    </a:lnTo>
                    <a:lnTo>
                      <a:pt x="1584793" y="2009501"/>
                    </a:lnTo>
                    <a:lnTo>
                      <a:pt x="1586587" y="2010494"/>
                    </a:lnTo>
                    <a:lnTo>
                      <a:pt x="1588133" y="2011838"/>
                    </a:lnTo>
                    <a:lnTo>
                      <a:pt x="1589962" y="2014079"/>
                    </a:lnTo>
                    <a:lnTo>
                      <a:pt x="1590737" y="2014660"/>
                    </a:lnTo>
                    <a:lnTo>
                      <a:pt x="1591363" y="2015434"/>
                    </a:lnTo>
                    <a:lnTo>
                      <a:pt x="1591681" y="2016711"/>
                    </a:lnTo>
                    <a:lnTo>
                      <a:pt x="1591452" y="2017482"/>
                    </a:lnTo>
                    <a:lnTo>
                      <a:pt x="1590836" y="2017876"/>
                    </a:lnTo>
                    <a:lnTo>
                      <a:pt x="1590169" y="2018199"/>
                    </a:lnTo>
                    <a:lnTo>
                      <a:pt x="1589812" y="2018726"/>
                    </a:lnTo>
                    <a:lnTo>
                      <a:pt x="1589630" y="2021227"/>
                    </a:lnTo>
                    <a:lnTo>
                      <a:pt x="1590012" y="2022759"/>
                    </a:lnTo>
                    <a:lnTo>
                      <a:pt x="1591069" y="2023873"/>
                    </a:lnTo>
                    <a:lnTo>
                      <a:pt x="1592980" y="2025056"/>
                    </a:lnTo>
                    <a:lnTo>
                      <a:pt x="1593142" y="2024490"/>
                    </a:lnTo>
                    <a:lnTo>
                      <a:pt x="1593377" y="2024149"/>
                    </a:lnTo>
                    <a:lnTo>
                      <a:pt x="1593657" y="2023857"/>
                    </a:lnTo>
                    <a:lnTo>
                      <a:pt x="1593938" y="2023394"/>
                    </a:lnTo>
                    <a:lnTo>
                      <a:pt x="1593746" y="2022338"/>
                    </a:lnTo>
                    <a:lnTo>
                      <a:pt x="1595122" y="2019996"/>
                    </a:lnTo>
                    <a:lnTo>
                      <a:pt x="1595501" y="2018230"/>
                    </a:lnTo>
                    <a:lnTo>
                      <a:pt x="1595933" y="2018870"/>
                    </a:lnTo>
                    <a:lnTo>
                      <a:pt x="1596582" y="2019605"/>
                    </a:lnTo>
                    <a:lnTo>
                      <a:pt x="1596856" y="2020136"/>
                    </a:lnTo>
                    <a:lnTo>
                      <a:pt x="1600048" y="2019821"/>
                    </a:lnTo>
                    <a:lnTo>
                      <a:pt x="1602397" y="2022021"/>
                    </a:lnTo>
                    <a:lnTo>
                      <a:pt x="1604581" y="2025012"/>
                    </a:lnTo>
                    <a:lnTo>
                      <a:pt x="1607241" y="2027097"/>
                    </a:lnTo>
                    <a:lnTo>
                      <a:pt x="1606860" y="2022318"/>
                    </a:lnTo>
                    <a:lnTo>
                      <a:pt x="1606344" y="2020166"/>
                    </a:lnTo>
                    <a:lnTo>
                      <a:pt x="1605203" y="2017817"/>
                    </a:lnTo>
                    <a:lnTo>
                      <a:pt x="1603896" y="2016495"/>
                    </a:lnTo>
                    <a:lnTo>
                      <a:pt x="1600731" y="2014018"/>
                    </a:lnTo>
                    <a:lnTo>
                      <a:pt x="1600266" y="2012613"/>
                    </a:lnTo>
                    <a:lnTo>
                      <a:pt x="1601383" y="2011219"/>
                    </a:lnTo>
                    <a:lnTo>
                      <a:pt x="1603515" y="2010763"/>
                    </a:lnTo>
                    <a:lnTo>
                      <a:pt x="1605895" y="2011029"/>
                    </a:lnTo>
                    <a:lnTo>
                      <a:pt x="1607688" y="2011800"/>
                    </a:lnTo>
                    <a:lnTo>
                      <a:pt x="1608987" y="2013261"/>
                    </a:lnTo>
                    <a:lnTo>
                      <a:pt x="1609948" y="2014888"/>
                    </a:lnTo>
                    <a:lnTo>
                      <a:pt x="1611210" y="2016322"/>
                    </a:lnTo>
                    <a:lnTo>
                      <a:pt x="1613393" y="2017193"/>
                    </a:lnTo>
                    <a:lnTo>
                      <a:pt x="1613285" y="2017992"/>
                    </a:lnTo>
                    <a:lnTo>
                      <a:pt x="1610322" y="2020223"/>
                    </a:lnTo>
                    <a:lnTo>
                      <a:pt x="1611322" y="2022466"/>
                    </a:lnTo>
                    <a:lnTo>
                      <a:pt x="1613382" y="2023384"/>
                    </a:lnTo>
                    <a:lnTo>
                      <a:pt x="1613588" y="2021710"/>
                    </a:lnTo>
                    <a:lnTo>
                      <a:pt x="1614859" y="2021314"/>
                    </a:lnTo>
                    <a:lnTo>
                      <a:pt x="1618811" y="2018788"/>
                    </a:lnTo>
                    <a:lnTo>
                      <a:pt x="1618260" y="2022737"/>
                    </a:lnTo>
                    <a:lnTo>
                      <a:pt x="1618316" y="2027416"/>
                    </a:lnTo>
                    <a:lnTo>
                      <a:pt x="1619004" y="2031801"/>
                    </a:lnTo>
                    <a:lnTo>
                      <a:pt x="1620286" y="2034772"/>
                    </a:lnTo>
                    <a:lnTo>
                      <a:pt x="1622778" y="2037919"/>
                    </a:lnTo>
                    <a:lnTo>
                      <a:pt x="1624439" y="2039221"/>
                    </a:lnTo>
                    <a:lnTo>
                      <a:pt x="1626489" y="2039764"/>
                    </a:lnTo>
                    <a:lnTo>
                      <a:pt x="1627171" y="2039821"/>
                    </a:lnTo>
                    <a:lnTo>
                      <a:pt x="1627278" y="2039879"/>
                    </a:lnTo>
                    <a:lnTo>
                      <a:pt x="1627422" y="2039664"/>
                    </a:lnTo>
                    <a:lnTo>
                      <a:pt x="1628187" y="2039025"/>
                    </a:lnTo>
                    <a:lnTo>
                      <a:pt x="1628699" y="2038296"/>
                    </a:lnTo>
                    <a:lnTo>
                      <a:pt x="1628872" y="2037517"/>
                    </a:lnTo>
                    <a:lnTo>
                      <a:pt x="1629207" y="2036891"/>
                    </a:lnTo>
                    <a:lnTo>
                      <a:pt x="1630192" y="2036616"/>
                    </a:lnTo>
                    <a:lnTo>
                      <a:pt x="1630288" y="2037937"/>
                    </a:lnTo>
                    <a:lnTo>
                      <a:pt x="1630023" y="2040867"/>
                    </a:lnTo>
                    <a:lnTo>
                      <a:pt x="1630178" y="2042101"/>
                    </a:lnTo>
                    <a:lnTo>
                      <a:pt x="1630990" y="2043452"/>
                    </a:lnTo>
                    <a:lnTo>
                      <a:pt x="1633144" y="2045684"/>
                    </a:lnTo>
                    <a:lnTo>
                      <a:pt x="1633482" y="2046633"/>
                    </a:lnTo>
                    <a:lnTo>
                      <a:pt x="1633581" y="2048984"/>
                    </a:lnTo>
                    <a:lnTo>
                      <a:pt x="1637700" y="2072613"/>
                    </a:lnTo>
                    <a:lnTo>
                      <a:pt x="1642164" y="2086906"/>
                    </a:lnTo>
                    <a:lnTo>
                      <a:pt x="1644836" y="2089638"/>
                    </a:lnTo>
                    <a:lnTo>
                      <a:pt x="1648168" y="2098044"/>
                    </a:lnTo>
                    <a:lnTo>
                      <a:pt x="1650813" y="2102039"/>
                    </a:lnTo>
                    <a:lnTo>
                      <a:pt x="1666773" y="2118274"/>
                    </a:lnTo>
                    <a:lnTo>
                      <a:pt x="1668938" y="2119134"/>
                    </a:lnTo>
                    <a:lnTo>
                      <a:pt x="1671228" y="2119723"/>
                    </a:lnTo>
                    <a:lnTo>
                      <a:pt x="1677631" y="2123131"/>
                    </a:lnTo>
                    <a:lnTo>
                      <a:pt x="1681191" y="2126629"/>
                    </a:lnTo>
                    <a:lnTo>
                      <a:pt x="1684023" y="2131597"/>
                    </a:lnTo>
                    <a:lnTo>
                      <a:pt x="1685734" y="2137394"/>
                    </a:lnTo>
                    <a:lnTo>
                      <a:pt x="1685846" y="2143369"/>
                    </a:lnTo>
                    <a:lnTo>
                      <a:pt x="1684249" y="2154465"/>
                    </a:lnTo>
                    <a:lnTo>
                      <a:pt x="1684578" y="2157252"/>
                    </a:lnTo>
                    <a:lnTo>
                      <a:pt x="1690905" y="2171463"/>
                    </a:lnTo>
                    <a:lnTo>
                      <a:pt x="1691249" y="2172697"/>
                    </a:lnTo>
                    <a:lnTo>
                      <a:pt x="1692147" y="2174422"/>
                    </a:lnTo>
                    <a:lnTo>
                      <a:pt x="1696327" y="2177949"/>
                    </a:lnTo>
                    <a:lnTo>
                      <a:pt x="1696525" y="2180300"/>
                    </a:lnTo>
                    <a:lnTo>
                      <a:pt x="1695830" y="2181353"/>
                    </a:lnTo>
                    <a:lnTo>
                      <a:pt x="1694977" y="2181738"/>
                    </a:lnTo>
                    <a:lnTo>
                      <a:pt x="1692356" y="2181542"/>
                    </a:lnTo>
                    <a:lnTo>
                      <a:pt x="1691930" y="2181338"/>
                    </a:lnTo>
                    <a:lnTo>
                      <a:pt x="1690474" y="2180439"/>
                    </a:lnTo>
                    <a:lnTo>
                      <a:pt x="1689736" y="2180165"/>
                    </a:lnTo>
                    <a:lnTo>
                      <a:pt x="1688886" y="2180326"/>
                    </a:lnTo>
                    <a:lnTo>
                      <a:pt x="1688381" y="2180861"/>
                    </a:lnTo>
                    <a:lnTo>
                      <a:pt x="1688275" y="2181457"/>
                    </a:lnTo>
                    <a:lnTo>
                      <a:pt x="1688671" y="2181808"/>
                    </a:lnTo>
                    <a:lnTo>
                      <a:pt x="1691435" y="2182583"/>
                    </a:lnTo>
                    <a:lnTo>
                      <a:pt x="1693875" y="2183944"/>
                    </a:lnTo>
                    <a:lnTo>
                      <a:pt x="1695804" y="2185635"/>
                    </a:lnTo>
                    <a:lnTo>
                      <a:pt x="1697068" y="2187503"/>
                    </a:lnTo>
                    <a:lnTo>
                      <a:pt x="1698110" y="2189532"/>
                    </a:lnTo>
                    <a:lnTo>
                      <a:pt x="1699563" y="2191527"/>
                    </a:lnTo>
                    <a:lnTo>
                      <a:pt x="1701648" y="2193168"/>
                    </a:lnTo>
                    <a:lnTo>
                      <a:pt x="1707152" y="2194851"/>
                    </a:lnTo>
                    <a:lnTo>
                      <a:pt x="1709991" y="2196127"/>
                    </a:lnTo>
                    <a:lnTo>
                      <a:pt x="1712568" y="2197706"/>
                    </a:lnTo>
                    <a:lnTo>
                      <a:pt x="1714503" y="2199369"/>
                    </a:lnTo>
                    <a:lnTo>
                      <a:pt x="1714954" y="2197859"/>
                    </a:lnTo>
                    <a:lnTo>
                      <a:pt x="1715079" y="2196116"/>
                    </a:lnTo>
                    <a:lnTo>
                      <a:pt x="1715494" y="2194719"/>
                    </a:lnTo>
                    <a:lnTo>
                      <a:pt x="1716854" y="2194241"/>
                    </a:lnTo>
                    <a:lnTo>
                      <a:pt x="1717550" y="2195005"/>
                    </a:lnTo>
                    <a:lnTo>
                      <a:pt x="1717877" y="2198182"/>
                    </a:lnTo>
                    <a:lnTo>
                      <a:pt x="1718996" y="2199086"/>
                    </a:lnTo>
                    <a:lnTo>
                      <a:pt x="1724308" y="2200887"/>
                    </a:lnTo>
                    <a:lnTo>
                      <a:pt x="1725681" y="2201606"/>
                    </a:lnTo>
                    <a:lnTo>
                      <a:pt x="1725987" y="2202921"/>
                    </a:lnTo>
                    <a:lnTo>
                      <a:pt x="1725472" y="2206388"/>
                    </a:lnTo>
                    <a:lnTo>
                      <a:pt x="1725249" y="2218575"/>
                    </a:lnTo>
                    <a:lnTo>
                      <a:pt x="1724469" y="2219302"/>
                    </a:lnTo>
                    <a:lnTo>
                      <a:pt x="1719619" y="2221386"/>
                    </a:lnTo>
                    <a:lnTo>
                      <a:pt x="1718660" y="2222419"/>
                    </a:lnTo>
                    <a:lnTo>
                      <a:pt x="1717783" y="2223788"/>
                    </a:lnTo>
                    <a:lnTo>
                      <a:pt x="1717123" y="2225104"/>
                    </a:lnTo>
                    <a:lnTo>
                      <a:pt x="1719539" y="2224533"/>
                    </a:lnTo>
                    <a:lnTo>
                      <a:pt x="1726261" y="2221452"/>
                    </a:lnTo>
                    <a:lnTo>
                      <a:pt x="1728333" y="2221796"/>
                    </a:lnTo>
                    <a:lnTo>
                      <a:pt x="1728795" y="2223900"/>
                    </a:lnTo>
                    <a:lnTo>
                      <a:pt x="1727528" y="2225089"/>
                    </a:lnTo>
                    <a:lnTo>
                      <a:pt x="1725789" y="2225753"/>
                    </a:lnTo>
                    <a:lnTo>
                      <a:pt x="1724890" y="2226312"/>
                    </a:lnTo>
                    <a:lnTo>
                      <a:pt x="1725497" y="2227836"/>
                    </a:lnTo>
                    <a:lnTo>
                      <a:pt x="1726910" y="2228648"/>
                    </a:lnTo>
                    <a:lnTo>
                      <a:pt x="1727603" y="2229584"/>
                    </a:lnTo>
                    <a:lnTo>
                      <a:pt x="1726110" y="2231447"/>
                    </a:lnTo>
                    <a:lnTo>
                      <a:pt x="1721319" y="2234742"/>
                    </a:lnTo>
                    <a:lnTo>
                      <a:pt x="1719427" y="2236694"/>
                    </a:lnTo>
                    <a:lnTo>
                      <a:pt x="1718128" y="2239685"/>
                    </a:lnTo>
                    <a:lnTo>
                      <a:pt x="1718319" y="2247561"/>
                    </a:lnTo>
                    <a:lnTo>
                      <a:pt x="1717654" y="2250801"/>
                    </a:lnTo>
                    <a:lnTo>
                      <a:pt x="1714848" y="2250976"/>
                    </a:lnTo>
                    <a:lnTo>
                      <a:pt x="1715687" y="2252945"/>
                    </a:lnTo>
                    <a:lnTo>
                      <a:pt x="1717132" y="2254589"/>
                    </a:lnTo>
                    <a:lnTo>
                      <a:pt x="1720239" y="2257320"/>
                    </a:lnTo>
                    <a:lnTo>
                      <a:pt x="1718510" y="2257760"/>
                    </a:lnTo>
                    <a:lnTo>
                      <a:pt x="1717791" y="2257755"/>
                    </a:lnTo>
                    <a:lnTo>
                      <a:pt x="1718448" y="2260244"/>
                    </a:lnTo>
                    <a:lnTo>
                      <a:pt x="1719997" y="2262206"/>
                    </a:lnTo>
                    <a:lnTo>
                      <a:pt x="1722090" y="2263555"/>
                    </a:lnTo>
                    <a:lnTo>
                      <a:pt x="1724393" y="2264270"/>
                    </a:lnTo>
                    <a:lnTo>
                      <a:pt x="1727483" y="2272883"/>
                    </a:lnTo>
                    <a:lnTo>
                      <a:pt x="1727845" y="2275542"/>
                    </a:lnTo>
                    <a:lnTo>
                      <a:pt x="1727771" y="2280886"/>
                    </a:lnTo>
                    <a:lnTo>
                      <a:pt x="1727486" y="2283250"/>
                    </a:lnTo>
                    <a:lnTo>
                      <a:pt x="1727201" y="2283764"/>
                    </a:lnTo>
                    <a:lnTo>
                      <a:pt x="1725974" y="2285130"/>
                    </a:lnTo>
                    <a:lnTo>
                      <a:pt x="1725479" y="2286085"/>
                    </a:lnTo>
                    <a:lnTo>
                      <a:pt x="1725145" y="2287355"/>
                    </a:lnTo>
                    <a:lnTo>
                      <a:pt x="1724664" y="2291452"/>
                    </a:lnTo>
                    <a:lnTo>
                      <a:pt x="1725428" y="2291572"/>
                    </a:lnTo>
                    <a:lnTo>
                      <a:pt x="1729808" y="2285185"/>
                    </a:lnTo>
                    <a:lnTo>
                      <a:pt x="1730512" y="2283725"/>
                    </a:lnTo>
                    <a:lnTo>
                      <a:pt x="1731040" y="2279507"/>
                    </a:lnTo>
                    <a:lnTo>
                      <a:pt x="1731813" y="2277220"/>
                    </a:lnTo>
                    <a:lnTo>
                      <a:pt x="1733347" y="2275515"/>
                    </a:lnTo>
                    <a:lnTo>
                      <a:pt x="1732578" y="2273361"/>
                    </a:lnTo>
                    <a:lnTo>
                      <a:pt x="1732199" y="2272624"/>
                    </a:lnTo>
                    <a:lnTo>
                      <a:pt x="1733819" y="2273900"/>
                    </a:lnTo>
                    <a:lnTo>
                      <a:pt x="1734384" y="2275409"/>
                    </a:lnTo>
                    <a:lnTo>
                      <a:pt x="1734415" y="2279297"/>
                    </a:lnTo>
                    <a:lnTo>
                      <a:pt x="1735738" y="2286345"/>
                    </a:lnTo>
                    <a:lnTo>
                      <a:pt x="1736721" y="2288695"/>
                    </a:lnTo>
                    <a:lnTo>
                      <a:pt x="1739625" y="2290445"/>
                    </a:lnTo>
                    <a:lnTo>
                      <a:pt x="1743195" y="2291172"/>
                    </a:lnTo>
                    <a:lnTo>
                      <a:pt x="1746208" y="2290358"/>
                    </a:lnTo>
                    <a:lnTo>
                      <a:pt x="1745305" y="2292054"/>
                    </a:lnTo>
                    <a:lnTo>
                      <a:pt x="1742758" y="2295126"/>
                    </a:lnTo>
                    <a:lnTo>
                      <a:pt x="1741475" y="2297956"/>
                    </a:lnTo>
                    <a:lnTo>
                      <a:pt x="1738674" y="2302374"/>
                    </a:lnTo>
                    <a:lnTo>
                      <a:pt x="1737400" y="2303851"/>
                    </a:lnTo>
                    <a:lnTo>
                      <a:pt x="1736481" y="2305534"/>
                    </a:lnTo>
                    <a:lnTo>
                      <a:pt x="1734546" y="2310843"/>
                    </a:lnTo>
                    <a:lnTo>
                      <a:pt x="1733757" y="2311923"/>
                    </a:lnTo>
                    <a:lnTo>
                      <a:pt x="1730856" y="2318230"/>
                    </a:lnTo>
                    <a:lnTo>
                      <a:pt x="1730267" y="2320105"/>
                    </a:lnTo>
                    <a:lnTo>
                      <a:pt x="1724865" y="2332696"/>
                    </a:lnTo>
                    <a:lnTo>
                      <a:pt x="1723770" y="2337245"/>
                    </a:lnTo>
                    <a:lnTo>
                      <a:pt x="1723532" y="2339649"/>
                    </a:lnTo>
                    <a:lnTo>
                      <a:pt x="1723708" y="2341915"/>
                    </a:lnTo>
                    <a:lnTo>
                      <a:pt x="1724508" y="2343934"/>
                    </a:lnTo>
                    <a:lnTo>
                      <a:pt x="1725963" y="2345111"/>
                    </a:lnTo>
                    <a:lnTo>
                      <a:pt x="1727486" y="2345482"/>
                    </a:lnTo>
                    <a:lnTo>
                      <a:pt x="1728762" y="2346168"/>
                    </a:lnTo>
                    <a:lnTo>
                      <a:pt x="1729374" y="2348234"/>
                    </a:lnTo>
                    <a:lnTo>
                      <a:pt x="1727098" y="2351875"/>
                    </a:lnTo>
                    <a:lnTo>
                      <a:pt x="1725406" y="2356125"/>
                    </a:lnTo>
                    <a:lnTo>
                      <a:pt x="1721226" y="2380506"/>
                    </a:lnTo>
                    <a:lnTo>
                      <a:pt x="1721357" y="2382624"/>
                    </a:lnTo>
                    <a:lnTo>
                      <a:pt x="1721527" y="2383760"/>
                    </a:lnTo>
                    <a:lnTo>
                      <a:pt x="1721773" y="2384294"/>
                    </a:lnTo>
                    <a:lnTo>
                      <a:pt x="1725063" y="2386119"/>
                    </a:lnTo>
                    <a:lnTo>
                      <a:pt x="1723342" y="2392204"/>
                    </a:lnTo>
                    <a:lnTo>
                      <a:pt x="1722967" y="2394490"/>
                    </a:lnTo>
                    <a:lnTo>
                      <a:pt x="1723013" y="2398629"/>
                    </a:lnTo>
                    <a:lnTo>
                      <a:pt x="1723344" y="2400231"/>
                    </a:lnTo>
                    <a:lnTo>
                      <a:pt x="1723926" y="2400948"/>
                    </a:lnTo>
                    <a:lnTo>
                      <a:pt x="1722756" y="2401773"/>
                    </a:lnTo>
                    <a:lnTo>
                      <a:pt x="1721762" y="2403992"/>
                    </a:lnTo>
                    <a:lnTo>
                      <a:pt x="1721044" y="2406600"/>
                    </a:lnTo>
                    <a:lnTo>
                      <a:pt x="1720749" y="2408662"/>
                    </a:lnTo>
                    <a:lnTo>
                      <a:pt x="1720914" y="2407612"/>
                    </a:lnTo>
                    <a:lnTo>
                      <a:pt x="1720352" y="2412741"/>
                    </a:lnTo>
                    <a:lnTo>
                      <a:pt x="1720391" y="2417137"/>
                    </a:lnTo>
                    <a:lnTo>
                      <a:pt x="1723956" y="2433721"/>
                    </a:lnTo>
                    <a:lnTo>
                      <a:pt x="1723768" y="2437812"/>
                    </a:lnTo>
                    <a:lnTo>
                      <a:pt x="1721248" y="2440325"/>
                    </a:lnTo>
                    <a:lnTo>
                      <a:pt x="1717387" y="2437716"/>
                    </a:lnTo>
                    <a:lnTo>
                      <a:pt x="1713011" y="2437770"/>
                    </a:lnTo>
                    <a:lnTo>
                      <a:pt x="1708746" y="2439802"/>
                    </a:lnTo>
                    <a:lnTo>
                      <a:pt x="1705130" y="2443175"/>
                    </a:lnTo>
                    <a:lnTo>
                      <a:pt x="1704051" y="2444584"/>
                    </a:lnTo>
                    <a:lnTo>
                      <a:pt x="1702563" y="2447145"/>
                    </a:lnTo>
                    <a:lnTo>
                      <a:pt x="1702138" y="2449723"/>
                    </a:lnTo>
                    <a:lnTo>
                      <a:pt x="1704210" y="2451226"/>
                    </a:lnTo>
                    <a:lnTo>
                      <a:pt x="1706603" y="2451747"/>
                    </a:lnTo>
                    <a:lnTo>
                      <a:pt x="1707869" y="2451842"/>
                    </a:lnTo>
                    <a:lnTo>
                      <a:pt x="1708873" y="2451518"/>
                    </a:lnTo>
                    <a:lnTo>
                      <a:pt x="1710537" y="2450739"/>
                    </a:lnTo>
                    <a:lnTo>
                      <a:pt x="1710935" y="2451588"/>
                    </a:lnTo>
                    <a:lnTo>
                      <a:pt x="1709581" y="2457376"/>
                    </a:lnTo>
                    <a:lnTo>
                      <a:pt x="1708248" y="2458723"/>
                    </a:lnTo>
                    <a:lnTo>
                      <a:pt x="1706447" y="2459426"/>
                    </a:lnTo>
                    <a:lnTo>
                      <a:pt x="1704270" y="2460800"/>
                    </a:lnTo>
                    <a:lnTo>
                      <a:pt x="1702672" y="2463171"/>
                    </a:lnTo>
                    <a:lnTo>
                      <a:pt x="1702748" y="2465292"/>
                    </a:lnTo>
                    <a:lnTo>
                      <a:pt x="1703766" y="2467111"/>
                    </a:lnTo>
                    <a:lnTo>
                      <a:pt x="1705037" y="2468519"/>
                    </a:lnTo>
                    <a:lnTo>
                      <a:pt x="1707078" y="2469953"/>
                    </a:lnTo>
                    <a:lnTo>
                      <a:pt x="1711533" y="2472216"/>
                    </a:lnTo>
                    <a:lnTo>
                      <a:pt x="1713181" y="2473998"/>
                    </a:lnTo>
                    <a:lnTo>
                      <a:pt x="1713860" y="2476592"/>
                    </a:lnTo>
                    <a:lnTo>
                      <a:pt x="1713653" y="2482630"/>
                    </a:lnTo>
                    <a:lnTo>
                      <a:pt x="1714076" y="2485474"/>
                    </a:lnTo>
                    <a:lnTo>
                      <a:pt x="1715544" y="2487777"/>
                    </a:lnTo>
                    <a:lnTo>
                      <a:pt x="1717268" y="2488474"/>
                    </a:lnTo>
                    <a:lnTo>
                      <a:pt x="1718911" y="2488695"/>
                    </a:lnTo>
                    <a:lnTo>
                      <a:pt x="1720156" y="2489542"/>
                    </a:lnTo>
                    <a:lnTo>
                      <a:pt x="1721012" y="2491177"/>
                    </a:lnTo>
                    <a:lnTo>
                      <a:pt x="1721659" y="2492896"/>
                    </a:lnTo>
                    <a:lnTo>
                      <a:pt x="1722532" y="2496686"/>
                    </a:lnTo>
                    <a:lnTo>
                      <a:pt x="1722601" y="2497881"/>
                    </a:lnTo>
                    <a:lnTo>
                      <a:pt x="1722503" y="2498781"/>
                    </a:lnTo>
                    <a:lnTo>
                      <a:pt x="1722533" y="2499690"/>
                    </a:lnTo>
                    <a:lnTo>
                      <a:pt x="1724166" y="2503087"/>
                    </a:lnTo>
                    <a:lnTo>
                      <a:pt x="1724349" y="2504150"/>
                    </a:lnTo>
                    <a:lnTo>
                      <a:pt x="1723410" y="2512235"/>
                    </a:lnTo>
                    <a:lnTo>
                      <a:pt x="1723624" y="2514197"/>
                    </a:lnTo>
                    <a:lnTo>
                      <a:pt x="1724380" y="2515913"/>
                    </a:lnTo>
                    <a:lnTo>
                      <a:pt x="1726307" y="2518842"/>
                    </a:lnTo>
                    <a:lnTo>
                      <a:pt x="1726495" y="2520488"/>
                    </a:lnTo>
                    <a:lnTo>
                      <a:pt x="1726562" y="2520768"/>
                    </a:lnTo>
                    <a:lnTo>
                      <a:pt x="1726751" y="2523727"/>
                    </a:lnTo>
                    <a:lnTo>
                      <a:pt x="1727196" y="2524995"/>
                    </a:lnTo>
                    <a:lnTo>
                      <a:pt x="1727660" y="2525641"/>
                    </a:lnTo>
                    <a:lnTo>
                      <a:pt x="1728146" y="2526087"/>
                    </a:lnTo>
                    <a:lnTo>
                      <a:pt x="1730706" y="2530079"/>
                    </a:lnTo>
                    <a:lnTo>
                      <a:pt x="1731480" y="2532283"/>
                    </a:lnTo>
                    <a:lnTo>
                      <a:pt x="1730986" y="2533947"/>
                    </a:lnTo>
                    <a:lnTo>
                      <a:pt x="1730022" y="2535653"/>
                    </a:lnTo>
                    <a:lnTo>
                      <a:pt x="1730954" y="2536657"/>
                    </a:lnTo>
                    <a:lnTo>
                      <a:pt x="1732795" y="2536310"/>
                    </a:lnTo>
                    <a:lnTo>
                      <a:pt x="1734523" y="2534040"/>
                    </a:lnTo>
                    <a:lnTo>
                      <a:pt x="1735284" y="2534164"/>
                    </a:lnTo>
                    <a:lnTo>
                      <a:pt x="1734856" y="2536615"/>
                    </a:lnTo>
                    <a:lnTo>
                      <a:pt x="1732315" y="2542791"/>
                    </a:lnTo>
                    <a:lnTo>
                      <a:pt x="1731714" y="2545106"/>
                    </a:lnTo>
                    <a:lnTo>
                      <a:pt x="1730734" y="2552464"/>
                    </a:lnTo>
                    <a:lnTo>
                      <a:pt x="1729755" y="2548793"/>
                    </a:lnTo>
                    <a:lnTo>
                      <a:pt x="1728533" y="2549799"/>
                    </a:lnTo>
                    <a:lnTo>
                      <a:pt x="1727413" y="2551878"/>
                    </a:lnTo>
                    <a:lnTo>
                      <a:pt x="1726756" y="2554312"/>
                    </a:lnTo>
                    <a:lnTo>
                      <a:pt x="1726881" y="2556444"/>
                    </a:lnTo>
                    <a:lnTo>
                      <a:pt x="1727785" y="2557389"/>
                    </a:lnTo>
                    <a:lnTo>
                      <a:pt x="1728902" y="2556623"/>
                    </a:lnTo>
                    <a:lnTo>
                      <a:pt x="1730056" y="2555250"/>
                    </a:lnTo>
                    <a:lnTo>
                      <a:pt x="1731205" y="2554350"/>
                    </a:lnTo>
                    <a:lnTo>
                      <a:pt x="1731210" y="2558573"/>
                    </a:lnTo>
                    <a:lnTo>
                      <a:pt x="1729747" y="2570549"/>
                    </a:lnTo>
                    <a:lnTo>
                      <a:pt x="1730809" y="2573276"/>
                    </a:lnTo>
                    <a:lnTo>
                      <a:pt x="1732592" y="2575960"/>
                    </a:lnTo>
                    <a:lnTo>
                      <a:pt x="1734347" y="2581171"/>
                    </a:lnTo>
                    <a:lnTo>
                      <a:pt x="1734458" y="2581394"/>
                    </a:lnTo>
                    <a:lnTo>
                      <a:pt x="1734460" y="2581395"/>
                    </a:lnTo>
                    <a:lnTo>
                      <a:pt x="1730107" y="2584124"/>
                    </a:lnTo>
                    <a:lnTo>
                      <a:pt x="1718840" y="2590520"/>
                    </a:lnTo>
                    <a:lnTo>
                      <a:pt x="1715437" y="2591612"/>
                    </a:lnTo>
                    <a:lnTo>
                      <a:pt x="1712371" y="2590051"/>
                    </a:lnTo>
                    <a:lnTo>
                      <a:pt x="1710996" y="2589944"/>
                    </a:lnTo>
                    <a:lnTo>
                      <a:pt x="1701721" y="2590719"/>
                    </a:lnTo>
                    <a:lnTo>
                      <a:pt x="1700121" y="2590255"/>
                    </a:lnTo>
                    <a:lnTo>
                      <a:pt x="1697312" y="2589964"/>
                    </a:lnTo>
                    <a:lnTo>
                      <a:pt x="1695573" y="2591945"/>
                    </a:lnTo>
                    <a:lnTo>
                      <a:pt x="1694843" y="2593392"/>
                    </a:lnTo>
                    <a:lnTo>
                      <a:pt x="1694143" y="2594298"/>
                    </a:lnTo>
                    <a:lnTo>
                      <a:pt x="1693551" y="2594899"/>
                    </a:lnTo>
                    <a:lnTo>
                      <a:pt x="1693084" y="2595104"/>
                    </a:lnTo>
                    <a:lnTo>
                      <a:pt x="1692000" y="2595366"/>
                    </a:lnTo>
                    <a:lnTo>
                      <a:pt x="1688925" y="2599066"/>
                    </a:lnTo>
                    <a:lnTo>
                      <a:pt x="1687038" y="2600258"/>
                    </a:lnTo>
                    <a:lnTo>
                      <a:pt x="1685829" y="2600548"/>
                    </a:lnTo>
                    <a:lnTo>
                      <a:pt x="1684946" y="2600460"/>
                    </a:lnTo>
                    <a:lnTo>
                      <a:pt x="1684212" y="2600199"/>
                    </a:lnTo>
                    <a:lnTo>
                      <a:pt x="1683146" y="2599384"/>
                    </a:lnTo>
                    <a:lnTo>
                      <a:pt x="1682550" y="2599043"/>
                    </a:lnTo>
                    <a:lnTo>
                      <a:pt x="1681524" y="2598707"/>
                    </a:lnTo>
                    <a:lnTo>
                      <a:pt x="1675283" y="2597854"/>
                    </a:lnTo>
                    <a:lnTo>
                      <a:pt x="1674681" y="2597614"/>
                    </a:lnTo>
                    <a:lnTo>
                      <a:pt x="1674257" y="2597395"/>
                    </a:lnTo>
                    <a:lnTo>
                      <a:pt x="1668090" y="2596046"/>
                    </a:lnTo>
                    <a:lnTo>
                      <a:pt x="1667023" y="2595671"/>
                    </a:lnTo>
                    <a:lnTo>
                      <a:pt x="1664375" y="2593731"/>
                    </a:lnTo>
                    <a:lnTo>
                      <a:pt x="1662198" y="2592872"/>
                    </a:lnTo>
                    <a:lnTo>
                      <a:pt x="1659776" y="2592261"/>
                    </a:lnTo>
                    <a:lnTo>
                      <a:pt x="1658503" y="2592174"/>
                    </a:lnTo>
                    <a:lnTo>
                      <a:pt x="1657564" y="2592312"/>
                    </a:lnTo>
                    <a:lnTo>
                      <a:pt x="1657026" y="2592664"/>
                    </a:lnTo>
                    <a:lnTo>
                      <a:pt x="1655567" y="2593845"/>
                    </a:lnTo>
                    <a:lnTo>
                      <a:pt x="1654829" y="2594274"/>
                    </a:lnTo>
                    <a:lnTo>
                      <a:pt x="1651653" y="2595075"/>
                    </a:lnTo>
                    <a:lnTo>
                      <a:pt x="1649789" y="2594943"/>
                    </a:lnTo>
                    <a:lnTo>
                      <a:pt x="1648088" y="2595145"/>
                    </a:lnTo>
                    <a:lnTo>
                      <a:pt x="1647097" y="2594988"/>
                    </a:lnTo>
                    <a:lnTo>
                      <a:pt x="1646337" y="2594786"/>
                    </a:lnTo>
                    <a:lnTo>
                      <a:pt x="1636443" y="2588445"/>
                    </a:lnTo>
                    <a:lnTo>
                      <a:pt x="1635654" y="2587645"/>
                    </a:lnTo>
                    <a:lnTo>
                      <a:pt x="1633375" y="2584229"/>
                    </a:lnTo>
                    <a:lnTo>
                      <a:pt x="1632763" y="2584085"/>
                    </a:lnTo>
                    <a:lnTo>
                      <a:pt x="1632048" y="2583994"/>
                    </a:lnTo>
                    <a:lnTo>
                      <a:pt x="1631545" y="2584358"/>
                    </a:lnTo>
                    <a:lnTo>
                      <a:pt x="1631108" y="2584808"/>
                    </a:lnTo>
                    <a:lnTo>
                      <a:pt x="1630771" y="2585390"/>
                    </a:lnTo>
                    <a:lnTo>
                      <a:pt x="1630561" y="2586156"/>
                    </a:lnTo>
                    <a:lnTo>
                      <a:pt x="1630222" y="2586962"/>
                    </a:lnTo>
                    <a:lnTo>
                      <a:pt x="1629614" y="2587720"/>
                    </a:lnTo>
                    <a:lnTo>
                      <a:pt x="1628277" y="2588453"/>
                    </a:lnTo>
                    <a:lnTo>
                      <a:pt x="1627234" y="2588576"/>
                    </a:lnTo>
                    <a:lnTo>
                      <a:pt x="1626128" y="2588300"/>
                    </a:lnTo>
                    <a:lnTo>
                      <a:pt x="1624887" y="2587444"/>
                    </a:lnTo>
                    <a:lnTo>
                      <a:pt x="1624433" y="2586971"/>
                    </a:lnTo>
                    <a:lnTo>
                      <a:pt x="1624055" y="2586467"/>
                    </a:lnTo>
                    <a:lnTo>
                      <a:pt x="1623756" y="2585909"/>
                    </a:lnTo>
                    <a:lnTo>
                      <a:pt x="1623615" y="2585225"/>
                    </a:lnTo>
                    <a:lnTo>
                      <a:pt x="1623614" y="2584495"/>
                    </a:lnTo>
                    <a:lnTo>
                      <a:pt x="1623938" y="2582962"/>
                    </a:lnTo>
                    <a:lnTo>
                      <a:pt x="1623807" y="2581884"/>
                    </a:lnTo>
                    <a:lnTo>
                      <a:pt x="1623268" y="2580619"/>
                    </a:lnTo>
                    <a:lnTo>
                      <a:pt x="1621580" y="2578670"/>
                    </a:lnTo>
                    <a:lnTo>
                      <a:pt x="1620510" y="2578005"/>
                    </a:lnTo>
                    <a:lnTo>
                      <a:pt x="1619596" y="2577801"/>
                    </a:lnTo>
                    <a:lnTo>
                      <a:pt x="1618995" y="2577994"/>
                    </a:lnTo>
                    <a:lnTo>
                      <a:pt x="1617881" y="2578605"/>
                    </a:lnTo>
                    <a:lnTo>
                      <a:pt x="1613955" y="2581719"/>
                    </a:lnTo>
                    <a:lnTo>
                      <a:pt x="1612103" y="2582366"/>
                    </a:lnTo>
                    <a:lnTo>
                      <a:pt x="1611628" y="2582804"/>
                    </a:lnTo>
                    <a:lnTo>
                      <a:pt x="1609350" y="2587110"/>
                    </a:lnTo>
                    <a:lnTo>
                      <a:pt x="1608952" y="2587628"/>
                    </a:lnTo>
                    <a:lnTo>
                      <a:pt x="1608479" y="2588053"/>
                    </a:lnTo>
                    <a:lnTo>
                      <a:pt x="1607887" y="2588458"/>
                    </a:lnTo>
                    <a:lnTo>
                      <a:pt x="1605805" y="2589459"/>
                    </a:lnTo>
                    <a:lnTo>
                      <a:pt x="1602275" y="2590283"/>
                    </a:lnTo>
                    <a:lnTo>
                      <a:pt x="1597318" y="2590068"/>
                    </a:lnTo>
                    <a:lnTo>
                      <a:pt x="1595835" y="2590201"/>
                    </a:lnTo>
                    <a:lnTo>
                      <a:pt x="1594823" y="2590475"/>
                    </a:lnTo>
                    <a:lnTo>
                      <a:pt x="1591688" y="2592576"/>
                    </a:lnTo>
                    <a:lnTo>
                      <a:pt x="1589435" y="2594493"/>
                    </a:lnTo>
                    <a:lnTo>
                      <a:pt x="1588208" y="2595361"/>
                    </a:lnTo>
                    <a:lnTo>
                      <a:pt x="1587299" y="2595733"/>
                    </a:lnTo>
                    <a:lnTo>
                      <a:pt x="1586417" y="2595897"/>
                    </a:lnTo>
                    <a:lnTo>
                      <a:pt x="1585647" y="2595840"/>
                    </a:lnTo>
                    <a:lnTo>
                      <a:pt x="1582277" y="2594865"/>
                    </a:lnTo>
                    <a:lnTo>
                      <a:pt x="1580603" y="2594717"/>
                    </a:lnTo>
                    <a:lnTo>
                      <a:pt x="1579633" y="2594834"/>
                    </a:lnTo>
                    <a:lnTo>
                      <a:pt x="1565985" y="2599695"/>
                    </a:lnTo>
                    <a:lnTo>
                      <a:pt x="1564678" y="2601091"/>
                    </a:lnTo>
                    <a:lnTo>
                      <a:pt x="1563944" y="2601749"/>
                    </a:lnTo>
                    <a:lnTo>
                      <a:pt x="1560866" y="2603449"/>
                    </a:lnTo>
                    <a:lnTo>
                      <a:pt x="1559733" y="2603801"/>
                    </a:lnTo>
                    <a:lnTo>
                      <a:pt x="1558666" y="2603952"/>
                    </a:lnTo>
                    <a:lnTo>
                      <a:pt x="1557401" y="2603862"/>
                    </a:lnTo>
                    <a:lnTo>
                      <a:pt x="1556548" y="2604033"/>
                    </a:lnTo>
                    <a:lnTo>
                      <a:pt x="1555870" y="2604319"/>
                    </a:lnTo>
                    <a:lnTo>
                      <a:pt x="1555405" y="2604725"/>
                    </a:lnTo>
                    <a:lnTo>
                      <a:pt x="1554981" y="2605308"/>
                    </a:lnTo>
                    <a:lnTo>
                      <a:pt x="1554723" y="2605834"/>
                    </a:lnTo>
                    <a:lnTo>
                      <a:pt x="1554378" y="2607275"/>
                    </a:lnTo>
                    <a:lnTo>
                      <a:pt x="1556857" y="2610936"/>
                    </a:lnTo>
                    <a:lnTo>
                      <a:pt x="1557468" y="2612787"/>
                    </a:lnTo>
                    <a:lnTo>
                      <a:pt x="1557407" y="2614775"/>
                    </a:lnTo>
                    <a:lnTo>
                      <a:pt x="1557523" y="2616292"/>
                    </a:lnTo>
                    <a:lnTo>
                      <a:pt x="1557897" y="2617447"/>
                    </a:lnTo>
                    <a:lnTo>
                      <a:pt x="1558277" y="2618241"/>
                    </a:lnTo>
                    <a:lnTo>
                      <a:pt x="1560451" y="2621039"/>
                    </a:lnTo>
                    <a:lnTo>
                      <a:pt x="1562958" y="2625157"/>
                    </a:lnTo>
                    <a:lnTo>
                      <a:pt x="1563441" y="2626493"/>
                    </a:lnTo>
                    <a:lnTo>
                      <a:pt x="1563569" y="2627480"/>
                    </a:lnTo>
                    <a:lnTo>
                      <a:pt x="1563360" y="2628225"/>
                    </a:lnTo>
                    <a:lnTo>
                      <a:pt x="1563015" y="2628786"/>
                    </a:lnTo>
                    <a:lnTo>
                      <a:pt x="1561672" y="2630190"/>
                    </a:lnTo>
                    <a:lnTo>
                      <a:pt x="1561265" y="2630741"/>
                    </a:lnTo>
                    <a:lnTo>
                      <a:pt x="1560927" y="2631337"/>
                    </a:lnTo>
                    <a:lnTo>
                      <a:pt x="1560399" y="2632701"/>
                    </a:lnTo>
                    <a:lnTo>
                      <a:pt x="1559637" y="2635912"/>
                    </a:lnTo>
                    <a:lnTo>
                      <a:pt x="1559169" y="2639030"/>
                    </a:lnTo>
                    <a:lnTo>
                      <a:pt x="1558721" y="2640782"/>
                    </a:lnTo>
                    <a:lnTo>
                      <a:pt x="1558074" y="2642115"/>
                    </a:lnTo>
                    <a:lnTo>
                      <a:pt x="1556293" y="2645108"/>
                    </a:lnTo>
                    <a:lnTo>
                      <a:pt x="1556032" y="2645777"/>
                    </a:lnTo>
                    <a:lnTo>
                      <a:pt x="1555528" y="2649013"/>
                    </a:lnTo>
                    <a:lnTo>
                      <a:pt x="1555263" y="2649810"/>
                    </a:lnTo>
                    <a:lnTo>
                      <a:pt x="1554846" y="2650538"/>
                    </a:lnTo>
                    <a:lnTo>
                      <a:pt x="1554288" y="2651345"/>
                    </a:lnTo>
                    <a:lnTo>
                      <a:pt x="1553736" y="2651841"/>
                    </a:lnTo>
                    <a:lnTo>
                      <a:pt x="1553149" y="2652201"/>
                    </a:lnTo>
                    <a:lnTo>
                      <a:pt x="1552630" y="2652387"/>
                    </a:lnTo>
                    <a:lnTo>
                      <a:pt x="1552149" y="2652471"/>
                    </a:lnTo>
                    <a:lnTo>
                      <a:pt x="1551671" y="2652460"/>
                    </a:lnTo>
                    <a:lnTo>
                      <a:pt x="1550181" y="2652232"/>
                    </a:lnTo>
                    <a:lnTo>
                      <a:pt x="1549410" y="2652196"/>
                    </a:lnTo>
                    <a:lnTo>
                      <a:pt x="1548073" y="2652449"/>
                    </a:lnTo>
                    <a:lnTo>
                      <a:pt x="1544420" y="2653727"/>
                    </a:lnTo>
                    <a:lnTo>
                      <a:pt x="1543834" y="2653781"/>
                    </a:lnTo>
                    <a:lnTo>
                      <a:pt x="1543335" y="2653719"/>
                    </a:lnTo>
                    <a:lnTo>
                      <a:pt x="1542887" y="2653556"/>
                    </a:lnTo>
                    <a:lnTo>
                      <a:pt x="1540526" y="2652353"/>
                    </a:lnTo>
                    <a:lnTo>
                      <a:pt x="1538322" y="2651527"/>
                    </a:lnTo>
                    <a:lnTo>
                      <a:pt x="1537660" y="2651386"/>
                    </a:lnTo>
                    <a:lnTo>
                      <a:pt x="1536948" y="2651340"/>
                    </a:lnTo>
                    <a:lnTo>
                      <a:pt x="1536285" y="2651444"/>
                    </a:lnTo>
                    <a:lnTo>
                      <a:pt x="1535551" y="2651762"/>
                    </a:lnTo>
                    <a:lnTo>
                      <a:pt x="1534872" y="2652415"/>
                    </a:lnTo>
                    <a:lnTo>
                      <a:pt x="1533859" y="2653980"/>
                    </a:lnTo>
                    <a:lnTo>
                      <a:pt x="1532563" y="2657381"/>
                    </a:lnTo>
                    <a:lnTo>
                      <a:pt x="1531960" y="2658101"/>
                    </a:lnTo>
                    <a:lnTo>
                      <a:pt x="1531319" y="2658242"/>
                    </a:lnTo>
                    <a:lnTo>
                      <a:pt x="1530794" y="2657897"/>
                    </a:lnTo>
                    <a:lnTo>
                      <a:pt x="1530357" y="2657450"/>
                    </a:lnTo>
                    <a:lnTo>
                      <a:pt x="1529639" y="2656421"/>
                    </a:lnTo>
                    <a:lnTo>
                      <a:pt x="1529196" y="2655993"/>
                    </a:lnTo>
                    <a:lnTo>
                      <a:pt x="1528529" y="2655763"/>
                    </a:lnTo>
                    <a:lnTo>
                      <a:pt x="1527061" y="2655481"/>
                    </a:lnTo>
                    <a:lnTo>
                      <a:pt x="1526355" y="2655211"/>
                    </a:lnTo>
                    <a:lnTo>
                      <a:pt x="1525826" y="2654852"/>
                    </a:lnTo>
                    <a:lnTo>
                      <a:pt x="1525370" y="2654395"/>
                    </a:lnTo>
                    <a:lnTo>
                      <a:pt x="1525032" y="2653867"/>
                    </a:lnTo>
                    <a:lnTo>
                      <a:pt x="1522500" y="2645762"/>
                    </a:lnTo>
                    <a:lnTo>
                      <a:pt x="1522101" y="2645395"/>
                    </a:lnTo>
                    <a:lnTo>
                      <a:pt x="1521566" y="2645376"/>
                    </a:lnTo>
                    <a:lnTo>
                      <a:pt x="1520980" y="2645506"/>
                    </a:lnTo>
                    <a:lnTo>
                      <a:pt x="1519184" y="2646204"/>
                    </a:lnTo>
                    <a:lnTo>
                      <a:pt x="1514726" y="2648676"/>
                    </a:lnTo>
                    <a:lnTo>
                      <a:pt x="1513523" y="2649163"/>
                    </a:lnTo>
                    <a:lnTo>
                      <a:pt x="1512265" y="2649486"/>
                    </a:lnTo>
                    <a:lnTo>
                      <a:pt x="1511558" y="2649530"/>
                    </a:lnTo>
                    <a:lnTo>
                      <a:pt x="1510037" y="2649385"/>
                    </a:lnTo>
                    <a:lnTo>
                      <a:pt x="1509226" y="2649406"/>
                    </a:lnTo>
                    <a:lnTo>
                      <a:pt x="1508468" y="2649559"/>
                    </a:lnTo>
                    <a:lnTo>
                      <a:pt x="1506356" y="2650681"/>
                    </a:lnTo>
                    <a:lnTo>
                      <a:pt x="1505715" y="2650789"/>
                    </a:lnTo>
                    <a:lnTo>
                      <a:pt x="1504968" y="2650746"/>
                    </a:lnTo>
                    <a:lnTo>
                      <a:pt x="1504067" y="2650796"/>
                    </a:lnTo>
                    <a:lnTo>
                      <a:pt x="1503076" y="2650975"/>
                    </a:lnTo>
                    <a:lnTo>
                      <a:pt x="1502220" y="2651372"/>
                    </a:lnTo>
                    <a:lnTo>
                      <a:pt x="1501864" y="2651407"/>
                    </a:lnTo>
                    <a:lnTo>
                      <a:pt x="1501027" y="2653230"/>
                    </a:lnTo>
                    <a:lnTo>
                      <a:pt x="1497760" y="2657783"/>
                    </a:lnTo>
                    <a:lnTo>
                      <a:pt x="1496685" y="2660128"/>
                    </a:lnTo>
                    <a:lnTo>
                      <a:pt x="1496240" y="2663630"/>
                    </a:lnTo>
                    <a:lnTo>
                      <a:pt x="1496017" y="2664523"/>
                    </a:lnTo>
                    <a:lnTo>
                      <a:pt x="1495229" y="2665134"/>
                    </a:lnTo>
                    <a:lnTo>
                      <a:pt x="1492607" y="2666222"/>
                    </a:lnTo>
                    <a:lnTo>
                      <a:pt x="1491394" y="2667029"/>
                    </a:lnTo>
                    <a:lnTo>
                      <a:pt x="1489296" y="2669652"/>
                    </a:lnTo>
                    <a:lnTo>
                      <a:pt x="1488418" y="2671183"/>
                    </a:lnTo>
                    <a:lnTo>
                      <a:pt x="1487282" y="2671784"/>
                    </a:lnTo>
                    <a:lnTo>
                      <a:pt x="1484676" y="2672739"/>
                    </a:lnTo>
                    <a:lnTo>
                      <a:pt x="1484104" y="2673397"/>
                    </a:lnTo>
                    <a:lnTo>
                      <a:pt x="1483835" y="2674249"/>
                    </a:lnTo>
                    <a:lnTo>
                      <a:pt x="1483428" y="2674930"/>
                    </a:lnTo>
                    <a:lnTo>
                      <a:pt x="1481407" y="2675223"/>
                    </a:lnTo>
                    <a:lnTo>
                      <a:pt x="1478929" y="2676110"/>
                    </a:lnTo>
                    <a:lnTo>
                      <a:pt x="1477976" y="2676241"/>
                    </a:lnTo>
                    <a:lnTo>
                      <a:pt x="1475293" y="2675165"/>
                    </a:lnTo>
                    <a:lnTo>
                      <a:pt x="1474716" y="2673440"/>
                    </a:lnTo>
                    <a:lnTo>
                      <a:pt x="1475103" y="2671448"/>
                    </a:lnTo>
                    <a:lnTo>
                      <a:pt x="1475210" y="2669538"/>
                    </a:lnTo>
                    <a:lnTo>
                      <a:pt x="1474603" y="2668421"/>
                    </a:lnTo>
                    <a:lnTo>
                      <a:pt x="1472914" y="2666901"/>
                    </a:lnTo>
                    <a:lnTo>
                      <a:pt x="1472655" y="2666059"/>
                    </a:lnTo>
                    <a:lnTo>
                      <a:pt x="1472705" y="2661078"/>
                    </a:lnTo>
                    <a:lnTo>
                      <a:pt x="1473300" y="2657124"/>
                    </a:lnTo>
                    <a:lnTo>
                      <a:pt x="1473166" y="2656267"/>
                    </a:lnTo>
                    <a:lnTo>
                      <a:pt x="1472842" y="2655430"/>
                    </a:lnTo>
                    <a:lnTo>
                      <a:pt x="1472907" y="2654446"/>
                    </a:lnTo>
                    <a:lnTo>
                      <a:pt x="1473895" y="2653162"/>
                    </a:lnTo>
                    <a:lnTo>
                      <a:pt x="1473390" y="2651033"/>
                    </a:lnTo>
                    <a:lnTo>
                      <a:pt x="1473023" y="2642616"/>
                    </a:lnTo>
                    <a:lnTo>
                      <a:pt x="1466184" y="2636670"/>
                    </a:lnTo>
                    <a:lnTo>
                      <a:pt x="1462552" y="2632678"/>
                    </a:lnTo>
                    <a:lnTo>
                      <a:pt x="1460408" y="2630938"/>
                    </a:lnTo>
                    <a:lnTo>
                      <a:pt x="1458219" y="2630035"/>
                    </a:lnTo>
                    <a:lnTo>
                      <a:pt x="1453891" y="2629306"/>
                    </a:lnTo>
                    <a:lnTo>
                      <a:pt x="1451389" y="2628427"/>
                    </a:lnTo>
                    <a:lnTo>
                      <a:pt x="1449853" y="2627028"/>
                    </a:lnTo>
                    <a:lnTo>
                      <a:pt x="1449461" y="2624686"/>
                    </a:lnTo>
                    <a:lnTo>
                      <a:pt x="1449656" y="2621770"/>
                    </a:lnTo>
                    <a:lnTo>
                      <a:pt x="1450402" y="2617416"/>
                    </a:lnTo>
                    <a:lnTo>
                      <a:pt x="1449820" y="2614768"/>
                    </a:lnTo>
                    <a:lnTo>
                      <a:pt x="1447653" y="2613592"/>
                    </a:lnTo>
                    <a:lnTo>
                      <a:pt x="1444936" y="2613038"/>
                    </a:lnTo>
                    <a:lnTo>
                      <a:pt x="1442656" y="2612262"/>
                    </a:lnTo>
                    <a:lnTo>
                      <a:pt x="1441045" y="2610589"/>
                    </a:lnTo>
                    <a:lnTo>
                      <a:pt x="1439733" y="2608585"/>
                    </a:lnTo>
                    <a:lnTo>
                      <a:pt x="1438258" y="2606824"/>
                    </a:lnTo>
                    <a:lnTo>
                      <a:pt x="1433690" y="2605056"/>
                    </a:lnTo>
                    <a:lnTo>
                      <a:pt x="1431672" y="2603633"/>
                    </a:lnTo>
                    <a:lnTo>
                      <a:pt x="1428029" y="2600204"/>
                    </a:lnTo>
                    <a:lnTo>
                      <a:pt x="1423684" y="2597895"/>
                    </a:lnTo>
                    <a:lnTo>
                      <a:pt x="1419121" y="2597370"/>
                    </a:lnTo>
                    <a:lnTo>
                      <a:pt x="1408945" y="2598400"/>
                    </a:lnTo>
                    <a:lnTo>
                      <a:pt x="1404091" y="2598267"/>
                    </a:lnTo>
                    <a:lnTo>
                      <a:pt x="1389836" y="2595722"/>
                    </a:lnTo>
                    <a:lnTo>
                      <a:pt x="1385255" y="2593998"/>
                    </a:lnTo>
                    <a:lnTo>
                      <a:pt x="1382106" y="2590837"/>
                    </a:lnTo>
                    <a:lnTo>
                      <a:pt x="1376839" y="2583154"/>
                    </a:lnTo>
                    <a:lnTo>
                      <a:pt x="1372985" y="2578787"/>
                    </a:lnTo>
                    <a:lnTo>
                      <a:pt x="1370438" y="2577295"/>
                    </a:lnTo>
                    <a:lnTo>
                      <a:pt x="1367928" y="2577928"/>
                    </a:lnTo>
                    <a:lnTo>
                      <a:pt x="1365681" y="2579031"/>
                    </a:lnTo>
                    <a:lnTo>
                      <a:pt x="1363155" y="2579071"/>
                    </a:lnTo>
                    <a:lnTo>
                      <a:pt x="1356238" y="2577602"/>
                    </a:lnTo>
                    <a:lnTo>
                      <a:pt x="1354543" y="2577697"/>
                    </a:lnTo>
                    <a:lnTo>
                      <a:pt x="1348193" y="2579369"/>
                    </a:lnTo>
                    <a:lnTo>
                      <a:pt x="1342882" y="2579972"/>
                    </a:lnTo>
                    <a:lnTo>
                      <a:pt x="1338293" y="2581467"/>
                    </a:lnTo>
                    <a:lnTo>
                      <a:pt x="1336410" y="2581524"/>
                    </a:lnTo>
                    <a:lnTo>
                      <a:pt x="1332965" y="2580624"/>
                    </a:lnTo>
                    <a:lnTo>
                      <a:pt x="1330619" y="2580431"/>
                    </a:lnTo>
                    <a:lnTo>
                      <a:pt x="1325655" y="2580916"/>
                    </a:lnTo>
                    <a:lnTo>
                      <a:pt x="1321601" y="2579802"/>
                    </a:lnTo>
                    <a:lnTo>
                      <a:pt x="1309152" y="2578457"/>
                    </a:lnTo>
                    <a:lnTo>
                      <a:pt x="1307167" y="2578538"/>
                    </a:lnTo>
                    <a:lnTo>
                      <a:pt x="1305799" y="2578906"/>
                    </a:lnTo>
                    <a:lnTo>
                      <a:pt x="1302706" y="2580285"/>
                    </a:lnTo>
                    <a:lnTo>
                      <a:pt x="1301434" y="2578354"/>
                    </a:lnTo>
                    <a:lnTo>
                      <a:pt x="1299755" y="2577683"/>
                    </a:lnTo>
                    <a:lnTo>
                      <a:pt x="1295688" y="2577566"/>
                    </a:lnTo>
                    <a:lnTo>
                      <a:pt x="1293738" y="2576522"/>
                    </a:lnTo>
                    <a:lnTo>
                      <a:pt x="1293312" y="2574635"/>
                    </a:lnTo>
                    <a:lnTo>
                      <a:pt x="1293066" y="2572488"/>
                    </a:lnTo>
                    <a:lnTo>
                      <a:pt x="1291618" y="2570677"/>
                    </a:lnTo>
                    <a:lnTo>
                      <a:pt x="1289558" y="2571347"/>
                    </a:lnTo>
                    <a:lnTo>
                      <a:pt x="1278950" y="2571447"/>
                    </a:lnTo>
                    <a:lnTo>
                      <a:pt x="1277078" y="2572653"/>
                    </a:lnTo>
                    <a:lnTo>
                      <a:pt x="1271821" y="2580627"/>
                    </a:lnTo>
                    <a:lnTo>
                      <a:pt x="1269698" y="2582932"/>
                    </a:lnTo>
                    <a:lnTo>
                      <a:pt x="1267638" y="2583816"/>
                    </a:lnTo>
                    <a:lnTo>
                      <a:pt x="1265147" y="2583790"/>
                    </a:lnTo>
                    <a:lnTo>
                      <a:pt x="1252977" y="2588445"/>
                    </a:lnTo>
                    <a:lnTo>
                      <a:pt x="1251895" y="2588488"/>
                    </a:lnTo>
                    <a:lnTo>
                      <a:pt x="1251212" y="2589620"/>
                    </a:lnTo>
                    <a:lnTo>
                      <a:pt x="1249816" y="2590754"/>
                    </a:lnTo>
                    <a:lnTo>
                      <a:pt x="1248286" y="2591613"/>
                    </a:lnTo>
                    <a:lnTo>
                      <a:pt x="1245955" y="2592261"/>
                    </a:lnTo>
                    <a:lnTo>
                      <a:pt x="1245028" y="2593347"/>
                    </a:lnTo>
                    <a:lnTo>
                      <a:pt x="1244169" y="2594713"/>
                    </a:lnTo>
                    <a:lnTo>
                      <a:pt x="1243131" y="2595860"/>
                    </a:lnTo>
                    <a:lnTo>
                      <a:pt x="1240890" y="2597231"/>
                    </a:lnTo>
                    <a:lnTo>
                      <a:pt x="1238343" y="2598340"/>
                    </a:lnTo>
                    <a:lnTo>
                      <a:pt x="1235677" y="2599000"/>
                    </a:lnTo>
                    <a:lnTo>
                      <a:pt x="1233086" y="2599048"/>
                    </a:lnTo>
                    <a:lnTo>
                      <a:pt x="1230916" y="2599908"/>
                    </a:lnTo>
                    <a:lnTo>
                      <a:pt x="1229462" y="2602444"/>
                    </a:lnTo>
                    <a:lnTo>
                      <a:pt x="1227594" y="2608266"/>
                    </a:lnTo>
                    <a:lnTo>
                      <a:pt x="1226074" y="2610808"/>
                    </a:lnTo>
                    <a:lnTo>
                      <a:pt x="1223896" y="2612860"/>
                    </a:lnTo>
                    <a:lnTo>
                      <a:pt x="1221208" y="2614346"/>
                    </a:lnTo>
                    <a:lnTo>
                      <a:pt x="1218131" y="2615193"/>
                    </a:lnTo>
                    <a:lnTo>
                      <a:pt x="1214782" y="2617679"/>
                    </a:lnTo>
                    <a:lnTo>
                      <a:pt x="1214216" y="2617634"/>
                    </a:lnTo>
                    <a:lnTo>
                      <a:pt x="1192662" y="2614915"/>
                    </a:lnTo>
                    <a:lnTo>
                      <a:pt x="1138634" y="2608254"/>
                    </a:lnTo>
                    <a:lnTo>
                      <a:pt x="1084560" y="2601806"/>
                    </a:lnTo>
                    <a:lnTo>
                      <a:pt x="1030437" y="2595572"/>
                    </a:lnTo>
                    <a:lnTo>
                      <a:pt x="976269" y="2589550"/>
                    </a:lnTo>
                    <a:lnTo>
                      <a:pt x="922054" y="2583741"/>
                    </a:lnTo>
                    <a:lnTo>
                      <a:pt x="867795" y="2578145"/>
                    </a:lnTo>
                    <a:lnTo>
                      <a:pt x="813495" y="2572761"/>
                    </a:lnTo>
                    <a:lnTo>
                      <a:pt x="759152" y="2567590"/>
                    </a:lnTo>
                    <a:lnTo>
                      <a:pt x="704772" y="2562631"/>
                    </a:lnTo>
                    <a:lnTo>
                      <a:pt x="650343" y="2557884"/>
                    </a:lnTo>
                    <a:lnTo>
                      <a:pt x="595888" y="2553350"/>
                    </a:lnTo>
                    <a:lnTo>
                      <a:pt x="541407" y="2549028"/>
                    </a:lnTo>
                    <a:lnTo>
                      <a:pt x="486886" y="2544919"/>
                    </a:lnTo>
                    <a:lnTo>
                      <a:pt x="432337" y="2541021"/>
                    </a:lnTo>
                    <a:lnTo>
                      <a:pt x="377751" y="2537336"/>
                    </a:lnTo>
                    <a:lnTo>
                      <a:pt x="323143" y="2533862"/>
                    </a:lnTo>
                    <a:lnTo>
                      <a:pt x="326230" y="2485505"/>
                    </a:lnTo>
                    <a:lnTo>
                      <a:pt x="329288" y="2437129"/>
                    </a:lnTo>
                    <a:lnTo>
                      <a:pt x="332318" y="2388764"/>
                    </a:lnTo>
                    <a:lnTo>
                      <a:pt x="335319" y="2340394"/>
                    </a:lnTo>
                    <a:lnTo>
                      <a:pt x="338292" y="2292009"/>
                    </a:lnTo>
                    <a:lnTo>
                      <a:pt x="341236" y="2243634"/>
                    </a:lnTo>
                    <a:lnTo>
                      <a:pt x="344152" y="2195258"/>
                    </a:lnTo>
                    <a:lnTo>
                      <a:pt x="347039" y="2146866"/>
                    </a:lnTo>
                    <a:lnTo>
                      <a:pt x="347027" y="2146866"/>
                    </a:lnTo>
                    <a:lnTo>
                      <a:pt x="347021" y="2146865"/>
                    </a:lnTo>
                    <a:lnTo>
                      <a:pt x="347014" y="2146865"/>
                    </a:lnTo>
                    <a:lnTo>
                      <a:pt x="347004" y="2146864"/>
                    </a:lnTo>
                    <a:lnTo>
                      <a:pt x="346997" y="2146864"/>
                    </a:lnTo>
                    <a:lnTo>
                      <a:pt x="346986" y="2146863"/>
                    </a:lnTo>
                    <a:lnTo>
                      <a:pt x="303660" y="2144325"/>
                    </a:lnTo>
                    <a:lnTo>
                      <a:pt x="260315" y="2141913"/>
                    </a:lnTo>
                    <a:lnTo>
                      <a:pt x="216955" y="2139627"/>
                    </a:lnTo>
                    <a:lnTo>
                      <a:pt x="173594" y="2137468"/>
                    </a:lnTo>
                    <a:lnTo>
                      <a:pt x="130209" y="2135436"/>
                    </a:lnTo>
                    <a:lnTo>
                      <a:pt x="86819" y="2133529"/>
                    </a:lnTo>
                    <a:lnTo>
                      <a:pt x="43406" y="2131749"/>
                    </a:lnTo>
                    <a:lnTo>
                      <a:pt x="0" y="2130095"/>
                    </a:lnTo>
                    <a:lnTo>
                      <a:pt x="1377" y="2092019"/>
                    </a:lnTo>
                    <a:lnTo>
                      <a:pt x="2744" y="2053930"/>
                    </a:lnTo>
                    <a:lnTo>
                      <a:pt x="4099" y="2015841"/>
                    </a:lnTo>
                    <a:lnTo>
                      <a:pt x="5443" y="1977767"/>
                    </a:lnTo>
                    <a:lnTo>
                      <a:pt x="6777" y="1939694"/>
                    </a:lnTo>
                    <a:lnTo>
                      <a:pt x="8099" y="1901609"/>
                    </a:lnTo>
                    <a:lnTo>
                      <a:pt x="9411" y="1863525"/>
                    </a:lnTo>
                    <a:lnTo>
                      <a:pt x="10712" y="1825457"/>
                    </a:lnTo>
                    <a:lnTo>
                      <a:pt x="12002" y="1787390"/>
                    </a:lnTo>
                    <a:lnTo>
                      <a:pt x="13281" y="1749312"/>
                    </a:lnTo>
                    <a:lnTo>
                      <a:pt x="14548" y="1711238"/>
                    </a:lnTo>
                    <a:lnTo>
                      <a:pt x="15805" y="1673179"/>
                    </a:lnTo>
                    <a:lnTo>
                      <a:pt x="17050" y="1635123"/>
                    </a:lnTo>
                    <a:lnTo>
                      <a:pt x="18285" y="1597064"/>
                    </a:lnTo>
                    <a:lnTo>
                      <a:pt x="19509" y="1559015"/>
                    </a:lnTo>
                    <a:lnTo>
                      <a:pt x="20722" y="1520957"/>
                    </a:lnTo>
                    <a:lnTo>
                      <a:pt x="21924" y="1482910"/>
                    </a:lnTo>
                    <a:lnTo>
                      <a:pt x="23114" y="1444867"/>
                    </a:lnTo>
                    <a:lnTo>
                      <a:pt x="24294" y="1406835"/>
                    </a:lnTo>
                    <a:lnTo>
                      <a:pt x="25462" y="1368808"/>
                    </a:lnTo>
                    <a:lnTo>
                      <a:pt x="26620" y="1330786"/>
                    </a:lnTo>
                    <a:lnTo>
                      <a:pt x="27766" y="1292757"/>
                    </a:lnTo>
                    <a:lnTo>
                      <a:pt x="28902" y="1254732"/>
                    </a:lnTo>
                    <a:lnTo>
                      <a:pt x="30026" y="1216728"/>
                    </a:lnTo>
                    <a:lnTo>
                      <a:pt x="31138" y="1178729"/>
                    </a:lnTo>
                    <a:lnTo>
                      <a:pt x="32241" y="1140723"/>
                    </a:lnTo>
                    <a:lnTo>
                      <a:pt x="33332" y="1102724"/>
                    </a:lnTo>
                    <a:lnTo>
                      <a:pt x="34411" y="1064745"/>
                    </a:lnTo>
                    <a:lnTo>
                      <a:pt x="35480" y="1026767"/>
                    </a:lnTo>
                    <a:lnTo>
                      <a:pt x="36537" y="988796"/>
                    </a:lnTo>
                    <a:lnTo>
                      <a:pt x="37583" y="950826"/>
                    </a:lnTo>
                    <a:lnTo>
                      <a:pt x="38618" y="912877"/>
                    </a:lnTo>
                    <a:lnTo>
                      <a:pt x="38663" y="911227"/>
                    </a:lnTo>
                    <a:lnTo>
                      <a:pt x="38741" y="911291"/>
                    </a:lnTo>
                    <a:lnTo>
                      <a:pt x="46018" y="920628"/>
                    </a:lnTo>
                    <a:lnTo>
                      <a:pt x="50965" y="923531"/>
                    </a:lnTo>
                    <a:lnTo>
                      <a:pt x="57182" y="929265"/>
                    </a:lnTo>
                    <a:lnTo>
                      <a:pt x="60919" y="932014"/>
                    </a:lnTo>
                    <a:lnTo>
                      <a:pt x="65299" y="933802"/>
                    </a:lnTo>
                    <a:lnTo>
                      <a:pt x="67393" y="934975"/>
                    </a:lnTo>
                    <a:lnTo>
                      <a:pt x="70458" y="935765"/>
                    </a:lnTo>
                    <a:lnTo>
                      <a:pt x="71543" y="935908"/>
                    </a:lnTo>
                    <a:lnTo>
                      <a:pt x="72378" y="936336"/>
                    </a:lnTo>
                    <a:lnTo>
                      <a:pt x="73799" y="938167"/>
                    </a:lnTo>
                    <a:lnTo>
                      <a:pt x="74346" y="938732"/>
                    </a:lnTo>
                    <a:lnTo>
                      <a:pt x="76529" y="939313"/>
                    </a:lnTo>
                    <a:lnTo>
                      <a:pt x="84140" y="939084"/>
                    </a:lnTo>
                    <a:lnTo>
                      <a:pt x="87795" y="940705"/>
                    </a:lnTo>
                    <a:lnTo>
                      <a:pt x="93090" y="943770"/>
                    </a:lnTo>
                    <a:lnTo>
                      <a:pt x="98744" y="945886"/>
                    </a:lnTo>
                    <a:lnTo>
                      <a:pt x="105240" y="944149"/>
                    </a:lnTo>
                    <a:lnTo>
                      <a:pt x="118026" y="944508"/>
                    </a:lnTo>
                    <a:lnTo>
                      <a:pt x="119168" y="944772"/>
                    </a:lnTo>
                    <a:lnTo>
                      <a:pt x="122414" y="948647"/>
                    </a:lnTo>
                    <a:lnTo>
                      <a:pt x="123713" y="949348"/>
                    </a:lnTo>
                    <a:lnTo>
                      <a:pt x="125572" y="949860"/>
                    </a:lnTo>
                    <a:lnTo>
                      <a:pt x="128978" y="952171"/>
                    </a:lnTo>
                    <a:lnTo>
                      <a:pt x="130822" y="953145"/>
                    </a:lnTo>
                    <a:lnTo>
                      <a:pt x="137094" y="954648"/>
                    </a:lnTo>
                    <a:lnTo>
                      <a:pt x="141451" y="957378"/>
                    </a:lnTo>
                    <a:lnTo>
                      <a:pt x="145045" y="958443"/>
                    </a:lnTo>
                    <a:lnTo>
                      <a:pt x="157596" y="959808"/>
                    </a:lnTo>
                    <a:lnTo>
                      <a:pt x="162121" y="961376"/>
                    </a:lnTo>
                    <a:lnTo>
                      <a:pt x="165615" y="964119"/>
                    </a:lnTo>
                    <a:lnTo>
                      <a:pt x="168425" y="972222"/>
                    </a:lnTo>
                    <a:lnTo>
                      <a:pt x="172180" y="975543"/>
                    </a:lnTo>
                    <a:lnTo>
                      <a:pt x="180029" y="979834"/>
                    </a:lnTo>
                    <a:lnTo>
                      <a:pt x="177732" y="984015"/>
                    </a:lnTo>
                    <a:lnTo>
                      <a:pt x="177629" y="990542"/>
                    </a:lnTo>
                    <a:lnTo>
                      <a:pt x="178745" y="997246"/>
                    </a:lnTo>
                    <a:lnTo>
                      <a:pt x="180047" y="1001830"/>
                    </a:lnTo>
                    <a:lnTo>
                      <a:pt x="185251" y="1012662"/>
                    </a:lnTo>
                    <a:lnTo>
                      <a:pt x="188835" y="1017628"/>
                    </a:lnTo>
                    <a:lnTo>
                      <a:pt x="192947" y="1021013"/>
                    </a:lnTo>
                    <a:lnTo>
                      <a:pt x="197843" y="1022619"/>
                    </a:lnTo>
                    <a:lnTo>
                      <a:pt x="208575" y="1024020"/>
                    </a:lnTo>
                    <a:lnTo>
                      <a:pt x="213095" y="1025415"/>
                    </a:lnTo>
                    <a:lnTo>
                      <a:pt x="214330" y="1026256"/>
                    </a:lnTo>
                    <a:lnTo>
                      <a:pt x="217179" y="1029120"/>
                    </a:lnTo>
                    <a:lnTo>
                      <a:pt x="221532" y="1031506"/>
                    </a:lnTo>
                    <a:lnTo>
                      <a:pt x="222613" y="1032436"/>
                    </a:lnTo>
                    <a:lnTo>
                      <a:pt x="224240" y="1034313"/>
                    </a:lnTo>
                    <a:lnTo>
                      <a:pt x="229547" y="1038475"/>
                    </a:lnTo>
                    <a:lnTo>
                      <a:pt x="234524" y="1044197"/>
                    </a:lnTo>
                    <a:lnTo>
                      <a:pt x="237270" y="1046704"/>
                    </a:lnTo>
                    <a:lnTo>
                      <a:pt x="240638" y="1047855"/>
                    </a:lnTo>
                    <a:lnTo>
                      <a:pt x="244061" y="1048401"/>
                    </a:lnTo>
                    <a:lnTo>
                      <a:pt x="254372" y="1051933"/>
                    </a:lnTo>
                    <a:lnTo>
                      <a:pt x="257249" y="1052288"/>
                    </a:lnTo>
                    <a:lnTo>
                      <a:pt x="259041" y="1053641"/>
                    </a:lnTo>
                    <a:lnTo>
                      <a:pt x="260467" y="1055146"/>
                    </a:lnTo>
                    <a:lnTo>
                      <a:pt x="271823" y="1059788"/>
                    </a:lnTo>
                    <a:lnTo>
                      <a:pt x="272760" y="1061207"/>
                    </a:lnTo>
                    <a:lnTo>
                      <a:pt x="275164" y="1066045"/>
                    </a:lnTo>
                    <a:lnTo>
                      <a:pt x="279432" y="1070406"/>
                    </a:lnTo>
                    <a:lnTo>
                      <a:pt x="280516" y="1071141"/>
                    </a:lnTo>
                    <a:lnTo>
                      <a:pt x="294965" y="1073063"/>
                    </a:lnTo>
                    <a:lnTo>
                      <a:pt x="310164" y="1072077"/>
                    </a:lnTo>
                    <a:lnTo>
                      <a:pt x="330490" y="1068699"/>
                    </a:lnTo>
                    <a:lnTo>
                      <a:pt x="332962" y="1067881"/>
                    </a:lnTo>
                    <a:lnTo>
                      <a:pt x="334023" y="1066969"/>
                    </a:lnTo>
                    <a:lnTo>
                      <a:pt x="335197" y="1065571"/>
                    </a:lnTo>
                    <a:lnTo>
                      <a:pt x="337827" y="1065255"/>
                    </a:lnTo>
                    <a:lnTo>
                      <a:pt x="343351" y="1065290"/>
                    </a:lnTo>
                    <a:lnTo>
                      <a:pt x="345317" y="1064616"/>
                    </a:lnTo>
                    <a:lnTo>
                      <a:pt x="347262" y="1063478"/>
                    </a:lnTo>
                    <a:lnTo>
                      <a:pt x="350782" y="1060712"/>
                    </a:lnTo>
                    <a:lnTo>
                      <a:pt x="351937" y="1060206"/>
                    </a:lnTo>
                    <a:lnTo>
                      <a:pt x="354728" y="1059944"/>
                    </a:lnTo>
                    <a:lnTo>
                      <a:pt x="355931" y="1059272"/>
                    </a:lnTo>
                    <a:lnTo>
                      <a:pt x="357012" y="1058384"/>
                    </a:lnTo>
                    <a:lnTo>
                      <a:pt x="360650" y="1056435"/>
                    </a:lnTo>
                    <a:lnTo>
                      <a:pt x="364392" y="1053053"/>
                    </a:lnTo>
                    <a:lnTo>
                      <a:pt x="366311" y="1051864"/>
                    </a:lnTo>
                    <a:lnTo>
                      <a:pt x="371906" y="1051302"/>
                    </a:lnTo>
                    <a:lnTo>
                      <a:pt x="373083" y="1050305"/>
                    </a:lnTo>
                    <a:lnTo>
                      <a:pt x="373618" y="1048665"/>
                    </a:lnTo>
                    <a:lnTo>
                      <a:pt x="374707" y="1046539"/>
                    </a:lnTo>
                    <a:lnTo>
                      <a:pt x="376387" y="1045328"/>
                    </a:lnTo>
                    <a:lnTo>
                      <a:pt x="379021" y="1044336"/>
                    </a:lnTo>
                    <a:lnTo>
                      <a:pt x="381971" y="1043697"/>
                    </a:lnTo>
                    <a:lnTo>
                      <a:pt x="384478" y="1043539"/>
                    </a:lnTo>
                    <a:lnTo>
                      <a:pt x="386006" y="1042383"/>
                    </a:lnTo>
                    <a:lnTo>
                      <a:pt x="387491" y="1039713"/>
                    </a:lnTo>
                    <a:lnTo>
                      <a:pt x="391212" y="1030446"/>
                    </a:lnTo>
                    <a:lnTo>
                      <a:pt x="393113" y="1019673"/>
                    </a:lnTo>
                    <a:lnTo>
                      <a:pt x="394571" y="1014934"/>
                    </a:lnTo>
                    <a:lnTo>
                      <a:pt x="395399" y="1013751"/>
                    </a:lnTo>
                    <a:lnTo>
                      <a:pt x="398219" y="1010735"/>
                    </a:lnTo>
                    <a:lnTo>
                      <a:pt x="399085" y="1006919"/>
                    </a:lnTo>
                    <a:lnTo>
                      <a:pt x="399734" y="1005895"/>
                    </a:lnTo>
                    <a:lnTo>
                      <a:pt x="400536" y="1004175"/>
                    </a:lnTo>
                    <a:lnTo>
                      <a:pt x="402266" y="995903"/>
                    </a:lnTo>
                    <a:lnTo>
                      <a:pt x="401885" y="993636"/>
                    </a:lnTo>
                    <a:lnTo>
                      <a:pt x="401172" y="991098"/>
                    </a:lnTo>
                    <a:lnTo>
                      <a:pt x="400991" y="988653"/>
                    </a:lnTo>
                    <a:lnTo>
                      <a:pt x="402218" y="986621"/>
                    </a:lnTo>
                    <a:lnTo>
                      <a:pt x="414525" y="972542"/>
                    </a:lnTo>
                    <a:lnTo>
                      <a:pt x="419104" y="961524"/>
                    </a:lnTo>
                    <a:lnTo>
                      <a:pt x="419967" y="961173"/>
                    </a:lnTo>
                    <a:lnTo>
                      <a:pt x="422409" y="961078"/>
                    </a:lnTo>
                    <a:lnTo>
                      <a:pt x="423367" y="960880"/>
                    </a:lnTo>
                    <a:lnTo>
                      <a:pt x="424217" y="960141"/>
                    </a:lnTo>
                    <a:lnTo>
                      <a:pt x="427008" y="956613"/>
                    </a:lnTo>
                    <a:lnTo>
                      <a:pt x="434003" y="949827"/>
                    </a:lnTo>
                    <a:lnTo>
                      <a:pt x="434952" y="947803"/>
                    </a:lnTo>
                    <a:lnTo>
                      <a:pt x="435442" y="945909"/>
                    </a:lnTo>
                    <a:lnTo>
                      <a:pt x="437427" y="941792"/>
                    </a:lnTo>
                    <a:lnTo>
                      <a:pt x="439064" y="933340"/>
                    </a:lnTo>
                    <a:lnTo>
                      <a:pt x="440472" y="931237"/>
                    </a:lnTo>
                    <a:lnTo>
                      <a:pt x="442523" y="931879"/>
                    </a:lnTo>
                    <a:lnTo>
                      <a:pt x="445506" y="926706"/>
                    </a:lnTo>
                    <a:lnTo>
                      <a:pt x="446749" y="923786"/>
                    </a:lnTo>
                    <a:lnTo>
                      <a:pt x="447318" y="921089"/>
                    </a:lnTo>
                    <a:lnTo>
                      <a:pt x="448183" y="918546"/>
                    </a:lnTo>
                    <a:lnTo>
                      <a:pt x="448467" y="916978"/>
                    </a:lnTo>
                    <a:lnTo>
                      <a:pt x="447944" y="916234"/>
                    </a:lnTo>
                    <a:lnTo>
                      <a:pt x="446957" y="915548"/>
                    </a:lnTo>
                    <a:lnTo>
                      <a:pt x="446669" y="914104"/>
                    </a:lnTo>
                    <a:lnTo>
                      <a:pt x="446917" y="911788"/>
                    </a:lnTo>
                    <a:lnTo>
                      <a:pt x="447753" y="910073"/>
                    </a:lnTo>
                    <a:lnTo>
                      <a:pt x="450763" y="906572"/>
                    </a:lnTo>
                    <a:lnTo>
                      <a:pt x="451494" y="904514"/>
                    </a:lnTo>
                    <a:lnTo>
                      <a:pt x="452056" y="901923"/>
                    </a:lnTo>
                    <a:lnTo>
                      <a:pt x="454392" y="896872"/>
                    </a:lnTo>
                    <a:lnTo>
                      <a:pt x="455183" y="894567"/>
                    </a:lnTo>
                    <a:lnTo>
                      <a:pt x="455425" y="889302"/>
                    </a:lnTo>
                    <a:lnTo>
                      <a:pt x="455852" y="888162"/>
                    </a:lnTo>
                    <a:lnTo>
                      <a:pt x="457091" y="886302"/>
                    </a:lnTo>
                    <a:lnTo>
                      <a:pt x="458112" y="883632"/>
                    </a:lnTo>
                    <a:lnTo>
                      <a:pt x="465571" y="871501"/>
                    </a:lnTo>
                    <a:lnTo>
                      <a:pt x="466476" y="868983"/>
                    </a:lnTo>
                    <a:lnTo>
                      <a:pt x="464332" y="866277"/>
                    </a:lnTo>
                    <a:lnTo>
                      <a:pt x="460700" y="852680"/>
                    </a:lnTo>
                    <a:lnTo>
                      <a:pt x="460619" y="851574"/>
                    </a:lnTo>
                    <a:lnTo>
                      <a:pt x="461446" y="850110"/>
                    </a:lnTo>
                    <a:lnTo>
                      <a:pt x="463750" y="848428"/>
                    </a:lnTo>
                    <a:lnTo>
                      <a:pt x="464295" y="846948"/>
                    </a:lnTo>
                    <a:lnTo>
                      <a:pt x="464653" y="841744"/>
                    </a:lnTo>
                    <a:lnTo>
                      <a:pt x="469962" y="815950"/>
                    </a:lnTo>
                    <a:lnTo>
                      <a:pt x="476844" y="794446"/>
                    </a:lnTo>
                    <a:lnTo>
                      <a:pt x="488359" y="770416"/>
                    </a:lnTo>
                    <a:lnTo>
                      <a:pt x="489029" y="768441"/>
                    </a:lnTo>
                    <a:lnTo>
                      <a:pt x="489538" y="763940"/>
                    </a:lnTo>
                    <a:lnTo>
                      <a:pt x="490047" y="761674"/>
                    </a:lnTo>
                    <a:lnTo>
                      <a:pt x="491157" y="760081"/>
                    </a:lnTo>
                    <a:lnTo>
                      <a:pt x="493049" y="759857"/>
                    </a:lnTo>
                    <a:lnTo>
                      <a:pt x="492389" y="757123"/>
                    </a:lnTo>
                    <a:lnTo>
                      <a:pt x="493890" y="755459"/>
                    </a:lnTo>
                    <a:lnTo>
                      <a:pt x="496129" y="754081"/>
                    </a:lnTo>
                    <a:lnTo>
                      <a:pt x="497743" y="752141"/>
                    </a:lnTo>
                    <a:lnTo>
                      <a:pt x="497636" y="750016"/>
                    </a:lnTo>
                    <a:lnTo>
                      <a:pt x="497145" y="747639"/>
                    </a:lnTo>
                    <a:lnTo>
                      <a:pt x="497646" y="746011"/>
                    </a:lnTo>
                    <a:lnTo>
                      <a:pt x="500507" y="746211"/>
                    </a:lnTo>
                    <a:lnTo>
                      <a:pt x="499915" y="743785"/>
                    </a:lnTo>
                    <a:lnTo>
                      <a:pt x="500478" y="741228"/>
                    </a:lnTo>
                    <a:lnTo>
                      <a:pt x="501395" y="738524"/>
                    </a:lnTo>
                    <a:lnTo>
                      <a:pt x="501831" y="735656"/>
                    </a:lnTo>
                    <a:lnTo>
                      <a:pt x="501448" y="732917"/>
                    </a:lnTo>
                    <a:lnTo>
                      <a:pt x="500615" y="730394"/>
                    </a:lnTo>
                    <a:lnTo>
                      <a:pt x="499418" y="728247"/>
                    </a:lnTo>
                    <a:lnTo>
                      <a:pt x="497967" y="726558"/>
                    </a:lnTo>
                    <a:lnTo>
                      <a:pt x="498003" y="725753"/>
                    </a:lnTo>
                    <a:lnTo>
                      <a:pt x="498768" y="724623"/>
                    </a:lnTo>
                    <a:lnTo>
                      <a:pt x="495781" y="720381"/>
                    </a:lnTo>
                    <a:lnTo>
                      <a:pt x="494939" y="718025"/>
                    </a:lnTo>
                    <a:lnTo>
                      <a:pt x="489122" y="684499"/>
                    </a:lnTo>
                    <a:lnTo>
                      <a:pt x="489098" y="676228"/>
                    </a:lnTo>
                    <a:lnTo>
                      <a:pt x="488813" y="674147"/>
                    </a:lnTo>
                    <a:lnTo>
                      <a:pt x="487306" y="669407"/>
                    </a:lnTo>
                    <a:lnTo>
                      <a:pt x="486857" y="666824"/>
                    </a:lnTo>
                    <a:lnTo>
                      <a:pt x="487294" y="661295"/>
                    </a:lnTo>
                    <a:lnTo>
                      <a:pt x="488793" y="656164"/>
                    </a:lnTo>
                    <a:lnTo>
                      <a:pt x="497014" y="636698"/>
                    </a:lnTo>
                    <a:lnTo>
                      <a:pt x="498376" y="631497"/>
                    </a:lnTo>
                    <a:lnTo>
                      <a:pt x="499017" y="625971"/>
                    </a:lnTo>
                    <a:lnTo>
                      <a:pt x="498552" y="619951"/>
                    </a:lnTo>
                    <a:lnTo>
                      <a:pt x="496951" y="614914"/>
                    </a:lnTo>
                    <a:lnTo>
                      <a:pt x="494401" y="610702"/>
                    </a:lnTo>
                    <a:lnTo>
                      <a:pt x="491180" y="607070"/>
                    </a:lnTo>
                    <a:lnTo>
                      <a:pt x="485239" y="597817"/>
                    </a:lnTo>
                    <a:lnTo>
                      <a:pt x="483527" y="587037"/>
                    </a:lnTo>
                    <a:lnTo>
                      <a:pt x="484810" y="575632"/>
                    </a:lnTo>
                    <a:lnTo>
                      <a:pt x="492569" y="549709"/>
                    </a:lnTo>
                    <a:lnTo>
                      <a:pt x="495774" y="543799"/>
                    </a:lnTo>
                    <a:lnTo>
                      <a:pt x="496577" y="540840"/>
                    </a:lnTo>
                    <a:lnTo>
                      <a:pt x="497127" y="539751"/>
                    </a:lnTo>
                    <a:lnTo>
                      <a:pt x="501108" y="535185"/>
                    </a:lnTo>
                    <a:lnTo>
                      <a:pt x="502424" y="533188"/>
                    </a:lnTo>
                    <a:lnTo>
                      <a:pt x="506078" y="524478"/>
                    </a:lnTo>
                    <a:lnTo>
                      <a:pt x="506941" y="521555"/>
                    </a:lnTo>
                    <a:lnTo>
                      <a:pt x="508346" y="522359"/>
                    </a:lnTo>
                    <a:lnTo>
                      <a:pt x="509752" y="522618"/>
                    </a:lnTo>
                    <a:lnTo>
                      <a:pt x="511076" y="522402"/>
                    </a:lnTo>
                    <a:lnTo>
                      <a:pt x="512178" y="521858"/>
                    </a:lnTo>
                    <a:lnTo>
                      <a:pt x="510748" y="519493"/>
                    </a:lnTo>
                    <a:lnTo>
                      <a:pt x="511276" y="517723"/>
                    </a:lnTo>
                    <a:lnTo>
                      <a:pt x="512532" y="516163"/>
                    </a:lnTo>
                    <a:lnTo>
                      <a:pt x="513284" y="514416"/>
                    </a:lnTo>
                    <a:lnTo>
                      <a:pt x="513577" y="513334"/>
                    </a:lnTo>
                    <a:lnTo>
                      <a:pt x="514872" y="510918"/>
                    </a:lnTo>
                    <a:lnTo>
                      <a:pt x="515282" y="509748"/>
                    </a:lnTo>
                    <a:lnTo>
                      <a:pt x="515302" y="508556"/>
                    </a:lnTo>
                    <a:lnTo>
                      <a:pt x="514710" y="506993"/>
                    </a:lnTo>
                    <a:lnTo>
                      <a:pt x="514591" y="505710"/>
                    </a:lnTo>
                    <a:lnTo>
                      <a:pt x="514398" y="505154"/>
                    </a:lnTo>
                    <a:lnTo>
                      <a:pt x="513916" y="504393"/>
                    </a:lnTo>
                    <a:lnTo>
                      <a:pt x="513247" y="503674"/>
                    </a:lnTo>
                    <a:lnTo>
                      <a:pt x="511631" y="503005"/>
                    </a:lnTo>
                    <a:lnTo>
                      <a:pt x="511170" y="502246"/>
                    </a:lnTo>
                    <a:lnTo>
                      <a:pt x="510829" y="501347"/>
                    </a:lnTo>
                    <a:lnTo>
                      <a:pt x="510429" y="500591"/>
                    </a:lnTo>
                    <a:lnTo>
                      <a:pt x="509375" y="499243"/>
                    </a:lnTo>
                    <a:lnTo>
                      <a:pt x="508514" y="497717"/>
                    </a:lnTo>
                    <a:lnTo>
                      <a:pt x="507229" y="494273"/>
                    </a:lnTo>
                    <a:lnTo>
                      <a:pt x="506800" y="492281"/>
                    </a:lnTo>
                    <a:lnTo>
                      <a:pt x="506558" y="483319"/>
                    </a:lnTo>
                    <a:lnTo>
                      <a:pt x="505337" y="477797"/>
                    </a:lnTo>
                    <a:lnTo>
                      <a:pt x="504932" y="477376"/>
                    </a:lnTo>
                    <a:lnTo>
                      <a:pt x="504078" y="476898"/>
                    </a:lnTo>
                    <a:lnTo>
                      <a:pt x="503213" y="476168"/>
                    </a:lnTo>
                    <a:lnTo>
                      <a:pt x="502862" y="474976"/>
                    </a:lnTo>
                    <a:lnTo>
                      <a:pt x="503122" y="473924"/>
                    </a:lnTo>
                    <a:lnTo>
                      <a:pt x="505828" y="469705"/>
                    </a:lnTo>
                    <a:lnTo>
                      <a:pt x="507419" y="467829"/>
                    </a:lnTo>
                    <a:lnTo>
                      <a:pt x="508805" y="465690"/>
                    </a:lnTo>
                    <a:lnTo>
                      <a:pt x="509379" y="463505"/>
                    </a:lnTo>
                    <a:lnTo>
                      <a:pt x="510946" y="465436"/>
                    </a:lnTo>
                    <a:lnTo>
                      <a:pt x="513120" y="464411"/>
                    </a:lnTo>
                    <a:lnTo>
                      <a:pt x="515520" y="462394"/>
                    </a:lnTo>
                    <a:lnTo>
                      <a:pt x="520210" y="460311"/>
                    </a:lnTo>
                    <a:lnTo>
                      <a:pt x="523025" y="457712"/>
                    </a:lnTo>
                    <a:lnTo>
                      <a:pt x="525333" y="454759"/>
                    </a:lnTo>
                    <a:lnTo>
                      <a:pt x="526341" y="452600"/>
                    </a:lnTo>
                    <a:lnTo>
                      <a:pt x="526858" y="450600"/>
                    </a:lnTo>
                    <a:lnTo>
                      <a:pt x="530204" y="442760"/>
                    </a:lnTo>
                    <a:lnTo>
                      <a:pt x="531145" y="439037"/>
                    </a:lnTo>
                    <a:lnTo>
                      <a:pt x="531969" y="437087"/>
                    </a:lnTo>
                    <a:lnTo>
                      <a:pt x="533093" y="435824"/>
                    </a:lnTo>
                    <a:lnTo>
                      <a:pt x="534406" y="435744"/>
                    </a:lnTo>
                    <a:lnTo>
                      <a:pt x="534590" y="437241"/>
                    </a:lnTo>
                    <a:lnTo>
                      <a:pt x="533844" y="440263"/>
                    </a:lnTo>
                    <a:lnTo>
                      <a:pt x="534615" y="440308"/>
                    </a:lnTo>
                    <a:lnTo>
                      <a:pt x="536340" y="437532"/>
                    </a:lnTo>
                    <a:lnTo>
                      <a:pt x="538510" y="438339"/>
                    </a:lnTo>
                    <a:lnTo>
                      <a:pt x="540389" y="440459"/>
                    </a:lnTo>
                    <a:lnTo>
                      <a:pt x="541958" y="442822"/>
                    </a:lnTo>
                    <a:lnTo>
                      <a:pt x="542989" y="450532"/>
                    </a:lnTo>
                    <a:lnTo>
                      <a:pt x="542656" y="456164"/>
                    </a:lnTo>
                    <a:lnTo>
                      <a:pt x="542782" y="458986"/>
                    </a:lnTo>
                    <a:lnTo>
                      <a:pt x="543747" y="460247"/>
                    </a:lnTo>
                    <a:lnTo>
                      <a:pt x="544867" y="461245"/>
                    </a:lnTo>
                    <a:lnTo>
                      <a:pt x="548061" y="467673"/>
                    </a:lnTo>
                    <a:lnTo>
                      <a:pt x="548065" y="465412"/>
                    </a:lnTo>
                    <a:lnTo>
                      <a:pt x="548339" y="462655"/>
                    </a:lnTo>
                    <a:lnTo>
                      <a:pt x="548305" y="459838"/>
                    </a:lnTo>
                    <a:lnTo>
                      <a:pt x="546403" y="455224"/>
                    </a:lnTo>
                    <a:lnTo>
                      <a:pt x="545687" y="449803"/>
                    </a:lnTo>
                    <a:lnTo>
                      <a:pt x="544673" y="448006"/>
                    </a:lnTo>
                    <a:lnTo>
                      <a:pt x="555393" y="445191"/>
                    </a:lnTo>
                    <a:lnTo>
                      <a:pt x="557913" y="443374"/>
                    </a:lnTo>
                    <a:lnTo>
                      <a:pt x="554614" y="443407"/>
                    </a:lnTo>
                    <a:lnTo>
                      <a:pt x="550884" y="442964"/>
                    </a:lnTo>
                    <a:lnTo>
                      <a:pt x="547458" y="442123"/>
                    </a:lnTo>
                    <a:lnTo>
                      <a:pt x="544975" y="440918"/>
                    </a:lnTo>
                    <a:lnTo>
                      <a:pt x="543331" y="438383"/>
                    </a:lnTo>
                    <a:lnTo>
                      <a:pt x="542134" y="436952"/>
                    </a:lnTo>
                    <a:lnTo>
                      <a:pt x="535933" y="434725"/>
                    </a:lnTo>
                    <a:lnTo>
                      <a:pt x="534873" y="434181"/>
                    </a:lnTo>
                    <a:lnTo>
                      <a:pt x="536676" y="432487"/>
                    </a:lnTo>
                    <a:lnTo>
                      <a:pt x="541492" y="430197"/>
                    </a:lnTo>
                    <a:lnTo>
                      <a:pt x="544544" y="428243"/>
                    </a:lnTo>
                    <a:lnTo>
                      <a:pt x="547277" y="427505"/>
                    </a:lnTo>
                    <a:lnTo>
                      <a:pt x="548647" y="426571"/>
                    </a:lnTo>
                    <a:lnTo>
                      <a:pt x="549747" y="426134"/>
                    </a:lnTo>
                    <a:lnTo>
                      <a:pt x="551326" y="426113"/>
                    </a:lnTo>
                    <a:lnTo>
                      <a:pt x="554310" y="426469"/>
                    </a:lnTo>
                    <a:lnTo>
                      <a:pt x="550940" y="425002"/>
                    </a:lnTo>
                    <a:lnTo>
                      <a:pt x="548957" y="423639"/>
                    </a:lnTo>
                    <a:lnTo>
                      <a:pt x="547290" y="423551"/>
                    </a:lnTo>
                    <a:lnTo>
                      <a:pt x="544828" y="425906"/>
                    </a:lnTo>
                    <a:lnTo>
                      <a:pt x="543146" y="425001"/>
                    </a:lnTo>
                    <a:lnTo>
                      <a:pt x="541217" y="424992"/>
                    </a:lnTo>
                    <a:lnTo>
                      <a:pt x="537054" y="425448"/>
                    </a:lnTo>
                    <a:lnTo>
                      <a:pt x="533749" y="425118"/>
                    </a:lnTo>
                    <a:lnTo>
                      <a:pt x="532033" y="424495"/>
                    </a:lnTo>
                    <a:lnTo>
                      <a:pt x="530228" y="423291"/>
                    </a:lnTo>
                    <a:lnTo>
                      <a:pt x="528869" y="421758"/>
                    </a:lnTo>
                    <a:lnTo>
                      <a:pt x="527241" y="418504"/>
                    </a:lnTo>
                    <a:lnTo>
                      <a:pt x="526090" y="416910"/>
                    </a:lnTo>
                    <a:lnTo>
                      <a:pt x="524629" y="415842"/>
                    </a:lnTo>
                    <a:lnTo>
                      <a:pt x="519296" y="413881"/>
                    </a:lnTo>
                    <a:lnTo>
                      <a:pt x="524576" y="410630"/>
                    </a:lnTo>
                    <a:lnTo>
                      <a:pt x="526793" y="408907"/>
                    </a:lnTo>
                    <a:lnTo>
                      <a:pt x="526023" y="408047"/>
                    </a:lnTo>
                    <a:lnTo>
                      <a:pt x="520339" y="408094"/>
                    </a:lnTo>
                    <a:lnTo>
                      <a:pt x="518307" y="407538"/>
                    </a:lnTo>
                    <a:lnTo>
                      <a:pt x="516092" y="405716"/>
                    </a:lnTo>
                    <a:lnTo>
                      <a:pt x="515864" y="406268"/>
                    </a:lnTo>
                    <a:lnTo>
                      <a:pt x="515799" y="406358"/>
                    </a:lnTo>
                    <a:lnTo>
                      <a:pt x="515645" y="406329"/>
                    </a:lnTo>
                    <a:lnTo>
                      <a:pt x="515203" y="406544"/>
                    </a:lnTo>
                    <a:lnTo>
                      <a:pt x="515355" y="408864"/>
                    </a:lnTo>
                    <a:lnTo>
                      <a:pt x="514787" y="416697"/>
                    </a:lnTo>
                    <a:lnTo>
                      <a:pt x="515367" y="416876"/>
                    </a:lnTo>
                    <a:lnTo>
                      <a:pt x="518304" y="417150"/>
                    </a:lnTo>
                    <a:lnTo>
                      <a:pt x="519513" y="417847"/>
                    </a:lnTo>
                    <a:lnTo>
                      <a:pt x="519881" y="419207"/>
                    </a:lnTo>
                    <a:lnTo>
                      <a:pt x="518448" y="419439"/>
                    </a:lnTo>
                    <a:lnTo>
                      <a:pt x="515549" y="418937"/>
                    </a:lnTo>
                    <a:lnTo>
                      <a:pt x="509911" y="420915"/>
                    </a:lnTo>
                    <a:lnTo>
                      <a:pt x="507145" y="420736"/>
                    </a:lnTo>
                    <a:lnTo>
                      <a:pt x="506073" y="417956"/>
                    </a:lnTo>
                    <a:lnTo>
                      <a:pt x="506674" y="416097"/>
                    </a:lnTo>
                    <a:lnTo>
                      <a:pt x="520305" y="389299"/>
                    </a:lnTo>
                    <a:lnTo>
                      <a:pt x="522489" y="381310"/>
                    </a:lnTo>
                    <a:lnTo>
                      <a:pt x="523692" y="379393"/>
                    </a:lnTo>
                    <a:lnTo>
                      <a:pt x="525649" y="379035"/>
                    </a:lnTo>
                    <a:lnTo>
                      <a:pt x="530428" y="381121"/>
                    </a:lnTo>
                    <a:lnTo>
                      <a:pt x="532768" y="381173"/>
                    </a:lnTo>
                    <a:lnTo>
                      <a:pt x="534036" y="380776"/>
                    </a:lnTo>
                    <a:lnTo>
                      <a:pt x="535398" y="380510"/>
                    </a:lnTo>
                    <a:lnTo>
                      <a:pt x="534138" y="379789"/>
                    </a:lnTo>
                    <a:lnTo>
                      <a:pt x="533260" y="378786"/>
                    </a:lnTo>
                    <a:lnTo>
                      <a:pt x="532858" y="377476"/>
                    </a:lnTo>
                    <a:lnTo>
                      <a:pt x="532985" y="375915"/>
                    </a:lnTo>
                    <a:lnTo>
                      <a:pt x="532193" y="375869"/>
                    </a:lnTo>
                    <a:lnTo>
                      <a:pt x="531695" y="376677"/>
                    </a:lnTo>
                    <a:lnTo>
                      <a:pt x="530911" y="377646"/>
                    </a:lnTo>
                    <a:lnTo>
                      <a:pt x="529977" y="378230"/>
                    </a:lnTo>
                    <a:lnTo>
                      <a:pt x="529010" y="377912"/>
                    </a:lnTo>
                    <a:lnTo>
                      <a:pt x="528418" y="376487"/>
                    </a:lnTo>
                    <a:lnTo>
                      <a:pt x="528703" y="374820"/>
                    </a:lnTo>
                    <a:lnTo>
                      <a:pt x="530313" y="369570"/>
                    </a:lnTo>
                    <a:lnTo>
                      <a:pt x="532892" y="364868"/>
                    </a:lnTo>
                    <a:lnTo>
                      <a:pt x="535251" y="357226"/>
                    </a:lnTo>
                    <a:lnTo>
                      <a:pt x="539333" y="351149"/>
                    </a:lnTo>
                    <a:lnTo>
                      <a:pt x="544628" y="346356"/>
                    </a:lnTo>
                    <a:lnTo>
                      <a:pt x="550013" y="345167"/>
                    </a:lnTo>
                    <a:lnTo>
                      <a:pt x="548603" y="347760"/>
                    </a:lnTo>
                    <a:lnTo>
                      <a:pt x="547901" y="349727"/>
                    </a:lnTo>
                    <a:lnTo>
                      <a:pt x="547907" y="351839"/>
                    </a:lnTo>
                    <a:lnTo>
                      <a:pt x="549802" y="359489"/>
                    </a:lnTo>
                    <a:lnTo>
                      <a:pt x="550122" y="362007"/>
                    </a:lnTo>
                    <a:lnTo>
                      <a:pt x="550001" y="364635"/>
                    </a:lnTo>
                    <a:lnTo>
                      <a:pt x="554446" y="357191"/>
                    </a:lnTo>
                    <a:lnTo>
                      <a:pt x="555975" y="356215"/>
                    </a:lnTo>
                    <a:lnTo>
                      <a:pt x="557459" y="356773"/>
                    </a:lnTo>
                    <a:lnTo>
                      <a:pt x="563152" y="361023"/>
                    </a:lnTo>
                    <a:lnTo>
                      <a:pt x="564709" y="357173"/>
                    </a:lnTo>
                    <a:lnTo>
                      <a:pt x="564406" y="355535"/>
                    </a:lnTo>
                    <a:lnTo>
                      <a:pt x="562113" y="354750"/>
                    </a:lnTo>
                    <a:lnTo>
                      <a:pt x="560414" y="350894"/>
                    </a:lnTo>
                    <a:lnTo>
                      <a:pt x="559757" y="349779"/>
                    </a:lnTo>
                    <a:lnTo>
                      <a:pt x="558238" y="348768"/>
                    </a:lnTo>
                    <a:lnTo>
                      <a:pt x="556942" y="348629"/>
                    </a:lnTo>
                    <a:lnTo>
                      <a:pt x="555833" y="348668"/>
                    </a:lnTo>
                    <a:lnTo>
                      <a:pt x="554923" y="348175"/>
                    </a:lnTo>
                    <a:lnTo>
                      <a:pt x="553977" y="344062"/>
                    </a:lnTo>
                    <a:lnTo>
                      <a:pt x="554664" y="337945"/>
                    </a:lnTo>
                    <a:lnTo>
                      <a:pt x="557612" y="327205"/>
                    </a:lnTo>
                    <a:lnTo>
                      <a:pt x="563313" y="320706"/>
                    </a:lnTo>
                    <a:lnTo>
                      <a:pt x="563593" y="319186"/>
                    </a:lnTo>
                    <a:lnTo>
                      <a:pt x="563032" y="316999"/>
                    </a:lnTo>
                    <a:lnTo>
                      <a:pt x="563655" y="313942"/>
                    </a:lnTo>
                    <a:lnTo>
                      <a:pt x="581003" y="267842"/>
                    </a:lnTo>
                    <a:lnTo>
                      <a:pt x="581411" y="264972"/>
                    </a:lnTo>
                    <a:lnTo>
                      <a:pt x="581416" y="257794"/>
                    </a:lnTo>
                    <a:lnTo>
                      <a:pt x="581742" y="254867"/>
                    </a:lnTo>
                    <a:lnTo>
                      <a:pt x="582426" y="252881"/>
                    </a:lnTo>
                    <a:lnTo>
                      <a:pt x="584403" y="248695"/>
                    </a:lnTo>
                    <a:lnTo>
                      <a:pt x="585483" y="244100"/>
                    </a:lnTo>
                    <a:lnTo>
                      <a:pt x="585760" y="233273"/>
                    </a:lnTo>
                    <a:lnTo>
                      <a:pt x="584579" y="222474"/>
                    </a:lnTo>
                    <a:lnTo>
                      <a:pt x="585472" y="218360"/>
                    </a:lnTo>
                    <a:lnTo>
                      <a:pt x="588575" y="215914"/>
                    </a:lnTo>
                    <a:lnTo>
                      <a:pt x="594566" y="214958"/>
                    </a:lnTo>
                    <a:lnTo>
                      <a:pt x="595397" y="215969"/>
                    </a:lnTo>
                    <a:lnTo>
                      <a:pt x="596846" y="214825"/>
                    </a:lnTo>
                    <a:lnTo>
                      <a:pt x="599253" y="214134"/>
                    </a:lnTo>
                    <a:lnTo>
                      <a:pt x="602062" y="213814"/>
                    </a:lnTo>
                    <a:lnTo>
                      <a:pt x="604668" y="213815"/>
                    </a:lnTo>
                    <a:lnTo>
                      <a:pt x="607676" y="213414"/>
                    </a:lnTo>
                    <a:lnTo>
                      <a:pt x="609893" y="212086"/>
                    </a:lnTo>
                    <a:lnTo>
                      <a:pt x="613139" y="208211"/>
                    </a:lnTo>
                    <a:lnTo>
                      <a:pt x="618005" y="203621"/>
                    </a:lnTo>
                    <a:lnTo>
                      <a:pt x="618708" y="201931"/>
                    </a:lnTo>
                    <a:lnTo>
                      <a:pt x="619152" y="200015"/>
                    </a:lnTo>
                    <a:lnTo>
                      <a:pt x="621441" y="194161"/>
                    </a:lnTo>
                    <a:lnTo>
                      <a:pt x="622693" y="192065"/>
                    </a:lnTo>
                    <a:lnTo>
                      <a:pt x="624610" y="190439"/>
                    </a:lnTo>
                    <a:lnTo>
                      <a:pt x="626495" y="190127"/>
                    </a:lnTo>
                    <a:lnTo>
                      <a:pt x="631816" y="190948"/>
                    </a:lnTo>
                    <a:lnTo>
                      <a:pt x="632527" y="190585"/>
                    </a:lnTo>
                    <a:lnTo>
                      <a:pt x="634677" y="188901"/>
                    </a:lnTo>
                    <a:lnTo>
                      <a:pt x="635410" y="188539"/>
                    </a:lnTo>
                    <a:lnTo>
                      <a:pt x="635777" y="188427"/>
                    </a:lnTo>
                    <a:lnTo>
                      <a:pt x="636039" y="188140"/>
                    </a:lnTo>
                    <a:lnTo>
                      <a:pt x="636436" y="187862"/>
                    </a:lnTo>
                    <a:close/>
                    <a:moveTo>
                      <a:pt x="592697" y="172710"/>
                    </a:moveTo>
                    <a:lnTo>
                      <a:pt x="595094" y="173636"/>
                    </a:lnTo>
                    <a:lnTo>
                      <a:pt x="597159" y="176611"/>
                    </a:lnTo>
                    <a:lnTo>
                      <a:pt x="600238" y="182811"/>
                    </a:lnTo>
                    <a:lnTo>
                      <a:pt x="603101" y="186044"/>
                    </a:lnTo>
                    <a:lnTo>
                      <a:pt x="603522" y="187458"/>
                    </a:lnTo>
                    <a:lnTo>
                      <a:pt x="603515" y="189149"/>
                    </a:lnTo>
                    <a:lnTo>
                      <a:pt x="603109" y="189689"/>
                    </a:lnTo>
                    <a:lnTo>
                      <a:pt x="602272" y="189565"/>
                    </a:lnTo>
                    <a:lnTo>
                      <a:pt x="601007" y="189217"/>
                    </a:lnTo>
                    <a:lnTo>
                      <a:pt x="599664" y="189261"/>
                    </a:lnTo>
                    <a:lnTo>
                      <a:pt x="596735" y="190212"/>
                    </a:lnTo>
                    <a:lnTo>
                      <a:pt x="595127" y="190387"/>
                    </a:lnTo>
                    <a:lnTo>
                      <a:pt x="593608" y="190932"/>
                    </a:lnTo>
                    <a:lnTo>
                      <a:pt x="592365" y="192351"/>
                    </a:lnTo>
                    <a:lnTo>
                      <a:pt x="591464" y="194062"/>
                    </a:lnTo>
                    <a:lnTo>
                      <a:pt x="590993" y="195464"/>
                    </a:lnTo>
                    <a:lnTo>
                      <a:pt x="586750" y="193414"/>
                    </a:lnTo>
                    <a:lnTo>
                      <a:pt x="585808" y="192533"/>
                    </a:lnTo>
                    <a:lnTo>
                      <a:pt x="584762" y="190090"/>
                    </a:lnTo>
                    <a:lnTo>
                      <a:pt x="583003" y="187281"/>
                    </a:lnTo>
                    <a:lnTo>
                      <a:pt x="581908" y="183979"/>
                    </a:lnTo>
                    <a:lnTo>
                      <a:pt x="582812" y="180076"/>
                    </a:lnTo>
                    <a:lnTo>
                      <a:pt x="583172" y="179377"/>
                    </a:lnTo>
                    <a:lnTo>
                      <a:pt x="583547" y="178856"/>
                    </a:lnTo>
                    <a:lnTo>
                      <a:pt x="584101" y="178523"/>
                    </a:lnTo>
                    <a:lnTo>
                      <a:pt x="586404" y="178441"/>
                    </a:lnTo>
                    <a:lnTo>
                      <a:pt x="586915" y="178138"/>
                    </a:lnTo>
                    <a:lnTo>
                      <a:pt x="587280" y="177585"/>
                    </a:lnTo>
                    <a:lnTo>
                      <a:pt x="588247" y="176829"/>
                    </a:lnTo>
                    <a:lnTo>
                      <a:pt x="590505" y="175763"/>
                    </a:lnTo>
                    <a:lnTo>
                      <a:pt x="590914" y="175673"/>
                    </a:lnTo>
                    <a:lnTo>
                      <a:pt x="591211" y="174991"/>
                    </a:lnTo>
                    <a:close/>
                    <a:moveTo>
                      <a:pt x="605681" y="171143"/>
                    </a:moveTo>
                    <a:lnTo>
                      <a:pt x="608736" y="173312"/>
                    </a:lnTo>
                    <a:lnTo>
                      <a:pt x="609422" y="176403"/>
                    </a:lnTo>
                    <a:lnTo>
                      <a:pt x="606494" y="178804"/>
                    </a:lnTo>
                    <a:lnTo>
                      <a:pt x="602800" y="179645"/>
                    </a:lnTo>
                    <a:lnTo>
                      <a:pt x="600233" y="177517"/>
                    </a:lnTo>
                    <a:lnTo>
                      <a:pt x="599556" y="174187"/>
                    </a:lnTo>
                    <a:lnTo>
                      <a:pt x="601569" y="171489"/>
                    </a:lnTo>
                    <a:close/>
                    <a:moveTo>
                      <a:pt x="602785" y="115145"/>
                    </a:moveTo>
                    <a:lnTo>
                      <a:pt x="607803" y="115573"/>
                    </a:lnTo>
                    <a:lnTo>
                      <a:pt x="610436" y="116973"/>
                    </a:lnTo>
                    <a:lnTo>
                      <a:pt x="612575" y="119806"/>
                    </a:lnTo>
                    <a:lnTo>
                      <a:pt x="613547" y="122578"/>
                    </a:lnTo>
                    <a:lnTo>
                      <a:pt x="612699" y="123758"/>
                    </a:lnTo>
                    <a:lnTo>
                      <a:pt x="610387" y="125288"/>
                    </a:lnTo>
                    <a:lnTo>
                      <a:pt x="606719" y="131057"/>
                    </a:lnTo>
                    <a:lnTo>
                      <a:pt x="604943" y="130365"/>
                    </a:lnTo>
                    <a:lnTo>
                      <a:pt x="603452" y="129107"/>
                    </a:lnTo>
                    <a:lnTo>
                      <a:pt x="601550" y="128199"/>
                    </a:lnTo>
                    <a:lnTo>
                      <a:pt x="599658" y="127835"/>
                    </a:lnTo>
                    <a:lnTo>
                      <a:pt x="598048" y="128219"/>
                    </a:lnTo>
                    <a:lnTo>
                      <a:pt x="596746" y="126857"/>
                    </a:lnTo>
                    <a:lnTo>
                      <a:pt x="595601" y="125286"/>
                    </a:lnTo>
                    <a:lnTo>
                      <a:pt x="594856" y="123562"/>
                    </a:lnTo>
                    <a:lnTo>
                      <a:pt x="594716" y="121800"/>
                    </a:lnTo>
                    <a:lnTo>
                      <a:pt x="596105" y="121215"/>
                    </a:lnTo>
                    <a:lnTo>
                      <a:pt x="597056" y="120583"/>
                    </a:lnTo>
                    <a:lnTo>
                      <a:pt x="597506" y="119775"/>
                    </a:lnTo>
                    <a:lnTo>
                      <a:pt x="597455" y="117351"/>
                    </a:lnTo>
                    <a:lnTo>
                      <a:pt x="597623" y="116798"/>
                    </a:lnTo>
                    <a:lnTo>
                      <a:pt x="599895" y="115473"/>
                    </a:lnTo>
                    <a:close/>
                    <a:moveTo>
                      <a:pt x="588900" y="103091"/>
                    </a:moveTo>
                    <a:lnTo>
                      <a:pt x="590822" y="103539"/>
                    </a:lnTo>
                    <a:lnTo>
                      <a:pt x="592367" y="104548"/>
                    </a:lnTo>
                    <a:lnTo>
                      <a:pt x="594885" y="107369"/>
                    </a:lnTo>
                    <a:lnTo>
                      <a:pt x="595775" y="108893"/>
                    </a:lnTo>
                    <a:lnTo>
                      <a:pt x="595758" y="110134"/>
                    </a:lnTo>
                    <a:lnTo>
                      <a:pt x="594571" y="115395"/>
                    </a:lnTo>
                    <a:lnTo>
                      <a:pt x="593608" y="116558"/>
                    </a:lnTo>
                    <a:lnTo>
                      <a:pt x="592675" y="117473"/>
                    </a:lnTo>
                    <a:lnTo>
                      <a:pt x="591427" y="120122"/>
                    </a:lnTo>
                    <a:lnTo>
                      <a:pt x="589837" y="120800"/>
                    </a:lnTo>
                    <a:lnTo>
                      <a:pt x="588330" y="120398"/>
                    </a:lnTo>
                    <a:lnTo>
                      <a:pt x="587856" y="118689"/>
                    </a:lnTo>
                    <a:lnTo>
                      <a:pt x="586137" y="116762"/>
                    </a:lnTo>
                    <a:lnTo>
                      <a:pt x="584299" y="115276"/>
                    </a:lnTo>
                    <a:lnTo>
                      <a:pt x="582985" y="113675"/>
                    </a:lnTo>
                    <a:lnTo>
                      <a:pt x="582798" y="111473"/>
                    </a:lnTo>
                    <a:close/>
                    <a:moveTo>
                      <a:pt x="655701" y="20446"/>
                    </a:moveTo>
                    <a:lnTo>
                      <a:pt x="659204" y="20706"/>
                    </a:lnTo>
                    <a:lnTo>
                      <a:pt x="662869" y="21612"/>
                    </a:lnTo>
                    <a:lnTo>
                      <a:pt x="666195" y="21570"/>
                    </a:lnTo>
                    <a:lnTo>
                      <a:pt x="670729" y="20854"/>
                    </a:lnTo>
                    <a:lnTo>
                      <a:pt x="672817" y="21486"/>
                    </a:lnTo>
                    <a:lnTo>
                      <a:pt x="674232" y="23192"/>
                    </a:lnTo>
                    <a:lnTo>
                      <a:pt x="672315" y="24594"/>
                    </a:lnTo>
                    <a:lnTo>
                      <a:pt x="670240" y="25767"/>
                    </a:lnTo>
                    <a:lnTo>
                      <a:pt x="668860" y="27067"/>
                    </a:lnTo>
                    <a:lnTo>
                      <a:pt x="667527" y="27713"/>
                    </a:lnTo>
                    <a:lnTo>
                      <a:pt x="665215" y="28048"/>
                    </a:lnTo>
                    <a:lnTo>
                      <a:pt x="655957" y="27439"/>
                    </a:lnTo>
                    <a:lnTo>
                      <a:pt x="654304" y="26898"/>
                    </a:lnTo>
                    <a:lnTo>
                      <a:pt x="652243" y="25654"/>
                    </a:lnTo>
                    <a:lnTo>
                      <a:pt x="650929" y="23425"/>
                    </a:lnTo>
                    <a:lnTo>
                      <a:pt x="652431" y="21432"/>
                    </a:lnTo>
                    <a:close/>
                    <a:moveTo>
                      <a:pt x="601148" y="0"/>
                    </a:moveTo>
                    <a:lnTo>
                      <a:pt x="610440" y="3304"/>
                    </a:lnTo>
                    <a:lnTo>
                      <a:pt x="610886" y="5363"/>
                    </a:lnTo>
                    <a:lnTo>
                      <a:pt x="610192" y="6541"/>
                    </a:lnTo>
                    <a:lnTo>
                      <a:pt x="607797" y="6805"/>
                    </a:lnTo>
                    <a:lnTo>
                      <a:pt x="602867" y="6626"/>
                    </a:lnTo>
                    <a:lnTo>
                      <a:pt x="597594" y="5502"/>
                    </a:lnTo>
                    <a:lnTo>
                      <a:pt x="593818" y="3570"/>
                    </a:lnTo>
                    <a:lnTo>
                      <a:pt x="595627" y="1029"/>
                    </a:lnTo>
                    <a:close/>
                  </a:path>
                </a:pathLst>
              </a:custGeom>
              <a:grpFill/>
              <a:ln w="3175"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n-AU" sz="1600" dirty="0">
                  <a:solidFill>
                    <a:schemeClr val="tx1"/>
                  </a:solidFill>
                  <a:latin typeface="Arial" panose="020B0604020202020204" pitchFamily="34" charset="0"/>
                  <a:cs typeface="Arial" panose="020B0604020202020204" pitchFamily="34" charset="0"/>
                </a:endParaRPr>
              </a:p>
            </p:txBody>
          </p:sp>
          <p:sp>
            <p:nvSpPr>
              <p:cNvPr id="15" name="Freeform 100">
                <a:extLst>
                  <a:ext uri="{FF2B5EF4-FFF2-40B4-BE49-F238E27FC236}">
                    <a16:creationId xmlns:a16="http://schemas.microsoft.com/office/drawing/2014/main" id="{34CA192D-74BE-22AD-4FEF-CF5507A4642C}"/>
                  </a:ext>
                </a:extLst>
              </p:cNvPr>
              <p:cNvSpPr>
                <a:spLocks noChangeAspect="1"/>
              </p:cNvSpPr>
              <p:nvPr>
                <p:custDataLst>
                  <p:tags r:id="rId9"/>
                </p:custDataLst>
              </p:nvPr>
            </p:nvSpPr>
            <p:spPr>
              <a:xfrm>
                <a:off x="5630964" y="5617320"/>
                <a:ext cx="446988" cy="548529"/>
              </a:xfrm>
              <a:custGeom>
                <a:avLst/>
                <a:gdLst/>
                <a:ahLst/>
                <a:cxnLst/>
                <a:rect l="l" t="t" r="r" b="b"/>
                <a:pathLst>
                  <a:path w="446988" h="548529">
                    <a:moveTo>
                      <a:pt x="276357" y="505692"/>
                    </a:moveTo>
                    <a:lnTo>
                      <a:pt x="277004" y="506607"/>
                    </a:lnTo>
                    <a:lnTo>
                      <a:pt x="277777" y="516038"/>
                    </a:lnTo>
                    <a:lnTo>
                      <a:pt x="277783" y="516587"/>
                    </a:lnTo>
                    <a:lnTo>
                      <a:pt x="279445" y="519879"/>
                    </a:lnTo>
                    <a:lnTo>
                      <a:pt x="279548" y="521326"/>
                    </a:lnTo>
                    <a:lnTo>
                      <a:pt x="279512" y="522428"/>
                    </a:lnTo>
                    <a:lnTo>
                      <a:pt x="279241" y="523544"/>
                    </a:lnTo>
                    <a:lnTo>
                      <a:pt x="278627" y="525004"/>
                    </a:lnTo>
                    <a:lnTo>
                      <a:pt x="277968" y="526122"/>
                    </a:lnTo>
                    <a:lnTo>
                      <a:pt x="276708" y="527511"/>
                    </a:lnTo>
                    <a:lnTo>
                      <a:pt x="276148" y="528293"/>
                    </a:lnTo>
                    <a:lnTo>
                      <a:pt x="275451" y="529659"/>
                    </a:lnTo>
                    <a:lnTo>
                      <a:pt x="274029" y="533421"/>
                    </a:lnTo>
                    <a:lnTo>
                      <a:pt x="272602" y="536159"/>
                    </a:lnTo>
                    <a:lnTo>
                      <a:pt x="271312" y="537060"/>
                    </a:lnTo>
                    <a:lnTo>
                      <a:pt x="269853" y="536368"/>
                    </a:lnTo>
                    <a:lnTo>
                      <a:pt x="267971" y="534421"/>
                    </a:lnTo>
                    <a:lnTo>
                      <a:pt x="267385" y="534072"/>
                    </a:lnTo>
                    <a:lnTo>
                      <a:pt x="266750" y="534023"/>
                    </a:lnTo>
                    <a:lnTo>
                      <a:pt x="266163" y="533875"/>
                    </a:lnTo>
                    <a:lnTo>
                      <a:pt x="265627" y="533153"/>
                    </a:lnTo>
                    <a:lnTo>
                      <a:pt x="265650" y="532566"/>
                    </a:lnTo>
                    <a:lnTo>
                      <a:pt x="265869" y="531772"/>
                    </a:lnTo>
                    <a:lnTo>
                      <a:pt x="266201" y="531234"/>
                    </a:lnTo>
                    <a:lnTo>
                      <a:pt x="266499" y="531409"/>
                    </a:lnTo>
                    <a:lnTo>
                      <a:pt x="266172" y="528880"/>
                    </a:lnTo>
                    <a:lnTo>
                      <a:pt x="265727" y="527980"/>
                    </a:lnTo>
                    <a:lnTo>
                      <a:pt x="264498" y="527613"/>
                    </a:lnTo>
                    <a:lnTo>
                      <a:pt x="265208" y="527239"/>
                    </a:lnTo>
                    <a:lnTo>
                      <a:pt x="266148" y="526494"/>
                    </a:lnTo>
                    <a:lnTo>
                      <a:pt x="266728" y="526209"/>
                    </a:lnTo>
                    <a:lnTo>
                      <a:pt x="264967" y="524120"/>
                    </a:lnTo>
                    <a:lnTo>
                      <a:pt x="263730" y="525323"/>
                    </a:lnTo>
                    <a:lnTo>
                      <a:pt x="262044" y="530845"/>
                    </a:lnTo>
                    <a:lnTo>
                      <a:pt x="260606" y="533234"/>
                    </a:lnTo>
                    <a:lnTo>
                      <a:pt x="258769" y="534530"/>
                    </a:lnTo>
                    <a:lnTo>
                      <a:pt x="257048" y="534250"/>
                    </a:lnTo>
                    <a:lnTo>
                      <a:pt x="255966" y="531933"/>
                    </a:lnTo>
                    <a:lnTo>
                      <a:pt x="255552" y="529351"/>
                    </a:lnTo>
                    <a:lnTo>
                      <a:pt x="254366" y="527389"/>
                    </a:lnTo>
                    <a:lnTo>
                      <a:pt x="253132" y="525822"/>
                    </a:lnTo>
                    <a:lnTo>
                      <a:pt x="252600" y="524428"/>
                    </a:lnTo>
                    <a:lnTo>
                      <a:pt x="253390" y="522103"/>
                    </a:lnTo>
                    <a:lnTo>
                      <a:pt x="255042" y="522837"/>
                    </a:lnTo>
                    <a:lnTo>
                      <a:pt x="259153" y="528413"/>
                    </a:lnTo>
                    <a:lnTo>
                      <a:pt x="260042" y="529158"/>
                    </a:lnTo>
                    <a:lnTo>
                      <a:pt x="260793" y="528620"/>
                    </a:lnTo>
                    <a:lnTo>
                      <a:pt x="261442" y="526426"/>
                    </a:lnTo>
                    <a:lnTo>
                      <a:pt x="262045" y="521422"/>
                    </a:lnTo>
                    <a:lnTo>
                      <a:pt x="261985" y="519095"/>
                    </a:lnTo>
                    <a:lnTo>
                      <a:pt x="261476" y="517597"/>
                    </a:lnTo>
                    <a:lnTo>
                      <a:pt x="262142" y="516616"/>
                    </a:lnTo>
                    <a:lnTo>
                      <a:pt x="262958" y="515971"/>
                    </a:lnTo>
                    <a:lnTo>
                      <a:pt x="263840" y="515882"/>
                    </a:lnTo>
                    <a:lnTo>
                      <a:pt x="264682" y="516547"/>
                    </a:lnTo>
                    <a:lnTo>
                      <a:pt x="265730" y="519336"/>
                    </a:lnTo>
                    <a:lnTo>
                      <a:pt x="266498" y="520467"/>
                    </a:lnTo>
                    <a:lnTo>
                      <a:pt x="267523" y="518783"/>
                    </a:lnTo>
                    <a:lnTo>
                      <a:pt x="268190" y="518003"/>
                    </a:lnTo>
                    <a:lnTo>
                      <a:pt x="268576" y="516935"/>
                    </a:lnTo>
                    <a:lnTo>
                      <a:pt x="268107" y="515294"/>
                    </a:lnTo>
                    <a:lnTo>
                      <a:pt x="267842" y="513731"/>
                    </a:lnTo>
                    <a:lnTo>
                      <a:pt x="268620" y="512639"/>
                    </a:lnTo>
                    <a:lnTo>
                      <a:pt x="270717" y="511154"/>
                    </a:lnTo>
                    <a:lnTo>
                      <a:pt x="274352" y="507219"/>
                    </a:lnTo>
                    <a:close/>
                    <a:moveTo>
                      <a:pt x="285332" y="482610"/>
                    </a:moveTo>
                    <a:lnTo>
                      <a:pt x="285999" y="486112"/>
                    </a:lnTo>
                    <a:lnTo>
                      <a:pt x="287913" y="488414"/>
                    </a:lnTo>
                    <a:lnTo>
                      <a:pt x="288142" y="490258"/>
                    </a:lnTo>
                    <a:lnTo>
                      <a:pt x="287912" y="491990"/>
                    </a:lnTo>
                    <a:lnTo>
                      <a:pt x="287886" y="493369"/>
                    </a:lnTo>
                    <a:lnTo>
                      <a:pt x="288088" y="494639"/>
                    </a:lnTo>
                    <a:lnTo>
                      <a:pt x="288515" y="496108"/>
                    </a:lnTo>
                    <a:lnTo>
                      <a:pt x="288650" y="497749"/>
                    </a:lnTo>
                    <a:lnTo>
                      <a:pt x="289182" y="501130"/>
                    </a:lnTo>
                    <a:lnTo>
                      <a:pt x="289268" y="504379"/>
                    </a:lnTo>
                    <a:lnTo>
                      <a:pt x="287964" y="505678"/>
                    </a:lnTo>
                    <a:lnTo>
                      <a:pt x="285748" y="504718"/>
                    </a:lnTo>
                    <a:lnTo>
                      <a:pt x="284893" y="504482"/>
                    </a:lnTo>
                    <a:lnTo>
                      <a:pt x="283636" y="504807"/>
                    </a:lnTo>
                    <a:lnTo>
                      <a:pt x="282554" y="505554"/>
                    </a:lnTo>
                    <a:lnTo>
                      <a:pt x="281712" y="505869"/>
                    </a:lnTo>
                    <a:lnTo>
                      <a:pt x="281196" y="504811"/>
                    </a:lnTo>
                    <a:lnTo>
                      <a:pt x="281052" y="501903"/>
                    </a:lnTo>
                    <a:lnTo>
                      <a:pt x="282185" y="500750"/>
                    </a:lnTo>
                    <a:lnTo>
                      <a:pt x="283901" y="500031"/>
                    </a:lnTo>
                    <a:lnTo>
                      <a:pt x="285488" y="498356"/>
                    </a:lnTo>
                    <a:lnTo>
                      <a:pt x="283984" y="496435"/>
                    </a:lnTo>
                    <a:lnTo>
                      <a:pt x="279343" y="495105"/>
                    </a:lnTo>
                    <a:lnTo>
                      <a:pt x="277471" y="493369"/>
                    </a:lnTo>
                    <a:lnTo>
                      <a:pt x="277359" y="491720"/>
                    </a:lnTo>
                    <a:lnTo>
                      <a:pt x="278719" y="490944"/>
                    </a:lnTo>
                    <a:lnTo>
                      <a:pt x="283481" y="490738"/>
                    </a:lnTo>
                    <a:lnTo>
                      <a:pt x="283105" y="489973"/>
                    </a:lnTo>
                    <a:lnTo>
                      <a:pt x="281935" y="488917"/>
                    </a:lnTo>
                    <a:lnTo>
                      <a:pt x="281253" y="488007"/>
                    </a:lnTo>
                    <a:lnTo>
                      <a:pt x="282021" y="485574"/>
                    </a:lnTo>
                    <a:lnTo>
                      <a:pt x="283735" y="483355"/>
                    </a:lnTo>
                    <a:close/>
                    <a:moveTo>
                      <a:pt x="363261" y="428486"/>
                    </a:moveTo>
                    <a:lnTo>
                      <a:pt x="364711" y="429346"/>
                    </a:lnTo>
                    <a:lnTo>
                      <a:pt x="366627" y="429772"/>
                    </a:lnTo>
                    <a:lnTo>
                      <a:pt x="368184" y="430552"/>
                    </a:lnTo>
                    <a:lnTo>
                      <a:pt x="368595" y="432383"/>
                    </a:lnTo>
                    <a:lnTo>
                      <a:pt x="368422" y="434506"/>
                    </a:lnTo>
                    <a:lnTo>
                      <a:pt x="368680" y="436158"/>
                    </a:lnTo>
                    <a:lnTo>
                      <a:pt x="369485" y="437451"/>
                    </a:lnTo>
                    <a:lnTo>
                      <a:pt x="370877" y="438463"/>
                    </a:lnTo>
                    <a:lnTo>
                      <a:pt x="367998" y="440443"/>
                    </a:lnTo>
                    <a:lnTo>
                      <a:pt x="363802" y="439657"/>
                    </a:lnTo>
                    <a:lnTo>
                      <a:pt x="360777" y="439517"/>
                    </a:lnTo>
                    <a:lnTo>
                      <a:pt x="361437" y="443474"/>
                    </a:lnTo>
                    <a:lnTo>
                      <a:pt x="363224" y="446303"/>
                    </a:lnTo>
                    <a:lnTo>
                      <a:pt x="362662" y="446619"/>
                    </a:lnTo>
                    <a:lnTo>
                      <a:pt x="356682" y="447075"/>
                    </a:lnTo>
                    <a:lnTo>
                      <a:pt x="355172" y="447825"/>
                    </a:lnTo>
                    <a:lnTo>
                      <a:pt x="353851" y="449562"/>
                    </a:lnTo>
                    <a:lnTo>
                      <a:pt x="353215" y="449477"/>
                    </a:lnTo>
                    <a:lnTo>
                      <a:pt x="353645" y="446871"/>
                    </a:lnTo>
                    <a:lnTo>
                      <a:pt x="355079" y="445583"/>
                    </a:lnTo>
                    <a:lnTo>
                      <a:pt x="356225" y="443728"/>
                    </a:lnTo>
                    <a:lnTo>
                      <a:pt x="358113" y="439415"/>
                    </a:lnTo>
                    <a:lnTo>
                      <a:pt x="356047" y="438822"/>
                    </a:lnTo>
                    <a:lnTo>
                      <a:pt x="355425" y="436836"/>
                    </a:lnTo>
                    <a:lnTo>
                      <a:pt x="355919" y="434323"/>
                    </a:lnTo>
                    <a:lnTo>
                      <a:pt x="357330" y="432133"/>
                    </a:lnTo>
                    <a:lnTo>
                      <a:pt x="358958" y="431019"/>
                    </a:lnTo>
                    <a:lnTo>
                      <a:pt x="361811" y="430079"/>
                    </a:lnTo>
                    <a:close/>
                    <a:moveTo>
                      <a:pt x="384993" y="394482"/>
                    </a:moveTo>
                    <a:lnTo>
                      <a:pt x="386791" y="394904"/>
                    </a:lnTo>
                    <a:lnTo>
                      <a:pt x="389756" y="396491"/>
                    </a:lnTo>
                    <a:lnTo>
                      <a:pt x="391266" y="397838"/>
                    </a:lnTo>
                    <a:lnTo>
                      <a:pt x="391808" y="399117"/>
                    </a:lnTo>
                    <a:lnTo>
                      <a:pt x="392054" y="400759"/>
                    </a:lnTo>
                    <a:lnTo>
                      <a:pt x="392662" y="403190"/>
                    </a:lnTo>
                    <a:lnTo>
                      <a:pt x="392031" y="403433"/>
                    </a:lnTo>
                    <a:lnTo>
                      <a:pt x="391573" y="403434"/>
                    </a:lnTo>
                    <a:lnTo>
                      <a:pt x="390722" y="402927"/>
                    </a:lnTo>
                    <a:lnTo>
                      <a:pt x="389433" y="401736"/>
                    </a:lnTo>
                    <a:lnTo>
                      <a:pt x="388505" y="400405"/>
                    </a:lnTo>
                    <a:lnTo>
                      <a:pt x="387458" y="399269"/>
                    </a:lnTo>
                    <a:lnTo>
                      <a:pt x="384652" y="398180"/>
                    </a:lnTo>
                    <a:lnTo>
                      <a:pt x="384159" y="397363"/>
                    </a:lnTo>
                    <a:lnTo>
                      <a:pt x="383422" y="394830"/>
                    </a:lnTo>
                    <a:close/>
                    <a:moveTo>
                      <a:pt x="423024" y="164683"/>
                    </a:moveTo>
                    <a:lnTo>
                      <a:pt x="422320" y="165744"/>
                    </a:lnTo>
                    <a:lnTo>
                      <a:pt x="421060" y="167155"/>
                    </a:lnTo>
                    <a:lnTo>
                      <a:pt x="420468" y="167977"/>
                    </a:lnTo>
                    <a:lnTo>
                      <a:pt x="420038" y="169446"/>
                    </a:lnTo>
                    <a:lnTo>
                      <a:pt x="419883" y="170866"/>
                    </a:lnTo>
                    <a:lnTo>
                      <a:pt x="419456" y="171868"/>
                    </a:lnTo>
                    <a:lnTo>
                      <a:pt x="418108" y="172113"/>
                    </a:lnTo>
                    <a:lnTo>
                      <a:pt x="417487" y="173418"/>
                    </a:lnTo>
                    <a:lnTo>
                      <a:pt x="416663" y="175989"/>
                    </a:lnTo>
                    <a:lnTo>
                      <a:pt x="415304" y="177567"/>
                    </a:lnTo>
                    <a:lnTo>
                      <a:pt x="413049" y="175880"/>
                    </a:lnTo>
                    <a:lnTo>
                      <a:pt x="412691" y="173873"/>
                    </a:lnTo>
                    <a:lnTo>
                      <a:pt x="411177" y="173090"/>
                    </a:lnTo>
                    <a:lnTo>
                      <a:pt x="409563" y="172782"/>
                    </a:lnTo>
                    <a:lnTo>
                      <a:pt x="408887" y="172216"/>
                    </a:lnTo>
                    <a:lnTo>
                      <a:pt x="408772" y="171724"/>
                    </a:lnTo>
                    <a:lnTo>
                      <a:pt x="408142" y="169840"/>
                    </a:lnTo>
                    <a:lnTo>
                      <a:pt x="408043" y="169001"/>
                    </a:lnTo>
                    <a:lnTo>
                      <a:pt x="408051" y="168038"/>
                    </a:lnTo>
                    <a:lnTo>
                      <a:pt x="407988" y="167977"/>
                    </a:lnTo>
                    <a:lnTo>
                      <a:pt x="408192" y="168004"/>
                    </a:lnTo>
                    <a:lnTo>
                      <a:pt x="408985" y="167346"/>
                    </a:lnTo>
                    <a:lnTo>
                      <a:pt x="410858" y="166237"/>
                    </a:lnTo>
                    <a:lnTo>
                      <a:pt x="414886" y="165902"/>
                    </a:lnTo>
                    <a:lnTo>
                      <a:pt x="416477" y="165201"/>
                    </a:lnTo>
                    <a:close/>
                    <a:moveTo>
                      <a:pt x="76204" y="143649"/>
                    </a:moveTo>
                    <a:lnTo>
                      <a:pt x="76290" y="145836"/>
                    </a:lnTo>
                    <a:lnTo>
                      <a:pt x="77059" y="147765"/>
                    </a:lnTo>
                    <a:lnTo>
                      <a:pt x="78779" y="151043"/>
                    </a:lnTo>
                    <a:lnTo>
                      <a:pt x="78908" y="152014"/>
                    </a:lnTo>
                    <a:lnTo>
                      <a:pt x="79005" y="154296"/>
                    </a:lnTo>
                    <a:lnTo>
                      <a:pt x="79234" y="155097"/>
                    </a:lnTo>
                    <a:lnTo>
                      <a:pt x="79821" y="155305"/>
                    </a:lnTo>
                    <a:lnTo>
                      <a:pt x="80572" y="154886"/>
                    </a:lnTo>
                    <a:lnTo>
                      <a:pt x="81394" y="154287"/>
                    </a:lnTo>
                    <a:lnTo>
                      <a:pt x="82101" y="154032"/>
                    </a:lnTo>
                    <a:lnTo>
                      <a:pt x="85383" y="155061"/>
                    </a:lnTo>
                    <a:lnTo>
                      <a:pt x="91480" y="158717"/>
                    </a:lnTo>
                    <a:lnTo>
                      <a:pt x="94942" y="159767"/>
                    </a:lnTo>
                    <a:lnTo>
                      <a:pt x="98618" y="159421"/>
                    </a:lnTo>
                    <a:lnTo>
                      <a:pt x="100250" y="159621"/>
                    </a:lnTo>
                    <a:lnTo>
                      <a:pt x="101564" y="160926"/>
                    </a:lnTo>
                    <a:lnTo>
                      <a:pt x="102754" y="162712"/>
                    </a:lnTo>
                    <a:lnTo>
                      <a:pt x="103905" y="163653"/>
                    </a:lnTo>
                    <a:lnTo>
                      <a:pt x="106793" y="165406"/>
                    </a:lnTo>
                    <a:lnTo>
                      <a:pt x="108080" y="168487"/>
                    </a:lnTo>
                    <a:lnTo>
                      <a:pt x="108936" y="168955"/>
                    </a:lnTo>
                    <a:lnTo>
                      <a:pt x="109931" y="169344"/>
                    </a:lnTo>
                    <a:lnTo>
                      <a:pt x="112079" y="170758"/>
                    </a:lnTo>
                    <a:lnTo>
                      <a:pt x="113925" y="170531"/>
                    </a:lnTo>
                    <a:lnTo>
                      <a:pt x="114975" y="169294"/>
                    </a:lnTo>
                    <a:lnTo>
                      <a:pt x="113999" y="167118"/>
                    </a:lnTo>
                    <a:lnTo>
                      <a:pt x="122975" y="168853"/>
                    </a:lnTo>
                    <a:lnTo>
                      <a:pt x="125368" y="168317"/>
                    </a:lnTo>
                    <a:lnTo>
                      <a:pt x="126728" y="166367"/>
                    </a:lnTo>
                    <a:lnTo>
                      <a:pt x="127339" y="163504"/>
                    </a:lnTo>
                    <a:lnTo>
                      <a:pt x="127267" y="160622"/>
                    </a:lnTo>
                    <a:lnTo>
                      <a:pt x="126613" y="158657"/>
                    </a:lnTo>
                    <a:lnTo>
                      <a:pt x="128395" y="159363"/>
                    </a:lnTo>
                    <a:lnTo>
                      <a:pt x="130648" y="161792"/>
                    </a:lnTo>
                    <a:lnTo>
                      <a:pt x="131584" y="164250"/>
                    </a:lnTo>
                    <a:lnTo>
                      <a:pt x="128467" y="165414"/>
                    </a:lnTo>
                    <a:lnTo>
                      <a:pt x="127613" y="166292"/>
                    </a:lnTo>
                    <a:lnTo>
                      <a:pt x="127097" y="167616"/>
                    </a:lnTo>
                    <a:lnTo>
                      <a:pt x="127201" y="169238"/>
                    </a:lnTo>
                    <a:lnTo>
                      <a:pt x="127906" y="170366"/>
                    </a:lnTo>
                    <a:lnTo>
                      <a:pt x="131436" y="173385"/>
                    </a:lnTo>
                    <a:lnTo>
                      <a:pt x="132596" y="175088"/>
                    </a:lnTo>
                    <a:lnTo>
                      <a:pt x="133456" y="175885"/>
                    </a:lnTo>
                    <a:lnTo>
                      <a:pt x="134764" y="176320"/>
                    </a:lnTo>
                    <a:lnTo>
                      <a:pt x="137903" y="176825"/>
                    </a:lnTo>
                    <a:lnTo>
                      <a:pt x="139489" y="177406"/>
                    </a:lnTo>
                    <a:lnTo>
                      <a:pt x="142866" y="180055"/>
                    </a:lnTo>
                    <a:lnTo>
                      <a:pt x="145640" y="179965"/>
                    </a:lnTo>
                    <a:lnTo>
                      <a:pt x="151108" y="178082"/>
                    </a:lnTo>
                    <a:lnTo>
                      <a:pt x="151396" y="183190"/>
                    </a:lnTo>
                    <a:lnTo>
                      <a:pt x="154716" y="186712"/>
                    </a:lnTo>
                    <a:lnTo>
                      <a:pt x="159239" y="188902"/>
                    </a:lnTo>
                    <a:lnTo>
                      <a:pt x="167911" y="190877"/>
                    </a:lnTo>
                    <a:lnTo>
                      <a:pt x="169479" y="192167"/>
                    </a:lnTo>
                    <a:lnTo>
                      <a:pt x="169799" y="194795"/>
                    </a:lnTo>
                    <a:lnTo>
                      <a:pt x="170277" y="196955"/>
                    </a:lnTo>
                    <a:lnTo>
                      <a:pt x="171677" y="199470"/>
                    </a:lnTo>
                    <a:lnTo>
                      <a:pt x="174155" y="202779"/>
                    </a:lnTo>
                    <a:lnTo>
                      <a:pt x="175783" y="204246"/>
                    </a:lnTo>
                    <a:lnTo>
                      <a:pt x="177662" y="205277"/>
                    </a:lnTo>
                    <a:lnTo>
                      <a:pt x="179783" y="205935"/>
                    </a:lnTo>
                    <a:lnTo>
                      <a:pt x="184590" y="206695"/>
                    </a:lnTo>
                    <a:lnTo>
                      <a:pt x="185784" y="207219"/>
                    </a:lnTo>
                    <a:lnTo>
                      <a:pt x="186211" y="208141"/>
                    </a:lnTo>
                    <a:lnTo>
                      <a:pt x="186409" y="209555"/>
                    </a:lnTo>
                    <a:lnTo>
                      <a:pt x="187297" y="209970"/>
                    </a:lnTo>
                    <a:lnTo>
                      <a:pt x="189337" y="209874"/>
                    </a:lnTo>
                    <a:lnTo>
                      <a:pt x="191470" y="210958"/>
                    </a:lnTo>
                    <a:lnTo>
                      <a:pt x="194762" y="214260"/>
                    </a:lnTo>
                    <a:lnTo>
                      <a:pt x="197049" y="215436"/>
                    </a:lnTo>
                    <a:lnTo>
                      <a:pt x="198874" y="217003"/>
                    </a:lnTo>
                    <a:lnTo>
                      <a:pt x="199434" y="217636"/>
                    </a:lnTo>
                    <a:lnTo>
                      <a:pt x="200329" y="218339"/>
                    </a:lnTo>
                    <a:lnTo>
                      <a:pt x="204157" y="219587"/>
                    </a:lnTo>
                    <a:lnTo>
                      <a:pt x="212705" y="225059"/>
                    </a:lnTo>
                    <a:lnTo>
                      <a:pt x="225960" y="228217"/>
                    </a:lnTo>
                    <a:lnTo>
                      <a:pt x="232750" y="228788"/>
                    </a:lnTo>
                    <a:lnTo>
                      <a:pt x="239586" y="227639"/>
                    </a:lnTo>
                    <a:lnTo>
                      <a:pt x="245227" y="225919"/>
                    </a:lnTo>
                    <a:lnTo>
                      <a:pt x="245982" y="226674"/>
                    </a:lnTo>
                    <a:lnTo>
                      <a:pt x="245929" y="229263"/>
                    </a:lnTo>
                    <a:lnTo>
                      <a:pt x="246132" y="230627"/>
                    </a:lnTo>
                    <a:lnTo>
                      <a:pt x="246904" y="231816"/>
                    </a:lnTo>
                    <a:lnTo>
                      <a:pt x="248146" y="232406"/>
                    </a:lnTo>
                    <a:lnTo>
                      <a:pt x="249634" y="231971"/>
                    </a:lnTo>
                    <a:lnTo>
                      <a:pt x="248199" y="229943"/>
                    </a:lnTo>
                    <a:lnTo>
                      <a:pt x="249281" y="228267"/>
                    </a:lnTo>
                    <a:lnTo>
                      <a:pt x="253108" y="226094"/>
                    </a:lnTo>
                    <a:lnTo>
                      <a:pt x="254154" y="225121"/>
                    </a:lnTo>
                    <a:lnTo>
                      <a:pt x="255728" y="222818"/>
                    </a:lnTo>
                    <a:lnTo>
                      <a:pt x="256445" y="222080"/>
                    </a:lnTo>
                    <a:lnTo>
                      <a:pt x="257691" y="221605"/>
                    </a:lnTo>
                    <a:lnTo>
                      <a:pt x="259929" y="221799"/>
                    </a:lnTo>
                    <a:lnTo>
                      <a:pt x="261215" y="221657"/>
                    </a:lnTo>
                    <a:lnTo>
                      <a:pt x="262481" y="221101"/>
                    </a:lnTo>
                    <a:lnTo>
                      <a:pt x="264233" y="219854"/>
                    </a:lnTo>
                    <a:lnTo>
                      <a:pt x="265596" y="219627"/>
                    </a:lnTo>
                    <a:lnTo>
                      <a:pt x="266503" y="219841"/>
                    </a:lnTo>
                    <a:lnTo>
                      <a:pt x="267573" y="220413"/>
                    </a:lnTo>
                    <a:lnTo>
                      <a:pt x="268580" y="221136"/>
                    </a:lnTo>
                    <a:lnTo>
                      <a:pt x="269296" y="221823"/>
                    </a:lnTo>
                    <a:lnTo>
                      <a:pt x="270114" y="223569"/>
                    </a:lnTo>
                    <a:lnTo>
                      <a:pt x="270920" y="226369"/>
                    </a:lnTo>
                    <a:lnTo>
                      <a:pt x="270964" y="228908"/>
                    </a:lnTo>
                    <a:lnTo>
                      <a:pt x="269469" y="229825"/>
                    </a:lnTo>
                    <a:lnTo>
                      <a:pt x="270079" y="231988"/>
                    </a:lnTo>
                    <a:lnTo>
                      <a:pt x="271604" y="232722"/>
                    </a:lnTo>
                    <a:lnTo>
                      <a:pt x="273399" y="233086"/>
                    </a:lnTo>
                    <a:lnTo>
                      <a:pt x="274887" y="234111"/>
                    </a:lnTo>
                    <a:lnTo>
                      <a:pt x="276282" y="233118"/>
                    </a:lnTo>
                    <a:lnTo>
                      <a:pt x="277207" y="232703"/>
                    </a:lnTo>
                    <a:lnTo>
                      <a:pt x="278135" y="232709"/>
                    </a:lnTo>
                    <a:lnTo>
                      <a:pt x="279484" y="232895"/>
                    </a:lnTo>
                    <a:lnTo>
                      <a:pt x="280533" y="233381"/>
                    </a:lnTo>
                    <a:lnTo>
                      <a:pt x="281394" y="234151"/>
                    </a:lnTo>
                    <a:lnTo>
                      <a:pt x="282350" y="234615"/>
                    </a:lnTo>
                    <a:lnTo>
                      <a:pt x="283659" y="234205"/>
                    </a:lnTo>
                    <a:lnTo>
                      <a:pt x="282347" y="232799"/>
                    </a:lnTo>
                    <a:lnTo>
                      <a:pt x="281427" y="231230"/>
                    </a:lnTo>
                    <a:lnTo>
                      <a:pt x="280202" y="229877"/>
                    </a:lnTo>
                    <a:lnTo>
                      <a:pt x="275578" y="228451"/>
                    </a:lnTo>
                    <a:lnTo>
                      <a:pt x="273738" y="227131"/>
                    </a:lnTo>
                    <a:lnTo>
                      <a:pt x="272702" y="224926"/>
                    </a:lnTo>
                    <a:lnTo>
                      <a:pt x="272687" y="221757"/>
                    </a:lnTo>
                    <a:lnTo>
                      <a:pt x="275133" y="217427"/>
                    </a:lnTo>
                    <a:lnTo>
                      <a:pt x="279625" y="216208"/>
                    </a:lnTo>
                    <a:lnTo>
                      <a:pt x="284720" y="215801"/>
                    </a:lnTo>
                    <a:lnTo>
                      <a:pt x="288965" y="213942"/>
                    </a:lnTo>
                    <a:lnTo>
                      <a:pt x="289675" y="213311"/>
                    </a:lnTo>
                    <a:lnTo>
                      <a:pt x="290482" y="212796"/>
                    </a:lnTo>
                    <a:lnTo>
                      <a:pt x="291360" y="212396"/>
                    </a:lnTo>
                    <a:lnTo>
                      <a:pt x="292818" y="211973"/>
                    </a:lnTo>
                    <a:lnTo>
                      <a:pt x="293250" y="211708"/>
                    </a:lnTo>
                    <a:lnTo>
                      <a:pt x="293730" y="211503"/>
                    </a:lnTo>
                    <a:lnTo>
                      <a:pt x="294372" y="211497"/>
                    </a:lnTo>
                    <a:lnTo>
                      <a:pt x="294907" y="211848"/>
                    </a:lnTo>
                    <a:lnTo>
                      <a:pt x="295031" y="213004"/>
                    </a:lnTo>
                    <a:lnTo>
                      <a:pt x="295489" y="213430"/>
                    </a:lnTo>
                    <a:lnTo>
                      <a:pt x="308015" y="217137"/>
                    </a:lnTo>
                    <a:lnTo>
                      <a:pt x="312122" y="215491"/>
                    </a:lnTo>
                    <a:lnTo>
                      <a:pt x="320390" y="210211"/>
                    </a:lnTo>
                    <a:lnTo>
                      <a:pt x="321023" y="212340"/>
                    </a:lnTo>
                    <a:lnTo>
                      <a:pt x="325874" y="211002"/>
                    </a:lnTo>
                    <a:lnTo>
                      <a:pt x="326733" y="212420"/>
                    </a:lnTo>
                    <a:lnTo>
                      <a:pt x="326574" y="213996"/>
                    </a:lnTo>
                    <a:lnTo>
                      <a:pt x="326788" y="214964"/>
                    </a:lnTo>
                    <a:lnTo>
                      <a:pt x="327430" y="215489"/>
                    </a:lnTo>
                    <a:lnTo>
                      <a:pt x="330016" y="216257"/>
                    </a:lnTo>
                    <a:lnTo>
                      <a:pt x="330364" y="217136"/>
                    </a:lnTo>
                    <a:lnTo>
                      <a:pt x="330443" y="218299"/>
                    </a:lnTo>
                    <a:lnTo>
                      <a:pt x="331030" y="219598"/>
                    </a:lnTo>
                    <a:lnTo>
                      <a:pt x="334457" y="220686"/>
                    </a:lnTo>
                    <a:lnTo>
                      <a:pt x="338744" y="218321"/>
                    </a:lnTo>
                    <a:lnTo>
                      <a:pt x="342865" y="214434"/>
                    </a:lnTo>
                    <a:lnTo>
                      <a:pt x="350351" y="204959"/>
                    </a:lnTo>
                    <a:lnTo>
                      <a:pt x="351148" y="203029"/>
                    </a:lnTo>
                    <a:lnTo>
                      <a:pt x="352397" y="201972"/>
                    </a:lnTo>
                    <a:lnTo>
                      <a:pt x="357905" y="200296"/>
                    </a:lnTo>
                    <a:lnTo>
                      <a:pt x="359742" y="200182"/>
                    </a:lnTo>
                    <a:lnTo>
                      <a:pt x="360981" y="201621"/>
                    </a:lnTo>
                    <a:lnTo>
                      <a:pt x="362213" y="204149"/>
                    </a:lnTo>
                    <a:lnTo>
                      <a:pt x="363585" y="206071"/>
                    </a:lnTo>
                    <a:lnTo>
                      <a:pt x="367337" y="205157"/>
                    </a:lnTo>
                    <a:lnTo>
                      <a:pt x="369277" y="206879"/>
                    </a:lnTo>
                    <a:lnTo>
                      <a:pt x="371138" y="209267"/>
                    </a:lnTo>
                    <a:lnTo>
                      <a:pt x="373005" y="210683"/>
                    </a:lnTo>
                    <a:lnTo>
                      <a:pt x="375966" y="210454"/>
                    </a:lnTo>
                    <a:lnTo>
                      <a:pt x="379780" y="209003"/>
                    </a:lnTo>
                    <a:lnTo>
                      <a:pt x="383149" y="206700"/>
                    </a:lnTo>
                    <a:lnTo>
                      <a:pt x="384872" y="203845"/>
                    </a:lnTo>
                    <a:lnTo>
                      <a:pt x="385345" y="202785"/>
                    </a:lnTo>
                    <a:lnTo>
                      <a:pt x="387219" y="199790"/>
                    </a:lnTo>
                    <a:lnTo>
                      <a:pt x="388406" y="195648"/>
                    </a:lnTo>
                    <a:lnTo>
                      <a:pt x="389273" y="194290"/>
                    </a:lnTo>
                    <a:lnTo>
                      <a:pt x="390487" y="193485"/>
                    </a:lnTo>
                    <a:lnTo>
                      <a:pt x="392084" y="192752"/>
                    </a:lnTo>
                    <a:lnTo>
                      <a:pt x="392643" y="193450"/>
                    </a:lnTo>
                    <a:lnTo>
                      <a:pt x="393192" y="193691"/>
                    </a:lnTo>
                    <a:lnTo>
                      <a:pt x="395433" y="194133"/>
                    </a:lnTo>
                    <a:lnTo>
                      <a:pt x="396248" y="194632"/>
                    </a:lnTo>
                    <a:lnTo>
                      <a:pt x="396784" y="195412"/>
                    </a:lnTo>
                    <a:lnTo>
                      <a:pt x="397084" y="197727"/>
                    </a:lnTo>
                    <a:lnTo>
                      <a:pt x="397972" y="197855"/>
                    </a:lnTo>
                    <a:lnTo>
                      <a:pt x="399781" y="197320"/>
                    </a:lnTo>
                    <a:lnTo>
                      <a:pt x="400821" y="197966"/>
                    </a:lnTo>
                    <a:lnTo>
                      <a:pt x="401902" y="199315"/>
                    </a:lnTo>
                    <a:lnTo>
                      <a:pt x="403428" y="202153"/>
                    </a:lnTo>
                    <a:lnTo>
                      <a:pt x="404521" y="205878"/>
                    </a:lnTo>
                    <a:lnTo>
                      <a:pt x="405544" y="207326"/>
                    </a:lnTo>
                    <a:lnTo>
                      <a:pt x="407563" y="208124"/>
                    </a:lnTo>
                    <a:lnTo>
                      <a:pt x="410840" y="208305"/>
                    </a:lnTo>
                    <a:lnTo>
                      <a:pt x="411762" y="208914"/>
                    </a:lnTo>
                    <a:lnTo>
                      <a:pt x="417613" y="220404"/>
                    </a:lnTo>
                    <a:lnTo>
                      <a:pt x="419447" y="225671"/>
                    </a:lnTo>
                    <a:lnTo>
                      <a:pt x="420079" y="228499"/>
                    </a:lnTo>
                    <a:lnTo>
                      <a:pt x="420223" y="231061"/>
                    </a:lnTo>
                    <a:lnTo>
                      <a:pt x="419282" y="232057"/>
                    </a:lnTo>
                    <a:lnTo>
                      <a:pt x="417786" y="232375"/>
                    </a:lnTo>
                    <a:lnTo>
                      <a:pt x="416022" y="233399"/>
                    </a:lnTo>
                    <a:lnTo>
                      <a:pt x="414477" y="234663"/>
                    </a:lnTo>
                    <a:lnTo>
                      <a:pt x="413635" y="235748"/>
                    </a:lnTo>
                    <a:lnTo>
                      <a:pt x="414708" y="236251"/>
                    </a:lnTo>
                    <a:lnTo>
                      <a:pt x="415632" y="236884"/>
                    </a:lnTo>
                    <a:lnTo>
                      <a:pt x="416264" y="237731"/>
                    </a:lnTo>
                    <a:lnTo>
                      <a:pt x="416498" y="238801"/>
                    </a:lnTo>
                    <a:lnTo>
                      <a:pt x="414124" y="243778"/>
                    </a:lnTo>
                    <a:lnTo>
                      <a:pt x="413837" y="244650"/>
                    </a:lnTo>
                    <a:lnTo>
                      <a:pt x="412214" y="245957"/>
                    </a:lnTo>
                    <a:lnTo>
                      <a:pt x="411096" y="249281"/>
                    </a:lnTo>
                    <a:lnTo>
                      <a:pt x="410474" y="253094"/>
                    </a:lnTo>
                    <a:lnTo>
                      <a:pt x="410367" y="255812"/>
                    </a:lnTo>
                    <a:lnTo>
                      <a:pt x="410597" y="257537"/>
                    </a:lnTo>
                    <a:lnTo>
                      <a:pt x="410897" y="258404"/>
                    </a:lnTo>
                    <a:lnTo>
                      <a:pt x="413498" y="263094"/>
                    </a:lnTo>
                    <a:lnTo>
                      <a:pt x="413732" y="264842"/>
                    </a:lnTo>
                    <a:lnTo>
                      <a:pt x="412969" y="266422"/>
                    </a:lnTo>
                    <a:lnTo>
                      <a:pt x="408139" y="269268"/>
                    </a:lnTo>
                    <a:lnTo>
                      <a:pt x="406059" y="271286"/>
                    </a:lnTo>
                    <a:lnTo>
                      <a:pt x="405996" y="273967"/>
                    </a:lnTo>
                    <a:lnTo>
                      <a:pt x="414364" y="268008"/>
                    </a:lnTo>
                    <a:lnTo>
                      <a:pt x="416388" y="268186"/>
                    </a:lnTo>
                    <a:lnTo>
                      <a:pt x="413519" y="271845"/>
                    </a:lnTo>
                    <a:lnTo>
                      <a:pt x="405896" y="287453"/>
                    </a:lnTo>
                    <a:lnTo>
                      <a:pt x="405620" y="289480"/>
                    </a:lnTo>
                    <a:lnTo>
                      <a:pt x="405639" y="291642"/>
                    </a:lnTo>
                    <a:lnTo>
                      <a:pt x="405328" y="294755"/>
                    </a:lnTo>
                    <a:lnTo>
                      <a:pt x="404879" y="296367"/>
                    </a:lnTo>
                    <a:lnTo>
                      <a:pt x="404425" y="297386"/>
                    </a:lnTo>
                    <a:lnTo>
                      <a:pt x="404273" y="298413"/>
                    </a:lnTo>
                    <a:lnTo>
                      <a:pt x="406016" y="303698"/>
                    </a:lnTo>
                    <a:lnTo>
                      <a:pt x="406235" y="305168"/>
                    </a:lnTo>
                    <a:lnTo>
                      <a:pt x="406027" y="307786"/>
                    </a:lnTo>
                    <a:lnTo>
                      <a:pt x="405165" y="310697"/>
                    </a:lnTo>
                    <a:lnTo>
                      <a:pt x="403825" y="313470"/>
                    </a:lnTo>
                    <a:lnTo>
                      <a:pt x="402188" y="315726"/>
                    </a:lnTo>
                    <a:lnTo>
                      <a:pt x="401535" y="317956"/>
                    </a:lnTo>
                    <a:lnTo>
                      <a:pt x="402184" y="326014"/>
                    </a:lnTo>
                    <a:lnTo>
                      <a:pt x="400806" y="327427"/>
                    </a:lnTo>
                    <a:lnTo>
                      <a:pt x="398515" y="329330"/>
                    </a:lnTo>
                    <a:lnTo>
                      <a:pt x="396805" y="331756"/>
                    </a:lnTo>
                    <a:lnTo>
                      <a:pt x="397059" y="334690"/>
                    </a:lnTo>
                    <a:lnTo>
                      <a:pt x="397375" y="335748"/>
                    </a:lnTo>
                    <a:lnTo>
                      <a:pt x="397842" y="339029"/>
                    </a:lnTo>
                    <a:lnTo>
                      <a:pt x="397850" y="340130"/>
                    </a:lnTo>
                    <a:lnTo>
                      <a:pt x="397971" y="341269"/>
                    </a:lnTo>
                    <a:lnTo>
                      <a:pt x="399748" y="344419"/>
                    </a:lnTo>
                    <a:lnTo>
                      <a:pt x="399898" y="345328"/>
                    </a:lnTo>
                    <a:lnTo>
                      <a:pt x="399849" y="346010"/>
                    </a:lnTo>
                    <a:lnTo>
                      <a:pt x="399973" y="346598"/>
                    </a:lnTo>
                    <a:lnTo>
                      <a:pt x="400660" y="347284"/>
                    </a:lnTo>
                    <a:lnTo>
                      <a:pt x="398687" y="351292"/>
                    </a:lnTo>
                    <a:lnTo>
                      <a:pt x="396316" y="357850"/>
                    </a:lnTo>
                    <a:lnTo>
                      <a:pt x="395189" y="364068"/>
                    </a:lnTo>
                    <a:lnTo>
                      <a:pt x="400047" y="372494"/>
                    </a:lnTo>
                    <a:lnTo>
                      <a:pt x="399948" y="373179"/>
                    </a:lnTo>
                    <a:lnTo>
                      <a:pt x="399162" y="373538"/>
                    </a:lnTo>
                    <a:lnTo>
                      <a:pt x="398058" y="374467"/>
                    </a:lnTo>
                    <a:lnTo>
                      <a:pt x="394841" y="377840"/>
                    </a:lnTo>
                    <a:lnTo>
                      <a:pt x="394234" y="379493"/>
                    </a:lnTo>
                    <a:lnTo>
                      <a:pt x="398176" y="381890"/>
                    </a:lnTo>
                    <a:lnTo>
                      <a:pt x="398093" y="384461"/>
                    </a:lnTo>
                    <a:lnTo>
                      <a:pt x="396360" y="388966"/>
                    </a:lnTo>
                    <a:lnTo>
                      <a:pt x="395835" y="389656"/>
                    </a:lnTo>
                    <a:lnTo>
                      <a:pt x="393707" y="391440"/>
                    </a:lnTo>
                    <a:lnTo>
                      <a:pt x="393205" y="392039"/>
                    </a:lnTo>
                    <a:lnTo>
                      <a:pt x="392501" y="393277"/>
                    </a:lnTo>
                    <a:lnTo>
                      <a:pt x="391589" y="392507"/>
                    </a:lnTo>
                    <a:lnTo>
                      <a:pt x="390878" y="391100"/>
                    </a:lnTo>
                    <a:lnTo>
                      <a:pt x="390758" y="390491"/>
                    </a:lnTo>
                    <a:lnTo>
                      <a:pt x="387676" y="389016"/>
                    </a:lnTo>
                    <a:lnTo>
                      <a:pt x="387170" y="388165"/>
                    </a:lnTo>
                    <a:lnTo>
                      <a:pt x="387592" y="387100"/>
                    </a:lnTo>
                    <a:lnTo>
                      <a:pt x="389747" y="386101"/>
                    </a:lnTo>
                    <a:lnTo>
                      <a:pt x="390332" y="385429"/>
                    </a:lnTo>
                    <a:lnTo>
                      <a:pt x="390752" y="384756"/>
                    </a:lnTo>
                    <a:lnTo>
                      <a:pt x="391579" y="383915"/>
                    </a:lnTo>
                    <a:lnTo>
                      <a:pt x="392450" y="382806"/>
                    </a:lnTo>
                    <a:lnTo>
                      <a:pt x="392999" y="381357"/>
                    </a:lnTo>
                    <a:lnTo>
                      <a:pt x="392775" y="380427"/>
                    </a:lnTo>
                    <a:lnTo>
                      <a:pt x="392090" y="379139"/>
                    </a:lnTo>
                    <a:lnTo>
                      <a:pt x="391210" y="377878"/>
                    </a:lnTo>
                    <a:lnTo>
                      <a:pt x="390406" y="377059"/>
                    </a:lnTo>
                    <a:lnTo>
                      <a:pt x="393342" y="375933"/>
                    </a:lnTo>
                    <a:lnTo>
                      <a:pt x="394801" y="374956"/>
                    </a:lnTo>
                    <a:lnTo>
                      <a:pt x="395704" y="373090"/>
                    </a:lnTo>
                    <a:lnTo>
                      <a:pt x="393104" y="372759"/>
                    </a:lnTo>
                    <a:lnTo>
                      <a:pt x="391530" y="371720"/>
                    </a:lnTo>
                    <a:lnTo>
                      <a:pt x="389214" y="367853"/>
                    </a:lnTo>
                    <a:lnTo>
                      <a:pt x="387753" y="366281"/>
                    </a:lnTo>
                    <a:lnTo>
                      <a:pt x="381994" y="363413"/>
                    </a:lnTo>
                    <a:lnTo>
                      <a:pt x="384962" y="361484"/>
                    </a:lnTo>
                    <a:lnTo>
                      <a:pt x="386641" y="360800"/>
                    </a:lnTo>
                    <a:lnTo>
                      <a:pt x="388099" y="360593"/>
                    </a:lnTo>
                    <a:lnTo>
                      <a:pt x="389348" y="359788"/>
                    </a:lnTo>
                    <a:lnTo>
                      <a:pt x="390619" y="357843"/>
                    </a:lnTo>
                    <a:lnTo>
                      <a:pt x="391036" y="355751"/>
                    </a:lnTo>
                    <a:lnTo>
                      <a:pt x="388354" y="353581"/>
                    </a:lnTo>
                    <a:lnTo>
                      <a:pt x="388074" y="351682"/>
                    </a:lnTo>
                    <a:lnTo>
                      <a:pt x="388116" y="349836"/>
                    </a:lnTo>
                    <a:lnTo>
                      <a:pt x="387673" y="348919"/>
                    </a:lnTo>
                    <a:lnTo>
                      <a:pt x="386100" y="349428"/>
                    </a:lnTo>
                    <a:lnTo>
                      <a:pt x="386024" y="351004"/>
                    </a:lnTo>
                    <a:lnTo>
                      <a:pt x="386904" y="353736"/>
                    </a:lnTo>
                    <a:lnTo>
                      <a:pt x="386187" y="356401"/>
                    </a:lnTo>
                    <a:lnTo>
                      <a:pt x="385476" y="356348"/>
                    </a:lnTo>
                    <a:lnTo>
                      <a:pt x="384614" y="355238"/>
                    </a:lnTo>
                    <a:lnTo>
                      <a:pt x="383435" y="354657"/>
                    </a:lnTo>
                    <a:lnTo>
                      <a:pt x="381777" y="355598"/>
                    </a:lnTo>
                    <a:lnTo>
                      <a:pt x="381475" y="357292"/>
                    </a:lnTo>
                    <a:lnTo>
                      <a:pt x="381687" y="359415"/>
                    </a:lnTo>
                    <a:lnTo>
                      <a:pt x="381575" y="361590"/>
                    </a:lnTo>
                    <a:lnTo>
                      <a:pt x="380990" y="361829"/>
                    </a:lnTo>
                    <a:lnTo>
                      <a:pt x="379906" y="362075"/>
                    </a:lnTo>
                    <a:lnTo>
                      <a:pt x="379001" y="362526"/>
                    </a:lnTo>
                    <a:lnTo>
                      <a:pt x="378981" y="363369"/>
                    </a:lnTo>
                    <a:lnTo>
                      <a:pt x="379734" y="364707"/>
                    </a:lnTo>
                    <a:lnTo>
                      <a:pt x="380181" y="365307"/>
                    </a:lnTo>
                    <a:lnTo>
                      <a:pt x="380861" y="365927"/>
                    </a:lnTo>
                    <a:lnTo>
                      <a:pt x="382006" y="366609"/>
                    </a:lnTo>
                    <a:lnTo>
                      <a:pt x="386468" y="368456"/>
                    </a:lnTo>
                    <a:lnTo>
                      <a:pt x="377229" y="366964"/>
                    </a:lnTo>
                    <a:lnTo>
                      <a:pt x="374531" y="367746"/>
                    </a:lnTo>
                    <a:lnTo>
                      <a:pt x="373219" y="369580"/>
                    </a:lnTo>
                    <a:lnTo>
                      <a:pt x="372397" y="372474"/>
                    </a:lnTo>
                    <a:lnTo>
                      <a:pt x="371501" y="378468"/>
                    </a:lnTo>
                    <a:lnTo>
                      <a:pt x="370750" y="379869"/>
                    </a:lnTo>
                    <a:lnTo>
                      <a:pt x="366826" y="382772"/>
                    </a:lnTo>
                    <a:lnTo>
                      <a:pt x="366191" y="384147"/>
                    </a:lnTo>
                    <a:lnTo>
                      <a:pt x="365932" y="385582"/>
                    </a:lnTo>
                    <a:lnTo>
                      <a:pt x="365388" y="386641"/>
                    </a:lnTo>
                    <a:lnTo>
                      <a:pt x="363828" y="386878"/>
                    </a:lnTo>
                    <a:lnTo>
                      <a:pt x="364005" y="387673"/>
                    </a:lnTo>
                    <a:lnTo>
                      <a:pt x="363167" y="389327"/>
                    </a:lnTo>
                    <a:lnTo>
                      <a:pt x="359582" y="394190"/>
                    </a:lnTo>
                    <a:lnTo>
                      <a:pt x="357300" y="396583"/>
                    </a:lnTo>
                    <a:lnTo>
                      <a:pt x="358521" y="396195"/>
                    </a:lnTo>
                    <a:lnTo>
                      <a:pt x="360603" y="394103"/>
                    </a:lnTo>
                    <a:lnTo>
                      <a:pt x="361739" y="393620"/>
                    </a:lnTo>
                    <a:lnTo>
                      <a:pt x="363308" y="394526"/>
                    </a:lnTo>
                    <a:lnTo>
                      <a:pt x="363807" y="396475"/>
                    </a:lnTo>
                    <a:lnTo>
                      <a:pt x="363449" y="398372"/>
                    </a:lnTo>
                    <a:lnTo>
                      <a:pt x="360651" y="400548"/>
                    </a:lnTo>
                    <a:lnTo>
                      <a:pt x="359859" y="404185"/>
                    </a:lnTo>
                    <a:lnTo>
                      <a:pt x="359655" y="410363"/>
                    </a:lnTo>
                    <a:lnTo>
                      <a:pt x="358649" y="416201"/>
                    </a:lnTo>
                    <a:lnTo>
                      <a:pt x="357657" y="419272"/>
                    </a:lnTo>
                    <a:lnTo>
                      <a:pt x="356384" y="420477"/>
                    </a:lnTo>
                    <a:lnTo>
                      <a:pt x="354980" y="420850"/>
                    </a:lnTo>
                    <a:lnTo>
                      <a:pt x="353132" y="423109"/>
                    </a:lnTo>
                    <a:lnTo>
                      <a:pt x="351872" y="423513"/>
                    </a:lnTo>
                    <a:lnTo>
                      <a:pt x="350991" y="422762"/>
                    </a:lnTo>
                    <a:lnTo>
                      <a:pt x="350049" y="419679"/>
                    </a:lnTo>
                    <a:lnTo>
                      <a:pt x="349020" y="418539"/>
                    </a:lnTo>
                    <a:lnTo>
                      <a:pt x="348807" y="420127"/>
                    </a:lnTo>
                    <a:lnTo>
                      <a:pt x="348154" y="421098"/>
                    </a:lnTo>
                    <a:lnTo>
                      <a:pt x="347178" y="421592"/>
                    </a:lnTo>
                    <a:lnTo>
                      <a:pt x="345928" y="421744"/>
                    </a:lnTo>
                    <a:lnTo>
                      <a:pt x="349524" y="428169"/>
                    </a:lnTo>
                    <a:lnTo>
                      <a:pt x="349732" y="430733"/>
                    </a:lnTo>
                    <a:lnTo>
                      <a:pt x="349274" y="432954"/>
                    </a:lnTo>
                    <a:lnTo>
                      <a:pt x="349230" y="433794"/>
                    </a:lnTo>
                    <a:lnTo>
                      <a:pt x="349381" y="434595"/>
                    </a:lnTo>
                    <a:lnTo>
                      <a:pt x="349708" y="435273"/>
                    </a:lnTo>
                    <a:lnTo>
                      <a:pt x="350033" y="435781"/>
                    </a:lnTo>
                    <a:lnTo>
                      <a:pt x="350163" y="436137"/>
                    </a:lnTo>
                    <a:lnTo>
                      <a:pt x="349623" y="439615"/>
                    </a:lnTo>
                    <a:lnTo>
                      <a:pt x="349166" y="441203"/>
                    </a:lnTo>
                    <a:lnTo>
                      <a:pt x="348389" y="442547"/>
                    </a:lnTo>
                    <a:lnTo>
                      <a:pt x="348368" y="444774"/>
                    </a:lnTo>
                    <a:lnTo>
                      <a:pt x="346802" y="446584"/>
                    </a:lnTo>
                    <a:lnTo>
                      <a:pt x="344726" y="447778"/>
                    </a:lnTo>
                    <a:lnTo>
                      <a:pt x="343224" y="448150"/>
                    </a:lnTo>
                    <a:lnTo>
                      <a:pt x="341511" y="449148"/>
                    </a:lnTo>
                    <a:lnTo>
                      <a:pt x="340296" y="451745"/>
                    </a:lnTo>
                    <a:lnTo>
                      <a:pt x="339793" y="454668"/>
                    </a:lnTo>
                    <a:lnTo>
                      <a:pt x="340225" y="456616"/>
                    </a:lnTo>
                    <a:lnTo>
                      <a:pt x="339569" y="457660"/>
                    </a:lnTo>
                    <a:lnTo>
                      <a:pt x="339160" y="457965"/>
                    </a:lnTo>
                    <a:lnTo>
                      <a:pt x="338747" y="457763"/>
                    </a:lnTo>
                    <a:lnTo>
                      <a:pt x="338092" y="457222"/>
                    </a:lnTo>
                    <a:lnTo>
                      <a:pt x="335971" y="460248"/>
                    </a:lnTo>
                    <a:lnTo>
                      <a:pt x="335107" y="461993"/>
                    </a:lnTo>
                    <a:lnTo>
                      <a:pt x="335044" y="463906"/>
                    </a:lnTo>
                    <a:lnTo>
                      <a:pt x="335944" y="464998"/>
                    </a:lnTo>
                    <a:lnTo>
                      <a:pt x="337671" y="465796"/>
                    </a:lnTo>
                    <a:lnTo>
                      <a:pt x="339666" y="466112"/>
                    </a:lnTo>
                    <a:lnTo>
                      <a:pt x="341289" y="465704"/>
                    </a:lnTo>
                    <a:lnTo>
                      <a:pt x="341445" y="464753"/>
                    </a:lnTo>
                    <a:lnTo>
                      <a:pt x="338473" y="463155"/>
                    </a:lnTo>
                    <a:lnTo>
                      <a:pt x="339999" y="460569"/>
                    </a:lnTo>
                    <a:lnTo>
                      <a:pt x="342848" y="459404"/>
                    </a:lnTo>
                    <a:lnTo>
                      <a:pt x="343928" y="462061"/>
                    </a:lnTo>
                    <a:lnTo>
                      <a:pt x="343881" y="463956"/>
                    </a:lnTo>
                    <a:lnTo>
                      <a:pt x="344512" y="464294"/>
                    </a:lnTo>
                    <a:lnTo>
                      <a:pt x="345522" y="463910"/>
                    </a:lnTo>
                    <a:lnTo>
                      <a:pt x="346616" y="463675"/>
                    </a:lnTo>
                    <a:lnTo>
                      <a:pt x="347354" y="463890"/>
                    </a:lnTo>
                    <a:lnTo>
                      <a:pt x="347798" y="464329"/>
                    </a:lnTo>
                    <a:lnTo>
                      <a:pt x="347941" y="465025"/>
                    </a:lnTo>
                    <a:lnTo>
                      <a:pt x="347842" y="466089"/>
                    </a:lnTo>
                    <a:lnTo>
                      <a:pt x="347922" y="467209"/>
                    </a:lnTo>
                    <a:lnTo>
                      <a:pt x="348968" y="468310"/>
                    </a:lnTo>
                    <a:lnTo>
                      <a:pt x="349261" y="469416"/>
                    </a:lnTo>
                    <a:lnTo>
                      <a:pt x="348975" y="470012"/>
                    </a:lnTo>
                    <a:lnTo>
                      <a:pt x="348335" y="470719"/>
                    </a:lnTo>
                    <a:lnTo>
                      <a:pt x="347694" y="471616"/>
                    </a:lnTo>
                    <a:lnTo>
                      <a:pt x="347402" y="472718"/>
                    </a:lnTo>
                    <a:lnTo>
                      <a:pt x="347669" y="473039"/>
                    </a:lnTo>
                    <a:lnTo>
                      <a:pt x="348246" y="473518"/>
                    </a:lnTo>
                    <a:lnTo>
                      <a:pt x="348805" y="474099"/>
                    </a:lnTo>
                    <a:lnTo>
                      <a:pt x="349027" y="474784"/>
                    </a:lnTo>
                    <a:lnTo>
                      <a:pt x="348450" y="477232"/>
                    </a:lnTo>
                    <a:lnTo>
                      <a:pt x="347435" y="478078"/>
                    </a:lnTo>
                    <a:lnTo>
                      <a:pt x="346135" y="478349"/>
                    </a:lnTo>
                    <a:lnTo>
                      <a:pt x="344716" y="479047"/>
                    </a:lnTo>
                    <a:lnTo>
                      <a:pt x="343291" y="481815"/>
                    </a:lnTo>
                    <a:lnTo>
                      <a:pt x="342365" y="488157"/>
                    </a:lnTo>
                    <a:lnTo>
                      <a:pt x="340638" y="489553"/>
                    </a:lnTo>
                    <a:lnTo>
                      <a:pt x="342318" y="493051"/>
                    </a:lnTo>
                    <a:lnTo>
                      <a:pt x="342529" y="494220"/>
                    </a:lnTo>
                    <a:lnTo>
                      <a:pt x="342379" y="495689"/>
                    </a:lnTo>
                    <a:lnTo>
                      <a:pt x="342043" y="496543"/>
                    </a:lnTo>
                    <a:lnTo>
                      <a:pt x="340531" y="498475"/>
                    </a:lnTo>
                    <a:lnTo>
                      <a:pt x="342606" y="498920"/>
                    </a:lnTo>
                    <a:lnTo>
                      <a:pt x="343736" y="499705"/>
                    </a:lnTo>
                    <a:lnTo>
                      <a:pt x="343885" y="501056"/>
                    </a:lnTo>
                    <a:lnTo>
                      <a:pt x="343054" y="503247"/>
                    </a:lnTo>
                    <a:lnTo>
                      <a:pt x="342457" y="503886"/>
                    </a:lnTo>
                    <a:lnTo>
                      <a:pt x="341710" y="504314"/>
                    </a:lnTo>
                    <a:lnTo>
                      <a:pt x="340987" y="505009"/>
                    </a:lnTo>
                    <a:lnTo>
                      <a:pt x="340501" y="506434"/>
                    </a:lnTo>
                    <a:lnTo>
                      <a:pt x="341355" y="507657"/>
                    </a:lnTo>
                    <a:lnTo>
                      <a:pt x="341862" y="508813"/>
                    </a:lnTo>
                    <a:lnTo>
                      <a:pt x="341901" y="510170"/>
                    </a:lnTo>
                    <a:lnTo>
                      <a:pt x="340031" y="509635"/>
                    </a:lnTo>
                    <a:lnTo>
                      <a:pt x="338844" y="508727"/>
                    </a:lnTo>
                    <a:lnTo>
                      <a:pt x="334170" y="502634"/>
                    </a:lnTo>
                    <a:lnTo>
                      <a:pt x="333499" y="501088"/>
                    </a:lnTo>
                    <a:lnTo>
                      <a:pt x="333347" y="498998"/>
                    </a:lnTo>
                    <a:lnTo>
                      <a:pt x="333504" y="497055"/>
                    </a:lnTo>
                    <a:lnTo>
                      <a:pt x="333159" y="496174"/>
                    </a:lnTo>
                    <a:lnTo>
                      <a:pt x="331513" y="497277"/>
                    </a:lnTo>
                    <a:lnTo>
                      <a:pt x="330204" y="498983"/>
                    </a:lnTo>
                    <a:lnTo>
                      <a:pt x="329586" y="500992"/>
                    </a:lnTo>
                    <a:lnTo>
                      <a:pt x="329595" y="503063"/>
                    </a:lnTo>
                    <a:lnTo>
                      <a:pt x="330228" y="505068"/>
                    </a:lnTo>
                    <a:lnTo>
                      <a:pt x="327451" y="504553"/>
                    </a:lnTo>
                    <a:lnTo>
                      <a:pt x="325686" y="505924"/>
                    </a:lnTo>
                    <a:lnTo>
                      <a:pt x="324237" y="507929"/>
                    </a:lnTo>
                    <a:lnTo>
                      <a:pt x="322357" y="509349"/>
                    </a:lnTo>
                    <a:lnTo>
                      <a:pt x="321006" y="505645"/>
                    </a:lnTo>
                    <a:lnTo>
                      <a:pt x="315414" y="497892"/>
                    </a:lnTo>
                    <a:lnTo>
                      <a:pt x="315570" y="494207"/>
                    </a:lnTo>
                    <a:lnTo>
                      <a:pt x="316867" y="493839"/>
                    </a:lnTo>
                    <a:lnTo>
                      <a:pt x="319490" y="492652"/>
                    </a:lnTo>
                    <a:lnTo>
                      <a:pt x="321060" y="491232"/>
                    </a:lnTo>
                    <a:lnTo>
                      <a:pt x="313747" y="487172"/>
                    </a:lnTo>
                    <a:lnTo>
                      <a:pt x="312359" y="485830"/>
                    </a:lnTo>
                    <a:lnTo>
                      <a:pt x="311697" y="484245"/>
                    </a:lnTo>
                    <a:lnTo>
                      <a:pt x="311048" y="481754"/>
                    </a:lnTo>
                    <a:lnTo>
                      <a:pt x="310832" y="479182"/>
                    </a:lnTo>
                    <a:lnTo>
                      <a:pt x="311482" y="477335"/>
                    </a:lnTo>
                    <a:lnTo>
                      <a:pt x="312498" y="476549"/>
                    </a:lnTo>
                    <a:lnTo>
                      <a:pt x="315786" y="475457"/>
                    </a:lnTo>
                    <a:lnTo>
                      <a:pt x="317070" y="475234"/>
                    </a:lnTo>
                    <a:lnTo>
                      <a:pt x="317445" y="475040"/>
                    </a:lnTo>
                    <a:lnTo>
                      <a:pt x="317927" y="474089"/>
                    </a:lnTo>
                    <a:lnTo>
                      <a:pt x="317918" y="473465"/>
                    </a:lnTo>
                    <a:lnTo>
                      <a:pt x="317778" y="472982"/>
                    </a:lnTo>
                    <a:lnTo>
                      <a:pt x="317877" y="472372"/>
                    </a:lnTo>
                    <a:lnTo>
                      <a:pt x="317885" y="471360"/>
                    </a:lnTo>
                    <a:lnTo>
                      <a:pt x="317694" y="470184"/>
                    </a:lnTo>
                    <a:lnTo>
                      <a:pt x="317966" y="469227"/>
                    </a:lnTo>
                    <a:lnTo>
                      <a:pt x="319372" y="469020"/>
                    </a:lnTo>
                    <a:lnTo>
                      <a:pt x="321472" y="469453"/>
                    </a:lnTo>
                    <a:lnTo>
                      <a:pt x="322410" y="469977"/>
                    </a:lnTo>
                    <a:lnTo>
                      <a:pt x="322715" y="470841"/>
                    </a:lnTo>
                    <a:lnTo>
                      <a:pt x="322126" y="474649"/>
                    </a:lnTo>
                    <a:lnTo>
                      <a:pt x="321559" y="476021"/>
                    </a:lnTo>
                    <a:lnTo>
                      <a:pt x="320228" y="478074"/>
                    </a:lnTo>
                    <a:lnTo>
                      <a:pt x="323893" y="482756"/>
                    </a:lnTo>
                    <a:lnTo>
                      <a:pt x="325799" y="484443"/>
                    </a:lnTo>
                    <a:lnTo>
                      <a:pt x="328579" y="485368"/>
                    </a:lnTo>
                    <a:lnTo>
                      <a:pt x="329240" y="485329"/>
                    </a:lnTo>
                    <a:lnTo>
                      <a:pt x="330323" y="484902"/>
                    </a:lnTo>
                    <a:lnTo>
                      <a:pt x="330964" y="484796"/>
                    </a:lnTo>
                    <a:lnTo>
                      <a:pt x="331023" y="484815"/>
                    </a:lnTo>
                    <a:lnTo>
                      <a:pt x="332691" y="484961"/>
                    </a:lnTo>
                    <a:lnTo>
                      <a:pt x="332871" y="485048"/>
                    </a:lnTo>
                    <a:lnTo>
                      <a:pt x="334367" y="484581"/>
                    </a:lnTo>
                    <a:lnTo>
                      <a:pt x="335586" y="483898"/>
                    </a:lnTo>
                    <a:lnTo>
                      <a:pt x="337990" y="482178"/>
                    </a:lnTo>
                    <a:lnTo>
                      <a:pt x="335197" y="481712"/>
                    </a:lnTo>
                    <a:lnTo>
                      <a:pt x="333523" y="480129"/>
                    </a:lnTo>
                    <a:lnTo>
                      <a:pt x="332602" y="477567"/>
                    </a:lnTo>
                    <a:lnTo>
                      <a:pt x="332042" y="474230"/>
                    </a:lnTo>
                    <a:lnTo>
                      <a:pt x="332971" y="474416"/>
                    </a:lnTo>
                    <a:lnTo>
                      <a:pt x="333594" y="474277"/>
                    </a:lnTo>
                    <a:lnTo>
                      <a:pt x="334735" y="473699"/>
                    </a:lnTo>
                    <a:lnTo>
                      <a:pt x="334865" y="472903"/>
                    </a:lnTo>
                    <a:lnTo>
                      <a:pt x="332468" y="471815"/>
                    </a:lnTo>
                    <a:lnTo>
                      <a:pt x="332517" y="470185"/>
                    </a:lnTo>
                    <a:lnTo>
                      <a:pt x="333523" y="468332"/>
                    </a:lnTo>
                    <a:lnTo>
                      <a:pt x="333964" y="466500"/>
                    </a:lnTo>
                    <a:lnTo>
                      <a:pt x="332869" y="465310"/>
                    </a:lnTo>
                    <a:lnTo>
                      <a:pt x="326898" y="465570"/>
                    </a:lnTo>
                    <a:lnTo>
                      <a:pt x="326181" y="465170"/>
                    </a:lnTo>
                    <a:lnTo>
                      <a:pt x="324749" y="463895"/>
                    </a:lnTo>
                    <a:lnTo>
                      <a:pt x="323921" y="463417"/>
                    </a:lnTo>
                    <a:lnTo>
                      <a:pt x="322958" y="463375"/>
                    </a:lnTo>
                    <a:lnTo>
                      <a:pt x="319925" y="463782"/>
                    </a:lnTo>
                    <a:lnTo>
                      <a:pt x="318821" y="462930"/>
                    </a:lnTo>
                    <a:lnTo>
                      <a:pt x="318283" y="461910"/>
                    </a:lnTo>
                    <a:lnTo>
                      <a:pt x="317915" y="460849"/>
                    </a:lnTo>
                    <a:lnTo>
                      <a:pt x="317285" y="459816"/>
                    </a:lnTo>
                    <a:lnTo>
                      <a:pt x="316615" y="459465"/>
                    </a:lnTo>
                    <a:lnTo>
                      <a:pt x="314809" y="459041"/>
                    </a:lnTo>
                    <a:lnTo>
                      <a:pt x="314214" y="458605"/>
                    </a:lnTo>
                    <a:lnTo>
                      <a:pt x="314040" y="457696"/>
                    </a:lnTo>
                    <a:lnTo>
                      <a:pt x="314135" y="456525"/>
                    </a:lnTo>
                    <a:lnTo>
                      <a:pt x="314109" y="455234"/>
                    </a:lnTo>
                    <a:lnTo>
                      <a:pt x="313578" y="454014"/>
                    </a:lnTo>
                    <a:lnTo>
                      <a:pt x="312621" y="453257"/>
                    </a:lnTo>
                    <a:lnTo>
                      <a:pt x="311675" y="453103"/>
                    </a:lnTo>
                    <a:lnTo>
                      <a:pt x="306460" y="454424"/>
                    </a:lnTo>
                    <a:lnTo>
                      <a:pt x="304571" y="455289"/>
                    </a:lnTo>
                    <a:lnTo>
                      <a:pt x="303315" y="456310"/>
                    </a:lnTo>
                    <a:lnTo>
                      <a:pt x="302658" y="459834"/>
                    </a:lnTo>
                    <a:lnTo>
                      <a:pt x="303455" y="464665"/>
                    </a:lnTo>
                    <a:lnTo>
                      <a:pt x="305997" y="472602"/>
                    </a:lnTo>
                    <a:lnTo>
                      <a:pt x="303633" y="475811"/>
                    </a:lnTo>
                    <a:lnTo>
                      <a:pt x="302432" y="477029"/>
                    </a:lnTo>
                    <a:lnTo>
                      <a:pt x="300545" y="478093"/>
                    </a:lnTo>
                    <a:lnTo>
                      <a:pt x="294923" y="479090"/>
                    </a:lnTo>
                    <a:lnTo>
                      <a:pt x="293061" y="479864"/>
                    </a:lnTo>
                    <a:lnTo>
                      <a:pt x="292265" y="478802"/>
                    </a:lnTo>
                    <a:lnTo>
                      <a:pt x="291336" y="476952"/>
                    </a:lnTo>
                    <a:lnTo>
                      <a:pt x="290712" y="474942"/>
                    </a:lnTo>
                    <a:lnTo>
                      <a:pt x="290830" y="473374"/>
                    </a:lnTo>
                    <a:lnTo>
                      <a:pt x="292473" y="471812"/>
                    </a:lnTo>
                    <a:lnTo>
                      <a:pt x="293590" y="473126"/>
                    </a:lnTo>
                    <a:lnTo>
                      <a:pt x="294421" y="475354"/>
                    </a:lnTo>
                    <a:lnTo>
                      <a:pt x="295219" y="476596"/>
                    </a:lnTo>
                    <a:lnTo>
                      <a:pt x="296845" y="475844"/>
                    </a:lnTo>
                    <a:lnTo>
                      <a:pt x="298180" y="473874"/>
                    </a:lnTo>
                    <a:lnTo>
                      <a:pt x="298895" y="471845"/>
                    </a:lnTo>
                    <a:lnTo>
                      <a:pt x="298726" y="470853"/>
                    </a:lnTo>
                    <a:lnTo>
                      <a:pt x="297577" y="469744"/>
                    </a:lnTo>
                    <a:lnTo>
                      <a:pt x="297898" y="467496"/>
                    </a:lnTo>
                    <a:lnTo>
                      <a:pt x="299704" y="462926"/>
                    </a:lnTo>
                    <a:lnTo>
                      <a:pt x="297816" y="463307"/>
                    </a:lnTo>
                    <a:lnTo>
                      <a:pt x="295735" y="464317"/>
                    </a:lnTo>
                    <a:lnTo>
                      <a:pt x="294158" y="464558"/>
                    </a:lnTo>
                    <a:lnTo>
                      <a:pt x="293850" y="462619"/>
                    </a:lnTo>
                    <a:lnTo>
                      <a:pt x="293764" y="459474"/>
                    </a:lnTo>
                    <a:lnTo>
                      <a:pt x="292534" y="457967"/>
                    </a:lnTo>
                    <a:lnTo>
                      <a:pt x="290758" y="457001"/>
                    </a:lnTo>
                    <a:lnTo>
                      <a:pt x="289039" y="455369"/>
                    </a:lnTo>
                    <a:lnTo>
                      <a:pt x="285348" y="445520"/>
                    </a:lnTo>
                    <a:lnTo>
                      <a:pt x="285091" y="444170"/>
                    </a:lnTo>
                    <a:lnTo>
                      <a:pt x="284103" y="444034"/>
                    </a:lnTo>
                    <a:lnTo>
                      <a:pt x="283008" y="444433"/>
                    </a:lnTo>
                    <a:lnTo>
                      <a:pt x="281639" y="445231"/>
                    </a:lnTo>
                    <a:lnTo>
                      <a:pt x="282202" y="446578"/>
                    </a:lnTo>
                    <a:lnTo>
                      <a:pt x="283188" y="447916"/>
                    </a:lnTo>
                    <a:lnTo>
                      <a:pt x="283635" y="448405"/>
                    </a:lnTo>
                    <a:lnTo>
                      <a:pt x="285036" y="450725"/>
                    </a:lnTo>
                    <a:lnTo>
                      <a:pt x="286116" y="453151"/>
                    </a:lnTo>
                    <a:lnTo>
                      <a:pt x="287003" y="457874"/>
                    </a:lnTo>
                    <a:lnTo>
                      <a:pt x="288554" y="461753"/>
                    </a:lnTo>
                    <a:lnTo>
                      <a:pt x="288363" y="463596"/>
                    </a:lnTo>
                    <a:lnTo>
                      <a:pt x="285832" y="467357"/>
                    </a:lnTo>
                    <a:lnTo>
                      <a:pt x="284529" y="470029"/>
                    </a:lnTo>
                    <a:lnTo>
                      <a:pt x="284009" y="472473"/>
                    </a:lnTo>
                    <a:lnTo>
                      <a:pt x="283462" y="478194"/>
                    </a:lnTo>
                    <a:lnTo>
                      <a:pt x="282503" y="478547"/>
                    </a:lnTo>
                    <a:lnTo>
                      <a:pt x="280794" y="476790"/>
                    </a:lnTo>
                    <a:lnTo>
                      <a:pt x="278323" y="473481"/>
                    </a:lnTo>
                    <a:lnTo>
                      <a:pt x="276376" y="475302"/>
                    </a:lnTo>
                    <a:lnTo>
                      <a:pt x="276840" y="477554"/>
                    </a:lnTo>
                    <a:lnTo>
                      <a:pt x="279152" y="480674"/>
                    </a:lnTo>
                    <a:lnTo>
                      <a:pt x="279656" y="482953"/>
                    </a:lnTo>
                    <a:lnTo>
                      <a:pt x="278758" y="484051"/>
                    </a:lnTo>
                    <a:lnTo>
                      <a:pt x="276998" y="484893"/>
                    </a:lnTo>
                    <a:lnTo>
                      <a:pt x="274931" y="486403"/>
                    </a:lnTo>
                    <a:lnTo>
                      <a:pt x="273710" y="488168"/>
                    </a:lnTo>
                    <a:lnTo>
                      <a:pt x="273134" y="490098"/>
                    </a:lnTo>
                    <a:lnTo>
                      <a:pt x="273004" y="492107"/>
                    </a:lnTo>
                    <a:lnTo>
                      <a:pt x="273178" y="496916"/>
                    </a:lnTo>
                    <a:lnTo>
                      <a:pt x="272965" y="499198"/>
                    </a:lnTo>
                    <a:lnTo>
                      <a:pt x="272123" y="504184"/>
                    </a:lnTo>
                    <a:lnTo>
                      <a:pt x="271068" y="505843"/>
                    </a:lnTo>
                    <a:lnTo>
                      <a:pt x="269040" y="507178"/>
                    </a:lnTo>
                    <a:lnTo>
                      <a:pt x="266897" y="507719"/>
                    </a:lnTo>
                    <a:lnTo>
                      <a:pt x="265499" y="506888"/>
                    </a:lnTo>
                    <a:lnTo>
                      <a:pt x="264878" y="506146"/>
                    </a:lnTo>
                    <a:lnTo>
                      <a:pt x="263035" y="505081"/>
                    </a:lnTo>
                    <a:lnTo>
                      <a:pt x="262269" y="504268"/>
                    </a:lnTo>
                    <a:lnTo>
                      <a:pt x="262381" y="503354"/>
                    </a:lnTo>
                    <a:lnTo>
                      <a:pt x="263001" y="502272"/>
                    </a:lnTo>
                    <a:lnTo>
                      <a:pt x="263136" y="501320"/>
                    </a:lnTo>
                    <a:lnTo>
                      <a:pt x="261872" y="500760"/>
                    </a:lnTo>
                    <a:lnTo>
                      <a:pt x="257971" y="500376"/>
                    </a:lnTo>
                    <a:lnTo>
                      <a:pt x="257085" y="499380"/>
                    </a:lnTo>
                    <a:lnTo>
                      <a:pt x="258489" y="497152"/>
                    </a:lnTo>
                    <a:lnTo>
                      <a:pt x="260202" y="495248"/>
                    </a:lnTo>
                    <a:lnTo>
                      <a:pt x="260449" y="494267"/>
                    </a:lnTo>
                    <a:lnTo>
                      <a:pt x="260075" y="492881"/>
                    </a:lnTo>
                    <a:lnTo>
                      <a:pt x="259972" y="489748"/>
                    </a:lnTo>
                    <a:lnTo>
                      <a:pt x="258748" y="492209"/>
                    </a:lnTo>
                    <a:lnTo>
                      <a:pt x="256660" y="494140"/>
                    </a:lnTo>
                    <a:lnTo>
                      <a:pt x="254728" y="495164"/>
                    </a:lnTo>
                    <a:lnTo>
                      <a:pt x="253966" y="494816"/>
                    </a:lnTo>
                    <a:lnTo>
                      <a:pt x="252048" y="492701"/>
                    </a:lnTo>
                    <a:lnTo>
                      <a:pt x="251751" y="491905"/>
                    </a:lnTo>
                    <a:lnTo>
                      <a:pt x="252567" y="486652"/>
                    </a:lnTo>
                    <a:lnTo>
                      <a:pt x="252483" y="483332"/>
                    </a:lnTo>
                    <a:lnTo>
                      <a:pt x="251157" y="482851"/>
                    </a:lnTo>
                    <a:lnTo>
                      <a:pt x="249362" y="483893"/>
                    </a:lnTo>
                    <a:lnTo>
                      <a:pt x="247901" y="485187"/>
                    </a:lnTo>
                    <a:lnTo>
                      <a:pt x="246888" y="487212"/>
                    </a:lnTo>
                    <a:lnTo>
                      <a:pt x="246089" y="490569"/>
                    </a:lnTo>
                    <a:lnTo>
                      <a:pt x="245964" y="493736"/>
                    </a:lnTo>
                    <a:lnTo>
                      <a:pt x="247017" y="495279"/>
                    </a:lnTo>
                    <a:lnTo>
                      <a:pt x="247985" y="495947"/>
                    </a:lnTo>
                    <a:lnTo>
                      <a:pt x="253857" y="501801"/>
                    </a:lnTo>
                    <a:lnTo>
                      <a:pt x="255371" y="503740"/>
                    </a:lnTo>
                    <a:lnTo>
                      <a:pt x="256432" y="505896"/>
                    </a:lnTo>
                    <a:lnTo>
                      <a:pt x="256459" y="508050"/>
                    </a:lnTo>
                    <a:lnTo>
                      <a:pt x="255814" y="508896"/>
                    </a:lnTo>
                    <a:lnTo>
                      <a:pt x="254646" y="509920"/>
                    </a:lnTo>
                    <a:lnTo>
                      <a:pt x="253438" y="510749"/>
                    </a:lnTo>
                    <a:lnTo>
                      <a:pt x="252677" y="511096"/>
                    </a:lnTo>
                    <a:lnTo>
                      <a:pt x="251554" y="510892"/>
                    </a:lnTo>
                    <a:lnTo>
                      <a:pt x="251157" y="510305"/>
                    </a:lnTo>
                    <a:lnTo>
                      <a:pt x="250972" y="509597"/>
                    </a:lnTo>
                    <a:lnTo>
                      <a:pt x="250445" y="509047"/>
                    </a:lnTo>
                    <a:lnTo>
                      <a:pt x="248686" y="508732"/>
                    </a:lnTo>
                    <a:lnTo>
                      <a:pt x="246482" y="509027"/>
                    </a:lnTo>
                    <a:lnTo>
                      <a:pt x="244352" y="509963"/>
                    </a:lnTo>
                    <a:lnTo>
                      <a:pt x="242828" y="511639"/>
                    </a:lnTo>
                    <a:lnTo>
                      <a:pt x="248375" y="511929"/>
                    </a:lnTo>
                    <a:lnTo>
                      <a:pt x="249904" y="512520"/>
                    </a:lnTo>
                    <a:lnTo>
                      <a:pt x="251308" y="513813"/>
                    </a:lnTo>
                    <a:lnTo>
                      <a:pt x="251177" y="514745"/>
                    </a:lnTo>
                    <a:lnTo>
                      <a:pt x="248588" y="516782"/>
                    </a:lnTo>
                    <a:lnTo>
                      <a:pt x="247400" y="518182"/>
                    </a:lnTo>
                    <a:lnTo>
                      <a:pt x="245338" y="521466"/>
                    </a:lnTo>
                    <a:lnTo>
                      <a:pt x="244439" y="522523"/>
                    </a:lnTo>
                    <a:lnTo>
                      <a:pt x="242799" y="523204"/>
                    </a:lnTo>
                    <a:lnTo>
                      <a:pt x="240903" y="523190"/>
                    </a:lnTo>
                    <a:lnTo>
                      <a:pt x="237237" y="522514"/>
                    </a:lnTo>
                    <a:lnTo>
                      <a:pt x="238850" y="524547"/>
                    </a:lnTo>
                    <a:lnTo>
                      <a:pt x="244145" y="526743"/>
                    </a:lnTo>
                    <a:lnTo>
                      <a:pt x="245257" y="529790"/>
                    </a:lnTo>
                    <a:lnTo>
                      <a:pt x="240199" y="528423"/>
                    </a:lnTo>
                    <a:lnTo>
                      <a:pt x="238339" y="528740"/>
                    </a:lnTo>
                    <a:lnTo>
                      <a:pt x="237290" y="531011"/>
                    </a:lnTo>
                    <a:lnTo>
                      <a:pt x="237575" y="532016"/>
                    </a:lnTo>
                    <a:lnTo>
                      <a:pt x="238286" y="532968"/>
                    </a:lnTo>
                    <a:lnTo>
                      <a:pt x="238642" y="534108"/>
                    </a:lnTo>
                    <a:lnTo>
                      <a:pt x="237824" y="535839"/>
                    </a:lnTo>
                    <a:lnTo>
                      <a:pt x="236825" y="536399"/>
                    </a:lnTo>
                    <a:lnTo>
                      <a:pt x="235506" y="536373"/>
                    </a:lnTo>
                    <a:lnTo>
                      <a:pt x="234216" y="535960"/>
                    </a:lnTo>
                    <a:lnTo>
                      <a:pt x="233362" y="535286"/>
                    </a:lnTo>
                    <a:lnTo>
                      <a:pt x="232141" y="538484"/>
                    </a:lnTo>
                    <a:lnTo>
                      <a:pt x="233086" y="539759"/>
                    </a:lnTo>
                    <a:lnTo>
                      <a:pt x="234871" y="540465"/>
                    </a:lnTo>
                    <a:lnTo>
                      <a:pt x="236163" y="541995"/>
                    </a:lnTo>
                    <a:lnTo>
                      <a:pt x="235832" y="544176"/>
                    </a:lnTo>
                    <a:lnTo>
                      <a:pt x="234149" y="545705"/>
                    </a:lnTo>
                    <a:lnTo>
                      <a:pt x="226964" y="548418"/>
                    </a:lnTo>
                    <a:lnTo>
                      <a:pt x="226074" y="548529"/>
                    </a:lnTo>
                    <a:lnTo>
                      <a:pt x="224707" y="548182"/>
                    </a:lnTo>
                    <a:lnTo>
                      <a:pt x="224662" y="547671"/>
                    </a:lnTo>
                    <a:lnTo>
                      <a:pt x="224951" y="546906"/>
                    </a:lnTo>
                    <a:lnTo>
                      <a:pt x="224568" y="545785"/>
                    </a:lnTo>
                    <a:lnTo>
                      <a:pt x="222647" y="544117"/>
                    </a:lnTo>
                    <a:lnTo>
                      <a:pt x="220662" y="543620"/>
                    </a:lnTo>
                    <a:lnTo>
                      <a:pt x="218535" y="543938"/>
                    </a:lnTo>
                    <a:lnTo>
                      <a:pt x="213667" y="545417"/>
                    </a:lnTo>
                    <a:lnTo>
                      <a:pt x="212817" y="544619"/>
                    </a:lnTo>
                    <a:lnTo>
                      <a:pt x="212404" y="542621"/>
                    </a:lnTo>
                    <a:lnTo>
                      <a:pt x="211162" y="539722"/>
                    </a:lnTo>
                    <a:lnTo>
                      <a:pt x="205491" y="535350"/>
                    </a:lnTo>
                    <a:lnTo>
                      <a:pt x="204839" y="534450"/>
                    </a:lnTo>
                    <a:lnTo>
                      <a:pt x="204326" y="532219"/>
                    </a:lnTo>
                    <a:lnTo>
                      <a:pt x="204264" y="526907"/>
                    </a:lnTo>
                    <a:lnTo>
                      <a:pt x="203655" y="524686"/>
                    </a:lnTo>
                    <a:lnTo>
                      <a:pt x="202196" y="523384"/>
                    </a:lnTo>
                    <a:lnTo>
                      <a:pt x="201349" y="524892"/>
                    </a:lnTo>
                    <a:lnTo>
                      <a:pt x="201104" y="527747"/>
                    </a:lnTo>
                    <a:lnTo>
                      <a:pt x="201476" y="530507"/>
                    </a:lnTo>
                    <a:lnTo>
                      <a:pt x="200178" y="529888"/>
                    </a:lnTo>
                    <a:lnTo>
                      <a:pt x="199706" y="529431"/>
                    </a:lnTo>
                    <a:lnTo>
                      <a:pt x="197116" y="531119"/>
                    </a:lnTo>
                    <a:lnTo>
                      <a:pt x="194776" y="531260"/>
                    </a:lnTo>
                    <a:lnTo>
                      <a:pt x="184567" y="528915"/>
                    </a:lnTo>
                    <a:lnTo>
                      <a:pt x="182922" y="527657"/>
                    </a:lnTo>
                    <a:lnTo>
                      <a:pt x="181413" y="525479"/>
                    </a:lnTo>
                    <a:lnTo>
                      <a:pt x="179135" y="527545"/>
                    </a:lnTo>
                    <a:lnTo>
                      <a:pt x="177769" y="528362"/>
                    </a:lnTo>
                    <a:lnTo>
                      <a:pt x="176448" y="528406"/>
                    </a:lnTo>
                    <a:lnTo>
                      <a:pt x="175381" y="527460"/>
                    </a:lnTo>
                    <a:lnTo>
                      <a:pt x="175152" y="526086"/>
                    </a:lnTo>
                    <a:lnTo>
                      <a:pt x="175108" y="524503"/>
                    </a:lnTo>
                    <a:lnTo>
                      <a:pt x="174603" y="522992"/>
                    </a:lnTo>
                    <a:lnTo>
                      <a:pt x="173739" y="522301"/>
                    </a:lnTo>
                    <a:lnTo>
                      <a:pt x="172336" y="521789"/>
                    </a:lnTo>
                    <a:lnTo>
                      <a:pt x="170798" y="521724"/>
                    </a:lnTo>
                    <a:lnTo>
                      <a:pt x="169493" y="522392"/>
                    </a:lnTo>
                    <a:lnTo>
                      <a:pt x="168764" y="523947"/>
                    </a:lnTo>
                    <a:lnTo>
                      <a:pt x="168445" y="525803"/>
                    </a:lnTo>
                    <a:lnTo>
                      <a:pt x="167954" y="527407"/>
                    </a:lnTo>
                    <a:lnTo>
                      <a:pt x="166743" y="528232"/>
                    </a:lnTo>
                    <a:lnTo>
                      <a:pt x="166190" y="526148"/>
                    </a:lnTo>
                    <a:lnTo>
                      <a:pt x="165611" y="524566"/>
                    </a:lnTo>
                    <a:lnTo>
                      <a:pt x="164789" y="523524"/>
                    </a:lnTo>
                    <a:lnTo>
                      <a:pt x="163702" y="523502"/>
                    </a:lnTo>
                    <a:lnTo>
                      <a:pt x="160302" y="524326"/>
                    </a:lnTo>
                    <a:lnTo>
                      <a:pt x="159427" y="524666"/>
                    </a:lnTo>
                    <a:lnTo>
                      <a:pt x="159227" y="525336"/>
                    </a:lnTo>
                    <a:lnTo>
                      <a:pt x="159133" y="527576"/>
                    </a:lnTo>
                    <a:lnTo>
                      <a:pt x="158911" y="528202"/>
                    </a:lnTo>
                    <a:lnTo>
                      <a:pt x="158200" y="528308"/>
                    </a:lnTo>
                    <a:lnTo>
                      <a:pt x="157619" y="527842"/>
                    </a:lnTo>
                    <a:lnTo>
                      <a:pt x="157076" y="527274"/>
                    </a:lnTo>
                    <a:lnTo>
                      <a:pt x="156484" y="527036"/>
                    </a:lnTo>
                    <a:lnTo>
                      <a:pt x="151091" y="528094"/>
                    </a:lnTo>
                    <a:lnTo>
                      <a:pt x="152992" y="519293"/>
                    </a:lnTo>
                    <a:lnTo>
                      <a:pt x="152921" y="515300"/>
                    </a:lnTo>
                    <a:lnTo>
                      <a:pt x="151301" y="510918"/>
                    </a:lnTo>
                    <a:lnTo>
                      <a:pt x="146625" y="506122"/>
                    </a:lnTo>
                    <a:lnTo>
                      <a:pt x="145931" y="504970"/>
                    </a:lnTo>
                    <a:lnTo>
                      <a:pt x="146957" y="503374"/>
                    </a:lnTo>
                    <a:lnTo>
                      <a:pt x="148774" y="504108"/>
                    </a:lnTo>
                    <a:lnTo>
                      <a:pt x="150721" y="505594"/>
                    </a:lnTo>
                    <a:lnTo>
                      <a:pt x="152308" y="506197"/>
                    </a:lnTo>
                    <a:lnTo>
                      <a:pt x="151977" y="504781"/>
                    </a:lnTo>
                    <a:lnTo>
                      <a:pt x="150318" y="501551"/>
                    </a:lnTo>
                    <a:lnTo>
                      <a:pt x="152070" y="501396"/>
                    </a:lnTo>
                    <a:lnTo>
                      <a:pt x="160495" y="503525"/>
                    </a:lnTo>
                    <a:lnTo>
                      <a:pt x="162872" y="505148"/>
                    </a:lnTo>
                    <a:lnTo>
                      <a:pt x="164061" y="507516"/>
                    </a:lnTo>
                    <a:lnTo>
                      <a:pt x="164934" y="510079"/>
                    </a:lnTo>
                    <a:lnTo>
                      <a:pt x="166440" y="512231"/>
                    </a:lnTo>
                    <a:lnTo>
                      <a:pt x="167076" y="510791"/>
                    </a:lnTo>
                    <a:lnTo>
                      <a:pt x="166836" y="508302"/>
                    </a:lnTo>
                    <a:lnTo>
                      <a:pt x="167211" y="506957"/>
                    </a:lnTo>
                    <a:lnTo>
                      <a:pt x="167690" y="507497"/>
                    </a:lnTo>
                    <a:lnTo>
                      <a:pt x="168051" y="507729"/>
                    </a:lnTo>
                    <a:lnTo>
                      <a:pt x="169037" y="508138"/>
                    </a:lnTo>
                    <a:lnTo>
                      <a:pt x="168639" y="506346"/>
                    </a:lnTo>
                    <a:lnTo>
                      <a:pt x="169149" y="505942"/>
                    </a:lnTo>
                    <a:lnTo>
                      <a:pt x="169988" y="506240"/>
                    </a:lnTo>
                    <a:lnTo>
                      <a:pt x="170517" y="506544"/>
                    </a:lnTo>
                    <a:lnTo>
                      <a:pt x="171453" y="507453"/>
                    </a:lnTo>
                    <a:lnTo>
                      <a:pt x="172576" y="509836"/>
                    </a:lnTo>
                    <a:lnTo>
                      <a:pt x="173260" y="510400"/>
                    </a:lnTo>
                    <a:lnTo>
                      <a:pt x="174178" y="509056"/>
                    </a:lnTo>
                    <a:lnTo>
                      <a:pt x="174657" y="505893"/>
                    </a:lnTo>
                    <a:lnTo>
                      <a:pt x="174758" y="502570"/>
                    </a:lnTo>
                    <a:lnTo>
                      <a:pt x="174606" y="500753"/>
                    </a:lnTo>
                    <a:lnTo>
                      <a:pt x="174083" y="500082"/>
                    </a:lnTo>
                    <a:lnTo>
                      <a:pt x="171796" y="497794"/>
                    </a:lnTo>
                    <a:lnTo>
                      <a:pt x="170591" y="495591"/>
                    </a:lnTo>
                    <a:lnTo>
                      <a:pt x="169646" y="494724"/>
                    </a:lnTo>
                    <a:lnTo>
                      <a:pt x="168610" y="495129"/>
                    </a:lnTo>
                    <a:lnTo>
                      <a:pt x="165166" y="500408"/>
                    </a:lnTo>
                    <a:lnTo>
                      <a:pt x="163203" y="501526"/>
                    </a:lnTo>
                    <a:lnTo>
                      <a:pt x="161125" y="499181"/>
                    </a:lnTo>
                    <a:lnTo>
                      <a:pt x="161090" y="498357"/>
                    </a:lnTo>
                    <a:lnTo>
                      <a:pt x="161208" y="495510"/>
                    </a:lnTo>
                    <a:lnTo>
                      <a:pt x="161165" y="494789"/>
                    </a:lnTo>
                    <a:lnTo>
                      <a:pt x="160137" y="494176"/>
                    </a:lnTo>
                    <a:lnTo>
                      <a:pt x="159277" y="494487"/>
                    </a:lnTo>
                    <a:lnTo>
                      <a:pt x="158610" y="495399"/>
                    </a:lnTo>
                    <a:lnTo>
                      <a:pt x="158242" y="496660"/>
                    </a:lnTo>
                    <a:lnTo>
                      <a:pt x="157077" y="499512"/>
                    </a:lnTo>
                    <a:lnTo>
                      <a:pt x="155389" y="499180"/>
                    </a:lnTo>
                    <a:lnTo>
                      <a:pt x="153707" y="497294"/>
                    </a:lnTo>
                    <a:lnTo>
                      <a:pt x="152537" y="495561"/>
                    </a:lnTo>
                    <a:lnTo>
                      <a:pt x="151446" y="493437"/>
                    </a:lnTo>
                    <a:lnTo>
                      <a:pt x="150977" y="491354"/>
                    </a:lnTo>
                    <a:lnTo>
                      <a:pt x="151000" y="489022"/>
                    </a:lnTo>
                    <a:lnTo>
                      <a:pt x="151363" y="486066"/>
                    </a:lnTo>
                    <a:lnTo>
                      <a:pt x="151015" y="485459"/>
                    </a:lnTo>
                    <a:lnTo>
                      <a:pt x="149284" y="483767"/>
                    </a:lnTo>
                    <a:lnTo>
                      <a:pt x="147588" y="481617"/>
                    </a:lnTo>
                    <a:lnTo>
                      <a:pt x="147129" y="482217"/>
                    </a:lnTo>
                    <a:lnTo>
                      <a:pt x="146819" y="485104"/>
                    </a:lnTo>
                    <a:lnTo>
                      <a:pt x="146868" y="487045"/>
                    </a:lnTo>
                    <a:lnTo>
                      <a:pt x="146527" y="488068"/>
                    </a:lnTo>
                    <a:lnTo>
                      <a:pt x="145372" y="488389"/>
                    </a:lnTo>
                    <a:lnTo>
                      <a:pt x="144610" y="488344"/>
                    </a:lnTo>
                    <a:lnTo>
                      <a:pt x="143739" y="488412"/>
                    </a:lnTo>
                    <a:lnTo>
                      <a:pt x="142916" y="488634"/>
                    </a:lnTo>
                    <a:lnTo>
                      <a:pt x="142338" y="489094"/>
                    </a:lnTo>
                    <a:lnTo>
                      <a:pt x="141698" y="490913"/>
                    </a:lnTo>
                    <a:lnTo>
                      <a:pt x="142770" y="491456"/>
                    </a:lnTo>
                    <a:lnTo>
                      <a:pt x="146259" y="491308"/>
                    </a:lnTo>
                    <a:lnTo>
                      <a:pt x="147176" y="492107"/>
                    </a:lnTo>
                    <a:lnTo>
                      <a:pt x="146704" y="493567"/>
                    </a:lnTo>
                    <a:lnTo>
                      <a:pt x="145395" y="494910"/>
                    </a:lnTo>
                    <a:lnTo>
                      <a:pt x="143718" y="495412"/>
                    </a:lnTo>
                    <a:lnTo>
                      <a:pt x="140257" y="494828"/>
                    </a:lnTo>
                    <a:lnTo>
                      <a:pt x="138851" y="494143"/>
                    </a:lnTo>
                    <a:lnTo>
                      <a:pt x="137827" y="492997"/>
                    </a:lnTo>
                    <a:lnTo>
                      <a:pt x="136250" y="486552"/>
                    </a:lnTo>
                    <a:lnTo>
                      <a:pt x="136232" y="485698"/>
                    </a:lnTo>
                    <a:lnTo>
                      <a:pt x="136804" y="482641"/>
                    </a:lnTo>
                    <a:lnTo>
                      <a:pt x="136622" y="481948"/>
                    </a:lnTo>
                    <a:lnTo>
                      <a:pt x="134355" y="479084"/>
                    </a:lnTo>
                    <a:lnTo>
                      <a:pt x="133438" y="478266"/>
                    </a:lnTo>
                    <a:lnTo>
                      <a:pt x="132919" y="477366"/>
                    </a:lnTo>
                    <a:lnTo>
                      <a:pt x="132855" y="476497"/>
                    </a:lnTo>
                    <a:lnTo>
                      <a:pt x="132942" y="475329"/>
                    </a:lnTo>
                    <a:lnTo>
                      <a:pt x="132887" y="474282"/>
                    </a:lnTo>
                    <a:lnTo>
                      <a:pt x="132445" y="473781"/>
                    </a:lnTo>
                    <a:lnTo>
                      <a:pt x="131383" y="472988"/>
                    </a:lnTo>
                    <a:lnTo>
                      <a:pt x="130992" y="471294"/>
                    </a:lnTo>
                    <a:lnTo>
                      <a:pt x="131160" y="469263"/>
                    </a:lnTo>
                    <a:lnTo>
                      <a:pt x="131720" y="467433"/>
                    </a:lnTo>
                    <a:lnTo>
                      <a:pt x="130826" y="467817"/>
                    </a:lnTo>
                    <a:lnTo>
                      <a:pt x="129758" y="468117"/>
                    </a:lnTo>
                    <a:lnTo>
                      <a:pt x="128644" y="468181"/>
                    </a:lnTo>
                    <a:lnTo>
                      <a:pt x="127678" y="467862"/>
                    </a:lnTo>
                    <a:lnTo>
                      <a:pt x="126473" y="466750"/>
                    </a:lnTo>
                    <a:lnTo>
                      <a:pt x="126290" y="465721"/>
                    </a:lnTo>
                    <a:lnTo>
                      <a:pt x="127056" y="462958"/>
                    </a:lnTo>
                    <a:lnTo>
                      <a:pt x="127504" y="462545"/>
                    </a:lnTo>
                    <a:lnTo>
                      <a:pt x="128303" y="461605"/>
                    </a:lnTo>
                    <a:lnTo>
                      <a:pt x="128687" y="460596"/>
                    </a:lnTo>
                    <a:lnTo>
                      <a:pt x="127823" y="460026"/>
                    </a:lnTo>
                    <a:lnTo>
                      <a:pt x="126756" y="459644"/>
                    </a:lnTo>
                    <a:lnTo>
                      <a:pt x="125727" y="458877"/>
                    </a:lnTo>
                    <a:lnTo>
                      <a:pt x="123997" y="456877"/>
                    </a:lnTo>
                    <a:lnTo>
                      <a:pt x="121514" y="449736"/>
                    </a:lnTo>
                    <a:lnTo>
                      <a:pt x="120226" y="448521"/>
                    </a:lnTo>
                    <a:lnTo>
                      <a:pt x="114353" y="447713"/>
                    </a:lnTo>
                    <a:lnTo>
                      <a:pt x="113523" y="447117"/>
                    </a:lnTo>
                    <a:lnTo>
                      <a:pt x="110708" y="441216"/>
                    </a:lnTo>
                    <a:lnTo>
                      <a:pt x="109132" y="436829"/>
                    </a:lnTo>
                    <a:lnTo>
                      <a:pt x="107892" y="432016"/>
                    </a:lnTo>
                    <a:lnTo>
                      <a:pt x="106855" y="425355"/>
                    </a:lnTo>
                    <a:lnTo>
                      <a:pt x="106143" y="423007"/>
                    </a:lnTo>
                    <a:lnTo>
                      <a:pt x="105754" y="422071"/>
                    </a:lnTo>
                    <a:lnTo>
                      <a:pt x="105210" y="421466"/>
                    </a:lnTo>
                    <a:lnTo>
                      <a:pt x="103826" y="420727"/>
                    </a:lnTo>
                    <a:lnTo>
                      <a:pt x="103401" y="420060"/>
                    </a:lnTo>
                    <a:lnTo>
                      <a:pt x="103373" y="419227"/>
                    </a:lnTo>
                    <a:lnTo>
                      <a:pt x="103701" y="418705"/>
                    </a:lnTo>
                    <a:lnTo>
                      <a:pt x="104117" y="418341"/>
                    </a:lnTo>
                    <a:lnTo>
                      <a:pt x="105670" y="416114"/>
                    </a:lnTo>
                    <a:lnTo>
                      <a:pt x="106061" y="414790"/>
                    </a:lnTo>
                    <a:lnTo>
                      <a:pt x="105196" y="414075"/>
                    </a:lnTo>
                    <a:lnTo>
                      <a:pt x="104733" y="413332"/>
                    </a:lnTo>
                    <a:lnTo>
                      <a:pt x="103955" y="406342"/>
                    </a:lnTo>
                    <a:lnTo>
                      <a:pt x="103661" y="405974"/>
                    </a:lnTo>
                    <a:lnTo>
                      <a:pt x="101723" y="405890"/>
                    </a:lnTo>
                    <a:lnTo>
                      <a:pt x="101331" y="405721"/>
                    </a:lnTo>
                    <a:lnTo>
                      <a:pt x="100831" y="404080"/>
                    </a:lnTo>
                    <a:lnTo>
                      <a:pt x="100583" y="402319"/>
                    </a:lnTo>
                    <a:lnTo>
                      <a:pt x="100191" y="400868"/>
                    </a:lnTo>
                    <a:lnTo>
                      <a:pt x="99154" y="400189"/>
                    </a:lnTo>
                    <a:lnTo>
                      <a:pt x="96478" y="399522"/>
                    </a:lnTo>
                    <a:lnTo>
                      <a:pt x="96508" y="398369"/>
                    </a:lnTo>
                    <a:lnTo>
                      <a:pt x="100327" y="394072"/>
                    </a:lnTo>
                    <a:lnTo>
                      <a:pt x="98185" y="391276"/>
                    </a:lnTo>
                    <a:lnTo>
                      <a:pt x="96446" y="386612"/>
                    </a:lnTo>
                    <a:lnTo>
                      <a:pt x="95900" y="381414"/>
                    </a:lnTo>
                    <a:lnTo>
                      <a:pt x="97359" y="376998"/>
                    </a:lnTo>
                    <a:lnTo>
                      <a:pt x="95975" y="369261"/>
                    </a:lnTo>
                    <a:lnTo>
                      <a:pt x="95567" y="364929"/>
                    </a:lnTo>
                    <a:lnTo>
                      <a:pt x="95541" y="360848"/>
                    </a:lnTo>
                    <a:lnTo>
                      <a:pt x="96520" y="353447"/>
                    </a:lnTo>
                    <a:lnTo>
                      <a:pt x="96466" y="351885"/>
                    </a:lnTo>
                    <a:lnTo>
                      <a:pt x="95883" y="348901"/>
                    </a:lnTo>
                    <a:lnTo>
                      <a:pt x="96085" y="346714"/>
                    </a:lnTo>
                    <a:lnTo>
                      <a:pt x="97223" y="347824"/>
                    </a:lnTo>
                    <a:lnTo>
                      <a:pt x="98459" y="349912"/>
                    </a:lnTo>
                    <a:lnTo>
                      <a:pt x="99401" y="352199"/>
                    </a:lnTo>
                    <a:lnTo>
                      <a:pt x="99710" y="353788"/>
                    </a:lnTo>
                    <a:lnTo>
                      <a:pt x="99918" y="356018"/>
                    </a:lnTo>
                    <a:lnTo>
                      <a:pt x="101044" y="357085"/>
                    </a:lnTo>
                    <a:lnTo>
                      <a:pt x="104404" y="358266"/>
                    </a:lnTo>
                    <a:lnTo>
                      <a:pt x="105598" y="359047"/>
                    </a:lnTo>
                    <a:lnTo>
                      <a:pt x="106081" y="359614"/>
                    </a:lnTo>
                    <a:lnTo>
                      <a:pt x="106698" y="361247"/>
                    </a:lnTo>
                    <a:lnTo>
                      <a:pt x="106973" y="362244"/>
                    </a:lnTo>
                    <a:lnTo>
                      <a:pt x="107102" y="363394"/>
                    </a:lnTo>
                    <a:lnTo>
                      <a:pt x="107482" y="364381"/>
                    </a:lnTo>
                    <a:lnTo>
                      <a:pt x="110002" y="365579"/>
                    </a:lnTo>
                    <a:lnTo>
                      <a:pt x="115584" y="371422"/>
                    </a:lnTo>
                    <a:lnTo>
                      <a:pt x="116420" y="372627"/>
                    </a:lnTo>
                    <a:lnTo>
                      <a:pt x="116733" y="374207"/>
                    </a:lnTo>
                    <a:lnTo>
                      <a:pt x="116327" y="379241"/>
                    </a:lnTo>
                    <a:lnTo>
                      <a:pt x="116412" y="383888"/>
                    </a:lnTo>
                    <a:lnTo>
                      <a:pt x="116988" y="388609"/>
                    </a:lnTo>
                    <a:lnTo>
                      <a:pt x="117653" y="390006"/>
                    </a:lnTo>
                    <a:lnTo>
                      <a:pt x="118395" y="389688"/>
                    </a:lnTo>
                    <a:lnTo>
                      <a:pt x="119065" y="386891"/>
                    </a:lnTo>
                    <a:lnTo>
                      <a:pt x="120310" y="377721"/>
                    </a:lnTo>
                    <a:lnTo>
                      <a:pt x="122669" y="379663"/>
                    </a:lnTo>
                    <a:lnTo>
                      <a:pt x="123679" y="379574"/>
                    </a:lnTo>
                    <a:lnTo>
                      <a:pt x="124945" y="375475"/>
                    </a:lnTo>
                    <a:lnTo>
                      <a:pt x="125988" y="373402"/>
                    </a:lnTo>
                    <a:lnTo>
                      <a:pt x="128347" y="370233"/>
                    </a:lnTo>
                    <a:lnTo>
                      <a:pt x="128807" y="369106"/>
                    </a:lnTo>
                    <a:lnTo>
                      <a:pt x="127694" y="369193"/>
                    </a:lnTo>
                    <a:lnTo>
                      <a:pt x="126333" y="369832"/>
                    </a:lnTo>
                    <a:lnTo>
                      <a:pt x="125971" y="370413"/>
                    </a:lnTo>
                    <a:lnTo>
                      <a:pt x="126110" y="370660"/>
                    </a:lnTo>
                    <a:lnTo>
                      <a:pt x="125759" y="370873"/>
                    </a:lnTo>
                    <a:lnTo>
                      <a:pt x="125242" y="371038"/>
                    </a:lnTo>
                    <a:lnTo>
                      <a:pt x="124907" y="371075"/>
                    </a:lnTo>
                    <a:lnTo>
                      <a:pt x="124560" y="370847"/>
                    </a:lnTo>
                    <a:lnTo>
                      <a:pt x="124653" y="370395"/>
                    </a:lnTo>
                    <a:lnTo>
                      <a:pt x="124852" y="369849"/>
                    </a:lnTo>
                    <a:lnTo>
                      <a:pt x="124804" y="369401"/>
                    </a:lnTo>
                    <a:lnTo>
                      <a:pt x="124579" y="368504"/>
                    </a:lnTo>
                    <a:lnTo>
                      <a:pt x="124770" y="367568"/>
                    </a:lnTo>
                    <a:lnTo>
                      <a:pt x="124757" y="366620"/>
                    </a:lnTo>
                    <a:lnTo>
                      <a:pt x="123986" y="365694"/>
                    </a:lnTo>
                    <a:lnTo>
                      <a:pt x="122969" y="365540"/>
                    </a:lnTo>
                    <a:lnTo>
                      <a:pt x="122584" y="366466"/>
                    </a:lnTo>
                    <a:lnTo>
                      <a:pt x="122310" y="367614"/>
                    </a:lnTo>
                    <a:lnTo>
                      <a:pt x="121617" y="368084"/>
                    </a:lnTo>
                    <a:lnTo>
                      <a:pt x="120013" y="366290"/>
                    </a:lnTo>
                    <a:lnTo>
                      <a:pt x="115501" y="358500"/>
                    </a:lnTo>
                    <a:lnTo>
                      <a:pt x="114337" y="355681"/>
                    </a:lnTo>
                    <a:lnTo>
                      <a:pt x="112798" y="354358"/>
                    </a:lnTo>
                    <a:lnTo>
                      <a:pt x="112316" y="353843"/>
                    </a:lnTo>
                    <a:lnTo>
                      <a:pt x="112141" y="350206"/>
                    </a:lnTo>
                    <a:lnTo>
                      <a:pt x="111330" y="346606"/>
                    </a:lnTo>
                    <a:lnTo>
                      <a:pt x="111193" y="344215"/>
                    </a:lnTo>
                    <a:lnTo>
                      <a:pt x="111895" y="342146"/>
                    </a:lnTo>
                    <a:lnTo>
                      <a:pt x="110798" y="341322"/>
                    </a:lnTo>
                    <a:lnTo>
                      <a:pt x="109872" y="341349"/>
                    </a:lnTo>
                    <a:lnTo>
                      <a:pt x="107791" y="342765"/>
                    </a:lnTo>
                    <a:lnTo>
                      <a:pt x="107742" y="342960"/>
                    </a:lnTo>
                    <a:lnTo>
                      <a:pt x="106966" y="344348"/>
                    </a:lnTo>
                    <a:lnTo>
                      <a:pt x="106563" y="344641"/>
                    </a:lnTo>
                    <a:lnTo>
                      <a:pt x="105258" y="345279"/>
                    </a:lnTo>
                    <a:lnTo>
                      <a:pt x="104730" y="345874"/>
                    </a:lnTo>
                    <a:lnTo>
                      <a:pt x="104503" y="347406"/>
                    </a:lnTo>
                    <a:lnTo>
                      <a:pt x="104841" y="348946"/>
                    </a:lnTo>
                    <a:lnTo>
                      <a:pt x="104777" y="350253"/>
                    </a:lnTo>
                    <a:lnTo>
                      <a:pt x="103373" y="351111"/>
                    </a:lnTo>
                    <a:lnTo>
                      <a:pt x="102676" y="350658"/>
                    </a:lnTo>
                    <a:lnTo>
                      <a:pt x="99931" y="347126"/>
                    </a:lnTo>
                    <a:lnTo>
                      <a:pt x="104717" y="338302"/>
                    </a:lnTo>
                    <a:lnTo>
                      <a:pt x="104677" y="327699"/>
                    </a:lnTo>
                    <a:lnTo>
                      <a:pt x="101635" y="317700"/>
                    </a:lnTo>
                    <a:lnTo>
                      <a:pt x="97500" y="310698"/>
                    </a:lnTo>
                    <a:lnTo>
                      <a:pt x="90683" y="302533"/>
                    </a:lnTo>
                    <a:lnTo>
                      <a:pt x="90021" y="302075"/>
                    </a:lnTo>
                    <a:lnTo>
                      <a:pt x="89568" y="301301"/>
                    </a:lnTo>
                    <a:lnTo>
                      <a:pt x="89574" y="297895"/>
                    </a:lnTo>
                    <a:lnTo>
                      <a:pt x="89087" y="297067"/>
                    </a:lnTo>
                    <a:lnTo>
                      <a:pt x="88284" y="296478"/>
                    </a:lnTo>
                    <a:lnTo>
                      <a:pt x="87420" y="295441"/>
                    </a:lnTo>
                    <a:lnTo>
                      <a:pt x="84693" y="287511"/>
                    </a:lnTo>
                    <a:lnTo>
                      <a:pt x="83046" y="285521"/>
                    </a:lnTo>
                    <a:lnTo>
                      <a:pt x="82673" y="284284"/>
                    </a:lnTo>
                    <a:lnTo>
                      <a:pt x="82122" y="283017"/>
                    </a:lnTo>
                    <a:lnTo>
                      <a:pt x="81089" y="282352"/>
                    </a:lnTo>
                    <a:lnTo>
                      <a:pt x="79743" y="282264"/>
                    </a:lnTo>
                    <a:lnTo>
                      <a:pt x="78962" y="282047"/>
                    </a:lnTo>
                    <a:lnTo>
                      <a:pt x="78499" y="281200"/>
                    </a:lnTo>
                    <a:lnTo>
                      <a:pt x="78167" y="279326"/>
                    </a:lnTo>
                    <a:lnTo>
                      <a:pt x="78139" y="278114"/>
                    </a:lnTo>
                    <a:lnTo>
                      <a:pt x="78774" y="274563"/>
                    </a:lnTo>
                    <a:lnTo>
                      <a:pt x="75893" y="260482"/>
                    </a:lnTo>
                    <a:lnTo>
                      <a:pt x="71622" y="251222"/>
                    </a:lnTo>
                    <a:lnTo>
                      <a:pt x="70521" y="247250"/>
                    </a:lnTo>
                    <a:lnTo>
                      <a:pt x="69883" y="246628"/>
                    </a:lnTo>
                    <a:lnTo>
                      <a:pt x="68932" y="246079"/>
                    </a:lnTo>
                    <a:lnTo>
                      <a:pt x="67995" y="244921"/>
                    </a:lnTo>
                    <a:lnTo>
                      <a:pt x="66728" y="242699"/>
                    </a:lnTo>
                    <a:lnTo>
                      <a:pt x="67172" y="242335"/>
                    </a:lnTo>
                    <a:lnTo>
                      <a:pt x="67342" y="241932"/>
                    </a:lnTo>
                    <a:lnTo>
                      <a:pt x="67420" y="241498"/>
                    </a:lnTo>
                    <a:lnTo>
                      <a:pt x="67599" y="241022"/>
                    </a:lnTo>
                    <a:lnTo>
                      <a:pt x="70189" y="240120"/>
                    </a:lnTo>
                    <a:lnTo>
                      <a:pt x="70532" y="236748"/>
                    </a:lnTo>
                    <a:lnTo>
                      <a:pt x="69675" y="232834"/>
                    </a:lnTo>
                    <a:lnTo>
                      <a:pt x="64671" y="220297"/>
                    </a:lnTo>
                    <a:lnTo>
                      <a:pt x="63164" y="217642"/>
                    </a:lnTo>
                    <a:lnTo>
                      <a:pt x="64300" y="214666"/>
                    </a:lnTo>
                    <a:lnTo>
                      <a:pt x="64964" y="210717"/>
                    </a:lnTo>
                    <a:lnTo>
                      <a:pt x="64794" y="206924"/>
                    </a:lnTo>
                    <a:lnTo>
                      <a:pt x="63383" y="204437"/>
                    </a:lnTo>
                    <a:lnTo>
                      <a:pt x="64794" y="199417"/>
                    </a:lnTo>
                    <a:lnTo>
                      <a:pt x="63472" y="195151"/>
                    </a:lnTo>
                    <a:lnTo>
                      <a:pt x="59362" y="187987"/>
                    </a:lnTo>
                    <a:lnTo>
                      <a:pt x="60830" y="187714"/>
                    </a:lnTo>
                    <a:lnTo>
                      <a:pt x="62019" y="186845"/>
                    </a:lnTo>
                    <a:lnTo>
                      <a:pt x="62861" y="185458"/>
                    </a:lnTo>
                    <a:lnTo>
                      <a:pt x="63336" y="183550"/>
                    </a:lnTo>
                    <a:lnTo>
                      <a:pt x="61931" y="180759"/>
                    </a:lnTo>
                    <a:lnTo>
                      <a:pt x="61532" y="179562"/>
                    </a:lnTo>
                    <a:lnTo>
                      <a:pt x="62253" y="179046"/>
                    </a:lnTo>
                    <a:lnTo>
                      <a:pt x="63925" y="178751"/>
                    </a:lnTo>
                    <a:lnTo>
                      <a:pt x="65800" y="176142"/>
                    </a:lnTo>
                    <a:lnTo>
                      <a:pt x="66858" y="175639"/>
                    </a:lnTo>
                    <a:lnTo>
                      <a:pt x="68657" y="175610"/>
                    </a:lnTo>
                    <a:lnTo>
                      <a:pt x="69949" y="174889"/>
                    </a:lnTo>
                    <a:lnTo>
                      <a:pt x="70859" y="172972"/>
                    </a:lnTo>
                    <a:lnTo>
                      <a:pt x="71806" y="168882"/>
                    </a:lnTo>
                    <a:lnTo>
                      <a:pt x="72302" y="165251"/>
                    </a:lnTo>
                    <a:lnTo>
                      <a:pt x="72059" y="151531"/>
                    </a:lnTo>
                    <a:lnTo>
                      <a:pt x="72421" y="148580"/>
                    </a:lnTo>
                    <a:lnTo>
                      <a:pt x="73666" y="145970"/>
                    </a:lnTo>
                    <a:close/>
                    <a:moveTo>
                      <a:pt x="97034" y="142545"/>
                    </a:moveTo>
                    <a:lnTo>
                      <a:pt x="97530" y="143859"/>
                    </a:lnTo>
                    <a:lnTo>
                      <a:pt x="98056" y="145829"/>
                    </a:lnTo>
                    <a:lnTo>
                      <a:pt x="99608" y="147000"/>
                    </a:lnTo>
                    <a:lnTo>
                      <a:pt x="101025" y="147567"/>
                    </a:lnTo>
                    <a:lnTo>
                      <a:pt x="102693" y="149550"/>
                    </a:lnTo>
                    <a:lnTo>
                      <a:pt x="104309" y="150139"/>
                    </a:lnTo>
                    <a:lnTo>
                      <a:pt x="105931" y="150865"/>
                    </a:lnTo>
                    <a:lnTo>
                      <a:pt x="107239" y="152359"/>
                    </a:lnTo>
                    <a:lnTo>
                      <a:pt x="108190" y="154194"/>
                    </a:lnTo>
                    <a:lnTo>
                      <a:pt x="108675" y="155887"/>
                    </a:lnTo>
                    <a:lnTo>
                      <a:pt x="105951" y="155603"/>
                    </a:lnTo>
                    <a:lnTo>
                      <a:pt x="104104" y="153485"/>
                    </a:lnTo>
                    <a:lnTo>
                      <a:pt x="100790" y="153794"/>
                    </a:lnTo>
                    <a:lnTo>
                      <a:pt x="95004" y="156312"/>
                    </a:lnTo>
                    <a:lnTo>
                      <a:pt x="94491" y="156248"/>
                    </a:lnTo>
                    <a:lnTo>
                      <a:pt x="93807" y="155988"/>
                    </a:lnTo>
                    <a:lnTo>
                      <a:pt x="92966" y="155902"/>
                    </a:lnTo>
                    <a:lnTo>
                      <a:pt x="91987" y="156401"/>
                    </a:lnTo>
                    <a:lnTo>
                      <a:pt x="91309" y="156542"/>
                    </a:lnTo>
                    <a:lnTo>
                      <a:pt x="90646" y="156053"/>
                    </a:lnTo>
                    <a:lnTo>
                      <a:pt x="90090" y="155364"/>
                    </a:lnTo>
                    <a:lnTo>
                      <a:pt x="89796" y="154818"/>
                    </a:lnTo>
                    <a:lnTo>
                      <a:pt x="90403" y="149104"/>
                    </a:lnTo>
                    <a:lnTo>
                      <a:pt x="90301" y="148252"/>
                    </a:lnTo>
                    <a:lnTo>
                      <a:pt x="95637" y="143422"/>
                    </a:lnTo>
                    <a:close/>
                    <a:moveTo>
                      <a:pt x="433856" y="142041"/>
                    </a:moveTo>
                    <a:lnTo>
                      <a:pt x="435234" y="142395"/>
                    </a:lnTo>
                    <a:lnTo>
                      <a:pt x="435942" y="142977"/>
                    </a:lnTo>
                    <a:lnTo>
                      <a:pt x="439416" y="149506"/>
                    </a:lnTo>
                    <a:lnTo>
                      <a:pt x="440147" y="150345"/>
                    </a:lnTo>
                    <a:lnTo>
                      <a:pt x="442007" y="151455"/>
                    </a:lnTo>
                    <a:lnTo>
                      <a:pt x="442808" y="152209"/>
                    </a:lnTo>
                    <a:lnTo>
                      <a:pt x="445645" y="158062"/>
                    </a:lnTo>
                    <a:lnTo>
                      <a:pt x="446988" y="159897"/>
                    </a:lnTo>
                    <a:lnTo>
                      <a:pt x="446027" y="161082"/>
                    </a:lnTo>
                    <a:lnTo>
                      <a:pt x="445204" y="161310"/>
                    </a:lnTo>
                    <a:lnTo>
                      <a:pt x="444581" y="160770"/>
                    </a:lnTo>
                    <a:lnTo>
                      <a:pt x="444266" y="159529"/>
                    </a:lnTo>
                    <a:lnTo>
                      <a:pt x="443788" y="160079"/>
                    </a:lnTo>
                    <a:lnTo>
                      <a:pt x="442637" y="161981"/>
                    </a:lnTo>
                    <a:lnTo>
                      <a:pt x="440667" y="162563"/>
                    </a:lnTo>
                    <a:lnTo>
                      <a:pt x="440392" y="162558"/>
                    </a:lnTo>
                    <a:lnTo>
                      <a:pt x="438996" y="164087"/>
                    </a:lnTo>
                    <a:lnTo>
                      <a:pt x="438525" y="165094"/>
                    </a:lnTo>
                    <a:lnTo>
                      <a:pt x="438356" y="166735"/>
                    </a:lnTo>
                    <a:lnTo>
                      <a:pt x="436613" y="165515"/>
                    </a:lnTo>
                    <a:lnTo>
                      <a:pt x="434776" y="165586"/>
                    </a:lnTo>
                    <a:lnTo>
                      <a:pt x="433001" y="166472"/>
                    </a:lnTo>
                    <a:lnTo>
                      <a:pt x="431427" y="167660"/>
                    </a:lnTo>
                    <a:lnTo>
                      <a:pt x="432130" y="163303"/>
                    </a:lnTo>
                    <a:lnTo>
                      <a:pt x="431529" y="158856"/>
                    </a:lnTo>
                    <a:lnTo>
                      <a:pt x="428476" y="158279"/>
                    </a:lnTo>
                    <a:lnTo>
                      <a:pt x="421597" y="160933"/>
                    </a:lnTo>
                    <a:lnTo>
                      <a:pt x="421171" y="159510"/>
                    </a:lnTo>
                    <a:lnTo>
                      <a:pt x="420597" y="158639"/>
                    </a:lnTo>
                    <a:lnTo>
                      <a:pt x="419787" y="158150"/>
                    </a:lnTo>
                    <a:lnTo>
                      <a:pt x="418689" y="157888"/>
                    </a:lnTo>
                    <a:lnTo>
                      <a:pt x="417993" y="158039"/>
                    </a:lnTo>
                    <a:lnTo>
                      <a:pt x="416939" y="159118"/>
                    </a:lnTo>
                    <a:lnTo>
                      <a:pt x="416417" y="159356"/>
                    </a:lnTo>
                    <a:lnTo>
                      <a:pt x="415726" y="159169"/>
                    </a:lnTo>
                    <a:lnTo>
                      <a:pt x="414716" y="158400"/>
                    </a:lnTo>
                    <a:lnTo>
                      <a:pt x="414178" y="158181"/>
                    </a:lnTo>
                    <a:lnTo>
                      <a:pt x="407290" y="158024"/>
                    </a:lnTo>
                    <a:lnTo>
                      <a:pt x="405150" y="156991"/>
                    </a:lnTo>
                    <a:lnTo>
                      <a:pt x="404428" y="156187"/>
                    </a:lnTo>
                    <a:lnTo>
                      <a:pt x="403633" y="154621"/>
                    </a:lnTo>
                    <a:lnTo>
                      <a:pt x="403021" y="154043"/>
                    </a:lnTo>
                    <a:lnTo>
                      <a:pt x="400981" y="153839"/>
                    </a:lnTo>
                    <a:lnTo>
                      <a:pt x="400102" y="153470"/>
                    </a:lnTo>
                    <a:lnTo>
                      <a:pt x="399899" y="152300"/>
                    </a:lnTo>
                    <a:lnTo>
                      <a:pt x="400772" y="149068"/>
                    </a:lnTo>
                    <a:lnTo>
                      <a:pt x="402106" y="147431"/>
                    </a:lnTo>
                    <a:lnTo>
                      <a:pt x="408596" y="144776"/>
                    </a:lnTo>
                    <a:lnTo>
                      <a:pt x="410482" y="144473"/>
                    </a:lnTo>
                    <a:lnTo>
                      <a:pt x="414963" y="144862"/>
                    </a:lnTo>
                    <a:lnTo>
                      <a:pt x="417078" y="145459"/>
                    </a:lnTo>
                    <a:lnTo>
                      <a:pt x="418096" y="146028"/>
                    </a:lnTo>
                    <a:lnTo>
                      <a:pt x="419999" y="148166"/>
                    </a:lnTo>
                    <a:lnTo>
                      <a:pt x="421025" y="147370"/>
                    </a:lnTo>
                    <a:lnTo>
                      <a:pt x="422118" y="144929"/>
                    </a:lnTo>
                    <a:lnTo>
                      <a:pt x="426335" y="145150"/>
                    </a:lnTo>
                    <a:lnTo>
                      <a:pt x="429073" y="144889"/>
                    </a:lnTo>
                    <a:lnTo>
                      <a:pt x="430459" y="143771"/>
                    </a:lnTo>
                    <a:lnTo>
                      <a:pt x="431002" y="143620"/>
                    </a:lnTo>
                    <a:lnTo>
                      <a:pt x="433416" y="142364"/>
                    </a:lnTo>
                    <a:close/>
                    <a:moveTo>
                      <a:pt x="85546" y="114219"/>
                    </a:moveTo>
                    <a:lnTo>
                      <a:pt x="85938" y="114711"/>
                    </a:lnTo>
                    <a:lnTo>
                      <a:pt x="86446" y="116352"/>
                    </a:lnTo>
                    <a:lnTo>
                      <a:pt x="86467" y="117228"/>
                    </a:lnTo>
                    <a:lnTo>
                      <a:pt x="85141" y="126690"/>
                    </a:lnTo>
                    <a:lnTo>
                      <a:pt x="84683" y="127654"/>
                    </a:lnTo>
                    <a:lnTo>
                      <a:pt x="82352" y="129301"/>
                    </a:lnTo>
                    <a:lnTo>
                      <a:pt x="81312" y="136960"/>
                    </a:lnTo>
                    <a:lnTo>
                      <a:pt x="79016" y="137748"/>
                    </a:lnTo>
                    <a:lnTo>
                      <a:pt x="78321" y="135732"/>
                    </a:lnTo>
                    <a:lnTo>
                      <a:pt x="78104" y="134741"/>
                    </a:lnTo>
                    <a:lnTo>
                      <a:pt x="78915" y="127543"/>
                    </a:lnTo>
                    <a:lnTo>
                      <a:pt x="78703" y="126511"/>
                    </a:lnTo>
                    <a:lnTo>
                      <a:pt x="77433" y="125088"/>
                    </a:lnTo>
                    <a:lnTo>
                      <a:pt x="77286" y="124253"/>
                    </a:lnTo>
                    <a:lnTo>
                      <a:pt x="78242" y="122697"/>
                    </a:lnTo>
                    <a:lnTo>
                      <a:pt x="79650" y="122661"/>
                    </a:lnTo>
                    <a:lnTo>
                      <a:pt x="81278" y="122942"/>
                    </a:lnTo>
                    <a:lnTo>
                      <a:pt x="82953" y="122248"/>
                    </a:lnTo>
                    <a:lnTo>
                      <a:pt x="83523" y="121086"/>
                    </a:lnTo>
                    <a:lnTo>
                      <a:pt x="85260" y="114906"/>
                    </a:lnTo>
                    <a:close/>
                    <a:moveTo>
                      <a:pt x="97504" y="112102"/>
                    </a:moveTo>
                    <a:lnTo>
                      <a:pt x="99769" y="112471"/>
                    </a:lnTo>
                    <a:lnTo>
                      <a:pt x="100756" y="112847"/>
                    </a:lnTo>
                    <a:lnTo>
                      <a:pt x="101718" y="113419"/>
                    </a:lnTo>
                    <a:lnTo>
                      <a:pt x="103435" y="115080"/>
                    </a:lnTo>
                    <a:lnTo>
                      <a:pt x="103329" y="116312"/>
                    </a:lnTo>
                    <a:lnTo>
                      <a:pt x="102403" y="117774"/>
                    </a:lnTo>
                    <a:lnTo>
                      <a:pt x="101624" y="120073"/>
                    </a:lnTo>
                    <a:lnTo>
                      <a:pt x="101856" y="121518"/>
                    </a:lnTo>
                    <a:lnTo>
                      <a:pt x="101545" y="122065"/>
                    </a:lnTo>
                    <a:lnTo>
                      <a:pt x="99233" y="122163"/>
                    </a:lnTo>
                    <a:lnTo>
                      <a:pt x="98240" y="122356"/>
                    </a:lnTo>
                    <a:lnTo>
                      <a:pt x="97317" y="122830"/>
                    </a:lnTo>
                    <a:lnTo>
                      <a:pt x="96444" y="123625"/>
                    </a:lnTo>
                    <a:lnTo>
                      <a:pt x="93909" y="123112"/>
                    </a:lnTo>
                    <a:lnTo>
                      <a:pt x="92572" y="121523"/>
                    </a:lnTo>
                    <a:lnTo>
                      <a:pt x="91619" y="119510"/>
                    </a:lnTo>
                    <a:lnTo>
                      <a:pt x="90293" y="117628"/>
                    </a:lnTo>
                    <a:lnTo>
                      <a:pt x="91142" y="117419"/>
                    </a:lnTo>
                    <a:lnTo>
                      <a:pt x="93087" y="117365"/>
                    </a:lnTo>
                    <a:lnTo>
                      <a:pt x="93855" y="117107"/>
                    </a:lnTo>
                    <a:lnTo>
                      <a:pt x="94657" y="116421"/>
                    </a:lnTo>
                    <a:lnTo>
                      <a:pt x="95579" y="115315"/>
                    </a:lnTo>
                    <a:lnTo>
                      <a:pt x="95989" y="114284"/>
                    </a:lnTo>
                    <a:lnTo>
                      <a:pt x="95235" y="113712"/>
                    </a:lnTo>
                    <a:lnTo>
                      <a:pt x="94998" y="113414"/>
                    </a:lnTo>
                    <a:lnTo>
                      <a:pt x="95650" y="112849"/>
                    </a:lnTo>
                    <a:lnTo>
                      <a:pt x="96639" y="112298"/>
                    </a:lnTo>
                    <a:close/>
                    <a:moveTo>
                      <a:pt x="409544" y="61654"/>
                    </a:moveTo>
                    <a:lnTo>
                      <a:pt x="424322" y="88019"/>
                    </a:lnTo>
                    <a:lnTo>
                      <a:pt x="424706" y="89553"/>
                    </a:lnTo>
                    <a:lnTo>
                      <a:pt x="426056" y="92974"/>
                    </a:lnTo>
                    <a:lnTo>
                      <a:pt x="430045" y="95546"/>
                    </a:lnTo>
                    <a:lnTo>
                      <a:pt x="438457" y="98029"/>
                    </a:lnTo>
                    <a:lnTo>
                      <a:pt x="437343" y="100786"/>
                    </a:lnTo>
                    <a:lnTo>
                      <a:pt x="435761" y="110645"/>
                    </a:lnTo>
                    <a:lnTo>
                      <a:pt x="434479" y="113082"/>
                    </a:lnTo>
                    <a:lnTo>
                      <a:pt x="429734" y="115780"/>
                    </a:lnTo>
                    <a:lnTo>
                      <a:pt x="427766" y="118042"/>
                    </a:lnTo>
                    <a:lnTo>
                      <a:pt x="429734" y="119150"/>
                    </a:lnTo>
                    <a:lnTo>
                      <a:pt x="432001" y="118731"/>
                    </a:lnTo>
                    <a:lnTo>
                      <a:pt x="434140" y="117341"/>
                    </a:lnTo>
                    <a:lnTo>
                      <a:pt x="435663" y="115529"/>
                    </a:lnTo>
                    <a:lnTo>
                      <a:pt x="436331" y="117505"/>
                    </a:lnTo>
                    <a:lnTo>
                      <a:pt x="436950" y="120492"/>
                    </a:lnTo>
                    <a:lnTo>
                      <a:pt x="437513" y="125634"/>
                    </a:lnTo>
                    <a:lnTo>
                      <a:pt x="436990" y="127833"/>
                    </a:lnTo>
                    <a:lnTo>
                      <a:pt x="435965" y="127441"/>
                    </a:lnTo>
                    <a:lnTo>
                      <a:pt x="433591" y="124221"/>
                    </a:lnTo>
                    <a:lnTo>
                      <a:pt x="432574" y="126926"/>
                    </a:lnTo>
                    <a:lnTo>
                      <a:pt x="434019" y="128602"/>
                    </a:lnTo>
                    <a:lnTo>
                      <a:pt x="435807" y="129943"/>
                    </a:lnTo>
                    <a:lnTo>
                      <a:pt x="435867" y="131647"/>
                    </a:lnTo>
                    <a:lnTo>
                      <a:pt x="433652" y="133322"/>
                    </a:lnTo>
                    <a:lnTo>
                      <a:pt x="431935" y="132235"/>
                    </a:lnTo>
                    <a:lnTo>
                      <a:pt x="430337" y="130168"/>
                    </a:lnTo>
                    <a:lnTo>
                      <a:pt x="428417" y="128874"/>
                    </a:lnTo>
                    <a:lnTo>
                      <a:pt x="426378" y="128031"/>
                    </a:lnTo>
                    <a:lnTo>
                      <a:pt x="425233" y="127837"/>
                    </a:lnTo>
                    <a:lnTo>
                      <a:pt x="424032" y="128292"/>
                    </a:lnTo>
                    <a:lnTo>
                      <a:pt x="423342" y="129473"/>
                    </a:lnTo>
                    <a:lnTo>
                      <a:pt x="422298" y="132768"/>
                    </a:lnTo>
                    <a:lnTo>
                      <a:pt x="421551" y="133389"/>
                    </a:lnTo>
                    <a:lnTo>
                      <a:pt x="419642" y="133773"/>
                    </a:lnTo>
                    <a:lnTo>
                      <a:pt x="417417" y="134708"/>
                    </a:lnTo>
                    <a:lnTo>
                      <a:pt x="415119" y="135147"/>
                    </a:lnTo>
                    <a:lnTo>
                      <a:pt x="410596" y="132539"/>
                    </a:lnTo>
                    <a:lnTo>
                      <a:pt x="408465" y="130417"/>
                    </a:lnTo>
                    <a:lnTo>
                      <a:pt x="407845" y="127973"/>
                    </a:lnTo>
                    <a:lnTo>
                      <a:pt x="410114" y="125569"/>
                    </a:lnTo>
                    <a:lnTo>
                      <a:pt x="407648" y="122216"/>
                    </a:lnTo>
                    <a:lnTo>
                      <a:pt x="406540" y="120176"/>
                    </a:lnTo>
                    <a:lnTo>
                      <a:pt x="406854" y="118437"/>
                    </a:lnTo>
                    <a:lnTo>
                      <a:pt x="407404" y="116793"/>
                    </a:lnTo>
                    <a:lnTo>
                      <a:pt x="407239" y="114431"/>
                    </a:lnTo>
                    <a:lnTo>
                      <a:pt x="406598" y="112143"/>
                    </a:lnTo>
                    <a:lnTo>
                      <a:pt x="405688" y="110690"/>
                    </a:lnTo>
                    <a:lnTo>
                      <a:pt x="403879" y="110052"/>
                    </a:lnTo>
                    <a:lnTo>
                      <a:pt x="402566" y="110188"/>
                    </a:lnTo>
                    <a:lnTo>
                      <a:pt x="401952" y="109441"/>
                    </a:lnTo>
                    <a:lnTo>
                      <a:pt x="402240" y="106238"/>
                    </a:lnTo>
                    <a:lnTo>
                      <a:pt x="401769" y="104047"/>
                    </a:lnTo>
                    <a:lnTo>
                      <a:pt x="400091" y="102611"/>
                    </a:lnTo>
                    <a:lnTo>
                      <a:pt x="398051" y="101818"/>
                    </a:lnTo>
                    <a:lnTo>
                      <a:pt x="396529" y="101515"/>
                    </a:lnTo>
                    <a:lnTo>
                      <a:pt x="396750" y="100664"/>
                    </a:lnTo>
                    <a:lnTo>
                      <a:pt x="399236" y="96591"/>
                    </a:lnTo>
                    <a:lnTo>
                      <a:pt x="399980" y="94844"/>
                    </a:lnTo>
                    <a:lnTo>
                      <a:pt x="399950" y="92997"/>
                    </a:lnTo>
                    <a:lnTo>
                      <a:pt x="399154" y="88996"/>
                    </a:lnTo>
                    <a:lnTo>
                      <a:pt x="399129" y="87108"/>
                    </a:lnTo>
                    <a:lnTo>
                      <a:pt x="398810" y="84122"/>
                    </a:lnTo>
                    <a:lnTo>
                      <a:pt x="396985" y="84014"/>
                    </a:lnTo>
                    <a:lnTo>
                      <a:pt x="393113" y="85888"/>
                    </a:lnTo>
                    <a:lnTo>
                      <a:pt x="391296" y="85209"/>
                    </a:lnTo>
                    <a:lnTo>
                      <a:pt x="387024" y="80574"/>
                    </a:lnTo>
                    <a:lnTo>
                      <a:pt x="388799" y="79467"/>
                    </a:lnTo>
                    <a:lnTo>
                      <a:pt x="391408" y="76963"/>
                    </a:lnTo>
                    <a:lnTo>
                      <a:pt x="393262" y="76036"/>
                    </a:lnTo>
                    <a:lnTo>
                      <a:pt x="397465" y="75200"/>
                    </a:lnTo>
                    <a:lnTo>
                      <a:pt x="398652" y="73955"/>
                    </a:lnTo>
                    <a:lnTo>
                      <a:pt x="398094" y="71341"/>
                    </a:lnTo>
                    <a:lnTo>
                      <a:pt x="399022" y="71037"/>
                    </a:lnTo>
                    <a:lnTo>
                      <a:pt x="401046" y="69857"/>
                    </a:lnTo>
                    <a:lnTo>
                      <a:pt x="400074" y="67910"/>
                    </a:lnTo>
                    <a:lnTo>
                      <a:pt x="399696" y="66823"/>
                    </a:lnTo>
                    <a:lnTo>
                      <a:pt x="399629" y="65713"/>
                    </a:lnTo>
                    <a:lnTo>
                      <a:pt x="400255" y="64511"/>
                    </a:lnTo>
                    <a:lnTo>
                      <a:pt x="401208" y="65005"/>
                    </a:lnTo>
                    <a:lnTo>
                      <a:pt x="402187" y="66063"/>
                    </a:lnTo>
                    <a:lnTo>
                      <a:pt x="402916" y="66624"/>
                    </a:lnTo>
                    <a:lnTo>
                      <a:pt x="404634" y="65914"/>
                    </a:lnTo>
                    <a:close/>
                    <a:moveTo>
                      <a:pt x="19801" y="0"/>
                    </a:moveTo>
                    <a:lnTo>
                      <a:pt x="20509" y="539"/>
                    </a:lnTo>
                    <a:lnTo>
                      <a:pt x="23188" y="3925"/>
                    </a:lnTo>
                    <a:lnTo>
                      <a:pt x="27103" y="6314"/>
                    </a:lnTo>
                    <a:lnTo>
                      <a:pt x="28797" y="7915"/>
                    </a:lnTo>
                    <a:lnTo>
                      <a:pt x="29551" y="10900"/>
                    </a:lnTo>
                    <a:lnTo>
                      <a:pt x="30151" y="11925"/>
                    </a:lnTo>
                    <a:lnTo>
                      <a:pt x="30706" y="13219"/>
                    </a:lnTo>
                    <a:lnTo>
                      <a:pt x="30851" y="14800"/>
                    </a:lnTo>
                    <a:lnTo>
                      <a:pt x="29512" y="20406"/>
                    </a:lnTo>
                    <a:lnTo>
                      <a:pt x="29431" y="23469"/>
                    </a:lnTo>
                    <a:lnTo>
                      <a:pt x="30275" y="28830"/>
                    </a:lnTo>
                    <a:lnTo>
                      <a:pt x="30308" y="31526"/>
                    </a:lnTo>
                    <a:lnTo>
                      <a:pt x="29548" y="34188"/>
                    </a:lnTo>
                    <a:lnTo>
                      <a:pt x="27268" y="39608"/>
                    </a:lnTo>
                    <a:lnTo>
                      <a:pt x="27016" y="42235"/>
                    </a:lnTo>
                    <a:lnTo>
                      <a:pt x="27614" y="43533"/>
                    </a:lnTo>
                    <a:lnTo>
                      <a:pt x="28546" y="44063"/>
                    </a:lnTo>
                    <a:lnTo>
                      <a:pt x="29509" y="44449"/>
                    </a:lnTo>
                    <a:lnTo>
                      <a:pt x="30155" y="45268"/>
                    </a:lnTo>
                    <a:lnTo>
                      <a:pt x="30409" y="46880"/>
                    </a:lnTo>
                    <a:lnTo>
                      <a:pt x="30217" y="48124"/>
                    </a:lnTo>
                    <a:lnTo>
                      <a:pt x="29832" y="49349"/>
                    </a:lnTo>
                    <a:lnTo>
                      <a:pt x="28998" y="53845"/>
                    </a:lnTo>
                    <a:lnTo>
                      <a:pt x="28504" y="55185"/>
                    </a:lnTo>
                    <a:lnTo>
                      <a:pt x="27834" y="55711"/>
                    </a:lnTo>
                    <a:lnTo>
                      <a:pt x="26905" y="56169"/>
                    </a:lnTo>
                    <a:lnTo>
                      <a:pt x="26443" y="57429"/>
                    </a:lnTo>
                    <a:lnTo>
                      <a:pt x="26146" y="58873"/>
                    </a:lnTo>
                    <a:lnTo>
                      <a:pt x="25685" y="59923"/>
                    </a:lnTo>
                    <a:lnTo>
                      <a:pt x="24664" y="60625"/>
                    </a:lnTo>
                    <a:lnTo>
                      <a:pt x="22439" y="61486"/>
                    </a:lnTo>
                    <a:lnTo>
                      <a:pt x="21342" y="62139"/>
                    </a:lnTo>
                    <a:lnTo>
                      <a:pt x="20519" y="63091"/>
                    </a:lnTo>
                    <a:lnTo>
                      <a:pt x="19780" y="64167"/>
                    </a:lnTo>
                    <a:lnTo>
                      <a:pt x="18951" y="65035"/>
                    </a:lnTo>
                    <a:lnTo>
                      <a:pt x="17877" y="65344"/>
                    </a:lnTo>
                    <a:lnTo>
                      <a:pt x="15731" y="65540"/>
                    </a:lnTo>
                    <a:lnTo>
                      <a:pt x="5554" y="70492"/>
                    </a:lnTo>
                    <a:lnTo>
                      <a:pt x="3632" y="70155"/>
                    </a:lnTo>
                    <a:lnTo>
                      <a:pt x="2302" y="67498"/>
                    </a:lnTo>
                    <a:lnTo>
                      <a:pt x="1953" y="65636"/>
                    </a:lnTo>
                    <a:lnTo>
                      <a:pt x="1693" y="60293"/>
                    </a:lnTo>
                    <a:lnTo>
                      <a:pt x="3085" y="60549"/>
                    </a:lnTo>
                    <a:lnTo>
                      <a:pt x="3921" y="58377"/>
                    </a:lnTo>
                    <a:lnTo>
                      <a:pt x="4555" y="53023"/>
                    </a:lnTo>
                    <a:lnTo>
                      <a:pt x="4249" y="49767"/>
                    </a:lnTo>
                    <a:lnTo>
                      <a:pt x="2842" y="48195"/>
                    </a:lnTo>
                    <a:lnTo>
                      <a:pt x="1149" y="47061"/>
                    </a:lnTo>
                    <a:lnTo>
                      <a:pt x="0" y="45062"/>
                    </a:lnTo>
                    <a:lnTo>
                      <a:pt x="130" y="43024"/>
                    </a:lnTo>
                    <a:lnTo>
                      <a:pt x="1474" y="36147"/>
                    </a:lnTo>
                    <a:lnTo>
                      <a:pt x="2174" y="34688"/>
                    </a:lnTo>
                    <a:lnTo>
                      <a:pt x="3607" y="33517"/>
                    </a:lnTo>
                    <a:lnTo>
                      <a:pt x="4452" y="30610"/>
                    </a:lnTo>
                    <a:lnTo>
                      <a:pt x="5004" y="25172"/>
                    </a:lnTo>
                    <a:lnTo>
                      <a:pt x="4855" y="24538"/>
                    </a:lnTo>
                    <a:lnTo>
                      <a:pt x="4066" y="23067"/>
                    </a:lnTo>
                    <a:lnTo>
                      <a:pt x="3885" y="22419"/>
                    </a:lnTo>
                    <a:lnTo>
                      <a:pt x="4118" y="21947"/>
                    </a:lnTo>
                    <a:lnTo>
                      <a:pt x="5266" y="20550"/>
                    </a:lnTo>
                    <a:lnTo>
                      <a:pt x="5599" y="19844"/>
                    </a:lnTo>
                    <a:lnTo>
                      <a:pt x="5348" y="16835"/>
                    </a:lnTo>
                    <a:lnTo>
                      <a:pt x="5697" y="15374"/>
                    </a:lnTo>
                    <a:lnTo>
                      <a:pt x="7124" y="14855"/>
                    </a:lnTo>
                    <a:lnTo>
                      <a:pt x="9079" y="14511"/>
                    </a:lnTo>
                    <a:lnTo>
                      <a:pt x="11458" y="13355"/>
                    </a:lnTo>
                    <a:lnTo>
                      <a:pt x="13613" y="11800"/>
                    </a:lnTo>
                    <a:lnTo>
                      <a:pt x="14893" y="10205"/>
                    </a:lnTo>
                    <a:lnTo>
                      <a:pt x="15021" y="7682"/>
                    </a:lnTo>
                    <a:lnTo>
                      <a:pt x="14557" y="4400"/>
                    </a:lnTo>
                    <a:lnTo>
                      <a:pt x="14459" y="1635"/>
                    </a:lnTo>
                    <a:lnTo>
                      <a:pt x="15632" y="567"/>
                    </a:lnTo>
                    <a:lnTo>
                      <a:pt x="16739" y="523"/>
                    </a:lnTo>
                    <a:lnTo>
                      <a:pt x="18680" y="31"/>
                    </a:lnTo>
                    <a:close/>
                  </a:path>
                </a:pathLst>
              </a:custGeom>
              <a:grpFill/>
              <a:ln w="3175"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n-AU" sz="1600" dirty="0">
                  <a:solidFill>
                    <a:schemeClr val="tx1"/>
                  </a:solidFill>
                  <a:latin typeface="Arial" panose="020B0604020202020204" pitchFamily="34" charset="0"/>
                  <a:cs typeface="Arial" panose="020B0604020202020204" pitchFamily="34" charset="0"/>
                </a:endParaRPr>
              </a:p>
            </p:txBody>
          </p:sp>
        </p:grpSp>
        <p:pic>
          <p:nvPicPr>
            <p:cNvPr id="16" name="Graphic 15">
              <a:extLst>
                <a:ext uri="{FF2B5EF4-FFF2-40B4-BE49-F238E27FC236}">
                  <a16:creationId xmlns:a16="http://schemas.microsoft.com/office/drawing/2014/main" id="{636E9F61-4392-FBB7-B875-BDE954F47F0F}"/>
                </a:ext>
              </a:extLst>
            </p:cNvPr>
            <p:cNvPicPr>
              <a:picLocks/>
            </p:cNvPicPr>
            <p:nvPr/>
          </p:nvPicPr>
          <p:blipFill>
            <a:blip r:embed="rId11">
              <a:extLst>
                <a:ext uri="{96DAC541-7B7A-43D3-8B79-37D633B846F1}">
                  <asvg:svgBlip xmlns:asvg="http://schemas.microsoft.com/office/drawing/2016/SVG/main" r:embed="rId12"/>
                </a:ext>
              </a:extLst>
            </a:blip>
            <a:stretch>
              <a:fillRect/>
            </a:stretch>
          </p:blipFill>
          <p:spPr>
            <a:xfrm>
              <a:off x="7899465" y="3860153"/>
              <a:ext cx="447736" cy="448720"/>
            </a:xfrm>
            <a:prstGeom prst="rect">
              <a:avLst/>
            </a:prstGeom>
          </p:spPr>
        </p:pic>
      </p:grpSp>
      <p:sp>
        <p:nvSpPr>
          <p:cNvPr id="8" name="Title 7">
            <a:extLst>
              <a:ext uri="{FF2B5EF4-FFF2-40B4-BE49-F238E27FC236}">
                <a16:creationId xmlns:a16="http://schemas.microsoft.com/office/drawing/2014/main" id="{0C5396F7-505E-199A-DBA1-4875DC1280E2}"/>
              </a:ext>
            </a:extLst>
          </p:cNvPr>
          <p:cNvSpPr txBox="1">
            <a:spLocks noGrp="1"/>
          </p:cNvSpPr>
          <p:nvPr>
            <p:ph type="title" idx="4294967295"/>
          </p:nvPr>
        </p:nvSpPr>
        <p:spPr>
          <a:xfrm>
            <a:off x="843728" y="2431089"/>
            <a:ext cx="3970699" cy="1216338"/>
          </a:xfrm>
          <a:prstGeom prst="rect">
            <a:avLst/>
          </a:prstGeom>
          <a:noFill/>
          <a:ln>
            <a:noFill/>
            <a:prstDash/>
          </a:ln>
          <a:effectLst/>
        </p:spPr>
        <p:txBody>
          <a:bodyPr rot="0" spcFirstLastPara="0" vertOverflow="overflow" horzOverflow="overflow" vert="horz" wrap="square" lIns="0" tIns="0" rIns="0" bIns="0" numCol="1" spcCol="0" rtlCol="0" fromWordArt="0" anchor="b" anchorCtr="0" forceAA="0" compatLnSpc="1">
            <a:prstTxWarp prst="textNoShape">
              <a:avLst/>
            </a:prstTxWarp>
            <a:no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AU" sz="3600" b="1" i="0" u="none" strike="noStrike" kern="1200" cap="none" spc="0" normalizeH="0" baseline="0" noProof="0" dirty="0">
                <a:ln>
                  <a:noFill/>
                </a:ln>
                <a:solidFill>
                  <a:schemeClr val="tx2"/>
                </a:solidFill>
                <a:effectLst/>
                <a:uLnTx/>
                <a:uFillTx/>
                <a:latin typeface="Arial" charset="0"/>
                <a:ea typeface="ＭＳ Ｐゴシック" pitchFamily="84" charset="-128"/>
                <a:cs typeface="+mn-cs"/>
              </a:rPr>
              <a:t>Illawarra South Coast</a:t>
            </a:r>
            <a:endParaRPr kumimoji="0" lang="en-AU" sz="4000" b="1" i="0" u="none" strike="noStrike" kern="0" cap="none" spc="0" normalizeH="0" baseline="0" noProof="0" dirty="0">
              <a:ln>
                <a:noFill/>
              </a:ln>
              <a:solidFill>
                <a:schemeClr val="tx2"/>
              </a:solidFill>
              <a:effectLst/>
              <a:uLnTx/>
              <a:uFillTx/>
              <a:latin typeface="Arial" charset="0"/>
              <a:ea typeface="ＭＳ Ｐゴシック" pitchFamily="84" charset="-128"/>
              <a:cs typeface="+mn-cs"/>
            </a:endParaRPr>
          </a:p>
        </p:txBody>
      </p:sp>
      <p:sp>
        <p:nvSpPr>
          <p:cNvPr id="4" name="Slide Number Placeholder 2">
            <a:extLst>
              <a:ext uri="{FF2B5EF4-FFF2-40B4-BE49-F238E27FC236}">
                <a16:creationId xmlns:a16="http://schemas.microsoft.com/office/drawing/2014/main" id="{A517218C-1247-E21F-8BFF-9A1C70C29FD2}"/>
              </a:ext>
            </a:extLst>
          </p:cNvPr>
          <p:cNvSpPr txBox="1">
            <a:spLocks/>
          </p:cNvSpPr>
          <p:nvPr/>
        </p:nvSpPr>
        <p:spPr>
          <a:xfrm>
            <a:off x="69764" y="6565840"/>
            <a:ext cx="326600" cy="195933"/>
          </a:xfrm>
          <a:prstGeom prst="rect">
            <a:avLst/>
          </a:prstGeom>
        </p:spPr>
        <p:txBody>
          <a:bodyPr vert="horz" lIns="0" tIns="0" rIns="0" bIns="0" rtlCol="0" anchor="t" anchorCtr="0"/>
          <a:lstStyle>
            <a:defPPr>
              <a:defRPr lang="en-AU"/>
            </a:defPPr>
            <a:lvl1pPr algn="r">
              <a:defRPr sz="700">
                <a:solidFill>
                  <a:schemeClr val="tx2"/>
                </a:solidFill>
              </a:defRPr>
            </a:lvl1pPr>
            <a:lvl2pPr marL="457200" algn="l" rtl="0" eaLnBrk="0" fontAlgn="base" hangingPunct="0">
              <a:spcBef>
                <a:spcPct val="0"/>
              </a:spcBef>
              <a:spcAft>
                <a:spcPct val="0"/>
              </a:spcAft>
              <a:defRPr sz="2400" kern="1200">
                <a:solidFill>
                  <a:schemeClr val="tx1"/>
                </a:solidFill>
                <a:latin typeface="Arial" charset="0"/>
                <a:ea typeface="ＭＳ Ｐゴシック" pitchFamily="84" charset="-128"/>
                <a:cs typeface="+mn-cs"/>
              </a:defRPr>
            </a:lvl2pPr>
            <a:lvl3pPr marL="914400" algn="l" rtl="0" eaLnBrk="0" fontAlgn="base" hangingPunct="0">
              <a:spcBef>
                <a:spcPct val="0"/>
              </a:spcBef>
              <a:spcAft>
                <a:spcPct val="0"/>
              </a:spcAft>
              <a:defRPr sz="2400" kern="1200">
                <a:solidFill>
                  <a:schemeClr val="tx1"/>
                </a:solidFill>
                <a:latin typeface="Arial" charset="0"/>
                <a:ea typeface="ＭＳ Ｐゴシック" pitchFamily="84" charset="-128"/>
                <a:cs typeface="+mn-cs"/>
              </a:defRPr>
            </a:lvl3pPr>
            <a:lvl4pPr marL="1371600" algn="l" rtl="0" eaLnBrk="0" fontAlgn="base" hangingPunct="0">
              <a:spcBef>
                <a:spcPct val="0"/>
              </a:spcBef>
              <a:spcAft>
                <a:spcPct val="0"/>
              </a:spcAft>
              <a:defRPr sz="2400" kern="1200">
                <a:solidFill>
                  <a:schemeClr val="tx1"/>
                </a:solidFill>
                <a:latin typeface="Arial" charset="0"/>
                <a:ea typeface="ＭＳ Ｐゴシック" pitchFamily="84" charset="-128"/>
                <a:cs typeface="+mn-cs"/>
              </a:defRPr>
            </a:lvl4pPr>
            <a:lvl5pPr marL="1828800" algn="l" rtl="0" eaLnBrk="0" fontAlgn="base" hangingPunct="0">
              <a:spcBef>
                <a:spcPct val="0"/>
              </a:spcBef>
              <a:spcAft>
                <a:spcPct val="0"/>
              </a:spcAft>
              <a:defRPr sz="2400" kern="1200">
                <a:solidFill>
                  <a:schemeClr val="tx1"/>
                </a:solidFill>
                <a:latin typeface="Arial" charset="0"/>
                <a:ea typeface="ＭＳ Ｐゴシック" pitchFamily="84" charset="-128"/>
                <a:cs typeface="+mn-cs"/>
              </a:defRPr>
            </a:lvl5pPr>
            <a:lvl6pPr marL="2286000" algn="l" defTabSz="914400" rtl="0" eaLnBrk="1" latinLnBrk="0" hangingPunct="1">
              <a:defRPr sz="2400" kern="1200">
                <a:solidFill>
                  <a:schemeClr val="tx1"/>
                </a:solidFill>
                <a:latin typeface="Arial" charset="0"/>
                <a:ea typeface="ＭＳ Ｐゴシック" pitchFamily="84" charset="-128"/>
                <a:cs typeface="+mn-cs"/>
              </a:defRPr>
            </a:lvl6pPr>
            <a:lvl7pPr marL="2743200" algn="l" defTabSz="914400" rtl="0" eaLnBrk="1" latinLnBrk="0" hangingPunct="1">
              <a:defRPr sz="2400" kern="1200">
                <a:solidFill>
                  <a:schemeClr val="tx1"/>
                </a:solidFill>
                <a:latin typeface="Arial" charset="0"/>
                <a:ea typeface="ＭＳ Ｐゴシック" pitchFamily="84" charset="-128"/>
                <a:cs typeface="+mn-cs"/>
              </a:defRPr>
            </a:lvl7pPr>
            <a:lvl8pPr marL="3200400" algn="l" defTabSz="914400" rtl="0" eaLnBrk="1" latinLnBrk="0" hangingPunct="1">
              <a:defRPr sz="2400" kern="1200">
                <a:solidFill>
                  <a:schemeClr val="tx1"/>
                </a:solidFill>
                <a:latin typeface="Arial" charset="0"/>
                <a:ea typeface="ＭＳ Ｐゴシック" pitchFamily="84" charset="-128"/>
                <a:cs typeface="+mn-cs"/>
              </a:defRPr>
            </a:lvl8pPr>
            <a:lvl9pPr marL="3657600" algn="l" defTabSz="914400" rtl="0" eaLnBrk="1" latinLnBrk="0" hangingPunct="1">
              <a:defRPr sz="2400" kern="1200">
                <a:solidFill>
                  <a:schemeClr val="tx1"/>
                </a:solidFill>
                <a:latin typeface="Arial" charset="0"/>
                <a:ea typeface="ＭＳ Ｐゴシック" pitchFamily="84" charset="-128"/>
                <a:cs typeface="+mn-cs"/>
              </a:defRPr>
            </a:lvl9pPr>
          </a:lstStyle>
          <a:p>
            <a:fld id="{31DA3BC9-E790-4181-9E03-5E49C268FA52}" type="slidenum">
              <a:rPr lang="en-AU" sz="1100"/>
              <a:pPr/>
              <a:t>30</a:t>
            </a:fld>
            <a:r>
              <a:rPr lang="en-AU" sz="1100" dirty="0"/>
              <a:t>  </a:t>
            </a:r>
          </a:p>
        </p:txBody>
      </p:sp>
    </p:spTree>
    <p:extLst>
      <p:ext uri="{BB962C8B-B14F-4D97-AF65-F5344CB8AC3E}">
        <p14:creationId xmlns:p14="http://schemas.microsoft.com/office/powerpoint/2010/main" val="11763619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F238CD26-6879-C7B1-B892-C05918A1E1FE}"/>
              </a:ext>
            </a:extLst>
          </p:cNvPr>
          <p:cNvSpPr txBox="1"/>
          <p:nvPr/>
        </p:nvSpPr>
        <p:spPr>
          <a:xfrm>
            <a:off x="5011930" y="6060534"/>
            <a:ext cx="4479094" cy="543121"/>
          </a:xfrm>
          <a:prstGeom prst="rect">
            <a:avLst/>
          </a:prstGeom>
        </p:spPr>
        <p:txBody>
          <a:bodyPr vert="horz" wrap="square" lIns="0" tIns="0" rIns="0" bIns="0" rtlCol="0" anchor="t">
            <a:noAutofit/>
          </a:bodyPr>
          <a:lstStyle/>
          <a:p>
            <a:r>
              <a:rPr lang="en-AU" sz="1100" kern="0" dirty="0">
                <a:solidFill>
                  <a:schemeClr val="tx2"/>
                </a:solidFill>
                <a:latin typeface="Arial"/>
                <a:ea typeface="ＭＳ Ｐゴシック"/>
                <a:cs typeface="Arial"/>
              </a:rPr>
              <a:t>Source: Jobs and Skills Australia, </a:t>
            </a:r>
            <a:r>
              <a:rPr lang="en-AU" sz="1100" kern="0" dirty="0">
                <a:solidFill>
                  <a:schemeClr val="tx2"/>
                </a:solidFill>
                <a:latin typeface="Arial"/>
                <a:ea typeface="ＭＳ Ｐゴシック"/>
                <a:cs typeface="Arial"/>
                <a:hlinkClick r:id="rId2">
                  <a:extLst>
                    <a:ext uri="{A12FA001-AC4F-418D-AE19-62706E023703}">
                      <ahyp:hlinkClr xmlns:ahyp="http://schemas.microsoft.com/office/drawing/2018/hyperlinkcolor" val="tx"/>
                    </a:ext>
                  </a:extLst>
                </a:hlinkClick>
              </a:rPr>
              <a:t>Monthly Labour Market Dashboards</a:t>
            </a:r>
            <a:r>
              <a:rPr lang="en-AU" sz="1100" kern="0" dirty="0">
                <a:solidFill>
                  <a:schemeClr val="tx2"/>
                </a:solidFill>
                <a:latin typeface="Arial"/>
                <a:ea typeface="ＭＳ Ｐゴシック"/>
                <a:cs typeface="Arial"/>
              </a:rPr>
              <a:t>, updated June 2023; and </a:t>
            </a:r>
            <a:r>
              <a:rPr lang="en-AU" sz="1100" kern="0" dirty="0">
                <a:solidFill>
                  <a:schemeClr val="tx2"/>
                </a:solidFill>
                <a:latin typeface="Arial"/>
                <a:ea typeface="ＭＳ Ｐゴシック"/>
                <a:cs typeface="Arial"/>
                <a:hlinkClick r:id="rId3"/>
              </a:rPr>
              <a:t>Employment Region Industry profile</a:t>
            </a:r>
            <a:r>
              <a:rPr lang="en-AU" sz="1100" kern="0" dirty="0">
                <a:solidFill>
                  <a:schemeClr val="tx2"/>
                </a:solidFill>
                <a:latin typeface="Arial"/>
                <a:ea typeface="ＭＳ Ｐゴシック"/>
                <a:cs typeface="Arial"/>
              </a:rPr>
              <a:t>, accessed August 2023</a:t>
            </a:r>
            <a:endParaRPr lang="en-AU" sz="1100" kern="0" dirty="0">
              <a:solidFill>
                <a:schemeClr val="tx2"/>
              </a:solidFill>
            </a:endParaRPr>
          </a:p>
        </p:txBody>
      </p:sp>
      <p:graphicFrame>
        <p:nvGraphicFramePr>
          <p:cNvPr id="7" name="Table 6" descr="Labour market summary of Illawarra South Coast and Australia.">
            <a:extLst>
              <a:ext uri="{FF2B5EF4-FFF2-40B4-BE49-F238E27FC236}">
                <a16:creationId xmlns:a16="http://schemas.microsoft.com/office/drawing/2014/main" id="{B94FDD39-C75F-7E91-498B-4B3F29883C6F}"/>
              </a:ext>
            </a:extLst>
          </p:cNvPr>
          <p:cNvGraphicFramePr>
            <a:graphicFrameLocks noGrp="1"/>
          </p:cNvGraphicFramePr>
          <p:nvPr>
            <p:extLst>
              <p:ext uri="{D42A27DB-BD31-4B8C-83A1-F6EECF244321}">
                <p14:modId xmlns:p14="http://schemas.microsoft.com/office/powerpoint/2010/main" val="1005920912"/>
              </p:ext>
            </p:extLst>
          </p:nvPr>
        </p:nvGraphicFramePr>
        <p:xfrm>
          <a:off x="5011930" y="4205477"/>
          <a:ext cx="4479094" cy="1798320"/>
        </p:xfrm>
        <a:graphic>
          <a:graphicData uri="http://schemas.openxmlformats.org/drawingml/2006/table">
            <a:tbl>
              <a:tblPr firstRow="1" bandRow="1">
                <a:tableStyleId>{64143AEB-D88A-4235-B7F5-65CC395101BD}</a:tableStyleId>
              </a:tblPr>
              <a:tblGrid>
                <a:gridCol w="1823436">
                  <a:extLst>
                    <a:ext uri="{9D8B030D-6E8A-4147-A177-3AD203B41FA5}">
                      <a16:colId xmlns:a16="http://schemas.microsoft.com/office/drawing/2014/main" val="975905459"/>
                    </a:ext>
                  </a:extLst>
                </a:gridCol>
                <a:gridCol w="1367601">
                  <a:extLst>
                    <a:ext uri="{9D8B030D-6E8A-4147-A177-3AD203B41FA5}">
                      <a16:colId xmlns:a16="http://schemas.microsoft.com/office/drawing/2014/main" val="4291060567"/>
                    </a:ext>
                  </a:extLst>
                </a:gridCol>
                <a:gridCol w="1288057">
                  <a:extLst>
                    <a:ext uri="{9D8B030D-6E8A-4147-A177-3AD203B41FA5}">
                      <a16:colId xmlns:a16="http://schemas.microsoft.com/office/drawing/2014/main" val="2101266320"/>
                    </a:ext>
                  </a:extLst>
                </a:gridCol>
              </a:tblGrid>
              <a:tr h="172100">
                <a:tc>
                  <a:txBody>
                    <a:bodyPr/>
                    <a:lstStyle/>
                    <a:p>
                      <a:r>
                        <a:rPr lang="en-AU" sz="1100" b="1" dirty="0">
                          <a:solidFill>
                            <a:schemeClr val="bg1"/>
                          </a:solidFill>
                        </a:rPr>
                        <a:t>Labour market summary</a:t>
                      </a:r>
                    </a:p>
                  </a:txBody>
                  <a:tcPr anchor="ctr">
                    <a:solidFill>
                      <a:schemeClr val="tx2"/>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AU" sz="1100" b="1" dirty="0">
                          <a:solidFill>
                            <a:schemeClr val="bg1"/>
                          </a:solidFill>
                        </a:rPr>
                        <a:t>Illawarra South Coast</a:t>
                      </a:r>
                    </a:p>
                  </a:txBody>
                  <a:tcPr anchor="ctr">
                    <a:solidFill>
                      <a:schemeClr val="tx2"/>
                    </a:solidFill>
                  </a:tcPr>
                </a:tc>
                <a:tc>
                  <a:txBody>
                    <a:bodyPr/>
                    <a:lstStyle/>
                    <a:p>
                      <a:pPr algn="r"/>
                      <a:r>
                        <a:rPr lang="en-AU" sz="1100" dirty="0">
                          <a:solidFill>
                            <a:schemeClr val="bg1"/>
                          </a:solidFill>
                        </a:rPr>
                        <a:t>Australia</a:t>
                      </a:r>
                    </a:p>
                  </a:txBody>
                  <a:tcPr anchor="ctr">
                    <a:solidFill>
                      <a:schemeClr val="tx2"/>
                    </a:solidFill>
                  </a:tcPr>
                </a:tc>
                <a:extLst>
                  <a:ext uri="{0D108BD9-81ED-4DB2-BD59-A6C34878D82A}">
                    <a16:rowId xmlns:a16="http://schemas.microsoft.com/office/drawing/2014/main" val="2095977935"/>
                  </a:ext>
                </a:extLst>
              </a:tr>
              <a:tr h="172100">
                <a:tc>
                  <a:txBody>
                    <a:bodyPr/>
                    <a:lstStyle/>
                    <a:p>
                      <a:r>
                        <a:rPr lang="en-AU" sz="1100" b="1" dirty="0">
                          <a:solidFill>
                            <a:schemeClr val="tx2"/>
                          </a:solidFill>
                        </a:rPr>
                        <a:t>Number of people employed</a:t>
                      </a:r>
                    </a:p>
                  </a:txBody>
                  <a:tcPr anchor="ctr"/>
                </a:tc>
                <a:tc>
                  <a:txBody>
                    <a:bodyPr/>
                    <a:lstStyle/>
                    <a:p>
                      <a:pPr algn="r"/>
                      <a:r>
                        <a:rPr lang="en-AU" sz="1100" b="0" dirty="0">
                          <a:solidFill>
                            <a:schemeClr val="tx2"/>
                          </a:solidFill>
                        </a:rPr>
                        <a:t>246,000</a:t>
                      </a:r>
                    </a:p>
                  </a:txBody>
                  <a:tcPr anchor="ct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AU" sz="1100" b="0" dirty="0">
                          <a:solidFill>
                            <a:schemeClr val="tx2"/>
                          </a:solidFill>
                        </a:rPr>
                        <a:t>14,046,100</a:t>
                      </a:r>
                    </a:p>
                  </a:txBody>
                  <a:tcPr anchor="ctr"/>
                </a:tc>
                <a:extLst>
                  <a:ext uri="{0D108BD9-81ED-4DB2-BD59-A6C34878D82A}">
                    <a16:rowId xmlns:a16="http://schemas.microsoft.com/office/drawing/2014/main" val="2107198002"/>
                  </a:ext>
                </a:extLst>
              </a:tr>
              <a:tr h="172100">
                <a:tc>
                  <a:txBody>
                    <a:bodyPr/>
                    <a:lstStyle/>
                    <a:p>
                      <a:r>
                        <a:rPr lang="en-AU" sz="1100" b="1" dirty="0">
                          <a:solidFill>
                            <a:schemeClr val="tx2"/>
                          </a:solidFill>
                        </a:rPr>
                        <a:t>Unemployment rate</a:t>
                      </a:r>
                    </a:p>
                  </a:txBody>
                  <a:tcPr anchor="ctr"/>
                </a:tc>
                <a:tc>
                  <a:txBody>
                    <a:bodyPr/>
                    <a:lstStyle/>
                    <a:p>
                      <a:pPr algn="r"/>
                      <a:r>
                        <a:rPr lang="en-AU" sz="1100" b="0" dirty="0">
                          <a:solidFill>
                            <a:schemeClr val="tx2"/>
                          </a:solidFill>
                        </a:rPr>
                        <a:t>2.9%</a:t>
                      </a:r>
                    </a:p>
                  </a:txBody>
                  <a:tcPr anchor="ctr"/>
                </a:tc>
                <a:tc>
                  <a:txBody>
                    <a:bodyPr/>
                    <a:lstStyle/>
                    <a:p>
                      <a:pPr algn="r"/>
                      <a:r>
                        <a:rPr lang="en-AU" sz="1100" b="0" dirty="0">
                          <a:solidFill>
                            <a:schemeClr val="tx2"/>
                          </a:solidFill>
                        </a:rPr>
                        <a:t>3.5%</a:t>
                      </a:r>
                    </a:p>
                  </a:txBody>
                  <a:tcPr anchor="ctr"/>
                </a:tc>
                <a:extLst>
                  <a:ext uri="{0D108BD9-81ED-4DB2-BD59-A6C34878D82A}">
                    <a16:rowId xmlns:a16="http://schemas.microsoft.com/office/drawing/2014/main" val="1757240902"/>
                  </a:ext>
                </a:extLst>
              </a:tr>
              <a:tr h="172100">
                <a:tc>
                  <a:txBody>
                    <a:bodyPr/>
                    <a:lstStyle/>
                    <a:p>
                      <a:r>
                        <a:rPr lang="en-AU" sz="1100" b="1" dirty="0">
                          <a:solidFill>
                            <a:schemeClr val="tx2"/>
                          </a:solidFill>
                        </a:rPr>
                        <a:t>Participation rate</a:t>
                      </a:r>
                    </a:p>
                  </a:txBody>
                  <a:tcPr anchor="ctr"/>
                </a:tc>
                <a:tc>
                  <a:txBody>
                    <a:bodyPr/>
                    <a:lstStyle/>
                    <a:p>
                      <a:pPr algn="r"/>
                      <a:r>
                        <a:rPr lang="en-AU" sz="1100" b="0" dirty="0">
                          <a:solidFill>
                            <a:schemeClr val="tx2"/>
                          </a:solidFill>
                        </a:rPr>
                        <a:t>61.6%</a:t>
                      </a:r>
                    </a:p>
                  </a:txBody>
                  <a:tcPr anchor="ctr"/>
                </a:tc>
                <a:tc>
                  <a:txBody>
                    <a:bodyPr/>
                    <a:lstStyle/>
                    <a:p>
                      <a:pPr algn="r"/>
                      <a:r>
                        <a:rPr lang="en-AU" sz="1100" b="0" dirty="0">
                          <a:solidFill>
                            <a:schemeClr val="tx2"/>
                          </a:solidFill>
                        </a:rPr>
                        <a:t>66.8%</a:t>
                      </a:r>
                    </a:p>
                  </a:txBody>
                  <a:tcPr anchor="ctr"/>
                </a:tc>
                <a:extLst>
                  <a:ext uri="{0D108BD9-81ED-4DB2-BD59-A6C34878D82A}">
                    <a16:rowId xmlns:a16="http://schemas.microsoft.com/office/drawing/2014/main" val="3440058594"/>
                  </a:ext>
                </a:extLst>
              </a:tr>
              <a:tr h="172100">
                <a:tc>
                  <a:txBody>
                    <a:bodyPr/>
                    <a:lstStyle/>
                    <a:p>
                      <a:r>
                        <a:rPr lang="en-AU" sz="1100" b="1" dirty="0">
                          <a:solidFill>
                            <a:schemeClr val="tx2"/>
                          </a:solidFill>
                        </a:rPr>
                        <a:t>Youth unemployment rate</a:t>
                      </a:r>
                    </a:p>
                  </a:txBody>
                  <a:tcPr anchor="ctr"/>
                </a:tc>
                <a:tc>
                  <a:txBody>
                    <a:bodyPr/>
                    <a:lstStyle/>
                    <a:p>
                      <a:pPr algn="r"/>
                      <a:r>
                        <a:rPr lang="en-AU" sz="1100" b="0" dirty="0">
                          <a:solidFill>
                            <a:schemeClr val="tx2"/>
                          </a:solidFill>
                        </a:rPr>
                        <a:t>5.6%</a:t>
                      </a:r>
                    </a:p>
                  </a:txBody>
                  <a:tcPr anchor="ctr"/>
                </a:tc>
                <a:tc>
                  <a:txBody>
                    <a:bodyPr/>
                    <a:lstStyle/>
                    <a:p>
                      <a:pPr algn="r"/>
                      <a:r>
                        <a:rPr lang="en-AU" sz="1100" b="0" dirty="0">
                          <a:solidFill>
                            <a:schemeClr val="tx2"/>
                          </a:solidFill>
                        </a:rPr>
                        <a:t>7.8%</a:t>
                      </a:r>
                    </a:p>
                  </a:txBody>
                  <a:tcPr anchor="ctr"/>
                </a:tc>
                <a:extLst>
                  <a:ext uri="{0D108BD9-81ED-4DB2-BD59-A6C34878D82A}">
                    <a16:rowId xmlns:a16="http://schemas.microsoft.com/office/drawing/2014/main" val="2012402430"/>
                  </a:ext>
                </a:extLst>
              </a:tr>
            </a:tbl>
          </a:graphicData>
        </a:graphic>
      </p:graphicFrame>
      <p:pic>
        <p:nvPicPr>
          <p:cNvPr id="16" name="Picture 15" descr="Map of Illawarra South Coast">
            <a:extLst>
              <a:ext uri="{FF2B5EF4-FFF2-40B4-BE49-F238E27FC236}">
                <a16:creationId xmlns:a16="http://schemas.microsoft.com/office/drawing/2014/main" id="{E9C3D1C8-7FDF-EDF6-55A5-41029B226846}"/>
              </a:ext>
            </a:extLst>
          </p:cNvPr>
          <p:cNvPicPr>
            <a:picLocks noChangeAspect="1"/>
          </p:cNvPicPr>
          <p:nvPr/>
        </p:nvPicPr>
        <p:blipFill>
          <a:blip r:embed="rId4"/>
          <a:stretch>
            <a:fillRect/>
          </a:stretch>
        </p:blipFill>
        <p:spPr>
          <a:xfrm>
            <a:off x="6252645" y="1038921"/>
            <a:ext cx="2305429" cy="3060213"/>
          </a:xfrm>
          <a:prstGeom prst="rect">
            <a:avLst/>
          </a:prstGeom>
        </p:spPr>
      </p:pic>
      <p:sp>
        <p:nvSpPr>
          <p:cNvPr id="13" name="Rectangle: Rounded Corners 12">
            <a:extLst>
              <a:ext uri="{FF2B5EF4-FFF2-40B4-BE49-F238E27FC236}">
                <a16:creationId xmlns:a16="http://schemas.microsoft.com/office/drawing/2014/main" id="{FC493B50-25F8-E2ED-E739-29837CAF4D7A}"/>
              </a:ext>
            </a:extLst>
          </p:cNvPr>
          <p:cNvSpPr/>
          <p:nvPr/>
        </p:nvSpPr>
        <p:spPr bwMode="auto">
          <a:xfrm>
            <a:off x="443649" y="4781679"/>
            <a:ext cx="4207726" cy="1225884"/>
          </a:xfrm>
          <a:prstGeom prst="roundRect">
            <a:avLst>
              <a:gd name="adj" fmla="val 2097"/>
            </a:avLst>
          </a:prstGeom>
          <a:solidFill>
            <a:schemeClr val="tx2"/>
          </a:solidFill>
        </p:spPr>
        <p:txBody>
          <a:bodyPr lIns="900000" tIns="144000" rIns="180000" bIns="144000" anchor="ctr">
            <a:spAutoFit/>
          </a:bodyPr>
          <a:lstStyle/>
          <a:p>
            <a:r>
              <a:rPr lang="en-AU" sz="1200" b="1" kern="0" dirty="0">
                <a:solidFill>
                  <a:schemeClr val="bg1"/>
                </a:solidFill>
              </a:rPr>
              <a:t>The Illawarra South Coast case study focuses on how the Local Jobs Program has worked on two local priorities: local transport issues, and the manufacturing and defence industries. </a:t>
            </a:r>
          </a:p>
        </p:txBody>
      </p:sp>
      <p:sp>
        <p:nvSpPr>
          <p:cNvPr id="3" name="Freeform 4">
            <a:extLst>
              <a:ext uri="{FF2B5EF4-FFF2-40B4-BE49-F238E27FC236}">
                <a16:creationId xmlns:a16="http://schemas.microsoft.com/office/drawing/2014/main" id="{42D26583-F7C1-C35E-A7B8-C43E394900BC}"/>
              </a:ext>
              <a:ext uri="{C183D7F6-B498-43B3-948B-1728B52AA6E4}">
                <adec:decorative xmlns:adec="http://schemas.microsoft.com/office/drawing/2017/decorative" val="1"/>
              </a:ext>
            </a:extLst>
          </p:cNvPr>
          <p:cNvSpPr/>
          <p:nvPr/>
        </p:nvSpPr>
        <p:spPr>
          <a:xfrm>
            <a:off x="629527" y="5245651"/>
            <a:ext cx="496030" cy="496028"/>
          </a:xfrm>
          <a:custGeom>
            <a:avLst/>
            <a:gdLst/>
            <a:ahLst/>
            <a:cxnLst/>
            <a:rect l="l" t="t" r="r" b="b"/>
            <a:pathLst>
              <a:path w="951571" h="951571">
                <a:moveTo>
                  <a:pt x="0" y="0"/>
                </a:moveTo>
                <a:lnTo>
                  <a:pt x="951570" y="0"/>
                </a:lnTo>
                <a:lnTo>
                  <a:pt x="951570" y="951571"/>
                </a:lnTo>
                <a:lnTo>
                  <a:pt x="0" y="95157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AU" dirty="0"/>
          </a:p>
        </p:txBody>
      </p:sp>
      <p:sp>
        <p:nvSpPr>
          <p:cNvPr id="10" name="Content Placeholder 4">
            <a:extLst>
              <a:ext uri="{FF2B5EF4-FFF2-40B4-BE49-F238E27FC236}">
                <a16:creationId xmlns:a16="http://schemas.microsoft.com/office/drawing/2014/main" id="{8E3B3E90-DE57-55B5-C6B3-2A3B819C2DAB}"/>
              </a:ext>
            </a:extLst>
          </p:cNvPr>
          <p:cNvSpPr>
            <a:spLocks noGrp="1"/>
          </p:cNvSpPr>
          <p:nvPr>
            <p:ph sz="quarter" idx="22"/>
          </p:nvPr>
        </p:nvSpPr>
        <p:spPr>
          <a:xfrm>
            <a:off x="436563" y="1504800"/>
            <a:ext cx="4214812" cy="2922195"/>
          </a:xfrm>
        </p:spPr>
        <p:txBody>
          <a:bodyPr vert="horz" lIns="72000" tIns="72000" rIns="72000" bIns="72000" rtlCol="0" anchor="t">
            <a:noAutofit/>
          </a:bodyPr>
          <a:lstStyle/>
          <a:p>
            <a:pPr marL="0" marR="0" lvl="0" indent="0" defTabSz="914400" rtl="0" eaLnBrk="1" fontAlgn="base" latinLnBrk="0" hangingPunct="1">
              <a:lnSpc>
                <a:spcPct val="110000"/>
              </a:lnSpc>
              <a:spcBef>
                <a:spcPct val="0"/>
              </a:spcBef>
              <a:buClr>
                <a:srgbClr val="B2BB1E"/>
              </a:buClr>
              <a:buSzTx/>
              <a:buFont typeface="Arial" panose="020B0604020202020204" pitchFamily="34" charset="0"/>
              <a:buNone/>
              <a:tabLst/>
              <a:defRPr/>
            </a:pPr>
            <a:r>
              <a:rPr kumimoji="0" lang="en-AU" sz="1100" b="0" i="0" u="none" strike="noStrike" kern="0" cap="none" spc="0" normalizeH="0" baseline="0" noProof="0" dirty="0">
                <a:ln>
                  <a:noFill/>
                </a:ln>
                <a:solidFill>
                  <a:srgbClr val="002D62"/>
                </a:solidFill>
                <a:effectLst/>
                <a:uLnTx/>
                <a:uFillTx/>
                <a:latin typeface="Arial"/>
                <a:ea typeface="Roboto" panose="02000000000000000000" pitchFamily="2" charset="0"/>
                <a:cs typeface="Roboto" panose="02000000000000000000" pitchFamily="2" charset="0"/>
              </a:rPr>
              <a:t>Illawarra South Coast is a diverse region spanning from </a:t>
            </a:r>
            <a:r>
              <a:rPr lang="en-AU" sz="1100" dirty="0">
                <a:solidFill>
                  <a:srgbClr val="002D62"/>
                </a:solidFill>
                <a:latin typeface="Arial"/>
                <a:ea typeface="Roboto" panose="02000000000000000000" pitchFamily="2" charset="0"/>
                <a:cs typeface="Roboto" panose="02000000000000000000" pitchFamily="2" charset="0"/>
              </a:rPr>
              <a:t>southern Sydney down to the Victorian border. T</a:t>
            </a:r>
            <a:r>
              <a:rPr kumimoji="0" lang="en-AU" sz="1100" b="0" i="0" u="none" strike="noStrike" kern="0" cap="none" spc="0" normalizeH="0" baseline="0" noProof="0" dirty="0">
                <a:ln>
                  <a:noFill/>
                </a:ln>
                <a:solidFill>
                  <a:srgbClr val="002D62"/>
                </a:solidFill>
                <a:effectLst/>
                <a:uLnTx/>
                <a:uFillTx/>
                <a:latin typeface="Arial"/>
                <a:ea typeface="Roboto" panose="02000000000000000000" pitchFamily="2" charset="0"/>
                <a:cs typeface="Roboto" panose="02000000000000000000" pitchFamily="2" charset="0"/>
              </a:rPr>
              <a:t>he region includes the city of Wollongong, which is the third largest city in NSW, small towns along the coast, and rural communities with limited urban connections. </a:t>
            </a:r>
            <a:endParaRPr lang="en-AU" sz="1100" dirty="0">
              <a:solidFill>
                <a:srgbClr val="002D62"/>
              </a:solidFill>
              <a:latin typeface="Arial"/>
              <a:ea typeface="Roboto" panose="02000000000000000000" pitchFamily="2" charset="0"/>
              <a:cs typeface="Roboto" panose="02000000000000000000" pitchFamily="2" charset="0"/>
            </a:endParaRPr>
          </a:p>
          <a:p>
            <a:pPr marL="0" marR="0" lvl="0" indent="0" defTabSz="914400" rtl="0" eaLnBrk="1" fontAlgn="base" latinLnBrk="0" hangingPunct="1">
              <a:lnSpc>
                <a:spcPct val="110000"/>
              </a:lnSpc>
              <a:spcBef>
                <a:spcPct val="0"/>
              </a:spcBef>
              <a:buClr>
                <a:srgbClr val="B2BB1E"/>
              </a:buClr>
              <a:buSzTx/>
              <a:buFont typeface="Arial" panose="020B0604020202020204" pitchFamily="34" charset="0"/>
              <a:buNone/>
              <a:tabLst/>
              <a:defRPr/>
            </a:pPr>
            <a:r>
              <a:rPr lang="en-AU" sz="1100" dirty="0">
                <a:solidFill>
                  <a:srgbClr val="002D62"/>
                </a:solidFill>
                <a:latin typeface="Arial"/>
                <a:ea typeface="Roboto" panose="02000000000000000000" pitchFamily="2" charset="0"/>
                <a:cs typeface="Roboto" panose="02000000000000000000" pitchFamily="2" charset="0"/>
              </a:rPr>
              <a:t>A lot of workers in the cities of Wollongong and Shoalhaven regularly commute to Sydney or work for Sydney-based employers from home. </a:t>
            </a:r>
            <a:r>
              <a:rPr kumimoji="0" lang="en-AU" sz="1100" b="0" i="0" u="none" kern="0" cap="none" spc="0" normalizeH="0" baseline="0" noProof="0" dirty="0">
                <a:ln>
                  <a:noFill/>
                </a:ln>
                <a:effectLst/>
                <a:uLnTx/>
                <a:uFillTx/>
                <a:latin typeface="Arial"/>
                <a:ea typeface="Roboto" panose="02000000000000000000" pitchFamily="2" charset="0"/>
                <a:cs typeface="Roboto" panose="02000000000000000000" pitchFamily="2" charset="0"/>
              </a:rPr>
              <a:t>There is also a large and growing </a:t>
            </a:r>
            <a:r>
              <a:rPr lang="en-AU" sz="1100" dirty="0">
                <a:latin typeface="Arial"/>
                <a:ea typeface="Roboto" panose="02000000000000000000" pitchFamily="2" charset="0"/>
                <a:cs typeface="Roboto" panose="02000000000000000000" pitchFamily="2" charset="0"/>
              </a:rPr>
              <a:t>workforce employed locally, particularly with </a:t>
            </a:r>
            <a:r>
              <a:rPr kumimoji="0" lang="en-AU" sz="1100" b="0" i="0" u="none" strike="noStrike" kern="0" cap="none" spc="0" normalizeH="0" baseline="0" noProof="0" dirty="0">
                <a:ln>
                  <a:noFill/>
                </a:ln>
                <a:effectLst/>
                <a:uLnTx/>
                <a:uFillTx/>
                <a:latin typeface="Arial"/>
                <a:ea typeface="Roboto" panose="02000000000000000000" pitchFamily="2" charset="0"/>
                <a:cs typeface="Roboto" panose="02000000000000000000" pitchFamily="2" charset="0"/>
              </a:rPr>
              <a:t>recent investments into local defence, manufacturing industries and the NSW Government’s Illawarra Renewable Energy Zone. </a:t>
            </a:r>
            <a:endParaRPr lang="en-AU" sz="1100" dirty="0">
              <a:solidFill>
                <a:srgbClr val="002D62"/>
              </a:solidFill>
              <a:latin typeface="Arial"/>
              <a:ea typeface="Roboto" panose="02000000000000000000" pitchFamily="2" charset="0"/>
              <a:cs typeface="Roboto" panose="02000000000000000000" pitchFamily="2" charset="0"/>
            </a:endParaRPr>
          </a:p>
          <a:p>
            <a:pPr marL="0" marR="0" lvl="0" indent="0" defTabSz="914400" rtl="0" eaLnBrk="1" fontAlgn="base" latinLnBrk="0" hangingPunct="1">
              <a:lnSpc>
                <a:spcPct val="110000"/>
              </a:lnSpc>
              <a:spcBef>
                <a:spcPct val="0"/>
              </a:spcBef>
              <a:buClr>
                <a:srgbClr val="B2BB1E"/>
              </a:buClr>
              <a:buSzTx/>
              <a:buFont typeface="Arial" panose="020B0604020202020204" pitchFamily="34" charset="0"/>
              <a:buNone/>
              <a:tabLst/>
              <a:defRPr/>
            </a:pPr>
            <a:r>
              <a:rPr kumimoji="0" lang="en-AU" sz="1100" b="0" i="0" u="none" strike="noStrike" kern="0" cap="none" spc="0" normalizeH="0" baseline="0" noProof="0" dirty="0">
                <a:ln>
                  <a:noFill/>
                </a:ln>
                <a:solidFill>
                  <a:srgbClr val="002D62"/>
                </a:solidFill>
                <a:effectLst/>
                <a:uLnTx/>
                <a:uFillTx/>
                <a:latin typeface="Arial"/>
                <a:ea typeface="Roboto" panose="02000000000000000000" pitchFamily="2" charset="0"/>
                <a:cs typeface="Roboto" panose="02000000000000000000" pitchFamily="2" charset="0"/>
              </a:rPr>
              <a:t>The region’s largest industries by workforce size are health care and social assistance, education and training, retail trade, and construction. Manufacturing and energy industries are expected to grow </a:t>
            </a:r>
            <a:r>
              <a:rPr lang="en-AU" sz="1100" dirty="0">
                <a:solidFill>
                  <a:srgbClr val="002D62"/>
                </a:solidFill>
                <a:latin typeface="Arial"/>
                <a:ea typeface="Roboto" panose="02000000000000000000" pitchFamily="2" charset="0"/>
                <a:cs typeface="Roboto" panose="02000000000000000000" pitchFamily="2" charset="0"/>
              </a:rPr>
              <a:t>significantly</a:t>
            </a:r>
            <a:r>
              <a:rPr kumimoji="0" lang="en-AU" sz="1100" b="0" i="0" u="none" strike="noStrike" kern="0" cap="none" spc="0" normalizeH="0" baseline="0" noProof="0" dirty="0">
                <a:ln>
                  <a:noFill/>
                </a:ln>
                <a:solidFill>
                  <a:srgbClr val="002D62"/>
                </a:solidFill>
                <a:effectLst/>
                <a:uLnTx/>
                <a:uFillTx/>
                <a:latin typeface="Arial"/>
                <a:ea typeface="Roboto" panose="02000000000000000000" pitchFamily="2" charset="0"/>
                <a:cs typeface="Roboto" panose="02000000000000000000" pitchFamily="2" charset="0"/>
              </a:rPr>
              <a:t> over the next </a:t>
            </a:r>
            <a:r>
              <a:rPr lang="en-AU" sz="1100" dirty="0">
                <a:solidFill>
                  <a:srgbClr val="002D62"/>
                </a:solidFill>
                <a:latin typeface="Arial"/>
                <a:ea typeface="Roboto" panose="02000000000000000000" pitchFamily="2" charset="0"/>
                <a:cs typeface="Roboto" panose="02000000000000000000" pitchFamily="2" charset="0"/>
              </a:rPr>
              <a:t>two years.</a:t>
            </a:r>
            <a:endParaRPr lang="en-AU" sz="1100" b="1" dirty="0">
              <a:ea typeface="Roboto"/>
              <a:cs typeface="Roboto"/>
            </a:endParaRPr>
          </a:p>
        </p:txBody>
      </p:sp>
      <p:sp>
        <p:nvSpPr>
          <p:cNvPr id="11" name="Text Placeholder 10">
            <a:extLst>
              <a:ext uri="{FF2B5EF4-FFF2-40B4-BE49-F238E27FC236}">
                <a16:creationId xmlns:a16="http://schemas.microsoft.com/office/drawing/2014/main" id="{D21EA630-A562-772F-3421-6244587763CE}"/>
              </a:ext>
            </a:extLst>
          </p:cNvPr>
          <p:cNvSpPr>
            <a:spLocks noGrp="1"/>
          </p:cNvSpPr>
          <p:nvPr>
            <p:ph type="body" sz="quarter" idx="16"/>
          </p:nvPr>
        </p:nvSpPr>
        <p:spPr>
          <a:solidFill>
            <a:srgbClr val="EFEDE6"/>
          </a:solidFill>
        </p:spPr>
        <p:txBody>
          <a:bodyPr lIns="144000" rIns="144000"/>
          <a:lstStyle/>
          <a:p>
            <a:r>
              <a:rPr lang="en-AU" sz="1400" b="1" dirty="0">
                <a:ea typeface="Roboto" panose="02000000000000000000" pitchFamily="2" charset="0"/>
                <a:cs typeface="Roboto" panose="02000000000000000000" pitchFamily="2" charset="0"/>
              </a:rPr>
              <a:t>Regional snapshot</a:t>
            </a:r>
          </a:p>
        </p:txBody>
      </p:sp>
      <p:sp>
        <p:nvSpPr>
          <p:cNvPr id="2" name="Title 1">
            <a:extLst>
              <a:ext uri="{FF2B5EF4-FFF2-40B4-BE49-F238E27FC236}">
                <a16:creationId xmlns:a16="http://schemas.microsoft.com/office/drawing/2014/main" id="{B9467678-D0E8-EB83-E752-854BB4DBBDD0}"/>
              </a:ext>
            </a:extLst>
          </p:cNvPr>
          <p:cNvSpPr>
            <a:spLocks noGrp="1"/>
          </p:cNvSpPr>
          <p:nvPr>
            <p:ph type="title"/>
          </p:nvPr>
        </p:nvSpPr>
        <p:spPr/>
        <p:txBody>
          <a:bodyPr vert="horz"/>
          <a:lstStyle/>
          <a:p>
            <a:r>
              <a:rPr lang="en-AU" b="1" dirty="0"/>
              <a:t>Case study 2: Illawarra South Coast.</a:t>
            </a:r>
            <a:r>
              <a:rPr lang="en-AU" dirty="0"/>
              <a:t> Improving public transport and supporting the growing manufacturing and defence industries</a:t>
            </a:r>
          </a:p>
        </p:txBody>
      </p:sp>
      <p:sp>
        <p:nvSpPr>
          <p:cNvPr id="5" name="Slide Number Placeholder 4">
            <a:extLst>
              <a:ext uri="{FF2B5EF4-FFF2-40B4-BE49-F238E27FC236}">
                <a16:creationId xmlns:a16="http://schemas.microsoft.com/office/drawing/2014/main" id="{A83E4AB9-4FC4-4542-805F-EA5F10FC1F83}"/>
              </a:ext>
            </a:extLst>
          </p:cNvPr>
          <p:cNvSpPr>
            <a:spLocks noGrp="1"/>
          </p:cNvSpPr>
          <p:nvPr>
            <p:ph type="sldNum" sz="quarter" idx="25"/>
          </p:nvPr>
        </p:nvSpPr>
        <p:spPr/>
        <p:txBody>
          <a:bodyPr/>
          <a:lstStyle/>
          <a:p>
            <a:pPr algn="r"/>
            <a:fld id="{31DA3BC9-E790-4181-9E03-5E49C268FA52}" type="slidenum">
              <a:rPr lang="en-AU" sz="1100" smtClean="0"/>
              <a:pPr algn="r"/>
              <a:t>31</a:t>
            </a:fld>
            <a:r>
              <a:rPr lang="en-AU" sz="1100" dirty="0"/>
              <a:t> </a:t>
            </a:r>
          </a:p>
        </p:txBody>
      </p:sp>
    </p:spTree>
    <p:extLst>
      <p:ext uri="{BB962C8B-B14F-4D97-AF65-F5344CB8AC3E}">
        <p14:creationId xmlns:p14="http://schemas.microsoft.com/office/powerpoint/2010/main" val="324028755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Content Placeholder 4">
            <a:extLst>
              <a:ext uri="{FF2B5EF4-FFF2-40B4-BE49-F238E27FC236}">
                <a16:creationId xmlns:a16="http://schemas.microsoft.com/office/drawing/2014/main" id="{D49D7AA8-756F-3A14-21D0-50A6A02FF72D}"/>
              </a:ext>
            </a:extLst>
          </p:cNvPr>
          <p:cNvSpPr txBox="1">
            <a:spLocks/>
          </p:cNvSpPr>
          <p:nvPr/>
        </p:nvSpPr>
        <p:spPr>
          <a:xfrm>
            <a:off x="5256000" y="1504800"/>
            <a:ext cx="4215913" cy="4633361"/>
          </a:xfrm>
          <a:prstGeom prst="rect">
            <a:avLst/>
          </a:prstGeom>
        </p:spPr>
        <p:txBody>
          <a:bodyPr vert="horz" lIns="72000" tIns="72000" rIns="72000" bIns="72000" rtlCol="0" anchor="t">
            <a:noAutofit/>
          </a:bodyPr>
          <a:lstStyle>
            <a:lvl1pPr marL="0" indent="0" algn="l" rtl="0" eaLnBrk="1" fontAlgn="base" hangingPunct="1">
              <a:spcBef>
                <a:spcPct val="0"/>
              </a:spcBef>
              <a:spcAft>
                <a:spcPts val="600"/>
              </a:spcAft>
              <a:buClr>
                <a:schemeClr val="bg2"/>
              </a:buClr>
              <a:buFont typeface="Arial" panose="020B0604020202020204" pitchFamily="34" charset="0"/>
              <a:buNone/>
              <a:defRPr sz="1400">
                <a:solidFill>
                  <a:schemeClr val="tx2"/>
                </a:solidFill>
                <a:latin typeface="+mn-lt"/>
                <a:ea typeface="+mn-ea"/>
                <a:cs typeface="+mn-cs"/>
              </a:defRPr>
            </a:lvl1pPr>
            <a:lvl2pPr marL="176213" indent="-176213" algn="l" rtl="0" eaLnBrk="1" fontAlgn="base" hangingPunct="1">
              <a:spcBef>
                <a:spcPct val="0"/>
              </a:spcBef>
              <a:spcAft>
                <a:spcPts val="600"/>
              </a:spcAft>
              <a:buClr>
                <a:schemeClr val="bg2"/>
              </a:buClr>
              <a:buFont typeface="Arial" panose="020B0604020202020204" pitchFamily="34" charset="0"/>
              <a:buChar char="•"/>
              <a:defRPr sz="1400" baseline="0">
                <a:solidFill>
                  <a:schemeClr val="tx2"/>
                </a:solidFill>
                <a:latin typeface="+mn-lt"/>
                <a:ea typeface="+mn-ea"/>
              </a:defRPr>
            </a:lvl2pPr>
            <a:lvl3pPr marL="360363" indent="-176213" algn="l" rtl="0" eaLnBrk="1" fontAlgn="base" hangingPunct="1">
              <a:spcBef>
                <a:spcPct val="0"/>
              </a:spcBef>
              <a:spcAft>
                <a:spcPts val="600"/>
              </a:spcAft>
              <a:buClr>
                <a:schemeClr val="bg2"/>
              </a:buClr>
              <a:buFont typeface="Courier New" panose="02070309020205020404" pitchFamily="49" charset="0"/>
              <a:buChar char="o"/>
              <a:defRPr sz="1400">
                <a:solidFill>
                  <a:schemeClr val="tx2"/>
                </a:solidFill>
                <a:latin typeface="+mn-lt"/>
                <a:ea typeface="+mn-ea"/>
              </a:defRPr>
            </a:lvl3pPr>
            <a:lvl4pPr marL="538163" indent="-176213" algn="l" rtl="0" eaLnBrk="1" fontAlgn="base" hangingPunct="1">
              <a:spcBef>
                <a:spcPct val="0"/>
              </a:spcBef>
              <a:spcAft>
                <a:spcPts val="600"/>
              </a:spcAft>
              <a:buClr>
                <a:schemeClr val="bg2"/>
              </a:buClr>
              <a:buFont typeface="Arial" panose="020B0604020202020204" pitchFamily="34" charset="0"/>
              <a:buChar char="−"/>
              <a:defRPr sz="1400">
                <a:solidFill>
                  <a:schemeClr val="tx2"/>
                </a:solidFill>
                <a:latin typeface="+mn-lt"/>
                <a:ea typeface="+mn-ea"/>
              </a:defRPr>
            </a:lvl4pPr>
            <a:lvl5pPr marL="714375" indent="-179388" algn="l" rtl="0" eaLnBrk="1" fontAlgn="base" hangingPunct="1">
              <a:spcBef>
                <a:spcPct val="0"/>
              </a:spcBef>
              <a:spcAft>
                <a:spcPts val="600"/>
              </a:spcAft>
              <a:buClr>
                <a:schemeClr val="bg2"/>
              </a:buClr>
              <a:buFont typeface="Arial" panose="020B0604020202020204" pitchFamily="34" charset="0"/>
              <a:buChar char="•"/>
              <a:defRPr sz="1400">
                <a:solidFill>
                  <a:schemeClr val="tx2"/>
                </a:solidFill>
                <a:latin typeface="+mn-lt"/>
                <a:ea typeface="+mn-ea"/>
              </a:defRPr>
            </a:lvl5pPr>
            <a:lvl6pPr marL="898525" indent="-179388" algn="l" rtl="0" eaLnBrk="1" fontAlgn="base" hangingPunct="1">
              <a:spcBef>
                <a:spcPct val="0"/>
              </a:spcBef>
              <a:spcAft>
                <a:spcPts val="600"/>
              </a:spcAft>
              <a:buClr>
                <a:schemeClr val="bg2"/>
              </a:buClr>
              <a:buFont typeface="Courier New" panose="02070309020205020404" pitchFamily="49" charset="0"/>
              <a:buChar char="o"/>
              <a:defRPr sz="1400">
                <a:solidFill>
                  <a:schemeClr val="tx2"/>
                </a:solidFill>
                <a:latin typeface="+mn-lt"/>
                <a:ea typeface="+mn-ea"/>
              </a:defRPr>
            </a:lvl6pPr>
            <a:lvl7pPr marL="1076325" indent="-179388" algn="l" rtl="0" eaLnBrk="1" fontAlgn="base" hangingPunct="1">
              <a:spcBef>
                <a:spcPct val="0"/>
              </a:spcBef>
              <a:spcAft>
                <a:spcPts val="600"/>
              </a:spcAft>
              <a:buClr>
                <a:schemeClr val="bg2"/>
              </a:buClr>
              <a:buFont typeface="Arial" pitchFamily="34" charset="0"/>
              <a:buChar char="–"/>
              <a:defRPr sz="1400">
                <a:solidFill>
                  <a:schemeClr val="tx2"/>
                </a:solidFill>
                <a:latin typeface="+mn-lt"/>
                <a:ea typeface="+mn-ea"/>
              </a:defRPr>
            </a:lvl7pPr>
            <a:lvl8pPr marL="1252538" indent="-179388" algn="l" rtl="0" eaLnBrk="1" fontAlgn="base" hangingPunct="1">
              <a:spcBef>
                <a:spcPct val="0"/>
              </a:spcBef>
              <a:spcAft>
                <a:spcPts val="600"/>
              </a:spcAft>
              <a:buClr>
                <a:schemeClr val="bg2"/>
              </a:buClr>
              <a:buFont typeface="Arial" panose="020B0604020202020204" pitchFamily="34" charset="0"/>
              <a:buChar char="•"/>
              <a:defRPr sz="1400">
                <a:solidFill>
                  <a:schemeClr val="tx2"/>
                </a:solidFill>
                <a:latin typeface="+mn-lt"/>
                <a:ea typeface="+mn-ea"/>
              </a:defRPr>
            </a:lvl8pPr>
            <a:lvl9pPr marL="1436688" indent="-179388" algn="l" rtl="0" eaLnBrk="1" fontAlgn="base" hangingPunct="1">
              <a:spcBef>
                <a:spcPct val="0"/>
              </a:spcBef>
              <a:spcAft>
                <a:spcPts val="600"/>
              </a:spcAft>
              <a:buClr>
                <a:schemeClr val="bg2"/>
              </a:buClr>
              <a:buFont typeface="Courier New" panose="02070309020205020404" pitchFamily="49" charset="0"/>
              <a:buChar char="o"/>
              <a:defRPr sz="1400">
                <a:solidFill>
                  <a:schemeClr val="tx2"/>
                </a:solidFill>
                <a:latin typeface="+mn-lt"/>
                <a:ea typeface="+mn-ea"/>
              </a:defRPr>
            </a:lvl9pPr>
          </a:lstStyle>
          <a:p>
            <a:pPr>
              <a:buClr>
                <a:srgbClr val="B2BB1E"/>
              </a:buClr>
              <a:defRPr/>
            </a:pPr>
            <a:r>
              <a:rPr lang="en-AU" sz="1100" b="1" kern="0" dirty="0">
                <a:ea typeface="Roboto"/>
                <a:cs typeface="Roboto"/>
              </a:rPr>
              <a:t>The region has several other organisations and programs that are responding to local labour market challenges.</a:t>
            </a:r>
            <a:r>
              <a:rPr lang="en-AU" sz="1100" kern="0" dirty="0">
                <a:ea typeface="Roboto"/>
                <a:cs typeface="Roboto"/>
              </a:rPr>
              <a:t> Many of these are based around the larger cities and towns in the north of the region. The Local Jobs Program has direct connections to some of these organisations and programs:</a:t>
            </a:r>
          </a:p>
          <a:p>
            <a:pPr marL="171450" indent="-171450">
              <a:buClr>
                <a:schemeClr val="tx2"/>
              </a:buClr>
              <a:buFont typeface="Arial" panose="020B0604020202020204" pitchFamily="34" charset="0"/>
              <a:buChar char="•"/>
              <a:defRPr/>
            </a:pPr>
            <a:r>
              <a:rPr lang="en-AU" sz="1100" kern="0" dirty="0">
                <a:solidFill>
                  <a:srgbClr val="002D62"/>
                </a:solidFill>
                <a:ea typeface="Roboto"/>
                <a:cs typeface="Roboto"/>
              </a:rPr>
              <a:t>The National Youth Employment Body (NYEB) is a nationwide place-based program of the Brotherhood of St Laurence. It focuses on addressing young peoples’ barriers to employment. The NYEB has a Community Investment Committee based in Shoalhaven, and includes council, TAFE NSW, employers and employment services. The Local Jobs Program has been collaborating with the NYEB on a youth employment strategy. </a:t>
            </a:r>
            <a:endParaRPr lang="en-AU" sz="1100" kern="0" dirty="0">
              <a:ea typeface="Roboto"/>
              <a:cs typeface="Roboto"/>
            </a:endParaRPr>
          </a:p>
          <a:p>
            <a:pPr marL="171450" indent="-171450">
              <a:buClr>
                <a:schemeClr val="tx2"/>
              </a:buClr>
              <a:buFont typeface="Arial" panose="020B0604020202020204" pitchFamily="34" charset="0"/>
              <a:buChar char="•"/>
              <a:defRPr/>
            </a:pPr>
            <a:r>
              <a:rPr lang="en-AU" sz="1100" kern="0" dirty="0">
                <a:solidFill>
                  <a:srgbClr val="002D62"/>
                </a:solidFill>
                <a:ea typeface="Roboto"/>
                <a:cs typeface="Roboto"/>
              </a:rPr>
              <a:t>Illawarra Innovative Industry Network (I3NET) is a network of 80+ businesses with over 20,000 employees. Members are involved in the mining, minerals processing, infrastructure, energy and defence </a:t>
            </a:r>
            <a:r>
              <a:rPr lang="en-AU" sz="1100" kern="0" dirty="0">
                <a:ea typeface="Roboto"/>
                <a:cs typeface="Roboto"/>
              </a:rPr>
              <a:t>industries. The CEO of I3NET is on the Local Jobs Program Taskforce.</a:t>
            </a:r>
          </a:p>
          <a:p>
            <a:pPr marL="171450" indent="-171450">
              <a:buClr>
                <a:schemeClr val="tx2"/>
              </a:buClr>
              <a:buFont typeface="Arial" panose="020B0604020202020204" pitchFamily="34" charset="0"/>
              <a:buChar char="•"/>
              <a:defRPr/>
            </a:pPr>
            <a:r>
              <a:rPr lang="en-AU" sz="1100" kern="0" dirty="0">
                <a:ea typeface="Roboto"/>
                <a:cs typeface="Roboto"/>
              </a:rPr>
              <a:t>Several regional business chambers run employer networks across the region, including Shellharbour City, the Illawarra Connection, Business Illawarra, Shoalhaven Business and Kiama Small Business Forum. </a:t>
            </a:r>
          </a:p>
          <a:p>
            <a:pPr marL="171450" indent="-171450">
              <a:buClr>
                <a:schemeClr val="tx2"/>
              </a:buClr>
              <a:buFont typeface="Arial" panose="020B0604020202020204" pitchFamily="34" charset="0"/>
              <a:buChar char="•"/>
              <a:defRPr/>
            </a:pPr>
            <a:r>
              <a:rPr lang="en-AU" sz="1100" kern="0" dirty="0">
                <a:ea typeface="Roboto"/>
                <a:cs typeface="Roboto"/>
              </a:rPr>
              <a:t>Business Illawarra supports affiliated chambers of commerce across NSW through advocacy </a:t>
            </a:r>
            <a:r>
              <a:rPr lang="en-AU" sz="1100" kern="0" dirty="0">
                <a:solidFill>
                  <a:srgbClr val="002D62"/>
                </a:solidFill>
                <a:ea typeface="Roboto"/>
                <a:cs typeface="Roboto"/>
              </a:rPr>
              <a:t>and initiatives. </a:t>
            </a:r>
          </a:p>
        </p:txBody>
      </p:sp>
      <p:sp>
        <p:nvSpPr>
          <p:cNvPr id="12" name="Text Placeholder 10">
            <a:extLst>
              <a:ext uri="{FF2B5EF4-FFF2-40B4-BE49-F238E27FC236}">
                <a16:creationId xmlns:a16="http://schemas.microsoft.com/office/drawing/2014/main" id="{BB89AC59-DF9A-7D55-8AFB-D542A65F55DD}"/>
              </a:ext>
            </a:extLst>
          </p:cNvPr>
          <p:cNvSpPr txBox="1">
            <a:spLocks/>
          </p:cNvSpPr>
          <p:nvPr/>
        </p:nvSpPr>
        <p:spPr>
          <a:xfrm>
            <a:off x="5254048" y="1038921"/>
            <a:ext cx="4215914" cy="388937"/>
          </a:xfrm>
          <a:prstGeom prst="rect">
            <a:avLst/>
          </a:prstGeom>
          <a:solidFill>
            <a:srgbClr val="F2F0E9"/>
          </a:solidFill>
        </p:spPr>
        <p:txBody>
          <a:bodyPr vert="horz" lIns="144000" tIns="72000" rIns="144000" bIns="72000" rtlCol="0">
            <a:noAutofit/>
          </a:bodyPr>
          <a:lstStyle>
            <a:lvl1pPr marL="0" indent="0" algn="l" rtl="0" eaLnBrk="1" fontAlgn="base" hangingPunct="1">
              <a:spcBef>
                <a:spcPct val="0"/>
              </a:spcBef>
              <a:spcAft>
                <a:spcPts val="0"/>
              </a:spcAft>
              <a:buClr>
                <a:schemeClr val="bg2"/>
              </a:buClr>
              <a:buFont typeface="Arial" panose="020B0604020202020204" pitchFamily="34" charset="0"/>
              <a:buNone/>
              <a:defRPr sz="2000">
                <a:solidFill>
                  <a:schemeClr val="tx2"/>
                </a:solidFill>
                <a:latin typeface="+mn-lt"/>
                <a:ea typeface="+mn-ea"/>
                <a:cs typeface="+mn-cs"/>
              </a:defRPr>
            </a:lvl1pPr>
            <a:lvl2pPr marL="176213" indent="-176213" algn="l" rtl="0" eaLnBrk="1" fontAlgn="base" hangingPunct="1">
              <a:spcBef>
                <a:spcPct val="0"/>
              </a:spcBef>
              <a:spcAft>
                <a:spcPts val="0"/>
              </a:spcAft>
              <a:buClr>
                <a:schemeClr val="bg2"/>
              </a:buClr>
              <a:buFont typeface="Arial" panose="020B0604020202020204" pitchFamily="34" charset="0"/>
              <a:buChar char="•"/>
              <a:defRPr sz="2000" baseline="0">
                <a:solidFill>
                  <a:schemeClr val="tx2"/>
                </a:solidFill>
                <a:latin typeface="+mn-lt"/>
                <a:ea typeface="+mn-ea"/>
              </a:defRPr>
            </a:lvl2pPr>
            <a:lvl3pPr marL="360363" indent="-176213" algn="l" rtl="0" eaLnBrk="1" fontAlgn="base" hangingPunct="1">
              <a:spcBef>
                <a:spcPct val="0"/>
              </a:spcBef>
              <a:spcAft>
                <a:spcPts val="0"/>
              </a:spcAft>
              <a:buClr>
                <a:schemeClr val="bg2"/>
              </a:buClr>
              <a:buFont typeface="Courier New" panose="02070309020205020404" pitchFamily="49" charset="0"/>
              <a:buChar char="o"/>
              <a:defRPr sz="2000">
                <a:solidFill>
                  <a:schemeClr val="tx2"/>
                </a:solidFill>
                <a:latin typeface="+mn-lt"/>
                <a:ea typeface="+mn-ea"/>
              </a:defRPr>
            </a:lvl3pPr>
            <a:lvl4pPr marL="0" indent="0" algn="l" rtl="0" eaLnBrk="1" fontAlgn="base" hangingPunct="1">
              <a:spcBef>
                <a:spcPct val="0"/>
              </a:spcBef>
              <a:spcAft>
                <a:spcPts val="0"/>
              </a:spcAft>
              <a:buClr>
                <a:schemeClr val="bg2"/>
              </a:buClr>
              <a:buFont typeface="Arial" panose="020B0604020202020204" pitchFamily="34" charset="0"/>
              <a:buNone/>
              <a:defRPr sz="2000">
                <a:solidFill>
                  <a:schemeClr val="tx2"/>
                </a:solidFill>
                <a:latin typeface="+mn-lt"/>
                <a:ea typeface="+mn-ea"/>
              </a:defRPr>
            </a:lvl4pPr>
            <a:lvl5pPr marL="0" indent="0" algn="l" rtl="0" eaLnBrk="1" fontAlgn="base" hangingPunct="1">
              <a:spcBef>
                <a:spcPct val="0"/>
              </a:spcBef>
              <a:spcAft>
                <a:spcPts val="0"/>
              </a:spcAft>
              <a:buClr>
                <a:schemeClr val="bg2"/>
              </a:buClr>
              <a:buFont typeface="Arial" panose="020B0604020202020204" pitchFamily="34" charset="0"/>
              <a:buNone/>
              <a:defRPr sz="2000">
                <a:solidFill>
                  <a:schemeClr val="tx2"/>
                </a:solidFill>
                <a:latin typeface="+mn-lt"/>
                <a:ea typeface="+mn-ea"/>
              </a:defRPr>
            </a:lvl5pPr>
            <a:lvl6pPr marL="0" indent="0" algn="l" rtl="0" eaLnBrk="1" fontAlgn="base" hangingPunct="1">
              <a:spcBef>
                <a:spcPct val="0"/>
              </a:spcBef>
              <a:spcAft>
                <a:spcPts val="600"/>
              </a:spcAft>
              <a:buClr>
                <a:schemeClr val="bg2"/>
              </a:buClr>
              <a:buFont typeface="Courier New" panose="02070309020205020404" pitchFamily="49" charset="0"/>
              <a:buNone/>
              <a:defRPr sz="2000">
                <a:solidFill>
                  <a:schemeClr val="tx2"/>
                </a:solidFill>
                <a:latin typeface="+mn-lt"/>
                <a:ea typeface="+mn-ea"/>
              </a:defRPr>
            </a:lvl6pPr>
            <a:lvl7pPr marL="0" indent="0" algn="l" rtl="0" eaLnBrk="1" fontAlgn="base" hangingPunct="1">
              <a:spcBef>
                <a:spcPct val="0"/>
              </a:spcBef>
              <a:spcAft>
                <a:spcPts val="600"/>
              </a:spcAft>
              <a:buClr>
                <a:schemeClr val="bg2"/>
              </a:buClr>
              <a:buFont typeface="Arial" pitchFamily="34" charset="0"/>
              <a:buNone/>
              <a:defRPr sz="2000">
                <a:solidFill>
                  <a:schemeClr val="tx2"/>
                </a:solidFill>
                <a:latin typeface="+mn-lt"/>
                <a:ea typeface="+mn-ea"/>
              </a:defRPr>
            </a:lvl7pPr>
            <a:lvl8pPr marL="0" indent="0" algn="l" rtl="0" eaLnBrk="1" fontAlgn="base" hangingPunct="1">
              <a:spcBef>
                <a:spcPct val="0"/>
              </a:spcBef>
              <a:spcAft>
                <a:spcPts val="600"/>
              </a:spcAft>
              <a:buClr>
                <a:schemeClr val="bg2"/>
              </a:buClr>
              <a:buFont typeface="Arial" panose="020B0604020202020204" pitchFamily="34" charset="0"/>
              <a:buNone/>
              <a:defRPr sz="2000">
                <a:solidFill>
                  <a:schemeClr val="tx2"/>
                </a:solidFill>
                <a:latin typeface="+mn-lt"/>
                <a:ea typeface="+mn-ea"/>
              </a:defRPr>
            </a:lvl8pPr>
            <a:lvl9pPr marL="0" indent="0" algn="l" rtl="0" eaLnBrk="1" fontAlgn="base" hangingPunct="1">
              <a:spcBef>
                <a:spcPct val="0"/>
              </a:spcBef>
              <a:spcAft>
                <a:spcPts val="600"/>
              </a:spcAft>
              <a:buClr>
                <a:schemeClr val="bg2"/>
              </a:buClr>
              <a:buFont typeface="Courier New" panose="02070309020205020404" pitchFamily="49" charset="0"/>
              <a:buNone/>
              <a:defRPr sz="1600">
                <a:solidFill>
                  <a:schemeClr val="tx2"/>
                </a:solidFill>
                <a:latin typeface="+mn-lt"/>
                <a:ea typeface="+mn-ea"/>
              </a:defRPr>
            </a:lvl9pPr>
          </a:lstStyle>
          <a:p>
            <a:r>
              <a:rPr lang="en-AU" sz="1400" b="1" kern="0" dirty="0">
                <a:ea typeface="Roboto" panose="02000000000000000000" pitchFamily="2" charset="0"/>
                <a:cs typeface="Roboto" panose="02000000000000000000" pitchFamily="2" charset="0"/>
              </a:rPr>
              <a:t>Local responses</a:t>
            </a:r>
          </a:p>
        </p:txBody>
      </p:sp>
      <p:sp>
        <p:nvSpPr>
          <p:cNvPr id="13" name="Isosceles Triangle 12">
            <a:extLst>
              <a:ext uri="{FF2B5EF4-FFF2-40B4-BE49-F238E27FC236}">
                <a16:creationId xmlns:a16="http://schemas.microsoft.com/office/drawing/2014/main" id="{340308F0-8899-AAE0-9032-B2DD5BDE2696}"/>
              </a:ext>
              <a:ext uri="{C183D7F6-B498-43B3-948B-1728B52AA6E4}">
                <adec:decorative xmlns:adec="http://schemas.microsoft.com/office/drawing/2017/decorative" val="1"/>
              </a:ext>
            </a:extLst>
          </p:cNvPr>
          <p:cNvSpPr/>
          <p:nvPr/>
        </p:nvSpPr>
        <p:spPr bwMode="auto">
          <a:xfrm rot="5400000">
            <a:off x="4754375" y="1068389"/>
            <a:ext cx="388936" cy="330004"/>
          </a:xfrm>
          <a:prstGeom prst="triangle">
            <a:avLst>
              <a:gd name="adj" fmla="val 47664"/>
            </a:avLst>
          </a:prstGeom>
          <a:solidFill>
            <a:srgbClr val="006FBA"/>
          </a:solidFill>
          <a:ln w="9525" cap="flat" cmpd="sng" algn="ctr">
            <a:noFill/>
            <a:prstDash val="solid"/>
            <a:round/>
            <a:headEnd type="none" w="med" len="med"/>
            <a:tailEnd type="none" w="med" len="med"/>
          </a:ln>
          <a:effectLst/>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AU" sz="1000" b="1" i="0" u="none" strike="noStrike" cap="none" normalizeH="0" baseline="0" dirty="0">
              <a:ln>
                <a:noFill/>
              </a:ln>
              <a:solidFill>
                <a:schemeClr val="bg1"/>
              </a:solidFill>
              <a:effectLst/>
              <a:latin typeface="+mn-lt"/>
              <a:ea typeface="ＭＳ Ｐゴシック" pitchFamily="84" charset="-128"/>
            </a:endParaRPr>
          </a:p>
        </p:txBody>
      </p:sp>
      <p:sp>
        <p:nvSpPr>
          <p:cNvPr id="17" name="Content Placeholder 4">
            <a:extLst>
              <a:ext uri="{FF2B5EF4-FFF2-40B4-BE49-F238E27FC236}">
                <a16:creationId xmlns:a16="http://schemas.microsoft.com/office/drawing/2014/main" id="{0E0932B4-FD68-CB4C-7B5E-E38BBC76D981}"/>
              </a:ext>
            </a:extLst>
          </p:cNvPr>
          <p:cNvSpPr>
            <a:spLocks noGrp="1"/>
          </p:cNvSpPr>
          <p:nvPr>
            <p:ph sz="quarter" idx="22"/>
          </p:nvPr>
        </p:nvSpPr>
        <p:spPr>
          <a:xfrm>
            <a:off x="435600" y="1504800"/>
            <a:ext cx="4215913" cy="4265500"/>
          </a:xfrm>
        </p:spPr>
        <p:txBody>
          <a:bodyPr vert="horz" lIns="72000" tIns="72000" rIns="72000" bIns="72000" rtlCol="0" anchor="t">
            <a:noAutofit/>
          </a:bodyPr>
          <a:lstStyle/>
          <a:p>
            <a:pPr rtl="0" fontAlgn="base"/>
            <a:r>
              <a:rPr lang="en-AU" sz="1100" b="1" dirty="0">
                <a:latin typeface="Arial" panose="020B0604020202020204" pitchFamily="34" charset="0"/>
              </a:rPr>
              <a:t>The region faces a range of local labour market challenges.</a:t>
            </a:r>
            <a:r>
              <a:rPr lang="en-AU" sz="1100" dirty="0">
                <a:latin typeface="Arial" panose="020B0604020202020204" pitchFamily="34" charset="0"/>
              </a:rPr>
              <a:t> Major challenges identified in the research include: y</a:t>
            </a:r>
            <a:r>
              <a:rPr lang="en-AU" sz="1100" b="0" i="0" u="none" strike="noStrike" dirty="0">
                <a:effectLst/>
                <a:latin typeface="Arial" panose="020B0604020202020204" pitchFamily="34" charset="0"/>
              </a:rPr>
              <a:t>outh disengagement from education, training and employment; l</a:t>
            </a:r>
            <a:r>
              <a:rPr lang="en-AU" sz="1100" i="0" u="none" strike="noStrike" dirty="0">
                <a:effectLst/>
                <a:latin typeface="Arial" panose="020B0604020202020204" pitchFamily="34" charset="0"/>
              </a:rPr>
              <a:t>imited public transport connections; and high rates of long-term unemployment particularly for </a:t>
            </a:r>
            <a:r>
              <a:rPr lang="en-AU" sz="1100" kern="1200" dirty="0">
                <a:solidFill>
                  <a:srgbClr val="002D62"/>
                </a:solidFill>
                <a:ea typeface="Roboto"/>
                <a:cs typeface="Arial"/>
              </a:rPr>
              <a:t>First Nations</a:t>
            </a:r>
            <a:r>
              <a:rPr lang="en-AU" sz="1100" i="0" u="none" strike="noStrike" dirty="0">
                <a:effectLst/>
                <a:latin typeface="Arial" panose="020B0604020202020204" pitchFamily="34" charset="0"/>
              </a:rPr>
              <a:t>, mature aged and young people. The region also faces workforce shortages across the aged care, disability and early childhood sectors.</a:t>
            </a:r>
          </a:p>
          <a:p>
            <a:pPr rtl="0" fontAlgn="base"/>
            <a:r>
              <a:rPr lang="en-AU" sz="1100" b="1" dirty="0">
                <a:latin typeface="Arial" panose="020B0604020202020204" pitchFamily="34" charset="0"/>
              </a:rPr>
              <a:t>The region faces several distinctive labour market challenges that reflect its industry mix and geographic spread:</a:t>
            </a:r>
          </a:p>
          <a:p>
            <a:pPr marL="171450" indent="-171450" rtl="0" fontAlgn="base">
              <a:buClr>
                <a:schemeClr val="tx2"/>
              </a:buClr>
              <a:buFont typeface="Arial" panose="020B0604020202020204" pitchFamily="34" charset="0"/>
              <a:buChar char="•"/>
            </a:pPr>
            <a:r>
              <a:rPr lang="en-AU" sz="1100" i="0" u="none" strike="noStrike" dirty="0">
                <a:effectLst/>
                <a:latin typeface="Arial" panose="020B0604020202020204" pitchFamily="34" charset="0"/>
              </a:rPr>
              <a:t>Meeting workforce needs for small businesses and </a:t>
            </a:r>
            <a:r>
              <a:rPr lang="en-AU" sz="1100" dirty="0">
                <a:latin typeface="Arial" panose="020B0604020202020204" pitchFamily="34" charset="0"/>
              </a:rPr>
              <a:t>the </a:t>
            </a:r>
            <a:r>
              <a:rPr lang="en-AU" sz="1100" i="0" u="none" strike="noStrike" dirty="0">
                <a:effectLst/>
                <a:latin typeface="Arial" panose="020B0604020202020204" pitchFamily="34" charset="0"/>
              </a:rPr>
              <a:t>hospitality and tourism sectors in a large region where many areas are only accessible by car.</a:t>
            </a:r>
            <a:endParaRPr lang="en-AU" sz="1100" i="0" u="none" strike="noStrike" dirty="0">
              <a:solidFill>
                <a:srgbClr val="FF0000"/>
              </a:solidFill>
              <a:effectLst/>
              <a:highlight>
                <a:srgbClr val="FFFF00"/>
              </a:highlight>
              <a:latin typeface="Arial" panose="020B0604020202020204" pitchFamily="34" charset="0"/>
            </a:endParaRPr>
          </a:p>
          <a:p>
            <a:pPr marL="171450" indent="-171450" rtl="0" fontAlgn="base">
              <a:buClr>
                <a:schemeClr val="tx2"/>
              </a:buClr>
              <a:buFont typeface="Arial" panose="020B0604020202020204" pitchFamily="34" charset="0"/>
              <a:buChar char="•"/>
            </a:pPr>
            <a:r>
              <a:rPr lang="en-AU" sz="1100" i="0" u="none" strike="noStrike" dirty="0">
                <a:effectLst/>
                <a:latin typeface="Arial" panose="020B0604020202020204" pitchFamily="34" charset="0"/>
              </a:rPr>
              <a:t>Meeting expected demand for skilled workers in the growing manufacturing and energy industries from the local workforce. This will require a response from registered training organisations to upskill locals or attract </a:t>
            </a:r>
            <a:r>
              <a:rPr lang="en-AU" sz="1100" i="0" dirty="0">
                <a:effectLst/>
                <a:latin typeface="Arial" panose="020B0604020202020204" pitchFamily="34" charset="0"/>
              </a:rPr>
              <a:t>new residents to study and</a:t>
            </a:r>
            <a:r>
              <a:rPr lang="en-AU" sz="1100" dirty="0">
                <a:latin typeface="Arial" panose="020B0604020202020204" pitchFamily="34" charset="0"/>
              </a:rPr>
              <a:t> work in the region.</a:t>
            </a:r>
          </a:p>
        </p:txBody>
      </p:sp>
      <p:sp>
        <p:nvSpPr>
          <p:cNvPr id="11" name="Text Placeholder 10">
            <a:extLst>
              <a:ext uri="{FF2B5EF4-FFF2-40B4-BE49-F238E27FC236}">
                <a16:creationId xmlns:a16="http://schemas.microsoft.com/office/drawing/2014/main" id="{D21EA630-A562-772F-3421-6244587763CE}"/>
              </a:ext>
            </a:extLst>
          </p:cNvPr>
          <p:cNvSpPr>
            <a:spLocks noGrp="1"/>
          </p:cNvSpPr>
          <p:nvPr>
            <p:ph type="body" sz="quarter" idx="16"/>
          </p:nvPr>
        </p:nvSpPr>
        <p:spPr>
          <a:solidFill>
            <a:srgbClr val="EFEDE6"/>
          </a:solidFill>
        </p:spPr>
        <p:txBody>
          <a:bodyPr lIns="144000" rIns="144000"/>
          <a:lstStyle/>
          <a:p>
            <a:pPr marL="0" marR="0" lvl="0" indent="0" defTabSz="914400" rtl="0" eaLnBrk="1" fontAlgn="base" latinLnBrk="0" hangingPunct="1">
              <a:lnSpc>
                <a:spcPct val="100000"/>
              </a:lnSpc>
              <a:spcBef>
                <a:spcPct val="0"/>
              </a:spcBef>
              <a:spcAft>
                <a:spcPts val="600"/>
              </a:spcAft>
              <a:buClr>
                <a:srgbClr val="B2BB1E"/>
              </a:buClr>
              <a:buSzTx/>
              <a:buFont typeface="Arial" panose="020B0604020202020204" pitchFamily="34" charset="0"/>
              <a:buNone/>
              <a:tabLst/>
              <a:defRPr/>
            </a:pPr>
            <a:r>
              <a:rPr kumimoji="0" lang="en-AU" sz="1400" b="1" i="0" u="none" strike="noStrike" kern="0" cap="none" spc="0" normalizeH="0" baseline="0" noProof="0" dirty="0">
                <a:ln>
                  <a:noFill/>
                </a:ln>
                <a:effectLst/>
                <a:uLnTx/>
                <a:uFillTx/>
                <a:ea typeface="Roboto"/>
                <a:cs typeface="Roboto"/>
              </a:rPr>
              <a:t>Labour market challenges</a:t>
            </a:r>
          </a:p>
        </p:txBody>
      </p:sp>
      <p:sp>
        <p:nvSpPr>
          <p:cNvPr id="9" name="Title 1">
            <a:extLst>
              <a:ext uri="{FF2B5EF4-FFF2-40B4-BE49-F238E27FC236}">
                <a16:creationId xmlns:a16="http://schemas.microsoft.com/office/drawing/2014/main" id="{54BCDB0F-E36C-22BF-3431-F400B0BCE1BF}"/>
              </a:ext>
            </a:extLst>
          </p:cNvPr>
          <p:cNvSpPr>
            <a:spLocks noGrp="1"/>
          </p:cNvSpPr>
          <p:nvPr>
            <p:ph type="title"/>
          </p:nvPr>
        </p:nvSpPr>
        <p:spPr>
          <a:xfrm>
            <a:off x="435599" y="166746"/>
            <a:ext cx="9055425" cy="612000"/>
          </a:xfrm>
        </p:spPr>
        <p:txBody>
          <a:bodyPr vert="horz"/>
          <a:lstStyle/>
          <a:p>
            <a:r>
              <a:rPr lang="en-AU" dirty="0"/>
              <a:t>Context: Labour market challenges and local responses</a:t>
            </a:r>
          </a:p>
        </p:txBody>
      </p:sp>
      <p:sp>
        <p:nvSpPr>
          <p:cNvPr id="10" name="Slide Number Placeholder 9">
            <a:extLst>
              <a:ext uri="{FF2B5EF4-FFF2-40B4-BE49-F238E27FC236}">
                <a16:creationId xmlns:a16="http://schemas.microsoft.com/office/drawing/2014/main" id="{1D93E75C-0F01-E2F7-F303-30B322F56828}"/>
              </a:ext>
            </a:extLst>
          </p:cNvPr>
          <p:cNvSpPr>
            <a:spLocks noGrp="1"/>
          </p:cNvSpPr>
          <p:nvPr>
            <p:ph type="sldNum" sz="quarter" idx="25"/>
          </p:nvPr>
        </p:nvSpPr>
        <p:spPr/>
        <p:txBody>
          <a:bodyPr/>
          <a:lstStyle/>
          <a:p>
            <a:pPr algn="r"/>
            <a:fld id="{31DA3BC9-E790-4181-9E03-5E49C268FA52}" type="slidenum">
              <a:rPr lang="en-AU" sz="1100" smtClean="0"/>
              <a:pPr algn="r"/>
              <a:t>32</a:t>
            </a:fld>
            <a:r>
              <a:rPr lang="en-AU" sz="1000" dirty="0"/>
              <a:t>  </a:t>
            </a:r>
          </a:p>
        </p:txBody>
      </p:sp>
    </p:spTree>
    <p:extLst>
      <p:ext uri="{BB962C8B-B14F-4D97-AF65-F5344CB8AC3E}">
        <p14:creationId xmlns:p14="http://schemas.microsoft.com/office/powerpoint/2010/main" val="3724848032"/>
      </p:ext>
    </p:extLst>
  </p:cSld>
  <p:clrMapOvr>
    <a:overrideClrMapping bg1="lt1" tx1="dk1" bg2="lt2" tx2="dk2" accent1="accent1" accent2="accent2" accent3="accent3" accent4="accent4" accent5="accent5" accent6="accent6" hlink="hlink" folHlink="folHlink"/>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4E10C9A-5CA7-8302-C023-2BAF7CD732CC}"/>
              </a:ext>
              <a:ext uri="{C183D7F6-B498-43B3-948B-1728B52AA6E4}">
                <adec:decorative xmlns:adec="http://schemas.microsoft.com/office/drawing/2017/decorative" val="0"/>
              </a:ext>
            </a:extLst>
          </p:cNvPr>
          <p:cNvSpPr/>
          <p:nvPr/>
        </p:nvSpPr>
        <p:spPr bwMode="auto">
          <a:xfrm>
            <a:off x="435598" y="5337931"/>
            <a:ext cx="9034804" cy="1158119"/>
          </a:xfrm>
          <a:prstGeom prst="rect">
            <a:avLst/>
          </a:prstGeom>
          <a:solidFill>
            <a:schemeClr val="bg1"/>
          </a:solidFill>
          <a:ln w="9525" cap="flat" cmpd="sng" algn="ctr">
            <a:solidFill>
              <a:srgbClr val="006FBA"/>
            </a:solidFill>
            <a:prstDash val="solid"/>
            <a:round/>
            <a:headEnd type="none" w="med" len="med"/>
            <a:tailEnd type="none" w="med" len="med"/>
          </a:ln>
          <a:effectLst/>
        </p:spPr>
        <p:txBody>
          <a:bodyPr rot="0" spcFirstLastPara="0" vertOverflow="overflow" horzOverflow="overflow" vert="horz" wrap="square" lIns="72000" tIns="36000" rIns="72000" bIns="36000" numCol="1" spcCol="0" rtlCol="0" fromWordArt="0" anchor="ctr" anchorCtr="0" forceAA="0" compatLnSpc="1">
            <a:prstTxWarp prst="textNoShape">
              <a:avLst/>
            </a:prstTxWarp>
            <a:noAutofit/>
          </a:bodyPr>
          <a:lstStyle/>
          <a:p>
            <a:pPr>
              <a:lnSpc>
                <a:spcPct val="110000"/>
              </a:lnSpc>
              <a:spcBef>
                <a:spcPts val="0"/>
              </a:spcBef>
              <a:spcAft>
                <a:spcPts val="600"/>
              </a:spcAft>
              <a:buClr>
                <a:srgbClr val="B2BB1E"/>
              </a:buClr>
              <a:defRPr/>
            </a:pPr>
            <a:r>
              <a:rPr lang="en-AU" sz="1100" dirty="0">
                <a:solidFill>
                  <a:srgbClr val="002D62"/>
                </a:solidFill>
                <a:latin typeface="+mn-lt"/>
                <a:ea typeface="Roboto"/>
                <a:cs typeface="Roboto"/>
              </a:rPr>
              <a:t>“What the program does isn't new, but it 'turbo charges’ existing work though linkages. This makes action happen.” </a:t>
            </a:r>
            <a:endParaRPr lang="en-AU" sz="1100" dirty="0">
              <a:solidFill>
                <a:srgbClr val="002D62"/>
              </a:solidFill>
              <a:latin typeface="+mn-lt"/>
              <a:ea typeface="Roboto" panose="02000000000000000000" pitchFamily="2" charset="0"/>
              <a:cs typeface="Roboto" panose="02000000000000000000" pitchFamily="2" charset="0"/>
            </a:endParaRPr>
          </a:p>
          <a:p>
            <a:pPr lvl="0">
              <a:lnSpc>
                <a:spcPct val="110000"/>
              </a:lnSpc>
              <a:spcAft>
                <a:spcPts val="1200"/>
              </a:spcAft>
              <a:buClr>
                <a:srgbClr val="B2BB1E"/>
              </a:buClr>
              <a:defRPr/>
            </a:pPr>
            <a:r>
              <a:rPr lang="en-AU" sz="1100" b="1" dirty="0">
                <a:solidFill>
                  <a:srgbClr val="002D62"/>
                </a:solidFill>
                <a:latin typeface="+mn-lt"/>
                <a:ea typeface="Roboto"/>
                <a:cs typeface="Roboto"/>
              </a:rPr>
              <a:t>– Bianca Perry, I3Net CEO, Taskforce member</a:t>
            </a:r>
          </a:p>
          <a:p>
            <a:pPr>
              <a:lnSpc>
                <a:spcPct val="110000"/>
              </a:lnSpc>
              <a:spcAft>
                <a:spcPts val="600"/>
              </a:spcAft>
              <a:buClr>
                <a:srgbClr val="B2BB1E"/>
              </a:buClr>
              <a:defRPr/>
            </a:pPr>
            <a:r>
              <a:rPr lang="en-AU" sz="1100" dirty="0">
                <a:solidFill>
                  <a:srgbClr val="002D62"/>
                </a:solidFill>
                <a:latin typeface="+mn-lt"/>
                <a:ea typeface="Roboto"/>
                <a:cs typeface="Arial"/>
              </a:rPr>
              <a:t>“The Taskforce is well placed to leverage information provided by the community about what’s happening and what’s needed.”</a:t>
            </a:r>
            <a:r>
              <a:rPr lang="en-AU" sz="1100" dirty="0">
                <a:solidFill>
                  <a:srgbClr val="002D62"/>
                </a:solidFill>
                <a:latin typeface="+mn-lt"/>
                <a:ea typeface="Roboto"/>
                <a:cs typeface="Roboto"/>
              </a:rPr>
              <a:t> </a:t>
            </a:r>
            <a:endParaRPr lang="en-AU" sz="1100" dirty="0">
              <a:solidFill>
                <a:srgbClr val="002D62"/>
              </a:solidFill>
              <a:latin typeface="+mn-lt"/>
              <a:ea typeface="Roboto" panose="02000000000000000000" pitchFamily="2" charset="0"/>
              <a:cs typeface="Roboto" panose="02000000000000000000" pitchFamily="2" charset="0"/>
            </a:endParaRPr>
          </a:p>
          <a:p>
            <a:pPr>
              <a:lnSpc>
                <a:spcPct val="110000"/>
              </a:lnSpc>
              <a:buClr>
                <a:srgbClr val="B2BB1E"/>
              </a:buClr>
              <a:defRPr/>
            </a:pPr>
            <a:r>
              <a:rPr lang="en-AU" sz="1100" b="1" dirty="0">
                <a:solidFill>
                  <a:srgbClr val="002D62"/>
                </a:solidFill>
                <a:latin typeface="+mn-lt"/>
                <a:ea typeface="Roboto"/>
                <a:cs typeface="Roboto"/>
              </a:rPr>
              <a:t>– Kaye Morris, TAFE NSW, </a:t>
            </a:r>
            <a:r>
              <a:rPr kumimoji="0" lang="en-AU" sz="1100" b="1" u="none" strike="noStrike" kern="1200" cap="none" spc="0" normalizeH="0" baseline="0" noProof="0" dirty="0">
                <a:ln>
                  <a:noFill/>
                </a:ln>
                <a:solidFill>
                  <a:srgbClr val="002D62"/>
                </a:solidFill>
                <a:effectLst/>
                <a:uLnTx/>
                <a:uFillTx/>
                <a:latin typeface="+mn-lt"/>
                <a:ea typeface="Roboto"/>
                <a:cs typeface="Roboto"/>
              </a:rPr>
              <a:t>Taskforce member</a:t>
            </a:r>
            <a:endParaRPr lang="en-AU" sz="1200" b="1" dirty="0">
              <a:solidFill>
                <a:srgbClr val="002D62"/>
              </a:solidFill>
              <a:latin typeface="+mn-lt"/>
              <a:ea typeface="Roboto"/>
              <a:cs typeface="Roboto"/>
            </a:endParaRPr>
          </a:p>
        </p:txBody>
      </p:sp>
      <p:pic>
        <p:nvPicPr>
          <p:cNvPr id="5" name="Graphic 4">
            <a:extLst>
              <a:ext uri="{FF2B5EF4-FFF2-40B4-BE49-F238E27FC236}">
                <a16:creationId xmlns:a16="http://schemas.microsoft.com/office/drawing/2014/main" id="{ADB89465-3F23-37F4-B2E0-C510DD2EA0A1}"/>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020402" y="6271050"/>
            <a:ext cx="450000" cy="450000"/>
          </a:xfrm>
          <a:prstGeom prst="rect">
            <a:avLst/>
          </a:prstGeom>
        </p:spPr>
      </p:pic>
      <p:sp>
        <p:nvSpPr>
          <p:cNvPr id="6" name="Rectangle 5">
            <a:extLst>
              <a:ext uri="{FF2B5EF4-FFF2-40B4-BE49-F238E27FC236}">
                <a16:creationId xmlns:a16="http://schemas.microsoft.com/office/drawing/2014/main" id="{26B82556-D029-7895-78A5-C01CC488D9D9}"/>
              </a:ext>
            </a:extLst>
          </p:cNvPr>
          <p:cNvSpPr/>
          <p:nvPr/>
        </p:nvSpPr>
        <p:spPr bwMode="auto">
          <a:xfrm>
            <a:off x="5006402" y="3390900"/>
            <a:ext cx="4464000" cy="1860114"/>
          </a:xfrm>
          <a:prstGeom prst="rect">
            <a:avLst/>
          </a:prstGeom>
          <a:solidFill>
            <a:srgbClr val="F2F0E9"/>
          </a:solidFill>
          <a:ln w="9525" cap="flat" cmpd="sng" algn="ctr">
            <a:noFill/>
            <a:prstDash val="solid"/>
            <a:round/>
            <a:headEnd type="none" w="med" len="med"/>
            <a:tailEnd type="none" w="med" len="med"/>
          </a:ln>
          <a:effectLst/>
        </p:spPr>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lvl="0" eaLnBrk="0" hangingPunct="0">
              <a:lnSpc>
                <a:spcPct val="110000"/>
              </a:lnSpc>
              <a:spcAft>
                <a:spcPct val="0"/>
              </a:spcAft>
              <a:buClr>
                <a:srgbClr val="B2BB1E"/>
              </a:buClr>
            </a:pPr>
            <a:r>
              <a:rPr lang="en-AU" sz="1100" b="1" dirty="0">
                <a:solidFill>
                  <a:srgbClr val="002D62"/>
                </a:solidFill>
                <a:latin typeface="+mn-lt"/>
                <a:ea typeface="Roboto"/>
                <a:cs typeface="Roboto"/>
              </a:rPr>
              <a:t>Implementation approach</a:t>
            </a:r>
          </a:p>
          <a:p>
            <a:pPr marL="171450" indent="-171450">
              <a:lnSpc>
                <a:spcPct val="110000"/>
              </a:lnSpc>
              <a:buClr>
                <a:schemeClr val="tx2"/>
              </a:buClr>
              <a:buFont typeface="Arial" panose="020B0604020202020204" pitchFamily="34" charset="0"/>
              <a:buChar char="•"/>
            </a:pPr>
            <a:r>
              <a:rPr lang="en-AU" sz="1100" dirty="0">
                <a:solidFill>
                  <a:srgbClr val="002D62"/>
                </a:solidFill>
                <a:latin typeface="+mn-lt"/>
                <a:ea typeface="Roboto"/>
                <a:cs typeface="Roboto"/>
              </a:rPr>
              <a:t>The Local Jobs Program manage the Taskforce and working group structure by clearly documenting action items, keeping members accountable, and sharing achievements to build momentum and celebrate progress.</a:t>
            </a:r>
            <a:endParaRPr lang="en-AU" sz="1100" strike="sngStrike" dirty="0">
              <a:solidFill>
                <a:schemeClr val="tx2"/>
              </a:solidFill>
              <a:latin typeface="+mn-lt"/>
              <a:ea typeface="Roboto"/>
              <a:cs typeface="Roboto"/>
            </a:endParaRPr>
          </a:p>
          <a:p>
            <a:pPr marL="171450" indent="-171450">
              <a:lnSpc>
                <a:spcPct val="110000"/>
              </a:lnSpc>
              <a:buClr>
                <a:schemeClr val="tx2"/>
              </a:buClr>
              <a:buFont typeface="Arial" panose="020B0604020202020204" pitchFamily="34" charset="0"/>
              <a:buChar char="•"/>
            </a:pPr>
            <a:r>
              <a:rPr lang="en-AU" sz="1100" dirty="0">
                <a:solidFill>
                  <a:schemeClr val="tx2"/>
                </a:solidFill>
                <a:latin typeface="+mn-lt"/>
                <a:ea typeface="Roboto"/>
                <a:cs typeface="Roboto"/>
              </a:rPr>
              <a:t>Highly structured working groups are often chaired </a:t>
            </a:r>
            <a:r>
              <a:rPr lang="en-AU" sz="1100" dirty="0">
                <a:solidFill>
                  <a:srgbClr val="002D62"/>
                </a:solidFill>
                <a:latin typeface="+mn-lt"/>
                <a:ea typeface="Roboto"/>
                <a:cs typeface="Roboto"/>
              </a:rPr>
              <a:t>by Taskforce members, allowing the team to ‘share the load’, build support for key issues, bring in local expertise and delegate elements of program delivery.</a:t>
            </a:r>
          </a:p>
        </p:txBody>
      </p:sp>
      <p:sp>
        <p:nvSpPr>
          <p:cNvPr id="31" name="Rectangle: Rounded Corners 30">
            <a:extLst>
              <a:ext uri="{FF2B5EF4-FFF2-40B4-BE49-F238E27FC236}">
                <a16:creationId xmlns:a16="http://schemas.microsoft.com/office/drawing/2014/main" id="{D286C11C-361D-086C-3377-37F6C7C65DA8}"/>
              </a:ext>
            </a:extLst>
          </p:cNvPr>
          <p:cNvSpPr/>
          <p:nvPr/>
        </p:nvSpPr>
        <p:spPr bwMode="auto">
          <a:xfrm>
            <a:off x="5006402" y="885065"/>
            <a:ext cx="4464000" cy="2429635"/>
          </a:xfrm>
          <a:prstGeom prst="roundRect">
            <a:avLst>
              <a:gd name="adj" fmla="val 0"/>
            </a:avLst>
          </a:prstGeom>
          <a:solidFill>
            <a:srgbClr val="EFEDE6"/>
          </a:solidFill>
          <a:ln w="38100">
            <a:noFill/>
          </a:ln>
        </p:spPr>
        <p:txBody>
          <a:bodyPr lIns="72000" tIns="72000" rIns="72000" bIns="72000" anchor="t"/>
          <a:lstStyle/>
          <a:p>
            <a:pPr lvl="0" eaLnBrk="0" hangingPunct="0">
              <a:lnSpc>
                <a:spcPct val="110000"/>
              </a:lnSpc>
              <a:buClrTx/>
            </a:pPr>
            <a:r>
              <a:rPr lang="en-AU" sz="1100" b="1" kern="1200" dirty="0">
                <a:solidFill>
                  <a:srgbClr val="002D62"/>
                </a:solidFill>
                <a:latin typeface="+mn-lt"/>
                <a:ea typeface="Roboto"/>
                <a:cs typeface="Roboto"/>
              </a:rPr>
              <a:t>Local stakeholder engagement</a:t>
            </a:r>
            <a:endParaRPr lang="en-AU" sz="1100" kern="1200" dirty="0">
              <a:solidFill>
                <a:srgbClr val="002D62"/>
              </a:solidFill>
              <a:latin typeface="+mn-lt"/>
              <a:ea typeface="Roboto"/>
              <a:cs typeface="Roboto"/>
            </a:endParaRPr>
          </a:p>
          <a:p>
            <a:pPr marL="171450" indent="-171450">
              <a:lnSpc>
                <a:spcPct val="110000"/>
              </a:lnSpc>
              <a:buClr>
                <a:schemeClr val="tx2"/>
              </a:buClr>
              <a:buFont typeface="Arial" panose="020B0604020202020204" pitchFamily="34" charset="0"/>
              <a:buChar char="•"/>
            </a:pPr>
            <a:r>
              <a:rPr lang="en-AU" sz="1100" dirty="0">
                <a:solidFill>
                  <a:srgbClr val="002D62"/>
                </a:solidFill>
                <a:latin typeface="+mn-lt"/>
                <a:ea typeface="Roboto"/>
                <a:cs typeface="Roboto"/>
              </a:rPr>
              <a:t>The working group structure significantly increases the number of local stakeholders who are directly involved in the program. More than 300 stakeholders are engaged across the six working groups, including observers connected to the working groups.</a:t>
            </a:r>
          </a:p>
          <a:p>
            <a:pPr marL="171450" indent="-171450">
              <a:lnSpc>
                <a:spcPct val="110000"/>
              </a:lnSpc>
              <a:buClr>
                <a:schemeClr val="tx2"/>
              </a:buClr>
              <a:buFont typeface="Arial" panose="020B0604020202020204" pitchFamily="34" charset="0"/>
              <a:buChar char="•"/>
            </a:pPr>
            <a:r>
              <a:rPr lang="en-AU" sz="1100" dirty="0">
                <a:solidFill>
                  <a:srgbClr val="002D62"/>
                </a:solidFill>
                <a:latin typeface="+mn-lt"/>
                <a:ea typeface="Roboto"/>
                <a:cs typeface="Roboto"/>
              </a:rPr>
              <a:t>Sandra also increases the reach of the program by delegating greater responsibility to one of the Support Officers in the southern part of the region.</a:t>
            </a:r>
          </a:p>
          <a:p>
            <a:pPr marL="171450" indent="-171450">
              <a:lnSpc>
                <a:spcPct val="110000"/>
              </a:lnSpc>
              <a:buClr>
                <a:schemeClr val="tx2"/>
              </a:buClr>
              <a:buFont typeface="Arial" panose="020B0604020202020204" pitchFamily="34" charset="0"/>
              <a:buChar char="•"/>
            </a:pPr>
            <a:r>
              <a:rPr lang="en-AU" sz="1100" dirty="0">
                <a:solidFill>
                  <a:srgbClr val="002D62"/>
                </a:solidFill>
                <a:latin typeface="+mn-lt"/>
                <a:ea typeface="Roboto"/>
                <a:cs typeface="Roboto"/>
              </a:rPr>
              <a:t>The public transport working group has brought together a diverse group of local stakeholders to successfully influence state government decision-making about local public transport routes (see next page).</a:t>
            </a:r>
          </a:p>
          <a:p>
            <a:pPr>
              <a:lnSpc>
                <a:spcPct val="110000"/>
              </a:lnSpc>
              <a:buClr>
                <a:srgbClr val="B2BB1E"/>
              </a:buClr>
            </a:pPr>
            <a:endParaRPr lang="en-AU" sz="1100" dirty="0">
              <a:solidFill>
                <a:srgbClr val="002D62"/>
              </a:solidFill>
              <a:latin typeface="+mn-lt"/>
              <a:ea typeface="Roboto" panose="02000000000000000000" pitchFamily="2" charset="0"/>
              <a:cs typeface="Roboto" panose="02000000000000000000" pitchFamily="2" charset="0"/>
            </a:endParaRPr>
          </a:p>
        </p:txBody>
      </p:sp>
      <p:sp>
        <p:nvSpPr>
          <p:cNvPr id="19" name="Rectangle: Rounded Corners 18">
            <a:extLst>
              <a:ext uri="{FF2B5EF4-FFF2-40B4-BE49-F238E27FC236}">
                <a16:creationId xmlns:a16="http://schemas.microsoft.com/office/drawing/2014/main" id="{3BACF167-C0DF-1C32-4C39-8AA625B52282}"/>
              </a:ext>
            </a:extLst>
          </p:cNvPr>
          <p:cNvSpPr/>
          <p:nvPr/>
        </p:nvSpPr>
        <p:spPr bwMode="auto">
          <a:xfrm>
            <a:off x="435598" y="3390900"/>
            <a:ext cx="4464000" cy="1860113"/>
          </a:xfrm>
          <a:prstGeom prst="roundRect">
            <a:avLst>
              <a:gd name="adj" fmla="val 0"/>
            </a:avLst>
          </a:prstGeom>
          <a:solidFill>
            <a:srgbClr val="EFEDE6"/>
          </a:solidFill>
          <a:ln w="38100">
            <a:noFill/>
          </a:ln>
        </p:spPr>
        <p:txBody>
          <a:bodyPr lIns="72000" tIns="72000" rIns="72000" bIns="72000"/>
          <a:lstStyle/>
          <a:p>
            <a:r>
              <a:rPr lang="en-AU" sz="1100" b="1" dirty="0">
                <a:solidFill>
                  <a:srgbClr val="002D62"/>
                </a:solidFill>
                <a:latin typeface="+mn-lt"/>
                <a:ea typeface="Roboto" panose="02000000000000000000" pitchFamily="2" charset="0"/>
                <a:cs typeface="Roboto" panose="02000000000000000000" pitchFamily="2" charset="0"/>
              </a:rPr>
              <a:t>The Taskforce</a:t>
            </a:r>
          </a:p>
          <a:p>
            <a:pPr marL="171450" indent="-171450">
              <a:lnSpc>
                <a:spcPct val="110000"/>
              </a:lnSpc>
              <a:buClr>
                <a:schemeClr val="tx2"/>
              </a:buClr>
              <a:buFont typeface="Arial" panose="020B0604020202020204" pitchFamily="34" charset="0"/>
              <a:buChar char="•"/>
            </a:pPr>
            <a:r>
              <a:rPr lang="en-AU" sz="1100" dirty="0">
                <a:solidFill>
                  <a:srgbClr val="002D62"/>
                </a:solidFill>
                <a:latin typeface="+mn-lt"/>
                <a:ea typeface="Roboto"/>
                <a:cs typeface="Roboto"/>
              </a:rPr>
              <a:t>The Taskforce supports six working groups, each leading on one of the priority issues identified in the Local Jobs Plan. This structure expands the program’s reach, involves a wider network of stakeholders, and delegates responsibility to implement activities. </a:t>
            </a:r>
          </a:p>
          <a:p>
            <a:pPr marL="171450" indent="-171450">
              <a:lnSpc>
                <a:spcPct val="110000"/>
              </a:lnSpc>
              <a:buClr>
                <a:schemeClr val="tx2"/>
              </a:buClr>
              <a:buFont typeface="Arial" panose="020B0604020202020204" pitchFamily="34" charset="0"/>
              <a:buChar char="•"/>
            </a:pPr>
            <a:r>
              <a:rPr lang="en-AU" sz="1100" dirty="0">
                <a:solidFill>
                  <a:srgbClr val="002D62"/>
                </a:solidFill>
                <a:latin typeface="+mn-lt"/>
                <a:ea typeface="Roboto"/>
                <a:cs typeface="Roboto"/>
              </a:rPr>
              <a:t>Supporting and maintaining the working group structure effectively requires the team to be highly organised, clarify Taskforce and working group member’s roles, and ensure consistent two-way communication.</a:t>
            </a:r>
          </a:p>
        </p:txBody>
      </p:sp>
      <p:sp>
        <p:nvSpPr>
          <p:cNvPr id="28" name="Rectangle: Rounded Corners 27">
            <a:extLst>
              <a:ext uri="{FF2B5EF4-FFF2-40B4-BE49-F238E27FC236}">
                <a16:creationId xmlns:a16="http://schemas.microsoft.com/office/drawing/2014/main" id="{BEC33EDE-6B99-8978-AC86-4B7E69C9D827}"/>
              </a:ext>
            </a:extLst>
          </p:cNvPr>
          <p:cNvSpPr/>
          <p:nvPr/>
        </p:nvSpPr>
        <p:spPr bwMode="auto">
          <a:xfrm>
            <a:off x="435598" y="885065"/>
            <a:ext cx="4464000" cy="2429635"/>
          </a:xfrm>
          <a:prstGeom prst="roundRect">
            <a:avLst>
              <a:gd name="adj" fmla="val 0"/>
            </a:avLst>
          </a:prstGeom>
          <a:solidFill>
            <a:srgbClr val="EFEDE6"/>
          </a:solidFill>
          <a:ln w="38100">
            <a:noFill/>
          </a:ln>
        </p:spPr>
        <p:txBody>
          <a:bodyPr lIns="72000" tIns="72000" rIns="72000" bIns="72000"/>
          <a:lstStyle/>
          <a:p>
            <a:r>
              <a:rPr lang="en-AU" sz="1100" b="1" dirty="0">
                <a:solidFill>
                  <a:srgbClr val="002D62"/>
                </a:solidFill>
                <a:latin typeface="+mn-lt"/>
                <a:ea typeface="Roboto" panose="02000000000000000000" pitchFamily="2" charset="0"/>
                <a:cs typeface="Roboto" panose="02000000000000000000" pitchFamily="2" charset="0"/>
              </a:rPr>
              <a:t>Employment Facilitator and Support Officers</a:t>
            </a:r>
          </a:p>
          <a:p>
            <a:pPr marL="171450" indent="-171450">
              <a:lnSpc>
                <a:spcPct val="110000"/>
              </a:lnSpc>
              <a:buClr>
                <a:schemeClr val="tx2"/>
              </a:buClr>
              <a:buFont typeface="Arial" panose="020B0604020202020204" pitchFamily="34" charset="0"/>
              <a:buChar char="•"/>
            </a:pPr>
            <a:r>
              <a:rPr lang="en-AU" sz="1100" dirty="0">
                <a:solidFill>
                  <a:srgbClr val="002D62"/>
                </a:solidFill>
                <a:latin typeface="+mn-lt"/>
                <a:ea typeface="Roboto"/>
                <a:cs typeface="Roboto"/>
              </a:rPr>
              <a:t>The Employment Facilitator, Sandra Gray, has more than 35 years’ experience in employment and training.</a:t>
            </a:r>
          </a:p>
          <a:p>
            <a:pPr marL="171450" indent="-171450">
              <a:lnSpc>
                <a:spcPct val="110000"/>
              </a:lnSpc>
              <a:buClr>
                <a:schemeClr val="tx2"/>
              </a:buClr>
              <a:buFont typeface="Arial" panose="020B0604020202020204" pitchFamily="34" charset="0"/>
              <a:buChar char="•"/>
            </a:pPr>
            <a:r>
              <a:rPr lang="en-AU" sz="1100" dirty="0">
                <a:solidFill>
                  <a:srgbClr val="002D62"/>
                </a:solidFill>
                <a:latin typeface="+mn-lt"/>
                <a:ea typeface="Roboto"/>
                <a:cs typeface="Roboto"/>
              </a:rPr>
              <a:t>Sandra stepped into the role in September 2022 after working as the Support Officer with the previous Employment Facilitator. </a:t>
            </a:r>
          </a:p>
          <a:p>
            <a:pPr marL="171450" indent="-171450">
              <a:lnSpc>
                <a:spcPct val="110000"/>
              </a:lnSpc>
              <a:buClr>
                <a:schemeClr val="tx2"/>
              </a:buClr>
              <a:buFont typeface="Arial" panose="020B0604020202020204" pitchFamily="34" charset="0"/>
              <a:buChar char="•"/>
            </a:pPr>
            <a:r>
              <a:rPr lang="en-AU" sz="1100" dirty="0">
                <a:solidFill>
                  <a:srgbClr val="002D62"/>
                </a:solidFill>
                <a:latin typeface="+mn-lt"/>
                <a:ea typeface="Roboto"/>
                <a:cs typeface="Roboto"/>
              </a:rPr>
              <a:t>Stakeholders trust and value Sandra because of her experience, her highly organised and action-oriented approach, and continuity in the program. </a:t>
            </a:r>
          </a:p>
          <a:p>
            <a:pPr marL="171450" indent="-171450">
              <a:lnSpc>
                <a:spcPct val="110000"/>
              </a:lnSpc>
              <a:buClr>
                <a:schemeClr val="tx2"/>
              </a:buClr>
              <a:buFont typeface="Arial" panose="020B0604020202020204" pitchFamily="34" charset="0"/>
              <a:buChar char="•"/>
            </a:pPr>
            <a:r>
              <a:rPr lang="en-AU" sz="1100" dirty="0">
                <a:solidFill>
                  <a:srgbClr val="002D62"/>
                </a:solidFill>
                <a:latin typeface="+mn-lt"/>
                <a:ea typeface="Roboto"/>
                <a:cs typeface="Roboto"/>
              </a:rPr>
              <a:t>Sandra is supported by two Support Officers. Michelle Bobbin plays some of the Employment Facilitator roles in the southern part of the Employment Region. The other Support Officer, Renee Madge, provides administrative support. </a:t>
            </a:r>
          </a:p>
        </p:txBody>
      </p:sp>
      <p:sp>
        <p:nvSpPr>
          <p:cNvPr id="2" name="Title 1">
            <a:extLst>
              <a:ext uri="{FF2B5EF4-FFF2-40B4-BE49-F238E27FC236}">
                <a16:creationId xmlns:a16="http://schemas.microsoft.com/office/drawing/2014/main" id="{2B9BD4A1-DA92-17CC-5407-0F813E8F9407}"/>
              </a:ext>
            </a:extLst>
          </p:cNvPr>
          <p:cNvSpPr>
            <a:spLocks noGrp="1"/>
          </p:cNvSpPr>
          <p:nvPr>
            <p:ph type="title"/>
          </p:nvPr>
        </p:nvSpPr>
        <p:spPr/>
        <p:txBody>
          <a:bodyPr vert="horz"/>
          <a:lstStyle/>
          <a:p>
            <a:r>
              <a:rPr lang="en-AU" dirty="0"/>
              <a:t>Implementation: How the Local Jobs Program was implemented in this region</a:t>
            </a:r>
          </a:p>
        </p:txBody>
      </p:sp>
      <p:sp>
        <p:nvSpPr>
          <p:cNvPr id="29" name="Slide Number Placeholder 28">
            <a:extLst>
              <a:ext uri="{FF2B5EF4-FFF2-40B4-BE49-F238E27FC236}">
                <a16:creationId xmlns:a16="http://schemas.microsoft.com/office/drawing/2014/main" id="{E25203B1-991D-CE38-8A2C-0A67FBC44DAA}"/>
              </a:ext>
            </a:extLst>
          </p:cNvPr>
          <p:cNvSpPr>
            <a:spLocks noGrp="1"/>
          </p:cNvSpPr>
          <p:nvPr>
            <p:ph type="sldNum" sz="quarter" idx="24"/>
          </p:nvPr>
        </p:nvSpPr>
        <p:spPr/>
        <p:txBody>
          <a:bodyPr/>
          <a:lstStyle/>
          <a:p>
            <a:pPr algn="r"/>
            <a:fld id="{31DA3BC9-E790-4181-9E03-5E49C268FA52}" type="slidenum">
              <a:rPr lang="en-AU" sz="1100" smtClean="0"/>
              <a:pPr algn="r"/>
              <a:t>33</a:t>
            </a:fld>
            <a:r>
              <a:rPr lang="en-AU" sz="1100" dirty="0"/>
              <a:t>  </a:t>
            </a:r>
          </a:p>
        </p:txBody>
      </p:sp>
    </p:spTree>
    <p:extLst>
      <p:ext uri="{BB962C8B-B14F-4D97-AF65-F5344CB8AC3E}">
        <p14:creationId xmlns:p14="http://schemas.microsoft.com/office/powerpoint/2010/main" val="402417045"/>
      </p:ext>
    </p:extLst>
  </p:cSld>
  <p:clrMapOvr>
    <a:overrideClrMapping bg1="lt1" tx1="dk1" bg2="lt2" tx2="dk2" accent1="accent1" accent2="accent2" accent3="accent3" accent4="accent4" accent5="accent5" accent6="accent6" hlink="hlink" folHlink="folHlink"/>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EFEDE6"/>
        </a:solidFill>
        <a:effectLst/>
      </p:bgPr>
    </p:bg>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C1F7DA56-63DF-4A74-37F0-3C6B0C5B6141}"/>
              </a:ext>
              <a:ext uri="{C183D7F6-B498-43B3-948B-1728B52AA6E4}">
                <adec:decorative xmlns:adec="http://schemas.microsoft.com/office/drawing/2017/decorative" val="1"/>
              </a:ext>
            </a:extLst>
          </p:cNvPr>
          <p:cNvGrpSpPr/>
          <p:nvPr/>
        </p:nvGrpSpPr>
        <p:grpSpPr>
          <a:xfrm>
            <a:off x="7236000" y="230400"/>
            <a:ext cx="2307772" cy="475478"/>
            <a:chOff x="10096500" y="4538412"/>
            <a:chExt cx="2307772" cy="475478"/>
          </a:xfrm>
        </p:grpSpPr>
        <p:sp>
          <p:nvSpPr>
            <p:cNvPr id="26" name="Rectangle: Rounded Corners 25">
              <a:extLst>
                <a:ext uri="{FF2B5EF4-FFF2-40B4-BE49-F238E27FC236}">
                  <a16:creationId xmlns:a16="http://schemas.microsoft.com/office/drawing/2014/main" id="{E7784026-4A41-22C2-773F-49C5B4D78C9F}"/>
                </a:ext>
              </a:extLst>
            </p:cNvPr>
            <p:cNvSpPr/>
            <p:nvPr/>
          </p:nvSpPr>
          <p:spPr bwMode="auto">
            <a:xfrm>
              <a:off x="10096500" y="4538412"/>
              <a:ext cx="2307772" cy="475478"/>
            </a:xfrm>
            <a:prstGeom prst="roundRect">
              <a:avLst>
                <a:gd name="adj" fmla="val 0"/>
              </a:avLst>
            </a:prstGeom>
            <a:solidFill>
              <a:schemeClr val="tx2"/>
            </a:solidFill>
          </p:spPr>
          <p:txBody>
            <a:bodyPr wrap="square" lIns="180000" tIns="144000" rIns="180000" bIns="144000" anchor="ctr">
              <a:spAutoFit/>
            </a:bodyPr>
            <a:lstStyle/>
            <a:p>
              <a:pPr algn="ctr"/>
              <a:endParaRPr lang="en-AU" sz="1200" b="1" kern="0" dirty="0">
                <a:solidFill>
                  <a:schemeClr val="tx2"/>
                </a:solidFill>
              </a:endParaRPr>
            </a:p>
          </p:txBody>
        </p:sp>
        <p:pic>
          <p:nvPicPr>
            <p:cNvPr id="27" name="Graphic 26">
              <a:extLst>
                <a:ext uri="{FF2B5EF4-FFF2-40B4-BE49-F238E27FC236}">
                  <a16:creationId xmlns:a16="http://schemas.microsoft.com/office/drawing/2014/main" id="{1F9561EB-4486-4DF6-EC6C-77D6098C35B4}"/>
                </a:ext>
              </a:extLst>
            </p:cNvPr>
            <p:cNvPicPr>
              <a:picLocks/>
            </p:cNvPicPr>
            <p:nvPr/>
          </p:nvPicPr>
          <p:blipFill>
            <a:blip r:embed="rId4">
              <a:extLst>
                <a:ext uri="{96DAC541-7B7A-43D3-8B79-37D633B846F1}">
                  <asvg:svgBlip xmlns:asvg="http://schemas.microsoft.com/office/drawing/2016/SVG/main" r:embed="rId5"/>
                </a:ext>
              </a:extLst>
            </a:blip>
            <a:stretch>
              <a:fillRect/>
            </a:stretch>
          </p:blipFill>
          <p:spPr>
            <a:xfrm>
              <a:off x="10269659" y="4563097"/>
              <a:ext cx="426108" cy="426108"/>
            </a:xfrm>
            <a:prstGeom prst="rect">
              <a:avLst/>
            </a:prstGeom>
          </p:spPr>
        </p:pic>
        <p:sp>
          <p:nvSpPr>
            <p:cNvPr id="28" name="TextBox 27">
              <a:extLst>
                <a:ext uri="{FF2B5EF4-FFF2-40B4-BE49-F238E27FC236}">
                  <a16:creationId xmlns:a16="http://schemas.microsoft.com/office/drawing/2014/main" id="{3A290A6A-1D73-C915-E602-5E0E6821DD96}"/>
                </a:ext>
              </a:extLst>
            </p:cNvPr>
            <p:cNvSpPr txBox="1"/>
            <p:nvPr/>
          </p:nvSpPr>
          <p:spPr>
            <a:xfrm>
              <a:off x="10758372" y="4572308"/>
              <a:ext cx="1563250" cy="407686"/>
            </a:xfrm>
            <a:prstGeom prst="rect">
              <a:avLst/>
            </a:prstGeom>
          </p:spPr>
          <p:txBody>
            <a:bodyPr vert="horz" wrap="square" lIns="0" tIns="0" rIns="0" bIns="0" rtlCol="0" anchor="ctr">
              <a:noAutofit/>
            </a:bodyPr>
            <a:lstStyle/>
            <a:p>
              <a:pPr marL="0" indent="0" algn="l"/>
              <a:r>
                <a:rPr lang="en-AU" sz="1100" b="1" kern="0" dirty="0">
                  <a:solidFill>
                    <a:schemeClr val="bg1"/>
                  </a:solidFill>
                </a:rPr>
                <a:t>Advocating to remove local barriers</a:t>
              </a:r>
            </a:p>
          </p:txBody>
        </p:sp>
      </p:grpSp>
      <p:sp>
        <p:nvSpPr>
          <p:cNvPr id="7" name="TextBox 6">
            <a:extLst>
              <a:ext uri="{FF2B5EF4-FFF2-40B4-BE49-F238E27FC236}">
                <a16:creationId xmlns:a16="http://schemas.microsoft.com/office/drawing/2014/main" id="{CBA5387A-0B6A-95B4-2BBA-94E22B75BF07}"/>
              </a:ext>
            </a:extLst>
          </p:cNvPr>
          <p:cNvSpPr txBox="1"/>
          <p:nvPr/>
        </p:nvSpPr>
        <p:spPr>
          <a:xfrm>
            <a:off x="5101437" y="4029075"/>
            <a:ext cx="4163627" cy="1808997"/>
          </a:xfrm>
          <a:prstGeom prst="rect">
            <a:avLst/>
          </a:prstGeom>
          <a:solidFill>
            <a:schemeClr val="bg1"/>
          </a:solidFill>
          <a:ln>
            <a:solidFill>
              <a:srgbClr val="006FBA"/>
            </a:solidFill>
          </a:ln>
        </p:spPr>
        <p:txBody>
          <a:bodyPr vert="horz" wrap="square" lIns="72000" tIns="72000" rIns="72000" bIns="72000" rtlCol="0" anchor="t">
            <a:noAutofit/>
          </a:bodyPr>
          <a:lstStyle>
            <a:defPPr>
              <a:defRPr lang="en-AU"/>
            </a:defPPr>
            <a:lvl1pPr marL="0" indent="0" algn="ctr">
              <a:defRPr sz="1100" i="1" kern="0">
                <a:solidFill>
                  <a:srgbClr val="7030A0"/>
                </a:solidFill>
              </a:defRPr>
            </a:lvl1pPr>
          </a:lstStyle>
          <a:p>
            <a:pPr algn="l">
              <a:lnSpc>
                <a:spcPct val="110000"/>
              </a:lnSpc>
              <a:spcAft>
                <a:spcPts val="600"/>
              </a:spcAft>
            </a:pPr>
            <a:r>
              <a:rPr lang="en-AU" i="0" dirty="0">
                <a:solidFill>
                  <a:schemeClr val="tx2"/>
                </a:solidFill>
                <a:latin typeface="+mn-lt"/>
                <a:ea typeface="Roboto"/>
                <a:cs typeface="Roboto"/>
              </a:rPr>
              <a:t>“Bus company routes tend to reflect the time and frequency needs of the ‘shopping public’, rather than residents who require transportation to attend work, school and training commitments. Having NSW services engagement and active links into our region through the Local Jobs Program is a big step. The ability to collaborate across sectors means that as Taskforce members, we hear more about where the barriers lie.”</a:t>
            </a:r>
            <a:endParaRPr lang="en-AU" b="1" dirty="0">
              <a:solidFill>
                <a:schemeClr val="tx2"/>
              </a:solidFill>
              <a:latin typeface="+mn-lt"/>
              <a:ea typeface="Roboto"/>
              <a:cs typeface="Roboto"/>
            </a:endParaRPr>
          </a:p>
          <a:p>
            <a:pPr algn="l">
              <a:lnSpc>
                <a:spcPct val="110000"/>
              </a:lnSpc>
              <a:spcAft>
                <a:spcPts val="600"/>
              </a:spcAft>
            </a:pPr>
            <a:r>
              <a:rPr lang="en-AU" b="1" i="0" dirty="0">
                <a:solidFill>
                  <a:schemeClr val="tx2"/>
                </a:solidFill>
                <a:latin typeface="+mn-lt"/>
                <a:ea typeface="Roboto"/>
                <a:cs typeface="Roboto"/>
              </a:rPr>
              <a:t>– Brooke Gould, Transport working group Chair</a:t>
            </a:r>
            <a:endParaRPr lang="en-AU" b="1" dirty="0">
              <a:solidFill>
                <a:schemeClr val="tx2"/>
              </a:solidFill>
              <a:latin typeface="+mn-lt"/>
              <a:ea typeface="Roboto"/>
              <a:cs typeface="Roboto"/>
            </a:endParaRPr>
          </a:p>
          <a:p>
            <a:pPr algn="l">
              <a:lnSpc>
                <a:spcPct val="110000"/>
              </a:lnSpc>
              <a:spcAft>
                <a:spcPts val="600"/>
              </a:spcAft>
            </a:pPr>
            <a:endParaRPr lang="en-AU" b="1" dirty="0">
              <a:solidFill>
                <a:schemeClr val="tx2"/>
              </a:solidFill>
              <a:latin typeface="+mn-lt"/>
              <a:ea typeface="Roboto"/>
              <a:cs typeface="Roboto"/>
            </a:endParaRPr>
          </a:p>
          <a:p>
            <a:endParaRPr lang="en-AU" dirty="0">
              <a:solidFill>
                <a:schemeClr val="tx2"/>
              </a:solidFill>
              <a:latin typeface="+mn-lt"/>
            </a:endParaRPr>
          </a:p>
        </p:txBody>
      </p:sp>
      <p:pic>
        <p:nvPicPr>
          <p:cNvPr id="11" name="Graphic 10">
            <a:extLst>
              <a:ext uri="{FF2B5EF4-FFF2-40B4-BE49-F238E27FC236}">
                <a16:creationId xmlns:a16="http://schemas.microsoft.com/office/drawing/2014/main" id="{543F9E15-4042-F200-F273-FBB0629B2E5B}"/>
              </a:ext>
              <a:ext uri="{C183D7F6-B498-43B3-948B-1728B52AA6E4}">
                <adec:decorative xmlns:adec="http://schemas.microsoft.com/office/drawing/2017/decorative" val="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779064" y="5595072"/>
            <a:ext cx="486000" cy="486000"/>
          </a:xfrm>
          <a:prstGeom prst="rect">
            <a:avLst/>
          </a:prstGeom>
        </p:spPr>
      </p:pic>
      <p:sp>
        <p:nvSpPr>
          <p:cNvPr id="14" name="Content Placeholder 5">
            <a:extLst>
              <a:ext uri="{FF2B5EF4-FFF2-40B4-BE49-F238E27FC236}">
                <a16:creationId xmlns:a16="http://schemas.microsoft.com/office/drawing/2014/main" id="{6AD493E2-ED28-980A-5796-3C27C2522A02}"/>
              </a:ext>
            </a:extLst>
          </p:cNvPr>
          <p:cNvSpPr txBox="1">
            <a:spLocks/>
          </p:cNvSpPr>
          <p:nvPr/>
        </p:nvSpPr>
        <p:spPr>
          <a:xfrm>
            <a:off x="435379" y="1238400"/>
            <a:ext cx="8972993" cy="5154195"/>
          </a:xfrm>
          <a:prstGeom prst="rect">
            <a:avLst/>
          </a:prstGeom>
        </p:spPr>
        <p:txBody>
          <a:bodyPr vert="horz" lIns="72000" tIns="72000" rIns="72000" bIns="72000" numCol="2" spcCol="360000" rtlCol="0" anchor="t">
            <a:noAutofit/>
          </a:bodyPr>
          <a:lstStyle>
            <a:lvl1pPr marL="0" indent="0" algn="l" rtl="0" eaLnBrk="1" fontAlgn="base" hangingPunct="1">
              <a:spcBef>
                <a:spcPct val="0"/>
              </a:spcBef>
              <a:spcAft>
                <a:spcPts val="600"/>
              </a:spcAft>
              <a:buClr>
                <a:schemeClr val="bg2"/>
              </a:buClr>
              <a:buFont typeface="Arial" panose="020B0604020202020204" pitchFamily="34" charset="0"/>
              <a:buNone/>
              <a:defRPr sz="1400">
                <a:solidFill>
                  <a:schemeClr val="tx2"/>
                </a:solidFill>
                <a:latin typeface="+mn-lt"/>
                <a:ea typeface="+mn-ea"/>
                <a:cs typeface="+mn-cs"/>
              </a:defRPr>
            </a:lvl1pPr>
            <a:lvl2pPr marL="176213" indent="-176213" algn="l" rtl="0" eaLnBrk="1" fontAlgn="base" hangingPunct="1">
              <a:spcBef>
                <a:spcPct val="0"/>
              </a:spcBef>
              <a:spcAft>
                <a:spcPts val="600"/>
              </a:spcAft>
              <a:buClr>
                <a:schemeClr val="bg2"/>
              </a:buClr>
              <a:buFont typeface="Arial" panose="020B0604020202020204" pitchFamily="34" charset="0"/>
              <a:buChar char="•"/>
              <a:defRPr sz="1400" baseline="0">
                <a:solidFill>
                  <a:schemeClr val="tx2"/>
                </a:solidFill>
                <a:latin typeface="+mn-lt"/>
                <a:ea typeface="+mn-ea"/>
              </a:defRPr>
            </a:lvl2pPr>
            <a:lvl3pPr marL="360363" indent="-176213" algn="l" rtl="0" eaLnBrk="1" fontAlgn="base" hangingPunct="1">
              <a:spcBef>
                <a:spcPct val="0"/>
              </a:spcBef>
              <a:spcAft>
                <a:spcPts val="600"/>
              </a:spcAft>
              <a:buClr>
                <a:schemeClr val="bg2"/>
              </a:buClr>
              <a:buFont typeface="Courier New" panose="02070309020205020404" pitchFamily="49" charset="0"/>
              <a:buChar char="o"/>
              <a:defRPr sz="1400">
                <a:solidFill>
                  <a:schemeClr val="tx2"/>
                </a:solidFill>
                <a:latin typeface="+mn-lt"/>
                <a:ea typeface="+mn-ea"/>
              </a:defRPr>
            </a:lvl3pPr>
            <a:lvl4pPr marL="538163" indent="-176213" algn="l" rtl="0" eaLnBrk="1" fontAlgn="base" hangingPunct="1">
              <a:spcBef>
                <a:spcPct val="0"/>
              </a:spcBef>
              <a:spcAft>
                <a:spcPts val="600"/>
              </a:spcAft>
              <a:buClr>
                <a:schemeClr val="bg2"/>
              </a:buClr>
              <a:buFont typeface="Arial" panose="020B0604020202020204" pitchFamily="34" charset="0"/>
              <a:buChar char="−"/>
              <a:defRPr sz="1400">
                <a:solidFill>
                  <a:schemeClr val="tx2"/>
                </a:solidFill>
                <a:latin typeface="+mn-lt"/>
                <a:ea typeface="+mn-ea"/>
              </a:defRPr>
            </a:lvl4pPr>
            <a:lvl5pPr marL="714375" indent="-179388" algn="l" rtl="0" eaLnBrk="1" fontAlgn="base" hangingPunct="1">
              <a:spcBef>
                <a:spcPct val="0"/>
              </a:spcBef>
              <a:spcAft>
                <a:spcPts val="600"/>
              </a:spcAft>
              <a:buClr>
                <a:schemeClr val="bg2"/>
              </a:buClr>
              <a:buFont typeface="Arial" panose="020B0604020202020204" pitchFamily="34" charset="0"/>
              <a:buChar char="•"/>
              <a:defRPr sz="1400">
                <a:solidFill>
                  <a:schemeClr val="tx2"/>
                </a:solidFill>
                <a:latin typeface="+mn-lt"/>
                <a:ea typeface="+mn-ea"/>
              </a:defRPr>
            </a:lvl5pPr>
            <a:lvl6pPr marL="898525" indent="-179388" algn="l" rtl="0" eaLnBrk="1" fontAlgn="base" hangingPunct="1">
              <a:spcBef>
                <a:spcPct val="0"/>
              </a:spcBef>
              <a:spcAft>
                <a:spcPts val="600"/>
              </a:spcAft>
              <a:buClr>
                <a:schemeClr val="bg2"/>
              </a:buClr>
              <a:buFont typeface="Courier New" panose="02070309020205020404" pitchFamily="49" charset="0"/>
              <a:buChar char="o"/>
              <a:defRPr sz="1400">
                <a:solidFill>
                  <a:schemeClr val="tx2"/>
                </a:solidFill>
                <a:latin typeface="+mn-lt"/>
                <a:ea typeface="+mn-ea"/>
              </a:defRPr>
            </a:lvl6pPr>
            <a:lvl7pPr marL="1076325" indent="-179388" algn="l" rtl="0" eaLnBrk="1" fontAlgn="base" hangingPunct="1">
              <a:spcBef>
                <a:spcPct val="0"/>
              </a:spcBef>
              <a:spcAft>
                <a:spcPts val="600"/>
              </a:spcAft>
              <a:buClr>
                <a:schemeClr val="bg2"/>
              </a:buClr>
              <a:buFont typeface="Arial" pitchFamily="34" charset="0"/>
              <a:buChar char="–"/>
              <a:defRPr sz="1400">
                <a:solidFill>
                  <a:schemeClr val="tx2"/>
                </a:solidFill>
                <a:latin typeface="+mn-lt"/>
                <a:ea typeface="+mn-ea"/>
              </a:defRPr>
            </a:lvl7pPr>
            <a:lvl8pPr marL="1252538" indent="-179388" algn="l" rtl="0" eaLnBrk="1" fontAlgn="base" hangingPunct="1">
              <a:spcBef>
                <a:spcPct val="0"/>
              </a:spcBef>
              <a:spcAft>
                <a:spcPts val="600"/>
              </a:spcAft>
              <a:buClr>
                <a:schemeClr val="bg2"/>
              </a:buClr>
              <a:buFont typeface="Arial" panose="020B0604020202020204" pitchFamily="34" charset="0"/>
              <a:buChar char="•"/>
              <a:defRPr sz="1400">
                <a:solidFill>
                  <a:schemeClr val="tx2"/>
                </a:solidFill>
                <a:latin typeface="+mn-lt"/>
                <a:ea typeface="+mn-ea"/>
              </a:defRPr>
            </a:lvl8pPr>
            <a:lvl9pPr marL="1436688" indent="-179388" algn="l" rtl="0" eaLnBrk="1" fontAlgn="base" hangingPunct="1">
              <a:spcBef>
                <a:spcPct val="0"/>
              </a:spcBef>
              <a:spcAft>
                <a:spcPts val="600"/>
              </a:spcAft>
              <a:buClr>
                <a:schemeClr val="bg2"/>
              </a:buClr>
              <a:buFont typeface="Courier New" panose="02070309020205020404" pitchFamily="49" charset="0"/>
              <a:buChar char="o"/>
              <a:defRPr sz="1400">
                <a:solidFill>
                  <a:schemeClr val="tx2"/>
                </a:solidFill>
                <a:latin typeface="+mn-lt"/>
                <a:ea typeface="+mn-ea"/>
              </a:defRPr>
            </a:lvl9pPr>
          </a:lstStyle>
          <a:p>
            <a:pPr lvl="0" eaLnBrk="0" hangingPunct="0">
              <a:lnSpc>
                <a:spcPct val="110000"/>
              </a:lnSpc>
              <a:buClrTx/>
            </a:pPr>
            <a:r>
              <a:rPr lang="en-AU" sz="1100" b="1" dirty="0">
                <a:ea typeface="Roboto" panose="02000000000000000000" pitchFamily="2" charset="0"/>
                <a:cs typeface="Roboto" panose="02000000000000000000" pitchFamily="2" charset="0"/>
              </a:rPr>
              <a:t>Problem: What labour market challenge was the Local Jobs Program responding to?</a:t>
            </a:r>
          </a:p>
          <a:p>
            <a:pPr>
              <a:lnSpc>
                <a:spcPct val="110000"/>
              </a:lnSpc>
            </a:pPr>
            <a:r>
              <a:rPr lang="en-AU" sz="1100" dirty="0"/>
              <a:t>Like many regional areas, public transport in Illawarra South Coast is very limited, particularly outside urban centres. The Sydney South Coast trainline finishes at Bomaderry, less than halfway down the region’s coastline. Private bus companies operate across the region but are subject to local funding agreements and commercial decision-making, and schedules are not aligned to local workforce needs. Limited transport options disproportionately affect community members experiencing disadvantage and make it even harder to access education, training or employment. </a:t>
            </a:r>
          </a:p>
          <a:p>
            <a:pPr>
              <a:lnSpc>
                <a:spcPct val="110000"/>
              </a:lnSpc>
            </a:pPr>
            <a:r>
              <a:rPr lang="en-US" sz="1100" b="1" dirty="0">
                <a:ea typeface="+mn-lt"/>
                <a:cs typeface="+mn-lt"/>
              </a:rPr>
              <a:t>Activities: How did the Local Jobs Program respond? </a:t>
            </a:r>
            <a:r>
              <a:rPr lang="en-AU" sz="1100" dirty="0">
                <a:ea typeface="+mn-lt"/>
                <a:cs typeface="+mn-lt"/>
              </a:rPr>
              <a:t>The team and the transport working group leveraged existing relationships to advocate for the expansion and improvement of local bus routes around Nowra. The transport working group: </a:t>
            </a:r>
          </a:p>
          <a:p>
            <a:pPr marL="171450" indent="-171450">
              <a:lnSpc>
                <a:spcPct val="110000"/>
              </a:lnSpc>
              <a:buClr>
                <a:schemeClr val="tx2"/>
              </a:buClr>
              <a:buFont typeface="Arial" panose="020B0604020202020204" pitchFamily="34" charset="0"/>
              <a:buChar char="•"/>
            </a:pPr>
            <a:r>
              <a:rPr lang="en-AU" sz="1100" i="1" dirty="0">
                <a:ea typeface="+mn-lt"/>
                <a:cs typeface="+mn-lt"/>
              </a:rPr>
              <a:t>Identified collaborators:</a:t>
            </a:r>
            <a:r>
              <a:rPr lang="en-AU" sz="1100" dirty="0">
                <a:ea typeface="+mn-lt"/>
                <a:cs typeface="+mn-lt"/>
              </a:rPr>
              <a:t> Collaborated with stakeholders including TAFE NSW, bus companies, employers and community service organisations to influence local planning and delivery of 16 Regional Cities, a Transport for NSW program ​to improve regional bus services across NSW. </a:t>
            </a:r>
          </a:p>
          <a:p>
            <a:pPr marL="171450" indent="-171450">
              <a:lnSpc>
                <a:spcPct val="110000"/>
              </a:lnSpc>
              <a:buClr>
                <a:schemeClr val="tx2"/>
              </a:buClr>
              <a:buFont typeface="Arial" panose="020B0604020202020204" pitchFamily="34" charset="0"/>
              <a:buChar char="•"/>
            </a:pPr>
            <a:r>
              <a:rPr lang="en-AU" sz="1100" i="1" dirty="0">
                <a:ea typeface="+mn-lt"/>
                <a:cs typeface="+mn-lt"/>
              </a:rPr>
              <a:t>Broadened the consultation process:</a:t>
            </a:r>
            <a:r>
              <a:rPr lang="en-AU" sz="1100" b="1" dirty="0">
                <a:ea typeface="+mn-lt"/>
                <a:cs typeface="+mn-lt"/>
              </a:rPr>
              <a:t> </a:t>
            </a:r>
            <a:r>
              <a:rPr lang="en-AU" sz="1100" dirty="0">
                <a:ea typeface="+mn-lt"/>
                <a:cs typeface="+mn-lt"/>
              </a:rPr>
              <a:t>Convinced Transport for NSW to conduct additional focus groups with workers and TAFE students to explore more varied perspectives and needs​. </a:t>
            </a:r>
          </a:p>
          <a:p>
            <a:pPr marL="171450" indent="-171450">
              <a:lnSpc>
                <a:spcPct val="110000"/>
              </a:lnSpc>
              <a:buClr>
                <a:schemeClr val="tx2"/>
              </a:buClr>
              <a:buFont typeface="Arial" panose="020B0604020202020204" pitchFamily="34" charset="0"/>
              <a:buChar char="•"/>
            </a:pPr>
            <a:endParaRPr lang="en-AU" sz="1100" dirty="0">
              <a:ea typeface="+mn-lt"/>
              <a:cs typeface="+mn-lt"/>
            </a:endParaRPr>
          </a:p>
          <a:p>
            <a:pPr marL="171450" indent="-171450">
              <a:lnSpc>
                <a:spcPct val="110000"/>
              </a:lnSpc>
              <a:buClr>
                <a:schemeClr val="tx2"/>
              </a:buClr>
              <a:buFont typeface="Arial" panose="020B0604020202020204" pitchFamily="34" charset="0"/>
              <a:buChar char="•"/>
            </a:pPr>
            <a:r>
              <a:rPr lang="en-AU" sz="1100" i="1" dirty="0">
                <a:ea typeface="+mn-lt"/>
                <a:cs typeface="+mn-lt"/>
              </a:rPr>
              <a:t>Engaged private bus company to pilot new routes:</a:t>
            </a:r>
            <a:r>
              <a:rPr lang="en-AU" sz="1100" b="1" dirty="0">
                <a:ea typeface="+mn-lt"/>
                <a:cs typeface="+mn-lt"/>
              </a:rPr>
              <a:t> </a:t>
            </a:r>
            <a:r>
              <a:rPr lang="en-AU" sz="1100" dirty="0">
                <a:ea typeface="+mn-lt"/>
                <a:cs typeface="+mn-lt"/>
              </a:rPr>
              <a:t>Advocated for funding to support the pilot and demonstrate need through the collection of bus route user data.</a:t>
            </a:r>
          </a:p>
          <a:p>
            <a:pPr>
              <a:lnSpc>
                <a:spcPct val="110000"/>
              </a:lnSpc>
            </a:pPr>
            <a:r>
              <a:rPr lang="en-AU" sz="1100" b="1" dirty="0">
                <a:ea typeface="+mn-lt"/>
                <a:cs typeface="+mn-lt"/>
              </a:rPr>
              <a:t>Outcomes: What outcomes did this lead to? </a:t>
            </a:r>
            <a:r>
              <a:rPr lang="en-US" sz="1100" dirty="0">
                <a:ea typeface="+mn-lt"/>
                <a:cs typeface="+mn-lt"/>
              </a:rPr>
              <a:t> </a:t>
            </a:r>
          </a:p>
          <a:p>
            <a:pPr>
              <a:lnSpc>
                <a:spcPct val="110000"/>
              </a:lnSpc>
            </a:pPr>
            <a:r>
              <a:rPr lang="en-AU" sz="1100" dirty="0">
                <a:ea typeface="+mn-lt"/>
                <a:cs typeface="+mn-lt"/>
              </a:rPr>
              <a:t>A total of 126 new bus routes were added in the greater Nowra region, including improved routes and schedules for people who use public transport to commute to work, university and TAFE​. The transport working group influenced the process so that new bus routes and schedules reflected the needs of workers and students. </a:t>
            </a:r>
          </a:p>
          <a:p>
            <a:pPr>
              <a:lnSpc>
                <a:spcPct val="110000"/>
              </a:lnSpc>
            </a:pPr>
            <a:r>
              <a:rPr lang="en-AU" sz="1100" dirty="0">
                <a:ea typeface="+mn-lt"/>
                <a:cs typeface="+mn-lt"/>
              </a:rPr>
              <a:t>This has established the transport working group as a credible local representative body that is now consulted by other stakeholders regarding regional transport issues. </a:t>
            </a:r>
            <a:endParaRPr lang="en-US" sz="1100" dirty="0">
              <a:ea typeface="+mn-lt"/>
              <a:cs typeface="+mn-lt"/>
            </a:endParaRPr>
          </a:p>
        </p:txBody>
      </p:sp>
      <p:sp>
        <p:nvSpPr>
          <p:cNvPr id="2" name="Text Placeholder 10">
            <a:extLst>
              <a:ext uri="{FF2B5EF4-FFF2-40B4-BE49-F238E27FC236}">
                <a16:creationId xmlns:a16="http://schemas.microsoft.com/office/drawing/2014/main" id="{C7B7DF56-C62F-68CD-01C8-20139B78D77D}"/>
              </a:ext>
            </a:extLst>
          </p:cNvPr>
          <p:cNvSpPr txBox="1">
            <a:spLocks/>
          </p:cNvSpPr>
          <p:nvPr/>
        </p:nvSpPr>
        <p:spPr>
          <a:xfrm>
            <a:off x="435380" y="776928"/>
            <a:ext cx="9055424" cy="388937"/>
          </a:xfrm>
          <a:prstGeom prst="rect">
            <a:avLst/>
          </a:prstGeom>
          <a:solidFill>
            <a:srgbClr val="F2F0E9"/>
          </a:solidFill>
        </p:spPr>
        <p:txBody>
          <a:bodyPr lIns="108000" tIns="72000" rIns="72000" bIns="72000"/>
          <a:lstStyle>
            <a:lvl1pPr marL="0" indent="0" algn="l" rtl="0" eaLnBrk="1" fontAlgn="base" hangingPunct="1">
              <a:spcBef>
                <a:spcPct val="0"/>
              </a:spcBef>
              <a:spcAft>
                <a:spcPts val="600"/>
              </a:spcAft>
              <a:buClr>
                <a:schemeClr val="bg2"/>
              </a:buClr>
              <a:buFont typeface="Arial" panose="020B0604020202020204" pitchFamily="34" charset="0"/>
              <a:buNone/>
              <a:defRPr sz="1400">
                <a:solidFill>
                  <a:schemeClr val="tx2"/>
                </a:solidFill>
                <a:latin typeface="+mn-lt"/>
                <a:ea typeface="+mn-ea"/>
                <a:cs typeface="+mn-cs"/>
              </a:defRPr>
            </a:lvl1pPr>
            <a:lvl2pPr marL="176213" indent="-176213" algn="l" rtl="0" eaLnBrk="1" fontAlgn="base" hangingPunct="1">
              <a:spcBef>
                <a:spcPct val="0"/>
              </a:spcBef>
              <a:spcAft>
                <a:spcPts val="600"/>
              </a:spcAft>
              <a:buClr>
                <a:schemeClr val="bg2"/>
              </a:buClr>
              <a:buFont typeface="Arial" panose="020B0604020202020204" pitchFamily="34" charset="0"/>
              <a:buChar char="•"/>
              <a:defRPr sz="1400" baseline="0">
                <a:solidFill>
                  <a:schemeClr val="tx2"/>
                </a:solidFill>
                <a:latin typeface="+mn-lt"/>
                <a:ea typeface="+mn-ea"/>
              </a:defRPr>
            </a:lvl2pPr>
            <a:lvl3pPr marL="360363" indent="-176213" algn="l" rtl="0" eaLnBrk="1" fontAlgn="base" hangingPunct="1">
              <a:spcBef>
                <a:spcPct val="0"/>
              </a:spcBef>
              <a:spcAft>
                <a:spcPts val="600"/>
              </a:spcAft>
              <a:buClr>
                <a:schemeClr val="bg2"/>
              </a:buClr>
              <a:buFont typeface="Courier New" panose="02070309020205020404" pitchFamily="49" charset="0"/>
              <a:buChar char="o"/>
              <a:defRPr sz="1400">
                <a:solidFill>
                  <a:schemeClr val="tx2"/>
                </a:solidFill>
                <a:latin typeface="+mn-lt"/>
                <a:ea typeface="+mn-ea"/>
              </a:defRPr>
            </a:lvl3pPr>
            <a:lvl4pPr marL="538163" indent="-176213" algn="l" rtl="0" eaLnBrk="1" fontAlgn="base" hangingPunct="1">
              <a:spcBef>
                <a:spcPct val="0"/>
              </a:spcBef>
              <a:spcAft>
                <a:spcPts val="600"/>
              </a:spcAft>
              <a:buClr>
                <a:schemeClr val="bg2"/>
              </a:buClr>
              <a:buFont typeface="Arial" panose="020B0604020202020204" pitchFamily="34" charset="0"/>
              <a:buChar char="−"/>
              <a:defRPr sz="1400">
                <a:solidFill>
                  <a:schemeClr val="tx2"/>
                </a:solidFill>
                <a:latin typeface="+mn-lt"/>
                <a:ea typeface="+mn-ea"/>
              </a:defRPr>
            </a:lvl4pPr>
            <a:lvl5pPr marL="714375" indent="-179388" algn="l" rtl="0" eaLnBrk="1" fontAlgn="base" hangingPunct="1">
              <a:spcBef>
                <a:spcPct val="0"/>
              </a:spcBef>
              <a:spcAft>
                <a:spcPts val="600"/>
              </a:spcAft>
              <a:buClr>
                <a:schemeClr val="bg2"/>
              </a:buClr>
              <a:buFont typeface="Arial" panose="020B0604020202020204" pitchFamily="34" charset="0"/>
              <a:buChar char="•"/>
              <a:defRPr sz="1400">
                <a:solidFill>
                  <a:schemeClr val="tx2"/>
                </a:solidFill>
                <a:latin typeface="+mn-lt"/>
                <a:ea typeface="+mn-ea"/>
              </a:defRPr>
            </a:lvl5pPr>
            <a:lvl6pPr marL="898525" indent="-179388" algn="l" rtl="0" eaLnBrk="1" fontAlgn="base" hangingPunct="1">
              <a:spcBef>
                <a:spcPct val="0"/>
              </a:spcBef>
              <a:spcAft>
                <a:spcPts val="600"/>
              </a:spcAft>
              <a:buClr>
                <a:schemeClr val="bg2"/>
              </a:buClr>
              <a:buFont typeface="Courier New" panose="02070309020205020404" pitchFamily="49" charset="0"/>
              <a:buChar char="o"/>
              <a:defRPr sz="1400">
                <a:solidFill>
                  <a:schemeClr val="tx2"/>
                </a:solidFill>
                <a:latin typeface="+mn-lt"/>
                <a:ea typeface="+mn-ea"/>
              </a:defRPr>
            </a:lvl6pPr>
            <a:lvl7pPr marL="1076325" indent="-179388" algn="l" rtl="0" eaLnBrk="1" fontAlgn="base" hangingPunct="1">
              <a:spcBef>
                <a:spcPct val="0"/>
              </a:spcBef>
              <a:spcAft>
                <a:spcPts val="600"/>
              </a:spcAft>
              <a:buClr>
                <a:schemeClr val="bg2"/>
              </a:buClr>
              <a:buFont typeface="Arial" pitchFamily="34" charset="0"/>
              <a:buChar char="–"/>
              <a:defRPr sz="1400">
                <a:solidFill>
                  <a:schemeClr val="tx2"/>
                </a:solidFill>
                <a:latin typeface="+mn-lt"/>
                <a:ea typeface="+mn-ea"/>
              </a:defRPr>
            </a:lvl7pPr>
            <a:lvl8pPr marL="1252538" indent="-179388" algn="l" rtl="0" eaLnBrk="1" fontAlgn="base" hangingPunct="1">
              <a:spcBef>
                <a:spcPct val="0"/>
              </a:spcBef>
              <a:spcAft>
                <a:spcPts val="600"/>
              </a:spcAft>
              <a:buClr>
                <a:schemeClr val="bg2"/>
              </a:buClr>
              <a:buFont typeface="Arial" panose="020B0604020202020204" pitchFamily="34" charset="0"/>
              <a:buChar char="•"/>
              <a:defRPr sz="1400">
                <a:solidFill>
                  <a:schemeClr val="tx2"/>
                </a:solidFill>
                <a:latin typeface="+mn-lt"/>
                <a:ea typeface="+mn-ea"/>
              </a:defRPr>
            </a:lvl8pPr>
            <a:lvl9pPr marL="1436688" indent="-179388" algn="l" rtl="0" eaLnBrk="1" fontAlgn="base" hangingPunct="1">
              <a:spcBef>
                <a:spcPct val="0"/>
              </a:spcBef>
              <a:spcAft>
                <a:spcPts val="600"/>
              </a:spcAft>
              <a:buClr>
                <a:schemeClr val="bg2"/>
              </a:buClr>
              <a:buFont typeface="Courier New" panose="02070309020205020404" pitchFamily="49" charset="0"/>
              <a:buChar char="o"/>
              <a:defRPr sz="1400">
                <a:solidFill>
                  <a:schemeClr val="tx2"/>
                </a:solidFill>
                <a:latin typeface="+mn-lt"/>
                <a:ea typeface="+mn-ea"/>
              </a:defRPr>
            </a:lvl9pPr>
          </a:lstStyle>
          <a:p>
            <a:r>
              <a:rPr lang="en-AU" sz="1300" kern="0" dirty="0">
                <a:ea typeface="Roboto" panose="02000000000000000000" pitchFamily="2" charset="0"/>
                <a:cs typeface="Roboto" panose="02000000000000000000" pitchFamily="2" charset="0"/>
              </a:rPr>
              <a:t>Improving regional public transport connections to get people to work</a:t>
            </a:r>
          </a:p>
        </p:txBody>
      </p:sp>
      <p:sp>
        <p:nvSpPr>
          <p:cNvPr id="4" name="Title 3">
            <a:extLst>
              <a:ext uri="{FF2B5EF4-FFF2-40B4-BE49-F238E27FC236}">
                <a16:creationId xmlns:a16="http://schemas.microsoft.com/office/drawing/2014/main" id="{7F67D8DB-B2F7-17BC-34F8-4BDDAEB9D7F9}"/>
              </a:ext>
            </a:extLst>
          </p:cNvPr>
          <p:cNvSpPr>
            <a:spLocks noGrp="1"/>
          </p:cNvSpPr>
          <p:nvPr>
            <p:ph type="title"/>
          </p:nvPr>
        </p:nvSpPr>
        <p:spPr>
          <a:xfrm>
            <a:off x="435599" y="166746"/>
            <a:ext cx="9055425" cy="612000"/>
          </a:xfrm>
          <a:noFill/>
        </p:spPr>
        <p:txBody>
          <a:bodyPr vert="horz" lIns="72000" tIns="36000" rIns="72000" bIns="36000"/>
          <a:lstStyle/>
          <a:p>
            <a:r>
              <a:rPr lang="en-AU" dirty="0"/>
              <a:t>Outcome story #1</a:t>
            </a:r>
          </a:p>
        </p:txBody>
      </p:sp>
      <p:sp>
        <p:nvSpPr>
          <p:cNvPr id="32" name="Slide Number Placeholder 31">
            <a:extLst>
              <a:ext uri="{FF2B5EF4-FFF2-40B4-BE49-F238E27FC236}">
                <a16:creationId xmlns:a16="http://schemas.microsoft.com/office/drawing/2014/main" id="{31175754-3594-09ED-4EC5-C048857F781F}"/>
              </a:ext>
            </a:extLst>
          </p:cNvPr>
          <p:cNvSpPr>
            <a:spLocks noGrp="1"/>
          </p:cNvSpPr>
          <p:nvPr>
            <p:ph type="sldNum" sz="quarter" idx="15"/>
          </p:nvPr>
        </p:nvSpPr>
        <p:spPr/>
        <p:txBody>
          <a:bodyPr/>
          <a:lstStyle/>
          <a:p>
            <a:pPr algn="r"/>
            <a:fld id="{31DA3BC9-E790-4181-9E03-5E49C268FA52}" type="slidenum">
              <a:rPr lang="en-AU" sz="1100" smtClean="0"/>
              <a:pPr algn="r"/>
              <a:t>34</a:t>
            </a:fld>
            <a:r>
              <a:rPr lang="en-AU" sz="1100" dirty="0"/>
              <a:t>  </a:t>
            </a:r>
          </a:p>
        </p:txBody>
      </p:sp>
    </p:spTree>
    <p:extLst>
      <p:ext uri="{BB962C8B-B14F-4D97-AF65-F5344CB8AC3E}">
        <p14:creationId xmlns:p14="http://schemas.microsoft.com/office/powerpoint/2010/main" val="2055002778"/>
      </p:ext>
    </p:extLst>
  </p:cSld>
  <p:clrMapOvr>
    <a:overrideClrMapping bg1="lt1" tx1="dk1" bg2="lt2" tx2="dk2" accent1="accent1" accent2="accent2" accent3="accent3" accent4="accent4" accent5="accent5" accent6="accent6" hlink="hlink" folHlink="folHlink"/>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2F0E9"/>
        </a:solidFill>
        <a:effectLst/>
      </p:bgPr>
    </p:bg>
    <p:spTree>
      <p:nvGrpSpPr>
        <p:cNvPr id="1" name=""/>
        <p:cNvGrpSpPr/>
        <p:nvPr/>
      </p:nvGrpSpPr>
      <p:grpSpPr>
        <a:xfrm>
          <a:off x="0" y="0"/>
          <a:ext cx="0" cy="0"/>
          <a:chOff x="0" y="0"/>
          <a:chExt cx="0" cy="0"/>
        </a:xfrm>
      </p:grpSpPr>
      <p:grpSp>
        <p:nvGrpSpPr>
          <p:cNvPr id="28" name="Group 27">
            <a:extLst>
              <a:ext uri="{FF2B5EF4-FFF2-40B4-BE49-F238E27FC236}">
                <a16:creationId xmlns:a16="http://schemas.microsoft.com/office/drawing/2014/main" id="{B44201D2-91E7-97FE-2085-4DC1A7D07B1D}"/>
              </a:ext>
              <a:ext uri="{C183D7F6-B498-43B3-948B-1728B52AA6E4}">
                <adec:decorative xmlns:adec="http://schemas.microsoft.com/office/drawing/2017/decorative" val="1"/>
              </a:ext>
            </a:extLst>
          </p:cNvPr>
          <p:cNvGrpSpPr/>
          <p:nvPr/>
        </p:nvGrpSpPr>
        <p:grpSpPr>
          <a:xfrm>
            <a:off x="7236000" y="230400"/>
            <a:ext cx="2307772" cy="475478"/>
            <a:chOff x="10096500" y="3472253"/>
            <a:chExt cx="2307772" cy="475478"/>
          </a:xfrm>
          <a:solidFill>
            <a:schemeClr val="tx2"/>
          </a:solidFill>
        </p:grpSpPr>
        <p:sp>
          <p:nvSpPr>
            <p:cNvPr id="29" name="Rectangle: Rounded Corners 28">
              <a:extLst>
                <a:ext uri="{FF2B5EF4-FFF2-40B4-BE49-F238E27FC236}">
                  <a16:creationId xmlns:a16="http://schemas.microsoft.com/office/drawing/2014/main" id="{C1118D9D-BFA4-2E99-8C92-87E1577E5DC5}"/>
                </a:ext>
              </a:extLst>
            </p:cNvPr>
            <p:cNvSpPr/>
            <p:nvPr/>
          </p:nvSpPr>
          <p:spPr bwMode="auto">
            <a:xfrm>
              <a:off x="10096500" y="3472253"/>
              <a:ext cx="2307772" cy="475478"/>
            </a:xfrm>
            <a:prstGeom prst="roundRect">
              <a:avLst>
                <a:gd name="adj" fmla="val 0"/>
              </a:avLst>
            </a:prstGeom>
            <a:grpFill/>
          </p:spPr>
          <p:txBody>
            <a:bodyPr wrap="square" lIns="180000" tIns="144000" rIns="180000" bIns="144000" anchor="ctr">
              <a:spAutoFit/>
            </a:bodyPr>
            <a:lstStyle/>
            <a:p>
              <a:pPr algn="ctr"/>
              <a:endParaRPr lang="en-AU" sz="1200" b="1" kern="0" dirty="0">
                <a:solidFill>
                  <a:schemeClr val="tx2"/>
                </a:solidFill>
              </a:endParaRPr>
            </a:p>
          </p:txBody>
        </p:sp>
        <p:pic>
          <p:nvPicPr>
            <p:cNvPr id="30" name="Graphic 29">
              <a:extLst>
                <a:ext uri="{FF2B5EF4-FFF2-40B4-BE49-F238E27FC236}">
                  <a16:creationId xmlns:a16="http://schemas.microsoft.com/office/drawing/2014/main" id="{4E0A9442-45FC-5C23-4997-2D64B56A7844}"/>
                </a:ext>
              </a:extLst>
            </p:cNvPr>
            <p:cNvPicPr>
              <a:picLocks/>
            </p:cNvPicPr>
            <p:nvPr/>
          </p:nvPicPr>
          <p:blipFill>
            <a:blip r:embed="rId3">
              <a:extLst>
                <a:ext uri="{96DAC541-7B7A-43D3-8B79-37D633B846F1}">
                  <asvg:svgBlip xmlns:asvg="http://schemas.microsoft.com/office/drawing/2016/SVG/main" r:embed="rId4"/>
                </a:ext>
              </a:extLst>
            </a:blip>
            <a:stretch>
              <a:fillRect/>
            </a:stretch>
          </p:blipFill>
          <p:spPr>
            <a:xfrm>
              <a:off x="10269659" y="3496938"/>
              <a:ext cx="426108" cy="426108"/>
            </a:xfrm>
            <a:prstGeom prst="rect">
              <a:avLst/>
            </a:prstGeom>
          </p:spPr>
        </p:pic>
        <p:sp>
          <p:nvSpPr>
            <p:cNvPr id="31" name="TextBox 30">
              <a:extLst>
                <a:ext uri="{FF2B5EF4-FFF2-40B4-BE49-F238E27FC236}">
                  <a16:creationId xmlns:a16="http://schemas.microsoft.com/office/drawing/2014/main" id="{B761D4FA-7186-645C-2C80-720158122EAF}"/>
                </a:ext>
              </a:extLst>
            </p:cNvPr>
            <p:cNvSpPr txBox="1"/>
            <p:nvPr/>
          </p:nvSpPr>
          <p:spPr>
            <a:xfrm>
              <a:off x="10758372" y="3506149"/>
              <a:ext cx="1563250" cy="407686"/>
            </a:xfrm>
            <a:prstGeom prst="rect">
              <a:avLst/>
            </a:prstGeom>
            <a:grpFill/>
          </p:spPr>
          <p:txBody>
            <a:bodyPr vert="horz" wrap="square" lIns="0" tIns="0" rIns="0" bIns="0" rtlCol="0" anchor="ctr">
              <a:noAutofit/>
            </a:bodyPr>
            <a:lstStyle/>
            <a:p>
              <a:pPr marL="0" indent="0" algn="l"/>
              <a:r>
                <a:rPr lang="en-AU" sz="1100" b="1" kern="0" dirty="0">
                  <a:solidFill>
                    <a:schemeClr val="bg1"/>
                  </a:solidFill>
                </a:rPr>
                <a:t>Developing new initiatives</a:t>
              </a:r>
            </a:p>
          </p:txBody>
        </p:sp>
      </p:grpSp>
      <p:sp>
        <p:nvSpPr>
          <p:cNvPr id="6" name="TextBox 5">
            <a:extLst>
              <a:ext uri="{FF2B5EF4-FFF2-40B4-BE49-F238E27FC236}">
                <a16:creationId xmlns:a16="http://schemas.microsoft.com/office/drawing/2014/main" id="{2D836FDA-E319-6DF2-F712-99533F026BB9}"/>
              </a:ext>
            </a:extLst>
          </p:cNvPr>
          <p:cNvSpPr txBox="1"/>
          <p:nvPr/>
        </p:nvSpPr>
        <p:spPr>
          <a:xfrm>
            <a:off x="5143890" y="4049782"/>
            <a:ext cx="4163627" cy="2119254"/>
          </a:xfrm>
          <a:prstGeom prst="rect">
            <a:avLst/>
          </a:prstGeom>
          <a:solidFill>
            <a:schemeClr val="bg1"/>
          </a:solidFill>
          <a:ln>
            <a:solidFill>
              <a:srgbClr val="006FBA"/>
            </a:solidFill>
          </a:ln>
        </p:spPr>
        <p:txBody>
          <a:bodyPr vert="horz" wrap="square" lIns="72000" tIns="72000" rIns="72000" bIns="72000" rtlCol="0" anchor="ctr">
            <a:noAutofit/>
          </a:bodyPr>
          <a:lstStyle>
            <a:defPPr>
              <a:defRPr lang="en-AU"/>
            </a:defPPr>
            <a:lvl1pPr marL="0" indent="0" algn="ctr">
              <a:defRPr sz="1100" i="1" kern="0">
                <a:solidFill>
                  <a:srgbClr val="7030A0"/>
                </a:solidFill>
              </a:defRPr>
            </a:lvl1pPr>
          </a:lstStyle>
          <a:p>
            <a:pPr algn="l">
              <a:lnSpc>
                <a:spcPct val="110000"/>
              </a:lnSpc>
              <a:spcAft>
                <a:spcPts val="600"/>
              </a:spcAft>
            </a:pPr>
            <a:r>
              <a:rPr lang="en-AU" i="0" dirty="0">
                <a:solidFill>
                  <a:schemeClr val="tx2"/>
                </a:solidFill>
                <a:latin typeface="+mn-lt"/>
                <a:ea typeface="Roboto"/>
                <a:cs typeface="Roboto"/>
              </a:rPr>
              <a:t>“Young Learner Drivers often end up driving illegally because they are unable to get their driving hours, and may often drive out of necessity for work. This then becomes a justice issue.” </a:t>
            </a:r>
          </a:p>
          <a:p>
            <a:pPr algn="l">
              <a:lnSpc>
                <a:spcPct val="110000"/>
              </a:lnSpc>
              <a:spcAft>
                <a:spcPts val="1200"/>
              </a:spcAft>
            </a:pPr>
            <a:r>
              <a:rPr lang="en-AU" b="1" i="0" dirty="0">
                <a:solidFill>
                  <a:schemeClr val="tx2"/>
                </a:solidFill>
                <a:latin typeface="+mn-lt"/>
                <a:ea typeface="Roboto"/>
                <a:cs typeface="Roboto"/>
              </a:rPr>
              <a:t>– Kaye Morris, TAFE NSW, Taskforce member</a:t>
            </a:r>
          </a:p>
          <a:p>
            <a:pPr algn="l">
              <a:lnSpc>
                <a:spcPct val="110000"/>
              </a:lnSpc>
              <a:spcAft>
                <a:spcPts val="600"/>
              </a:spcAft>
            </a:pPr>
            <a:r>
              <a:rPr lang="en-AU" i="0" dirty="0">
                <a:solidFill>
                  <a:schemeClr val="tx2"/>
                </a:solidFill>
                <a:latin typeface="+mn-lt"/>
                <a:ea typeface="Roboto"/>
                <a:cs typeface="Roboto"/>
              </a:rPr>
              <a:t>“The number one barrier for our students is access to transport and the ability to attain a licence, particularly if they’re hoping to leave early and undertake a trade. Without the working group, the voices of those young people wouldn't be heard.”</a:t>
            </a:r>
          </a:p>
          <a:p>
            <a:pPr algn="l">
              <a:lnSpc>
                <a:spcPct val="110000"/>
              </a:lnSpc>
              <a:spcAft>
                <a:spcPts val="600"/>
              </a:spcAft>
            </a:pPr>
            <a:r>
              <a:rPr lang="en-AU" b="1" i="0" dirty="0">
                <a:solidFill>
                  <a:schemeClr val="tx2"/>
                </a:solidFill>
                <a:latin typeface="+mn-lt"/>
                <a:ea typeface="Roboto"/>
                <a:cs typeface="Roboto"/>
              </a:rPr>
              <a:t>– Holly Pastor, DET Schools, working group member</a:t>
            </a:r>
          </a:p>
        </p:txBody>
      </p:sp>
      <p:pic>
        <p:nvPicPr>
          <p:cNvPr id="9" name="Graphic 8">
            <a:extLst>
              <a:ext uri="{FF2B5EF4-FFF2-40B4-BE49-F238E27FC236}">
                <a16:creationId xmlns:a16="http://schemas.microsoft.com/office/drawing/2014/main" id="{2D3D1811-A2C3-1882-2280-F6612830F5B5}"/>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21517" y="5926036"/>
            <a:ext cx="486000" cy="486000"/>
          </a:xfrm>
          <a:prstGeom prst="rect">
            <a:avLst/>
          </a:prstGeom>
        </p:spPr>
      </p:pic>
      <p:sp>
        <p:nvSpPr>
          <p:cNvPr id="7" name="Content Placeholder 5">
            <a:extLst>
              <a:ext uri="{FF2B5EF4-FFF2-40B4-BE49-F238E27FC236}">
                <a16:creationId xmlns:a16="http://schemas.microsoft.com/office/drawing/2014/main" id="{F1D609E9-AA98-DBBA-32D1-403BA166CF59}"/>
              </a:ext>
            </a:extLst>
          </p:cNvPr>
          <p:cNvSpPr txBox="1">
            <a:spLocks/>
          </p:cNvSpPr>
          <p:nvPr/>
        </p:nvSpPr>
        <p:spPr>
          <a:xfrm>
            <a:off x="435600" y="1238400"/>
            <a:ext cx="9055425" cy="5101819"/>
          </a:xfrm>
          <a:prstGeom prst="rect">
            <a:avLst/>
          </a:prstGeom>
        </p:spPr>
        <p:txBody>
          <a:bodyPr vert="horz" lIns="72000" tIns="72000" rIns="72000" bIns="72000" numCol="2" spcCol="360000" rtlCol="0" anchor="t">
            <a:noAutofit/>
          </a:bodyPr>
          <a:lstStyle>
            <a:lvl1pPr marL="0" indent="0" algn="l" rtl="0" eaLnBrk="1" fontAlgn="base" hangingPunct="1">
              <a:spcBef>
                <a:spcPct val="0"/>
              </a:spcBef>
              <a:spcAft>
                <a:spcPts val="600"/>
              </a:spcAft>
              <a:buClr>
                <a:schemeClr val="bg2"/>
              </a:buClr>
              <a:buFont typeface="Arial" panose="020B0604020202020204" pitchFamily="34" charset="0"/>
              <a:buNone/>
              <a:defRPr sz="1400">
                <a:solidFill>
                  <a:schemeClr val="tx2"/>
                </a:solidFill>
                <a:latin typeface="+mn-lt"/>
                <a:ea typeface="+mn-ea"/>
                <a:cs typeface="+mn-cs"/>
              </a:defRPr>
            </a:lvl1pPr>
            <a:lvl2pPr marL="176213" indent="-176213" algn="l" rtl="0" eaLnBrk="1" fontAlgn="base" hangingPunct="1">
              <a:spcBef>
                <a:spcPct val="0"/>
              </a:spcBef>
              <a:spcAft>
                <a:spcPts val="600"/>
              </a:spcAft>
              <a:buClr>
                <a:schemeClr val="bg2"/>
              </a:buClr>
              <a:buFont typeface="Arial" panose="020B0604020202020204" pitchFamily="34" charset="0"/>
              <a:buChar char="•"/>
              <a:defRPr sz="1400" baseline="0">
                <a:solidFill>
                  <a:schemeClr val="tx2"/>
                </a:solidFill>
                <a:latin typeface="+mn-lt"/>
                <a:ea typeface="+mn-ea"/>
              </a:defRPr>
            </a:lvl2pPr>
            <a:lvl3pPr marL="360363" indent="-176213" algn="l" rtl="0" eaLnBrk="1" fontAlgn="base" hangingPunct="1">
              <a:spcBef>
                <a:spcPct val="0"/>
              </a:spcBef>
              <a:spcAft>
                <a:spcPts val="600"/>
              </a:spcAft>
              <a:buClr>
                <a:schemeClr val="bg2"/>
              </a:buClr>
              <a:buFont typeface="Courier New" panose="02070309020205020404" pitchFamily="49" charset="0"/>
              <a:buChar char="o"/>
              <a:defRPr sz="1400">
                <a:solidFill>
                  <a:schemeClr val="tx2"/>
                </a:solidFill>
                <a:latin typeface="+mn-lt"/>
                <a:ea typeface="+mn-ea"/>
              </a:defRPr>
            </a:lvl3pPr>
            <a:lvl4pPr marL="538163" indent="-176213" algn="l" rtl="0" eaLnBrk="1" fontAlgn="base" hangingPunct="1">
              <a:spcBef>
                <a:spcPct val="0"/>
              </a:spcBef>
              <a:spcAft>
                <a:spcPts val="600"/>
              </a:spcAft>
              <a:buClr>
                <a:schemeClr val="bg2"/>
              </a:buClr>
              <a:buFont typeface="Arial" panose="020B0604020202020204" pitchFamily="34" charset="0"/>
              <a:buChar char="−"/>
              <a:defRPr sz="1400">
                <a:solidFill>
                  <a:schemeClr val="tx2"/>
                </a:solidFill>
                <a:latin typeface="+mn-lt"/>
                <a:ea typeface="+mn-ea"/>
              </a:defRPr>
            </a:lvl4pPr>
            <a:lvl5pPr marL="714375" indent="-179388" algn="l" rtl="0" eaLnBrk="1" fontAlgn="base" hangingPunct="1">
              <a:spcBef>
                <a:spcPct val="0"/>
              </a:spcBef>
              <a:spcAft>
                <a:spcPts val="600"/>
              </a:spcAft>
              <a:buClr>
                <a:schemeClr val="bg2"/>
              </a:buClr>
              <a:buFont typeface="Arial" panose="020B0604020202020204" pitchFamily="34" charset="0"/>
              <a:buChar char="•"/>
              <a:defRPr sz="1400">
                <a:solidFill>
                  <a:schemeClr val="tx2"/>
                </a:solidFill>
                <a:latin typeface="+mn-lt"/>
                <a:ea typeface="+mn-ea"/>
              </a:defRPr>
            </a:lvl5pPr>
            <a:lvl6pPr marL="898525" indent="-179388" algn="l" rtl="0" eaLnBrk="1" fontAlgn="base" hangingPunct="1">
              <a:spcBef>
                <a:spcPct val="0"/>
              </a:spcBef>
              <a:spcAft>
                <a:spcPts val="600"/>
              </a:spcAft>
              <a:buClr>
                <a:schemeClr val="bg2"/>
              </a:buClr>
              <a:buFont typeface="Courier New" panose="02070309020205020404" pitchFamily="49" charset="0"/>
              <a:buChar char="o"/>
              <a:defRPr sz="1400">
                <a:solidFill>
                  <a:schemeClr val="tx2"/>
                </a:solidFill>
                <a:latin typeface="+mn-lt"/>
                <a:ea typeface="+mn-ea"/>
              </a:defRPr>
            </a:lvl6pPr>
            <a:lvl7pPr marL="1076325" indent="-179388" algn="l" rtl="0" eaLnBrk="1" fontAlgn="base" hangingPunct="1">
              <a:spcBef>
                <a:spcPct val="0"/>
              </a:spcBef>
              <a:spcAft>
                <a:spcPts val="600"/>
              </a:spcAft>
              <a:buClr>
                <a:schemeClr val="bg2"/>
              </a:buClr>
              <a:buFont typeface="Arial" pitchFamily="34" charset="0"/>
              <a:buChar char="–"/>
              <a:defRPr sz="1400">
                <a:solidFill>
                  <a:schemeClr val="tx2"/>
                </a:solidFill>
                <a:latin typeface="+mn-lt"/>
                <a:ea typeface="+mn-ea"/>
              </a:defRPr>
            </a:lvl7pPr>
            <a:lvl8pPr marL="1252538" indent="-179388" algn="l" rtl="0" eaLnBrk="1" fontAlgn="base" hangingPunct="1">
              <a:spcBef>
                <a:spcPct val="0"/>
              </a:spcBef>
              <a:spcAft>
                <a:spcPts val="600"/>
              </a:spcAft>
              <a:buClr>
                <a:schemeClr val="bg2"/>
              </a:buClr>
              <a:buFont typeface="Arial" panose="020B0604020202020204" pitchFamily="34" charset="0"/>
              <a:buChar char="•"/>
              <a:defRPr sz="1400">
                <a:solidFill>
                  <a:schemeClr val="tx2"/>
                </a:solidFill>
                <a:latin typeface="+mn-lt"/>
                <a:ea typeface="+mn-ea"/>
              </a:defRPr>
            </a:lvl8pPr>
            <a:lvl9pPr marL="1436688" indent="-179388" algn="l" rtl="0" eaLnBrk="1" fontAlgn="base" hangingPunct="1">
              <a:spcBef>
                <a:spcPct val="0"/>
              </a:spcBef>
              <a:spcAft>
                <a:spcPts val="600"/>
              </a:spcAft>
              <a:buClr>
                <a:schemeClr val="bg2"/>
              </a:buClr>
              <a:buFont typeface="Courier New" panose="02070309020205020404" pitchFamily="49" charset="0"/>
              <a:buChar char="o"/>
              <a:defRPr sz="1400">
                <a:solidFill>
                  <a:schemeClr val="tx2"/>
                </a:solidFill>
                <a:latin typeface="+mn-lt"/>
                <a:ea typeface="+mn-ea"/>
              </a:defRPr>
            </a:lvl9pPr>
          </a:lstStyle>
          <a:p>
            <a:pPr lvl="0" eaLnBrk="0" hangingPunct="0">
              <a:lnSpc>
                <a:spcPct val="110000"/>
              </a:lnSpc>
              <a:buClrTx/>
            </a:pPr>
            <a:r>
              <a:rPr lang="en-AU" sz="1100" b="1" dirty="0">
                <a:ea typeface="Roboto"/>
                <a:cs typeface="Roboto"/>
              </a:rPr>
              <a:t>Problem: What labour market challenge was the Local Jobs Program responding to?</a:t>
            </a:r>
          </a:p>
          <a:p>
            <a:pPr>
              <a:lnSpc>
                <a:spcPct val="110000"/>
              </a:lnSpc>
              <a:buClr>
                <a:schemeClr val="tx2"/>
              </a:buClr>
              <a:defRPr/>
            </a:pPr>
            <a:r>
              <a:rPr kumimoji="0" lang="en-AU" sz="1100" b="0" i="0" u="none" strike="noStrike" kern="0" cap="none" spc="0" normalizeH="0" baseline="0" noProof="0" dirty="0">
                <a:ln>
                  <a:noFill/>
                </a:ln>
                <a:effectLst/>
                <a:uLnTx/>
                <a:uFillTx/>
                <a:latin typeface="Arial"/>
                <a:ea typeface="ＭＳ Ｐゴシック"/>
                <a:cs typeface="Arial"/>
              </a:rPr>
              <a:t>Limited public transport connections in Illawarra South Coast mean that it is </a:t>
            </a:r>
            <a:r>
              <a:rPr lang="en-AU" sz="1100" kern="0" dirty="0">
                <a:latin typeface="Arial"/>
                <a:ea typeface="ＭＳ Ｐゴシック"/>
                <a:cs typeface="Arial"/>
              </a:rPr>
              <a:t>difficult to get around without a car. However, m</a:t>
            </a:r>
            <a:r>
              <a:rPr kumimoji="0" lang="en-AU" sz="1100" b="0" i="0" u="none" strike="noStrike" kern="0" cap="none" spc="0" normalizeH="0" baseline="0" noProof="0" dirty="0">
                <a:ln>
                  <a:noFill/>
                </a:ln>
                <a:effectLst/>
                <a:uLnTx/>
                <a:uFillTx/>
                <a:latin typeface="Arial"/>
                <a:ea typeface="ＭＳ Ｐゴシック"/>
                <a:cs typeface="Arial"/>
              </a:rPr>
              <a:t>any young people do not have a driver’s licence because they cannot access a car or lessons. </a:t>
            </a:r>
            <a:r>
              <a:rPr lang="en-AU" sz="1100" kern="0" dirty="0">
                <a:latin typeface="Arial"/>
                <a:ea typeface="ＭＳ Ｐゴシック"/>
                <a:cs typeface="Arial"/>
              </a:rPr>
              <a:t>This presents a barrier for many young people to get to training, education or work. Th</a:t>
            </a:r>
            <a:r>
              <a:rPr kumimoji="0" lang="en-AU" sz="1100" b="0" i="0" u="none" strike="noStrike" kern="0" cap="none" spc="0" normalizeH="0" baseline="0" noProof="0" dirty="0">
                <a:ln>
                  <a:noFill/>
                </a:ln>
                <a:effectLst/>
                <a:uLnTx/>
                <a:uFillTx/>
                <a:latin typeface="Arial"/>
                <a:ea typeface="ＭＳ Ｐゴシック"/>
                <a:cs typeface="Arial"/>
              </a:rPr>
              <a:t>e local</a:t>
            </a:r>
            <a:r>
              <a:rPr lang="en-AU" sz="1100" kern="0" dirty="0">
                <a:latin typeface="Arial"/>
                <a:ea typeface="ＭＳ Ｐゴシック"/>
                <a:cs typeface="Arial"/>
              </a:rPr>
              <a:t> </a:t>
            </a:r>
            <a:r>
              <a:rPr kumimoji="0" lang="en-AU" sz="1100" b="0" i="0" u="none" strike="noStrike" kern="0" cap="none" spc="0" normalizeH="0" baseline="0" noProof="0" dirty="0">
                <a:ln>
                  <a:noFill/>
                </a:ln>
                <a:effectLst/>
                <a:uLnTx/>
                <a:uFillTx/>
                <a:latin typeface="Arial"/>
                <a:ea typeface="ＭＳ Ｐゴシック"/>
                <a:cs typeface="Arial"/>
              </a:rPr>
              <a:t>TAFE runs an eight-week ‘L plates’ course</a:t>
            </a:r>
            <a:r>
              <a:rPr lang="en-AU" sz="1100" kern="0" dirty="0">
                <a:latin typeface="Arial"/>
                <a:ea typeface="ＭＳ Ｐゴシック"/>
                <a:cs typeface="Arial"/>
              </a:rPr>
              <a:t>. Community feedback provided to the Taskforce revealed that young people were not engaging in this training due to the length of the program. </a:t>
            </a:r>
            <a:endParaRPr lang="en-AU" sz="1100" b="0" i="0" u="none" strike="noStrike" kern="0" cap="none" spc="0" normalizeH="0" baseline="0" noProof="0" dirty="0">
              <a:ln>
                <a:noFill/>
              </a:ln>
              <a:effectLst/>
              <a:uLnTx/>
              <a:uFillTx/>
              <a:latin typeface="Arial"/>
              <a:ea typeface="ＭＳ Ｐゴシック"/>
              <a:cs typeface="Arial"/>
            </a:endParaRPr>
          </a:p>
          <a:p>
            <a:pPr marL="0" marR="0" lvl="0" indent="0" defTabSz="914400" rtl="0" eaLnBrk="1" fontAlgn="base" latinLnBrk="0" hangingPunct="1">
              <a:lnSpc>
                <a:spcPct val="110000"/>
              </a:lnSpc>
              <a:spcBef>
                <a:spcPct val="0"/>
              </a:spcBef>
              <a:buClr>
                <a:srgbClr val="B2BB1E"/>
              </a:buClr>
              <a:buSzTx/>
              <a:buFont typeface="Arial" panose="020B0604020202020204" pitchFamily="34" charset="0"/>
              <a:buNone/>
              <a:tabLst/>
              <a:defRPr/>
            </a:pPr>
            <a:r>
              <a:rPr lang="en-US" sz="1100" b="1" dirty="0">
                <a:ea typeface="+mn-lt"/>
                <a:cs typeface="+mn-lt"/>
              </a:rPr>
              <a:t>Activities: How did the Local Jobs Program respond?</a:t>
            </a:r>
            <a:r>
              <a:rPr kumimoji="0" lang="en-US" sz="1100" b="1" i="0" u="none" strike="noStrike" kern="0" cap="none" spc="0" normalizeH="0" baseline="0" noProof="0" dirty="0">
                <a:ln>
                  <a:noFill/>
                </a:ln>
                <a:effectLst/>
                <a:uLnTx/>
                <a:uFillTx/>
                <a:latin typeface="Arial"/>
                <a:ea typeface="ＭＳ Ｐゴシック"/>
                <a:cs typeface="Arial"/>
              </a:rPr>
              <a:t> </a:t>
            </a:r>
            <a:endParaRPr lang="en-US" sz="1100" b="1" i="0" u="none" strike="noStrike" kern="0" cap="none" spc="0" normalizeH="0" baseline="0" noProof="0" dirty="0">
              <a:ln>
                <a:noFill/>
              </a:ln>
              <a:effectLst/>
              <a:uLnTx/>
              <a:uFillTx/>
              <a:latin typeface="Arial"/>
              <a:ea typeface="ＭＳ Ｐゴシック"/>
              <a:cs typeface="Arial"/>
            </a:endParaRPr>
          </a:p>
          <a:p>
            <a:pPr>
              <a:lnSpc>
                <a:spcPct val="110000"/>
              </a:lnSpc>
              <a:buClr>
                <a:schemeClr val="tx2"/>
              </a:buClr>
              <a:defRPr/>
            </a:pPr>
            <a:r>
              <a:rPr kumimoji="0" lang="en-AU" sz="1100" b="0" i="0" u="none" strike="noStrike" kern="0" cap="none" spc="0" normalizeH="0" baseline="0" noProof="0" dirty="0">
                <a:ln>
                  <a:noFill/>
                </a:ln>
                <a:effectLst/>
                <a:uLnTx/>
                <a:uFillTx/>
                <a:latin typeface="Arial"/>
                <a:ea typeface="ＭＳ Ｐゴシック"/>
                <a:cs typeface="Arial"/>
              </a:rPr>
              <a:t>The Local Jobs Program team and working group members in the southern Bega Valley region undertook several activities:</a:t>
            </a:r>
            <a:r>
              <a:rPr lang="en-AU" sz="1100" kern="0" dirty="0">
                <a:latin typeface="Arial"/>
                <a:ea typeface="ＭＳ Ｐゴシック"/>
                <a:cs typeface="Arial"/>
              </a:rPr>
              <a:t> </a:t>
            </a:r>
          </a:p>
          <a:p>
            <a:pPr marL="171450" indent="-171450">
              <a:lnSpc>
                <a:spcPct val="110000"/>
              </a:lnSpc>
              <a:buClr>
                <a:schemeClr val="tx2"/>
              </a:buClr>
              <a:buFont typeface="Arial" panose="020B0604020202020204" pitchFamily="34" charset="0"/>
              <a:buChar char="•"/>
              <a:defRPr/>
            </a:pPr>
            <a:r>
              <a:rPr lang="en-AU" sz="1100" i="1" kern="0" dirty="0">
                <a:latin typeface="Arial"/>
                <a:ea typeface="ＭＳ Ｐゴシック"/>
                <a:cs typeface="Arial"/>
              </a:rPr>
              <a:t>Designed a new course: </a:t>
            </a:r>
            <a:r>
              <a:rPr lang="en-AU" sz="1100" kern="0" dirty="0">
                <a:latin typeface="Arial"/>
                <a:ea typeface="ＭＳ Ｐゴシック"/>
                <a:cs typeface="Arial"/>
              </a:rPr>
              <a:t>Collaborated with TAFE NSW to design a new short course that was better suited to young people’s needs. </a:t>
            </a:r>
          </a:p>
          <a:p>
            <a:pPr marL="171450" indent="-171450">
              <a:lnSpc>
                <a:spcPct val="110000"/>
              </a:lnSpc>
              <a:buClr>
                <a:schemeClr val="tx2"/>
              </a:buClr>
              <a:buFont typeface="Arial" panose="020B0604020202020204" pitchFamily="34" charset="0"/>
              <a:buChar char="•"/>
              <a:defRPr/>
            </a:pPr>
            <a:r>
              <a:rPr kumimoji="0" lang="en-US" sz="1100" b="0" i="1" u="none" strike="noStrike" kern="0" cap="none" spc="0" normalizeH="0" baseline="0" noProof="0" dirty="0">
                <a:ln>
                  <a:noFill/>
                </a:ln>
                <a:effectLst/>
                <a:uLnTx/>
                <a:uFillTx/>
                <a:latin typeface="Arial"/>
                <a:ea typeface="ＭＳ Ｐゴシック"/>
                <a:cs typeface="Arial"/>
              </a:rPr>
              <a:t>Advocated for policy change: </a:t>
            </a:r>
            <a:r>
              <a:rPr kumimoji="0" lang="en-US" sz="1100" b="0" i="0" u="none" strike="noStrike" kern="0" cap="none" spc="0" normalizeH="0" baseline="0" noProof="0" dirty="0">
                <a:ln>
                  <a:noFill/>
                </a:ln>
                <a:effectLst/>
                <a:uLnTx/>
                <a:uFillTx/>
                <a:latin typeface="Arial"/>
                <a:ea typeface="ＭＳ Ｐゴシック"/>
                <a:cs typeface="Arial"/>
              </a:rPr>
              <a:t>Met with several NSW Government representatives to advocate for a reduction </a:t>
            </a:r>
            <a:r>
              <a:rPr lang="en-US" sz="1100" kern="0" dirty="0">
                <a:latin typeface="Arial"/>
                <a:ea typeface="ＭＳ Ｐゴシック"/>
                <a:cs typeface="Arial"/>
              </a:rPr>
              <a:t>in</a:t>
            </a:r>
            <a:r>
              <a:rPr kumimoji="0" lang="en-US" sz="1100" b="0" i="0" u="none" strike="noStrike" kern="0" cap="none" spc="0" normalizeH="0" baseline="0" noProof="0" dirty="0">
                <a:ln>
                  <a:noFill/>
                </a:ln>
                <a:effectLst/>
                <a:uLnTx/>
                <a:uFillTx/>
                <a:latin typeface="Arial"/>
                <a:ea typeface="ＭＳ Ｐゴシック"/>
                <a:cs typeface="Arial"/>
              </a:rPr>
              <a:t> the number of hours of driving practice that learner drivers must complete to get their probationary licence.</a:t>
            </a:r>
            <a:endParaRPr lang="en-US" sz="1100" b="0" i="0" u="none" strike="noStrike" kern="0" cap="none" spc="0" normalizeH="0" baseline="0" noProof="0" dirty="0">
              <a:ln>
                <a:noFill/>
              </a:ln>
              <a:effectLst/>
              <a:uLnTx/>
              <a:uFillTx/>
              <a:latin typeface="Arial"/>
              <a:ea typeface="ＭＳ Ｐゴシック"/>
              <a:cs typeface="Arial"/>
            </a:endParaRPr>
          </a:p>
          <a:p>
            <a:pPr marL="171450" indent="-171450">
              <a:lnSpc>
                <a:spcPct val="110000"/>
              </a:lnSpc>
              <a:buClr>
                <a:schemeClr val="tx2"/>
              </a:buClr>
              <a:buFont typeface="Arial" panose="020B0604020202020204" pitchFamily="34" charset="0"/>
              <a:buChar char="•"/>
              <a:defRPr/>
            </a:pPr>
            <a:r>
              <a:rPr lang="en-AU" sz="1100" i="1" kern="0" dirty="0">
                <a:latin typeface="Arial"/>
                <a:ea typeface="ＭＳ Ｐゴシック"/>
                <a:cs typeface="Arial"/>
              </a:rPr>
              <a:t>Engaged community volunteers:</a:t>
            </a:r>
            <a:r>
              <a:rPr lang="en-AU" sz="1100" kern="0" dirty="0">
                <a:latin typeface="Arial"/>
                <a:ea typeface="ＭＳ Ｐゴシック"/>
                <a:cs typeface="Arial"/>
              </a:rPr>
              <a:t> Sought funding to purchase a vehicle for local Rotary volunteers to help learner drivers increase their driving hours. </a:t>
            </a:r>
          </a:p>
          <a:p>
            <a:pPr marL="171450" indent="-171450">
              <a:lnSpc>
                <a:spcPct val="110000"/>
              </a:lnSpc>
              <a:buClr>
                <a:schemeClr val="tx2"/>
              </a:buClr>
              <a:buFont typeface="Arial" panose="020B0604020202020204" pitchFamily="34" charset="0"/>
              <a:buChar char="•"/>
              <a:defRPr/>
            </a:pPr>
            <a:endParaRPr lang="en-US" sz="1100" b="0" i="0" u="none" strike="noStrike" kern="0" cap="none" spc="0" normalizeH="0" baseline="0" noProof="0" dirty="0">
              <a:ln>
                <a:noFill/>
              </a:ln>
              <a:effectLst/>
              <a:uLnTx/>
              <a:uFillTx/>
              <a:latin typeface="Arial"/>
              <a:ea typeface="ＭＳ Ｐゴシック"/>
              <a:cs typeface="Arial"/>
            </a:endParaRPr>
          </a:p>
          <a:p>
            <a:pPr>
              <a:lnSpc>
                <a:spcPct val="110000"/>
              </a:lnSpc>
            </a:pPr>
            <a:r>
              <a:rPr lang="en-AU" sz="1100" b="1" dirty="0">
                <a:ea typeface="+mn-lt"/>
                <a:cs typeface="+mn-lt"/>
              </a:rPr>
              <a:t>Outcomes: What outcomes did this lead to? </a:t>
            </a:r>
            <a:r>
              <a:rPr lang="en-US" sz="1100" dirty="0">
                <a:ea typeface="+mn-lt"/>
                <a:cs typeface="+mn-lt"/>
              </a:rPr>
              <a:t> </a:t>
            </a:r>
            <a:endParaRPr lang="en-US" sz="1800" dirty="0">
              <a:latin typeface="Arial"/>
              <a:ea typeface="ＭＳ Ｐゴシック"/>
              <a:cs typeface="Arial"/>
            </a:endParaRPr>
          </a:p>
          <a:p>
            <a:pPr>
              <a:lnSpc>
                <a:spcPct val="110000"/>
              </a:lnSpc>
            </a:pPr>
            <a:r>
              <a:rPr lang="en-US" sz="1100" kern="0" dirty="0">
                <a:latin typeface="Arial"/>
                <a:ea typeface="ＭＳ Ｐゴシック"/>
                <a:cs typeface="Arial"/>
              </a:rPr>
              <a:t>The new delivery model for the TAFE ‘L plates’ course had around 20 participants, with most participants passing. </a:t>
            </a:r>
          </a:p>
          <a:p>
            <a:pPr>
              <a:lnSpc>
                <a:spcPct val="110000"/>
              </a:lnSpc>
            </a:pPr>
            <a:r>
              <a:rPr lang="en-US" sz="1100" kern="0" dirty="0">
                <a:latin typeface="Arial"/>
                <a:ea typeface="ＭＳ Ｐゴシック"/>
                <a:cs typeface="Arial"/>
              </a:rPr>
              <a:t>The transport working group are now turning their attention to advocating for the NSW Government to change policies around driver licensing. These changes include reducing the hours of practice driving that are required to be eligible for a probationary licence, improving access to the Driver Licensing Access Program (DLAP), and extension of the remote/regional restricted license to include the Bega Valley. </a:t>
            </a:r>
          </a:p>
          <a:p>
            <a:pPr>
              <a:lnSpc>
                <a:spcPct val="110000"/>
              </a:lnSpc>
            </a:pPr>
            <a:r>
              <a:rPr lang="en-US" sz="1100" kern="0" dirty="0">
                <a:latin typeface="Arial"/>
                <a:ea typeface="ＭＳ Ｐゴシック"/>
                <a:cs typeface="Arial"/>
              </a:rPr>
              <a:t>The working group have met with the NSW Transport Minister, senior managers of Transport for NSW, and NSW local members for South Coast and Bega Valley. </a:t>
            </a:r>
            <a:endParaRPr lang="en-US" sz="1800" dirty="0">
              <a:cs typeface="Arial"/>
            </a:endParaRPr>
          </a:p>
          <a:p>
            <a:pPr>
              <a:lnSpc>
                <a:spcPct val="110000"/>
              </a:lnSpc>
              <a:defRPr/>
            </a:pPr>
            <a:endParaRPr lang="en-US" sz="1100" kern="1200" dirty="0">
              <a:ea typeface="Roboto"/>
              <a:cs typeface="Arial"/>
            </a:endParaRPr>
          </a:p>
          <a:p>
            <a:pPr>
              <a:lnSpc>
                <a:spcPct val="110000"/>
              </a:lnSpc>
              <a:defRPr/>
            </a:pPr>
            <a:endParaRPr lang="en-US" sz="1100" kern="1200" dirty="0">
              <a:ea typeface="Roboto"/>
              <a:cs typeface="Arial"/>
            </a:endParaRPr>
          </a:p>
        </p:txBody>
      </p:sp>
      <p:sp>
        <p:nvSpPr>
          <p:cNvPr id="12" name="Text Placeholder 10">
            <a:extLst>
              <a:ext uri="{FF2B5EF4-FFF2-40B4-BE49-F238E27FC236}">
                <a16:creationId xmlns:a16="http://schemas.microsoft.com/office/drawing/2014/main" id="{82753EB6-D94B-15E9-1C24-575E0673D8B6}"/>
              </a:ext>
            </a:extLst>
          </p:cNvPr>
          <p:cNvSpPr txBox="1">
            <a:spLocks/>
          </p:cNvSpPr>
          <p:nvPr/>
        </p:nvSpPr>
        <p:spPr>
          <a:xfrm>
            <a:off x="435380" y="776928"/>
            <a:ext cx="9055424" cy="388937"/>
          </a:xfrm>
          <a:prstGeom prst="rect">
            <a:avLst/>
          </a:prstGeom>
          <a:noFill/>
        </p:spPr>
        <p:txBody>
          <a:bodyPr lIns="108000" tIns="72000" rIns="72000" bIns="72000"/>
          <a:lstStyle>
            <a:lvl1pPr marL="0" indent="0" algn="l" rtl="0" eaLnBrk="1" fontAlgn="base" hangingPunct="1">
              <a:spcBef>
                <a:spcPct val="0"/>
              </a:spcBef>
              <a:spcAft>
                <a:spcPts val="600"/>
              </a:spcAft>
              <a:buClr>
                <a:schemeClr val="bg2"/>
              </a:buClr>
              <a:buFont typeface="Arial" panose="020B0604020202020204" pitchFamily="34" charset="0"/>
              <a:buNone/>
              <a:defRPr sz="1400">
                <a:solidFill>
                  <a:schemeClr val="tx2"/>
                </a:solidFill>
                <a:latin typeface="+mn-lt"/>
                <a:ea typeface="+mn-ea"/>
                <a:cs typeface="+mn-cs"/>
              </a:defRPr>
            </a:lvl1pPr>
            <a:lvl2pPr marL="176213" indent="-176213" algn="l" rtl="0" eaLnBrk="1" fontAlgn="base" hangingPunct="1">
              <a:spcBef>
                <a:spcPct val="0"/>
              </a:spcBef>
              <a:spcAft>
                <a:spcPts val="600"/>
              </a:spcAft>
              <a:buClr>
                <a:schemeClr val="bg2"/>
              </a:buClr>
              <a:buFont typeface="Arial" panose="020B0604020202020204" pitchFamily="34" charset="0"/>
              <a:buChar char="•"/>
              <a:defRPr sz="1400" baseline="0">
                <a:solidFill>
                  <a:schemeClr val="tx2"/>
                </a:solidFill>
                <a:latin typeface="+mn-lt"/>
                <a:ea typeface="+mn-ea"/>
              </a:defRPr>
            </a:lvl2pPr>
            <a:lvl3pPr marL="360363" indent="-176213" algn="l" rtl="0" eaLnBrk="1" fontAlgn="base" hangingPunct="1">
              <a:spcBef>
                <a:spcPct val="0"/>
              </a:spcBef>
              <a:spcAft>
                <a:spcPts val="600"/>
              </a:spcAft>
              <a:buClr>
                <a:schemeClr val="bg2"/>
              </a:buClr>
              <a:buFont typeface="Courier New" panose="02070309020205020404" pitchFamily="49" charset="0"/>
              <a:buChar char="o"/>
              <a:defRPr sz="1400">
                <a:solidFill>
                  <a:schemeClr val="tx2"/>
                </a:solidFill>
                <a:latin typeface="+mn-lt"/>
                <a:ea typeface="+mn-ea"/>
              </a:defRPr>
            </a:lvl3pPr>
            <a:lvl4pPr marL="538163" indent="-176213" algn="l" rtl="0" eaLnBrk="1" fontAlgn="base" hangingPunct="1">
              <a:spcBef>
                <a:spcPct val="0"/>
              </a:spcBef>
              <a:spcAft>
                <a:spcPts val="600"/>
              </a:spcAft>
              <a:buClr>
                <a:schemeClr val="bg2"/>
              </a:buClr>
              <a:buFont typeface="Arial" panose="020B0604020202020204" pitchFamily="34" charset="0"/>
              <a:buChar char="−"/>
              <a:defRPr sz="1400">
                <a:solidFill>
                  <a:schemeClr val="tx2"/>
                </a:solidFill>
                <a:latin typeface="+mn-lt"/>
                <a:ea typeface="+mn-ea"/>
              </a:defRPr>
            </a:lvl4pPr>
            <a:lvl5pPr marL="714375" indent="-179388" algn="l" rtl="0" eaLnBrk="1" fontAlgn="base" hangingPunct="1">
              <a:spcBef>
                <a:spcPct val="0"/>
              </a:spcBef>
              <a:spcAft>
                <a:spcPts val="600"/>
              </a:spcAft>
              <a:buClr>
                <a:schemeClr val="bg2"/>
              </a:buClr>
              <a:buFont typeface="Arial" panose="020B0604020202020204" pitchFamily="34" charset="0"/>
              <a:buChar char="•"/>
              <a:defRPr sz="1400">
                <a:solidFill>
                  <a:schemeClr val="tx2"/>
                </a:solidFill>
                <a:latin typeface="+mn-lt"/>
                <a:ea typeface="+mn-ea"/>
              </a:defRPr>
            </a:lvl5pPr>
            <a:lvl6pPr marL="898525" indent="-179388" algn="l" rtl="0" eaLnBrk="1" fontAlgn="base" hangingPunct="1">
              <a:spcBef>
                <a:spcPct val="0"/>
              </a:spcBef>
              <a:spcAft>
                <a:spcPts val="600"/>
              </a:spcAft>
              <a:buClr>
                <a:schemeClr val="bg2"/>
              </a:buClr>
              <a:buFont typeface="Courier New" panose="02070309020205020404" pitchFamily="49" charset="0"/>
              <a:buChar char="o"/>
              <a:defRPr sz="1400">
                <a:solidFill>
                  <a:schemeClr val="tx2"/>
                </a:solidFill>
                <a:latin typeface="+mn-lt"/>
                <a:ea typeface="+mn-ea"/>
              </a:defRPr>
            </a:lvl6pPr>
            <a:lvl7pPr marL="1076325" indent="-179388" algn="l" rtl="0" eaLnBrk="1" fontAlgn="base" hangingPunct="1">
              <a:spcBef>
                <a:spcPct val="0"/>
              </a:spcBef>
              <a:spcAft>
                <a:spcPts val="600"/>
              </a:spcAft>
              <a:buClr>
                <a:schemeClr val="bg2"/>
              </a:buClr>
              <a:buFont typeface="Arial" pitchFamily="34" charset="0"/>
              <a:buChar char="–"/>
              <a:defRPr sz="1400">
                <a:solidFill>
                  <a:schemeClr val="tx2"/>
                </a:solidFill>
                <a:latin typeface="+mn-lt"/>
                <a:ea typeface="+mn-ea"/>
              </a:defRPr>
            </a:lvl7pPr>
            <a:lvl8pPr marL="1252538" indent="-179388" algn="l" rtl="0" eaLnBrk="1" fontAlgn="base" hangingPunct="1">
              <a:spcBef>
                <a:spcPct val="0"/>
              </a:spcBef>
              <a:spcAft>
                <a:spcPts val="600"/>
              </a:spcAft>
              <a:buClr>
                <a:schemeClr val="bg2"/>
              </a:buClr>
              <a:buFont typeface="Arial" panose="020B0604020202020204" pitchFamily="34" charset="0"/>
              <a:buChar char="•"/>
              <a:defRPr sz="1400">
                <a:solidFill>
                  <a:schemeClr val="tx2"/>
                </a:solidFill>
                <a:latin typeface="+mn-lt"/>
                <a:ea typeface="+mn-ea"/>
              </a:defRPr>
            </a:lvl8pPr>
            <a:lvl9pPr marL="1436688" indent="-179388" algn="l" rtl="0" eaLnBrk="1" fontAlgn="base" hangingPunct="1">
              <a:spcBef>
                <a:spcPct val="0"/>
              </a:spcBef>
              <a:spcAft>
                <a:spcPts val="600"/>
              </a:spcAft>
              <a:buClr>
                <a:schemeClr val="bg2"/>
              </a:buClr>
              <a:buFont typeface="Courier New" panose="02070309020205020404" pitchFamily="49" charset="0"/>
              <a:buChar char="o"/>
              <a:defRPr sz="1400">
                <a:solidFill>
                  <a:schemeClr val="tx2"/>
                </a:solidFill>
                <a:latin typeface="+mn-lt"/>
                <a:ea typeface="+mn-ea"/>
              </a:defRPr>
            </a:lvl9pPr>
          </a:lstStyle>
          <a:p>
            <a:pPr marL="0" marR="0" lvl="0" indent="0" algn="l" defTabSz="914400" rtl="0" eaLnBrk="0" fontAlgn="base" latinLnBrk="0" hangingPunct="0">
              <a:lnSpc>
                <a:spcPct val="110000"/>
              </a:lnSpc>
              <a:spcBef>
                <a:spcPct val="0"/>
              </a:spcBef>
              <a:spcAft>
                <a:spcPts val="1200"/>
              </a:spcAft>
              <a:buClrTx/>
              <a:buSzTx/>
              <a:buFont typeface="Arial" panose="020B0604020202020204" pitchFamily="34" charset="0"/>
              <a:buNone/>
              <a:tabLst/>
              <a:defRPr/>
            </a:pPr>
            <a:r>
              <a:rPr lang="en-AU" sz="1300" kern="1200" dirty="0">
                <a:solidFill>
                  <a:srgbClr val="002D62"/>
                </a:solidFill>
                <a:ea typeface="Roboto"/>
                <a:cs typeface="Roboto"/>
              </a:rPr>
              <a:t>Making it easier for local people to get their Learners </a:t>
            </a:r>
          </a:p>
        </p:txBody>
      </p:sp>
      <p:sp>
        <p:nvSpPr>
          <p:cNvPr id="13" name="Title 3">
            <a:extLst>
              <a:ext uri="{FF2B5EF4-FFF2-40B4-BE49-F238E27FC236}">
                <a16:creationId xmlns:a16="http://schemas.microsoft.com/office/drawing/2014/main" id="{7E1EC69C-96F3-C403-CD11-DD731F392DF3}"/>
              </a:ext>
            </a:extLst>
          </p:cNvPr>
          <p:cNvSpPr>
            <a:spLocks noGrp="1"/>
          </p:cNvSpPr>
          <p:nvPr>
            <p:ph type="title"/>
          </p:nvPr>
        </p:nvSpPr>
        <p:spPr>
          <a:xfrm>
            <a:off x="435599" y="166746"/>
            <a:ext cx="9055425" cy="612000"/>
          </a:xfrm>
          <a:noFill/>
        </p:spPr>
        <p:txBody>
          <a:bodyPr vert="horz" lIns="72000" tIns="36000" rIns="72000" bIns="36000"/>
          <a:lstStyle/>
          <a:p>
            <a:r>
              <a:rPr lang="en-AU" dirty="0"/>
              <a:t>Outcome story #2</a:t>
            </a:r>
          </a:p>
        </p:txBody>
      </p:sp>
      <p:sp>
        <p:nvSpPr>
          <p:cNvPr id="32" name="Slide Number Placeholder 31">
            <a:extLst>
              <a:ext uri="{FF2B5EF4-FFF2-40B4-BE49-F238E27FC236}">
                <a16:creationId xmlns:a16="http://schemas.microsoft.com/office/drawing/2014/main" id="{377AB184-3C1A-F624-2922-4629922E3E5B}"/>
              </a:ext>
            </a:extLst>
          </p:cNvPr>
          <p:cNvSpPr>
            <a:spLocks noGrp="1"/>
          </p:cNvSpPr>
          <p:nvPr>
            <p:ph type="sldNum" sz="quarter" idx="31"/>
          </p:nvPr>
        </p:nvSpPr>
        <p:spPr/>
        <p:txBody>
          <a:bodyPr/>
          <a:lstStyle/>
          <a:p>
            <a:pPr algn="r"/>
            <a:fld id="{31DA3BC9-E790-4181-9E03-5E49C268FA52}" type="slidenum">
              <a:rPr lang="en-AU" sz="1100" smtClean="0"/>
              <a:pPr algn="r"/>
              <a:t>35</a:t>
            </a:fld>
            <a:r>
              <a:rPr lang="en-AU" sz="1100" dirty="0"/>
              <a:t>  </a:t>
            </a:r>
          </a:p>
        </p:txBody>
      </p:sp>
    </p:spTree>
    <p:extLst>
      <p:ext uri="{BB962C8B-B14F-4D97-AF65-F5344CB8AC3E}">
        <p14:creationId xmlns:p14="http://schemas.microsoft.com/office/powerpoint/2010/main" val="71014838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F2F0E9"/>
        </a:solidFill>
        <a:effectLst/>
      </p:bgPr>
    </p:bg>
    <p:spTree>
      <p:nvGrpSpPr>
        <p:cNvPr id="1" name=""/>
        <p:cNvGrpSpPr/>
        <p:nvPr/>
      </p:nvGrpSpPr>
      <p:grpSpPr>
        <a:xfrm>
          <a:off x="0" y="0"/>
          <a:ext cx="0" cy="0"/>
          <a:chOff x="0" y="0"/>
          <a:chExt cx="0" cy="0"/>
        </a:xfrm>
      </p:grpSpPr>
      <p:grpSp>
        <p:nvGrpSpPr>
          <p:cNvPr id="35" name="Group 34" descr="Developing new initiatives">
            <a:extLst>
              <a:ext uri="{FF2B5EF4-FFF2-40B4-BE49-F238E27FC236}">
                <a16:creationId xmlns:a16="http://schemas.microsoft.com/office/drawing/2014/main" id="{B655D3BA-3694-851B-AA22-9E96EAD425DA}"/>
              </a:ext>
            </a:extLst>
          </p:cNvPr>
          <p:cNvGrpSpPr/>
          <p:nvPr/>
        </p:nvGrpSpPr>
        <p:grpSpPr>
          <a:xfrm>
            <a:off x="7236000" y="230400"/>
            <a:ext cx="2307772" cy="475478"/>
            <a:chOff x="10096500" y="3472253"/>
            <a:chExt cx="2307772" cy="475478"/>
          </a:xfrm>
        </p:grpSpPr>
        <p:sp>
          <p:nvSpPr>
            <p:cNvPr id="36" name="Rectangle: Rounded Corners 35">
              <a:extLst>
                <a:ext uri="{FF2B5EF4-FFF2-40B4-BE49-F238E27FC236}">
                  <a16:creationId xmlns:a16="http://schemas.microsoft.com/office/drawing/2014/main" id="{324BBED3-F704-06F0-E2DD-7C9B3C3AB772}"/>
                </a:ext>
              </a:extLst>
            </p:cNvPr>
            <p:cNvSpPr/>
            <p:nvPr/>
          </p:nvSpPr>
          <p:spPr bwMode="auto">
            <a:xfrm>
              <a:off x="10096500" y="3472253"/>
              <a:ext cx="2307772" cy="475478"/>
            </a:xfrm>
            <a:prstGeom prst="roundRect">
              <a:avLst>
                <a:gd name="adj" fmla="val 0"/>
              </a:avLst>
            </a:prstGeom>
            <a:solidFill>
              <a:schemeClr val="tx2"/>
            </a:solidFill>
          </p:spPr>
          <p:txBody>
            <a:bodyPr wrap="square" lIns="180000" tIns="144000" rIns="180000" bIns="144000" anchor="ctr">
              <a:spAutoFit/>
            </a:bodyPr>
            <a:lstStyle/>
            <a:p>
              <a:pPr algn="ctr"/>
              <a:endParaRPr lang="en-AU" sz="1200" b="1" kern="0" dirty="0">
                <a:solidFill>
                  <a:schemeClr val="tx2"/>
                </a:solidFill>
              </a:endParaRPr>
            </a:p>
          </p:txBody>
        </p:sp>
        <p:pic>
          <p:nvPicPr>
            <p:cNvPr id="37" name="Graphic 36">
              <a:extLst>
                <a:ext uri="{FF2B5EF4-FFF2-40B4-BE49-F238E27FC236}">
                  <a16:creationId xmlns:a16="http://schemas.microsoft.com/office/drawing/2014/main" id="{F956194A-DCA6-2867-DAF0-0701D18FA1BA}"/>
                </a:ext>
              </a:extLst>
            </p:cNvPr>
            <p:cNvPicPr>
              <a:picLocks/>
            </p:cNvPicPr>
            <p:nvPr/>
          </p:nvPicPr>
          <p:blipFill>
            <a:blip r:embed="rId3">
              <a:extLst>
                <a:ext uri="{96DAC541-7B7A-43D3-8B79-37D633B846F1}">
                  <asvg:svgBlip xmlns:asvg="http://schemas.microsoft.com/office/drawing/2016/SVG/main" r:embed="rId4"/>
                </a:ext>
              </a:extLst>
            </a:blip>
            <a:stretch>
              <a:fillRect/>
            </a:stretch>
          </p:blipFill>
          <p:spPr>
            <a:xfrm>
              <a:off x="10269659" y="3496938"/>
              <a:ext cx="426108" cy="426108"/>
            </a:xfrm>
            <a:prstGeom prst="rect">
              <a:avLst/>
            </a:prstGeom>
          </p:spPr>
        </p:pic>
        <p:sp>
          <p:nvSpPr>
            <p:cNvPr id="38" name="TextBox 37">
              <a:extLst>
                <a:ext uri="{FF2B5EF4-FFF2-40B4-BE49-F238E27FC236}">
                  <a16:creationId xmlns:a16="http://schemas.microsoft.com/office/drawing/2014/main" id="{07D40EA6-2AB2-BEAE-AC51-4FE58BB3AFA1}"/>
                </a:ext>
              </a:extLst>
            </p:cNvPr>
            <p:cNvSpPr txBox="1"/>
            <p:nvPr/>
          </p:nvSpPr>
          <p:spPr>
            <a:xfrm>
              <a:off x="10758372" y="3506149"/>
              <a:ext cx="1563250" cy="407686"/>
            </a:xfrm>
            <a:prstGeom prst="rect">
              <a:avLst/>
            </a:prstGeom>
          </p:spPr>
          <p:txBody>
            <a:bodyPr vert="horz" wrap="square" lIns="0" tIns="0" rIns="0" bIns="0" rtlCol="0" anchor="ctr">
              <a:noAutofit/>
            </a:bodyPr>
            <a:lstStyle/>
            <a:p>
              <a:pPr marL="0" indent="0" algn="l"/>
              <a:r>
                <a:rPr lang="en-AU" sz="1100" b="1" kern="0" dirty="0">
                  <a:solidFill>
                    <a:schemeClr val="bg1"/>
                  </a:solidFill>
                </a:rPr>
                <a:t>Developing new initiatives</a:t>
              </a:r>
            </a:p>
          </p:txBody>
        </p:sp>
      </p:grpSp>
      <p:sp>
        <p:nvSpPr>
          <p:cNvPr id="15" name="TextBox 14">
            <a:extLst>
              <a:ext uri="{FF2B5EF4-FFF2-40B4-BE49-F238E27FC236}">
                <a16:creationId xmlns:a16="http://schemas.microsoft.com/office/drawing/2014/main" id="{B4367D73-CECB-F378-8602-8AD40FC0D164}"/>
              </a:ext>
            </a:extLst>
          </p:cNvPr>
          <p:cNvSpPr txBox="1"/>
          <p:nvPr/>
        </p:nvSpPr>
        <p:spPr>
          <a:xfrm>
            <a:off x="5147352" y="3801557"/>
            <a:ext cx="4163627" cy="961312"/>
          </a:xfrm>
          <a:prstGeom prst="rect">
            <a:avLst/>
          </a:prstGeom>
          <a:solidFill>
            <a:schemeClr val="bg1"/>
          </a:solidFill>
          <a:ln>
            <a:solidFill>
              <a:srgbClr val="006FBA"/>
            </a:solidFill>
          </a:ln>
        </p:spPr>
        <p:txBody>
          <a:bodyPr vert="horz" wrap="square" lIns="72000" tIns="72000" rIns="72000" bIns="72000" rtlCol="0" anchor="ctr">
            <a:noAutofit/>
          </a:bodyPr>
          <a:lstStyle>
            <a:defPPr>
              <a:defRPr lang="en-AU"/>
            </a:defPPr>
            <a:lvl1pPr marL="0" indent="0" algn="ctr">
              <a:defRPr sz="1100" i="1" kern="0">
                <a:solidFill>
                  <a:srgbClr val="7030A0"/>
                </a:solidFill>
              </a:defRPr>
            </a:lvl1pPr>
          </a:lstStyle>
          <a:p>
            <a:pPr algn="l">
              <a:lnSpc>
                <a:spcPct val="110000"/>
              </a:lnSpc>
              <a:spcAft>
                <a:spcPts val="600"/>
              </a:spcAft>
            </a:pPr>
            <a:r>
              <a:rPr lang="en-AU" i="0" dirty="0">
                <a:solidFill>
                  <a:schemeClr val="tx2"/>
                </a:solidFill>
                <a:latin typeface="+mn-lt"/>
                <a:ea typeface="Roboto"/>
                <a:cs typeface="Roboto"/>
              </a:rPr>
              <a:t>“As an employer, the tours are an opportunity to showcase the range of roles available and to model a flexible and inclusive workplace.” </a:t>
            </a:r>
          </a:p>
          <a:p>
            <a:pPr algn="l">
              <a:lnSpc>
                <a:spcPct val="110000"/>
              </a:lnSpc>
              <a:spcAft>
                <a:spcPts val="600"/>
              </a:spcAft>
            </a:pPr>
            <a:r>
              <a:rPr lang="en-AU" b="1" i="0" dirty="0">
                <a:solidFill>
                  <a:schemeClr val="tx2"/>
                </a:solidFill>
                <a:latin typeface="+mn-lt"/>
                <a:ea typeface="Roboto"/>
                <a:cs typeface="Roboto"/>
              </a:rPr>
              <a:t>– John Lamont, CEO and owner of NowChem</a:t>
            </a:r>
          </a:p>
        </p:txBody>
      </p:sp>
      <p:pic>
        <p:nvPicPr>
          <p:cNvPr id="16" name="Graphic 15">
            <a:extLst>
              <a:ext uri="{FF2B5EF4-FFF2-40B4-BE49-F238E27FC236}">
                <a16:creationId xmlns:a16="http://schemas.microsoft.com/office/drawing/2014/main" id="{D559A5BE-2A56-F47E-8061-6DD229CDD36F}"/>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24979" y="4519869"/>
            <a:ext cx="486000" cy="486000"/>
          </a:xfrm>
          <a:prstGeom prst="rect">
            <a:avLst/>
          </a:prstGeom>
        </p:spPr>
      </p:pic>
      <p:sp>
        <p:nvSpPr>
          <p:cNvPr id="30" name="Text Placeholder 10">
            <a:extLst>
              <a:ext uri="{FF2B5EF4-FFF2-40B4-BE49-F238E27FC236}">
                <a16:creationId xmlns:a16="http://schemas.microsoft.com/office/drawing/2014/main" id="{879B7F6A-6758-3883-E632-2B77C58EE176}"/>
              </a:ext>
            </a:extLst>
          </p:cNvPr>
          <p:cNvSpPr txBox="1">
            <a:spLocks/>
          </p:cNvSpPr>
          <p:nvPr/>
        </p:nvSpPr>
        <p:spPr>
          <a:xfrm>
            <a:off x="435380" y="1238400"/>
            <a:ext cx="9055424" cy="4733520"/>
          </a:xfrm>
          <a:prstGeom prst="rect">
            <a:avLst/>
          </a:prstGeom>
          <a:noFill/>
        </p:spPr>
        <p:txBody>
          <a:bodyPr lIns="72000" tIns="72000" rIns="72000" bIns="72000" numCol="2" spcCol="360000" anchor="t"/>
          <a:lstStyle>
            <a:lvl1pPr marL="0" indent="0" algn="l" rtl="0" eaLnBrk="1" fontAlgn="base" hangingPunct="1">
              <a:spcBef>
                <a:spcPct val="0"/>
              </a:spcBef>
              <a:spcAft>
                <a:spcPts val="600"/>
              </a:spcAft>
              <a:buClr>
                <a:schemeClr val="bg2"/>
              </a:buClr>
              <a:buFont typeface="Arial" panose="020B0604020202020204" pitchFamily="34" charset="0"/>
              <a:buNone/>
              <a:defRPr sz="1400">
                <a:solidFill>
                  <a:schemeClr val="tx2"/>
                </a:solidFill>
                <a:latin typeface="+mn-lt"/>
                <a:ea typeface="+mn-ea"/>
                <a:cs typeface="+mn-cs"/>
              </a:defRPr>
            </a:lvl1pPr>
            <a:lvl2pPr marL="176213" indent="-176213" algn="l" rtl="0" eaLnBrk="1" fontAlgn="base" hangingPunct="1">
              <a:spcBef>
                <a:spcPct val="0"/>
              </a:spcBef>
              <a:spcAft>
                <a:spcPts val="600"/>
              </a:spcAft>
              <a:buClr>
                <a:schemeClr val="bg2"/>
              </a:buClr>
              <a:buFont typeface="Arial" panose="020B0604020202020204" pitchFamily="34" charset="0"/>
              <a:buChar char="•"/>
              <a:defRPr sz="1400" baseline="0">
                <a:solidFill>
                  <a:schemeClr val="tx2"/>
                </a:solidFill>
                <a:latin typeface="+mn-lt"/>
                <a:ea typeface="+mn-ea"/>
              </a:defRPr>
            </a:lvl2pPr>
            <a:lvl3pPr marL="360363" indent="-176213" algn="l" rtl="0" eaLnBrk="1" fontAlgn="base" hangingPunct="1">
              <a:spcBef>
                <a:spcPct val="0"/>
              </a:spcBef>
              <a:spcAft>
                <a:spcPts val="600"/>
              </a:spcAft>
              <a:buClr>
                <a:schemeClr val="bg2"/>
              </a:buClr>
              <a:buFont typeface="Courier New" panose="02070309020205020404" pitchFamily="49" charset="0"/>
              <a:buChar char="o"/>
              <a:defRPr sz="1400">
                <a:solidFill>
                  <a:schemeClr val="tx2"/>
                </a:solidFill>
                <a:latin typeface="+mn-lt"/>
                <a:ea typeface="+mn-ea"/>
              </a:defRPr>
            </a:lvl3pPr>
            <a:lvl4pPr marL="538163" indent="-176213" algn="l" rtl="0" eaLnBrk="1" fontAlgn="base" hangingPunct="1">
              <a:spcBef>
                <a:spcPct val="0"/>
              </a:spcBef>
              <a:spcAft>
                <a:spcPts val="600"/>
              </a:spcAft>
              <a:buClr>
                <a:schemeClr val="bg2"/>
              </a:buClr>
              <a:buFont typeface="Arial" panose="020B0604020202020204" pitchFamily="34" charset="0"/>
              <a:buChar char="−"/>
              <a:defRPr sz="1400">
                <a:solidFill>
                  <a:schemeClr val="tx2"/>
                </a:solidFill>
                <a:latin typeface="+mn-lt"/>
                <a:ea typeface="+mn-ea"/>
              </a:defRPr>
            </a:lvl4pPr>
            <a:lvl5pPr marL="714375" indent="-179388" algn="l" rtl="0" eaLnBrk="1" fontAlgn="base" hangingPunct="1">
              <a:spcBef>
                <a:spcPct val="0"/>
              </a:spcBef>
              <a:spcAft>
                <a:spcPts val="600"/>
              </a:spcAft>
              <a:buClr>
                <a:schemeClr val="bg2"/>
              </a:buClr>
              <a:buFont typeface="Arial" panose="020B0604020202020204" pitchFamily="34" charset="0"/>
              <a:buChar char="•"/>
              <a:defRPr sz="1400">
                <a:solidFill>
                  <a:schemeClr val="tx2"/>
                </a:solidFill>
                <a:latin typeface="+mn-lt"/>
                <a:ea typeface="+mn-ea"/>
              </a:defRPr>
            </a:lvl5pPr>
            <a:lvl6pPr marL="898525" indent="-179388" algn="l" rtl="0" eaLnBrk="1" fontAlgn="base" hangingPunct="1">
              <a:spcBef>
                <a:spcPct val="0"/>
              </a:spcBef>
              <a:spcAft>
                <a:spcPts val="600"/>
              </a:spcAft>
              <a:buClr>
                <a:schemeClr val="bg2"/>
              </a:buClr>
              <a:buFont typeface="Courier New" panose="02070309020205020404" pitchFamily="49" charset="0"/>
              <a:buChar char="o"/>
              <a:defRPr sz="1400">
                <a:solidFill>
                  <a:schemeClr val="tx2"/>
                </a:solidFill>
                <a:latin typeface="+mn-lt"/>
                <a:ea typeface="+mn-ea"/>
              </a:defRPr>
            </a:lvl6pPr>
            <a:lvl7pPr marL="1076325" indent="-179388" algn="l" rtl="0" eaLnBrk="1" fontAlgn="base" hangingPunct="1">
              <a:spcBef>
                <a:spcPct val="0"/>
              </a:spcBef>
              <a:spcAft>
                <a:spcPts val="600"/>
              </a:spcAft>
              <a:buClr>
                <a:schemeClr val="bg2"/>
              </a:buClr>
              <a:buFont typeface="Arial" pitchFamily="34" charset="0"/>
              <a:buChar char="–"/>
              <a:defRPr sz="1400">
                <a:solidFill>
                  <a:schemeClr val="tx2"/>
                </a:solidFill>
                <a:latin typeface="+mn-lt"/>
                <a:ea typeface="+mn-ea"/>
              </a:defRPr>
            </a:lvl7pPr>
            <a:lvl8pPr marL="1252538" indent="-179388" algn="l" rtl="0" eaLnBrk="1" fontAlgn="base" hangingPunct="1">
              <a:spcBef>
                <a:spcPct val="0"/>
              </a:spcBef>
              <a:spcAft>
                <a:spcPts val="600"/>
              </a:spcAft>
              <a:buClr>
                <a:schemeClr val="bg2"/>
              </a:buClr>
              <a:buFont typeface="Arial" panose="020B0604020202020204" pitchFamily="34" charset="0"/>
              <a:buChar char="•"/>
              <a:defRPr sz="1400">
                <a:solidFill>
                  <a:schemeClr val="tx2"/>
                </a:solidFill>
                <a:latin typeface="+mn-lt"/>
                <a:ea typeface="+mn-ea"/>
              </a:defRPr>
            </a:lvl8pPr>
            <a:lvl9pPr marL="1436688" indent="-179388" algn="l" rtl="0" eaLnBrk="1" fontAlgn="base" hangingPunct="1">
              <a:spcBef>
                <a:spcPct val="0"/>
              </a:spcBef>
              <a:spcAft>
                <a:spcPts val="600"/>
              </a:spcAft>
              <a:buClr>
                <a:schemeClr val="bg2"/>
              </a:buClr>
              <a:buFont typeface="Courier New" panose="02070309020205020404" pitchFamily="49" charset="0"/>
              <a:buChar char="o"/>
              <a:defRPr sz="1400">
                <a:solidFill>
                  <a:schemeClr val="tx2"/>
                </a:solidFill>
                <a:latin typeface="+mn-lt"/>
                <a:ea typeface="+mn-ea"/>
              </a:defRPr>
            </a:lvl9pPr>
          </a:lstStyle>
          <a:p>
            <a:pPr lvl="0" eaLnBrk="0" hangingPunct="0">
              <a:lnSpc>
                <a:spcPct val="110000"/>
              </a:lnSpc>
              <a:buClrTx/>
            </a:pPr>
            <a:r>
              <a:rPr lang="en-AU" sz="1100" b="1" dirty="0">
                <a:ea typeface="Roboto" panose="02000000000000000000" pitchFamily="2" charset="0"/>
                <a:cs typeface="Roboto" panose="02000000000000000000" pitchFamily="2" charset="0"/>
              </a:rPr>
              <a:t>Problem: What labour market challenge was the Local Jobs Program responding to?</a:t>
            </a:r>
          </a:p>
          <a:p>
            <a:pPr marL="0" marR="0" lvl="0" indent="0" defTabSz="914400" rtl="0" eaLnBrk="0" fontAlgn="base" latinLnBrk="0" hangingPunct="0">
              <a:lnSpc>
                <a:spcPct val="110000"/>
              </a:lnSpc>
              <a:spcBef>
                <a:spcPct val="0"/>
              </a:spcBef>
              <a:buClrTx/>
              <a:buSzTx/>
              <a:buFont typeface="Arial" panose="020B0604020202020204" pitchFamily="34" charset="0"/>
              <a:buNone/>
              <a:tabLst/>
              <a:defRPr/>
            </a:pPr>
            <a:r>
              <a:rPr lang="en-AU" sz="1100" kern="1200" dirty="0">
                <a:solidFill>
                  <a:srgbClr val="002D62"/>
                </a:solidFill>
                <a:ea typeface="Roboto"/>
                <a:cs typeface="Arial"/>
              </a:rPr>
              <a:t>Many job seekers and students have limited awareness of the employment and career opportunities that are available in the Illawarra South Coast region</a:t>
            </a:r>
            <a:r>
              <a:rPr lang="en-AU" sz="1100" dirty="0">
                <a:solidFill>
                  <a:srgbClr val="002D62"/>
                </a:solidFill>
                <a:ea typeface="Roboto"/>
                <a:cs typeface="Arial"/>
              </a:rPr>
              <a:t>. This </a:t>
            </a:r>
            <a:r>
              <a:rPr lang="en-AU" sz="1100" kern="1200" dirty="0">
                <a:solidFill>
                  <a:srgbClr val="002D62"/>
                </a:solidFill>
                <a:ea typeface="Roboto"/>
                <a:cs typeface="Arial"/>
              </a:rPr>
              <a:t>means that many people believe that they need to leave the region to find work or start their career, even though local employers in many sectors urgently need staff.</a:t>
            </a:r>
          </a:p>
          <a:p>
            <a:pPr>
              <a:lnSpc>
                <a:spcPct val="110000"/>
              </a:lnSpc>
              <a:defRPr/>
            </a:pPr>
            <a:r>
              <a:rPr lang="en-US" sz="1100" b="1" dirty="0">
                <a:ea typeface="+mn-lt"/>
                <a:cs typeface="+mn-lt"/>
              </a:rPr>
              <a:t>Activities: How did the Local Jobs Program respond?</a:t>
            </a:r>
            <a:r>
              <a:rPr lang="en-US" sz="1100" b="1" kern="1200" dirty="0">
                <a:solidFill>
                  <a:srgbClr val="002D62"/>
                </a:solidFill>
                <a:ea typeface="Roboto"/>
                <a:cs typeface="Arial"/>
              </a:rPr>
              <a:t> </a:t>
            </a:r>
          </a:p>
          <a:p>
            <a:pPr>
              <a:lnSpc>
                <a:spcPct val="110000"/>
              </a:lnSpc>
              <a:defRPr/>
            </a:pPr>
            <a:r>
              <a:rPr lang="en-AU" sz="1100" kern="1200" dirty="0">
                <a:solidFill>
                  <a:srgbClr val="002D62"/>
                </a:solidFill>
                <a:ea typeface="Roboto"/>
                <a:cs typeface="Arial"/>
              </a:rPr>
              <a:t>The Local Jobs Program team and the manufacturing and defence working group worked with local employers, Employment Services Providers and job seekers to understand the reasons behind this limited awareness and develop solutions.​ The working group:</a:t>
            </a:r>
          </a:p>
          <a:p>
            <a:pPr marL="171450" indent="-171450">
              <a:lnSpc>
                <a:spcPct val="110000"/>
              </a:lnSpc>
              <a:buClr>
                <a:schemeClr val="tx2"/>
              </a:buClr>
              <a:buFont typeface="Arial" panose="020B0604020202020204" pitchFamily="34" charset="0"/>
              <a:buChar char="•"/>
              <a:defRPr/>
            </a:pPr>
            <a:r>
              <a:rPr lang="en-AU" sz="1100" i="1" dirty="0">
                <a:solidFill>
                  <a:srgbClr val="002D62"/>
                </a:solidFill>
                <a:ea typeface="Roboto"/>
                <a:cs typeface="Arial"/>
              </a:rPr>
              <a:t>Developed a pilot program:</a:t>
            </a:r>
            <a:r>
              <a:rPr lang="en-AU" sz="1100" dirty="0">
                <a:solidFill>
                  <a:srgbClr val="002D62"/>
                </a:solidFill>
                <a:ea typeface="Roboto"/>
                <a:cs typeface="Arial"/>
              </a:rPr>
              <a:t> Developed a pilot industry tours program which involved taking groups of job seekers and students on a bus to visit several local employers. The tours gave job seekers a chance to meet employers and understand entry-level roles. Students on the tours could understand the range of opportunities available and where further study would be required. </a:t>
            </a:r>
          </a:p>
          <a:p>
            <a:pPr marL="171450" indent="-171450">
              <a:lnSpc>
                <a:spcPct val="110000"/>
              </a:lnSpc>
              <a:buClr>
                <a:schemeClr val="tx2"/>
              </a:buClr>
              <a:buFont typeface="Arial" panose="020B0604020202020204" pitchFamily="34" charset="0"/>
              <a:buChar char="•"/>
              <a:defRPr/>
            </a:pPr>
            <a:r>
              <a:rPr lang="en-AU" sz="1100" i="1" dirty="0">
                <a:solidFill>
                  <a:srgbClr val="002D62"/>
                </a:solidFill>
                <a:ea typeface="Roboto"/>
                <a:cs typeface="Arial"/>
              </a:rPr>
              <a:t>Sourced funding:</a:t>
            </a:r>
            <a:r>
              <a:rPr lang="en-AU" sz="1100" dirty="0">
                <a:solidFill>
                  <a:srgbClr val="002D62"/>
                </a:solidFill>
                <a:ea typeface="Roboto"/>
                <a:cs typeface="Arial"/>
              </a:rPr>
              <a:t> Accessed the Local Recovery Fund to fund three trial tours and hire a bus (the driver is </a:t>
            </a:r>
            <a:r>
              <a:rPr lang="en-AU" sz="1100" kern="1200" dirty="0">
                <a:solidFill>
                  <a:srgbClr val="002D62"/>
                </a:solidFill>
                <a:ea typeface="Roboto"/>
                <a:cs typeface="Arial"/>
              </a:rPr>
              <a:t>now a member of the transport </a:t>
            </a:r>
            <a:r>
              <a:rPr lang="en-AU" sz="1100" dirty="0">
                <a:solidFill>
                  <a:srgbClr val="002D62"/>
                </a:solidFill>
                <a:ea typeface="Roboto"/>
                <a:cs typeface="Arial"/>
              </a:rPr>
              <a:t>w</a:t>
            </a:r>
            <a:r>
              <a:rPr lang="en-AU" sz="1100" kern="1200" dirty="0">
                <a:solidFill>
                  <a:srgbClr val="002D62"/>
                </a:solidFill>
                <a:ea typeface="Roboto"/>
                <a:cs typeface="Arial"/>
              </a:rPr>
              <a:t>orking group).</a:t>
            </a:r>
          </a:p>
          <a:p>
            <a:pPr marL="171450" indent="-171450">
              <a:lnSpc>
                <a:spcPct val="110000"/>
              </a:lnSpc>
              <a:buClr>
                <a:schemeClr val="tx2"/>
              </a:buClr>
              <a:buFont typeface="Arial" panose="020B0604020202020204" pitchFamily="34" charset="0"/>
              <a:buChar char="•"/>
              <a:defRPr/>
            </a:pPr>
            <a:endParaRPr lang="en-AU" sz="1100" kern="1200" dirty="0">
              <a:solidFill>
                <a:srgbClr val="002D62"/>
              </a:solidFill>
              <a:ea typeface="Roboto"/>
              <a:cs typeface="Arial"/>
            </a:endParaRPr>
          </a:p>
          <a:p>
            <a:pPr marL="171450" indent="-171450">
              <a:lnSpc>
                <a:spcPct val="110000"/>
              </a:lnSpc>
              <a:buClr>
                <a:schemeClr val="tx2"/>
              </a:buClr>
              <a:buFont typeface="Arial" panose="020B0604020202020204" pitchFamily="34" charset="0"/>
              <a:buChar char="•"/>
              <a:defRPr/>
            </a:pPr>
            <a:r>
              <a:rPr lang="en-AU" sz="1100" i="1" kern="1200" dirty="0">
                <a:solidFill>
                  <a:srgbClr val="002D62"/>
                </a:solidFill>
                <a:ea typeface="Roboto"/>
                <a:cs typeface="Arial"/>
              </a:rPr>
              <a:t>Supported implementation:</a:t>
            </a:r>
            <a:r>
              <a:rPr lang="en-AU" sz="1100" kern="1200" dirty="0">
                <a:solidFill>
                  <a:srgbClr val="002D62"/>
                </a:solidFill>
                <a:ea typeface="Roboto"/>
                <a:cs typeface="Arial"/>
              </a:rPr>
              <a:t> Attended all tours on the bus, providing introductions to employers and chaperoning job seekers and students.</a:t>
            </a:r>
          </a:p>
          <a:p>
            <a:pPr marL="171450" indent="-171450">
              <a:lnSpc>
                <a:spcPct val="110000"/>
              </a:lnSpc>
              <a:buClr>
                <a:schemeClr val="tx2"/>
              </a:buClr>
              <a:buFont typeface="Arial" panose="020B0604020202020204" pitchFamily="34" charset="0"/>
              <a:buChar char="•"/>
              <a:defRPr/>
            </a:pPr>
            <a:r>
              <a:rPr lang="en-AU" sz="1100" i="1" dirty="0">
                <a:solidFill>
                  <a:srgbClr val="002D62"/>
                </a:solidFill>
                <a:ea typeface="Roboto"/>
                <a:cs typeface="Arial"/>
              </a:rPr>
              <a:t>Planned for the future:</a:t>
            </a:r>
            <a:r>
              <a:rPr lang="en-AU" sz="1100" dirty="0">
                <a:solidFill>
                  <a:srgbClr val="002D62"/>
                </a:solidFill>
                <a:ea typeface="Roboto"/>
                <a:cs typeface="Arial"/>
              </a:rPr>
              <a:t> Developed a plan that maps out employer visits, key dates and ongoing stakeholder involvement. </a:t>
            </a:r>
          </a:p>
          <a:p>
            <a:pPr>
              <a:lnSpc>
                <a:spcPct val="110000"/>
              </a:lnSpc>
            </a:pPr>
            <a:r>
              <a:rPr lang="en-AU" sz="1100" b="1" dirty="0">
                <a:ea typeface="+mn-lt"/>
                <a:cs typeface="+mn-lt"/>
              </a:rPr>
              <a:t>Outcomes: What outcomes did this lead to? </a:t>
            </a:r>
            <a:r>
              <a:rPr lang="en-US" sz="1100" dirty="0">
                <a:ea typeface="+mn-lt"/>
                <a:cs typeface="+mn-lt"/>
              </a:rPr>
              <a:t> </a:t>
            </a:r>
          </a:p>
          <a:p>
            <a:pPr marL="0" marR="0" lvl="0" indent="0" defTabSz="914400" rtl="0" eaLnBrk="1" fontAlgn="base" latinLnBrk="0" hangingPunct="1">
              <a:lnSpc>
                <a:spcPct val="110000"/>
              </a:lnSpc>
              <a:spcBef>
                <a:spcPct val="0"/>
              </a:spcBef>
              <a:buClr>
                <a:srgbClr val="B2BB1E"/>
              </a:buClr>
              <a:buSzTx/>
              <a:buFont typeface="Arial" panose="020B0604020202020204" pitchFamily="34" charset="0"/>
              <a:buNone/>
              <a:tabLst/>
              <a:defRPr/>
            </a:pPr>
            <a:r>
              <a:rPr kumimoji="0" lang="en-AU" sz="1100" b="0" i="0" u="none" strike="noStrike" kern="1200" cap="none" spc="0" normalizeH="0" baseline="0" noProof="0" dirty="0">
                <a:ln>
                  <a:noFill/>
                </a:ln>
                <a:solidFill>
                  <a:srgbClr val="002D62"/>
                </a:solidFill>
                <a:effectLst/>
                <a:uLnTx/>
                <a:uFillTx/>
                <a:latin typeface="Arial"/>
                <a:ea typeface="Roboto"/>
                <a:cs typeface="Arial"/>
              </a:rPr>
              <a:t>About 20 job seekers have been matched with local employers through the industry tours. The tours help job seekers understand </a:t>
            </a:r>
            <a:r>
              <a:rPr lang="en-AU" sz="1100" dirty="0">
                <a:solidFill>
                  <a:srgbClr val="002D62"/>
                </a:solidFill>
                <a:latin typeface="Arial"/>
                <a:ea typeface="Roboto"/>
                <a:cs typeface="Arial"/>
              </a:rPr>
              <a:t>what roles are available, and the </a:t>
            </a:r>
            <a:r>
              <a:rPr kumimoji="0" lang="en-AU" sz="1100" b="0" i="0" u="none" strike="noStrike" kern="1200" cap="none" spc="0" normalizeH="0" baseline="0" noProof="0" dirty="0">
                <a:ln>
                  <a:noFill/>
                </a:ln>
                <a:solidFill>
                  <a:srgbClr val="002D62"/>
                </a:solidFill>
                <a:effectLst/>
                <a:uLnTx/>
                <a:uFillTx/>
                <a:latin typeface="Arial"/>
                <a:ea typeface="Roboto"/>
                <a:cs typeface="Arial"/>
              </a:rPr>
              <a:t>range of local industries and businesses seeking staff.</a:t>
            </a:r>
          </a:p>
        </p:txBody>
      </p:sp>
      <p:sp>
        <p:nvSpPr>
          <p:cNvPr id="12" name="Text Placeholder 10">
            <a:extLst>
              <a:ext uri="{FF2B5EF4-FFF2-40B4-BE49-F238E27FC236}">
                <a16:creationId xmlns:a16="http://schemas.microsoft.com/office/drawing/2014/main" id="{82753EB6-D94B-15E9-1C24-575E0673D8B6}"/>
              </a:ext>
            </a:extLst>
          </p:cNvPr>
          <p:cNvSpPr txBox="1">
            <a:spLocks/>
          </p:cNvSpPr>
          <p:nvPr/>
        </p:nvSpPr>
        <p:spPr>
          <a:xfrm>
            <a:off x="435380" y="776928"/>
            <a:ext cx="9055424" cy="388937"/>
          </a:xfrm>
          <a:prstGeom prst="rect">
            <a:avLst/>
          </a:prstGeom>
          <a:noFill/>
        </p:spPr>
        <p:txBody>
          <a:bodyPr lIns="108000" tIns="72000" rIns="72000" bIns="72000"/>
          <a:lstStyle>
            <a:lvl1pPr marL="0" indent="0" algn="l" rtl="0" eaLnBrk="1" fontAlgn="base" hangingPunct="1">
              <a:spcBef>
                <a:spcPct val="0"/>
              </a:spcBef>
              <a:spcAft>
                <a:spcPts val="600"/>
              </a:spcAft>
              <a:buClr>
                <a:schemeClr val="bg2"/>
              </a:buClr>
              <a:buFont typeface="Arial" panose="020B0604020202020204" pitchFamily="34" charset="0"/>
              <a:buNone/>
              <a:defRPr sz="1400">
                <a:solidFill>
                  <a:schemeClr val="tx2"/>
                </a:solidFill>
                <a:latin typeface="+mn-lt"/>
                <a:ea typeface="+mn-ea"/>
                <a:cs typeface="+mn-cs"/>
              </a:defRPr>
            </a:lvl1pPr>
            <a:lvl2pPr marL="176213" indent="-176213" algn="l" rtl="0" eaLnBrk="1" fontAlgn="base" hangingPunct="1">
              <a:spcBef>
                <a:spcPct val="0"/>
              </a:spcBef>
              <a:spcAft>
                <a:spcPts val="600"/>
              </a:spcAft>
              <a:buClr>
                <a:schemeClr val="bg2"/>
              </a:buClr>
              <a:buFont typeface="Arial" panose="020B0604020202020204" pitchFamily="34" charset="0"/>
              <a:buChar char="•"/>
              <a:defRPr sz="1400" baseline="0">
                <a:solidFill>
                  <a:schemeClr val="tx2"/>
                </a:solidFill>
                <a:latin typeface="+mn-lt"/>
                <a:ea typeface="+mn-ea"/>
              </a:defRPr>
            </a:lvl2pPr>
            <a:lvl3pPr marL="360363" indent="-176213" algn="l" rtl="0" eaLnBrk="1" fontAlgn="base" hangingPunct="1">
              <a:spcBef>
                <a:spcPct val="0"/>
              </a:spcBef>
              <a:spcAft>
                <a:spcPts val="600"/>
              </a:spcAft>
              <a:buClr>
                <a:schemeClr val="bg2"/>
              </a:buClr>
              <a:buFont typeface="Courier New" panose="02070309020205020404" pitchFamily="49" charset="0"/>
              <a:buChar char="o"/>
              <a:defRPr sz="1400">
                <a:solidFill>
                  <a:schemeClr val="tx2"/>
                </a:solidFill>
                <a:latin typeface="+mn-lt"/>
                <a:ea typeface="+mn-ea"/>
              </a:defRPr>
            </a:lvl3pPr>
            <a:lvl4pPr marL="538163" indent="-176213" algn="l" rtl="0" eaLnBrk="1" fontAlgn="base" hangingPunct="1">
              <a:spcBef>
                <a:spcPct val="0"/>
              </a:spcBef>
              <a:spcAft>
                <a:spcPts val="600"/>
              </a:spcAft>
              <a:buClr>
                <a:schemeClr val="bg2"/>
              </a:buClr>
              <a:buFont typeface="Arial" panose="020B0604020202020204" pitchFamily="34" charset="0"/>
              <a:buChar char="−"/>
              <a:defRPr sz="1400">
                <a:solidFill>
                  <a:schemeClr val="tx2"/>
                </a:solidFill>
                <a:latin typeface="+mn-lt"/>
                <a:ea typeface="+mn-ea"/>
              </a:defRPr>
            </a:lvl4pPr>
            <a:lvl5pPr marL="714375" indent="-179388" algn="l" rtl="0" eaLnBrk="1" fontAlgn="base" hangingPunct="1">
              <a:spcBef>
                <a:spcPct val="0"/>
              </a:spcBef>
              <a:spcAft>
                <a:spcPts val="600"/>
              </a:spcAft>
              <a:buClr>
                <a:schemeClr val="bg2"/>
              </a:buClr>
              <a:buFont typeface="Arial" panose="020B0604020202020204" pitchFamily="34" charset="0"/>
              <a:buChar char="•"/>
              <a:defRPr sz="1400">
                <a:solidFill>
                  <a:schemeClr val="tx2"/>
                </a:solidFill>
                <a:latin typeface="+mn-lt"/>
                <a:ea typeface="+mn-ea"/>
              </a:defRPr>
            </a:lvl5pPr>
            <a:lvl6pPr marL="898525" indent="-179388" algn="l" rtl="0" eaLnBrk="1" fontAlgn="base" hangingPunct="1">
              <a:spcBef>
                <a:spcPct val="0"/>
              </a:spcBef>
              <a:spcAft>
                <a:spcPts val="600"/>
              </a:spcAft>
              <a:buClr>
                <a:schemeClr val="bg2"/>
              </a:buClr>
              <a:buFont typeface="Courier New" panose="02070309020205020404" pitchFamily="49" charset="0"/>
              <a:buChar char="o"/>
              <a:defRPr sz="1400">
                <a:solidFill>
                  <a:schemeClr val="tx2"/>
                </a:solidFill>
                <a:latin typeface="+mn-lt"/>
                <a:ea typeface="+mn-ea"/>
              </a:defRPr>
            </a:lvl6pPr>
            <a:lvl7pPr marL="1076325" indent="-179388" algn="l" rtl="0" eaLnBrk="1" fontAlgn="base" hangingPunct="1">
              <a:spcBef>
                <a:spcPct val="0"/>
              </a:spcBef>
              <a:spcAft>
                <a:spcPts val="600"/>
              </a:spcAft>
              <a:buClr>
                <a:schemeClr val="bg2"/>
              </a:buClr>
              <a:buFont typeface="Arial" pitchFamily="34" charset="0"/>
              <a:buChar char="–"/>
              <a:defRPr sz="1400">
                <a:solidFill>
                  <a:schemeClr val="tx2"/>
                </a:solidFill>
                <a:latin typeface="+mn-lt"/>
                <a:ea typeface="+mn-ea"/>
              </a:defRPr>
            </a:lvl7pPr>
            <a:lvl8pPr marL="1252538" indent="-179388" algn="l" rtl="0" eaLnBrk="1" fontAlgn="base" hangingPunct="1">
              <a:spcBef>
                <a:spcPct val="0"/>
              </a:spcBef>
              <a:spcAft>
                <a:spcPts val="600"/>
              </a:spcAft>
              <a:buClr>
                <a:schemeClr val="bg2"/>
              </a:buClr>
              <a:buFont typeface="Arial" panose="020B0604020202020204" pitchFamily="34" charset="0"/>
              <a:buChar char="•"/>
              <a:defRPr sz="1400">
                <a:solidFill>
                  <a:schemeClr val="tx2"/>
                </a:solidFill>
                <a:latin typeface="+mn-lt"/>
                <a:ea typeface="+mn-ea"/>
              </a:defRPr>
            </a:lvl8pPr>
            <a:lvl9pPr marL="1436688" indent="-179388" algn="l" rtl="0" eaLnBrk="1" fontAlgn="base" hangingPunct="1">
              <a:spcBef>
                <a:spcPct val="0"/>
              </a:spcBef>
              <a:spcAft>
                <a:spcPts val="600"/>
              </a:spcAft>
              <a:buClr>
                <a:schemeClr val="bg2"/>
              </a:buClr>
              <a:buFont typeface="Courier New" panose="02070309020205020404" pitchFamily="49" charset="0"/>
              <a:buChar char="o"/>
              <a:defRPr sz="1400">
                <a:solidFill>
                  <a:schemeClr val="tx2"/>
                </a:solidFill>
                <a:latin typeface="+mn-lt"/>
                <a:ea typeface="+mn-ea"/>
              </a:defRPr>
            </a:lvl9pPr>
          </a:lstStyle>
          <a:p>
            <a:pPr marL="0" marR="0" lvl="0" indent="0" algn="l" defTabSz="914400" rtl="0" eaLnBrk="0" fontAlgn="base" latinLnBrk="0" hangingPunct="0">
              <a:lnSpc>
                <a:spcPct val="110000"/>
              </a:lnSpc>
              <a:spcBef>
                <a:spcPct val="0"/>
              </a:spcBef>
              <a:spcAft>
                <a:spcPts val="1200"/>
              </a:spcAft>
              <a:buClrTx/>
              <a:buSzTx/>
              <a:buFont typeface="Arial" panose="020B0604020202020204" pitchFamily="34" charset="0"/>
              <a:buNone/>
              <a:tabLst/>
              <a:defRPr/>
            </a:pPr>
            <a:r>
              <a:rPr lang="en-AU" sz="1300" kern="1200" dirty="0">
                <a:solidFill>
                  <a:srgbClr val="002D62"/>
                </a:solidFill>
                <a:ea typeface="Roboto"/>
                <a:cs typeface="Roboto"/>
              </a:rPr>
              <a:t>Industry tours initiative for job seekers and students</a:t>
            </a:r>
          </a:p>
        </p:txBody>
      </p:sp>
      <p:sp>
        <p:nvSpPr>
          <p:cNvPr id="23" name="Title 3">
            <a:extLst>
              <a:ext uri="{FF2B5EF4-FFF2-40B4-BE49-F238E27FC236}">
                <a16:creationId xmlns:a16="http://schemas.microsoft.com/office/drawing/2014/main" id="{DAD45F9A-BF12-DEA6-5981-DD618D229467}"/>
              </a:ext>
            </a:extLst>
          </p:cNvPr>
          <p:cNvSpPr>
            <a:spLocks noGrp="1"/>
          </p:cNvSpPr>
          <p:nvPr>
            <p:ph type="title"/>
          </p:nvPr>
        </p:nvSpPr>
        <p:spPr>
          <a:xfrm>
            <a:off x="435599" y="166746"/>
            <a:ext cx="9055425" cy="612000"/>
          </a:xfrm>
          <a:noFill/>
        </p:spPr>
        <p:txBody>
          <a:bodyPr vert="horz" lIns="72000" tIns="36000" rIns="72000" bIns="36000"/>
          <a:lstStyle/>
          <a:p>
            <a:r>
              <a:rPr lang="en-AU" dirty="0"/>
              <a:t>Outcome story #3</a:t>
            </a:r>
          </a:p>
        </p:txBody>
      </p:sp>
      <p:sp>
        <p:nvSpPr>
          <p:cNvPr id="39" name="Slide Number Placeholder 38">
            <a:extLst>
              <a:ext uri="{FF2B5EF4-FFF2-40B4-BE49-F238E27FC236}">
                <a16:creationId xmlns:a16="http://schemas.microsoft.com/office/drawing/2014/main" id="{98AA3BD9-9651-C0CE-D4C7-19A182C56AF8}"/>
              </a:ext>
            </a:extLst>
          </p:cNvPr>
          <p:cNvSpPr>
            <a:spLocks noGrp="1"/>
          </p:cNvSpPr>
          <p:nvPr>
            <p:ph type="sldNum" sz="quarter" idx="31"/>
          </p:nvPr>
        </p:nvSpPr>
        <p:spPr/>
        <p:txBody>
          <a:bodyPr/>
          <a:lstStyle/>
          <a:p>
            <a:pPr algn="r"/>
            <a:fld id="{31DA3BC9-E790-4181-9E03-5E49C268FA52}" type="slidenum">
              <a:rPr lang="en-AU" sz="1100" smtClean="0"/>
              <a:pPr algn="r"/>
              <a:t>36</a:t>
            </a:fld>
            <a:r>
              <a:rPr lang="en-AU" sz="1100" dirty="0"/>
              <a:t> </a:t>
            </a:r>
          </a:p>
        </p:txBody>
      </p:sp>
    </p:spTree>
    <p:extLst>
      <p:ext uri="{BB962C8B-B14F-4D97-AF65-F5344CB8AC3E}">
        <p14:creationId xmlns:p14="http://schemas.microsoft.com/office/powerpoint/2010/main" val="13369527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80422A52-553E-C8A0-57BB-418B4528A9A5}"/>
              </a:ext>
              <a:ext uri="{C183D7F6-B498-43B3-948B-1728B52AA6E4}">
                <adec:decorative xmlns:adec="http://schemas.microsoft.com/office/drawing/2017/decorative" val="1"/>
              </a:ext>
            </a:extLst>
          </p:cNvPr>
          <p:cNvGrpSpPr/>
          <p:nvPr/>
        </p:nvGrpSpPr>
        <p:grpSpPr>
          <a:xfrm>
            <a:off x="4953000" y="1459461"/>
            <a:ext cx="4129400" cy="3939077"/>
            <a:chOff x="5158896" y="1705438"/>
            <a:chExt cx="3392352" cy="3235999"/>
          </a:xfrm>
        </p:grpSpPr>
        <p:grpSp>
          <p:nvGrpSpPr>
            <p:cNvPr id="2" name="Group 1">
              <a:extLst>
                <a:ext uri="{FF2B5EF4-FFF2-40B4-BE49-F238E27FC236}">
                  <a16:creationId xmlns:a16="http://schemas.microsoft.com/office/drawing/2014/main" id="{47B2039A-494E-48AE-CAA9-4C5A941F0F8F}"/>
                </a:ext>
              </a:extLst>
            </p:cNvPr>
            <p:cNvGrpSpPr>
              <a:grpSpLocks noChangeAspect="1"/>
            </p:cNvGrpSpPr>
            <p:nvPr/>
          </p:nvGrpSpPr>
          <p:grpSpPr>
            <a:xfrm>
              <a:off x="5158896" y="1705438"/>
              <a:ext cx="3392352" cy="3235999"/>
              <a:chOff x="2231296" y="1700212"/>
              <a:chExt cx="4681408" cy="4465637"/>
            </a:xfrm>
            <a:solidFill>
              <a:schemeClr val="tx2"/>
            </a:solidFill>
          </p:grpSpPr>
          <p:sp>
            <p:nvSpPr>
              <p:cNvPr id="3" name="Freeform 2">
                <a:extLst>
                  <a:ext uri="{FF2B5EF4-FFF2-40B4-BE49-F238E27FC236}">
                    <a16:creationId xmlns:a16="http://schemas.microsoft.com/office/drawing/2014/main" id="{1444D8E1-31A6-FD6E-3168-9326FA8819D0}"/>
                  </a:ext>
                </a:extLst>
              </p:cNvPr>
              <p:cNvSpPr>
                <a:spLocks noChangeAspect="1"/>
              </p:cNvSpPr>
              <p:nvPr>
                <p:custDataLst>
                  <p:tags r:id="rId1"/>
                </p:custDataLst>
              </p:nvPr>
            </p:nvSpPr>
            <p:spPr>
              <a:xfrm>
                <a:off x="6402467" y="5130499"/>
                <a:ext cx="17461" cy="10136"/>
              </a:xfrm>
              <a:custGeom>
                <a:avLst/>
                <a:gdLst/>
                <a:ahLst/>
                <a:cxnLst/>
                <a:rect l="0" t="0" r="0" b="0"/>
                <a:pathLst>
                  <a:path w="17461" h="10136">
                    <a:moveTo>
                      <a:pt x="0" y="7167"/>
                    </a:moveTo>
                    <a:lnTo>
                      <a:pt x="3334" y="2041"/>
                    </a:lnTo>
                    <a:lnTo>
                      <a:pt x="7612" y="23"/>
                    </a:lnTo>
                    <a:lnTo>
                      <a:pt x="10830" y="0"/>
                    </a:lnTo>
                    <a:lnTo>
                      <a:pt x="10830" y="3"/>
                    </a:lnTo>
                    <a:lnTo>
                      <a:pt x="10850" y="497"/>
                    </a:lnTo>
                    <a:lnTo>
                      <a:pt x="12302" y="2157"/>
                    </a:lnTo>
                    <a:lnTo>
                      <a:pt x="14044" y="1969"/>
                    </a:lnTo>
                    <a:lnTo>
                      <a:pt x="15798" y="1301"/>
                    </a:lnTo>
                    <a:lnTo>
                      <a:pt x="17285" y="1459"/>
                    </a:lnTo>
                    <a:lnTo>
                      <a:pt x="17460" y="2630"/>
                    </a:lnTo>
                    <a:lnTo>
                      <a:pt x="17033" y="4662"/>
                    </a:lnTo>
                    <a:lnTo>
                      <a:pt x="16230" y="6818"/>
                    </a:lnTo>
                    <a:lnTo>
                      <a:pt x="15340" y="8354"/>
                    </a:lnTo>
                    <a:lnTo>
                      <a:pt x="14422" y="8783"/>
                    </a:lnTo>
                    <a:lnTo>
                      <a:pt x="13509" y="8561"/>
                    </a:lnTo>
                    <a:lnTo>
                      <a:pt x="12787" y="8228"/>
                    </a:lnTo>
                    <a:lnTo>
                      <a:pt x="12445" y="8369"/>
                    </a:lnTo>
                    <a:lnTo>
                      <a:pt x="11996" y="8880"/>
                    </a:lnTo>
                    <a:lnTo>
                      <a:pt x="11067" y="9414"/>
                    </a:lnTo>
                    <a:lnTo>
                      <a:pt x="10040" y="9881"/>
                    </a:lnTo>
                    <a:lnTo>
                      <a:pt x="9236" y="10135"/>
                    </a:lnTo>
                    <a:lnTo>
                      <a:pt x="7631" y="6828"/>
                    </a:lnTo>
                    <a:lnTo>
                      <a:pt x="2674" y="6517"/>
                    </a:lnTo>
                    <a:close/>
                  </a:path>
                </a:pathLst>
              </a:custGeom>
              <a:grpFill/>
              <a:ln w="3175"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n-AU" sz="1600" dirty="0">
                  <a:solidFill>
                    <a:schemeClr val="tx1"/>
                  </a:solidFill>
                  <a:latin typeface="Arial" panose="020B0604020202020204" pitchFamily="34" charset="0"/>
                  <a:cs typeface="Arial" panose="020B0604020202020204" pitchFamily="34" charset="0"/>
                </a:endParaRPr>
              </a:p>
            </p:txBody>
          </p:sp>
          <p:sp>
            <p:nvSpPr>
              <p:cNvPr id="5" name="Freeform 3">
                <a:extLst>
                  <a:ext uri="{FF2B5EF4-FFF2-40B4-BE49-F238E27FC236}">
                    <a16:creationId xmlns:a16="http://schemas.microsoft.com/office/drawing/2014/main" id="{D0313791-5578-CA8C-B028-89BE6E37C0B8}"/>
                  </a:ext>
                </a:extLst>
              </p:cNvPr>
              <p:cNvSpPr>
                <a:spLocks noChangeAspect="1"/>
              </p:cNvSpPr>
              <p:nvPr>
                <p:custDataLst>
                  <p:tags r:id="rId2"/>
                </p:custDataLst>
              </p:nvPr>
            </p:nvSpPr>
            <p:spPr>
              <a:xfrm>
                <a:off x="4045937" y="1887238"/>
                <a:ext cx="1121963" cy="1943069"/>
              </a:xfrm>
              <a:custGeom>
                <a:avLst/>
                <a:gdLst/>
                <a:ahLst/>
                <a:cxnLst/>
                <a:rect l="l" t="t" r="r" b="b"/>
                <a:pathLst>
                  <a:path w="1121963" h="1943069">
                    <a:moveTo>
                      <a:pt x="959199" y="606558"/>
                    </a:moveTo>
                    <a:lnTo>
                      <a:pt x="959849" y="608602"/>
                    </a:lnTo>
                    <a:lnTo>
                      <a:pt x="961596" y="609669"/>
                    </a:lnTo>
                    <a:lnTo>
                      <a:pt x="963407" y="610498"/>
                    </a:lnTo>
                    <a:lnTo>
                      <a:pt x="964275" y="611868"/>
                    </a:lnTo>
                    <a:lnTo>
                      <a:pt x="963707" y="613925"/>
                    </a:lnTo>
                    <a:lnTo>
                      <a:pt x="962136" y="616492"/>
                    </a:lnTo>
                    <a:lnTo>
                      <a:pt x="958067" y="621363"/>
                    </a:lnTo>
                    <a:lnTo>
                      <a:pt x="957233" y="620391"/>
                    </a:lnTo>
                    <a:lnTo>
                      <a:pt x="955529" y="619221"/>
                    </a:lnTo>
                    <a:lnTo>
                      <a:pt x="953918" y="617478"/>
                    </a:lnTo>
                    <a:lnTo>
                      <a:pt x="952701" y="615326"/>
                    </a:lnTo>
                    <a:lnTo>
                      <a:pt x="952258" y="612930"/>
                    </a:lnTo>
                    <a:lnTo>
                      <a:pt x="953070" y="610188"/>
                    </a:lnTo>
                    <a:lnTo>
                      <a:pt x="954931" y="608914"/>
                    </a:lnTo>
                    <a:lnTo>
                      <a:pt x="957191" y="608058"/>
                    </a:lnTo>
                    <a:close/>
                    <a:moveTo>
                      <a:pt x="975488" y="604235"/>
                    </a:moveTo>
                    <a:lnTo>
                      <a:pt x="977348" y="605683"/>
                    </a:lnTo>
                    <a:lnTo>
                      <a:pt x="979115" y="607694"/>
                    </a:lnTo>
                    <a:lnTo>
                      <a:pt x="979669" y="609528"/>
                    </a:lnTo>
                    <a:lnTo>
                      <a:pt x="977945" y="610447"/>
                    </a:lnTo>
                    <a:lnTo>
                      <a:pt x="976775" y="610062"/>
                    </a:lnTo>
                    <a:lnTo>
                      <a:pt x="975717" y="608111"/>
                    </a:lnTo>
                    <a:lnTo>
                      <a:pt x="974567" y="607727"/>
                    </a:lnTo>
                    <a:lnTo>
                      <a:pt x="972844" y="608144"/>
                    </a:lnTo>
                    <a:lnTo>
                      <a:pt x="972644" y="609018"/>
                    </a:lnTo>
                    <a:lnTo>
                      <a:pt x="973835" y="611976"/>
                    </a:lnTo>
                    <a:lnTo>
                      <a:pt x="974222" y="612425"/>
                    </a:lnTo>
                    <a:lnTo>
                      <a:pt x="974516" y="612956"/>
                    </a:lnTo>
                    <a:lnTo>
                      <a:pt x="974447" y="613853"/>
                    </a:lnTo>
                    <a:lnTo>
                      <a:pt x="974059" y="614513"/>
                    </a:lnTo>
                    <a:lnTo>
                      <a:pt x="973369" y="614956"/>
                    </a:lnTo>
                    <a:lnTo>
                      <a:pt x="971876" y="615631"/>
                    </a:lnTo>
                    <a:lnTo>
                      <a:pt x="969223" y="617417"/>
                    </a:lnTo>
                    <a:lnTo>
                      <a:pt x="967845" y="617854"/>
                    </a:lnTo>
                    <a:lnTo>
                      <a:pt x="966649" y="617177"/>
                    </a:lnTo>
                    <a:lnTo>
                      <a:pt x="967002" y="614152"/>
                    </a:lnTo>
                    <a:lnTo>
                      <a:pt x="967898" y="611349"/>
                    </a:lnTo>
                    <a:lnTo>
                      <a:pt x="968209" y="608407"/>
                    </a:lnTo>
                    <a:lnTo>
                      <a:pt x="966885" y="604902"/>
                    </a:lnTo>
                    <a:lnTo>
                      <a:pt x="968922" y="604617"/>
                    </a:lnTo>
                    <a:lnTo>
                      <a:pt x="973340" y="605040"/>
                    </a:lnTo>
                    <a:close/>
                    <a:moveTo>
                      <a:pt x="999826" y="598526"/>
                    </a:moveTo>
                    <a:lnTo>
                      <a:pt x="1001069" y="598675"/>
                    </a:lnTo>
                    <a:lnTo>
                      <a:pt x="1002470" y="598670"/>
                    </a:lnTo>
                    <a:lnTo>
                      <a:pt x="1003411" y="599887"/>
                    </a:lnTo>
                    <a:lnTo>
                      <a:pt x="1003802" y="603156"/>
                    </a:lnTo>
                    <a:lnTo>
                      <a:pt x="1006243" y="604607"/>
                    </a:lnTo>
                    <a:lnTo>
                      <a:pt x="1007579" y="603415"/>
                    </a:lnTo>
                    <a:lnTo>
                      <a:pt x="1008548" y="603349"/>
                    </a:lnTo>
                    <a:lnTo>
                      <a:pt x="1008687" y="605709"/>
                    </a:lnTo>
                    <a:lnTo>
                      <a:pt x="1010697" y="606452"/>
                    </a:lnTo>
                    <a:lnTo>
                      <a:pt x="1010450" y="610896"/>
                    </a:lnTo>
                    <a:lnTo>
                      <a:pt x="1010280" y="615950"/>
                    </a:lnTo>
                    <a:lnTo>
                      <a:pt x="1010335" y="617957"/>
                    </a:lnTo>
                    <a:lnTo>
                      <a:pt x="1009767" y="619158"/>
                    </a:lnTo>
                    <a:lnTo>
                      <a:pt x="1009948" y="620128"/>
                    </a:lnTo>
                    <a:lnTo>
                      <a:pt x="1010905" y="620672"/>
                    </a:lnTo>
                    <a:lnTo>
                      <a:pt x="1011784" y="621116"/>
                    </a:lnTo>
                    <a:lnTo>
                      <a:pt x="1013254" y="622207"/>
                    </a:lnTo>
                    <a:lnTo>
                      <a:pt x="1012402" y="625938"/>
                    </a:lnTo>
                    <a:lnTo>
                      <a:pt x="1011133" y="628264"/>
                    </a:lnTo>
                    <a:lnTo>
                      <a:pt x="1008883" y="631441"/>
                    </a:lnTo>
                    <a:lnTo>
                      <a:pt x="1005308" y="629705"/>
                    </a:lnTo>
                    <a:lnTo>
                      <a:pt x="1005134" y="627592"/>
                    </a:lnTo>
                    <a:lnTo>
                      <a:pt x="1004720" y="626117"/>
                    </a:lnTo>
                    <a:lnTo>
                      <a:pt x="1004097" y="624834"/>
                    </a:lnTo>
                    <a:lnTo>
                      <a:pt x="1002842" y="624246"/>
                    </a:lnTo>
                    <a:lnTo>
                      <a:pt x="1000887" y="624059"/>
                    </a:lnTo>
                    <a:lnTo>
                      <a:pt x="1000006" y="623502"/>
                    </a:lnTo>
                    <a:lnTo>
                      <a:pt x="998300" y="618729"/>
                    </a:lnTo>
                    <a:lnTo>
                      <a:pt x="998107" y="617740"/>
                    </a:lnTo>
                    <a:lnTo>
                      <a:pt x="998287" y="614921"/>
                    </a:lnTo>
                    <a:lnTo>
                      <a:pt x="997873" y="613801"/>
                    </a:lnTo>
                    <a:lnTo>
                      <a:pt x="996840" y="613659"/>
                    </a:lnTo>
                    <a:lnTo>
                      <a:pt x="995691" y="613817"/>
                    </a:lnTo>
                    <a:lnTo>
                      <a:pt x="994905" y="613577"/>
                    </a:lnTo>
                    <a:lnTo>
                      <a:pt x="994123" y="613557"/>
                    </a:lnTo>
                    <a:lnTo>
                      <a:pt x="993659" y="615930"/>
                    </a:lnTo>
                    <a:lnTo>
                      <a:pt x="993309" y="615835"/>
                    </a:lnTo>
                    <a:lnTo>
                      <a:pt x="992605" y="615732"/>
                    </a:lnTo>
                    <a:lnTo>
                      <a:pt x="992003" y="614846"/>
                    </a:lnTo>
                    <a:lnTo>
                      <a:pt x="992508" y="612103"/>
                    </a:lnTo>
                    <a:lnTo>
                      <a:pt x="992553" y="609918"/>
                    </a:lnTo>
                    <a:lnTo>
                      <a:pt x="993180" y="607978"/>
                    </a:lnTo>
                    <a:lnTo>
                      <a:pt x="994268" y="606468"/>
                    </a:lnTo>
                    <a:lnTo>
                      <a:pt x="995862" y="604548"/>
                    </a:lnTo>
                    <a:lnTo>
                      <a:pt x="997229" y="606587"/>
                    </a:lnTo>
                    <a:lnTo>
                      <a:pt x="998193" y="607679"/>
                    </a:lnTo>
                    <a:lnTo>
                      <a:pt x="998901" y="607235"/>
                    </a:lnTo>
                    <a:lnTo>
                      <a:pt x="998074" y="603812"/>
                    </a:lnTo>
                    <a:lnTo>
                      <a:pt x="999400" y="603406"/>
                    </a:lnTo>
                    <a:lnTo>
                      <a:pt x="1000399" y="601420"/>
                    </a:lnTo>
                    <a:close/>
                    <a:moveTo>
                      <a:pt x="948919" y="587448"/>
                    </a:moveTo>
                    <a:lnTo>
                      <a:pt x="951113" y="587500"/>
                    </a:lnTo>
                    <a:lnTo>
                      <a:pt x="952675" y="590443"/>
                    </a:lnTo>
                    <a:lnTo>
                      <a:pt x="950941" y="593571"/>
                    </a:lnTo>
                    <a:lnTo>
                      <a:pt x="950584" y="599723"/>
                    </a:lnTo>
                    <a:lnTo>
                      <a:pt x="948975" y="602719"/>
                    </a:lnTo>
                    <a:lnTo>
                      <a:pt x="947584" y="602163"/>
                    </a:lnTo>
                    <a:lnTo>
                      <a:pt x="945293" y="602466"/>
                    </a:lnTo>
                    <a:lnTo>
                      <a:pt x="943877" y="601638"/>
                    </a:lnTo>
                    <a:lnTo>
                      <a:pt x="943128" y="602583"/>
                    </a:lnTo>
                    <a:lnTo>
                      <a:pt x="942359" y="603047"/>
                    </a:lnTo>
                    <a:lnTo>
                      <a:pt x="940433" y="603400"/>
                    </a:lnTo>
                    <a:lnTo>
                      <a:pt x="939768" y="603092"/>
                    </a:lnTo>
                    <a:lnTo>
                      <a:pt x="939166" y="602702"/>
                    </a:lnTo>
                    <a:lnTo>
                      <a:pt x="937847" y="601501"/>
                    </a:lnTo>
                    <a:lnTo>
                      <a:pt x="939324" y="600697"/>
                    </a:lnTo>
                    <a:lnTo>
                      <a:pt x="939596" y="599145"/>
                    </a:lnTo>
                    <a:lnTo>
                      <a:pt x="938995" y="597490"/>
                    </a:lnTo>
                    <a:lnTo>
                      <a:pt x="937939" y="596336"/>
                    </a:lnTo>
                    <a:lnTo>
                      <a:pt x="940102" y="594691"/>
                    </a:lnTo>
                    <a:lnTo>
                      <a:pt x="940848" y="593872"/>
                    </a:lnTo>
                    <a:lnTo>
                      <a:pt x="941476" y="592819"/>
                    </a:lnTo>
                    <a:lnTo>
                      <a:pt x="941533" y="591398"/>
                    </a:lnTo>
                    <a:lnTo>
                      <a:pt x="941065" y="590269"/>
                    </a:lnTo>
                    <a:lnTo>
                      <a:pt x="941352" y="589574"/>
                    </a:lnTo>
                    <a:lnTo>
                      <a:pt x="943672" y="589356"/>
                    </a:lnTo>
                    <a:lnTo>
                      <a:pt x="946387" y="588634"/>
                    </a:lnTo>
                    <a:close/>
                    <a:moveTo>
                      <a:pt x="986169" y="586011"/>
                    </a:moveTo>
                    <a:lnTo>
                      <a:pt x="985030" y="589068"/>
                    </a:lnTo>
                    <a:lnTo>
                      <a:pt x="985350" y="591900"/>
                    </a:lnTo>
                    <a:lnTo>
                      <a:pt x="987482" y="597529"/>
                    </a:lnTo>
                    <a:lnTo>
                      <a:pt x="985910" y="597928"/>
                    </a:lnTo>
                    <a:lnTo>
                      <a:pt x="984736" y="598735"/>
                    </a:lnTo>
                    <a:lnTo>
                      <a:pt x="984274" y="600041"/>
                    </a:lnTo>
                    <a:lnTo>
                      <a:pt x="984848" y="601834"/>
                    </a:lnTo>
                    <a:lnTo>
                      <a:pt x="983776" y="602121"/>
                    </a:lnTo>
                    <a:lnTo>
                      <a:pt x="983101" y="602376"/>
                    </a:lnTo>
                    <a:lnTo>
                      <a:pt x="981473" y="603506"/>
                    </a:lnTo>
                    <a:lnTo>
                      <a:pt x="981415" y="602898"/>
                    </a:lnTo>
                    <a:lnTo>
                      <a:pt x="981239" y="602527"/>
                    </a:lnTo>
                    <a:lnTo>
                      <a:pt x="980971" y="602217"/>
                    </a:lnTo>
                    <a:lnTo>
                      <a:pt x="980655" y="601728"/>
                    </a:lnTo>
                    <a:lnTo>
                      <a:pt x="981441" y="601539"/>
                    </a:lnTo>
                    <a:lnTo>
                      <a:pt x="981479" y="601184"/>
                    </a:lnTo>
                    <a:lnTo>
                      <a:pt x="980690" y="599993"/>
                    </a:lnTo>
                    <a:lnTo>
                      <a:pt x="980164" y="598860"/>
                    </a:lnTo>
                    <a:lnTo>
                      <a:pt x="980531" y="598305"/>
                    </a:lnTo>
                    <a:lnTo>
                      <a:pt x="981197" y="597914"/>
                    </a:lnTo>
                    <a:lnTo>
                      <a:pt x="981594" y="597380"/>
                    </a:lnTo>
                    <a:lnTo>
                      <a:pt x="981777" y="596882"/>
                    </a:lnTo>
                    <a:lnTo>
                      <a:pt x="982417" y="595852"/>
                    </a:lnTo>
                    <a:lnTo>
                      <a:pt x="982574" y="595156"/>
                    </a:lnTo>
                    <a:lnTo>
                      <a:pt x="982281" y="594552"/>
                    </a:lnTo>
                    <a:lnTo>
                      <a:pt x="981064" y="593392"/>
                    </a:lnTo>
                    <a:lnTo>
                      <a:pt x="980828" y="592968"/>
                    </a:lnTo>
                    <a:lnTo>
                      <a:pt x="981594" y="590738"/>
                    </a:lnTo>
                    <a:lnTo>
                      <a:pt x="982883" y="588763"/>
                    </a:lnTo>
                    <a:lnTo>
                      <a:pt x="984470" y="587161"/>
                    </a:lnTo>
                    <a:close/>
                    <a:moveTo>
                      <a:pt x="843067" y="497730"/>
                    </a:moveTo>
                    <a:lnTo>
                      <a:pt x="845740" y="498282"/>
                    </a:lnTo>
                    <a:lnTo>
                      <a:pt x="847151" y="499773"/>
                    </a:lnTo>
                    <a:lnTo>
                      <a:pt x="847886" y="502138"/>
                    </a:lnTo>
                    <a:lnTo>
                      <a:pt x="847568" y="504938"/>
                    </a:lnTo>
                    <a:lnTo>
                      <a:pt x="847320" y="506326"/>
                    </a:lnTo>
                    <a:lnTo>
                      <a:pt x="845309" y="505836"/>
                    </a:lnTo>
                    <a:lnTo>
                      <a:pt x="842860" y="505567"/>
                    </a:lnTo>
                    <a:lnTo>
                      <a:pt x="840098" y="507769"/>
                    </a:lnTo>
                    <a:lnTo>
                      <a:pt x="838521" y="507188"/>
                    </a:lnTo>
                    <a:lnTo>
                      <a:pt x="837866" y="506419"/>
                    </a:lnTo>
                    <a:lnTo>
                      <a:pt x="839286" y="505455"/>
                    </a:lnTo>
                    <a:lnTo>
                      <a:pt x="839984" y="504526"/>
                    </a:lnTo>
                    <a:lnTo>
                      <a:pt x="841406" y="503543"/>
                    </a:lnTo>
                    <a:lnTo>
                      <a:pt x="842119" y="501885"/>
                    </a:lnTo>
                    <a:lnTo>
                      <a:pt x="841977" y="500998"/>
                    </a:lnTo>
                    <a:lnTo>
                      <a:pt x="840855" y="500802"/>
                    </a:lnTo>
                    <a:lnTo>
                      <a:pt x="840557" y="500064"/>
                    </a:lnTo>
                    <a:lnTo>
                      <a:pt x="841455" y="499801"/>
                    </a:lnTo>
                    <a:lnTo>
                      <a:pt x="842086" y="498547"/>
                    </a:lnTo>
                    <a:close/>
                    <a:moveTo>
                      <a:pt x="72832" y="497116"/>
                    </a:moveTo>
                    <a:lnTo>
                      <a:pt x="73593" y="497452"/>
                    </a:lnTo>
                    <a:lnTo>
                      <a:pt x="75802" y="498744"/>
                    </a:lnTo>
                    <a:lnTo>
                      <a:pt x="77076" y="499715"/>
                    </a:lnTo>
                    <a:lnTo>
                      <a:pt x="78295" y="500990"/>
                    </a:lnTo>
                    <a:lnTo>
                      <a:pt x="79139" y="502495"/>
                    </a:lnTo>
                    <a:lnTo>
                      <a:pt x="79476" y="504075"/>
                    </a:lnTo>
                    <a:lnTo>
                      <a:pt x="79342" y="505542"/>
                    </a:lnTo>
                    <a:lnTo>
                      <a:pt x="78476" y="506149"/>
                    </a:lnTo>
                    <a:lnTo>
                      <a:pt x="76602" y="505183"/>
                    </a:lnTo>
                    <a:lnTo>
                      <a:pt x="75905" y="503947"/>
                    </a:lnTo>
                    <a:lnTo>
                      <a:pt x="73802" y="501273"/>
                    </a:lnTo>
                    <a:lnTo>
                      <a:pt x="73165" y="500014"/>
                    </a:lnTo>
                    <a:lnTo>
                      <a:pt x="72631" y="497759"/>
                    </a:lnTo>
                    <a:close/>
                    <a:moveTo>
                      <a:pt x="63404" y="495041"/>
                    </a:moveTo>
                    <a:lnTo>
                      <a:pt x="64326" y="495205"/>
                    </a:lnTo>
                    <a:lnTo>
                      <a:pt x="65405" y="496076"/>
                    </a:lnTo>
                    <a:lnTo>
                      <a:pt x="66609" y="496598"/>
                    </a:lnTo>
                    <a:lnTo>
                      <a:pt x="72323" y="504415"/>
                    </a:lnTo>
                    <a:lnTo>
                      <a:pt x="73544" y="507332"/>
                    </a:lnTo>
                    <a:lnTo>
                      <a:pt x="74099" y="510641"/>
                    </a:lnTo>
                    <a:lnTo>
                      <a:pt x="74299" y="517609"/>
                    </a:lnTo>
                    <a:lnTo>
                      <a:pt x="73976" y="516164"/>
                    </a:lnTo>
                    <a:lnTo>
                      <a:pt x="73410" y="514914"/>
                    </a:lnTo>
                    <a:lnTo>
                      <a:pt x="72656" y="513909"/>
                    </a:lnTo>
                    <a:lnTo>
                      <a:pt x="71715" y="513212"/>
                    </a:lnTo>
                    <a:lnTo>
                      <a:pt x="69937" y="510551"/>
                    </a:lnTo>
                    <a:lnTo>
                      <a:pt x="66935" y="504252"/>
                    </a:lnTo>
                    <a:lnTo>
                      <a:pt x="64994" y="501501"/>
                    </a:lnTo>
                    <a:lnTo>
                      <a:pt x="63011" y="497257"/>
                    </a:lnTo>
                    <a:lnTo>
                      <a:pt x="62663" y="496702"/>
                    </a:lnTo>
                    <a:close/>
                    <a:moveTo>
                      <a:pt x="982156" y="368015"/>
                    </a:moveTo>
                    <a:lnTo>
                      <a:pt x="981327" y="368955"/>
                    </a:lnTo>
                    <a:lnTo>
                      <a:pt x="980990" y="369532"/>
                    </a:lnTo>
                    <a:lnTo>
                      <a:pt x="980772" y="370184"/>
                    </a:lnTo>
                    <a:lnTo>
                      <a:pt x="980868" y="369466"/>
                    </a:lnTo>
                    <a:lnTo>
                      <a:pt x="981155" y="368878"/>
                    </a:lnTo>
                    <a:lnTo>
                      <a:pt x="981626" y="368399"/>
                    </a:lnTo>
                    <a:close/>
                    <a:moveTo>
                      <a:pt x="905950" y="348352"/>
                    </a:moveTo>
                    <a:lnTo>
                      <a:pt x="907098" y="348522"/>
                    </a:lnTo>
                    <a:lnTo>
                      <a:pt x="908854" y="349059"/>
                    </a:lnTo>
                    <a:lnTo>
                      <a:pt x="910466" y="349812"/>
                    </a:lnTo>
                    <a:lnTo>
                      <a:pt x="911161" y="350651"/>
                    </a:lnTo>
                    <a:lnTo>
                      <a:pt x="911804" y="352147"/>
                    </a:lnTo>
                    <a:lnTo>
                      <a:pt x="913279" y="353096"/>
                    </a:lnTo>
                    <a:lnTo>
                      <a:pt x="914747" y="353711"/>
                    </a:lnTo>
                    <a:lnTo>
                      <a:pt x="915416" y="354247"/>
                    </a:lnTo>
                    <a:lnTo>
                      <a:pt x="915563" y="355920"/>
                    </a:lnTo>
                    <a:lnTo>
                      <a:pt x="915779" y="356655"/>
                    </a:lnTo>
                    <a:lnTo>
                      <a:pt x="915586" y="357173"/>
                    </a:lnTo>
                    <a:lnTo>
                      <a:pt x="914493" y="358163"/>
                    </a:lnTo>
                    <a:lnTo>
                      <a:pt x="913058" y="358645"/>
                    </a:lnTo>
                    <a:lnTo>
                      <a:pt x="911707" y="358481"/>
                    </a:lnTo>
                    <a:lnTo>
                      <a:pt x="910635" y="358825"/>
                    </a:lnTo>
                    <a:lnTo>
                      <a:pt x="910052" y="360776"/>
                    </a:lnTo>
                    <a:lnTo>
                      <a:pt x="911977" y="360878"/>
                    </a:lnTo>
                    <a:lnTo>
                      <a:pt x="912865" y="361982"/>
                    </a:lnTo>
                    <a:lnTo>
                      <a:pt x="913425" y="363580"/>
                    </a:lnTo>
                    <a:lnTo>
                      <a:pt x="914383" y="365250"/>
                    </a:lnTo>
                    <a:lnTo>
                      <a:pt x="912031" y="365431"/>
                    </a:lnTo>
                    <a:lnTo>
                      <a:pt x="911094" y="367019"/>
                    </a:lnTo>
                    <a:lnTo>
                      <a:pt x="910679" y="369266"/>
                    </a:lnTo>
                    <a:lnTo>
                      <a:pt x="909890" y="371285"/>
                    </a:lnTo>
                    <a:lnTo>
                      <a:pt x="908737" y="372254"/>
                    </a:lnTo>
                    <a:lnTo>
                      <a:pt x="907034" y="372981"/>
                    </a:lnTo>
                    <a:lnTo>
                      <a:pt x="905245" y="373289"/>
                    </a:lnTo>
                    <a:lnTo>
                      <a:pt x="903855" y="372916"/>
                    </a:lnTo>
                    <a:lnTo>
                      <a:pt x="904802" y="372059"/>
                    </a:lnTo>
                    <a:lnTo>
                      <a:pt x="904907" y="371278"/>
                    </a:lnTo>
                    <a:lnTo>
                      <a:pt x="904916" y="370652"/>
                    </a:lnTo>
                    <a:lnTo>
                      <a:pt x="905079" y="370060"/>
                    </a:lnTo>
                    <a:lnTo>
                      <a:pt x="905630" y="369455"/>
                    </a:lnTo>
                    <a:lnTo>
                      <a:pt x="904548" y="367763"/>
                    </a:lnTo>
                    <a:lnTo>
                      <a:pt x="902606" y="362618"/>
                    </a:lnTo>
                    <a:lnTo>
                      <a:pt x="901455" y="361405"/>
                    </a:lnTo>
                    <a:lnTo>
                      <a:pt x="898477" y="362222"/>
                    </a:lnTo>
                    <a:lnTo>
                      <a:pt x="898136" y="365212"/>
                    </a:lnTo>
                    <a:lnTo>
                      <a:pt x="898761" y="368711"/>
                    </a:lnTo>
                    <a:lnTo>
                      <a:pt x="898726" y="371060"/>
                    </a:lnTo>
                    <a:lnTo>
                      <a:pt x="894540" y="369098"/>
                    </a:lnTo>
                    <a:lnTo>
                      <a:pt x="893756" y="368028"/>
                    </a:lnTo>
                    <a:lnTo>
                      <a:pt x="893685" y="356083"/>
                    </a:lnTo>
                    <a:lnTo>
                      <a:pt x="898299" y="358398"/>
                    </a:lnTo>
                    <a:lnTo>
                      <a:pt x="899967" y="358619"/>
                    </a:lnTo>
                    <a:lnTo>
                      <a:pt x="900665" y="356618"/>
                    </a:lnTo>
                    <a:lnTo>
                      <a:pt x="901102" y="354122"/>
                    </a:lnTo>
                    <a:lnTo>
                      <a:pt x="902280" y="351494"/>
                    </a:lnTo>
                    <a:lnTo>
                      <a:pt x="903944" y="349366"/>
                    </a:lnTo>
                    <a:close/>
                    <a:moveTo>
                      <a:pt x="969926" y="348007"/>
                    </a:moveTo>
                    <a:lnTo>
                      <a:pt x="970781" y="350157"/>
                    </a:lnTo>
                    <a:lnTo>
                      <a:pt x="970575" y="353086"/>
                    </a:lnTo>
                    <a:lnTo>
                      <a:pt x="969268" y="355634"/>
                    </a:lnTo>
                    <a:lnTo>
                      <a:pt x="965484" y="357236"/>
                    </a:lnTo>
                    <a:lnTo>
                      <a:pt x="964670" y="358584"/>
                    </a:lnTo>
                    <a:lnTo>
                      <a:pt x="964447" y="360197"/>
                    </a:lnTo>
                    <a:lnTo>
                      <a:pt x="964926" y="361524"/>
                    </a:lnTo>
                    <a:lnTo>
                      <a:pt x="966324" y="362539"/>
                    </a:lnTo>
                    <a:lnTo>
                      <a:pt x="967786" y="362824"/>
                    </a:lnTo>
                    <a:lnTo>
                      <a:pt x="969233" y="362796"/>
                    </a:lnTo>
                    <a:lnTo>
                      <a:pt x="970585" y="362922"/>
                    </a:lnTo>
                    <a:lnTo>
                      <a:pt x="969727" y="363778"/>
                    </a:lnTo>
                    <a:lnTo>
                      <a:pt x="967876" y="366439"/>
                    </a:lnTo>
                    <a:lnTo>
                      <a:pt x="968857" y="368394"/>
                    </a:lnTo>
                    <a:lnTo>
                      <a:pt x="969107" y="369914"/>
                    </a:lnTo>
                    <a:lnTo>
                      <a:pt x="969544" y="371261"/>
                    </a:lnTo>
                    <a:lnTo>
                      <a:pt x="971190" y="372647"/>
                    </a:lnTo>
                    <a:lnTo>
                      <a:pt x="972840" y="373282"/>
                    </a:lnTo>
                    <a:lnTo>
                      <a:pt x="979399" y="374600"/>
                    </a:lnTo>
                    <a:lnTo>
                      <a:pt x="981550" y="374203"/>
                    </a:lnTo>
                    <a:lnTo>
                      <a:pt x="983356" y="373005"/>
                    </a:lnTo>
                    <a:lnTo>
                      <a:pt x="984608" y="371219"/>
                    </a:lnTo>
                    <a:lnTo>
                      <a:pt x="985100" y="369038"/>
                    </a:lnTo>
                    <a:lnTo>
                      <a:pt x="984832" y="368039"/>
                    </a:lnTo>
                    <a:lnTo>
                      <a:pt x="984121" y="367583"/>
                    </a:lnTo>
                    <a:lnTo>
                      <a:pt x="983158" y="367601"/>
                    </a:lnTo>
                    <a:lnTo>
                      <a:pt x="982291" y="367872"/>
                    </a:lnTo>
                    <a:lnTo>
                      <a:pt x="983034" y="367139"/>
                    </a:lnTo>
                    <a:lnTo>
                      <a:pt x="983318" y="366738"/>
                    </a:lnTo>
                    <a:lnTo>
                      <a:pt x="985239" y="361523"/>
                    </a:lnTo>
                    <a:lnTo>
                      <a:pt x="987058" y="362497"/>
                    </a:lnTo>
                    <a:lnTo>
                      <a:pt x="990912" y="362102"/>
                    </a:lnTo>
                    <a:lnTo>
                      <a:pt x="992964" y="362665"/>
                    </a:lnTo>
                    <a:lnTo>
                      <a:pt x="993674" y="363549"/>
                    </a:lnTo>
                    <a:lnTo>
                      <a:pt x="994647" y="365318"/>
                    </a:lnTo>
                    <a:lnTo>
                      <a:pt x="995431" y="367290"/>
                    </a:lnTo>
                    <a:lnTo>
                      <a:pt x="995525" y="368859"/>
                    </a:lnTo>
                    <a:lnTo>
                      <a:pt x="994408" y="370366"/>
                    </a:lnTo>
                    <a:lnTo>
                      <a:pt x="990569" y="373925"/>
                    </a:lnTo>
                    <a:lnTo>
                      <a:pt x="989213" y="375718"/>
                    </a:lnTo>
                    <a:lnTo>
                      <a:pt x="986652" y="382735"/>
                    </a:lnTo>
                    <a:lnTo>
                      <a:pt x="982496" y="381348"/>
                    </a:lnTo>
                    <a:lnTo>
                      <a:pt x="978511" y="382859"/>
                    </a:lnTo>
                    <a:lnTo>
                      <a:pt x="975549" y="386234"/>
                    </a:lnTo>
                    <a:lnTo>
                      <a:pt x="974398" y="390404"/>
                    </a:lnTo>
                    <a:lnTo>
                      <a:pt x="974761" y="392920"/>
                    </a:lnTo>
                    <a:lnTo>
                      <a:pt x="975716" y="393987"/>
                    </a:lnTo>
                    <a:lnTo>
                      <a:pt x="977067" y="394584"/>
                    </a:lnTo>
                    <a:lnTo>
                      <a:pt x="978583" y="395696"/>
                    </a:lnTo>
                    <a:lnTo>
                      <a:pt x="979011" y="395832"/>
                    </a:lnTo>
                    <a:lnTo>
                      <a:pt x="980065" y="396495"/>
                    </a:lnTo>
                    <a:lnTo>
                      <a:pt x="980696" y="397242"/>
                    </a:lnTo>
                    <a:lnTo>
                      <a:pt x="979840" y="397545"/>
                    </a:lnTo>
                    <a:lnTo>
                      <a:pt x="978691" y="397673"/>
                    </a:lnTo>
                    <a:lnTo>
                      <a:pt x="977792" y="398121"/>
                    </a:lnTo>
                    <a:lnTo>
                      <a:pt x="977163" y="398910"/>
                    </a:lnTo>
                    <a:lnTo>
                      <a:pt x="976804" y="400030"/>
                    </a:lnTo>
                    <a:lnTo>
                      <a:pt x="974884" y="399168"/>
                    </a:lnTo>
                    <a:lnTo>
                      <a:pt x="973550" y="399836"/>
                    </a:lnTo>
                    <a:lnTo>
                      <a:pt x="972926" y="401461"/>
                    </a:lnTo>
                    <a:lnTo>
                      <a:pt x="973218" y="403452"/>
                    </a:lnTo>
                    <a:lnTo>
                      <a:pt x="971895" y="401854"/>
                    </a:lnTo>
                    <a:lnTo>
                      <a:pt x="970392" y="401139"/>
                    </a:lnTo>
                    <a:lnTo>
                      <a:pt x="968791" y="401351"/>
                    </a:lnTo>
                    <a:lnTo>
                      <a:pt x="967234" y="402505"/>
                    </a:lnTo>
                    <a:lnTo>
                      <a:pt x="967860" y="404076"/>
                    </a:lnTo>
                    <a:lnTo>
                      <a:pt x="967757" y="405901"/>
                    </a:lnTo>
                    <a:lnTo>
                      <a:pt x="967110" y="409427"/>
                    </a:lnTo>
                    <a:lnTo>
                      <a:pt x="968462" y="414473"/>
                    </a:lnTo>
                    <a:lnTo>
                      <a:pt x="968710" y="416077"/>
                    </a:lnTo>
                    <a:lnTo>
                      <a:pt x="969338" y="417001"/>
                    </a:lnTo>
                    <a:lnTo>
                      <a:pt x="970956" y="417509"/>
                    </a:lnTo>
                    <a:lnTo>
                      <a:pt x="972937" y="417693"/>
                    </a:lnTo>
                    <a:lnTo>
                      <a:pt x="976526" y="417393"/>
                    </a:lnTo>
                    <a:lnTo>
                      <a:pt x="976979" y="417279"/>
                    </a:lnTo>
                    <a:lnTo>
                      <a:pt x="976747" y="416553"/>
                    </a:lnTo>
                    <a:lnTo>
                      <a:pt x="976539" y="414521"/>
                    </a:lnTo>
                    <a:lnTo>
                      <a:pt x="977699" y="412586"/>
                    </a:lnTo>
                    <a:lnTo>
                      <a:pt x="980358" y="413883"/>
                    </a:lnTo>
                    <a:lnTo>
                      <a:pt x="987945" y="420339"/>
                    </a:lnTo>
                    <a:lnTo>
                      <a:pt x="989058" y="420450"/>
                    </a:lnTo>
                    <a:lnTo>
                      <a:pt x="990576" y="419245"/>
                    </a:lnTo>
                    <a:lnTo>
                      <a:pt x="991686" y="417883"/>
                    </a:lnTo>
                    <a:lnTo>
                      <a:pt x="992613" y="416476"/>
                    </a:lnTo>
                    <a:lnTo>
                      <a:pt x="993301" y="414811"/>
                    </a:lnTo>
                    <a:lnTo>
                      <a:pt x="993740" y="412712"/>
                    </a:lnTo>
                    <a:lnTo>
                      <a:pt x="994692" y="412736"/>
                    </a:lnTo>
                    <a:lnTo>
                      <a:pt x="996002" y="413772"/>
                    </a:lnTo>
                    <a:lnTo>
                      <a:pt x="997763" y="413723"/>
                    </a:lnTo>
                    <a:lnTo>
                      <a:pt x="999689" y="413198"/>
                    </a:lnTo>
                    <a:lnTo>
                      <a:pt x="1001547" y="412911"/>
                    </a:lnTo>
                    <a:lnTo>
                      <a:pt x="1000361" y="413883"/>
                    </a:lnTo>
                    <a:lnTo>
                      <a:pt x="999376" y="415112"/>
                    </a:lnTo>
                    <a:lnTo>
                      <a:pt x="998024" y="417208"/>
                    </a:lnTo>
                    <a:lnTo>
                      <a:pt x="997518" y="417488"/>
                    </a:lnTo>
                    <a:lnTo>
                      <a:pt x="996969" y="417286"/>
                    </a:lnTo>
                    <a:lnTo>
                      <a:pt x="996528" y="417275"/>
                    </a:lnTo>
                    <a:lnTo>
                      <a:pt x="996216" y="418123"/>
                    </a:lnTo>
                    <a:lnTo>
                      <a:pt x="996260" y="419044"/>
                    </a:lnTo>
                    <a:lnTo>
                      <a:pt x="996877" y="420470"/>
                    </a:lnTo>
                    <a:lnTo>
                      <a:pt x="997016" y="421215"/>
                    </a:lnTo>
                    <a:lnTo>
                      <a:pt x="997470" y="421550"/>
                    </a:lnTo>
                    <a:lnTo>
                      <a:pt x="998309" y="422648"/>
                    </a:lnTo>
                    <a:lnTo>
                      <a:pt x="998818" y="423789"/>
                    </a:lnTo>
                    <a:lnTo>
                      <a:pt x="998277" y="424298"/>
                    </a:lnTo>
                    <a:lnTo>
                      <a:pt x="996586" y="424923"/>
                    </a:lnTo>
                    <a:lnTo>
                      <a:pt x="996148" y="426458"/>
                    </a:lnTo>
                    <a:lnTo>
                      <a:pt x="996635" y="428236"/>
                    </a:lnTo>
                    <a:lnTo>
                      <a:pt x="997786" y="429551"/>
                    </a:lnTo>
                    <a:lnTo>
                      <a:pt x="996283" y="429011"/>
                    </a:lnTo>
                    <a:lnTo>
                      <a:pt x="995457" y="429335"/>
                    </a:lnTo>
                    <a:lnTo>
                      <a:pt x="995318" y="430198"/>
                    </a:lnTo>
                    <a:lnTo>
                      <a:pt x="995963" y="431259"/>
                    </a:lnTo>
                    <a:lnTo>
                      <a:pt x="994390" y="430060"/>
                    </a:lnTo>
                    <a:lnTo>
                      <a:pt x="993016" y="429711"/>
                    </a:lnTo>
                    <a:lnTo>
                      <a:pt x="992021" y="430365"/>
                    </a:lnTo>
                    <a:lnTo>
                      <a:pt x="991650" y="432111"/>
                    </a:lnTo>
                    <a:lnTo>
                      <a:pt x="987268" y="429557"/>
                    </a:lnTo>
                    <a:lnTo>
                      <a:pt x="985235" y="428952"/>
                    </a:lnTo>
                    <a:lnTo>
                      <a:pt x="983187" y="430145"/>
                    </a:lnTo>
                    <a:lnTo>
                      <a:pt x="981833" y="428680"/>
                    </a:lnTo>
                    <a:lnTo>
                      <a:pt x="979394" y="427816"/>
                    </a:lnTo>
                    <a:lnTo>
                      <a:pt x="974112" y="427301"/>
                    </a:lnTo>
                    <a:lnTo>
                      <a:pt x="971961" y="426382"/>
                    </a:lnTo>
                    <a:lnTo>
                      <a:pt x="970390" y="426093"/>
                    </a:lnTo>
                    <a:lnTo>
                      <a:pt x="968979" y="426686"/>
                    </a:lnTo>
                    <a:lnTo>
                      <a:pt x="963717" y="429674"/>
                    </a:lnTo>
                    <a:lnTo>
                      <a:pt x="958564" y="428905"/>
                    </a:lnTo>
                    <a:lnTo>
                      <a:pt x="936253" y="420208"/>
                    </a:lnTo>
                    <a:lnTo>
                      <a:pt x="935576" y="419765"/>
                    </a:lnTo>
                    <a:lnTo>
                      <a:pt x="933397" y="417837"/>
                    </a:lnTo>
                    <a:lnTo>
                      <a:pt x="932022" y="417400"/>
                    </a:lnTo>
                    <a:lnTo>
                      <a:pt x="930669" y="417516"/>
                    </a:lnTo>
                    <a:lnTo>
                      <a:pt x="926206" y="418757"/>
                    </a:lnTo>
                    <a:lnTo>
                      <a:pt x="923211" y="421095"/>
                    </a:lnTo>
                    <a:lnTo>
                      <a:pt x="921207" y="421637"/>
                    </a:lnTo>
                    <a:lnTo>
                      <a:pt x="920774" y="421816"/>
                    </a:lnTo>
                    <a:lnTo>
                      <a:pt x="919758" y="421992"/>
                    </a:lnTo>
                    <a:lnTo>
                      <a:pt x="919038" y="421528"/>
                    </a:lnTo>
                    <a:lnTo>
                      <a:pt x="919535" y="419847"/>
                    </a:lnTo>
                    <a:lnTo>
                      <a:pt x="920483" y="418885"/>
                    </a:lnTo>
                    <a:lnTo>
                      <a:pt x="923394" y="417380"/>
                    </a:lnTo>
                    <a:lnTo>
                      <a:pt x="924668" y="416447"/>
                    </a:lnTo>
                    <a:lnTo>
                      <a:pt x="928481" y="414858"/>
                    </a:lnTo>
                    <a:lnTo>
                      <a:pt x="930139" y="413578"/>
                    </a:lnTo>
                    <a:lnTo>
                      <a:pt x="931465" y="410212"/>
                    </a:lnTo>
                    <a:lnTo>
                      <a:pt x="932672" y="408985"/>
                    </a:lnTo>
                    <a:lnTo>
                      <a:pt x="933511" y="407823"/>
                    </a:lnTo>
                    <a:lnTo>
                      <a:pt x="933063" y="406477"/>
                    </a:lnTo>
                    <a:lnTo>
                      <a:pt x="931695" y="403700"/>
                    </a:lnTo>
                    <a:lnTo>
                      <a:pt x="930901" y="399673"/>
                    </a:lnTo>
                    <a:lnTo>
                      <a:pt x="930290" y="391952"/>
                    </a:lnTo>
                    <a:lnTo>
                      <a:pt x="930520" y="387812"/>
                    </a:lnTo>
                    <a:lnTo>
                      <a:pt x="932566" y="380609"/>
                    </a:lnTo>
                    <a:lnTo>
                      <a:pt x="933123" y="376601"/>
                    </a:lnTo>
                    <a:lnTo>
                      <a:pt x="932504" y="374969"/>
                    </a:lnTo>
                    <a:lnTo>
                      <a:pt x="931276" y="372938"/>
                    </a:lnTo>
                    <a:lnTo>
                      <a:pt x="930326" y="370839"/>
                    </a:lnTo>
                    <a:lnTo>
                      <a:pt x="930662" y="369030"/>
                    </a:lnTo>
                    <a:lnTo>
                      <a:pt x="932556" y="368017"/>
                    </a:lnTo>
                    <a:lnTo>
                      <a:pt x="934480" y="368894"/>
                    </a:lnTo>
                    <a:lnTo>
                      <a:pt x="937486" y="371873"/>
                    </a:lnTo>
                    <a:lnTo>
                      <a:pt x="938504" y="371112"/>
                    </a:lnTo>
                    <a:lnTo>
                      <a:pt x="941725" y="371270"/>
                    </a:lnTo>
                    <a:lnTo>
                      <a:pt x="943541" y="371308"/>
                    </a:lnTo>
                    <a:lnTo>
                      <a:pt x="945274" y="369325"/>
                    </a:lnTo>
                    <a:lnTo>
                      <a:pt x="944533" y="367529"/>
                    </a:lnTo>
                    <a:lnTo>
                      <a:pt x="945909" y="365187"/>
                    </a:lnTo>
                    <a:lnTo>
                      <a:pt x="946656" y="365760"/>
                    </a:lnTo>
                    <a:lnTo>
                      <a:pt x="948118" y="368414"/>
                    </a:lnTo>
                    <a:lnTo>
                      <a:pt x="949729" y="369610"/>
                    </a:lnTo>
                    <a:lnTo>
                      <a:pt x="951416" y="366860"/>
                    </a:lnTo>
                    <a:lnTo>
                      <a:pt x="952042" y="367501"/>
                    </a:lnTo>
                    <a:lnTo>
                      <a:pt x="953990" y="368746"/>
                    </a:lnTo>
                    <a:lnTo>
                      <a:pt x="954051" y="365166"/>
                    </a:lnTo>
                    <a:lnTo>
                      <a:pt x="955714" y="366217"/>
                    </a:lnTo>
                    <a:lnTo>
                      <a:pt x="957569" y="365686"/>
                    </a:lnTo>
                    <a:lnTo>
                      <a:pt x="958333" y="364231"/>
                    </a:lnTo>
                    <a:lnTo>
                      <a:pt x="956742" y="362597"/>
                    </a:lnTo>
                    <a:lnTo>
                      <a:pt x="955802" y="363526"/>
                    </a:lnTo>
                    <a:lnTo>
                      <a:pt x="955163" y="361339"/>
                    </a:lnTo>
                    <a:lnTo>
                      <a:pt x="954913" y="359099"/>
                    </a:lnTo>
                    <a:lnTo>
                      <a:pt x="954028" y="357513"/>
                    </a:lnTo>
                    <a:lnTo>
                      <a:pt x="951578" y="357310"/>
                    </a:lnTo>
                    <a:lnTo>
                      <a:pt x="952441" y="356035"/>
                    </a:lnTo>
                    <a:lnTo>
                      <a:pt x="952688" y="354872"/>
                    </a:lnTo>
                    <a:lnTo>
                      <a:pt x="952167" y="354035"/>
                    </a:lnTo>
                    <a:lnTo>
                      <a:pt x="950778" y="353690"/>
                    </a:lnTo>
                    <a:lnTo>
                      <a:pt x="951435" y="352515"/>
                    </a:lnTo>
                    <a:lnTo>
                      <a:pt x="952429" y="351984"/>
                    </a:lnTo>
                    <a:lnTo>
                      <a:pt x="953692" y="351909"/>
                    </a:lnTo>
                    <a:lnTo>
                      <a:pt x="955199" y="352048"/>
                    </a:lnTo>
                    <a:lnTo>
                      <a:pt x="956895" y="352452"/>
                    </a:lnTo>
                    <a:lnTo>
                      <a:pt x="957246" y="352972"/>
                    </a:lnTo>
                    <a:lnTo>
                      <a:pt x="956991" y="353488"/>
                    </a:lnTo>
                    <a:lnTo>
                      <a:pt x="956893" y="353830"/>
                    </a:lnTo>
                    <a:lnTo>
                      <a:pt x="957006" y="354386"/>
                    </a:lnTo>
                    <a:lnTo>
                      <a:pt x="956753" y="355925"/>
                    </a:lnTo>
                    <a:lnTo>
                      <a:pt x="956847" y="356460"/>
                    </a:lnTo>
                    <a:lnTo>
                      <a:pt x="957499" y="356694"/>
                    </a:lnTo>
                    <a:lnTo>
                      <a:pt x="958161" y="356376"/>
                    </a:lnTo>
                    <a:lnTo>
                      <a:pt x="958611" y="355906"/>
                    </a:lnTo>
                    <a:lnTo>
                      <a:pt x="958585" y="355634"/>
                    </a:lnTo>
                    <a:lnTo>
                      <a:pt x="959177" y="355230"/>
                    </a:lnTo>
                    <a:lnTo>
                      <a:pt x="959672" y="354448"/>
                    </a:lnTo>
                    <a:lnTo>
                      <a:pt x="960480" y="354039"/>
                    </a:lnTo>
                    <a:lnTo>
                      <a:pt x="962047" y="354837"/>
                    </a:lnTo>
                    <a:lnTo>
                      <a:pt x="964344" y="351362"/>
                    </a:lnTo>
                    <a:lnTo>
                      <a:pt x="964695" y="350076"/>
                    </a:lnTo>
                    <a:lnTo>
                      <a:pt x="965306" y="349140"/>
                    </a:lnTo>
                    <a:lnTo>
                      <a:pt x="968430" y="349026"/>
                    </a:lnTo>
                    <a:close/>
                    <a:moveTo>
                      <a:pt x="891863" y="309477"/>
                    </a:moveTo>
                    <a:lnTo>
                      <a:pt x="894746" y="309763"/>
                    </a:lnTo>
                    <a:lnTo>
                      <a:pt x="896744" y="312900"/>
                    </a:lnTo>
                    <a:lnTo>
                      <a:pt x="898555" y="313385"/>
                    </a:lnTo>
                    <a:lnTo>
                      <a:pt x="900400" y="316198"/>
                    </a:lnTo>
                    <a:lnTo>
                      <a:pt x="902577" y="319769"/>
                    </a:lnTo>
                    <a:lnTo>
                      <a:pt x="902986" y="320633"/>
                    </a:lnTo>
                    <a:lnTo>
                      <a:pt x="903560" y="321417"/>
                    </a:lnTo>
                    <a:lnTo>
                      <a:pt x="904664" y="321836"/>
                    </a:lnTo>
                    <a:lnTo>
                      <a:pt x="905330" y="322663"/>
                    </a:lnTo>
                    <a:lnTo>
                      <a:pt x="904580" y="324610"/>
                    </a:lnTo>
                    <a:lnTo>
                      <a:pt x="901179" y="321912"/>
                    </a:lnTo>
                    <a:lnTo>
                      <a:pt x="901140" y="324541"/>
                    </a:lnTo>
                    <a:lnTo>
                      <a:pt x="899175" y="324043"/>
                    </a:lnTo>
                    <a:lnTo>
                      <a:pt x="899379" y="326155"/>
                    </a:lnTo>
                    <a:lnTo>
                      <a:pt x="900209" y="329178"/>
                    </a:lnTo>
                    <a:lnTo>
                      <a:pt x="898390" y="331999"/>
                    </a:lnTo>
                    <a:lnTo>
                      <a:pt x="897547" y="335237"/>
                    </a:lnTo>
                    <a:lnTo>
                      <a:pt x="895983" y="333522"/>
                    </a:lnTo>
                    <a:lnTo>
                      <a:pt x="896355" y="331397"/>
                    </a:lnTo>
                    <a:lnTo>
                      <a:pt x="898092" y="329190"/>
                    </a:lnTo>
                    <a:lnTo>
                      <a:pt x="897317" y="327828"/>
                    </a:lnTo>
                    <a:lnTo>
                      <a:pt x="896329" y="326857"/>
                    </a:lnTo>
                    <a:lnTo>
                      <a:pt x="895332" y="323861"/>
                    </a:lnTo>
                    <a:lnTo>
                      <a:pt x="896893" y="319114"/>
                    </a:lnTo>
                    <a:lnTo>
                      <a:pt x="896881" y="315670"/>
                    </a:lnTo>
                    <a:lnTo>
                      <a:pt x="895255" y="313767"/>
                    </a:lnTo>
                    <a:lnTo>
                      <a:pt x="894869" y="311299"/>
                    </a:lnTo>
                    <a:close/>
                    <a:moveTo>
                      <a:pt x="985911" y="146921"/>
                    </a:moveTo>
                    <a:lnTo>
                      <a:pt x="986534" y="148008"/>
                    </a:lnTo>
                    <a:lnTo>
                      <a:pt x="986777" y="150522"/>
                    </a:lnTo>
                    <a:lnTo>
                      <a:pt x="986385" y="152665"/>
                    </a:lnTo>
                    <a:lnTo>
                      <a:pt x="987364" y="154152"/>
                    </a:lnTo>
                    <a:lnTo>
                      <a:pt x="986286" y="154855"/>
                    </a:lnTo>
                    <a:lnTo>
                      <a:pt x="985278" y="154602"/>
                    </a:lnTo>
                    <a:lnTo>
                      <a:pt x="984595" y="153355"/>
                    </a:lnTo>
                    <a:lnTo>
                      <a:pt x="983314" y="150993"/>
                    </a:lnTo>
                    <a:lnTo>
                      <a:pt x="983624" y="147952"/>
                    </a:lnTo>
                    <a:close/>
                    <a:moveTo>
                      <a:pt x="422770" y="141309"/>
                    </a:moveTo>
                    <a:lnTo>
                      <a:pt x="425870" y="142801"/>
                    </a:lnTo>
                    <a:lnTo>
                      <a:pt x="426381" y="146204"/>
                    </a:lnTo>
                    <a:lnTo>
                      <a:pt x="425121" y="149118"/>
                    </a:lnTo>
                    <a:lnTo>
                      <a:pt x="422803" y="149184"/>
                    </a:lnTo>
                    <a:lnTo>
                      <a:pt x="416722" y="144763"/>
                    </a:lnTo>
                    <a:lnTo>
                      <a:pt x="417314" y="143134"/>
                    </a:lnTo>
                    <a:lnTo>
                      <a:pt x="418985" y="142092"/>
                    </a:lnTo>
                    <a:lnTo>
                      <a:pt x="421053" y="141517"/>
                    </a:lnTo>
                    <a:close/>
                    <a:moveTo>
                      <a:pt x="736463" y="137680"/>
                    </a:moveTo>
                    <a:lnTo>
                      <a:pt x="739746" y="139914"/>
                    </a:lnTo>
                    <a:lnTo>
                      <a:pt x="740386" y="140254"/>
                    </a:lnTo>
                    <a:lnTo>
                      <a:pt x="743178" y="140577"/>
                    </a:lnTo>
                    <a:lnTo>
                      <a:pt x="744571" y="141019"/>
                    </a:lnTo>
                    <a:lnTo>
                      <a:pt x="745590" y="141666"/>
                    </a:lnTo>
                    <a:lnTo>
                      <a:pt x="746409" y="144134"/>
                    </a:lnTo>
                    <a:lnTo>
                      <a:pt x="745365" y="146602"/>
                    </a:lnTo>
                    <a:lnTo>
                      <a:pt x="743213" y="148005"/>
                    </a:lnTo>
                    <a:lnTo>
                      <a:pt x="740724" y="147259"/>
                    </a:lnTo>
                    <a:lnTo>
                      <a:pt x="739432" y="145713"/>
                    </a:lnTo>
                    <a:lnTo>
                      <a:pt x="738070" y="142688"/>
                    </a:lnTo>
                    <a:close/>
                    <a:moveTo>
                      <a:pt x="749454" y="135097"/>
                    </a:moveTo>
                    <a:lnTo>
                      <a:pt x="750588" y="136389"/>
                    </a:lnTo>
                    <a:lnTo>
                      <a:pt x="753024" y="137658"/>
                    </a:lnTo>
                    <a:lnTo>
                      <a:pt x="753210" y="138338"/>
                    </a:lnTo>
                    <a:lnTo>
                      <a:pt x="748458" y="139975"/>
                    </a:lnTo>
                    <a:lnTo>
                      <a:pt x="746744" y="139392"/>
                    </a:lnTo>
                    <a:lnTo>
                      <a:pt x="744920" y="138091"/>
                    </a:lnTo>
                    <a:lnTo>
                      <a:pt x="743471" y="137510"/>
                    </a:lnTo>
                    <a:lnTo>
                      <a:pt x="743372" y="135816"/>
                    </a:lnTo>
                    <a:close/>
                    <a:moveTo>
                      <a:pt x="919153" y="132578"/>
                    </a:moveTo>
                    <a:lnTo>
                      <a:pt x="922443" y="134146"/>
                    </a:lnTo>
                    <a:lnTo>
                      <a:pt x="920678" y="137423"/>
                    </a:lnTo>
                    <a:lnTo>
                      <a:pt x="916378" y="140629"/>
                    </a:lnTo>
                    <a:lnTo>
                      <a:pt x="912074" y="142042"/>
                    </a:lnTo>
                    <a:lnTo>
                      <a:pt x="909864" y="142436"/>
                    </a:lnTo>
                    <a:lnTo>
                      <a:pt x="908546" y="143441"/>
                    </a:lnTo>
                    <a:lnTo>
                      <a:pt x="907351" y="144595"/>
                    </a:lnTo>
                    <a:lnTo>
                      <a:pt x="905508" y="145413"/>
                    </a:lnTo>
                    <a:lnTo>
                      <a:pt x="903614" y="145417"/>
                    </a:lnTo>
                    <a:lnTo>
                      <a:pt x="901282" y="144871"/>
                    </a:lnTo>
                    <a:lnTo>
                      <a:pt x="899320" y="143916"/>
                    </a:lnTo>
                    <a:lnTo>
                      <a:pt x="898531" y="142651"/>
                    </a:lnTo>
                    <a:lnTo>
                      <a:pt x="899168" y="141433"/>
                    </a:lnTo>
                    <a:lnTo>
                      <a:pt x="899299" y="140133"/>
                    </a:lnTo>
                    <a:lnTo>
                      <a:pt x="899049" y="138784"/>
                    </a:lnTo>
                    <a:lnTo>
                      <a:pt x="898602" y="137420"/>
                    </a:lnTo>
                    <a:lnTo>
                      <a:pt x="900523" y="138406"/>
                    </a:lnTo>
                    <a:lnTo>
                      <a:pt x="901689" y="139429"/>
                    </a:lnTo>
                    <a:lnTo>
                      <a:pt x="902730" y="139814"/>
                    </a:lnTo>
                    <a:lnTo>
                      <a:pt x="904233" y="138843"/>
                    </a:lnTo>
                    <a:lnTo>
                      <a:pt x="906431" y="136240"/>
                    </a:lnTo>
                    <a:lnTo>
                      <a:pt x="907644" y="135451"/>
                    </a:lnTo>
                    <a:lnTo>
                      <a:pt x="909046" y="135792"/>
                    </a:lnTo>
                    <a:lnTo>
                      <a:pt x="908688" y="136264"/>
                    </a:lnTo>
                    <a:lnTo>
                      <a:pt x="908236" y="137495"/>
                    </a:lnTo>
                    <a:lnTo>
                      <a:pt x="908084" y="138774"/>
                    </a:lnTo>
                    <a:lnTo>
                      <a:pt x="908604" y="139368"/>
                    </a:lnTo>
                    <a:lnTo>
                      <a:pt x="909805" y="139246"/>
                    </a:lnTo>
                    <a:lnTo>
                      <a:pt x="911821" y="138692"/>
                    </a:lnTo>
                    <a:lnTo>
                      <a:pt x="912940" y="138579"/>
                    </a:lnTo>
                    <a:lnTo>
                      <a:pt x="915210" y="137666"/>
                    </a:lnTo>
                    <a:lnTo>
                      <a:pt x="917773" y="133498"/>
                    </a:lnTo>
                    <a:close/>
                    <a:moveTo>
                      <a:pt x="761977" y="122823"/>
                    </a:moveTo>
                    <a:lnTo>
                      <a:pt x="765867" y="122947"/>
                    </a:lnTo>
                    <a:lnTo>
                      <a:pt x="769218" y="123618"/>
                    </a:lnTo>
                    <a:lnTo>
                      <a:pt x="770626" y="124242"/>
                    </a:lnTo>
                    <a:lnTo>
                      <a:pt x="768770" y="125807"/>
                    </a:lnTo>
                    <a:lnTo>
                      <a:pt x="765887" y="126282"/>
                    </a:lnTo>
                    <a:lnTo>
                      <a:pt x="762424" y="127148"/>
                    </a:lnTo>
                    <a:lnTo>
                      <a:pt x="760957" y="125635"/>
                    </a:lnTo>
                    <a:close/>
                    <a:moveTo>
                      <a:pt x="945994" y="110409"/>
                    </a:moveTo>
                    <a:lnTo>
                      <a:pt x="945750" y="112759"/>
                    </a:lnTo>
                    <a:lnTo>
                      <a:pt x="943252" y="119019"/>
                    </a:lnTo>
                    <a:lnTo>
                      <a:pt x="943274" y="120270"/>
                    </a:lnTo>
                    <a:lnTo>
                      <a:pt x="943695" y="121154"/>
                    </a:lnTo>
                    <a:lnTo>
                      <a:pt x="943868" y="122054"/>
                    </a:lnTo>
                    <a:lnTo>
                      <a:pt x="943186" y="123373"/>
                    </a:lnTo>
                    <a:lnTo>
                      <a:pt x="942491" y="124076"/>
                    </a:lnTo>
                    <a:lnTo>
                      <a:pt x="942033" y="124202"/>
                    </a:lnTo>
                    <a:lnTo>
                      <a:pt x="941709" y="123716"/>
                    </a:lnTo>
                    <a:lnTo>
                      <a:pt x="941437" y="122553"/>
                    </a:lnTo>
                    <a:lnTo>
                      <a:pt x="942294" y="119310"/>
                    </a:lnTo>
                    <a:lnTo>
                      <a:pt x="942515" y="115647"/>
                    </a:lnTo>
                    <a:lnTo>
                      <a:pt x="943322" y="112414"/>
                    </a:lnTo>
                    <a:close/>
                    <a:moveTo>
                      <a:pt x="961385" y="102729"/>
                    </a:moveTo>
                    <a:lnTo>
                      <a:pt x="962045" y="102890"/>
                    </a:lnTo>
                    <a:lnTo>
                      <a:pt x="961853" y="103989"/>
                    </a:lnTo>
                    <a:lnTo>
                      <a:pt x="960991" y="105418"/>
                    </a:lnTo>
                    <a:lnTo>
                      <a:pt x="958408" y="107621"/>
                    </a:lnTo>
                    <a:lnTo>
                      <a:pt x="957226" y="108897"/>
                    </a:lnTo>
                    <a:lnTo>
                      <a:pt x="956557" y="110643"/>
                    </a:lnTo>
                    <a:lnTo>
                      <a:pt x="953988" y="110012"/>
                    </a:lnTo>
                    <a:lnTo>
                      <a:pt x="949741" y="110544"/>
                    </a:lnTo>
                    <a:lnTo>
                      <a:pt x="948680" y="109520"/>
                    </a:lnTo>
                    <a:lnTo>
                      <a:pt x="949908" y="107734"/>
                    </a:lnTo>
                    <a:lnTo>
                      <a:pt x="950952" y="107319"/>
                    </a:lnTo>
                    <a:lnTo>
                      <a:pt x="953492" y="107876"/>
                    </a:lnTo>
                    <a:lnTo>
                      <a:pt x="955157" y="107423"/>
                    </a:lnTo>
                    <a:lnTo>
                      <a:pt x="956967" y="106328"/>
                    </a:lnTo>
                    <a:lnTo>
                      <a:pt x="959676" y="104044"/>
                    </a:lnTo>
                    <a:close/>
                    <a:moveTo>
                      <a:pt x="885865" y="89066"/>
                    </a:moveTo>
                    <a:lnTo>
                      <a:pt x="889819" y="90314"/>
                    </a:lnTo>
                    <a:lnTo>
                      <a:pt x="885471" y="95022"/>
                    </a:lnTo>
                    <a:lnTo>
                      <a:pt x="883460" y="97701"/>
                    </a:lnTo>
                    <a:lnTo>
                      <a:pt x="880918" y="98638"/>
                    </a:lnTo>
                    <a:lnTo>
                      <a:pt x="877078" y="97390"/>
                    </a:lnTo>
                    <a:lnTo>
                      <a:pt x="876558" y="94350"/>
                    </a:lnTo>
                    <a:lnTo>
                      <a:pt x="880331" y="91588"/>
                    </a:lnTo>
                    <a:close/>
                    <a:moveTo>
                      <a:pt x="442619" y="84857"/>
                    </a:moveTo>
                    <a:lnTo>
                      <a:pt x="444114" y="85370"/>
                    </a:lnTo>
                    <a:lnTo>
                      <a:pt x="445536" y="86155"/>
                    </a:lnTo>
                    <a:lnTo>
                      <a:pt x="446981" y="86762"/>
                    </a:lnTo>
                    <a:lnTo>
                      <a:pt x="448587" y="87004"/>
                    </a:lnTo>
                    <a:lnTo>
                      <a:pt x="452133" y="86739"/>
                    </a:lnTo>
                    <a:lnTo>
                      <a:pt x="454850" y="86477"/>
                    </a:lnTo>
                    <a:lnTo>
                      <a:pt x="455412" y="87172"/>
                    </a:lnTo>
                    <a:lnTo>
                      <a:pt x="455698" y="89347"/>
                    </a:lnTo>
                    <a:lnTo>
                      <a:pt x="455464" y="90847"/>
                    </a:lnTo>
                    <a:lnTo>
                      <a:pt x="454805" y="92423"/>
                    </a:lnTo>
                    <a:lnTo>
                      <a:pt x="453939" y="93801"/>
                    </a:lnTo>
                    <a:lnTo>
                      <a:pt x="453102" y="94679"/>
                    </a:lnTo>
                    <a:lnTo>
                      <a:pt x="450916" y="95553"/>
                    </a:lnTo>
                    <a:lnTo>
                      <a:pt x="447581" y="96162"/>
                    </a:lnTo>
                    <a:lnTo>
                      <a:pt x="444399" y="96052"/>
                    </a:lnTo>
                    <a:lnTo>
                      <a:pt x="442591" y="94728"/>
                    </a:lnTo>
                    <a:lnTo>
                      <a:pt x="440478" y="92552"/>
                    </a:lnTo>
                    <a:lnTo>
                      <a:pt x="438406" y="89866"/>
                    </a:lnTo>
                    <a:lnTo>
                      <a:pt x="437992" y="87181"/>
                    </a:lnTo>
                    <a:lnTo>
                      <a:pt x="440815" y="85043"/>
                    </a:lnTo>
                    <a:close/>
                    <a:moveTo>
                      <a:pt x="558467" y="78509"/>
                    </a:moveTo>
                    <a:lnTo>
                      <a:pt x="561164" y="78960"/>
                    </a:lnTo>
                    <a:lnTo>
                      <a:pt x="562304" y="80857"/>
                    </a:lnTo>
                    <a:lnTo>
                      <a:pt x="561027" y="82021"/>
                    </a:lnTo>
                    <a:lnTo>
                      <a:pt x="558133" y="82694"/>
                    </a:lnTo>
                    <a:lnTo>
                      <a:pt x="553049" y="83074"/>
                    </a:lnTo>
                    <a:lnTo>
                      <a:pt x="551058" y="83561"/>
                    </a:lnTo>
                    <a:lnTo>
                      <a:pt x="551349" y="84759"/>
                    </a:lnTo>
                    <a:lnTo>
                      <a:pt x="552375" y="86197"/>
                    </a:lnTo>
                    <a:lnTo>
                      <a:pt x="552654" y="87436"/>
                    </a:lnTo>
                    <a:lnTo>
                      <a:pt x="551388" y="88570"/>
                    </a:lnTo>
                    <a:lnTo>
                      <a:pt x="549729" y="89058"/>
                    </a:lnTo>
                    <a:lnTo>
                      <a:pt x="547987" y="88942"/>
                    </a:lnTo>
                    <a:lnTo>
                      <a:pt x="546473" y="88306"/>
                    </a:lnTo>
                    <a:lnTo>
                      <a:pt x="547344" y="87432"/>
                    </a:lnTo>
                    <a:lnTo>
                      <a:pt x="546247" y="84276"/>
                    </a:lnTo>
                    <a:lnTo>
                      <a:pt x="546392" y="82809"/>
                    </a:lnTo>
                    <a:lnTo>
                      <a:pt x="547835" y="82185"/>
                    </a:lnTo>
                    <a:lnTo>
                      <a:pt x="549110" y="81821"/>
                    </a:lnTo>
                    <a:lnTo>
                      <a:pt x="552659" y="79575"/>
                    </a:lnTo>
                    <a:lnTo>
                      <a:pt x="555252" y="78891"/>
                    </a:lnTo>
                    <a:close/>
                    <a:moveTo>
                      <a:pt x="944034" y="67229"/>
                    </a:moveTo>
                    <a:lnTo>
                      <a:pt x="944674" y="70232"/>
                    </a:lnTo>
                    <a:lnTo>
                      <a:pt x="943544" y="72957"/>
                    </a:lnTo>
                    <a:lnTo>
                      <a:pt x="941279" y="75200"/>
                    </a:lnTo>
                    <a:lnTo>
                      <a:pt x="934231" y="79008"/>
                    </a:lnTo>
                    <a:lnTo>
                      <a:pt x="932932" y="79303"/>
                    </a:lnTo>
                    <a:lnTo>
                      <a:pt x="932518" y="79951"/>
                    </a:lnTo>
                    <a:lnTo>
                      <a:pt x="930740" y="83705"/>
                    </a:lnTo>
                    <a:lnTo>
                      <a:pt x="924272" y="86467"/>
                    </a:lnTo>
                    <a:lnTo>
                      <a:pt x="923104" y="87651"/>
                    </a:lnTo>
                    <a:lnTo>
                      <a:pt x="922354" y="87896"/>
                    </a:lnTo>
                    <a:lnTo>
                      <a:pt x="921723" y="87695"/>
                    </a:lnTo>
                    <a:lnTo>
                      <a:pt x="921057" y="87192"/>
                    </a:lnTo>
                    <a:lnTo>
                      <a:pt x="920755" y="86613"/>
                    </a:lnTo>
                    <a:lnTo>
                      <a:pt x="919091" y="87652"/>
                    </a:lnTo>
                    <a:lnTo>
                      <a:pt x="917614" y="89455"/>
                    </a:lnTo>
                    <a:lnTo>
                      <a:pt x="915715" y="91083"/>
                    </a:lnTo>
                    <a:lnTo>
                      <a:pt x="912342" y="92068"/>
                    </a:lnTo>
                    <a:lnTo>
                      <a:pt x="912139" y="91012"/>
                    </a:lnTo>
                    <a:lnTo>
                      <a:pt x="907652" y="94548"/>
                    </a:lnTo>
                    <a:lnTo>
                      <a:pt x="905266" y="95501"/>
                    </a:lnTo>
                    <a:lnTo>
                      <a:pt x="905907" y="94815"/>
                    </a:lnTo>
                    <a:lnTo>
                      <a:pt x="906040" y="94224"/>
                    </a:lnTo>
                    <a:lnTo>
                      <a:pt x="906039" y="93578"/>
                    </a:lnTo>
                    <a:lnTo>
                      <a:pt x="907018" y="90181"/>
                    </a:lnTo>
                    <a:lnTo>
                      <a:pt x="908088" y="89327"/>
                    </a:lnTo>
                    <a:lnTo>
                      <a:pt x="909761" y="88923"/>
                    </a:lnTo>
                    <a:lnTo>
                      <a:pt x="912403" y="87694"/>
                    </a:lnTo>
                    <a:lnTo>
                      <a:pt x="913765" y="85971"/>
                    </a:lnTo>
                    <a:lnTo>
                      <a:pt x="915201" y="83365"/>
                    </a:lnTo>
                    <a:lnTo>
                      <a:pt x="916915" y="80973"/>
                    </a:lnTo>
                    <a:lnTo>
                      <a:pt x="919044" y="79964"/>
                    </a:lnTo>
                    <a:lnTo>
                      <a:pt x="919390" y="81117"/>
                    </a:lnTo>
                    <a:lnTo>
                      <a:pt x="921361" y="83386"/>
                    </a:lnTo>
                    <a:lnTo>
                      <a:pt x="923567" y="84952"/>
                    </a:lnTo>
                    <a:lnTo>
                      <a:pt x="924638" y="84016"/>
                    </a:lnTo>
                    <a:lnTo>
                      <a:pt x="925256" y="82956"/>
                    </a:lnTo>
                    <a:lnTo>
                      <a:pt x="929876" y="77563"/>
                    </a:lnTo>
                    <a:lnTo>
                      <a:pt x="930243" y="78008"/>
                    </a:lnTo>
                    <a:lnTo>
                      <a:pt x="930817" y="78384"/>
                    </a:lnTo>
                    <a:lnTo>
                      <a:pt x="931354" y="76552"/>
                    </a:lnTo>
                    <a:lnTo>
                      <a:pt x="933179" y="75153"/>
                    </a:lnTo>
                    <a:lnTo>
                      <a:pt x="936972" y="73275"/>
                    </a:lnTo>
                    <a:lnTo>
                      <a:pt x="940806" y="70774"/>
                    </a:lnTo>
                    <a:lnTo>
                      <a:pt x="942792" y="69108"/>
                    </a:lnTo>
                    <a:close/>
                    <a:moveTo>
                      <a:pt x="561367" y="62033"/>
                    </a:moveTo>
                    <a:lnTo>
                      <a:pt x="561863" y="64084"/>
                    </a:lnTo>
                    <a:lnTo>
                      <a:pt x="562898" y="65772"/>
                    </a:lnTo>
                    <a:lnTo>
                      <a:pt x="564247" y="67117"/>
                    </a:lnTo>
                    <a:lnTo>
                      <a:pt x="565709" y="68223"/>
                    </a:lnTo>
                    <a:lnTo>
                      <a:pt x="563456" y="68958"/>
                    </a:lnTo>
                    <a:lnTo>
                      <a:pt x="561226" y="68737"/>
                    </a:lnTo>
                    <a:lnTo>
                      <a:pt x="559079" y="68266"/>
                    </a:lnTo>
                    <a:lnTo>
                      <a:pt x="557024" y="68211"/>
                    </a:lnTo>
                    <a:lnTo>
                      <a:pt x="555343" y="68959"/>
                    </a:lnTo>
                    <a:lnTo>
                      <a:pt x="553505" y="70352"/>
                    </a:lnTo>
                    <a:lnTo>
                      <a:pt x="551885" y="71974"/>
                    </a:lnTo>
                    <a:lnTo>
                      <a:pt x="550920" y="73452"/>
                    </a:lnTo>
                    <a:lnTo>
                      <a:pt x="550983" y="72473"/>
                    </a:lnTo>
                    <a:lnTo>
                      <a:pt x="551148" y="71880"/>
                    </a:lnTo>
                    <a:lnTo>
                      <a:pt x="551793" y="70756"/>
                    </a:lnTo>
                    <a:lnTo>
                      <a:pt x="551938" y="69382"/>
                    </a:lnTo>
                    <a:lnTo>
                      <a:pt x="551857" y="68133"/>
                    </a:lnTo>
                    <a:lnTo>
                      <a:pt x="551503" y="67123"/>
                    </a:lnTo>
                    <a:lnTo>
                      <a:pt x="550924" y="66394"/>
                    </a:lnTo>
                    <a:lnTo>
                      <a:pt x="554617" y="65887"/>
                    </a:lnTo>
                    <a:lnTo>
                      <a:pt x="557130" y="64672"/>
                    </a:lnTo>
                    <a:lnTo>
                      <a:pt x="559176" y="63238"/>
                    </a:lnTo>
                    <a:close/>
                    <a:moveTo>
                      <a:pt x="161753" y="48082"/>
                    </a:moveTo>
                    <a:lnTo>
                      <a:pt x="162424" y="50933"/>
                    </a:lnTo>
                    <a:lnTo>
                      <a:pt x="163769" y="54353"/>
                    </a:lnTo>
                    <a:lnTo>
                      <a:pt x="165560" y="57817"/>
                    </a:lnTo>
                    <a:lnTo>
                      <a:pt x="168865" y="62782"/>
                    </a:lnTo>
                    <a:lnTo>
                      <a:pt x="168811" y="64251"/>
                    </a:lnTo>
                    <a:lnTo>
                      <a:pt x="167308" y="67353"/>
                    </a:lnTo>
                    <a:lnTo>
                      <a:pt x="166950" y="69380"/>
                    </a:lnTo>
                    <a:lnTo>
                      <a:pt x="167396" y="73902"/>
                    </a:lnTo>
                    <a:lnTo>
                      <a:pt x="168739" y="75782"/>
                    </a:lnTo>
                    <a:lnTo>
                      <a:pt x="175007" y="79827"/>
                    </a:lnTo>
                    <a:lnTo>
                      <a:pt x="177102" y="82974"/>
                    </a:lnTo>
                    <a:lnTo>
                      <a:pt x="177573" y="86548"/>
                    </a:lnTo>
                    <a:lnTo>
                      <a:pt x="177356" y="90396"/>
                    </a:lnTo>
                    <a:lnTo>
                      <a:pt x="176623" y="93816"/>
                    </a:lnTo>
                    <a:lnTo>
                      <a:pt x="175534" y="96117"/>
                    </a:lnTo>
                    <a:lnTo>
                      <a:pt x="175546" y="96992"/>
                    </a:lnTo>
                    <a:lnTo>
                      <a:pt x="176918" y="96497"/>
                    </a:lnTo>
                    <a:lnTo>
                      <a:pt x="177802" y="95918"/>
                    </a:lnTo>
                    <a:lnTo>
                      <a:pt x="178728" y="95442"/>
                    </a:lnTo>
                    <a:lnTo>
                      <a:pt x="180300" y="95225"/>
                    </a:lnTo>
                    <a:lnTo>
                      <a:pt x="181857" y="95425"/>
                    </a:lnTo>
                    <a:lnTo>
                      <a:pt x="185999" y="96597"/>
                    </a:lnTo>
                    <a:lnTo>
                      <a:pt x="186857" y="97248"/>
                    </a:lnTo>
                    <a:lnTo>
                      <a:pt x="188355" y="96762"/>
                    </a:lnTo>
                    <a:lnTo>
                      <a:pt x="191735" y="98492"/>
                    </a:lnTo>
                    <a:lnTo>
                      <a:pt x="197509" y="102700"/>
                    </a:lnTo>
                    <a:lnTo>
                      <a:pt x="199022" y="104371"/>
                    </a:lnTo>
                    <a:lnTo>
                      <a:pt x="199467" y="105102"/>
                    </a:lnTo>
                    <a:lnTo>
                      <a:pt x="199218" y="107586"/>
                    </a:lnTo>
                    <a:lnTo>
                      <a:pt x="198655" y="109784"/>
                    </a:lnTo>
                    <a:lnTo>
                      <a:pt x="197290" y="110902"/>
                    </a:lnTo>
                    <a:lnTo>
                      <a:pt x="191707" y="113285"/>
                    </a:lnTo>
                    <a:lnTo>
                      <a:pt x="185056" y="113220"/>
                    </a:lnTo>
                    <a:lnTo>
                      <a:pt x="181934" y="114498"/>
                    </a:lnTo>
                    <a:lnTo>
                      <a:pt x="178616" y="112737"/>
                    </a:lnTo>
                    <a:lnTo>
                      <a:pt x="174554" y="111127"/>
                    </a:lnTo>
                    <a:lnTo>
                      <a:pt x="170362" y="109958"/>
                    </a:lnTo>
                    <a:lnTo>
                      <a:pt x="166545" y="109553"/>
                    </a:lnTo>
                    <a:lnTo>
                      <a:pt x="164518" y="109030"/>
                    </a:lnTo>
                    <a:lnTo>
                      <a:pt x="161532" y="106641"/>
                    </a:lnTo>
                    <a:lnTo>
                      <a:pt x="159504" y="106119"/>
                    </a:lnTo>
                    <a:lnTo>
                      <a:pt x="157632" y="106459"/>
                    </a:lnTo>
                    <a:lnTo>
                      <a:pt x="154501" y="107772"/>
                    </a:lnTo>
                    <a:lnTo>
                      <a:pt x="148601" y="108841"/>
                    </a:lnTo>
                    <a:lnTo>
                      <a:pt x="137451" y="113564"/>
                    </a:lnTo>
                    <a:lnTo>
                      <a:pt x="133884" y="114026"/>
                    </a:lnTo>
                    <a:lnTo>
                      <a:pt x="129472" y="114120"/>
                    </a:lnTo>
                    <a:lnTo>
                      <a:pt x="125549" y="113570"/>
                    </a:lnTo>
                    <a:lnTo>
                      <a:pt x="123444" y="112126"/>
                    </a:lnTo>
                    <a:lnTo>
                      <a:pt x="121754" y="110111"/>
                    </a:lnTo>
                    <a:lnTo>
                      <a:pt x="121001" y="108856"/>
                    </a:lnTo>
                    <a:lnTo>
                      <a:pt x="120767" y="107809"/>
                    </a:lnTo>
                    <a:lnTo>
                      <a:pt x="121546" y="105917"/>
                    </a:lnTo>
                    <a:lnTo>
                      <a:pt x="122628" y="105486"/>
                    </a:lnTo>
                    <a:lnTo>
                      <a:pt x="125504" y="105955"/>
                    </a:lnTo>
                    <a:lnTo>
                      <a:pt x="127468" y="104922"/>
                    </a:lnTo>
                    <a:lnTo>
                      <a:pt x="127680" y="102500"/>
                    </a:lnTo>
                    <a:lnTo>
                      <a:pt x="126670" y="96709"/>
                    </a:lnTo>
                    <a:lnTo>
                      <a:pt x="127553" y="94106"/>
                    </a:lnTo>
                    <a:lnTo>
                      <a:pt x="129672" y="94373"/>
                    </a:lnTo>
                    <a:lnTo>
                      <a:pt x="133639" y="96965"/>
                    </a:lnTo>
                    <a:lnTo>
                      <a:pt x="137046" y="97518"/>
                    </a:lnTo>
                    <a:lnTo>
                      <a:pt x="139790" y="96596"/>
                    </a:lnTo>
                    <a:lnTo>
                      <a:pt x="142060" y="94485"/>
                    </a:lnTo>
                    <a:lnTo>
                      <a:pt x="144070" y="91495"/>
                    </a:lnTo>
                    <a:lnTo>
                      <a:pt x="143157" y="88650"/>
                    </a:lnTo>
                    <a:lnTo>
                      <a:pt x="141655" y="77952"/>
                    </a:lnTo>
                    <a:lnTo>
                      <a:pt x="142905" y="76207"/>
                    </a:lnTo>
                    <a:lnTo>
                      <a:pt x="143450" y="74415"/>
                    </a:lnTo>
                    <a:lnTo>
                      <a:pt x="143415" y="72708"/>
                    </a:lnTo>
                    <a:lnTo>
                      <a:pt x="142834" y="71262"/>
                    </a:lnTo>
                    <a:lnTo>
                      <a:pt x="141748" y="70160"/>
                    </a:lnTo>
                    <a:lnTo>
                      <a:pt x="140436" y="69822"/>
                    </a:lnTo>
                    <a:lnTo>
                      <a:pt x="138842" y="70054"/>
                    </a:lnTo>
                    <a:lnTo>
                      <a:pt x="136817" y="70597"/>
                    </a:lnTo>
                    <a:lnTo>
                      <a:pt x="139746" y="65161"/>
                    </a:lnTo>
                    <a:lnTo>
                      <a:pt x="141051" y="63509"/>
                    </a:lnTo>
                    <a:lnTo>
                      <a:pt x="142630" y="62205"/>
                    </a:lnTo>
                    <a:lnTo>
                      <a:pt x="145696" y="60246"/>
                    </a:lnTo>
                    <a:lnTo>
                      <a:pt x="147016" y="58949"/>
                    </a:lnTo>
                    <a:lnTo>
                      <a:pt x="150817" y="52373"/>
                    </a:lnTo>
                    <a:lnTo>
                      <a:pt x="152199" y="50971"/>
                    </a:lnTo>
                    <a:lnTo>
                      <a:pt x="154712" y="50274"/>
                    </a:lnTo>
                    <a:lnTo>
                      <a:pt x="157141" y="50205"/>
                    </a:lnTo>
                    <a:lnTo>
                      <a:pt x="159481" y="49804"/>
                    </a:lnTo>
                    <a:close/>
                    <a:moveTo>
                      <a:pt x="168513" y="26992"/>
                    </a:moveTo>
                    <a:lnTo>
                      <a:pt x="173218" y="33231"/>
                    </a:lnTo>
                    <a:lnTo>
                      <a:pt x="182293" y="42566"/>
                    </a:lnTo>
                    <a:lnTo>
                      <a:pt x="183551" y="45041"/>
                    </a:lnTo>
                    <a:lnTo>
                      <a:pt x="184764" y="44092"/>
                    </a:lnTo>
                    <a:lnTo>
                      <a:pt x="185923" y="42884"/>
                    </a:lnTo>
                    <a:lnTo>
                      <a:pt x="187219" y="41881"/>
                    </a:lnTo>
                    <a:lnTo>
                      <a:pt x="188906" y="41538"/>
                    </a:lnTo>
                    <a:lnTo>
                      <a:pt x="190846" y="42189"/>
                    </a:lnTo>
                    <a:lnTo>
                      <a:pt x="192599" y="43626"/>
                    </a:lnTo>
                    <a:lnTo>
                      <a:pt x="193795" y="45488"/>
                    </a:lnTo>
                    <a:lnTo>
                      <a:pt x="194131" y="47471"/>
                    </a:lnTo>
                    <a:lnTo>
                      <a:pt x="193098" y="49562"/>
                    </a:lnTo>
                    <a:lnTo>
                      <a:pt x="189511" y="53188"/>
                    </a:lnTo>
                    <a:lnTo>
                      <a:pt x="189083" y="55507"/>
                    </a:lnTo>
                    <a:lnTo>
                      <a:pt x="190094" y="57467"/>
                    </a:lnTo>
                    <a:lnTo>
                      <a:pt x="191581" y="57753"/>
                    </a:lnTo>
                    <a:lnTo>
                      <a:pt x="193130" y="57100"/>
                    </a:lnTo>
                    <a:lnTo>
                      <a:pt x="194241" y="56278"/>
                    </a:lnTo>
                    <a:lnTo>
                      <a:pt x="199293" y="50804"/>
                    </a:lnTo>
                    <a:lnTo>
                      <a:pt x="201764" y="49157"/>
                    </a:lnTo>
                    <a:lnTo>
                      <a:pt x="203041" y="50884"/>
                    </a:lnTo>
                    <a:lnTo>
                      <a:pt x="201244" y="55080"/>
                    </a:lnTo>
                    <a:lnTo>
                      <a:pt x="201753" y="55904"/>
                    </a:lnTo>
                    <a:lnTo>
                      <a:pt x="203114" y="56922"/>
                    </a:lnTo>
                    <a:lnTo>
                      <a:pt x="206141" y="60784"/>
                    </a:lnTo>
                    <a:lnTo>
                      <a:pt x="206657" y="62253"/>
                    </a:lnTo>
                    <a:lnTo>
                      <a:pt x="210161" y="55841"/>
                    </a:lnTo>
                    <a:lnTo>
                      <a:pt x="217921" y="53627"/>
                    </a:lnTo>
                    <a:lnTo>
                      <a:pt x="225663" y="52457"/>
                    </a:lnTo>
                    <a:lnTo>
                      <a:pt x="229164" y="49089"/>
                    </a:lnTo>
                    <a:lnTo>
                      <a:pt x="231024" y="46342"/>
                    </a:lnTo>
                    <a:lnTo>
                      <a:pt x="235214" y="45786"/>
                    </a:lnTo>
                    <a:lnTo>
                      <a:pt x="239429" y="46615"/>
                    </a:lnTo>
                    <a:lnTo>
                      <a:pt x="241323" y="48022"/>
                    </a:lnTo>
                    <a:lnTo>
                      <a:pt x="242166" y="49102"/>
                    </a:lnTo>
                    <a:lnTo>
                      <a:pt x="245772" y="50494"/>
                    </a:lnTo>
                    <a:lnTo>
                      <a:pt x="246614" y="51439"/>
                    </a:lnTo>
                    <a:lnTo>
                      <a:pt x="247816" y="57261"/>
                    </a:lnTo>
                    <a:lnTo>
                      <a:pt x="248414" y="58876"/>
                    </a:lnTo>
                    <a:lnTo>
                      <a:pt x="249185" y="57146"/>
                    </a:lnTo>
                    <a:lnTo>
                      <a:pt x="251544" y="46263"/>
                    </a:lnTo>
                    <a:lnTo>
                      <a:pt x="253183" y="45072"/>
                    </a:lnTo>
                    <a:lnTo>
                      <a:pt x="255428" y="44310"/>
                    </a:lnTo>
                    <a:lnTo>
                      <a:pt x="257929" y="43024"/>
                    </a:lnTo>
                    <a:lnTo>
                      <a:pt x="262405" y="38774"/>
                    </a:lnTo>
                    <a:lnTo>
                      <a:pt x="264762" y="37658"/>
                    </a:lnTo>
                    <a:lnTo>
                      <a:pt x="265812" y="39850"/>
                    </a:lnTo>
                    <a:lnTo>
                      <a:pt x="266068" y="42698"/>
                    </a:lnTo>
                    <a:lnTo>
                      <a:pt x="266770" y="45416"/>
                    </a:lnTo>
                    <a:lnTo>
                      <a:pt x="267862" y="47815"/>
                    </a:lnTo>
                    <a:lnTo>
                      <a:pt x="273212" y="55674"/>
                    </a:lnTo>
                    <a:lnTo>
                      <a:pt x="273390" y="56775"/>
                    </a:lnTo>
                    <a:lnTo>
                      <a:pt x="274852" y="55620"/>
                    </a:lnTo>
                    <a:lnTo>
                      <a:pt x="274557" y="53094"/>
                    </a:lnTo>
                    <a:lnTo>
                      <a:pt x="272878" y="48911"/>
                    </a:lnTo>
                    <a:lnTo>
                      <a:pt x="272772" y="47601"/>
                    </a:lnTo>
                    <a:lnTo>
                      <a:pt x="272933" y="44892"/>
                    </a:lnTo>
                    <a:lnTo>
                      <a:pt x="272828" y="43592"/>
                    </a:lnTo>
                    <a:lnTo>
                      <a:pt x="272391" y="43536"/>
                    </a:lnTo>
                    <a:lnTo>
                      <a:pt x="271550" y="43558"/>
                    </a:lnTo>
                    <a:lnTo>
                      <a:pt x="270665" y="43435"/>
                    </a:lnTo>
                    <a:lnTo>
                      <a:pt x="270182" y="42849"/>
                    </a:lnTo>
                    <a:lnTo>
                      <a:pt x="270258" y="42056"/>
                    </a:lnTo>
                    <a:lnTo>
                      <a:pt x="270899" y="40652"/>
                    </a:lnTo>
                    <a:lnTo>
                      <a:pt x="271427" y="37210"/>
                    </a:lnTo>
                    <a:lnTo>
                      <a:pt x="272617" y="34591"/>
                    </a:lnTo>
                    <a:lnTo>
                      <a:pt x="274527" y="32254"/>
                    </a:lnTo>
                    <a:lnTo>
                      <a:pt x="277046" y="30512"/>
                    </a:lnTo>
                    <a:lnTo>
                      <a:pt x="280178" y="29814"/>
                    </a:lnTo>
                    <a:lnTo>
                      <a:pt x="282431" y="30794"/>
                    </a:lnTo>
                    <a:lnTo>
                      <a:pt x="283781" y="33138"/>
                    </a:lnTo>
                    <a:lnTo>
                      <a:pt x="284145" y="36537"/>
                    </a:lnTo>
                    <a:lnTo>
                      <a:pt x="283610" y="37065"/>
                    </a:lnTo>
                    <a:lnTo>
                      <a:pt x="282606" y="38619"/>
                    </a:lnTo>
                    <a:lnTo>
                      <a:pt x="282288" y="40247"/>
                    </a:lnTo>
                    <a:lnTo>
                      <a:pt x="283728" y="40998"/>
                    </a:lnTo>
                    <a:lnTo>
                      <a:pt x="285479" y="40361"/>
                    </a:lnTo>
                    <a:lnTo>
                      <a:pt x="286246" y="38987"/>
                    </a:lnTo>
                    <a:lnTo>
                      <a:pt x="286688" y="37482"/>
                    </a:lnTo>
                    <a:lnTo>
                      <a:pt x="287501" y="36493"/>
                    </a:lnTo>
                    <a:lnTo>
                      <a:pt x="289045" y="36265"/>
                    </a:lnTo>
                    <a:lnTo>
                      <a:pt x="290122" y="36917"/>
                    </a:lnTo>
                    <a:lnTo>
                      <a:pt x="291096" y="37758"/>
                    </a:lnTo>
                    <a:lnTo>
                      <a:pt x="292378" y="38179"/>
                    </a:lnTo>
                    <a:lnTo>
                      <a:pt x="293983" y="37846"/>
                    </a:lnTo>
                    <a:lnTo>
                      <a:pt x="296549" y="36533"/>
                    </a:lnTo>
                    <a:lnTo>
                      <a:pt x="298096" y="36357"/>
                    </a:lnTo>
                    <a:lnTo>
                      <a:pt x="299818" y="37242"/>
                    </a:lnTo>
                    <a:lnTo>
                      <a:pt x="300997" y="39173"/>
                    </a:lnTo>
                    <a:lnTo>
                      <a:pt x="301392" y="41646"/>
                    </a:lnTo>
                    <a:lnTo>
                      <a:pt x="300790" y="44100"/>
                    </a:lnTo>
                    <a:lnTo>
                      <a:pt x="303466" y="44879"/>
                    </a:lnTo>
                    <a:lnTo>
                      <a:pt x="304080" y="47588"/>
                    </a:lnTo>
                    <a:lnTo>
                      <a:pt x="304140" y="50981"/>
                    </a:lnTo>
                    <a:lnTo>
                      <a:pt x="305338" y="54131"/>
                    </a:lnTo>
                    <a:lnTo>
                      <a:pt x="305951" y="55186"/>
                    </a:lnTo>
                    <a:lnTo>
                      <a:pt x="306661" y="55833"/>
                    </a:lnTo>
                    <a:lnTo>
                      <a:pt x="306977" y="54986"/>
                    </a:lnTo>
                    <a:lnTo>
                      <a:pt x="309582" y="53684"/>
                    </a:lnTo>
                    <a:lnTo>
                      <a:pt x="311462" y="53850"/>
                    </a:lnTo>
                    <a:lnTo>
                      <a:pt x="312736" y="54605"/>
                    </a:lnTo>
                    <a:lnTo>
                      <a:pt x="313494" y="55970"/>
                    </a:lnTo>
                    <a:lnTo>
                      <a:pt x="313977" y="57994"/>
                    </a:lnTo>
                    <a:lnTo>
                      <a:pt x="314208" y="62187"/>
                    </a:lnTo>
                    <a:lnTo>
                      <a:pt x="313936" y="64366"/>
                    </a:lnTo>
                    <a:lnTo>
                      <a:pt x="313158" y="65875"/>
                    </a:lnTo>
                    <a:lnTo>
                      <a:pt x="311752" y="66402"/>
                    </a:lnTo>
                    <a:lnTo>
                      <a:pt x="308858" y="65457"/>
                    </a:lnTo>
                    <a:lnTo>
                      <a:pt x="307069" y="65947"/>
                    </a:lnTo>
                    <a:lnTo>
                      <a:pt x="305604" y="68339"/>
                    </a:lnTo>
                    <a:lnTo>
                      <a:pt x="304355" y="72655"/>
                    </a:lnTo>
                    <a:lnTo>
                      <a:pt x="304051" y="77167"/>
                    </a:lnTo>
                    <a:lnTo>
                      <a:pt x="305446" y="80180"/>
                    </a:lnTo>
                    <a:lnTo>
                      <a:pt x="305438" y="79222"/>
                    </a:lnTo>
                    <a:lnTo>
                      <a:pt x="306093" y="82005"/>
                    </a:lnTo>
                    <a:lnTo>
                      <a:pt x="303790" y="83043"/>
                    </a:lnTo>
                    <a:lnTo>
                      <a:pt x="300802" y="82944"/>
                    </a:lnTo>
                    <a:lnTo>
                      <a:pt x="299292" y="82318"/>
                    </a:lnTo>
                    <a:lnTo>
                      <a:pt x="298924" y="81635"/>
                    </a:lnTo>
                    <a:lnTo>
                      <a:pt x="296263" y="79815"/>
                    </a:lnTo>
                    <a:lnTo>
                      <a:pt x="294931" y="79280"/>
                    </a:lnTo>
                    <a:lnTo>
                      <a:pt x="293859" y="80096"/>
                    </a:lnTo>
                    <a:lnTo>
                      <a:pt x="287327" y="92698"/>
                    </a:lnTo>
                    <a:lnTo>
                      <a:pt x="284427" y="95194"/>
                    </a:lnTo>
                    <a:lnTo>
                      <a:pt x="283199" y="98147"/>
                    </a:lnTo>
                    <a:lnTo>
                      <a:pt x="281785" y="98646"/>
                    </a:lnTo>
                    <a:lnTo>
                      <a:pt x="280095" y="98689"/>
                    </a:lnTo>
                    <a:lnTo>
                      <a:pt x="278646" y="98865"/>
                    </a:lnTo>
                    <a:lnTo>
                      <a:pt x="275028" y="100925"/>
                    </a:lnTo>
                    <a:lnTo>
                      <a:pt x="273271" y="102408"/>
                    </a:lnTo>
                    <a:lnTo>
                      <a:pt x="272538" y="103762"/>
                    </a:lnTo>
                    <a:lnTo>
                      <a:pt x="271594" y="104848"/>
                    </a:lnTo>
                    <a:lnTo>
                      <a:pt x="258610" y="111847"/>
                    </a:lnTo>
                    <a:lnTo>
                      <a:pt x="243605" y="124627"/>
                    </a:lnTo>
                    <a:lnTo>
                      <a:pt x="241224" y="125612"/>
                    </a:lnTo>
                    <a:lnTo>
                      <a:pt x="238700" y="124891"/>
                    </a:lnTo>
                    <a:lnTo>
                      <a:pt x="236207" y="121420"/>
                    </a:lnTo>
                    <a:lnTo>
                      <a:pt x="232705" y="118580"/>
                    </a:lnTo>
                    <a:lnTo>
                      <a:pt x="228246" y="116360"/>
                    </a:lnTo>
                    <a:lnTo>
                      <a:pt x="221655" y="114261"/>
                    </a:lnTo>
                    <a:lnTo>
                      <a:pt x="215500" y="110698"/>
                    </a:lnTo>
                    <a:lnTo>
                      <a:pt x="214523" y="110350"/>
                    </a:lnTo>
                    <a:lnTo>
                      <a:pt x="212280" y="109951"/>
                    </a:lnTo>
                    <a:lnTo>
                      <a:pt x="209387" y="108938"/>
                    </a:lnTo>
                    <a:lnTo>
                      <a:pt x="206573" y="107560"/>
                    </a:lnTo>
                    <a:lnTo>
                      <a:pt x="204516" y="106148"/>
                    </a:lnTo>
                    <a:lnTo>
                      <a:pt x="204373" y="105619"/>
                    </a:lnTo>
                    <a:lnTo>
                      <a:pt x="205442" y="104882"/>
                    </a:lnTo>
                    <a:lnTo>
                      <a:pt x="205271" y="104385"/>
                    </a:lnTo>
                    <a:lnTo>
                      <a:pt x="204602" y="104032"/>
                    </a:lnTo>
                    <a:lnTo>
                      <a:pt x="203169" y="103786"/>
                    </a:lnTo>
                    <a:lnTo>
                      <a:pt x="202669" y="103556"/>
                    </a:lnTo>
                    <a:lnTo>
                      <a:pt x="196555" y="98550"/>
                    </a:lnTo>
                    <a:lnTo>
                      <a:pt x="192639" y="96236"/>
                    </a:lnTo>
                    <a:lnTo>
                      <a:pt x="191662" y="95181"/>
                    </a:lnTo>
                    <a:lnTo>
                      <a:pt x="190234" y="92978"/>
                    </a:lnTo>
                    <a:lnTo>
                      <a:pt x="189552" y="92355"/>
                    </a:lnTo>
                    <a:lnTo>
                      <a:pt x="186921" y="91685"/>
                    </a:lnTo>
                    <a:lnTo>
                      <a:pt x="183992" y="91270"/>
                    </a:lnTo>
                    <a:lnTo>
                      <a:pt x="181646" y="90241"/>
                    </a:lnTo>
                    <a:lnTo>
                      <a:pt x="180636" y="87709"/>
                    </a:lnTo>
                    <a:lnTo>
                      <a:pt x="180131" y="79094"/>
                    </a:lnTo>
                    <a:lnTo>
                      <a:pt x="179623" y="76802"/>
                    </a:lnTo>
                    <a:lnTo>
                      <a:pt x="179162" y="76363"/>
                    </a:lnTo>
                    <a:lnTo>
                      <a:pt x="177563" y="75487"/>
                    </a:lnTo>
                    <a:lnTo>
                      <a:pt x="176997" y="75029"/>
                    </a:lnTo>
                    <a:lnTo>
                      <a:pt x="173895" y="71152"/>
                    </a:lnTo>
                    <a:lnTo>
                      <a:pt x="172925" y="69264"/>
                    </a:lnTo>
                    <a:lnTo>
                      <a:pt x="169855" y="55296"/>
                    </a:lnTo>
                    <a:lnTo>
                      <a:pt x="169634" y="52771"/>
                    </a:lnTo>
                    <a:lnTo>
                      <a:pt x="169355" y="52151"/>
                    </a:lnTo>
                    <a:lnTo>
                      <a:pt x="168768" y="51746"/>
                    </a:lnTo>
                    <a:lnTo>
                      <a:pt x="168159" y="51206"/>
                    </a:lnTo>
                    <a:lnTo>
                      <a:pt x="167875" y="50180"/>
                    </a:lnTo>
                    <a:lnTo>
                      <a:pt x="167962" y="48804"/>
                    </a:lnTo>
                    <a:lnTo>
                      <a:pt x="168235" y="47570"/>
                    </a:lnTo>
                    <a:lnTo>
                      <a:pt x="168771" y="46415"/>
                    </a:lnTo>
                    <a:lnTo>
                      <a:pt x="169535" y="45307"/>
                    </a:lnTo>
                    <a:lnTo>
                      <a:pt x="166186" y="41863"/>
                    </a:lnTo>
                    <a:lnTo>
                      <a:pt x="164849" y="39703"/>
                    </a:lnTo>
                    <a:lnTo>
                      <a:pt x="164285" y="37194"/>
                    </a:lnTo>
                    <a:lnTo>
                      <a:pt x="164424" y="33599"/>
                    </a:lnTo>
                    <a:lnTo>
                      <a:pt x="165074" y="30963"/>
                    </a:lnTo>
                    <a:lnTo>
                      <a:pt x="166366" y="28908"/>
                    </a:lnTo>
                    <a:close/>
                    <a:moveTo>
                      <a:pt x="416577" y="19821"/>
                    </a:moveTo>
                    <a:lnTo>
                      <a:pt x="416965" y="20755"/>
                    </a:lnTo>
                    <a:lnTo>
                      <a:pt x="417474" y="22917"/>
                    </a:lnTo>
                    <a:lnTo>
                      <a:pt x="421791" y="31611"/>
                    </a:lnTo>
                    <a:lnTo>
                      <a:pt x="421918" y="32214"/>
                    </a:lnTo>
                    <a:lnTo>
                      <a:pt x="421795" y="32756"/>
                    </a:lnTo>
                    <a:lnTo>
                      <a:pt x="421446" y="33465"/>
                    </a:lnTo>
                    <a:lnTo>
                      <a:pt x="422244" y="35615"/>
                    </a:lnTo>
                    <a:lnTo>
                      <a:pt x="421122" y="40399"/>
                    </a:lnTo>
                    <a:lnTo>
                      <a:pt x="422787" y="41326"/>
                    </a:lnTo>
                    <a:lnTo>
                      <a:pt x="424444" y="40379"/>
                    </a:lnTo>
                    <a:lnTo>
                      <a:pt x="425392" y="38167"/>
                    </a:lnTo>
                    <a:lnTo>
                      <a:pt x="426610" y="33435"/>
                    </a:lnTo>
                    <a:lnTo>
                      <a:pt x="429656" y="31316"/>
                    </a:lnTo>
                    <a:lnTo>
                      <a:pt x="433479" y="34063"/>
                    </a:lnTo>
                    <a:lnTo>
                      <a:pt x="436947" y="39103"/>
                    </a:lnTo>
                    <a:lnTo>
                      <a:pt x="438927" y="43839"/>
                    </a:lnTo>
                    <a:lnTo>
                      <a:pt x="438381" y="45278"/>
                    </a:lnTo>
                    <a:lnTo>
                      <a:pt x="438301" y="46340"/>
                    </a:lnTo>
                    <a:lnTo>
                      <a:pt x="438939" y="47336"/>
                    </a:lnTo>
                    <a:lnTo>
                      <a:pt x="439676" y="47446"/>
                    </a:lnTo>
                    <a:lnTo>
                      <a:pt x="440559" y="47098"/>
                    </a:lnTo>
                    <a:lnTo>
                      <a:pt x="441293" y="46627"/>
                    </a:lnTo>
                    <a:lnTo>
                      <a:pt x="441553" y="46375"/>
                    </a:lnTo>
                    <a:lnTo>
                      <a:pt x="442240" y="46903"/>
                    </a:lnTo>
                    <a:lnTo>
                      <a:pt x="443772" y="48602"/>
                    </a:lnTo>
                    <a:lnTo>
                      <a:pt x="444492" y="49619"/>
                    </a:lnTo>
                    <a:lnTo>
                      <a:pt x="445569" y="52070"/>
                    </a:lnTo>
                    <a:lnTo>
                      <a:pt x="451240" y="56010"/>
                    </a:lnTo>
                    <a:lnTo>
                      <a:pt x="453753" y="59944"/>
                    </a:lnTo>
                    <a:lnTo>
                      <a:pt x="455926" y="64973"/>
                    </a:lnTo>
                    <a:lnTo>
                      <a:pt x="459010" y="69020"/>
                    </a:lnTo>
                    <a:lnTo>
                      <a:pt x="464345" y="70009"/>
                    </a:lnTo>
                    <a:lnTo>
                      <a:pt x="467020" y="68969"/>
                    </a:lnTo>
                    <a:lnTo>
                      <a:pt x="469890" y="66929"/>
                    </a:lnTo>
                    <a:lnTo>
                      <a:pt x="472176" y="64350"/>
                    </a:lnTo>
                    <a:lnTo>
                      <a:pt x="473518" y="60681"/>
                    </a:lnTo>
                    <a:lnTo>
                      <a:pt x="474492" y="60230"/>
                    </a:lnTo>
                    <a:lnTo>
                      <a:pt x="475675" y="59925"/>
                    </a:lnTo>
                    <a:lnTo>
                      <a:pt x="476661" y="59484"/>
                    </a:lnTo>
                    <a:lnTo>
                      <a:pt x="478390" y="57938"/>
                    </a:lnTo>
                    <a:lnTo>
                      <a:pt x="478805" y="57729"/>
                    </a:lnTo>
                    <a:lnTo>
                      <a:pt x="479365" y="57373"/>
                    </a:lnTo>
                    <a:lnTo>
                      <a:pt x="479302" y="56541"/>
                    </a:lnTo>
                    <a:lnTo>
                      <a:pt x="479081" y="55646"/>
                    </a:lnTo>
                    <a:lnTo>
                      <a:pt x="479267" y="55042"/>
                    </a:lnTo>
                    <a:lnTo>
                      <a:pt x="482164" y="55117"/>
                    </a:lnTo>
                    <a:lnTo>
                      <a:pt x="485001" y="56795"/>
                    </a:lnTo>
                    <a:lnTo>
                      <a:pt x="487130" y="57476"/>
                    </a:lnTo>
                    <a:lnTo>
                      <a:pt x="487987" y="54539"/>
                    </a:lnTo>
                    <a:lnTo>
                      <a:pt x="487639" y="51459"/>
                    </a:lnTo>
                    <a:lnTo>
                      <a:pt x="486742" y="49754"/>
                    </a:lnTo>
                    <a:lnTo>
                      <a:pt x="483612" y="47161"/>
                    </a:lnTo>
                    <a:lnTo>
                      <a:pt x="484305" y="45847"/>
                    </a:lnTo>
                    <a:lnTo>
                      <a:pt x="485105" y="45647"/>
                    </a:lnTo>
                    <a:lnTo>
                      <a:pt x="486134" y="45967"/>
                    </a:lnTo>
                    <a:lnTo>
                      <a:pt x="489166" y="46334"/>
                    </a:lnTo>
                    <a:lnTo>
                      <a:pt x="489718" y="46708"/>
                    </a:lnTo>
                    <a:lnTo>
                      <a:pt x="489956" y="47290"/>
                    </a:lnTo>
                    <a:lnTo>
                      <a:pt x="490580" y="48017"/>
                    </a:lnTo>
                    <a:lnTo>
                      <a:pt x="491434" y="48410"/>
                    </a:lnTo>
                    <a:lnTo>
                      <a:pt x="492307" y="48679"/>
                    </a:lnTo>
                    <a:lnTo>
                      <a:pt x="492993" y="49156"/>
                    </a:lnTo>
                    <a:lnTo>
                      <a:pt x="493275" y="50155"/>
                    </a:lnTo>
                    <a:lnTo>
                      <a:pt x="494887" y="53440"/>
                    </a:lnTo>
                    <a:lnTo>
                      <a:pt x="495408" y="54043"/>
                    </a:lnTo>
                    <a:lnTo>
                      <a:pt x="498690" y="55577"/>
                    </a:lnTo>
                    <a:lnTo>
                      <a:pt x="501955" y="59224"/>
                    </a:lnTo>
                    <a:lnTo>
                      <a:pt x="504679" y="63581"/>
                    </a:lnTo>
                    <a:lnTo>
                      <a:pt x="506282" y="67201"/>
                    </a:lnTo>
                    <a:lnTo>
                      <a:pt x="507154" y="67200"/>
                    </a:lnTo>
                    <a:lnTo>
                      <a:pt x="508151" y="67844"/>
                    </a:lnTo>
                    <a:lnTo>
                      <a:pt x="509303" y="68363"/>
                    </a:lnTo>
                    <a:lnTo>
                      <a:pt x="510247" y="69080"/>
                    </a:lnTo>
                    <a:lnTo>
                      <a:pt x="510643" y="70329"/>
                    </a:lnTo>
                    <a:lnTo>
                      <a:pt x="509962" y="73921"/>
                    </a:lnTo>
                    <a:lnTo>
                      <a:pt x="510026" y="75608"/>
                    </a:lnTo>
                    <a:lnTo>
                      <a:pt x="513245" y="80226"/>
                    </a:lnTo>
                    <a:lnTo>
                      <a:pt x="518562" y="90133"/>
                    </a:lnTo>
                    <a:lnTo>
                      <a:pt x="519932" y="91943"/>
                    </a:lnTo>
                    <a:lnTo>
                      <a:pt x="521830" y="93941"/>
                    </a:lnTo>
                    <a:lnTo>
                      <a:pt x="524163" y="95564"/>
                    </a:lnTo>
                    <a:lnTo>
                      <a:pt x="526869" y="96239"/>
                    </a:lnTo>
                    <a:lnTo>
                      <a:pt x="533866" y="97164"/>
                    </a:lnTo>
                    <a:lnTo>
                      <a:pt x="536622" y="96050"/>
                    </a:lnTo>
                    <a:lnTo>
                      <a:pt x="537784" y="91874"/>
                    </a:lnTo>
                    <a:lnTo>
                      <a:pt x="539837" y="92354"/>
                    </a:lnTo>
                    <a:lnTo>
                      <a:pt x="543215" y="91803"/>
                    </a:lnTo>
                    <a:lnTo>
                      <a:pt x="544751" y="91877"/>
                    </a:lnTo>
                    <a:lnTo>
                      <a:pt x="547009" y="93044"/>
                    </a:lnTo>
                    <a:lnTo>
                      <a:pt x="546306" y="93939"/>
                    </a:lnTo>
                    <a:lnTo>
                      <a:pt x="544272" y="94802"/>
                    </a:lnTo>
                    <a:lnTo>
                      <a:pt x="542552" y="95770"/>
                    </a:lnTo>
                    <a:lnTo>
                      <a:pt x="541142" y="97810"/>
                    </a:lnTo>
                    <a:lnTo>
                      <a:pt x="540809" y="99664"/>
                    </a:lnTo>
                    <a:lnTo>
                      <a:pt x="541826" y="100986"/>
                    </a:lnTo>
                    <a:lnTo>
                      <a:pt x="544375" y="101487"/>
                    </a:lnTo>
                    <a:lnTo>
                      <a:pt x="547090" y="101489"/>
                    </a:lnTo>
                    <a:lnTo>
                      <a:pt x="548023" y="101188"/>
                    </a:lnTo>
                    <a:lnTo>
                      <a:pt x="548561" y="100167"/>
                    </a:lnTo>
                    <a:lnTo>
                      <a:pt x="550035" y="97992"/>
                    </a:lnTo>
                    <a:lnTo>
                      <a:pt x="551196" y="96900"/>
                    </a:lnTo>
                    <a:lnTo>
                      <a:pt x="552462" y="96432"/>
                    </a:lnTo>
                    <a:lnTo>
                      <a:pt x="553600" y="96943"/>
                    </a:lnTo>
                    <a:lnTo>
                      <a:pt x="554367" y="98870"/>
                    </a:lnTo>
                    <a:lnTo>
                      <a:pt x="553952" y="99610"/>
                    </a:lnTo>
                    <a:lnTo>
                      <a:pt x="552914" y="100317"/>
                    </a:lnTo>
                    <a:lnTo>
                      <a:pt x="552065" y="101066"/>
                    </a:lnTo>
                    <a:lnTo>
                      <a:pt x="552209" y="101930"/>
                    </a:lnTo>
                    <a:lnTo>
                      <a:pt x="553059" y="102368"/>
                    </a:lnTo>
                    <a:lnTo>
                      <a:pt x="554240" y="102484"/>
                    </a:lnTo>
                    <a:lnTo>
                      <a:pt x="556541" y="102372"/>
                    </a:lnTo>
                    <a:lnTo>
                      <a:pt x="559793" y="104375"/>
                    </a:lnTo>
                    <a:lnTo>
                      <a:pt x="561534" y="105013"/>
                    </a:lnTo>
                    <a:lnTo>
                      <a:pt x="562281" y="103722"/>
                    </a:lnTo>
                    <a:lnTo>
                      <a:pt x="563172" y="103182"/>
                    </a:lnTo>
                    <a:lnTo>
                      <a:pt x="565143" y="102498"/>
                    </a:lnTo>
                    <a:lnTo>
                      <a:pt x="567227" y="101439"/>
                    </a:lnTo>
                    <a:lnTo>
                      <a:pt x="568358" y="99691"/>
                    </a:lnTo>
                    <a:lnTo>
                      <a:pt x="569775" y="102027"/>
                    </a:lnTo>
                    <a:lnTo>
                      <a:pt x="569615" y="106192"/>
                    </a:lnTo>
                    <a:lnTo>
                      <a:pt x="568584" y="110574"/>
                    </a:lnTo>
                    <a:lnTo>
                      <a:pt x="567399" y="113665"/>
                    </a:lnTo>
                    <a:lnTo>
                      <a:pt x="568340" y="114625"/>
                    </a:lnTo>
                    <a:lnTo>
                      <a:pt x="569296" y="113002"/>
                    </a:lnTo>
                    <a:lnTo>
                      <a:pt x="570637" y="109214"/>
                    </a:lnTo>
                    <a:lnTo>
                      <a:pt x="571695" y="107643"/>
                    </a:lnTo>
                    <a:lnTo>
                      <a:pt x="574900" y="106202"/>
                    </a:lnTo>
                    <a:lnTo>
                      <a:pt x="575708" y="105975"/>
                    </a:lnTo>
                    <a:lnTo>
                      <a:pt x="577032" y="106342"/>
                    </a:lnTo>
                    <a:lnTo>
                      <a:pt x="577416" y="107145"/>
                    </a:lnTo>
                    <a:lnTo>
                      <a:pt x="577486" y="108020"/>
                    </a:lnTo>
                    <a:lnTo>
                      <a:pt x="577849" y="108604"/>
                    </a:lnTo>
                    <a:lnTo>
                      <a:pt x="578966" y="110043"/>
                    </a:lnTo>
                    <a:lnTo>
                      <a:pt x="579804" y="110483"/>
                    </a:lnTo>
                    <a:lnTo>
                      <a:pt x="581815" y="109300"/>
                    </a:lnTo>
                    <a:lnTo>
                      <a:pt x="584033" y="108973"/>
                    </a:lnTo>
                    <a:lnTo>
                      <a:pt x="584873" y="108621"/>
                    </a:lnTo>
                    <a:lnTo>
                      <a:pt x="585921" y="107374"/>
                    </a:lnTo>
                    <a:lnTo>
                      <a:pt x="587496" y="102432"/>
                    </a:lnTo>
                    <a:lnTo>
                      <a:pt x="589609" y="103177"/>
                    </a:lnTo>
                    <a:lnTo>
                      <a:pt x="591847" y="103381"/>
                    </a:lnTo>
                    <a:lnTo>
                      <a:pt x="594136" y="103128"/>
                    </a:lnTo>
                    <a:lnTo>
                      <a:pt x="596264" y="102458"/>
                    </a:lnTo>
                    <a:lnTo>
                      <a:pt x="598039" y="101026"/>
                    </a:lnTo>
                    <a:lnTo>
                      <a:pt x="602810" y="95410"/>
                    </a:lnTo>
                    <a:lnTo>
                      <a:pt x="606293" y="95422"/>
                    </a:lnTo>
                    <a:lnTo>
                      <a:pt x="607276" y="95718"/>
                    </a:lnTo>
                    <a:lnTo>
                      <a:pt x="607877" y="96344"/>
                    </a:lnTo>
                    <a:lnTo>
                      <a:pt x="608341" y="96971"/>
                    </a:lnTo>
                    <a:lnTo>
                      <a:pt x="608932" y="97254"/>
                    </a:lnTo>
                    <a:lnTo>
                      <a:pt x="611138" y="97794"/>
                    </a:lnTo>
                    <a:lnTo>
                      <a:pt x="613343" y="98584"/>
                    </a:lnTo>
                    <a:lnTo>
                      <a:pt x="615427" y="98520"/>
                    </a:lnTo>
                    <a:lnTo>
                      <a:pt x="617237" y="96414"/>
                    </a:lnTo>
                    <a:lnTo>
                      <a:pt x="619455" y="99350"/>
                    </a:lnTo>
                    <a:lnTo>
                      <a:pt x="620177" y="100978"/>
                    </a:lnTo>
                    <a:lnTo>
                      <a:pt x="619397" y="101672"/>
                    </a:lnTo>
                    <a:lnTo>
                      <a:pt x="617624" y="102039"/>
                    </a:lnTo>
                    <a:lnTo>
                      <a:pt x="616346" y="103002"/>
                    </a:lnTo>
                    <a:lnTo>
                      <a:pt x="615378" y="104414"/>
                    </a:lnTo>
                    <a:lnTo>
                      <a:pt x="614596" y="106098"/>
                    </a:lnTo>
                    <a:lnTo>
                      <a:pt x="611397" y="105335"/>
                    </a:lnTo>
                    <a:lnTo>
                      <a:pt x="608364" y="107187"/>
                    </a:lnTo>
                    <a:lnTo>
                      <a:pt x="606802" y="110336"/>
                    </a:lnTo>
                    <a:lnTo>
                      <a:pt x="608017" y="113382"/>
                    </a:lnTo>
                    <a:lnTo>
                      <a:pt x="614053" y="117551"/>
                    </a:lnTo>
                    <a:lnTo>
                      <a:pt x="620642" y="120913"/>
                    </a:lnTo>
                    <a:lnTo>
                      <a:pt x="625965" y="117824"/>
                    </a:lnTo>
                    <a:lnTo>
                      <a:pt x="628847" y="116806"/>
                    </a:lnTo>
                    <a:lnTo>
                      <a:pt x="629640" y="115311"/>
                    </a:lnTo>
                    <a:lnTo>
                      <a:pt x="630206" y="113595"/>
                    </a:lnTo>
                    <a:lnTo>
                      <a:pt x="631174" y="112288"/>
                    </a:lnTo>
                    <a:lnTo>
                      <a:pt x="633050" y="111745"/>
                    </a:lnTo>
                    <a:lnTo>
                      <a:pt x="635038" y="112172"/>
                    </a:lnTo>
                    <a:lnTo>
                      <a:pt x="636608" y="113410"/>
                    </a:lnTo>
                    <a:lnTo>
                      <a:pt x="637242" y="115309"/>
                    </a:lnTo>
                    <a:lnTo>
                      <a:pt x="637510" y="115893"/>
                    </a:lnTo>
                    <a:lnTo>
                      <a:pt x="638108" y="116355"/>
                    </a:lnTo>
                    <a:lnTo>
                      <a:pt x="638686" y="116951"/>
                    </a:lnTo>
                    <a:lnTo>
                      <a:pt x="638972" y="117963"/>
                    </a:lnTo>
                    <a:lnTo>
                      <a:pt x="638791" y="119441"/>
                    </a:lnTo>
                    <a:lnTo>
                      <a:pt x="638508" y="120523"/>
                    </a:lnTo>
                    <a:lnTo>
                      <a:pt x="638461" y="121564"/>
                    </a:lnTo>
                    <a:lnTo>
                      <a:pt x="638953" y="122827"/>
                    </a:lnTo>
                    <a:lnTo>
                      <a:pt x="644712" y="117548"/>
                    </a:lnTo>
                    <a:lnTo>
                      <a:pt x="645452" y="116667"/>
                    </a:lnTo>
                    <a:lnTo>
                      <a:pt x="646256" y="117619"/>
                    </a:lnTo>
                    <a:lnTo>
                      <a:pt x="648071" y="122015"/>
                    </a:lnTo>
                    <a:lnTo>
                      <a:pt x="648438" y="123267"/>
                    </a:lnTo>
                    <a:lnTo>
                      <a:pt x="649283" y="124199"/>
                    </a:lnTo>
                    <a:lnTo>
                      <a:pt x="651123" y="124659"/>
                    </a:lnTo>
                    <a:lnTo>
                      <a:pt x="652685" y="125439"/>
                    </a:lnTo>
                    <a:lnTo>
                      <a:pt x="652832" y="127273"/>
                    </a:lnTo>
                    <a:lnTo>
                      <a:pt x="652291" y="127436"/>
                    </a:lnTo>
                    <a:lnTo>
                      <a:pt x="650076" y="127548"/>
                    </a:lnTo>
                    <a:lnTo>
                      <a:pt x="649350" y="128043"/>
                    </a:lnTo>
                    <a:lnTo>
                      <a:pt x="649199" y="129126"/>
                    </a:lnTo>
                    <a:lnTo>
                      <a:pt x="649693" y="129983"/>
                    </a:lnTo>
                    <a:lnTo>
                      <a:pt x="650456" y="130768"/>
                    </a:lnTo>
                    <a:lnTo>
                      <a:pt x="651074" y="131637"/>
                    </a:lnTo>
                    <a:lnTo>
                      <a:pt x="651719" y="133245"/>
                    </a:lnTo>
                    <a:lnTo>
                      <a:pt x="651962" y="134465"/>
                    </a:lnTo>
                    <a:lnTo>
                      <a:pt x="651918" y="137351"/>
                    </a:lnTo>
                    <a:lnTo>
                      <a:pt x="651790" y="138287"/>
                    </a:lnTo>
                    <a:lnTo>
                      <a:pt x="651194" y="139648"/>
                    </a:lnTo>
                    <a:lnTo>
                      <a:pt x="651033" y="140845"/>
                    </a:lnTo>
                    <a:lnTo>
                      <a:pt x="651432" y="141910"/>
                    </a:lnTo>
                    <a:lnTo>
                      <a:pt x="652331" y="142208"/>
                    </a:lnTo>
                    <a:lnTo>
                      <a:pt x="653233" y="141817"/>
                    </a:lnTo>
                    <a:lnTo>
                      <a:pt x="654622" y="138826"/>
                    </a:lnTo>
                    <a:lnTo>
                      <a:pt x="659223" y="135626"/>
                    </a:lnTo>
                    <a:lnTo>
                      <a:pt x="660626" y="134323"/>
                    </a:lnTo>
                    <a:lnTo>
                      <a:pt x="661175" y="131931"/>
                    </a:lnTo>
                    <a:lnTo>
                      <a:pt x="661161" y="130275"/>
                    </a:lnTo>
                    <a:lnTo>
                      <a:pt x="661726" y="129091"/>
                    </a:lnTo>
                    <a:lnTo>
                      <a:pt x="664112" y="128138"/>
                    </a:lnTo>
                    <a:lnTo>
                      <a:pt x="671927" y="134860"/>
                    </a:lnTo>
                    <a:lnTo>
                      <a:pt x="676424" y="137758"/>
                    </a:lnTo>
                    <a:lnTo>
                      <a:pt x="682364" y="139710"/>
                    </a:lnTo>
                    <a:lnTo>
                      <a:pt x="694218" y="140682"/>
                    </a:lnTo>
                    <a:lnTo>
                      <a:pt x="699288" y="139194"/>
                    </a:lnTo>
                    <a:lnTo>
                      <a:pt x="701916" y="139030"/>
                    </a:lnTo>
                    <a:lnTo>
                      <a:pt x="703376" y="140761"/>
                    </a:lnTo>
                    <a:lnTo>
                      <a:pt x="704711" y="138867"/>
                    </a:lnTo>
                    <a:lnTo>
                      <a:pt x="708288" y="136525"/>
                    </a:lnTo>
                    <a:lnTo>
                      <a:pt x="716467" y="128570"/>
                    </a:lnTo>
                    <a:lnTo>
                      <a:pt x="717518" y="127611"/>
                    </a:lnTo>
                    <a:lnTo>
                      <a:pt x="719835" y="126561"/>
                    </a:lnTo>
                    <a:lnTo>
                      <a:pt x="722976" y="126113"/>
                    </a:lnTo>
                    <a:lnTo>
                      <a:pt x="725648" y="126036"/>
                    </a:lnTo>
                    <a:lnTo>
                      <a:pt x="726295" y="126688"/>
                    </a:lnTo>
                    <a:lnTo>
                      <a:pt x="726378" y="128147"/>
                    </a:lnTo>
                    <a:lnTo>
                      <a:pt x="726079" y="130936"/>
                    </a:lnTo>
                    <a:lnTo>
                      <a:pt x="726369" y="132106"/>
                    </a:lnTo>
                    <a:lnTo>
                      <a:pt x="727057" y="133134"/>
                    </a:lnTo>
                    <a:lnTo>
                      <a:pt x="728596" y="134900"/>
                    </a:lnTo>
                    <a:lnTo>
                      <a:pt x="729055" y="135863"/>
                    </a:lnTo>
                    <a:lnTo>
                      <a:pt x="729682" y="137723"/>
                    </a:lnTo>
                    <a:lnTo>
                      <a:pt x="730372" y="138397"/>
                    </a:lnTo>
                    <a:lnTo>
                      <a:pt x="731417" y="138283"/>
                    </a:lnTo>
                    <a:lnTo>
                      <a:pt x="732860" y="137757"/>
                    </a:lnTo>
                    <a:lnTo>
                      <a:pt x="734165" y="137666"/>
                    </a:lnTo>
                    <a:lnTo>
                      <a:pt x="734715" y="138880"/>
                    </a:lnTo>
                    <a:lnTo>
                      <a:pt x="735449" y="144483"/>
                    </a:lnTo>
                    <a:lnTo>
                      <a:pt x="736254" y="147315"/>
                    </a:lnTo>
                    <a:lnTo>
                      <a:pt x="737245" y="149055"/>
                    </a:lnTo>
                    <a:lnTo>
                      <a:pt x="739721" y="150020"/>
                    </a:lnTo>
                    <a:lnTo>
                      <a:pt x="745666" y="150190"/>
                    </a:lnTo>
                    <a:lnTo>
                      <a:pt x="747258" y="150479"/>
                    </a:lnTo>
                    <a:lnTo>
                      <a:pt x="748186" y="150937"/>
                    </a:lnTo>
                    <a:lnTo>
                      <a:pt x="750693" y="151705"/>
                    </a:lnTo>
                    <a:lnTo>
                      <a:pt x="751185" y="152222"/>
                    </a:lnTo>
                    <a:lnTo>
                      <a:pt x="751521" y="152975"/>
                    </a:lnTo>
                    <a:lnTo>
                      <a:pt x="753747" y="156305"/>
                    </a:lnTo>
                    <a:lnTo>
                      <a:pt x="754977" y="159018"/>
                    </a:lnTo>
                    <a:lnTo>
                      <a:pt x="755456" y="159742"/>
                    </a:lnTo>
                    <a:lnTo>
                      <a:pt x="759945" y="162150"/>
                    </a:lnTo>
                    <a:lnTo>
                      <a:pt x="760640" y="162930"/>
                    </a:lnTo>
                    <a:lnTo>
                      <a:pt x="760988" y="163476"/>
                    </a:lnTo>
                    <a:lnTo>
                      <a:pt x="763671" y="166437"/>
                    </a:lnTo>
                    <a:lnTo>
                      <a:pt x="764960" y="166921"/>
                    </a:lnTo>
                    <a:lnTo>
                      <a:pt x="766502" y="166544"/>
                    </a:lnTo>
                    <a:lnTo>
                      <a:pt x="769367" y="165246"/>
                    </a:lnTo>
                    <a:lnTo>
                      <a:pt x="771743" y="164463"/>
                    </a:lnTo>
                    <a:lnTo>
                      <a:pt x="773477" y="164488"/>
                    </a:lnTo>
                    <a:lnTo>
                      <a:pt x="774852" y="165744"/>
                    </a:lnTo>
                    <a:lnTo>
                      <a:pt x="776595" y="167873"/>
                    </a:lnTo>
                    <a:lnTo>
                      <a:pt x="778596" y="169261"/>
                    </a:lnTo>
                    <a:lnTo>
                      <a:pt x="780467" y="171019"/>
                    </a:lnTo>
                    <a:lnTo>
                      <a:pt x="782349" y="171909"/>
                    </a:lnTo>
                    <a:lnTo>
                      <a:pt x="784927" y="170762"/>
                    </a:lnTo>
                    <a:lnTo>
                      <a:pt x="783956" y="168571"/>
                    </a:lnTo>
                    <a:lnTo>
                      <a:pt x="778762" y="165539"/>
                    </a:lnTo>
                    <a:lnTo>
                      <a:pt x="776399" y="162535"/>
                    </a:lnTo>
                    <a:lnTo>
                      <a:pt x="781189" y="162709"/>
                    </a:lnTo>
                    <a:lnTo>
                      <a:pt x="784339" y="162501"/>
                    </a:lnTo>
                    <a:lnTo>
                      <a:pt x="787617" y="161899"/>
                    </a:lnTo>
                    <a:lnTo>
                      <a:pt x="788988" y="163547"/>
                    </a:lnTo>
                    <a:lnTo>
                      <a:pt x="790730" y="165551"/>
                    </a:lnTo>
                    <a:lnTo>
                      <a:pt x="793111" y="166693"/>
                    </a:lnTo>
                    <a:lnTo>
                      <a:pt x="795863" y="165597"/>
                    </a:lnTo>
                    <a:lnTo>
                      <a:pt x="797729" y="165060"/>
                    </a:lnTo>
                    <a:lnTo>
                      <a:pt x="799156" y="163840"/>
                    </a:lnTo>
                    <a:lnTo>
                      <a:pt x="799181" y="162600"/>
                    </a:lnTo>
                    <a:lnTo>
                      <a:pt x="796538" y="163638"/>
                    </a:lnTo>
                    <a:lnTo>
                      <a:pt x="793523" y="163229"/>
                    </a:lnTo>
                    <a:lnTo>
                      <a:pt x="791645" y="162215"/>
                    </a:lnTo>
                    <a:lnTo>
                      <a:pt x="788392" y="160193"/>
                    </a:lnTo>
                    <a:lnTo>
                      <a:pt x="785499" y="159910"/>
                    </a:lnTo>
                    <a:lnTo>
                      <a:pt x="783128" y="157899"/>
                    </a:lnTo>
                    <a:lnTo>
                      <a:pt x="785032" y="156433"/>
                    </a:lnTo>
                    <a:lnTo>
                      <a:pt x="788558" y="156352"/>
                    </a:lnTo>
                    <a:lnTo>
                      <a:pt x="793880" y="153731"/>
                    </a:lnTo>
                    <a:lnTo>
                      <a:pt x="794713" y="153242"/>
                    </a:lnTo>
                    <a:lnTo>
                      <a:pt x="795883" y="152029"/>
                    </a:lnTo>
                    <a:lnTo>
                      <a:pt x="796053" y="151479"/>
                    </a:lnTo>
                    <a:lnTo>
                      <a:pt x="794149" y="150968"/>
                    </a:lnTo>
                    <a:lnTo>
                      <a:pt x="793405" y="149968"/>
                    </a:lnTo>
                    <a:lnTo>
                      <a:pt x="796194" y="147774"/>
                    </a:lnTo>
                    <a:lnTo>
                      <a:pt x="799598" y="147075"/>
                    </a:lnTo>
                    <a:lnTo>
                      <a:pt x="801505" y="144871"/>
                    </a:lnTo>
                    <a:lnTo>
                      <a:pt x="804391" y="145404"/>
                    </a:lnTo>
                    <a:lnTo>
                      <a:pt x="807711" y="144529"/>
                    </a:lnTo>
                    <a:lnTo>
                      <a:pt x="808040" y="144957"/>
                    </a:lnTo>
                    <a:lnTo>
                      <a:pt x="806887" y="147293"/>
                    </a:lnTo>
                    <a:lnTo>
                      <a:pt x="809390" y="148561"/>
                    </a:lnTo>
                    <a:lnTo>
                      <a:pt x="813413" y="148368"/>
                    </a:lnTo>
                    <a:lnTo>
                      <a:pt x="816558" y="147452"/>
                    </a:lnTo>
                    <a:lnTo>
                      <a:pt x="819144" y="146469"/>
                    </a:lnTo>
                    <a:lnTo>
                      <a:pt x="820490" y="144011"/>
                    </a:lnTo>
                    <a:lnTo>
                      <a:pt x="820507" y="142280"/>
                    </a:lnTo>
                    <a:lnTo>
                      <a:pt x="823147" y="141945"/>
                    </a:lnTo>
                    <a:lnTo>
                      <a:pt x="823000" y="144293"/>
                    </a:lnTo>
                    <a:lnTo>
                      <a:pt x="827586" y="146495"/>
                    </a:lnTo>
                    <a:lnTo>
                      <a:pt x="829664" y="146694"/>
                    </a:lnTo>
                    <a:lnTo>
                      <a:pt x="834052" y="142867"/>
                    </a:lnTo>
                    <a:lnTo>
                      <a:pt x="834647" y="142459"/>
                    </a:lnTo>
                    <a:lnTo>
                      <a:pt x="837486" y="141223"/>
                    </a:lnTo>
                    <a:lnTo>
                      <a:pt x="838402" y="140707"/>
                    </a:lnTo>
                    <a:lnTo>
                      <a:pt x="845556" y="136697"/>
                    </a:lnTo>
                    <a:lnTo>
                      <a:pt x="844313" y="135318"/>
                    </a:lnTo>
                    <a:lnTo>
                      <a:pt x="837887" y="136791"/>
                    </a:lnTo>
                    <a:lnTo>
                      <a:pt x="835855" y="137186"/>
                    </a:lnTo>
                    <a:lnTo>
                      <a:pt x="830365" y="141204"/>
                    </a:lnTo>
                    <a:lnTo>
                      <a:pt x="828853" y="141430"/>
                    </a:lnTo>
                    <a:lnTo>
                      <a:pt x="827755" y="139704"/>
                    </a:lnTo>
                    <a:lnTo>
                      <a:pt x="826960" y="137297"/>
                    </a:lnTo>
                    <a:lnTo>
                      <a:pt x="827627" y="133348"/>
                    </a:lnTo>
                    <a:lnTo>
                      <a:pt x="830443" y="129619"/>
                    </a:lnTo>
                    <a:lnTo>
                      <a:pt x="831480" y="128562"/>
                    </a:lnTo>
                    <a:lnTo>
                      <a:pt x="834216" y="128324"/>
                    </a:lnTo>
                    <a:lnTo>
                      <a:pt x="834998" y="128649"/>
                    </a:lnTo>
                    <a:lnTo>
                      <a:pt x="835324" y="129248"/>
                    </a:lnTo>
                    <a:lnTo>
                      <a:pt x="835845" y="129851"/>
                    </a:lnTo>
                    <a:lnTo>
                      <a:pt x="837197" y="130122"/>
                    </a:lnTo>
                    <a:lnTo>
                      <a:pt x="838391" y="129912"/>
                    </a:lnTo>
                    <a:lnTo>
                      <a:pt x="838945" y="129275"/>
                    </a:lnTo>
                    <a:lnTo>
                      <a:pt x="839371" y="128438"/>
                    </a:lnTo>
                    <a:lnTo>
                      <a:pt x="840291" y="127547"/>
                    </a:lnTo>
                    <a:lnTo>
                      <a:pt x="842105" y="126482"/>
                    </a:lnTo>
                    <a:lnTo>
                      <a:pt x="844279" y="125674"/>
                    </a:lnTo>
                    <a:lnTo>
                      <a:pt x="846671" y="125620"/>
                    </a:lnTo>
                    <a:lnTo>
                      <a:pt x="849141" y="126901"/>
                    </a:lnTo>
                    <a:lnTo>
                      <a:pt x="853740" y="124144"/>
                    </a:lnTo>
                    <a:lnTo>
                      <a:pt x="858196" y="120449"/>
                    </a:lnTo>
                    <a:lnTo>
                      <a:pt x="861647" y="118467"/>
                    </a:lnTo>
                    <a:lnTo>
                      <a:pt x="862204" y="117872"/>
                    </a:lnTo>
                    <a:lnTo>
                      <a:pt x="862733" y="116069"/>
                    </a:lnTo>
                    <a:lnTo>
                      <a:pt x="863961" y="115538"/>
                    </a:lnTo>
                    <a:lnTo>
                      <a:pt x="865392" y="115448"/>
                    </a:lnTo>
                    <a:lnTo>
                      <a:pt x="866590" y="114959"/>
                    </a:lnTo>
                    <a:lnTo>
                      <a:pt x="868115" y="112267"/>
                    </a:lnTo>
                    <a:lnTo>
                      <a:pt x="867656" y="109967"/>
                    </a:lnTo>
                    <a:lnTo>
                      <a:pt x="866494" y="107634"/>
                    </a:lnTo>
                    <a:lnTo>
                      <a:pt x="865845" y="104820"/>
                    </a:lnTo>
                    <a:lnTo>
                      <a:pt x="867105" y="103498"/>
                    </a:lnTo>
                    <a:lnTo>
                      <a:pt x="869928" y="103923"/>
                    </a:lnTo>
                    <a:lnTo>
                      <a:pt x="872866" y="105163"/>
                    </a:lnTo>
                    <a:lnTo>
                      <a:pt x="874530" y="106287"/>
                    </a:lnTo>
                    <a:lnTo>
                      <a:pt x="872603" y="111241"/>
                    </a:lnTo>
                    <a:lnTo>
                      <a:pt x="870166" y="115536"/>
                    </a:lnTo>
                    <a:lnTo>
                      <a:pt x="862135" y="123559"/>
                    </a:lnTo>
                    <a:lnTo>
                      <a:pt x="858275" y="128389"/>
                    </a:lnTo>
                    <a:lnTo>
                      <a:pt x="856020" y="129893"/>
                    </a:lnTo>
                    <a:lnTo>
                      <a:pt x="851540" y="130577"/>
                    </a:lnTo>
                    <a:lnTo>
                      <a:pt x="850612" y="131218"/>
                    </a:lnTo>
                    <a:lnTo>
                      <a:pt x="850051" y="132209"/>
                    </a:lnTo>
                    <a:lnTo>
                      <a:pt x="846204" y="134728"/>
                    </a:lnTo>
                    <a:lnTo>
                      <a:pt x="847075" y="135731"/>
                    </a:lnTo>
                    <a:lnTo>
                      <a:pt x="852288" y="133955"/>
                    </a:lnTo>
                    <a:lnTo>
                      <a:pt x="855071" y="133127"/>
                    </a:lnTo>
                    <a:lnTo>
                      <a:pt x="863299" y="132394"/>
                    </a:lnTo>
                    <a:lnTo>
                      <a:pt x="865334" y="131909"/>
                    </a:lnTo>
                    <a:lnTo>
                      <a:pt x="869200" y="129945"/>
                    </a:lnTo>
                    <a:lnTo>
                      <a:pt x="871623" y="129916"/>
                    </a:lnTo>
                    <a:lnTo>
                      <a:pt x="871612" y="130707"/>
                    </a:lnTo>
                    <a:lnTo>
                      <a:pt x="869860" y="131770"/>
                    </a:lnTo>
                    <a:lnTo>
                      <a:pt x="863754" y="133277"/>
                    </a:lnTo>
                    <a:lnTo>
                      <a:pt x="860376" y="135292"/>
                    </a:lnTo>
                    <a:lnTo>
                      <a:pt x="855805" y="139214"/>
                    </a:lnTo>
                    <a:lnTo>
                      <a:pt x="852265" y="143645"/>
                    </a:lnTo>
                    <a:lnTo>
                      <a:pt x="847813" y="147384"/>
                    </a:lnTo>
                    <a:lnTo>
                      <a:pt x="846207" y="148219"/>
                    </a:lnTo>
                    <a:lnTo>
                      <a:pt x="842663" y="150890"/>
                    </a:lnTo>
                    <a:lnTo>
                      <a:pt x="839878" y="153078"/>
                    </a:lnTo>
                    <a:lnTo>
                      <a:pt x="837469" y="155271"/>
                    </a:lnTo>
                    <a:lnTo>
                      <a:pt x="837676" y="160231"/>
                    </a:lnTo>
                    <a:lnTo>
                      <a:pt x="839772" y="164601"/>
                    </a:lnTo>
                    <a:lnTo>
                      <a:pt x="842269" y="166374"/>
                    </a:lnTo>
                    <a:lnTo>
                      <a:pt x="844137" y="168263"/>
                    </a:lnTo>
                    <a:lnTo>
                      <a:pt x="845381" y="169770"/>
                    </a:lnTo>
                    <a:lnTo>
                      <a:pt x="847650" y="174248"/>
                    </a:lnTo>
                    <a:lnTo>
                      <a:pt x="850233" y="169080"/>
                    </a:lnTo>
                    <a:lnTo>
                      <a:pt x="851969" y="167359"/>
                    </a:lnTo>
                    <a:lnTo>
                      <a:pt x="853707" y="168222"/>
                    </a:lnTo>
                    <a:lnTo>
                      <a:pt x="854646" y="168238"/>
                    </a:lnTo>
                    <a:lnTo>
                      <a:pt x="855705" y="164629"/>
                    </a:lnTo>
                    <a:lnTo>
                      <a:pt x="857314" y="162312"/>
                    </a:lnTo>
                    <a:lnTo>
                      <a:pt x="862509" y="158681"/>
                    </a:lnTo>
                    <a:lnTo>
                      <a:pt x="866724" y="154108"/>
                    </a:lnTo>
                    <a:lnTo>
                      <a:pt x="867849" y="153440"/>
                    </a:lnTo>
                    <a:lnTo>
                      <a:pt x="868711" y="153997"/>
                    </a:lnTo>
                    <a:lnTo>
                      <a:pt x="869564" y="155221"/>
                    </a:lnTo>
                    <a:lnTo>
                      <a:pt x="870168" y="156587"/>
                    </a:lnTo>
                    <a:lnTo>
                      <a:pt x="870404" y="157539"/>
                    </a:lnTo>
                    <a:lnTo>
                      <a:pt x="870800" y="158109"/>
                    </a:lnTo>
                    <a:lnTo>
                      <a:pt x="871743" y="157115"/>
                    </a:lnTo>
                    <a:lnTo>
                      <a:pt x="873115" y="154931"/>
                    </a:lnTo>
                    <a:lnTo>
                      <a:pt x="873650" y="153606"/>
                    </a:lnTo>
                    <a:lnTo>
                      <a:pt x="874892" y="153545"/>
                    </a:lnTo>
                    <a:lnTo>
                      <a:pt x="876440" y="153740"/>
                    </a:lnTo>
                    <a:lnTo>
                      <a:pt x="877874" y="153235"/>
                    </a:lnTo>
                    <a:lnTo>
                      <a:pt x="885703" y="145564"/>
                    </a:lnTo>
                    <a:lnTo>
                      <a:pt x="888898" y="143342"/>
                    </a:lnTo>
                    <a:lnTo>
                      <a:pt x="888339" y="145707"/>
                    </a:lnTo>
                    <a:lnTo>
                      <a:pt x="886598" y="148280"/>
                    </a:lnTo>
                    <a:lnTo>
                      <a:pt x="884532" y="150346"/>
                    </a:lnTo>
                    <a:lnTo>
                      <a:pt x="883093" y="151195"/>
                    </a:lnTo>
                    <a:lnTo>
                      <a:pt x="882581" y="151623"/>
                    </a:lnTo>
                    <a:lnTo>
                      <a:pt x="881159" y="153598"/>
                    </a:lnTo>
                    <a:lnTo>
                      <a:pt x="880861" y="154165"/>
                    </a:lnTo>
                    <a:lnTo>
                      <a:pt x="880615" y="155547"/>
                    </a:lnTo>
                    <a:lnTo>
                      <a:pt x="880027" y="156224"/>
                    </a:lnTo>
                    <a:lnTo>
                      <a:pt x="876037" y="158516"/>
                    </a:lnTo>
                    <a:lnTo>
                      <a:pt x="874722" y="159483"/>
                    </a:lnTo>
                    <a:lnTo>
                      <a:pt x="873839" y="160634"/>
                    </a:lnTo>
                    <a:lnTo>
                      <a:pt x="873643" y="162173"/>
                    </a:lnTo>
                    <a:lnTo>
                      <a:pt x="874271" y="163185"/>
                    </a:lnTo>
                    <a:lnTo>
                      <a:pt x="875099" y="163929"/>
                    </a:lnTo>
                    <a:lnTo>
                      <a:pt x="875524" y="164667"/>
                    </a:lnTo>
                    <a:lnTo>
                      <a:pt x="876361" y="167840"/>
                    </a:lnTo>
                    <a:lnTo>
                      <a:pt x="878519" y="168786"/>
                    </a:lnTo>
                    <a:lnTo>
                      <a:pt x="881122" y="168250"/>
                    </a:lnTo>
                    <a:lnTo>
                      <a:pt x="883371" y="167021"/>
                    </a:lnTo>
                    <a:lnTo>
                      <a:pt x="885093" y="165781"/>
                    </a:lnTo>
                    <a:lnTo>
                      <a:pt x="887434" y="164668"/>
                    </a:lnTo>
                    <a:lnTo>
                      <a:pt x="889467" y="164842"/>
                    </a:lnTo>
                    <a:lnTo>
                      <a:pt x="890311" y="167537"/>
                    </a:lnTo>
                    <a:lnTo>
                      <a:pt x="889743" y="168996"/>
                    </a:lnTo>
                    <a:lnTo>
                      <a:pt x="888547" y="169567"/>
                    </a:lnTo>
                    <a:lnTo>
                      <a:pt x="887335" y="169763"/>
                    </a:lnTo>
                    <a:lnTo>
                      <a:pt x="886803" y="170128"/>
                    </a:lnTo>
                    <a:lnTo>
                      <a:pt x="886591" y="171208"/>
                    </a:lnTo>
                    <a:lnTo>
                      <a:pt x="885002" y="174910"/>
                    </a:lnTo>
                    <a:lnTo>
                      <a:pt x="880374" y="180234"/>
                    </a:lnTo>
                    <a:lnTo>
                      <a:pt x="879708" y="181410"/>
                    </a:lnTo>
                    <a:lnTo>
                      <a:pt x="879763" y="182662"/>
                    </a:lnTo>
                    <a:lnTo>
                      <a:pt x="880043" y="184262"/>
                    </a:lnTo>
                    <a:lnTo>
                      <a:pt x="880699" y="185306"/>
                    </a:lnTo>
                    <a:lnTo>
                      <a:pt x="881778" y="184951"/>
                    </a:lnTo>
                    <a:lnTo>
                      <a:pt x="883318" y="184094"/>
                    </a:lnTo>
                    <a:lnTo>
                      <a:pt x="883613" y="185225"/>
                    </a:lnTo>
                    <a:lnTo>
                      <a:pt x="883092" y="187988"/>
                    </a:lnTo>
                    <a:lnTo>
                      <a:pt x="883581" y="190802"/>
                    </a:lnTo>
                    <a:lnTo>
                      <a:pt x="884383" y="193371"/>
                    </a:lnTo>
                    <a:lnTo>
                      <a:pt x="885729" y="194710"/>
                    </a:lnTo>
                    <a:lnTo>
                      <a:pt x="887786" y="193758"/>
                    </a:lnTo>
                    <a:lnTo>
                      <a:pt x="888361" y="192518"/>
                    </a:lnTo>
                    <a:lnTo>
                      <a:pt x="888440" y="191237"/>
                    </a:lnTo>
                    <a:lnTo>
                      <a:pt x="888856" y="190244"/>
                    </a:lnTo>
                    <a:lnTo>
                      <a:pt x="890473" y="189879"/>
                    </a:lnTo>
                    <a:lnTo>
                      <a:pt x="891182" y="190132"/>
                    </a:lnTo>
                    <a:lnTo>
                      <a:pt x="891545" y="190754"/>
                    </a:lnTo>
                    <a:lnTo>
                      <a:pt x="891793" y="191468"/>
                    </a:lnTo>
                    <a:lnTo>
                      <a:pt x="892178" y="192090"/>
                    </a:lnTo>
                    <a:lnTo>
                      <a:pt x="892977" y="192533"/>
                    </a:lnTo>
                    <a:lnTo>
                      <a:pt x="893662" y="192317"/>
                    </a:lnTo>
                    <a:lnTo>
                      <a:pt x="894380" y="191934"/>
                    </a:lnTo>
                    <a:lnTo>
                      <a:pt x="899412" y="191031"/>
                    </a:lnTo>
                    <a:lnTo>
                      <a:pt x="900392" y="191029"/>
                    </a:lnTo>
                    <a:lnTo>
                      <a:pt x="901394" y="191758"/>
                    </a:lnTo>
                    <a:lnTo>
                      <a:pt x="902912" y="194019"/>
                    </a:lnTo>
                    <a:lnTo>
                      <a:pt x="903453" y="194499"/>
                    </a:lnTo>
                    <a:lnTo>
                      <a:pt x="906306" y="194336"/>
                    </a:lnTo>
                    <a:lnTo>
                      <a:pt x="909009" y="193796"/>
                    </a:lnTo>
                    <a:lnTo>
                      <a:pt x="913526" y="192073"/>
                    </a:lnTo>
                    <a:lnTo>
                      <a:pt x="917610" y="188914"/>
                    </a:lnTo>
                    <a:lnTo>
                      <a:pt x="920211" y="184839"/>
                    </a:lnTo>
                    <a:lnTo>
                      <a:pt x="924101" y="174808"/>
                    </a:lnTo>
                    <a:lnTo>
                      <a:pt x="927994" y="168718"/>
                    </a:lnTo>
                    <a:lnTo>
                      <a:pt x="928565" y="166551"/>
                    </a:lnTo>
                    <a:lnTo>
                      <a:pt x="927946" y="164422"/>
                    </a:lnTo>
                    <a:lnTo>
                      <a:pt x="926283" y="162845"/>
                    </a:lnTo>
                    <a:lnTo>
                      <a:pt x="924064" y="161860"/>
                    </a:lnTo>
                    <a:lnTo>
                      <a:pt x="921691" y="161561"/>
                    </a:lnTo>
                    <a:lnTo>
                      <a:pt x="920052" y="161882"/>
                    </a:lnTo>
                    <a:lnTo>
                      <a:pt x="917095" y="162317"/>
                    </a:lnTo>
                    <a:lnTo>
                      <a:pt x="914809" y="162367"/>
                    </a:lnTo>
                    <a:lnTo>
                      <a:pt x="911696" y="162583"/>
                    </a:lnTo>
                    <a:lnTo>
                      <a:pt x="910483" y="160082"/>
                    </a:lnTo>
                    <a:lnTo>
                      <a:pt x="909166" y="159555"/>
                    </a:lnTo>
                    <a:lnTo>
                      <a:pt x="905800" y="160020"/>
                    </a:lnTo>
                    <a:lnTo>
                      <a:pt x="904762" y="159447"/>
                    </a:lnTo>
                    <a:lnTo>
                      <a:pt x="904411" y="157272"/>
                    </a:lnTo>
                    <a:lnTo>
                      <a:pt x="905108" y="156223"/>
                    </a:lnTo>
                    <a:lnTo>
                      <a:pt x="906791" y="155714"/>
                    </a:lnTo>
                    <a:lnTo>
                      <a:pt x="910490" y="155205"/>
                    </a:lnTo>
                    <a:lnTo>
                      <a:pt x="911336" y="152449"/>
                    </a:lnTo>
                    <a:lnTo>
                      <a:pt x="918139" y="144083"/>
                    </a:lnTo>
                    <a:lnTo>
                      <a:pt x="920317" y="142210"/>
                    </a:lnTo>
                    <a:lnTo>
                      <a:pt x="922846" y="142043"/>
                    </a:lnTo>
                    <a:lnTo>
                      <a:pt x="924021" y="142370"/>
                    </a:lnTo>
                    <a:lnTo>
                      <a:pt x="924871" y="142221"/>
                    </a:lnTo>
                    <a:lnTo>
                      <a:pt x="928170" y="138892"/>
                    </a:lnTo>
                    <a:lnTo>
                      <a:pt x="931204" y="136621"/>
                    </a:lnTo>
                    <a:lnTo>
                      <a:pt x="935436" y="132647"/>
                    </a:lnTo>
                    <a:lnTo>
                      <a:pt x="936880" y="131615"/>
                    </a:lnTo>
                    <a:lnTo>
                      <a:pt x="938283" y="131228"/>
                    </a:lnTo>
                    <a:lnTo>
                      <a:pt x="939627" y="128738"/>
                    </a:lnTo>
                    <a:lnTo>
                      <a:pt x="941447" y="129222"/>
                    </a:lnTo>
                    <a:lnTo>
                      <a:pt x="943443" y="129890"/>
                    </a:lnTo>
                    <a:lnTo>
                      <a:pt x="947464" y="128710"/>
                    </a:lnTo>
                    <a:lnTo>
                      <a:pt x="949219" y="126320"/>
                    </a:lnTo>
                    <a:lnTo>
                      <a:pt x="952685" y="125668"/>
                    </a:lnTo>
                    <a:lnTo>
                      <a:pt x="954333" y="124802"/>
                    </a:lnTo>
                    <a:lnTo>
                      <a:pt x="954176" y="122555"/>
                    </a:lnTo>
                    <a:lnTo>
                      <a:pt x="955172" y="123202"/>
                    </a:lnTo>
                    <a:lnTo>
                      <a:pt x="956338" y="124571"/>
                    </a:lnTo>
                    <a:lnTo>
                      <a:pt x="955870" y="125818"/>
                    </a:lnTo>
                    <a:lnTo>
                      <a:pt x="953943" y="127127"/>
                    </a:lnTo>
                    <a:lnTo>
                      <a:pt x="952016" y="128616"/>
                    </a:lnTo>
                    <a:lnTo>
                      <a:pt x="949454" y="129825"/>
                    </a:lnTo>
                    <a:lnTo>
                      <a:pt x="947904" y="130155"/>
                    </a:lnTo>
                    <a:lnTo>
                      <a:pt x="945710" y="130920"/>
                    </a:lnTo>
                    <a:lnTo>
                      <a:pt x="943341" y="130874"/>
                    </a:lnTo>
                    <a:lnTo>
                      <a:pt x="941962" y="131922"/>
                    </a:lnTo>
                    <a:lnTo>
                      <a:pt x="942025" y="134435"/>
                    </a:lnTo>
                    <a:lnTo>
                      <a:pt x="942915" y="136516"/>
                    </a:lnTo>
                    <a:lnTo>
                      <a:pt x="944456" y="137083"/>
                    </a:lnTo>
                    <a:lnTo>
                      <a:pt x="946386" y="135415"/>
                    </a:lnTo>
                    <a:lnTo>
                      <a:pt x="948306" y="134734"/>
                    </a:lnTo>
                    <a:lnTo>
                      <a:pt x="950028" y="135484"/>
                    </a:lnTo>
                    <a:lnTo>
                      <a:pt x="951871" y="141346"/>
                    </a:lnTo>
                    <a:lnTo>
                      <a:pt x="953267" y="146571"/>
                    </a:lnTo>
                    <a:lnTo>
                      <a:pt x="956625" y="147171"/>
                    </a:lnTo>
                    <a:lnTo>
                      <a:pt x="955946" y="150832"/>
                    </a:lnTo>
                    <a:lnTo>
                      <a:pt x="955891" y="155490"/>
                    </a:lnTo>
                    <a:lnTo>
                      <a:pt x="956941" y="158824"/>
                    </a:lnTo>
                    <a:lnTo>
                      <a:pt x="959635" y="161226"/>
                    </a:lnTo>
                    <a:lnTo>
                      <a:pt x="960852" y="163287"/>
                    </a:lnTo>
                    <a:lnTo>
                      <a:pt x="964350" y="166932"/>
                    </a:lnTo>
                    <a:lnTo>
                      <a:pt x="965424" y="169501"/>
                    </a:lnTo>
                    <a:lnTo>
                      <a:pt x="966028" y="170473"/>
                    </a:lnTo>
                    <a:lnTo>
                      <a:pt x="969417" y="173012"/>
                    </a:lnTo>
                    <a:lnTo>
                      <a:pt x="973037" y="172909"/>
                    </a:lnTo>
                    <a:lnTo>
                      <a:pt x="976408" y="170997"/>
                    </a:lnTo>
                    <a:lnTo>
                      <a:pt x="979062" y="168089"/>
                    </a:lnTo>
                    <a:lnTo>
                      <a:pt x="978276" y="166861"/>
                    </a:lnTo>
                    <a:lnTo>
                      <a:pt x="977434" y="165892"/>
                    </a:lnTo>
                    <a:lnTo>
                      <a:pt x="974321" y="165065"/>
                    </a:lnTo>
                    <a:lnTo>
                      <a:pt x="972252" y="163323"/>
                    </a:lnTo>
                    <a:lnTo>
                      <a:pt x="970915" y="161237"/>
                    </a:lnTo>
                    <a:lnTo>
                      <a:pt x="968165" y="162977"/>
                    </a:lnTo>
                    <a:lnTo>
                      <a:pt x="969015" y="160395"/>
                    </a:lnTo>
                    <a:lnTo>
                      <a:pt x="972557" y="160642"/>
                    </a:lnTo>
                    <a:lnTo>
                      <a:pt x="974576" y="159068"/>
                    </a:lnTo>
                    <a:lnTo>
                      <a:pt x="978599" y="158070"/>
                    </a:lnTo>
                    <a:lnTo>
                      <a:pt x="981001" y="159097"/>
                    </a:lnTo>
                    <a:lnTo>
                      <a:pt x="984446" y="162087"/>
                    </a:lnTo>
                    <a:lnTo>
                      <a:pt x="986604" y="164586"/>
                    </a:lnTo>
                    <a:lnTo>
                      <a:pt x="989693" y="164736"/>
                    </a:lnTo>
                    <a:lnTo>
                      <a:pt x="993134" y="165969"/>
                    </a:lnTo>
                    <a:lnTo>
                      <a:pt x="996894" y="170974"/>
                    </a:lnTo>
                    <a:lnTo>
                      <a:pt x="999403" y="174522"/>
                    </a:lnTo>
                    <a:lnTo>
                      <a:pt x="1000243" y="178821"/>
                    </a:lnTo>
                    <a:lnTo>
                      <a:pt x="999381" y="182211"/>
                    </a:lnTo>
                    <a:lnTo>
                      <a:pt x="1002098" y="183161"/>
                    </a:lnTo>
                    <a:lnTo>
                      <a:pt x="1004740" y="181948"/>
                    </a:lnTo>
                    <a:lnTo>
                      <a:pt x="1006476" y="181939"/>
                    </a:lnTo>
                    <a:lnTo>
                      <a:pt x="1004880" y="184527"/>
                    </a:lnTo>
                    <a:lnTo>
                      <a:pt x="1003873" y="185336"/>
                    </a:lnTo>
                    <a:lnTo>
                      <a:pt x="1002927" y="185625"/>
                    </a:lnTo>
                    <a:lnTo>
                      <a:pt x="1001870" y="185786"/>
                    </a:lnTo>
                    <a:lnTo>
                      <a:pt x="999336" y="185797"/>
                    </a:lnTo>
                    <a:lnTo>
                      <a:pt x="996862" y="187273"/>
                    </a:lnTo>
                    <a:lnTo>
                      <a:pt x="990791" y="192980"/>
                    </a:lnTo>
                    <a:lnTo>
                      <a:pt x="982031" y="203204"/>
                    </a:lnTo>
                    <a:lnTo>
                      <a:pt x="980638" y="205508"/>
                    </a:lnTo>
                    <a:lnTo>
                      <a:pt x="979083" y="206373"/>
                    </a:lnTo>
                    <a:lnTo>
                      <a:pt x="978746" y="204215"/>
                    </a:lnTo>
                    <a:lnTo>
                      <a:pt x="980281" y="202109"/>
                    </a:lnTo>
                    <a:lnTo>
                      <a:pt x="982946" y="198940"/>
                    </a:lnTo>
                    <a:lnTo>
                      <a:pt x="983196" y="198310"/>
                    </a:lnTo>
                    <a:lnTo>
                      <a:pt x="983559" y="197016"/>
                    </a:lnTo>
                    <a:lnTo>
                      <a:pt x="983624" y="195599"/>
                    </a:lnTo>
                    <a:lnTo>
                      <a:pt x="983023" y="194490"/>
                    </a:lnTo>
                    <a:lnTo>
                      <a:pt x="981656" y="194144"/>
                    </a:lnTo>
                    <a:lnTo>
                      <a:pt x="980580" y="194775"/>
                    </a:lnTo>
                    <a:lnTo>
                      <a:pt x="979709" y="195693"/>
                    </a:lnTo>
                    <a:lnTo>
                      <a:pt x="979070" y="196147"/>
                    </a:lnTo>
                    <a:lnTo>
                      <a:pt x="975304" y="197872"/>
                    </a:lnTo>
                    <a:lnTo>
                      <a:pt x="974955" y="201993"/>
                    </a:lnTo>
                    <a:lnTo>
                      <a:pt x="975708" y="207116"/>
                    </a:lnTo>
                    <a:lnTo>
                      <a:pt x="977757" y="210562"/>
                    </a:lnTo>
                    <a:lnTo>
                      <a:pt x="975277" y="210396"/>
                    </a:lnTo>
                    <a:lnTo>
                      <a:pt x="974007" y="210981"/>
                    </a:lnTo>
                    <a:lnTo>
                      <a:pt x="970048" y="215738"/>
                    </a:lnTo>
                    <a:lnTo>
                      <a:pt x="967144" y="222737"/>
                    </a:lnTo>
                    <a:lnTo>
                      <a:pt x="969372" y="226280"/>
                    </a:lnTo>
                    <a:lnTo>
                      <a:pt x="968438" y="228148"/>
                    </a:lnTo>
                    <a:lnTo>
                      <a:pt x="965915" y="227051"/>
                    </a:lnTo>
                    <a:lnTo>
                      <a:pt x="960551" y="226573"/>
                    </a:lnTo>
                    <a:lnTo>
                      <a:pt x="958081" y="228123"/>
                    </a:lnTo>
                    <a:lnTo>
                      <a:pt x="957216" y="230502"/>
                    </a:lnTo>
                    <a:lnTo>
                      <a:pt x="958086" y="232733"/>
                    </a:lnTo>
                    <a:lnTo>
                      <a:pt x="959668" y="234448"/>
                    </a:lnTo>
                    <a:lnTo>
                      <a:pt x="959723" y="237339"/>
                    </a:lnTo>
                    <a:lnTo>
                      <a:pt x="959485" y="238606"/>
                    </a:lnTo>
                    <a:lnTo>
                      <a:pt x="959760" y="239968"/>
                    </a:lnTo>
                    <a:lnTo>
                      <a:pt x="959572" y="241435"/>
                    </a:lnTo>
                    <a:lnTo>
                      <a:pt x="958125" y="242914"/>
                    </a:lnTo>
                    <a:lnTo>
                      <a:pt x="956444" y="242991"/>
                    </a:lnTo>
                    <a:lnTo>
                      <a:pt x="955049" y="241906"/>
                    </a:lnTo>
                    <a:lnTo>
                      <a:pt x="954483" y="240005"/>
                    </a:lnTo>
                    <a:lnTo>
                      <a:pt x="954238" y="237986"/>
                    </a:lnTo>
                    <a:lnTo>
                      <a:pt x="953058" y="234455"/>
                    </a:lnTo>
                    <a:lnTo>
                      <a:pt x="952783" y="232926"/>
                    </a:lnTo>
                    <a:lnTo>
                      <a:pt x="952525" y="232263"/>
                    </a:lnTo>
                    <a:lnTo>
                      <a:pt x="951789" y="231860"/>
                    </a:lnTo>
                    <a:lnTo>
                      <a:pt x="950803" y="231661"/>
                    </a:lnTo>
                    <a:lnTo>
                      <a:pt x="949795" y="231586"/>
                    </a:lnTo>
                    <a:lnTo>
                      <a:pt x="948460" y="232183"/>
                    </a:lnTo>
                    <a:lnTo>
                      <a:pt x="947722" y="232990"/>
                    </a:lnTo>
                    <a:lnTo>
                      <a:pt x="947492" y="234835"/>
                    </a:lnTo>
                    <a:lnTo>
                      <a:pt x="948309" y="236186"/>
                    </a:lnTo>
                    <a:lnTo>
                      <a:pt x="948495" y="237937"/>
                    </a:lnTo>
                    <a:lnTo>
                      <a:pt x="948269" y="239371"/>
                    </a:lnTo>
                    <a:lnTo>
                      <a:pt x="945668" y="239425"/>
                    </a:lnTo>
                    <a:lnTo>
                      <a:pt x="943750" y="236187"/>
                    </a:lnTo>
                    <a:lnTo>
                      <a:pt x="941614" y="234388"/>
                    </a:lnTo>
                    <a:lnTo>
                      <a:pt x="940640" y="235285"/>
                    </a:lnTo>
                    <a:lnTo>
                      <a:pt x="940870" y="237647"/>
                    </a:lnTo>
                    <a:lnTo>
                      <a:pt x="941936" y="241968"/>
                    </a:lnTo>
                    <a:lnTo>
                      <a:pt x="942171" y="244111"/>
                    </a:lnTo>
                    <a:lnTo>
                      <a:pt x="942772" y="245188"/>
                    </a:lnTo>
                    <a:lnTo>
                      <a:pt x="947346" y="249107"/>
                    </a:lnTo>
                    <a:lnTo>
                      <a:pt x="949806" y="248046"/>
                    </a:lnTo>
                    <a:lnTo>
                      <a:pt x="949899" y="250531"/>
                    </a:lnTo>
                    <a:lnTo>
                      <a:pt x="949689" y="253301"/>
                    </a:lnTo>
                    <a:lnTo>
                      <a:pt x="951175" y="253189"/>
                    </a:lnTo>
                    <a:lnTo>
                      <a:pt x="952534" y="253240"/>
                    </a:lnTo>
                    <a:lnTo>
                      <a:pt x="958176" y="256804"/>
                    </a:lnTo>
                    <a:lnTo>
                      <a:pt x="961183" y="258957"/>
                    </a:lnTo>
                    <a:lnTo>
                      <a:pt x="961603" y="261660"/>
                    </a:lnTo>
                    <a:lnTo>
                      <a:pt x="963695" y="264246"/>
                    </a:lnTo>
                    <a:lnTo>
                      <a:pt x="963577" y="265636"/>
                    </a:lnTo>
                    <a:lnTo>
                      <a:pt x="962964" y="266498"/>
                    </a:lnTo>
                    <a:lnTo>
                      <a:pt x="961688" y="265864"/>
                    </a:lnTo>
                    <a:lnTo>
                      <a:pt x="960502" y="264793"/>
                    </a:lnTo>
                    <a:lnTo>
                      <a:pt x="960139" y="264284"/>
                    </a:lnTo>
                    <a:lnTo>
                      <a:pt x="959125" y="263301"/>
                    </a:lnTo>
                    <a:lnTo>
                      <a:pt x="958995" y="262484"/>
                    </a:lnTo>
                    <a:lnTo>
                      <a:pt x="958588" y="262099"/>
                    </a:lnTo>
                    <a:lnTo>
                      <a:pt x="956710" y="262369"/>
                    </a:lnTo>
                    <a:lnTo>
                      <a:pt x="954068" y="266375"/>
                    </a:lnTo>
                    <a:lnTo>
                      <a:pt x="951994" y="266028"/>
                    </a:lnTo>
                    <a:lnTo>
                      <a:pt x="951942" y="261925"/>
                    </a:lnTo>
                    <a:lnTo>
                      <a:pt x="950825" y="259852"/>
                    </a:lnTo>
                    <a:lnTo>
                      <a:pt x="948908" y="259564"/>
                    </a:lnTo>
                    <a:lnTo>
                      <a:pt x="948841" y="259855"/>
                    </a:lnTo>
                    <a:lnTo>
                      <a:pt x="948017" y="261140"/>
                    </a:lnTo>
                    <a:lnTo>
                      <a:pt x="947929" y="261389"/>
                    </a:lnTo>
                    <a:lnTo>
                      <a:pt x="947211" y="261299"/>
                    </a:lnTo>
                    <a:lnTo>
                      <a:pt x="946114" y="260336"/>
                    </a:lnTo>
                    <a:lnTo>
                      <a:pt x="945433" y="260384"/>
                    </a:lnTo>
                    <a:lnTo>
                      <a:pt x="943401" y="261153"/>
                    </a:lnTo>
                    <a:lnTo>
                      <a:pt x="942958" y="261790"/>
                    </a:lnTo>
                    <a:lnTo>
                      <a:pt x="942789" y="263413"/>
                    </a:lnTo>
                    <a:lnTo>
                      <a:pt x="943000" y="264357"/>
                    </a:lnTo>
                    <a:lnTo>
                      <a:pt x="943530" y="265359"/>
                    </a:lnTo>
                    <a:lnTo>
                      <a:pt x="944228" y="266157"/>
                    </a:lnTo>
                    <a:lnTo>
                      <a:pt x="944902" y="266485"/>
                    </a:lnTo>
                    <a:lnTo>
                      <a:pt x="946523" y="266793"/>
                    </a:lnTo>
                    <a:lnTo>
                      <a:pt x="946709" y="267465"/>
                    </a:lnTo>
                    <a:lnTo>
                      <a:pt x="946540" y="268316"/>
                    </a:lnTo>
                    <a:lnTo>
                      <a:pt x="947986" y="270877"/>
                    </a:lnTo>
                    <a:lnTo>
                      <a:pt x="952143" y="271989"/>
                    </a:lnTo>
                    <a:lnTo>
                      <a:pt x="948525" y="277554"/>
                    </a:lnTo>
                    <a:lnTo>
                      <a:pt x="947399" y="284304"/>
                    </a:lnTo>
                    <a:lnTo>
                      <a:pt x="945135" y="282723"/>
                    </a:lnTo>
                    <a:lnTo>
                      <a:pt x="942528" y="283393"/>
                    </a:lnTo>
                    <a:lnTo>
                      <a:pt x="941045" y="285623"/>
                    </a:lnTo>
                    <a:lnTo>
                      <a:pt x="940587" y="288886"/>
                    </a:lnTo>
                    <a:lnTo>
                      <a:pt x="940514" y="293454"/>
                    </a:lnTo>
                    <a:lnTo>
                      <a:pt x="939762" y="295326"/>
                    </a:lnTo>
                    <a:lnTo>
                      <a:pt x="937854" y="296339"/>
                    </a:lnTo>
                    <a:lnTo>
                      <a:pt x="937914" y="295098"/>
                    </a:lnTo>
                    <a:lnTo>
                      <a:pt x="937727" y="294030"/>
                    </a:lnTo>
                    <a:lnTo>
                      <a:pt x="937060" y="291939"/>
                    </a:lnTo>
                    <a:lnTo>
                      <a:pt x="936217" y="291920"/>
                    </a:lnTo>
                    <a:lnTo>
                      <a:pt x="935041" y="293345"/>
                    </a:lnTo>
                    <a:lnTo>
                      <a:pt x="930527" y="295080"/>
                    </a:lnTo>
                    <a:lnTo>
                      <a:pt x="929127" y="297903"/>
                    </a:lnTo>
                    <a:lnTo>
                      <a:pt x="926408" y="302124"/>
                    </a:lnTo>
                    <a:lnTo>
                      <a:pt x="924586" y="303708"/>
                    </a:lnTo>
                    <a:lnTo>
                      <a:pt x="923214" y="305123"/>
                    </a:lnTo>
                    <a:lnTo>
                      <a:pt x="921760" y="304892"/>
                    </a:lnTo>
                    <a:lnTo>
                      <a:pt x="921985" y="303663"/>
                    </a:lnTo>
                    <a:lnTo>
                      <a:pt x="920637" y="303331"/>
                    </a:lnTo>
                    <a:lnTo>
                      <a:pt x="920553" y="301788"/>
                    </a:lnTo>
                    <a:lnTo>
                      <a:pt x="923562" y="299976"/>
                    </a:lnTo>
                    <a:lnTo>
                      <a:pt x="923198" y="298546"/>
                    </a:lnTo>
                    <a:lnTo>
                      <a:pt x="922386" y="297094"/>
                    </a:lnTo>
                    <a:lnTo>
                      <a:pt x="922715" y="295764"/>
                    </a:lnTo>
                    <a:lnTo>
                      <a:pt x="924483" y="295795"/>
                    </a:lnTo>
                    <a:lnTo>
                      <a:pt x="926241" y="296648"/>
                    </a:lnTo>
                    <a:lnTo>
                      <a:pt x="928338" y="295452"/>
                    </a:lnTo>
                    <a:lnTo>
                      <a:pt x="929164" y="292968"/>
                    </a:lnTo>
                    <a:lnTo>
                      <a:pt x="928393" y="291345"/>
                    </a:lnTo>
                    <a:lnTo>
                      <a:pt x="926551" y="288951"/>
                    </a:lnTo>
                    <a:lnTo>
                      <a:pt x="927120" y="285164"/>
                    </a:lnTo>
                    <a:lnTo>
                      <a:pt x="926311" y="283302"/>
                    </a:lnTo>
                    <a:lnTo>
                      <a:pt x="926894" y="276236"/>
                    </a:lnTo>
                    <a:lnTo>
                      <a:pt x="927386" y="272365"/>
                    </a:lnTo>
                    <a:lnTo>
                      <a:pt x="926635" y="271035"/>
                    </a:lnTo>
                    <a:lnTo>
                      <a:pt x="923876" y="269918"/>
                    </a:lnTo>
                    <a:lnTo>
                      <a:pt x="922523" y="269893"/>
                    </a:lnTo>
                    <a:lnTo>
                      <a:pt x="920700" y="271932"/>
                    </a:lnTo>
                    <a:lnTo>
                      <a:pt x="919603" y="273578"/>
                    </a:lnTo>
                    <a:lnTo>
                      <a:pt x="918812" y="275471"/>
                    </a:lnTo>
                    <a:lnTo>
                      <a:pt x="918997" y="277424"/>
                    </a:lnTo>
                    <a:lnTo>
                      <a:pt x="920873" y="279395"/>
                    </a:lnTo>
                    <a:lnTo>
                      <a:pt x="919673" y="281542"/>
                    </a:lnTo>
                    <a:lnTo>
                      <a:pt x="919646" y="283594"/>
                    </a:lnTo>
                    <a:lnTo>
                      <a:pt x="919199" y="284682"/>
                    </a:lnTo>
                    <a:lnTo>
                      <a:pt x="916878" y="285009"/>
                    </a:lnTo>
                    <a:lnTo>
                      <a:pt x="914790" y="284288"/>
                    </a:lnTo>
                    <a:lnTo>
                      <a:pt x="913276" y="280271"/>
                    </a:lnTo>
                    <a:lnTo>
                      <a:pt x="911793" y="280282"/>
                    </a:lnTo>
                    <a:lnTo>
                      <a:pt x="910294" y="281420"/>
                    </a:lnTo>
                    <a:lnTo>
                      <a:pt x="909593" y="282919"/>
                    </a:lnTo>
                    <a:lnTo>
                      <a:pt x="910106" y="284995"/>
                    </a:lnTo>
                    <a:lnTo>
                      <a:pt x="911013" y="287048"/>
                    </a:lnTo>
                    <a:lnTo>
                      <a:pt x="911171" y="288909"/>
                    </a:lnTo>
                    <a:lnTo>
                      <a:pt x="909481" y="290398"/>
                    </a:lnTo>
                    <a:lnTo>
                      <a:pt x="908566" y="289690"/>
                    </a:lnTo>
                    <a:lnTo>
                      <a:pt x="907669" y="289818"/>
                    </a:lnTo>
                    <a:lnTo>
                      <a:pt x="907008" y="290682"/>
                    </a:lnTo>
                    <a:lnTo>
                      <a:pt x="906790" y="292096"/>
                    </a:lnTo>
                    <a:lnTo>
                      <a:pt x="906802" y="291303"/>
                    </a:lnTo>
                    <a:lnTo>
                      <a:pt x="906259" y="293306"/>
                    </a:lnTo>
                    <a:lnTo>
                      <a:pt x="904587" y="293680"/>
                    </a:lnTo>
                    <a:lnTo>
                      <a:pt x="902508" y="293680"/>
                    </a:lnTo>
                    <a:lnTo>
                      <a:pt x="900081" y="297128"/>
                    </a:lnTo>
                    <a:lnTo>
                      <a:pt x="898767" y="294022"/>
                    </a:lnTo>
                    <a:lnTo>
                      <a:pt x="897673" y="289892"/>
                    </a:lnTo>
                    <a:lnTo>
                      <a:pt x="900045" y="285534"/>
                    </a:lnTo>
                    <a:lnTo>
                      <a:pt x="900031" y="282258"/>
                    </a:lnTo>
                    <a:lnTo>
                      <a:pt x="898954" y="279076"/>
                    </a:lnTo>
                    <a:lnTo>
                      <a:pt x="897550" y="279423"/>
                    </a:lnTo>
                    <a:lnTo>
                      <a:pt x="893369" y="283653"/>
                    </a:lnTo>
                    <a:lnTo>
                      <a:pt x="891003" y="288856"/>
                    </a:lnTo>
                    <a:lnTo>
                      <a:pt x="890948" y="292763"/>
                    </a:lnTo>
                    <a:lnTo>
                      <a:pt x="889799" y="292847"/>
                    </a:lnTo>
                    <a:lnTo>
                      <a:pt x="888196" y="291751"/>
                    </a:lnTo>
                    <a:lnTo>
                      <a:pt x="887482" y="292009"/>
                    </a:lnTo>
                    <a:lnTo>
                      <a:pt x="886856" y="292665"/>
                    </a:lnTo>
                    <a:lnTo>
                      <a:pt x="886694" y="294613"/>
                    </a:lnTo>
                    <a:lnTo>
                      <a:pt x="887453" y="300700"/>
                    </a:lnTo>
                    <a:lnTo>
                      <a:pt x="886708" y="303159"/>
                    </a:lnTo>
                    <a:lnTo>
                      <a:pt x="885845" y="303142"/>
                    </a:lnTo>
                    <a:lnTo>
                      <a:pt x="885026" y="299934"/>
                    </a:lnTo>
                    <a:lnTo>
                      <a:pt x="884714" y="296464"/>
                    </a:lnTo>
                    <a:lnTo>
                      <a:pt x="883932" y="293444"/>
                    </a:lnTo>
                    <a:lnTo>
                      <a:pt x="881170" y="290689"/>
                    </a:lnTo>
                    <a:lnTo>
                      <a:pt x="879030" y="291147"/>
                    </a:lnTo>
                    <a:lnTo>
                      <a:pt x="877255" y="292726"/>
                    </a:lnTo>
                    <a:lnTo>
                      <a:pt x="875937" y="298276"/>
                    </a:lnTo>
                    <a:lnTo>
                      <a:pt x="874539" y="299863"/>
                    </a:lnTo>
                    <a:lnTo>
                      <a:pt x="873962" y="296701"/>
                    </a:lnTo>
                    <a:lnTo>
                      <a:pt x="872828" y="295745"/>
                    </a:lnTo>
                    <a:lnTo>
                      <a:pt x="870428" y="297066"/>
                    </a:lnTo>
                    <a:lnTo>
                      <a:pt x="868771" y="299267"/>
                    </a:lnTo>
                    <a:lnTo>
                      <a:pt x="868241" y="301612"/>
                    </a:lnTo>
                    <a:lnTo>
                      <a:pt x="865194" y="304532"/>
                    </a:lnTo>
                    <a:lnTo>
                      <a:pt x="865131" y="309858"/>
                    </a:lnTo>
                    <a:lnTo>
                      <a:pt x="868837" y="310798"/>
                    </a:lnTo>
                    <a:lnTo>
                      <a:pt x="869847" y="311249"/>
                    </a:lnTo>
                    <a:lnTo>
                      <a:pt x="870398" y="312382"/>
                    </a:lnTo>
                    <a:lnTo>
                      <a:pt x="870489" y="313954"/>
                    </a:lnTo>
                    <a:lnTo>
                      <a:pt x="869229" y="314602"/>
                    </a:lnTo>
                    <a:lnTo>
                      <a:pt x="870003" y="316076"/>
                    </a:lnTo>
                    <a:lnTo>
                      <a:pt x="871733" y="316319"/>
                    </a:lnTo>
                    <a:lnTo>
                      <a:pt x="874654" y="316164"/>
                    </a:lnTo>
                    <a:lnTo>
                      <a:pt x="875302" y="316176"/>
                    </a:lnTo>
                    <a:lnTo>
                      <a:pt x="875892" y="317536"/>
                    </a:lnTo>
                    <a:lnTo>
                      <a:pt x="875644" y="318877"/>
                    </a:lnTo>
                    <a:lnTo>
                      <a:pt x="875242" y="320537"/>
                    </a:lnTo>
                    <a:lnTo>
                      <a:pt x="872874" y="320149"/>
                    </a:lnTo>
                    <a:lnTo>
                      <a:pt x="871725" y="320702"/>
                    </a:lnTo>
                    <a:lnTo>
                      <a:pt x="869568" y="322350"/>
                    </a:lnTo>
                    <a:lnTo>
                      <a:pt x="867032" y="318931"/>
                    </a:lnTo>
                    <a:lnTo>
                      <a:pt x="864659" y="317900"/>
                    </a:lnTo>
                    <a:lnTo>
                      <a:pt x="862137" y="318849"/>
                    </a:lnTo>
                    <a:lnTo>
                      <a:pt x="861361" y="321162"/>
                    </a:lnTo>
                    <a:lnTo>
                      <a:pt x="862110" y="324274"/>
                    </a:lnTo>
                    <a:lnTo>
                      <a:pt x="862069" y="327394"/>
                    </a:lnTo>
                    <a:lnTo>
                      <a:pt x="863068" y="331941"/>
                    </a:lnTo>
                    <a:lnTo>
                      <a:pt x="862925" y="333441"/>
                    </a:lnTo>
                    <a:lnTo>
                      <a:pt x="862360" y="334183"/>
                    </a:lnTo>
                    <a:lnTo>
                      <a:pt x="861522" y="334711"/>
                    </a:lnTo>
                    <a:lnTo>
                      <a:pt x="860680" y="335447"/>
                    </a:lnTo>
                    <a:lnTo>
                      <a:pt x="860231" y="336827"/>
                    </a:lnTo>
                    <a:lnTo>
                      <a:pt x="859866" y="339627"/>
                    </a:lnTo>
                    <a:lnTo>
                      <a:pt x="860845" y="341627"/>
                    </a:lnTo>
                    <a:lnTo>
                      <a:pt x="863044" y="346497"/>
                    </a:lnTo>
                    <a:lnTo>
                      <a:pt x="864780" y="348260"/>
                    </a:lnTo>
                    <a:lnTo>
                      <a:pt x="868785" y="346687"/>
                    </a:lnTo>
                    <a:lnTo>
                      <a:pt x="869054" y="347267"/>
                    </a:lnTo>
                    <a:lnTo>
                      <a:pt x="869496" y="348736"/>
                    </a:lnTo>
                    <a:lnTo>
                      <a:pt x="869610" y="349406"/>
                    </a:lnTo>
                    <a:lnTo>
                      <a:pt x="865882" y="350987"/>
                    </a:lnTo>
                    <a:lnTo>
                      <a:pt x="864957" y="354269"/>
                    </a:lnTo>
                    <a:lnTo>
                      <a:pt x="866760" y="357538"/>
                    </a:lnTo>
                    <a:lnTo>
                      <a:pt x="871202" y="359070"/>
                    </a:lnTo>
                    <a:lnTo>
                      <a:pt x="875390" y="358135"/>
                    </a:lnTo>
                    <a:lnTo>
                      <a:pt x="878791" y="355672"/>
                    </a:lnTo>
                    <a:lnTo>
                      <a:pt x="883463" y="349665"/>
                    </a:lnTo>
                    <a:lnTo>
                      <a:pt x="883880" y="348534"/>
                    </a:lnTo>
                    <a:lnTo>
                      <a:pt x="883860" y="347720"/>
                    </a:lnTo>
                    <a:lnTo>
                      <a:pt x="884055" y="347024"/>
                    </a:lnTo>
                    <a:lnTo>
                      <a:pt x="885237" y="346191"/>
                    </a:lnTo>
                    <a:lnTo>
                      <a:pt x="886337" y="345982"/>
                    </a:lnTo>
                    <a:lnTo>
                      <a:pt x="887361" y="346211"/>
                    </a:lnTo>
                    <a:lnTo>
                      <a:pt x="888217" y="346666"/>
                    </a:lnTo>
                    <a:lnTo>
                      <a:pt x="888735" y="347062"/>
                    </a:lnTo>
                    <a:lnTo>
                      <a:pt x="889150" y="348187"/>
                    </a:lnTo>
                    <a:lnTo>
                      <a:pt x="888365" y="349257"/>
                    </a:lnTo>
                    <a:lnTo>
                      <a:pt x="886025" y="351394"/>
                    </a:lnTo>
                    <a:lnTo>
                      <a:pt x="885210" y="353059"/>
                    </a:lnTo>
                    <a:lnTo>
                      <a:pt x="883326" y="359297"/>
                    </a:lnTo>
                    <a:lnTo>
                      <a:pt x="879701" y="365366"/>
                    </a:lnTo>
                    <a:lnTo>
                      <a:pt x="880667" y="366690"/>
                    </a:lnTo>
                    <a:lnTo>
                      <a:pt x="880642" y="368453"/>
                    </a:lnTo>
                    <a:lnTo>
                      <a:pt x="879614" y="371566"/>
                    </a:lnTo>
                    <a:lnTo>
                      <a:pt x="879205" y="372153"/>
                    </a:lnTo>
                    <a:lnTo>
                      <a:pt x="878633" y="372644"/>
                    </a:lnTo>
                    <a:lnTo>
                      <a:pt x="878090" y="373364"/>
                    </a:lnTo>
                    <a:lnTo>
                      <a:pt x="877867" y="374655"/>
                    </a:lnTo>
                    <a:lnTo>
                      <a:pt x="877959" y="377674"/>
                    </a:lnTo>
                    <a:lnTo>
                      <a:pt x="877812" y="378548"/>
                    </a:lnTo>
                    <a:lnTo>
                      <a:pt x="874379" y="382942"/>
                    </a:lnTo>
                    <a:lnTo>
                      <a:pt x="869111" y="385904"/>
                    </a:lnTo>
                    <a:lnTo>
                      <a:pt x="866311" y="408459"/>
                    </a:lnTo>
                    <a:lnTo>
                      <a:pt x="866974" y="416094"/>
                    </a:lnTo>
                    <a:lnTo>
                      <a:pt x="864527" y="415319"/>
                    </a:lnTo>
                    <a:lnTo>
                      <a:pt x="861975" y="415596"/>
                    </a:lnTo>
                    <a:lnTo>
                      <a:pt x="859964" y="416688"/>
                    </a:lnTo>
                    <a:lnTo>
                      <a:pt x="859145" y="418229"/>
                    </a:lnTo>
                    <a:lnTo>
                      <a:pt x="858447" y="419011"/>
                    </a:lnTo>
                    <a:lnTo>
                      <a:pt x="855493" y="419522"/>
                    </a:lnTo>
                    <a:lnTo>
                      <a:pt x="854824" y="419907"/>
                    </a:lnTo>
                    <a:lnTo>
                      <a:pt x="854240" y="419897"/>
                    </a:lnTo>
                    <a:lnTo>
                      <a:pt x="851792" y="421650"/>
                    </a:lnTo>
                    <a:lnTo>
                      <a:pt x="851428" y="422020"/>
                    </a:lnTo>
                    <a:lnTo>
                      <a:pt x="847954" y="424759"/>
                    </a:lnTo>
                    <a:lnTo>
                      <a:pt x="844759" y="428902"/>
                    </a:lnTo>
                    <a:lnTo>
                      <a:pt x="837189" y="442644"/>
                    </a:lnTo>
                    <a:lnTo>
                      <a:pt x="836204" y="445334"/>
                    </a:lnTo>
                    <a:lnTo>
                      <a:pt x="833991" y="446480"/>
                    </a:lnTo>
                    <a:lnTo>
                      <a:pt x="830789" y="445797"/>
                    </a:lnTo>
                    <a:lnTo>
                      <a:pt x="828835" y="448460"/>
                    </a:lnTo>
                    <a:lnTo>
                      <a:pt x="821809" y="460300"/>
                    </a:lnTo>
                    <a:lnTo>
                      <a:pt x="818950" y="464798"/>
                    </a:lnTo>
                    <a:lnTo>
                      <a:pt x="817090" y="469313"/>
                    </a:lnTo>
                    <a:lnTo>
                      <a:pt x="817634" y="473821"/>
                    </a:lnTo>
                    <a:lnTo>
                      <a:pt x="815208" y="475215"/>
                    </a:lnTo>
                    <a:lnTo>
                      <a:pt x="812173" y="476213"/>
                    </a:lnTo>
                    <a:lnTo>
                      <a:pt x="808945" y="478065"/>
                    </a:lnTo>
                    <a:lnTo>
                      <a:pt x="807619" y="479873"/>
                    </a:lnTo>
                    <a:lnTo>
                      <a:pt x="807191" y="481444"/>
                    </a:lnTo>
                    <a:lnTo>
                      <a:pt x="806425" y="482519"/>
                    </a:lnTo>
                    <a:lnTo>
                      <a:pt x="804156" y="482767"/>
                    </a:lnTo>
                    <a:lnTo>
                      <a:pt x="802661" y="482253"/>
                    </a:lnTo>
                    <a:lnTo>
                      <a:pt x="801016" y="481477"/>
                    </a:lnTo>
                    <a:lnTo>
                      <a:pt x="799435" y="481349"/>
                    </a:lnTo>
                    <a:lnTo>
                      <a:pt x="798155" y="482678"/>
                    </a:lnTo>
                    <a:lnTo>
                      <a:pt x="800141" y="483073"/>
                    </a:lnTo>
                    <a:lnTo>
                      <a:pt x="801027" y="484914"/>
                    </a:lnTo>
                    <a:lnTo>
                      <a:pt x="801504" y="489810"/>
                    </a:lnTo>
                    <a:lnTo>
                      <a:pt x="802510" y="494433"/>
                    </a:lnTo>
                    <a:lnTo>
                      <a:pt x="807846" y="507657"/>
                    </a:lnTo>
                    <a:lnTo>
                      <a:pt x="810529" y="511773"/>
                    </a:lnTo>
                    <a:lnTo>
                      <a:pt x="820630" y="521064"/>
                    </a:lnTo>
                    <a:lnTo>
                      <a:pt x="824353" y="523276"/>
                    </a:lnTo>
                    <a:lnTo>
                      <a:pt x="828614" y="524662"/>
                    </a:lnTo>
                    <a:lnTo>
                      <a:pt x="829930" y="524600"/>
                    </a:lnTo>
                    <a:lnTo>
                      <a:pt x="832433" y="523931"/>
                    </a:lnTo>
                    <a:lnTo>
                      <a:pt x="833306" y="524259"/>
                    </a:lnTo>
                    <a:lnTo>
                      <a:pt x="835406" y="527335"/>
                    </a:lnTo>
                    <a:lnTo>
                      <a:pt x="838844" y="530058"/>
                    </a:lnTo>
                    <a:lnTo>
                      <a:pt x="840262" y="531461"/>
                    </a:lnTo>
                    <a:lnTo>
                      <a:pt x="841312" y="533643"/>
                    </a:lnTo>
                    <a:lnTo>
                      <a:pt x="843663" y="533056"/>
                    </a:lnTo>
                    <a:lnTo>
                      <a:pt x="846494" y="533857"/>
                    </a:lnTo>
                    <a:lnTo>
                      <a:pt x="848906" y="535352"/>
                    </a:lnTo>
                    <a:lnTo>
                      <a:pt x="849885" y="536812"/>
                    </a:lnTo>
                    <a:lnTo>
                      <a:pt x="851082" y="537951"/>
                    </a:lnTo>
                    <a:lnTo>
                      <a:pt x="859142" y="541858"/>
                    </a:lnTo>
                    <a:lnTo>
                      <a:pt x="862468" y="544981"/>
                    </a:lnTo>
                    <a:lnTo>
                      <a:pt x="866191" y="549440"/>
                    </a:lnTo>
                    <a:lnTo>
                      <a:pt x="870316" y="553426"/>
                    </a:lnTo>
                    <a:lnTo>
                      <a:pt x="874868" y="555227"/>
                    </a:lnTo>
                    <a:lnTo>
                      <a:pt x="876712" y="555722"/>
                    </a:lnTo>
                    <a:lnTo>
                      <a:pt x="881719" y="558432"/>
                    </a:lnTo>
                    <a:lnTo>
                      <a:pt x="883802" y="559936"/>
                    </a:lnTo>
                    <a:lnTo>
                      <a:pt x="887542" y="563459"/>
                    </a:lnTo>
                    <a:lnTo>
                      <a:pt x="888848" y="564426"/>
                    </a:lnTo>
                    <a:lnTo>
                      <a:pt x="890224" y="565018"/>
                    </a:lnTo>
                    <a:lnTo>
                      <a:pt x="893220" y="565872"/>
                    </a:lnTo>
                    <a:lnTo>
                      <a:pt x="896846" y="568810"/>
                    </a:lnTo>
                    <a:lnTo>
                      <a:pt x="901844" y="571045"/>
                    </a:lnTo>
                    <a:lnTo>
                      <a:pt x="904136" y="572619"/>
                    </a:lnTo>
                    <a:lnTo>
                      <a:pt x="905670" y="574010"/>
                    </a:lnTo>
                    <a:lnTo>
                      <a:pt x="906035" y="574645"/>
                    </a:lnTo>
                    <a:lnTo>
                      <a:pt x="908091" y="580700"/>
                    </a:lnTo>
                    <a:lnTo>
                      <a:pt x="909254" y="590251"/>
                    </a:lnTo>
                    <a:lnTo>
                      <a:pt x="909884" y="592125"/>
                    </a:lnTo>
                    <a:lnTo>
                      <a:pt x="911261" y="593629"/>
                    </a:lnTo>
                    <a:lnTo>
                      <a:pt x="916976" y="598048"/>
                    </a:lnTo>
                    <a:lnTo>
                      <a:pt x="919149" y="599308"/>
                    </a:lnTo>
                    <a:lnTo>
                      <a:pt x="925059" y="599876"/>
                    </a:lnTo>
                    <a:lnTo>
                      <a:pt x="927629" y="600477"/>
                    </a:lnTo>
                    <a:lnTo>
                      <a:pt x="933935" y="607394"/>
                    </a:lnTo>
                    <a:lnTo>
                      <a:pt x="937114" y="609495"/>
                    </a:lnTo>
                    <a:lnTo>
                      <a:pt x="938978" y="611431"/>
                    </a:lnTo>
                    <a:lnTo>
                      <a:pt x="941381" y="613316"/>
                    </a:lnTo>
                    <a:lnTo>
                      <a:pt x="944504" y="614036"/>
                    </a:lnTo>
                    <a:lnTo>
                      <a:pt x="945627" y="613581"/>
                    </a:lnTo>
                    <a:lnTo>
                      <a:pt x="946872" y="612752"/>
                    </a:lnTo>
                    <a:lnTo>
                      <a:pt x="948210" y="612197"/>
                    </a:lnTo>
                    <a:lnTo>
                      <a:pt x="949648" y="612461"/>
                    </a:lnTo>
                    <a:lnTo>
                      <a:pt x="950097" y="613392"/>
                    </a:lnTo>
                    <a:lnTo>
                      <a:pt x="950998" y="616855"/>
                    </a:lnTo>
                    <a:lnTo>
                      <a:pt x="951704" y="618137"/>
                    </a:lnTo>
                    <a:lnTo>
                      <a:pt x="957375" y="622528"/>
                    </a:lnTo>
                    <a:lnTo>
                      <a:pt x="958869" y="624018"/>
                    </a:lnTo>
                    <a:lnTo>
                      <a:pt x="962988" y="630320"/>
                    </a:lnTo>
                    <a:lnTo>
                      <a:pt x="964299" y="631241"/>
                    </a:lnTo>
                    <a:lnTo>
                      <a:pt x="965253" y="632290"/>
                    </a:lnTo>
                    <a:lnTo>
                      <a:pt x="964589" y="634575"/>
                    </a:lnTo>
                    <a:lnTo>
                      <a:pt x="963394" y="637172"/>
                    </a:lnTo>
                    <a:lnTo>
                      <a:pt x="962841" y="639041"/>
                    </a:lnTo>
                    <a:lnTo>
                      <a:pt x="964158" y="641741"/>
                    </a:lnTo>
                    <a:lnTo>
                      <a:pt x="966462" y="642132"/>
                    </a:lnTo>
                    <a:lnTo>
                      <a:pt x="968706" y="640890"/>
                    </a:lnTo>
                    <a:lnTo>
                      <a:pt x="969720" y="638801"/>
                    </a:lnTo>
                    <a:lnTo>
                      <a:pt x="970761" y="637383"/>
                    </a:lnTo>
                    <a:lnTo>
                      <a:pt x="973133" y="637400"/>
                    </a:lnTo>
                    <a:lnTo>
                      <a:pt x="978239" y="638615"/>
                    </a:lnTo>
                    <a:lnTo>
                      <a:pt x="982174" y="638526"/>
                    </a:lnTo>
                    <a:lnTo>
                      <a:pt x="983407" y="638746"/>
                    </a:lnTo>
                    <a:lnTo>
                      <a:pt x="984608" y="639519"/>
                    </a:lnTo>
                    <a:lnTo>
                      <a:pt x="987073" y="641873"/>
                    </a:lnTo>
                    <a:lnTo>
                      <a:pt x="987926" y="642366"/>
                    </a:lnTo>
                    <a:lnTo>
                      <a:pt x="990301" y="642228"/>
                    </a:lnTo>
                    <a:lnTo>
                      <a:pt x="990347" y="641455"/>
                    </a:lnTo>
                    <a:lnTo>
                      <a:pt x="989934" y="639833"/>
                    </a:lnTo>
                    <a:lnTo>
                      <a:pt x="990940" y="637181"/>
                    </a:lnTo>
                    <a:lnTo>
                      <a:pt x="992558" y="635967"/>
                    </a:lnTo>
                    <a:lnTo>
                      <a:pt x="997657" y="633578"/>
                    </a:lnTo>
                    <a:lnTo>
                      <a:pt x="998745" y="633387"/>
                    </a:lnTo>
                    <a:lnTo>
                      <a:pt x="1000689" y="636995"/>
                    </a:lnTo>
                    <a:lnTo>
                      <a:pt x="1005318" y="641031"/>
                    </a:lnTo>
                    <a:lnTo>
                      <a:pt x="1010783" y="644316"/>
                    </a:lnTo>
                    <a:lnTo>
                      <a:pt x="1016277" y="646160"/>
                    </a:lnTo>
                    <a:lnTo>
                      <a:pt x="1018587" y="648044"/>
                    </a:lnTo>
                    <a:lnTo>
                      <a:pt x="1019419" y="648475"/>
                    </a:lnTo>
                    <a:lnTo>
                      <a:pt x="1021785" y="648739"/>
                    </a:lnTo>
                    <a:lnTo>
                      <a:pt x="1022963" y="649075"/>
                    </a:lnTo>
                    <a:lnTo>
                      <a:pt x="1024077" y="649556"/>
                    </a:lnTo>
                    <a:lnTo>
                      <a:pt x="1030475" y="654359"/>
                    </a:lnTo>
                    <a:lnTo>
                      <a:pt x="1031606" y="655438"/>
                    </a:lnTo>
                    <a:lnTo>
                      <a:pt x="1032249" y="657005"/>
                    </a:lnTo>
                    <a:lnTo>
                      <a:pt x="1035490" y="661094"/>
                    </a:lnTo>
                    <a:lnTo>
                      <a:pt x="1043974" y="667805"/>
                    </a:lnTo>
                    <a:lnTo>
                      <a:pt x="1046282" y="668709"/>
                    </a:lnTo>
                    <a:lnTo>
                      <a:pt x="1049107" y="668718"/>
                    </a:lnTo>
                    <a:lnTo>
                      <a:pt x="1050404" y="669101"/>
                    </a:lnTo>
                    <a:lnTo>
                      <a:pt x="1050957" y="670122"/>
                    </a:lnTo>
                    <a:lnTo>
                      <a:pt x="1051420" y="671497"/>
                    </a:lnTo>
                    <a:lnTo>
                      <a:pt x="1052620" y="671741"/>
                    </a:lnTo>
                    <a:lnTo>
                      <a:pt x="1053991" y="671551"/>
                    </a:lnTo>
                    <a:lnTo>
                      <a:pt x="1055083" y="671594"/>
                    </a:lnTo>
                    <a:lnTo>
                      <a:pt x="1057990" y="674517"/>
                    </a:lnTo>
                    <a:lnTo>
                      <a:pt x="1059249" y="675234"/>
                    </a:lnTo>
                    <a:lnTo>
                      <a:pt x="1060742" y="675405"/>
                    </a:lnTo>
                    <a:lnTo>
                      <a:pt x="1063471" y="674722"/>
                    </a:lnTo>
                    <a:lnTo>
                      <a:pt x="1064823" y="674522"/>
                    </a:lnTo>
                    <a:lnTo>
                      <a:pt x="1067353" y="674902"/>
                    </a:lnTo>
                    <a:lnTo>
                      <a:pt x="1080954" y="680386"/>
                    </a:lnTo>
                    <a:lnTo>
                      <a:pt x="1084479" y="683049"/>
                    </a:lnTo>
                    <a:lnTo>
                      <a:pt x="1089463" y="684829"/>
                    </a:lnTo>
                    <a:lnTo>
                      <a:pt x="1091408" y="685958"/>
                    </a:lnTo>
                    <a:lnTo>
                      <a:pt x="1095465" y="692630"/>
                    </a:lnTo>
                    <a:lnTo>
                      <a:pt x="1095981" y="694636"/>
                    </a:lnTo>
                    <a:lnTo>
                      <a:pt x="1103163" y="705432"/>
                    </a:lnTo>
                    <a:lnTo>
                      <a:pt x="1103670" y="706925"/>
                    </a:lnTo>
                    <a:lnTo>
                      <a:pt x="1105785" y="710219"/>
                    </a:lnTo>
                    <a:lnTo>
                      <a:pt x="1111353" y="715616"/>
                    </a:lnTo>
                    <a:lnTo>
                      <a:pt x="1115843" y="719995"/>
                    </a:lnTo>
                    <a:lnTo>
                      <a:pt x="1121961" y="724200"/>
                    </a:lnTo>
                    <a:lnTo>
                      <a:pt x="1121963" y="724201"/>
                    </a:lnTo>
                    <a:lnTo>
                      <a:pt x="1121918" y="725851"/>
                    </a:lnTo>
                    <a:lnTo>
                      <a:pt x="1120883" y="763800"/>
                    </a:lnTo>
                    <a:lnTo>
                      <a:pt x="1119837" y="801770"/>
                    </a:lnTo>
                    <a:lnTo>
                      <a:pt x="1118780" y="839741"/>
                    </a:lnTo>
                    <a:lnTo>
                      <a:pt x="1117711" y="877719"/>
                    </a:lnTo>
                    <a:lnTo>
                      <a:pt x="1116632" y="915698"/>
                    </a:lnTo>
                    <a:lnTo>
                      <a:pt x="1115541" y="953697"/>
                    </a:lnTo>
                    <a:lnTo>
                      <a:pt x="1114438" y="991703"/>
                    </a:lnTo>
                    <a:lnTo>
                      <a:pt x="1113326" y="1029702"/>
                    </a:lnTo>
                    <a:lnTo>
                      <a:pt x="1112202" y="1067706"/>
                    </a:lnTo>
                    <a:lnTo>
                      <a:pt x="1111066" y="1105731"/>
                    </a:lnTo>
                    <a:lnTo>
                      <a:pt x="1109920" y="1143760"/>
                    </a:lnTo>
                    <a:lnTo>
                      <a:pt x="1108762" y="1181782"/>
                    </a:lnTo>
                    <a:lnTo>
                      <a:pt x="1107594" y="1219809"/>
                    </a:lnTo>
                    <a:lnTo>
                      <a:pt x="1106414" y="1257841"/>
                    </a:lnTo>
                    <a:lnTo>
                      <a:pt x="1105224" y="1295884"/>
                    </a:lnTo>
                    <a:lnTo>
                      <a:pt x="1104022" y="1333931"/>
                    </a:lnTo>
                    <a:lnTo>
                      <a:pt x="1102809" y="1371989"/>
                    </a:lnTo>
                    <a:lnTo>
                      <a:pt x="1101585" y="1410038"/>
                    </a:lnTo>
                    <a:lnTo>
                      <a:pt x="1100350" y="1448097"/>
                    </a:lnTo>
                    <a:lnTo>
                      <a:pt x="1099105" y="1486153"/>
                    </a:lnTo>
                    <a:lnTo>
                      <a:pt x="1097848" y="1524212"/>
                    </a:lnTo>
                    <a:lnTo>
                      <a:pt x="1096581" y="1562286"/>
                    </a:lnTo>
                    <a:lnTo>
                      <a:pt x="1095302" y="1600364"/>
                    </a:lnTo>
                    <a:lnTo>
                      <a:pt x="1094012" y="1638431"/>
                    </a:lnTo>
                    <a:lnTo>
                      <a:pt x="1092711" y="1676499"/>
                    </a:lnTo>
                    <a:lnTo>
                      <a:pt x="1091399" y="1714583"/>
                    </a:lnTo>
                    <a:lnTo>
                      <a:pt x="1090077" y="1752668"/>
                    </a:lnTo>
                    <a:lnTo>
                      <a:pt x="1088743" y="1790741"/>
                    </a:lnTo>
                    <a:lnTo>
                      <a:pt x="1087399" y="1828815"/>
                    </a:lnTo>
                    <a:lnTo>
                      <a:pt x="1086044" y="1866904"/>
                    </a:lnTo>
                    <a:lnTo>
                      <a:pt x="1084677" y="1904993"/>
                    </a:lnTo>
                    <a:lnTo>
                      <a:pt x="1083300" y="1943069"/>
                    </a:lnTo>
                    <a:lnTo>
                      <a:pt x="1050727" y="1941911"/>
                    </a:lnTo>
                    <a:lnTo>
                      <a:pt x="1018151" y="1940825"/>
                    </a:lnTo>
                    <a:lnTo>
                      <a:pt x="985568" y="1939809"/>
                    </a:lnTo>
                    <a:lnTo>
                      <a:pt x="952985" y="1938865"/>
                    </a:lnTo>
                    <a:lnTo>
                      <a:pt x="920385" y="1937991"/>
                    </a:lnTo>
                    <a:lnTo>
                      <a:pt x="887802" y="1937188"/>
                    </a:lnTo>
                    <a:lnTo>
                      <a:pt x="855201" y="1936457"/>
                    </a:lnTo>
                    <a:lnTo>
                      <a:pt x="822605" y="1935796"/>
                    </a:lnTo>
                    <a:lnTo>
                      <a:pt x="789998" y="1935207"/>
                    </a:lnTo>
                    <a:lnTo>
                      <a:pt x="757397" y="1934689"/>
                    </a:lnTo>
                    <a:lnTo>
                      <a:pt x="724786" y="1934241"/>
                    </a:lnTo>
                    <a:lnTo>
                      <a:pt x="692180" y="1933865"/>
                    </a:lnTo>
                    <a:lnTo>
                      <a:pt x="659566" y="1933559"/>
                    </a:lnTo>
                    <a:lnTo>
                      <a:pt x="626953" y="1933325"/>
                    </a:lnTo>
                    <a:lnTo>
                      <a:pt x="594343" y="1933162"/>
                    </a:lnTo>
                    <a:lnTo>
                      <a:pt x="561732" y="1933070"/>
                    </a:lnTo>
                    <a:lnTo>
                      <a:pt x="529117" y="1933048"/>
                    </a:lnTo>
                    <a:lnTo>
                      <a:pt x="496500" y="1933098"/>
                    </a:lnTo>
                    <a:lnTo>
                      <a:pt x="491312" y="1933112"/>
                    </a:lnTo>
                    <a:lnTo>
                      <a:pt x="463890" y="1933218"/>
                    </a:lnTo>
                    <a:lnTo>
                      <a:pt x="431281" y="1933410"/>
                    </a:lnTo>
                    <a:lnTo>
                      <a:pt x="398667" y="1933673"/>
                    </a:lnTo>
                    <a:lnTo>
                      <a:pt x="366053" y="1934007"/>
                    </a:lnTo>
                    <a:lnTo>
                      <a:pt x="333448" y="1934411"/>
                    </a:lnTo>
                    <a:lnTo>
                      <a:pt x="300845" y="1934887"/>
                    </a:lnTo>
                    <a:lnTo>
                      <a:pt x="268237" y="1935434"/>
                    </a:lnTo>
                    <a:lnTo>
                      <a:pt x="235633" y="1936051"/>
                    </a:lnTo>
                    <a:lnTo>
                      <a:pt x="203037" y="1936740"/>
                    </a:lnTo>
                    <a:lnTo>
                      <a:pt x="170444" y="1937500"/>
                    </a:lnTo>
                    <a:lnTo>
                      <a:pt x="137849" y="1938331"/>
                    </a:lnTo>
                    <a:lnTo>
                      <a:pt x="105258" y="1939233"/>
                    </a:lnTo>
                    <a:lnTo>
                      <a:pt x="72677" y="1940206"/>
                    </a:lnTo>
                    <a:lnTo>
                      <a:pt x="40089" y="1941250"/>
                    </a:lnTo>
                    <a:lnTo>
                      <a:pt x="38622" y="1896387"/>
                    </a:lnTo>
                    <a:lnTo>
                      <a:pt x="37169" y="1851511"/>
                    </a:lnTo>
                    <a:lnTo>
                      <a:pt x="35729" y="1806637"/>
                    </a:lnTo>
                    <a:lnTo>
                      <a:pt x="34304" y="1761776"/>
                    </a:lnTo>
                    <a:lnTo>
                      <a:pt x="32892" y="1716918"/>
                    </a:lnTo>
                    <a:lnTo>
                      <a:pt x="31494" y="1672049"/>
                    </a:lnTo>
                    <a:lnTo>
                      <a:pt x="30109" y="1627189"/>
                    </a:lnTo>
                    <a:lnTo>
                      <a:pt x="28738" y="1582332"/>
                    </a:lnTo>
                    <a:lnTo>
                      <a:pt x="27381" y="1537486"/>
                    </a:lnTo>
                    <a:lnTo>
                      <a:pt x="26038" y="1492636"/>
                    </a:lnTo>
                    <a:lnTo>
                      <a:pt x="24708" y="1447784"/>
                    </a:lnTo>
                    <a:lnTo>
                      <a:pt x="23393" y="1402950"/>
                    </a:lnTo>
                    <a:lnTo>
                      <a:pt x="22091" y="1358115"/>
                    </a:lnTo>
                    <a:lnTo>
                      <a:pt x="20804" y="1313285"/>
                    </a:lnTo>
                    <a:lnTo>
                      <a:pt x="19529" y="1268454"/>
                    </a:lnTo>
                    <a:lnTo>
                      <a:pt x="18269" y="1223643"/>
                    </a:lnTo>
                    <a:lnTo>
                      <a:pt x="17023" y="1178839"/>
                    </a:lnTo>
                    <a:lnTo>
                      <a:pt x="15791" y="1134029"/>
                    </a:lnTo>
                    <a:lnTo>
                      <a:pt x="14572" y="1089226"/>
                    </a:lnTo>
                    <a:lnTo>
                      <a:pt x="13368" y="1044445"/>
                    </a:lnTo>
                    <a:lnTo>
                      <a:pt x="12177" y="999672"/>
                    </a:lnTo>
                    <a:lnTo>
                      <a:pt x="11001" y="954895"/>
                    </a:lnTo>
                    <a:lnTo>
                      <a:pt x="9838" y="910126"/>
                    </a:lnTo>
                    <a:lnTo>
                      <a:pt x="8690" y="865381"/>
                    </a:lnTo>
                    <a:lnTo>
                      <a:pt x="7555" y="820646"/>
                    </a:lnTo>
                    <a:lnTo>
                      <a:pt x="6435" y="775908"/>
                    </a:lnTo>
                    <a:lnTo>
                      <a:pt x="5328" y="731188"/>
                    </a:lnTo>
                    <a:lnTo>
                      <a:pt x="4236" y="686479"/>
                    </a:lnTo>
                    <a:lnTo>
                      <a:pt x="3158" y="641789"/>
                    </a:lnTo>
                    <a:lnTo>
                      <a:pt x="2094" y="597110"/>
                    </a:lnTo>
                    <a:lnTo>
                      <a:pt x="1044" y="552444"/>
                    </a:lnTo>
                    <a:lnTo>
                      <a:pt x="8" y="507778"/>
                    </a:lnTo>
                    <a:lnTo>
                      <a:pt x="0" y="507413"/>
                    </a:lnTo>
                    <a:lnTo>
                      <a:pt x="0" y="507409"/>
                    </a:lnTo>
                    <a:lnTo>
                      <a:pt x="1212" y="507491"/>
                    </a:lnTo>
                    <a:lnTo>
                      <a:pt x="6411" y="508759"/>
                    </a:lnTo>
                    <a:lnTo>
                      <a:pt x="11598" y="510927"/>
                    </a:lnTo>
                    <a:lnTo>
                      <a:pt x="12903" y="511810"/>
                    </a:lnTo>
                    <a:lnTo>
                      <a:pt x="14094" y="513113"/>
                    </a:lnTo>
                    <a:lnTo>
                      <a:pt x="14614" y="514457"/>
                    </a:lnTo>
                    <a:lnTo>
                      <a:pt x="14839" y="515873"/>
                    </a:lnTo>
                    <a:lnTo>
                      <a:pt x="15271" y="517010"/>
                    </a:lnTo>
                    <a:lnTo>
                      <a:pt x="16332" y="517440"/>
                    </a:lnTo>
                    <a:lnTo>
                      <a:pt x="19644" y="517835"/>
                    </a:lnTo>
                    <a:lnTo>
                      <a:pt x="21945" y="519181"/>
                    </a:lnTo>
                    <a:lnTo>
                      <a:pt x="23338" y="521336"/>
                    </a:lnTo>
                    <a:lnTo>
                      <a:pt x="23831" y="524240"/>
                    </a:lnTo>
                    <a:lnTo>
                      <a:pt x="23441" y="526374"/>
                    </a:lnTo>
                    <a:lnTo>
                      <a:pt x="22729" y="528757"/>
                    </a:lnTo>
                    <a:lnTo>
                      <a:pt x="22509" y="531210"/>
                    </a:lnTo>
                    <a:lnTo>
                      <a:pt x="23608" y="533500"/>
                    </a:lnTo>
                    <a:lnTo>
                      <a:pt x="25432" y="536251"/>
                    </a:lnTo>
                    <a:lnTo>
                      <a:pt x="25639" y="538681"/>
                    </a:lnTo>
                    <a:lnTo>
                      <a:pt x="24776" y="541090"/>
                    </a:lnTo>
                    <a:lnTo>
                      <a:pt x="22359" y="545980"/>
                    </a:lnTo>
                    <a:lnTo>
                      <a:pt x="20114" y="552508"/>
                    </a:lnTo>
                    <a:lnTo>
                      <a:pt x="22538" y="552198"/>
                    </a:lnTo>
                    <a:lnTo>
                      <a:pt x="25873" y="545106"/>
                    </a:lnTo>
                    <a:lnTo>
                      <a:pt x="28565" y="545322"/>
                    </a:lnTo>
                    <a:lnTo>
                      <a:pt x="27522" y="547422"/>
                    </a:lnTo>
                    <a:lnTo>
                      <a:pt x="27004" y="549811"/>
                    </a:lnTo>
                    <a:lnTo>
                      <a:pt x="27067" y="552131"/>
                    </a:lnTo>
                    <a:lnTo>
                      <a:pt x="27842" y="554043"/>
                    </a:lnTo>
                    <a:lnTo>
                      <a:pt x="31184" y="538011"/>
                    </a:lnTo>
                    <a:lnTo>
                      <a:pt x="33589" y="537201"/>
                    </a:lnTo>
                    <a:lnTo>
                      <a:pt x="33582" y="535016"/>
                    </a:lnTo>
                    <a:lnTo>
                      <a:pt x="32450" y="527414"/>
                    </a:lnTo>
                    <a:lnTo>
                      <a:pt x="31934" y="525766"/>
                    </a:lnTo>
                    <a:lnTo>
                      <a:pt x="30846" y="524511"/>
                    </a:lnTo>
                    <a:lnTo>
                      <a:pt x="30242" y="521496"/>
                    </a:lnTo>
                    <a:lnTo>
                      <a:pt x="29688" y="515301"/>
                    </a:lnTo>
                    <a:lnTo>
                      <a:pt x="27907" y="506548"/>
                    </a:lnTo>
                    <a:lnTo>
                      <a:pt x="27645" y="503440"/>
                    </a:lnTo>
                    <a:lnTo>
                      <a:pt x="28543" y="502526"/>
                    </a:lnTo>
                    <a:lnTo>
                      <a:pt x="30522" y="503442"/>
                    </a:lnTo>
                    <a:lnTo>
                      <a:pt x="32396" y="505752"/>
                    </a:lnTo>
                    <a:lnTo>
                      <a:pt x="32976" y="508987"/>
                    </a:lnTo>
                    <a:lnTo>
                      <a:pt x="33762" y="508965"/>
                    </a:lnTo>
                    <a:lnTo>
                      <a:pt x="36185" y="505563"/>
                    </a:lnTo>
                    <a:lnTo>
                      <a:pt x="40588" y="505462"/>
                    </a:lnTo>
                    <a:lnTo>
                      <a:pt x="44836" y="507593"/>
                    </a:lnTo>
                    <a:lnTo>
                      <a:pt x="46779" y="510801"/>
                    </a:lnTo>
                    <a:lnTo>
                      <a:pt x="59838" y="514151"/>
                    </a:lnTo>
                    <a:lnTo>
                      <a:pt x="62303" y="516563"/>
                    </a:lnTo>
                    <a:lnTo>
                      <a:pt x="62621" y="517161"/>
                    </a:lnTo>
                    <a:lnTo>
                      <a:pt x="64586" y="523560"/>
                    </a:lnTo>
                    <a:lnTo>
                      <a:pt x="66136" y="524638"/>
                    </a:lnTo>
                    <a:lnTo>
                      <a:pt x="69725" y="526300"/>
                    </a:lnTo>
                    <a:lnTo>
                      <a:pt x="71070" y="527342"/>
                    </a:lnTo>
                    <a:lnTo>
                      <a:pt x="72147" y="529227"/>
                    </a:lnTo>
                    <a:lnTo>
                      <a:pt x="73744" y="533609"/>
                    </a:lnTo>
                    <a:lnTo>
                      <a:pt x="75067" y="535613"/>
                    </a:lnTo>
                    <a:lnTo>
                      <a:pt x="75528" y="537295"/>
                    </a:lnTo>
                    <a:lnTo>
                      <a:pt x="74297" y="541948"/>
                    </a:lnTo>
                    <a:lnTo>
                      <a:pt x="74046" y="544088"/>
                    </a:lnTo>
                    <a:lnTo>
                      <a:pt x="79494" y="540048"/>
                    </a:lnTo>
                    <a:lnTo>
                      <a:pt x="81498" y="539432"/>
                    </a:lnTo>
                    <a:lnTo>
                      <a:pt x="83561" y="539819"/>
                    </a:lnTo>
                    <a:lnTo>
                      <a:pt x="84187" y="541058"/>
                    </a:lnTo>
                    <a:lnTo>
                      <a:pt x="84227" y="544633"/>
                    </a:lnTo>
                    <a:lnTo>
                      <a:pt x="84924" y="546968"/>
                    </a:lnTo>
                    <a:lnTo>
                      <a:pt x="85629" y="547577"/>
                    </a:lnTo>
                    <a:lnTo>
                      <a:pt x="88121" y="546992"/>
                    </a:lnTo>
                    <a:lnTo>
                      <a:pt x="90461" y="546975"/>
                    </a:lnTo>
                    <a:lnTo>
                      <a:pt x="91841" y="546711"/>
                    </a:lnTo>
                    <a:lnTo>
                      <a:pt x="92312" y="545758"/>
                    </a:lnTo>
                    <a:lnTo>
                      <a:pt x="91965" y="543634"/>
                    </a:lnTo>
                    <a:lnTo>
                      <a:pt x="91085" y="542328"/>
                    </a:lnTo>
                    <a:lnTo>
                      <a:pt x="83073" y="533611"/>
                    </a:lnTo>
                    <a:lnTo>
                      <a:pt x="82164" y="531961"/>
                    </a:lnTo>
                    <a:lnTo>
                      <a:pt x="79250" y="524654"/>
                    </a:lnTo>
                    <a:lnTo>
                      <a:pt x="77768" y="516757"/>
                    </a:lnTo>
                    <a:lnTo>
                      <a:pt x="76793" y="514837"/>
                    </a:lnTo>
                    <a:lnTo>
                      <a:pt x="77767" y="513631"/>
                    </a:lnTo>
                    <a:lnTo>
                      <a:pt x="79548" y="510314"/>
                    </a:lnTo>
                    <a:lnTo>
                      <a:pt x="80188" y="508604"/>
                    </a:lnTo>
                    <a:lnTo>
                      <a:pt x="80755" y="501638"/>
                    </a:lnTo>
                    <a:lnTo>
                      <a:pt x="81194" y="500614"/>
                    </a:lnTo>
                    <a:lnTo>
                      <a:pt x="83160" y="500992"/>
                    </a:lnTo>
                    <a:lnTo>
                      <a:pt x="86315" y="502774"/>
                    </a:lnTo>
                    <a:lnTo>
                      <a:pt x="88127" y="503147"/>
                    </a:lnTo>
                    <a:lnTo>
                      <a:pt x="91960" y="503051"/>
                    </a:lnTo>
                    <a:lnTo>
                      <a:pt x="96340" y="503811"/>
                    </a:lnTo>
                    <a:lnTo>
                      <a:pt x="98360" y="503887"/>
                    </a:lnTo>
                    <a:lnTo>
                      <a:pt x="100222" y="503643"/>
                    </a:lnTo>
                    <a:lnTo>
                      <a:pt x="103235" y="502776"/>
                    </a:lnTo>
                    <a:lnTo>
                      <a:pt x="106122" y="501181"/>
                    </a:lnTo>
                    <a:lnTo>
                      <a:pt x="107025" y="500929"/>
                    </a:lnTo>
                    <a:lnTo>
                      <a:pt x="108430" y="500760"/>
                    </a:lnTo>
                    <a:lnTo>
                      <a:pt x="108840" y="500363"/>
                    </a:lnTo>
                    <a:lnTo>
                      <a:pt x="108970" y="499671"/>
                    </a:lnTo>
                    <a:lnTo>
                      <a:pt x="109585" y="498673"/>
                    </a:lnTo>
                    <a:lnTo>
                      <a:pt x="114985" y="494334"/>
                    </a:lnTo>
                    <a:lnTo>
                      <a:pt x="115930" y="494114"/>
                    </a:lnTo>
                    <a:lnTo>
                      <a:pt x="116936" y="493410"/>
                    </a:lnTo>
                    <a:lnTo>
                      <a:pt x="119237" y="494225"/>
                    </a:lnTo>
                    <a:lnTo>
                      <a:pt x="122883" y="496168"/>
                    </a:lnTo>
                    <a:lnTo>
                      <a:pt x="122538" y="492894"/>
                    </a:lnTo>
                    <a:lnTo>
                      <a:pt x="124065" y="485753"/>
                    </a:lnTo>
                    <a:lnTo>
                      <a:pt x="122665" y="483820"/>
                    </a:lnTo>
                    <a:lnTo>
                      <a:pt x="121785" y="487749"/>
                    </a:lnTo>
                    <a:lnTo>
                      <a:pt x="119361" y="489791"/>
                    </a:lnTo>
                    <a:lnTo>
                      <a:pt x="111607" y="492062"/>
                    </a:lnTo>
                    <a:lnTo>
                      <a:pt x="99874" y="498112"/>
                    </a:lnTo>
                    <a:lnTo>
                      <a:pt x="95384" y="498577"/>
                    </a:lnTo>
                    <a:lnTo>
                      <a:pt x="99409" y="492887"/>
                    </a:lnTo>
                    <a:lnTo>
                      <a:pt x="99534" y="491389"/>
                    </a:lnTo>
                    <a:lnTo>
                      <a:pt x="98493" y="491394"/>
                    </a:lnTo>
                    <a:lnTo>
                      <a:pt x="94382" y="494139"/>
                    </a:lnTo>
                    <a:lnTo>
                      <a:pt x="92089" y="494895"/>
                    </a:lnTo>
                    <a:lnTo>
                      <a:pt x="90481" y="494987"/>
                    </a:lnTo>
                    <a:lnTo>
                      <a:pt x="88894" y="494274"/>
                    </a:lnTo>
                    <a:lnTo>
                      <a:pt x="83596" y="490331"/>
                    </a:lnTo>
                    <a:lnTo>
                      <a:pt x="82951" y="488654"/>
                    </a:lnTo>
                    <a:lnTo>
                      <a:pt x="83949" y="486434"/>
                    </a:lnTo>
                    <a:lnTo>
                      <a:pt x="81256" y="484934"/>
                    </a:lnTo>
                    <a:lnTo>
                      <a:pt x="78089" y="482683"/>
                    </a:lnTo>
                    <a:lnTo>
                      <a:pt x="75475" y="480064"/>
                    </a:lnTo>
                    <a:lnTo>
                      <a:pt x="73272" y="474446"/>
                    </a:lnTo>
                    <a:lnTo>
                      <a:pt x="72981" y="472666"/>
                    </a:lnTo>
                    <a:lnTo>
                      <a:pt x="73803" y="471861"/>
                    </a:lnTo>
                    <a:lnTo>
                      <a:pt x="75547" y="471722"/>
                    </a:lnTo>
                    <a:lnTo>
                      <a:pt x="80156" y="470821"/>
                    </a:lnTo>
                    <a:lnTo>
                      <a:pt x="86080" y="470882"/>
                    </a:lnTo>
                    <a:lnTo>
                      <a:pt x="89188" y="470000"/>
                    </a:lnTo>
                    <a:lnTo>
                      <a:pt x="90509" y="467459"/>
                    </a:lnTo>
                    <a:lnTo>
                      <a:pt x="91612" y="466428"/>
                    </a:lnTo>
                    <a:lnTo>
                      <a:pt x="96597" y="463109"/>
                    </a:lnTo>
                    <a:lnTo>
                      <a:pt x="98039" y="461538"/>
                    </a:lnTo>
                    <a:lnTo>
                      <a:pt x="95366" y="461728"/>
                    </a:lnTo>
                    <a:lnTo>
                      <a:pt x="92259" y="462745"/>
                    </a:lnTo>
                    <a:lnTo>
                      <a:pt x="89385" y="464195"/>
                    </a:lnTo>
                    <a:lnTo>
                      <a:pt x="85235" y="467287"/>
                    </a:lnTo>
                    <a:lnTo>
                      <a:pt x="82829" y="467525"/>
                    </a:lnTo>
                    <a:lnTo>
                      <a:pt x="77651" y="466496"/>
                    </a:lnTo>
                    <a:lnTo>
                      <a:pt x="76363" y="466445"/>
                    </a:lnTo>
                    <a:lnTo>
                      <a:pt x="73783" y="466720"/>
                    </a:lnTo>
                    <a:lnTo>
                      <a:pt x="72506" y="466627"/>
                    </a:lnTo>
                    <a:lnTo>
                      <a:pt x="71835" y="466289"/>
                    </a:lnTo>
                    <a:lnTo>
                      <a:pt x="71149" y="465721"/>
                    </a:lnTo>
                    <a:lnTo>
                      <a:pt x="70148" y="465183"/>
                    </a:lnTo>
                    <a:lnTo>
                      <a:pt x="68539" y="464995"/>
                    </a:lnTo>
                    <a:lnTo>
                      <a:pt x="66193" y="464094"/>
                    </a:lnTo>
                    <a:lnTo>
                      <a:pt x="58545" y="458150"/>
                    </a:lnTo>
                    <a:lnTo>
                      <a:pt x="57961" y="458061"/>
                    </a:lnTo>
                    <a:lnTo>
                      <a:pt x="56574" y="458297"/>
                    </a:lnTo>
                    <a:lnTo>
                      <a:pt x="55971" y="458218"/>
                    </a:lnTo>
                    <a:lnTo>
                      <a:pt x="55767" y="457785"/>
                    </a:lnTo>
                    <a:lnTo>
                      <a:pt x="55201" y="456076"/>
                    </a:lnTo>
                    <a:lnTo>
                      <a:pt x="54987" y="455611"/>
                    </a:lnTo>
                    <a:lnTo>
                      <a:pt x="54443" y="455406"/>
                    </a:lnTo>
                    <a:lnTo>
                      <a:pt x="52840" y="455021"/>
                    </a:lnTo>
                    <a:lnTo>
                      <a:pt x="52407" y="454802"/>
                    </a:lnTo>
                    <a:lnTo>
                      <a:pt x="51971" y="454020"/>
                    </a:lnTo>
                    <a:lnTo>
                      <a:pt x="51468" y="452361"/>
                    </a:lnTo>
                    <a:lnTo>
                      <a:pt x="51056" y="451735"/>
                    </a:lnTo>
                    <a:lnTo>
                      <a:pt x="44782" y="448393"/>
                    </a:lnTo>
                    <a:lnTo>
                      <a:pt x="43591" y="447161"/>
                    </a:lnTo>
                    <a:lnTo>
                      <a:pt x="45241" y="436907"/>
                    </a:lnTo>
                    <a:lnTo>
                      <a:pt x="45706" y="436142"/>
                    </a:lnTo>
                    <a:lnTo>
                      <a:pt x="48944" y="432419"/>
                    </a:lnTo>
                    <a:lnTo>
                      <a:pt x="49703" y="431051"/>
                    </a:lnTo>
                    <a:lnTo>
                      <a:pt x="49870" y="429636"/>
                    </a:lnTo>
                    <a:lnTo>
                      <a:pt x="49871" y="428194"/>
                    </a:lnTo>
                    <a:lnTo>
                      <a:pt x="50116" y="426651"/>
                    </a:lnTo>
                    <a:lnTo>
                      <a:pt x="51020" y="424328"/>
                    </a:lnTo>
                    <a:lnTo>
                      <a:pt x="52170" y="422553"/>
                    </a:lnTo>
                    <a:lnTo>
                      <a:pt x="57524" y="417020"/>
                    </a:lnTo>
                    <a:lnTo>
                      <a:pt x="58970" y="415007"/>
                    </a:lnTo>
                    <a:lnTo>
                      <a:pt x="59878" y="412790"/>
                    </a:lnTo>
                    <a:lnTo>
                      <a:pt x="60163" y="410129"/>
                    </a:lnTo>
                    <a:lnTo>
                      <a:pt x="60075" y="405681"/>
                    </a:lnTo>
                    <a:lnTo>
                      <a:pt x="59730" y="404332"/>
                    </a:lnTo>
                    <a:lnTo>
                      <a:pt x="58415" y="402016"/>
                    </a:lnTo>
                    <a:lnTo>
                      <a:pt x="58261" y="400944"/>
                    </a:lnTo>
                    <a:lnTo>
                      <a:pt x="59059" y="400443"/>
                    </a:lnTo>
                    <a:lnTo>
                      <a:pt x="60544" y="401396"/>
                    </a:lnTo>
                    <a:lnTo>
                      <a:pt x="62389" y="402069"/>
                    </a:lnTo>
                    <a:lnTo>
                      <a:pt x="64280" y="400787"/>
                    </a:lnTo>
                    <a:lnTo>
                      <a:pt x="64721" y="401904"/>
                    </a:lnTo>
                    <a:lnTo>
                      <a:pt x="64995" y="403338"/>
                    </a:lnTo>
                    <a:lnTo>
                      <a:pt x="65460" y="404538"/>
                    </a:lnTo>
                    <a:lnTo>
                      <a:pt x="66514" y="405033"/>
                    </a:lnTo>
                    <a:lnTo>
                      <a:pt x="68089" y="404491"/>
                    </a:lnTo>
                    <a:lnTo>
                      <a:pt x="69508" y="403671"/>
                    </a:lnTo>
                    <a:lnTo>
                      <a:pt x="70616" y="403758"/>
                    </a:lnTo>
                    <a:lnTo>
                      <a:pt x="71323" y="405870"/>
                    </a:lnTo>
                    <a:lnTo>
                      <a:pt x="73702" y="402383"/>
                    </a:lnTo>
                    <a:lnTo>
                      <a:pt x="73148" y="398512"/>
                    </a:lnTo>
                    <a:lnTo>
                      <a:pt x="72255" y="395234"/>
                    </a:lnTo>
                    <a:lnTo>
                      <a:pt x="73667" y="393537"/>
                    </a:lnTo>
                    <a:lnTo>
                      <a:pt x="74174" y="397535"/>
                    </a:lnTo>
                    <a:lnTo>
                      <a:pt x="77140" y="398327"/>
                    </a:lnTo>
                    <a:lnTo>
                      <a:pt x="84395" y="396840"/>
                    </a:lnTo>
                    <a:lnTo>
                      <a:pt x="87782" y="395534"/>
                    </a:lnTo>
                    <a:lnTo>
                      <a:pt x="89999" y="392430"/>
                    </a:lnTo>
                    <a:lnTo>
                      <a:pt x="91217" y="388473"/>
                    </a:lnTo>
                    <a:lnTo>
                      <a:pt x="91567" y="384694"/>
                    </a:lnTo>
                    <a:lnTo>
                      <a:pt x="90983" y="382359"/>
                    </a:lnTo>
                    <a:lnTo>
                      <a:pt x="89718" y="381116"/>
                    </a:lnTo>
                    <a:lnTo>
                      <a:pt x="88265" y="380045"/>
                    </a:lnTo>
                    <a:lnTo>
                      <a:pt x="87124" y="378224"/>
                    </a:lnTo>
                    <a:lnTo>
                      <a:pt x="87235" y="376540"/>
                    </a:lnTo>
                    <a:lnTo>
                      <a:pt x="88101" y="374514"/>
                    </a:lnTo>
                    <a:lnTo>
                      <a:pt x="90378" y="371137"/>
                    </a:lnTo>
                    <a:lnTo>
                      <a:pt x="97142" y="365773"/>
                    </a:lnTo>
                    <a:lnTo>
                      <a:pt x="99580" y="362707"/>
                    </a:lnTo>
                    <a:lnTo>
                      <a:pt x="97998" y="360354"/>
                    </a:lnTo>
                    <a:lnTo>
                      <a:pt x="97582" y="361147"/>
                    </a:lnTo>
                    <a:lnTo>
                      <a:pt x="96679" y="362297"/>
                    </a:lnTo>
                    <a:lnTo>
                      <a:pt x="96240" y="363028"/>
                    </a:lnTo>
                    <a:lnTo>
                      <a:pt x="95447" y="362243"/>
                    </a:lnTo>
                    <a:lnTo>
                      <a:pt x="96169" y="360221"/>
                    </a:lnTo>
                    <a:lnTo>
                      <a:pt x="96030" y="358146"/>
                    </a:lnTo>
                    <a:lnTo>
                      <a:pt x="95295" y="353810"/>
                    </a:lnTo>
                    <a:lnTo>
                      <a:pt x="95545" y="351737"/>
                    </a:lnTo>
                    <a:lnTo>
                      <a:pt x="98475" y="343878"/>
                    </a:lnTo>
                    <a:lnTo>
                      <a:pt x="100618" y="339672"/>
                    </a:lnTo>
                    <a:lnTo>
                      <a:pt x="101027" y="337866"/>
                    </a:lnTo>
                    <a:lnTo>
                      <a:pt x="101039" y="333836"/>
                    </a:lnTo>
                    <a:lnTo>
                      <a:pt x="101251" y="331900"/>
                    </a:lnTo>
                    <a:lnTo>
                      <a:pt x="101758" y="330395"/>
                    </a:lnTo>
                    <a:lnTo>
                      <a:pt x="102964" y="329406"/>
                    </a:lnTo>
                    <a:lnTo>
                      <a:pt x="104423" y="328892"/>
                    </a:lnTo>
                    <a:lnTo>
                      <a:pt x="105623" y="328133"/>
                    </a:lnTo>
                    <a:lnTo>
                      <a:pt x="106406" y="324712"/>
                    </a:lnTo>
                    <a:lnTo>
                      <a:pt x="107284" y="322614"/>
                    </a:lnTo>
                    <a:lnTo>
                      <a:pt x="108353" y="320898"/>
                    </a:lnTo>
                    <a:lnTo>
                      <a:pt x="109354" y="320509"/>
                    </a:lnTo>
                    <a:lnTo>
                      <a:pt x="110305" y="322042"/>
                    </a:lnTo>
                    <a:lnTo>
                      <a:pt x="110582" y="324385"/>
                    </a:lnTo>
                    <a:lnTo>
                      <a:pt x="110445" y="328928"/>
                    </a:lnTo>
                    <a:lnTo>
                      <a:pt x="111473" y="330282"/>
                    </a:lnTo>
                    <a:lnTo>
                      <a:pt x="113792" y="331325"/>
                    </a:lnTo>
                    <a:lnTo>
                      <a:pt x="118353" y="332567"/>
                    </a:lnTo>
                    <a:lnTo>
                      <a:pt x="119982" y="331643"/>
                    </a:lnTo>
                    <a:lnTo>
                      <a:pt x="127673" y="329027"/>
                    </a:lnTo>
                    <a:lnTo>
                      <a:pt x="130063" y="327555"/>
                    </a:lnTo>
                    <a:lnTo>
                      <a:pt x="136339" y="321739"/>
                    </a:lnTo>
                    <a:lnTo>
                      <a:pt x="139033" y="323204"/>
                    </a:lnTo>
                    <a:lnTo>
                      <a:pt x="142735" y="319513"/>
                    </a:lnTo>
                    <a:lnTo>
                      <a:pt x="149013" y="310092"/>
                    </a:lnTo>
                    <a:lnTo>
                      <a:pt x="151831" y="306850"/>
                    </a:lnTo>
                    <a:lnTo>
                      <a:pt x="153936" y="305293"/>
                    </a:lnTo>
                    <a:lnTo>
                      <a:pt x="156331" y="304596"/>
                    </a:lnTo>
                    <a:lnTo>
                      <a:pt x="158764" y="305715"/>
                    </a:lnTo>
                    <a:lnTo>
                      <a:pt x="161868" y="307634"/>
                    </a:lnTo>
                    <a:lnTo>
                      <a:pt x="163847" y="307980"/>
                    </a:lnTo>
                    <a:lnTo>
                      <a:pt x="162807" y="304463"/>
                    </a:lnTo>
                    <a:lnTo>
                      <a:pt x="161462" y="303176"/>
                    </a:lnTo>
                    <a:lnTo>
                      <a:pt x="159013" y="301786"/>
                    </a:lnTo>
                    <a:lnTo>
                      <a:pt x="156199" y="300696"/>
                    </a:lnTo>
                    <a:lnTo>
                      <a:pt x="153643" y="300290"/>
                    </a:lnTo>
                    <a:lnTo>
                      <a:pt x="152376" y="299502"/>
                    </a:lnTo>
                    <a:lnTo>
                      <a:pt x="150919" y="297675"/>
                    </a:lnTo>
                    <a:lnTo>
                      <a:pt x="148766" y="294172"/>
                    </a:lnTo>
                    <a:lnTo>
                      <a:pt x="141797" y="286014"/>
                    </a:lnTo>
                    <a:lnTo>
                      <a:pt x="141163" y="285611"/>
                    </a:lnTo>
                    <a:lnTo>
                      <a:pt x="138106" y="285541"/>
                    </a:lnTo>
                    <a:lnTo>
                      <a:pt x="137009" y="285241"/>
                    </a:lnTo>
                    <a:lnTo>
                      <a:pt x="136479" y="284167"/>
                    </a:lnTo>
                    <a:lnTo>
                      <a:pt x="136288" y="270180"/>
                    </a:lnTo>
                    <a:lnTo>
                      <a:pt x="136722" y="268293"/>
                    </a:lnTo>
                    <a:lnTo>
                      <a:pt x="137624" y="266708"/>
                    </a:lnTo>
                    <a:lnTo>
                      <a:pt x="138177" y="263932"/>
                    </a:lnTo>
                    <a:lnTo>
                      <a:pt x="137551" y="260148"/>
                    </a:lnTo>
                    <a:lnTo>
                      <a:pt x="137463" y="256499"/>
                    </a:lnTo>
                    <a:lnTo>
                      <a:pt x="139588" y="254022"/>
                    </a:lnTo>
                    <a:lnTo>
                      <a:pt x="141092" y="254053"/>
                    </a:lnTo>
                    <a:lnTo>
                      <a:pt x="142321" y="253578"/>
                    </a:lnTo>
                    <a:lnTo>
                      <a:pt x="143245" y="252630"/>
                    </a:lnTo>
                    <a:lnTo>
                      <a:pt x="143853" y="251303"/>
                    </a:lnTo>
                    <a:lnTo>
                      <a:pt x="145421" y="252772"/>
                    </a:lnTo>
                    <a:lnTo>
                      <a:pt x="145963" y="254502"/>
                    </a:lnTo>
                    <a:lnTo>
                      <a:pt x="146850" y="255902"/>
                    </a:lnTo>
                    <a:lnTo>
                      <a:pt x="149516" y="256441"/>
                    </a:lnTo>
                    <a:lnTo>
                      <a:pt x="152246" y="255831"/>
                    </a:lnTo>
                    <a:lnTo>
                      <a:pt x="156856" y="253337"/>
                    </a:lnTo>
                    <a:lnTo>
                      <a:pt x="159012" y="252740"/>
                    </a:lnTo>
                    <a:lnTo>
                      <a:pt x="161282" y="251578"/>
                    </a:lnTo>
                    <a:lnTo>
                      <a:pt x="163333" y="248898"/>
                    </a:lnTo>
                    <a:lnTo>
                      <a:pt x="164815" y="245791"/>
                    </a:lnTo>
                    <a:lnTo>
                      <a:pt x="165366" y="243349"/>
                    </a:lnTo>
                    <a:lnTo>
                      <a:pt x="165138" y="235459"/>
                    </a:lnTo>
                    <a:lnTo>
                      <a:pt x="166319" y="231576"/>
                    </a:lnTo>
                    <a:lnTo>
                      <a:pt x="165626" y="229192"/>
                    </a:lnTo>
                    <a:lnTo>
                      <a:pt x="164570" y="226752"/>
                    </a:lnTo>
                    <a:lnTo>
                      <a:pt x="164227" y="224475"/>
                    </a:lnTo>
                    <a:lnTo>
                      <a:pt x="165370" y="221511"/>
                    </a:lnTo>
                    <a:lnTo>
                      <a:pt x="167032" y="221551"/>
                    </a:lnTo>
                    <a:lnTo>
                      <a:pt x="169027" y="222575"/>
                    </a:lnTo>
                    <a:lnTo>
                      <a:pt x="171194" y="222584"/>
                    </a:lnTo>
                    <a:lnTo>
                      <a:pt x="171418" y="221756"/>
                    </a:lnTo>
                    <a:lnTo>
                      <a:pt x="171397" y="220266"/>
                    </a:lnTo>
                    <a:lnTo>
                      <a:pt x="171574" y="218833"/>
                    </a:lnTo>
                    <a:lnTo>
                      <a:pt x="172380" y="218192"/>
                    </a:lnTo>
                    <a:lnTo>
                      <a:pt x="173788" y="217789"/>
                    </a:lnTo>
                    <a:lnTo>
                      <a:pt x="175837" y="215998"/>
                    </a:lnTo>
                    <a:lnTo>
                      <a:pt x="177161" y="215471"/>
                    </a:lnTo>
                    <a:lnTo>
                      <a:pt x="178869" y="215866"/>
                    </a:lnTo>
                    <a:lnTo>
                      <a:pt x="183543" y="218144"/>
                    </a:lnTo>
                    <a:lnTo>
                      <a:pt x="185843" y="218809"/>
                    </a:lnTo>
                    <a:lnTo>
                      <a:pt x="183949" y="216134"/>
                    </a:lnTo>
                    <a:lnTo>
                      <a:pt x="183099" y="214377"/>
                    </a:lnTo>
                    <a:lnTo>
                      <a:pt x="183251" y="212581"/>
                    </a:lnTo>
                    <a:lnTo>
                      <a:pt x="184566" y="211451"/>
                    </a:lnTo>
                    <a:lnTo>
                      <a:pt x="185848" y="212355"/>
                    </a:lnTo>
                    <a:lnTo>
                      <a:pt x="191253" y="222201"/>
                    </a:lnTo>
                    <a:lnTo>
                      <a:pt x="192478" y="222836"/>
                    </a:lnTo>
                    <a:lnTo>
                      <a:pt x="193843" y="223092"/>
                    </a:lnTo>
                    <a:lnTo>
                      <a:pt x="194823" y="223773"/>
                    </a:lnTo>
                    <a:lnTo>
                      <a:pt x="194849" y="225712"/>
                    </a:lnTo>
                    <a:lnTo>
                      <a:pt x="196303" y="224976"/>
                    </a:lnTo>
                    <a:lnTo>
                      <a:pt x="197380" y="225280"/>
                    </a:lnTo>
                    <a:lnTo>
                      <a:pt x="198421" y="225980"/>
                    </a:lnTo>
                    <a:lnTo>
                      <a:pt x="199870" y="226350"/>
                    </a:lnTo>
                    <a:lnTo>
                      <a:pt x="199959" y="226077"/>
                    </a:lnTo>
                    <a:lnTo>
                      <a:pt x="200374" y="225507"/>
                    </a:lnTo>
                    <a:lnTo>
                      <a:pt x="200996" y="224912"/>
                    </a:lnTo>
                    <a:lnTo>
                      <a:pt x="201766" y="224637"/>
                    </a:lnTo>
                    <a:lnTo>
                      <a:pt x="202511" y="224780"/>
                    </a:lnTo>
                    <a:lnTo>
                      <a:pt x="203849" y="225403"/>
                    </a:lnTo>
                    <a:lnTo>
                      <a:pt x="204717" y="225533"/>
                    </a:lnTo>
                    <a:lnTo>
                      <a:pt x="206140" y="225435"/>
                    </a:lnTo>
                    <a:lnTo>
                      <a:pt x="207424" y="225089"/>
                    </a:lnTo>
                    <a:lnTo>
                      <a:pt x="208323" y="224364"/>
                    </a:lnTo>
                    <a:lnTo>
                      <a:pt x="208648" y="223169"/>
                    </a:lnTo>
                    <a:lnTo>
                      <a:pt x="198151" y="220323"/>
                    </a:lnTo>
                    <a:lnTo>
                      <a:pt x="198278" y="220602"/>
                    </a:lnTo>
                    <a:lnTo>
                      <a:pt x="197798" y="220986"/>
                    </a:lnTo>
                    <a:lnTo>
                      <a:pt x="197049" y="221281"/>
                    </a:lnTo>
                    <a:lnTo>
                      <a:pt x="196356" y="221231"/>
                    </a:lnTo>
                    <a:lnTo>
                      <a:pt x="196104" y="220923"/>
                    </a:lnTo>
                    <a:lnTo>
                      <a:pt x="195482" y="219756"/>
                    </a:lnTo>
                    <a:lnTo>
                      <a:pt x="195107" y="219502"/>
                    </a:lnTo>
                    <a:lnTo>
                      <a:pt x="194915" y="218995"/>
                    </a:lnTo>
                    <a:lnTo>
                      <a:pt x="193245" y="216836"/>
                    </a:lnTo>
                    <a:lnTo>
                      <a:pt x="192838" y="216447"/>
                    </a:lnTo>
                    <a:lnTo>
                      <a:pt x="192303" y="215832"/>
                    </a:lnTo>
                    <a:lnTo>
                      <a:pt x="191410" y="215410"/>
                    </a:lnTo>
                    <a:lnTo>
                      <a:pt x="191239" y="214955"/>
                    </a:lnTo>
                    <a:lnTo>
                      <a:pt x="192808" y="214227"/>
                    </a:lnTo>
                    <a:lnTo>
                      <a:pt x="193860" y="214176"/>
                    </a:lnTo>
                    <a:lnTo>
                      <a:pt x="194885" y="214449"/>
                    </a:lnTo>
                    <a:lnTo>
                      <a:pt x="195971" y="214607"/>
                    </a:lnTo>
                    <a:lnTo>
                      <a:pt x="197130" y="214148"/>
                    </a:lnTo>
                    <a:lnTo>
                      <a:pt x="198435" y="212935"/>
                    </a:lnTo>
                    <a:lnTo>
                      <a:pt x="198611" y="212150"/>
                    </a:lnTo>
                    <a:lnTo>
                      <a:pt x="198281" y="211343"/>
                    </a:lnTo>
                    <a:lnTo>
                      <a:pt x="198018" y="210190"/>
                    </a:lnTo>
                    <a:lnTo>
                      <a:pt x="197331" y="209702"/>
                    </a:lnTo>
                    <a:lnTo>
                      <a:pt x="194299" y="209883"/>
                    </a:lnTo>
                    <a:lnTo>
                      <a:pt x="193611" y="209395"/>
                    </a:lnTo>
                    <a:lnTo>
                      <a:pt x="193722" y="207693"/>
                    </a:lnTo>
                    <a:lnTo>
                      <a:pt x="196751" y="199454"/>
                    </a:lnTo>
                    <a:lnTo>
                      <a:pt x="196766" y="197274"/>
                    </a:lnTo>
                    <a:lnTo>
                      <a:pt x="194927" y="194097"/>
                    </a:lnTo>
                    <a:lnTo>
                      <a:pt x="195189" y="192800"/>
                    </a:lnTo>
                    <a:lnTo>
                      <a:pt x="196074" y="191762"/>
                    </a:lnTo>
                    <a:lnTo>
                      <a:pt x="198695" y="190755"/>
                    </a:lnTo>
                    <a:lnTo>
                      <a:pt x="198028" y="189558"/>
                    </a:lnTo>
                    <a:lnTo>
                      <a:pt x="195918" y="187845"/>
                    </a:lnTo>
                    <a:lnTo>
                      <a:pt x="195378" y="187563"/>
                    </a:lnTo>
                    <a:lnTo>
                      <a:pt x="193316" y="187017"/>
                    </a:lnTo>
                    <a:lnTo>
                      <a:pt x="193305" y="186225"/>
                    </a:lnTo>
                    <a:lnTo>
                      <a:pt x="196761" y="184264"/>
                    </a:lnTo>
                    <a:lnTo>
                      <a:pt x="201239" y="183829"/>
                    </a:lnTo>
                    <a:lnTo>
                      <a:pt x="205469" y="184921"/>
                    </a:lnTo>
                    <a:lnTo>
                      <a:pt x="208199" y="187625"/>
                    </a:lnTo>
                    <a:lnTo>
                      <a:pt x="210352" y="187212"/>
                    </a:lnTo>
                    <a:lnTo>
                      <a:pt x="213748" y="187758"/>
                    </a:lnTo>
                    <a:lnTo>
                      <a:pt x="217170" y="188866"/>
                    </a:lnTo>
                    <a:lnTo>
                      <a:pt x="219436" y="190141"/>
                    </a:lnTo>
                    <a:lnTo>
                      <a:pt x="218177" y="192633"/>
                    </a:lnTo>
                    <a:lnTo>
                      <a:pt x="218148" y="194542"/>
                    </a:lnTo>
                    <a:lnTo>
                      <a:pt x="219543" y="198875"/>
                    </a:lnTo>
                    <a:lnTo>
                      <a:pt x="219712" y="206775"/>
                    </a:lnTo>
                    <a:lnTo>
                      <a:pt x="220456" y="209358"/>
                    </a:lnTo>
                    <a:lnTo>
                      <a:pt x="221178" y="207605"/>
                    </a:lnTo>
                    <a:lnTo>
                      <a:pt x="221322" y="205893"/>
                    </a:lnTo>
                    <a:lnTo>
                      <a:pt x="221696" y="204343"/>
                    </a:lnTo>
                    <a:lnTo>
                      <a:pt x="223045" y="203195"/>
                    </a:lnTo>
                    <a:lnTo>
                      <a:pt x="227135" y="205941"/>
                    </a:lnTo>
                    <a:lnTo>
                      <a:pt x="231587" y="213270"/>
                    </a:lnTo>
                    <a:lnTo>
                      <a:pt x="234469" y="216132"/>
                    </a:lnTo>
                    <a:lnTo>
                      <a:pt x="234238" y="214082"/>
                    </a:lnTo>
                    <a:lnTo>
                      <a:pt x="234035" y="213397"/>
                    </a:lnTo>
                    <a:lnTo>
                      <a:pt x="233644" y="212715"/>
                    </a:lnTo>
                    <a:lnTo>
                      <a:pt x="235583" y="210734"/>
                    </a:lnTo>
                    <a:lnTo>
                      <a:pt x="238293" y="211389"/>
                    </a:lnTo>
                    <a:lnTo>
                      <a:pt x="243157" y="214315"/>
                    </a:lnTo>
                    <a:lnTo>
                      <a:pt x="241744" y="210761"/>
                    </a:lnTo>
                    <a:lnTo>
                      <a:pt x="238672" y="208495"/>
                    </a:lnTo>
                    <a:lnTo>
                      <a:pt x="235193" y="206518"/>
                    </a:lnTo>
                    <a:lnTo>
                      <a:pt x="232592" y="203912"/>
                    </a:lnTo>
                    <a:lnTo>
                      <a:pt x="231293" y="201432"/>
                    </a:lnTo>
                    <a:lnTo>
                      <a:pt x="230967" y="200019"/>
                    </a:lnTo>
                    <a:lnTo>
                      <a:pt x="231858" y="199421"/>
                    </a:lnTo>
                    <a:lnTo>
                      <a:pt x="234274" y="199434"/>
                    </a:lnTo>
                    <a:lnTo>
                      <a:pt x="236821" y="199987"/>
                    </a:lnTo>
                    <a:lnTo>
                      <a:pt x="240767" y="202082"/>
                    </a:lnTo>
                    <a:lnTo>
                      <a:pt x="243027" y="202870"/>
                    </a:lnTo>
                    <a:lnTo>
                      <a:pt x="242218" y="200651"/>
                    </a:lnTo>
                    <a:lnTo>
                      <a:pt x="240939" y="198983"/>
                    </a:lnTo>
                    <a:lnTo>
                      <a:pt x="238173" y="196379"/>
                    </a:lnTo>
                    <a:lnTo>
                      <a:pt x="237240" y="196039"/>
                    </a:lnTo>
                    <a:lnTo>
                      <a:pt x="234730" y="195976"/>
                    </a:lnTo>
                    <a:lnTo>
                      <a:pt x="234229" y="195546"/>
                    </a:lnTo>
                    <a:lnTo>
                      <a:pt x="233949" y="194571"/>
                    </a:lnTo>
                    <a:lnTo>
                      <a:pt x="233370" y="193569"/>
                    </a:lnTo>
                    <a:lnTo>
                      <a:pt x="232019" y="192027"/>
                    </a:lnTo>
                    <a:lnTo>
                      <a:pt x="229996" y="191195"/>
                    </a:lnTo>
                    <a:lnTo>
                      <a:pt x="228614" y="192302"/>
                    </a:lnTo>
                    <a:lnTo>
                      <a:pt x="227054" y="193172"/>
                    </a:lnTo>
                    <a:lnTo>
                      <a:pt x="224641" y="191711"/>
                    </a:lnTo>
                    <a:lnTo>
                      <a:pt x="224276" y="190591"/>
                    </a:lnTo>
                    <a:lnTo>
                      <a:pt x="224862" y="189456"/>
                    </a:lnTo>
                    <a:lnTo>
                      <a:pt x="225319" y="187958"/>
                    </a:lnTo>
                    <a:lnTo>
                      <a:pt x="224569" y="185677"/>
                    </a:lnTo>
                    <a:lnTo>
                      <a:pt x="228875" y="184647"/>
                    </a:lnTo>
                    <a:lnTo>
                      <a:pt x="227450" y="182898"/>
                    </a:lnTo>
                    <a:lnTo>
                      <a:pt x="228425" y="181443"/>
                    </a:lnTo>
                    <a:lnTo>
                      <a:pt x="232306" y="179358"/>
                    </a:lnTo>
                    <a:lnTo>
                      <a:pt x="233224" y="178374"/>
                    </a:lnTo>
                    <a:lnTo>
                      <a:pt x="233420" y="177568"/>
                    </a:lnTo>
                    <a:lnTo>
                      <a:pt x="233724" y="177000"/>
                    </a:lnTo>
                    <a:lnTo>
                      <a:pt x="234941" y="176689"/>
                    </a:lnTo>
                    <a:lnTo>
                      <a:pt x="236120" y="176774"/>
                    </a:lnTo>
                    <a:lnTo>
                      <a:pt x="236746" y="177285"/>
                    </a:lnTo>
                    <a:lnTo>
                      <a:pt x="237312" y="177932"/>
                    </a:lnTo>
                    <a:lnTo>
                      <a:pt x="238350" y="178448"/>
                    </a:lnTo>
                    <a:lnTo>
                      <a:pt x="249953" y="180111"/>
                    </a:lnTo>
                    <a:lnTo>
                      <a:pt x="253287" y="181717"/>
                    </a:lnTo>
                    <a:lnTo>
                      <a:pt x="253322" y="179195"/>
                    </a:lnTo>
                    <a:lnTo>
                      <a:pt x="252591" y="177507"/>
                    </a:lnTo>
                    <a:lnTo>
                      <a:pt x="250524" y="174693"/>
                    </a:lnTo>
                    <a:lnTo>
                      <a:pt x="250029" y="172887"/>
                    </a:lnTo>
                    <a:lnTo>
                      <a:pt x="250433" y="166346"/>
                    </a:lnTo>
                    <a:lnTo>
                      <a:pt x="249724" y="163929"/>
                    </a:lnTo>
                    <a:lnTo>
                      <a:pt x="246729" y="160401"/>
                    </a:lnTo>
                    <a:lnTo>
                      <a:pt x="246025" y="158504"/>
                    </a:lnTo>
                    <a:lnTo>
                      <a:pt x="246513" y="155933"/>
                    </a:lnTo>
                    <a:lnTo>
                      <a:pt x="247857" y="153953"/>
                    </a:lnTo>
                    <a:lnTo>
                      <a:pt x="249779" y="152788"/>
                    </a:lnTo>
                    <a:lnTo>
                      <a:pt x="252022" y="152639"/>
                    </a:lnTo>
                    <a:lnTo>
                      <a:pt x="253185" y="153174"/>
                    </a:lnTo>
                    <a:lnTo>
                      <a:pt x="255562" y="154920"/>
                    </a:lnTo>
                    <a:lnTo>
                      <a:pt x="256384" y="155283"/>
                    </a:lnTo>
                    <a:lnTo>
                      <a:pt x="257311" y="154852"/>
                    </a:lnTo>
                    <a:lnTo>
                      <a:pt x="258687" y="152936"/>
                    </a:lnTo>
                    <a:lnTo>
                      <a:pt x="259924" y="152521"/>
                    </a:lnTo>
                    <a:lnTo>
                      <a:pt x="261258" y="153606"/>
                    </a:lnTo>
                    <a:lnTo>
                      <a:pt x="262594" y="155629"/>
                    </a:lnTo>
                    <a:lnTo>
                      <a:pt x="264025" y="157109"/>
                    </a:lnTo>
                    <a:lnTo>
                      <a:pt x="267178" y="155959"/>
                    </a:lnTo>
                    <a:lnTo>
                      <a:pt x="270438" y="159351"/>
                    </a:lnTo>
                    <a:lnTo>
                      <a:pt x="272662" y="160299"/>
                    </a:lnTo>
                    <a:lnTo>
                      <a:pt x="274055" y="161113"/>
                    </a:lnTo>
                    <a:lnTo>
                      <a:pt x="274766" y="162802"/>
                    </a:lnTo>
                    <a:lnTo>
                      <a:pt x="276091" y="164107"/>
                    </a:lnTo>
                    <a:lnTo>
                      <a:pt x="279273" y="163771"/>
                    </a:lnTo>
                    <a:lnTo>
                      <a:pt x="276917" y="160719"/>
                    </a:lnTo>
                    <a:lnTo>
                      <a:pt x="276541" y="159369"/>
                    </a:lnTo>
                    <a:lnTo>
                      <a:pt x="276903" y="158323"/>
                    </a:lnTo>
                    <a:lnTo>
                      <a:pt x="278765" y="156213"/>
                    </a:lnTo>
                    <a:lnTo>
                      <a:pt x="279191" y="155394"/>
                    </a:lnTo>
                    <a:lnTo>
                      <a:pt x="279246" y="152643"/>
                    </a:lnTo>
                    <a:lnTo>
                      <a:pt x="279497" y="150795"/>
                    </a:lnTo>
                    <a:lnTo>
                      <a:pt x="280839" y="146119"/>
                    </a:lnTo>
                    <a:lnTo>
                      <a:pt x="281049" y="142084"/>
                    </a:lnTo>
                    <a:lnTo>
                      <a:pt x="281565" y="140858"/>
                    </a:lnTo>
                    <a:lnTo>
                      <a:pt x="282856" y="139528"/>
                    </a:lnTo>
                    <a:lnTo>
                      <a:pt x="283979" y="139075"/>
                    </a:lnTo>
                    <a:lnTo>
                      <a:pt x="284791" y="139606"/>
                    </a:lnTo>
                    <a:lnTo>
                      <a:pt x="285400" y="142598"/>
                    </a:lnTo>
                    <a:lnTo>
                      <a:pt x="286563" y="144198"/>
                    </a:lnTo>
                    <a:lnTo>
                      <a:pt x="286835" y="145632"/>
                    </a:lnTo>
                    <a:lnTo>
                      <a:pt x="286889" y="151372"/>
                    </a:lnTo>
                    <a:lnTo>
                      <a:pt x="288174" y="157128"/>
                    </a:lnTo>
                    <a:lnTo>
                      <a:pt x="290623" y="161493"/>
                    </a:lnTo>
                    <a:lnTo>
                      <a:pt x="294079" y="164918"/>
                    </a:lnTo>
                    <a:lnTo>
                      <a:pt x="298313" y="167896"/>
                    </a:lnTo>
                    <a:lnTo>
                      <a:pt x="300786" y="169241"/>
                    </a:lnTo>
                    <a:lnTo>
                      <a:pt x="303525" y="170311"/>
                    </a:lnTo>
                    <a:lnTo>
                      <a:pt x="306404" y="171026"/>
                    </a:lnTo>
                    <a:lnTo>
                      <a:pt x="309270" y="171262"/>
                    </a:lnTo>
                    <a:lnTo>
                      <a:pt x="312026" y="170895"/>
                    </a:lnTo>
                    <a:lnTo>
                      <a:pt x="317380" y="169540"/>
                    </a:lnTo>
                    <a:lnTo>
                      <a:pt x="320170" y="169382"/>
                    </a:lnTo>
                    <a:lnTo>
                      <a:pt x="321693" y="169761"/>
                    </a:lnTo>
                    <a:lnTo>
                      <a:pt x="324493" y="170938"/>
                    </a:lnTo>
                    <a:lnTo>
                      <a:pt x="325936" y="170567"/>
                    </a:lnTo>
                    <a:lnTo>
                      <a:pt x="336426" y="168951"/>
                    </a:lnTo>
                    <a:lnTo>
                      <a:pt x="346255" y="167349"/>
                    </a:lnTo>
                    <a:lnTo>
                      <a:pt x="350783" y="165647"/>
                    </a:lnTo>
                    <a:lnTo>
                      <a:pt x="353264" y="164247"/>
                    </a:lnTo>
                    <a:lnTo>
                      <a:pt x="356369" y="161539"/>
                    </a:lnTo>
                    <a:lnTo>
                      <a:pt x="357646" y="160860"/>
                    </a:lnTo>
                    <a:lnTo>
                      <a:pt x="359060" y="160388"/>
                    </a:lnTo>
                    <a:lnTo>
                      <a:pt x="360517" y="160228"/>
                    </a:lnTo>
                    <a:lnTo>
                      <a:pt x="361491" y="160719"/>
                    </a:lnTo>
                    <a:lnTo>
                      <a:pt x="361871" y="161914"/>
                    </a:lnTo>
                    <a:lnTo>
                      <a:pt x="362151" y="163349"/>
                    </a:lnTo>
                    <a:lnTo>
                      <a:pt x="362717" y="164584"/>
                    </a:lnTo>
                    <a:lnTo>
                      <a:pt x="365241" y="166332"/>
                    </a:lnTo>
                    <a:lnTo>
                      <a:pt x="370741" y="168075"/>
                    </a:lnTo>
                    <a:lnTo>
                      <a:pt x="373916" y="169934"/>
                    </a:lnTo>
                    <a:lnTo>
                      <a:pt x="376865" y="170408"/>
                    </a:lnTo>
                    <a:lnTo>
                      <a:pt x="379478" y="171772"/>
                    </a:lnTo>
                    <a:lnTo>
                      <a:pt x="381028" y="171676"/>
                    </a:lnTo>
                    <a:lnTo>
                      <a:pt x="383636" y="170508"/>
                    </a:lnTo>
                    <a:lnTo>
                      <a:pt x="388333" y="167626"/>
                    </a:lnTo>
                    <a:lnTo>
                      <a:pt x="392799" y="163840"/>
                    </a:lnTo>
                    <a:lnTo>
                      <a:pt x="394770" y="161106"/>
                    </a:lnTo>
                    <a:lnTo>
                      <a:pt x="395367" y="160726"/>
                    </a:lnTo>
                    <a:lnTo>
                      <a:pt x="401087" y="158934"/>
                    </a:lnTo>
                    <a:lnTo>
                      <a:pt x="401826" y="157699"/>
                    </a:lnTo>
                    <a:lnTo>
                      <a:pt x="402800" y="154046"/>
                    </a:lnTo>
                    <a:lnTo>
                      <a:pt x="403579" y="152790"/>
                    </a:lnTo>
                    <a:lnTo>
                      <a:pt x="405500" y="152235"/>
                    </a:lnTo>
                    <a:lnTo>
                      <a:pt x="406892" y="153329"/>
                    </a:lnTo>
                    <a:lnTo>
                      <a:pt x="407740" y="155355"/>
                    </a:lnTo>
                    <a:lnTo>
                      <a:pt x="408009" y="157572"/>
                    </a:lnTo>
                    <a:lnTo>
                      <a:pt x="408979" y="161410"/>
                    </a:lnTo>
                    <a:lnTo>
                      <a:pt x="411315" y="161197"/>
                    </a:lnTo>
                    <a:lnTo>
                      <a:pt x="414408" y="159249"/>
                    </a:lnTo>
                    <a:lnTo>
                      <a:pt x="417567" y="157947"/>
                    </a:lnTo>
                    <a:lnTo>
                      <a:pt x="419511" y="158018"/>
                    </a:lnTo>
                    <a:lnTo>
                      <a:pt x="420848" y="158614"/>
                    </a:lnTo>
                    <a:lnTo>
                      <a:pt x="421877" y="159765"/>
                    </a:lnTo>
                    <a:lnTo>
                      <a:pt x="425971" y="167054"/>
                    </a:lnTo>
                    <a:lnTo>
                      <a:pt x="426613" y="169812"/>
                    </a:lnTo>
                    <a:lnTo>
                      <a:pt x="426966" y="170362"/>
                    </a:lnTo>
                    <a:lnTo>
                      <a:pt x="427228" y="170955"/>
                    </a:lnTo>
                    <a:lnTo>
                      <a:pt x="427170" y="171955"/>
                    </a:lnTo>
                    <a:lnTo>
                      <a:pt x="426646" y="172688"/>
                    </a:lnTo>
                    <a:lnTo>
                      <a:pt x="425007" y="173593"/>
                    </a:lnTo>
                    <a:lnTo>
                      <a:pt x="424422" y="174639"/>
                    </a:lnTo>
                    <a:lnTo>
                      <a:pt x="423311" y="175792"/>
                    </a:lnTo>
                    <a:lnTo>
                      <a:pt x="422920" y="176419"/>
                    </a:lnTo>
                    <a:lnTo>
                      <a:pt x="422791" y="177452"/>
                    </a:lnTo>
                    <a:lnTo>
                      <a:pt x="422939" y="180796"/>
                    </a:lnTo>
                    <a:lnTo>
                      <a:pt x="425180" y="177948"/>
                    </a:lnTo>
                    <a:lnTo>
                      <a:pt x="428555" y="174469"/>
                    </a:lnTo>
                    <a:lnTo>
                      <a:pt x="430750" y="170518"/>
                    </a:lnTo>
                    <a:lnTo>
                      <a:pt x="427345" y="161733"/>
                    </a:lnTo>
                    <a:lnTo>
                      <a:pt x="427488" y="156366"/>
                    </a:lnTo>
                    <a:lnTo>
                      <a:pt x="429434" y="151896"/>
                    </a:lnTo>
                    <a:lnTo>
                      <a:pt x="432800" y="150002"/>
                    </a:lnTo>
                    <a:lnTo>
                      <a:pt x="435693" y="149403"/>
                    </a:lnTo>
                    <a:lnTo>
                      <a:pt x="442764" y="144616"/>
                    </a:lnTo>
                    <a:lnTo>
                      <a:pt x="445213" y="143708"/>
                    </a:lnTo>
                    <a:lnTo>
                      <a:pt x="446910" y="144012"/>
                    </a:lnTo>
                    <a:lnTo>
                      <a:pt x="450654" y="146329"/>
                    </a:lnTo>
                    <a:lnTo>
                      <a:pt x="455015" y="148122"/>
                    </a:lnTo>
                    <a:lnTo>
                      <a:pt x="459860" y="149435"/>
                    </a:lnTo>
                    <a:lnTo>
                      <a:pt x="464889" y="149853"/>
                    </a:lnTo>
                    <a:lnTo>
                      <a:pt x="469842" y="148960"/>
                    </a:lnTo>
                    <a:lnTo>
                      <a:pt x="468506" y="148360"/>
                    </a:lnTo>
                    <a:lnTo>
                      <a:pt x="465961" y="148328"/>
                    </a:lnTo>
                    <a:lnTo>
                      <a:pt x="464552" y="148104"/>
                    </a:lnTo>
                    <a:lnTo>
                      <a:pt x="463309" y="147526"/>
                    </a:lnTo>
                    <a:lnTo>
                      <a:pt x="462148" y="146280"/>
                    </a:lnTo>
                    <a:lnTo>
                      <a:pt x="461081" y="145493"/>
                    </a:lnTo>
                    <a:lnTo>
                      <a:pt x="456013" y="142576"/>
                    </a:lnTo>
                    <a:lnTo>
                      <a:pt x="454175" y="140542"/>
                    </a:lnTo>
                    <a:lnTo>
                      <a:pt x="453234" y="137567"/>
                    </a:lnTo>
                    <a:lnTo>
                      <a:pt x="453187" y="132504"/>
                    </a:lnTo>
                    <a:lnTo>
                      <a:pt x="456197" y="114764"/>
                    </a:lnTo>
                    <a:lnTo>
                      <a:pt x="456336" y="112556"/>
                    </a:lnTo>
                    <a:lnTo>
                      <a:pt x="455958" y="110599"/>
                    </a:lnTo>
                    <a:lnTo>
                      <a:pt x="454886" y="108730"/>
                    </a:lnTo>
                    <a:lnTo>
                      <a:pt x="449653" y="105358"/>
                    </a:lnTo>
                    <a:lnTo>
                      <a:pt x="448779" y="104383"/>
                    </a:lnTo>
                    <a:lnTo>
                      <a:pt x="449736" y="102129"/>
                    </a:lnTo>
                    <a:lnTo>
                      <a:pt x="454838" y="96921"/>
                    </a:lnTo>
                    <a:lnTo>
                      <a:pt x="456573" y="94664"/>
                    </a:lnTo>
                    <a:lnTo>
                      <a:pt x="458127" y="90243"/>
                    </a:lnTo>
                    <a:lnTo>
                      <a:pt x="459336" y="88957"/>
                    </a:lnTo>
                    <a:lnTo>
                      <a:pt x="461793" y="88447"/>
                    </a:lnTo>
                    <a:lnTo>
                      <a:pt x="461790" y="87573"/>
                    </a:lnTo>
                    <a:lnTo>
                      <a:pt x="455935" y="85295"/>
                    </a:lnTo>
                    <a:lnTo>
                      <a:pt x="451204" y="84608"/>
                    </a:lnTo>
                    <a:lnTo>
                      <a:pt x="448961" y="83598"/>
                    </a:lnTo>
                    <a:lnTo>
                      <a:pt x="446903" y="82202"/>
                    </a:lnTo>
                    <a:lnTo>
                      <a:pt x="445156" y="80659"/>
                    </a:lnTo>
                    <a:lnTo>
                      <a:pt x="443479" y="78689"/>
                    </a:lnTo>
                    <a:lnTo>
                      <a:pt x="443372" y="77690"/>
                    </a:lnTo>
                    <a:lnTo>
                      <a:pt x="443960" y="76750"/>
                    </a:lnTo>
                    <a:lnTo>
                      <a:pt x="444337" y="74905"/>
                    </a:lnTo>
                    <a:lnTo>
                      <a:pt x="443359" y="73713"/>
                    </a:lnTo>
                    <a:lnTo>
                      <a:pt x="441395" y="72911"/>
                    </a:lnTo>
                    <a:lnTo>
                      <a:pt x="440021" y="71689"/>
                    </a:lnTo>
                    <a:lnTo>
                      <a:pt x="440760" y="69249"/>
                    </a:lnTo>
                    <a:lnTo>
                      <a:pt x="438278" y="68887"/>
                    </a:lnTo>
                    <a:lnTo>
                      <a:pt x="436199" y="65004"/>
                    </a:lnTo>
                    <a:lnTo>
                      <a:pt x="428474" y="61278"/>
                    </a:lnTo>
                    <a:lnTo>
                      <a:pt x="426001" y="60511"/>
                    </a:lnTo>
                    <a:lnTo>
                      <a:pt x="420175" y="59828"/>
                    </a:lnTo>
                    <a:lnTo>
                      <a:pt x="417250" y="60263"/>
                    </a:lnTo>
                    <a:lnTo>
                      <a:pt x="412718" y="63268"/>
                    </a:lnTo>
                    <a:lnTo>
                      <a:pt x="409853" y="63225"/>
                    </a:lnTo>
                    <a:lnTo>
                      <a:pt x="406809" y="62642"/>
                    </a:lnTo>
                    <a:lnTo>
                      <a:pt x="404089" y="62473"/>
                    </a:lnTo>
                    <a:lnTo>
                      <a:pt x="402700" y="62847"/>
                    </a:lnTo>
                    <a:lnTo>
                      <a:pt x="401883" y="63425"/>
                    </a:lnTo>
                    <a:lnTo>
                      <a:pt x="401066" y="64170"/>
                    </a:lnTo>
                    <a:lnTo>
                      <a:pt x="399743" y="65054"/>
                    </a:lnTo>
                    <a:lnTo>
                      <a:pt x="398608" y="66447"/>
                    </a:lnTo>
                    <a:lnTo>
                      <a:pt x="398009" y="66889"/>
                    </a:lnTo>
                    <a:lnTo>
                      <a:pt x="397116" y="66885"/>
                    </a:lnTo>
                    <a:lnTo>
                      <a:pt x="396429" y="66390"/>
                    </a:lnTo>
                    <a:lnTo>
                      <a:pt x="395763" y="66031"/>
                    </a:lnTo>
                    <a:lnTo>
                      <a:pt x="394873" y="66475"/>
                    </a:lnTo>
                    <a:lnTo>
                      <a:pt x="391215" y="69542"/>
                    </a:lnTo>
                    <a:lnTo>
                      <a:pt x="388940" y="70788"/>
                    </a:lnTo>
                    <a:lnTo>
                      <a:pt x="386640" y="71337"/>
                    </a:lnTo>
                    <a:lnTo>
                      <a:pt x="383866" y="70703"/>
                    </a:lnTo>
                    <a:lnTo>
                      <a:pt x="381990" y="69219"/>
                    </a:lnTo>
                    <a:lnTo>
                      <a:pt x="380580" y="67711"/>
                    </a:lnTo>
                    <a:lnTo>
                      <a:pt x="379176" y="67035"/>
                    </a:lnTo>
                    <a:lnTo>
                      <a:pt x="378497" y="66416"/>
                    </a:lnTo>
                    <a:lnTo>
                      <a:pt x="377763" y="65006"/>
                    </a:lnTo>
                    <a:lnTo>
                      <a:pt x="377172" y="63387"/>
                    </a:lnTo>
                    <a:lnTo>
                      <a:pt x="376937" y="62171"/>
                    </a:lnTo>
                    <a:lnTo>
                      <a:pt x="377557" y="61666"/>
                    </a:lnTo>
                    <a:lnTo>
                      <a:pt x="378864" y="61479"/>
                    </a:lnTo>
                    <a:lnTo>
                      <a:pt x="380086" y="61114"/>
                    </a:lnTo>
                    <a:lnTo>
                      <a:pt x="380391" y="60029"/>
                    </a:lnTo>
                    <a:lnTo>
                      <a:pt x="378179" y="58038"/>
                    </a:lnTo>
                    <a:lnTo>
                      <a:pt x="374768" y="58681"/>
                    </a:lnTo>
                    <a:lnTo>
                      <a:pt x="371780" y="58915"/>
                    </a:lnTo>
                    <a:lnTo>
                      <a:pt x="370702" y="55676"/>
                    </a:lnTo>
                    <a:lnTo>
                      <a:pt x="369924" y="55683"/>
                    </a:lnTo>
                    <a:lnTo>
                      <a:pt x="368652" y="56507"/>
                    </a:lnTo>
                    <a:lnTo>
                      <a:pt x="367268" y="56248"/>
                    </a:lnTo>
                    <a:lnTo>
                      <a:pt x="366307" y="55049"/>
                    </a:lnTo>
                    <a:lnTo>
                      <a:pt x="366336" y="53092"/>
                    </a:lnTo>
                    <a:lnTo>
                      <a:pt x="369063" y="52381"/>
                    </a:lnTo>
                    <a:lnTo>
                      <a:pt x="370334" y="51433"/>
                    </a:lnTo>
                    <a:lnTo>
                      <a:pt x="369886" y="49490"/>
                    </a:lnTo>
                    <a:lnTo>
                      <a:pt x="368542" y="48700"/>
                    </a:lnTo>
                    <a:lnTo>
                      <a:pt x="365234" y="49708"/>
                    </a:lnTo>
                    <a:lnTo>
                      <a:pt x="363719" y="49545"/>
                    </a:lnTo>
                    <a:lnTo>
                      <a:pt x="363056" y="48250"/>
                    </a:lnTo>
                    <a:lnTo>
                      <a:pt x="363452" y="46831"/>
                    </a:lnTo>
                    <a:lnTo>
                      <a:pt x="363414" y="45665"/>
                    </a:lnTo>
                    <a:lnTo>
                      <a:pt x="361592" y="45192"/>
                    </a:lnTo>
                    <a:lnTo>
                      <a:pt x="359659" y="44929"/>
                    </a:lnTo>
                    <a:lnTo>
                      <a:pt x="356433" y="43773"/>
                    </a:lnTo>
                    <a:lnTo>
                      <a:pt x="354552" y="43510"/>
                    </a:lnTo>
                    <a:lnTo>
                      <a:pt x="353370" y="43802"/>
                    </a:lnTo>
                    <a:lnTo>
                      <a:pt x="350500" y="45017"/>
                    </a:lnTo>
                    <a:lnTo>
                      <a:pt x="349392" y="45308"/>
                    </a:lnTo>
                    <a:lnTo>
                      <a:pt x="343249" y="44568"/>
                    </a:lnTo>
                    <a:lnTo>
                      <a:pt x="343028" y="44113"/>
                    </a:lnTo>
                    <a:lnTo>
                      <a:pt x="344090" y="43123"/>
                    </a:lnTo>
                    <a:lnTo>
                      <a:pt x="345943" y="42168"/>
                    </a:lnTo>
                    <a:lnTo>
                      <a:pt x="347986" y="41918"/>
                    </a:lnTo>
                    <a:lnTo>
                      <a:pt x="346031" y="38472"/>
                    </a:lnTo>
                    <a:lnTo>
                      <a:pt x="347413" y="38458"/>
                    </a:lnTo>
                    <a:lnTo>
                      <a:pt x="350164" y="39743"/>
                    </a:lnTo>
                    <a:lnTo>
                      <a:pt x="352318" y="40211"/>
                    </a:lnTo>
                    <a:lnTo>
                      <a:pt x="353334" y="38400"/>
                    </a:lnTo>
                    <a:lnTo>
                      <a:pt x="352196" y="35986"/>
                    </a:lnTo>
                    <a:lnTo>
                      <a:pt x="350483" y="33276"/>
                    </a:lnTo>
                    <a:lnTo>
                      <a:pt x="349728" y="30536"/>
                    </a:lnTo>
                    <a:lnTo>
                      <a:pt x="350716" y="30838"/>
                    </a:lnTo>
                    <a:lnTo>
                      <a:pt x="353484" y="31228"/>
                    </a:lnTo>
                    <a:lnTo>
                      <a:pt x="354475" y="31770"/>
                    </a:lnTo>
                    <a:lnTo>
                      <a:pt x="356051" y="32931"/>
                    </a:lnTo>
                    <a:lnTo>
                      <a:pt x="356847" y="32309"/>
                    </a:lnTo>
                    <a:lnTo>
                      <a:pt x="357099" y="31120"/>
                    </a:lnTo>
                    <a:lnTo>
                      <a:pt x="357054" y="30465"/>
                    </a:lnTo>
                    <a:lnTo>
                      <a:pt x="356206" y="29599"/>
                    </a:lnTo>
                    <a:lnTo>
                      <a:pt x="356766" y="27866"/>
                    </a:lnTo>
                    <a:lnTo>
                      <a:pt x="357797" y="26670"/>
                    </a:lnTo>
                    <a:lnTo>
                      <a:pt x="358343" y="27362"/>
                    </a:lnTo>
                    <a:lnTo>
                      <a:pt x="358785" y="28263"/>
                    </a:lnTo>
                    <a:lnTo>
                      <a:pt x="360699" y="30213"/>
                    </a:lnTo>
                    <a:lnTo>
                      <a:pt x="364695" y="36171"/>
                    </a:lnTo>
                    <a:lnTo>
                      <a:pt x="365238" y="36759"/>
                    </a:lnTo>
                    <a:lnTo>
                      <a:pt x="366088" y="36565"/>
                    </a:lnTo>
                    <a:lnTo>
                      <a:pt x="368057" y="35611"/>
                    </a:lnTo>
                    <a:lnTo>
                      <a:pt x="370703" y="33495"/>
                    </a:lnTo>
                    <a:lnTo>
                      <a:pt x="370607" y="31342"/>
                    </a:lnTo>
                    <a:lnTo>
                      <a:pt x="369419" y="28917"/>
                    </a:lnTo>
                    <a:lnTo>
                      <a:pt x="368788" y="26008"/>
                    </a:lnTo>
                    <a:lnTo>
                      <a:pt x="371102" y="27133"/>
                    </a:lnTo>
                    <a:lnTo>
                      <a:pt x="371491" y="26120"/>
                    </a:lnTo>
                    <a:lnTo>
                      <a:pt x="370509" y="23371"/>
                    </a:lnTo>
                    <a:lnTo>
                      <a:pt x="370422" y="21196"/>
                    </a:lnTo>
                    <a:lnTo>
                      <a:pt x="370931" y="21078"/>
                    </a:lnTo>
                    <a:lnTo>
                      <a:pt x="372277" y="21867"/>
                    </a:lnTo>
                    <a:lnTo>
                      <a:pt x="374607" y="22378"/>
                    </a:lnTo>
                    <a:lnTo>
                      <a:pt x="375622" y="23327"/>
                    </a:lnTo>
                    <a:lnTo>
                      <a:pt x="376850" y="25419"/>
                    </a:lnTo>
                    <a:lnTo>
                      <a:pt x="378503" y="27507"/>
                    </a:lnTo>
                    <a:lnTo>
                      <a:pt x="382751" y="29075"/>
                    </a:lnTo>
                    <a:lnTo>
                      <a:pt x="382270" y="32347"/>
                    </a:lnTo>
                    <a:lnTo>
                      <a:pt x="383817" y="33729"/>
                    </a:lnTo>
                    <a:lnTo>
                      <a:pt x="385123" y="33178"/>
                    </a:lnTo>
                    <a:lnTo>
                      <a:pt x="386393" y="31752"/>
                    </a:lnTo>
                    <a:lnTo>
                      <a:pt x="387450" y="31120"/>
                    </a:lnTo>
                    <a:lnTo>
                      <a:pt x="388176" y="32821"/>
                    </a:lnTo>
                    <a:lnTo>
                      <a:pt x="387950" y="33634"/>
                    </a:lnTo>
                    <a:lnTo>
                      <a:pt x="386727" y="35871"/>
                    </a:lnTo>
                    <a:lnTo>
                      <a:pt x="386451" y="36768"/>
                    </a:lnTo>
                    <a:lnTo>
                      <a:pt x="386602" y="37870"/>
                    </a:lnTo>
                    <a:lnTo>
                      <a:pt x="387194" y="39822"/>
                    </a:lnTo>
                    <a:lnTo>
                      <a:pt x="387347" y="41133"/>
                    </a:lnTo>
                    <a:lnTo>
                      <a:pt x="386578" y="44979"/>
                    </a:lnTo>
                    <a:lnTo>
                      <a:pt x="386609" y="46884"/>
                    </a:lnTo>
                    <a:lnTo>
                      <a:pt x="387819" y="47666"/>
                    </a:lnTo>
                    <a:lnTo>
                      <a:pt x="388484" y="47900"/>
                    </a:lnTo>
                    <a:lnTo>
                      <a:pt x="388850" y="48282"/>
                    </a:lnTo>
                    <a:lnTo>
                      <a:pt x="389234" y="48362"/>
                    </a:lnTo>
                    <a:lnTo>
                      <a:pt x="390000" y="47649"/>
                    </a:lnTo>
                    <a:lnTo>
                      <a:pt x="390119" y="46773"/>
                    </a:lnTo>
                    <a:lnTo>
                      <a:pt x="389719" y="45736"/>
                    </a:lnTo>
                    <a:lnTo>
                      <a:pt x="389671" y="44529"/>
                    </a:lnTo>
                    <a:lnTo>
                      <a:pt x="390848" y="43198"/>
                    </a:lnTo>
                    <a:lnTo>
                      <a:pt x="392441" y="46121"/>
                    </a:lnTo>
                    <a:lnTo>
                      <a:pt x="392211" y="49880"/>
                    </a:lnTo>
                    <a:lnTo>
                      <a:pt x="392418" y="53584"/>
                    </a:lnTo>
                    <a:lnTo>
                      <a:pt x="395256" y="56342"/>
                    </a:lnTo>
                    <a:lnTo>
                      <a:pt x="398986" y="56815"/>
                    </a:lnTo>
                    <a:lnTo>
                      <a:pt x="398881" y="54432"/>
                    </a:lnTo>
                    <a:lnTo>
                      <a:pt x="397401" y="51216"/>
                    </a:lnTo>
                    <a:lnTo>
                      <a:pt x="396965" y="49272"/>
                    </a:lnTo>
                    <a:lnTo>
                      <a:pt x="398916" y="49040"/>
                    </a:lnTo>
                    <a:lnTo>
                      <a:pt x="400542" y="50183"/>
                    </a:lnTo>
                    <a:lnTo>
                      <a:pt x="401894" y="50850"/>
                    </a:lnTo>
                    <a:lnTo>
                      <a:pt x="403070" y="49228"/>
                    </a:lnTo>
                    <a:lnTo>
                      <a:pt x="402991" y="47720"/>
                    </a:lnTo>
                    <a:lnTo>
                      <a:pt x="402049" y="46353"/>
                    </a:lnTo>
                    <a:lnTo>
                      <a:pt x="399639" y="44080"/>
                    </a:lnTo>
                    <a:lnTo>
                      <a:pt x="398858" y="43711"/>
                    </a:lnTo>
                    <a:lnTo>
                      <a:pt x="398162" y="43924"/>
                    </a:lnTo>
                    <a:lnTo>
                      <a:pt x="397520" y="43960"/>
                    </a:lnTo>
                    <a:lnTo>
                      <a:pt x="396934" y="43152"/>
                    </a:lnTo>
                    <a:lnTo>
                      <a:pt x="396984" y="42663"/>
                    </a:lnTo>
                    <a:lnTo>
                      <a:pt x="397663" y="41461"/>
                    </a:lnTo>
                    <a:lnTo>
                      <a:pt x="397877" y="40616"/>
                    </a:lnTo>
                    <a:lnTo>
                      <a:pt x="397930" y="38649"/>
                    </a:lnTo>
                    <a:lnTo>
                      <a:pt x="397735" y="37089"/>
                    </a:lnTo>
                    <a:lnTo>
                      <a:pt x="397145" y="35563"/>
                    </a:lnTo>
                    <a:lnTo>
                      <a:pt x="396013" y="33636"/>
                    </a:lnTo>
                    <a:lnTo>
                      <a:pt x="397190" y="32087"/>
                    </a:lnTo>
                    <a:lnTo>
                      <a:pt x="396241" y="29430"/>
                    </a:lnTo>
                    <a:lnTo>
                      <a:pt x="394420" y="26924"/>
                    </a:lnTo>
                    <a:lnTo>
                      <a:pt x="392971" y="25811"/>
                    </a:lnTo>
                    <a:lnTo>
                      <a:pt x="391624" y="24510"/>
                    </a:lnTo>
                    <a:lnTo>
                      <a:pt x="391692" y="21950"/>
                    </a:lnTo>
                    <a:lnTo>
                      <a:pt x="393367" y="20199"/>
                    </a:lnTo>
                    <a:lnTo>
                      <a:pt x="396824" y="21329"/>
                    </a:lnTo>
                    <a:lnTo>
                      <a:pt x="398184" y="23130"/>
                    </a:lnTo>
                    <a:lnTo>
                      <a:pt x="399193" y="25432"/>
                    </a:lnTo>
                    <a:lnTo>
                      <a:pt x="400450" y="27442"/>
                    </a:lnTo>
                    <a:lnTo>
                      <a:pt x="402585" y="28281"/>
                    </a:lnTo>
                    <a:lnTo>
                      <a:pt x="403588" y="29429"/>
                    </a:lnTo>
                    <a:lnTo>
                      <a:pt x="405432" y="35036"/>
                    </a:lnTo>
                    <a:lnTo>
                      <a:pt x="406585" y="37058"/>
                    </a:lnTo>
                    <a:lnTo>
                      <a:pt x="409272" y="38601"/>
                    </a:lnTo>
                    <a:lnTo>
                      <a:pt x="409608" y="36933"/>
                    </a:lnTo>
                    <a:lnTo>
                      <a:pt x="408287" y="32238"/>
                    </a:lnTo>
                    <a:lnTo>
                      <a:pt x="407577" y="26977"/>
                    </a:lnTo>
                    <a:lnTo>
                      <a:pt x="408232" y="25016"/>
                    </a:lnTo>
                    <a:lnTo>
                      <a:pt x="410867" y="23854"/>
                    </a:lnTo>
                    <a:lnTo>
                      <a:pt x="412417" y="24010"/>
                    </a:lnTo>
                    <a:lnTo>
                      <a:pt x="412982" y="24683"/>
                    </a:lnTo>
                    <a:lnTo>
                      <a:pt x="413606" y="24929"/>
                    </a:lnTo>
                    <a:lnTo>
                      <a:pt x="415233" y="23826"/>
                    </a:lnTo>
                    <a:lnTo>
                      <a:pt x="415188" y="23118"/>
                    </a:lnTo>
                    <a:lnTo>
                      <a:pt x="415804" y="21200"/>
                    </a:lnTo>
                    <a:close/>
                    <a:moveTo>
                      <a:pt x="981198" y="11535"/>
                    </a:moveTo>
                    <a:lnTo>
                      <a:pt x="981312" y="14194"/>
                    </a:lnTo>
                    <a:lnTo>
                      <a:pt x="979091" y="20962"/>
                    </a:lnTo>
                    <a:lnTo>
                      <a:pt x="977277" y="26584"/>
                    </a:lnTo>
                    <a:lnTo>
                      <a:pt x="975472" y="31247"/>
                    </a:lnTo>
                    <a:lnTo>
                      <a:pt x="974946" y="35305"/>
                    </a:lnTo>
                    <a:lnTo>
                      <a:pt x="973880" y="35707"/>
                    </a:lnTo>
                    <a:lnTo>
                      <a:pt x="973421" y="35957"/>
                    </a:lnTo>
                    <a:lnTo>
                      <a:pt x="973141" y="35919"/>
                    </a:lnTo>
                    <a:lnTo>
                      <a:pt x="970261" y="37345"/>
                    </a:lnTo>
                    <a:lnTo>
                      <a:pt x="968754" y="41537"/>
                    </a:lnTo>
                    <a:lnTo>
                      <a:pt x="964915" y="45303"/>
                    </a:lnTo>
                    <a:lnTo>
                      <a:pt x="963298" y="50908"/>
                    </a:lnTo>
                    <a:lnTo>
                      <a:pt x="961343" y="51373"/>
                    </a:lnTo>
                    <a:lnTo>
                      <a:pt x="958463" y="56880"/>
                    </a:lnTo>
                    <a:lnTo>
                      <a:pt x="952358" y="63385"/>
                    </a:lnTo>
                    <a:lnTo>
                      <a:pt x="951366" y="65092"/>
                    </a:lnTo>
                    <a:lnTo>
                      <a:pt x="949998" y="65548"/>
                    </a:lnTo>
                    <a:lnTo>
                      <a:pt x="949717" y="64585"/>
                    </a:lnTo>
                    <a:lnTo>
                      <a:pt x="948943" y="63901"/>
                    </a:lnTo>
                    <a:lnTo>
                      <a:pt x="948064" y="64269"/>
                    </a:lnTo>
                    <a:lnTo>
                      <a:pt x="946092" y="66535"/>
                    </a:lnTo>
                    <a:lnTo>
                      <a:pt x="944056" y="65543"/>
                    </a:lnTo>
                    <a:lnTo>
                      <a:pt x="946216" y="63950"/>
                    </a:lnTo>
                    <a:lnTo>
                      <a:pt x="946914" y="62334"/>
                    </a:lnTo>
                    <a:lnTo>
                      <a:pt x="944687" y="61050"/>
                    </a:lnTo>
                    <a:lnTo>
                      <a:pt x="946654" y="59263"/>
                    </a:lnTo>
                    <a:lnTo>
                      <a:pt x="950772" y="56555"/>
                    </a:lnTo>
                    <a:lnTo>
                      <a:pt x="954760" y="53873"/>
                    </a:lnTo>
                    <a:lnTo>
                      <a:pt x="955183" y="52726"/>
                    </a:lnTo>
                    <a:lnTo>
                      <a:pt x="957336" y="50410"/>
                    </a:lnTo>
                    <a:lnTo>
                      <a:pt x="957196" y="47374"/>
                    </a:lnTo>
                    <a:lnTo>
                      <a:pt x="958097" y="44994"/>
                    </a:lnTo>
                    <a:lnTo>
                      <a:pt x="962157" y="38835"/>
                    </a:lnTo>
                    <a:lnTo>
                      <a:pt x="966997" y="32592"/>
                    </a:lnTo>
                    <a:lnTo>
                      <a:pt x="971375" y="31558"/>
                    </a:lnTo>
                    <a:lnTo>
                      <a:pt x="972983" y="26796"/>
                    </a:lnTo>
                    <a:lnTo>
                      <a:pt x="974277" y="24328"/>
                    </a:lnTo>
                    <a:lnTo>
                      <a:pt x="974504" y="21265"/>
                    </a:lnTo>
                    <a:lnTo>
                      <a:pt x="976012" y="19992"/>
                    </a:lnTo>
                    <a:lnTo>
                      <a:pt x="977062" y="19106"/>
                    </a:lnTo>
                    <a:lnTo>
                      <a:pt x="977570" y="17197"/>
                    </a:lnTo>
                    <a:lnTo>
                      <a:pt x="975542" y="15437"/>
                    </a:lnTo>
                    <a:lnTo>
                      <a:pt x="978131" y="12795"/>
                    </a:lnTo>
                    <a:lnTo>
                      <a:pt x="978614" y="13202"/>
                    </a:lnTo>
                    <a:lnTo>
                      <a:pt x="979016" y="13410"/>
                    </a:lnTo>
                    <a:lnTo>
                      <a:pt x="979429" y="13555"/>
                    </a:lnTo>
                    <a:lnTo>
                      <a:pt x="979862" y="13794"/>
                    </a:lnTo>
                    <a:lnTo>
                      <a:pt x="980360" y="12473"/>
                    </a:lnTo>
                    <a:close/>
                    <a:moveTo>
                      <a:pt x="449248" y="0"/>
                    </a:moveTo>
                    <a:lnTo>
                      <a:pt x="448765" y="1698"/>
                    </a:lnTo>
                    <a:lnTo>
                      <a:pt x="447088" y="4016"/>
                    </a:lnTo>
                    <a:lnTo>
                      <a:pt x="446719" y="5671"/>
                    </a:lnTo>
                    <a:lnTo>
                      <a:pt x="446983" y="7335"/>
                    </a:lnTo>
                    <a:lnTo>
                      <a:pt x="447612" y="9070"/>
                    </a:lnTo>
                    <a:lnTo>
                      <a:pt x="449286" y="12215"/>
                    </a:lnTo>
                    <a:lnTo>
                      <a:pt x="448486" y="12218"/>
                    </a:lnTo>
                    <a:lnTo>
                      <a:pt x="449310" y="13380"/>
                    </a:lnTo>
                    <a:lnTo>
                      <a:pt x="450179" y="14978"/>
                    </a:lnTo>
                    <a:lnTo>
                      <a:pt x="450839" y="16620"/>
                    </a:lnTo>
                    <a:lnTo>
                      <a:pt x="451124" y="17950"/>
                    </a:lnTo>
                    <a:lnTo>
                      <a:pt x="450755" y="19731"/>
                    </a:lnTo>
                    <a:lnTo>
                      <a:pt x="449871" y="19975"/>
                    </a:lnTo>
                    <a:lnTo>
                      <a:pt x="448698" y="19980"/>
                    </a:lnTo>
                    <a:lnTo>
                      <a:pt x="447578" y="21026"/>
                    </a:lnTo>
                    <a:lnTo>
                      <a:pt x="447119" y="23671"/>
                    </a:lnTo>
                    <a:lnTo>
                      <a:pt x="449023" y="24349"/>
                    </a:lnTo>
                    <a:lnTo>
                      <a:pt x="451768" y="24691"/>
                    </a:lnTo>
                    <a:lnTo>
                      <a:pt x="453768" y="26243"/>
                    </a:lnTo>
                    <a:lnTo>
                      <a:pt x="451029" y="27784"/>
                    </a:lnTo>
                    <a:lnTo>
                      <a:pt x="451034" y="29481"/>
                    </a:lnTo>
                    <a:lnTo>
                      <a:pt x="452173" y="31869"/>
                    </a:lnTo>
                    <a:lnTo>
                      <a:pt x="452923" y="35488"/>
                    </a:lnTo>
                    <a:lnTo>
                      <a:pt x="452247" y="38821"/>
                    </a:lnTo>
                    <a:lnTo>
                      <a:pt x="449573" y="44412"/>
                    </a:lnTo>
                    <a:lnTo>
                      <a:pt x="449398" y="48160"/>
                    </a:lnTo>
                    <a:lnTo>
                      <a:pt x="445033" y="43808"/>
                    </a:lnTo>
                    <a:lnTo>
                      <a:pt x="444468" y="39461"/>
                    </a:lnTo>
                    <a:lnTo>
                      <a:pt x="443063" y="35565"/>
                    </a:lnTo>
                    <a:lnTo>
                      <a:pt x="441077" y="32077"/>
                    </a:lnTo>
                    <a:lnTo>
                      <a:pt x="435755" y="25455"/>
                    </a:lnTo>
                    <a:lnTo>
                      <a:pt x="435293" y="24583"/>
                    </a:lnTo>
                    <a:lnTo>
                      <a:pt x="435850" y="23373"/>
                    </a:lnTo>
                    <a:lnTo>
                      <a:pt x="436889" y="22889"/>
                    </a:lnTo>
                    <a:lnTo>
                      <a:pt x="438042" y="22592"/>
                    </a:lnTo>
                    <a:lnTo>
                      <a:pt x="438850" y="21942"/>
                    </a:lnTo>
                    <a:lnTo>
                      <a:pt x="438917" y="20360"/>
                    </a:lnTo>
                    <a:lnTo>
                      <a:pt x="438078" y="15203"/>
                    </a:lnTo>
                    <a:lnTo>
                      <a:pt x="437513" y="14103"/>
                    </a:lnTo>
                    <a:lnTo>
                      <a:pt x="436014" y="13560"/>
                    </a:lnTo>
                    <a:lnTo>
                      <a:pt x="434949" y="12244"/>
                    </a:lnTo>
                    <a:lnTo>
                      <a:pt x="434069" y="10646"/>
                    </a:lnTo>
                    <a:lnTo>
                      <a:pt x="433097" y="9267"/>
                    </a:lnTo>
                    <a:lnTo>
                      <a:pt x="432509" y="7959"/>
                    </a:lnTo>
                    <a:lnTo>
                      <a:pt x="434341" y="8230"/>
                    </a:lnTo>
                    <a:lnTo>
                      <a:pt x="436736" y="9217"/>
                    </a:lnTo>
                    <a:lnTo>
                      <a:pt x="437936" y="10116"/>
                    </a:lnTo>
                    <a:lnTo>
                      <a:pt x="438900" y="9310"/>
                    </a:lnTo>
                    <a:lnTo>
                      <a:pt x="441020" y="8914"/>
                    </a:lnTo>
                    <a:lnTo>
                      <a:pt x="443139" y="8217"/>
                    </a:lnTo>
                    <a:lnTo>
                      <a:pt x="444111" y="6600"/>
                    </a:lnTo>
                    <a:lnTo>
                      <a:pt x="444311" y="4091"/>
                    </a:lnTo>
                    <a:lnTo>
                      <a:pt x="445083" y="1778"/>
                    </a:lnTo>
                    <a:lnTo>
                      <a:pt x="446639" y="241"/>
                    </a:lnTo>
                    <a:close/>
                  </a:path>
                </a:pathLst>
              </a:custGeom>
              <a:grpFill/>
              <a:ln w="3175"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n-AU" sz="1600" dirty="0">
                  <a:solidFill>
                    <a:schemeClr val="tx1"/>
                  </a:solidFill>
                  <a:latin typeface="Arial" panose="020B0604020202020204" pitchFamily="34" charset="0"/>
                  <a:cs typeface="Arial" panose="020B0604020202020204" pitchFamily="34" charset="0"/>
                </a:endParaRPr>
              </a:p>
            </p:txBody>
          </p:sp>
          <p:sp>
            <p:nvSpPr>
              <p:cNvPr id="6" name="Freeform 33">
                <a:extLst>
                  <a:ext uri="{FF2B5EF4-FFF2-40B4-BE49-F238E27FC236}">
                    <a16:creationId xmlns:a16="http://schemas.microsoft.com/office/drawing/2014/main" id="{F31F5B4A-3648-A2AE-3C30-200718A362B9}"/>
                  </a:ext>
                </a:extLst>
              </p:cNvPr>
              <p:cNvSpPr>
                <a:spLocks noChangeAspect="1"/>
              </p:cNvSpPr>
              <p:nvPr>
                <p:custDataLst>
                  <p:tags r:id="rId3"/>
                </p:custDataLst>
              </p:nvPr>
            </p:nvSpPr>
            <p:spPr>
              <a:xfrm>
                <a:off x="2231296" y="2257208"/>
                <a:ext cx="1880655" cy="2852327"/>
              </a:xfrm>
              <a:custGeom>
                <a:avLst/>
                <a:gdLst/>
                <a:ahLst/>
                <a:cxnLst/>
                <a:rect l="l" t="t" r="r" b="b"/>
                <a:pathLst>
                  <a:path w="1880655" h="2852327">
                    <a:moveTo>
                      <a:pt x="436829" y="2494865"/>
                    </a:moveTo>
                    <a:lnTo>
                      <a:pt x="437704" y="2497798"/>
                    </a:lnTo>
                    <a:lnTo>
                      <a:pt x="440163" y="2503142"/>
                    </a:lnTo>
                    <a:lnTo>
                      <a:pt x="440846" y="2506049"/>
                    </a:lnTo>
                    <a:lnTo>
                      <a:pt x="439042" y="2505694"/>
                    </a:lnTo>
                    <a:lnTo>
                      <a:pt x="438512" y="2505494"/>
                    </a:lnTo>
                    <a:lnTo>
                      <a:pt x="437718" y="2502570"/>
                    </a:lnTo>
                    <a:lnTo>
                      <a:pt x="436398" y="2499468"/>
                    </a:lnTo>
                    <a:lnTo>
                      <a:pt x="435722" y="2496720"/>
                    </a:lnTo>
                    <a:close/>
                    <a:moveTo>
                      <a:pt x="419134" y="2476950"/>
                    </a:moveTo>
                    <a:lnTo>
                      <a:pt x="421193" y="2477465"/>
                    </a:lnTo>
                    <a:lnTo>
                      <a:pt x="422346" y="2478106"/>
                    </a:lnTo>
                    <a:lnTo>
                      <a:pt x="420391" y="2479990"/>
                    </a:lnTo>
                    <a:lnTo>
                      <a:pt x="418722" y="2481164"/>
                    </a:lnTo>
                    <a:lnTo>
                      <a:pt x="416017" y="2480740"/>
                    </a:lnTo>
                    <a:lnTo>
                      <a:pt x="412737" y="2481739"/>
                    </a:lnTo>
                    <a:lnTo>
                      <a:pt x="410649" y="2481899"/>
                    </a:lnTo>
                    <a:lnTo>
                      <a:pt x="412347" y="2480051"/>
                    </a:lnTo>
                    <a:lnTo>
                      <a:pt x="414953" y="2479818"/>
                    </a:lnTo>
                    <a:lnTo>
                      <a:pt x="415685" y="2477704"/>
                    </a:lnTo>
                    <a:close/>
                    <a:moveTo>
                      <a:pt x="152197" y="2047625"/>
                    </a:moveTo>
                    <a:lnTo>
                      <a:pt x="150579" y="2049912"/>
                    </a:lnTo>
                    <a:lnTo>
                      <a:pt x="149111" y="2052684"/>
                    </a:lnTo>
                    <a:lnTo>
                      <a:pt x="147863" y="2054187"/>
                    </a:lnTo>
                    <a:lnTo>
                      <a:pt x="147134" y="2055826"/>
                    </a:lnTo>
                    <a:lnTo>
                      <a:pt x="146223" y="2056333"/>
                    </a:lnTo>
                    <a:lnTo>
                      <a:pt x="145502" y="2054054"/>
                    </a:lnTo>
                    <a:lnTo>
                      <a:pt x="144965" y="2052035"/>
                    </a:lnTo>
                    <a:lnTo>
                      <a:pt x="147514" y="2051124"/>
                    </a:lnTo>
                    <a:lnTo>
                      <a:pt x="148220" y="2049779"/>
                    </a:lnTo>
                    <a:lnTo>
                      <a:pt x="148961" y="2048211"/>
                    </a:lnTo>
                    <a:lnTo>
                      <a:pt x="150607" y="2047876"/>
                    </a:lnTo>
                    <a:close/>
                    <a:moveTo>
                      <a:pt x="3725" y="1681945"/>
                    </a:moveTo>
                    <a:lnTo>
                      <a:pt x="5042" y="1683294"/>
                    </a:lnTo>
                    <a:lnTo>
                      <a:pt x="6681" y="1682868"/>
                    </a:lnTo>
                    <a:lnTo>
                      <a:pt x="8291" y="1682189"/>
                    </a:lnTo>
                    <a:lnTo>
                      <a:pt x="9488" y="1682826"/>
                    </a:lnTo>
                    <a:lnTo>
                      <a:pt x="9507" y="1683931"/>
                    </a:lnTo>
                    <a:lnTo>
                      <a:pt x="10008" y="1687433"/>
                    </a:lnTo>
                    <a:lnTo>
                      <a:pt x="10419" y="1690181"/>
                    </a:lnTo>
                    <a:lnTo>
                      <a:pt x="12724" y="1694600"/>
                    </a:lnTo>
                    <a:lnTo>
                      <a:pt x="16183" y="1699403"/>
                    </a:lnTo>
                    <a:lnTo>
                      <a:pt x="17974" y="1705877"/>
                    </a:lnTo>
                    <a:lnTo>
                      <a:pt x="18822" y="1710531"/>
                    </a:lnTo>
                    <a:lnTo>
                      <a:pt x="21664" y="1714026"/>
                    </a:lnTo>
                    <a:lnTo>
                      <a:pt x="24758" y="1720006"/>
                    </a:lnTo>
                    <a:lnTo>
                      <a:pt x="28966" y="1726118"/>
                    </a:lnTo>
                    <a:lnTo>
                      <a:pt x="31971" y="1730766"/>
                    </a:lnTo>
                    <a:lnTo>
                      <a:pt x="30484" y="1737862"/>
                    </a:lnTo>
                    <a:lnTo>
                      <a:pt x="31033" y="1741154"/>
                    </a:lnTo>
                    <a:lnTo>
                      <a:pt x="34480" y="1741354"/>
                    </a:lnTo>
                    <a:lnTo>
                      <a:pt x="33826" y="1740608"/>
                    </a:lnTo>
                    <a:lnTo>
                      <a:pt x="32984" y="1739376"/>
                    </a:lnTo>
                    <a:lnTo>
                      <a:pt x="32511" y="1738882"/>
                    </a:lnTo>
                    <a:lnTo>
                      <a:pt x="33987" y="1738419"/>
                    </a:lnTo>
                    <a:lnTo>
                      <a:pt x="35406" y="1739839"/>
                    </a:lnTo>
                    <a:lnTo>
                      <a:pt x="36849" y="1742029"/>
                    </a:lnTo>
                    <a:lnTo>
                      <a:pt x="38435" y="1743863"/>
                    </a:lnTo>
                    <a:lnTo>
                      <a:pt x="39446" y="1744778"/>
                    </a:lnTo>
                    <a:lnTo>
                      <a:pt x="41251" y="1746878"/>
                    </a:lnTo>
                    <a:lnTo>
                      <a:pt x="42241" y="1747785"/>
                    </a:lnTo>
                    <a:lnTo>
                      <a:pt x="43066" y="1748912"/>
                    </a:lnTo>
                    <a:lnTo>
                      <a:pt x="43878" y="1751774"/>
                    </a:lnTo>
                    <a:lnTo>
                      <a:pt x="44561" y="1752838"/>
                    </a:lnTo>
                    <a:lnTo>
                      <a:pt x="45809" y="1754930"/>
                    </a:lnTo>
                    <a:lnTo>
                      <a:pt x="46324" y="1757883"/>
                    </a:lnTo>
                    <a:lnTo>
                      <a:pt x="46044" y="1760640"/>
                    </a:lnTo>
                    <a:lnTo>
                      <a:pt x="44911" y="1762264"/>
                    </a:lnTo>
                    <a:lnTo>
                      <a:pt x="43604" y="1761978"/>
                    </a:lnTo>
                    <a:lnTo>
                      <a:pt x="41262" y="1760975"/>
                    </a:lnTo>
                    <a:lnTo>
                      <a:pt x="39858" y="1756840"/>
                    </a:lnTo>
                    <a:lnTo>
                      <a:pt x="37391" y="1752136"/>
                    </a:lnTo>
                    <a:lnTo>
                      <a:pt x="34704" y="1749843"/>
                    </a:lnTo>
                    <a:lnTo>
                      <a:pt x="33615" y="1748726"/>
                    </a:lnTo>
                    <a:lnTo>
                      <a:pt x="27358" y="1742034"/>
                    </a:lnTo>
                    <a:lnTo>
                      <a:pt x="22712" y="1739414"/>
                    </a:lnTo>
                    <a:lnTo>
                      <a:pt x="16988" y="1727781"/>
                    </a:lnTo>
                    <a:lnTo>
                      <a:pt x="10537" y="1722063"/>
                    </a:lnTo>
                    <a:lnTo>
                      <a:pt x="8907" y="1719548"/>
                    </a:lnTo>
                    <a:lnTo>
                      <a:pt x="9740" y="1718164"/>
                    </a:lnTo>
                    <a:lnTo>
                      <a:pt x="9632" y="1716976"/>
                    </a:lnTo>
                    <a:lnTo>
                      <a:pt x="7494" y="1709784"/>
                    </a:lnTo>
                    <a:lnTo>
                      <a:pt x="2181" y="1701914"/>
                    </a:lnTo>
                    <a:lnTo>
                      <a:pt x="1117" y="1694882"/>
                    </a:lnTo>
                    <a:lnTo>
                      <a:pt x="1051" y="1692493"/>
                    </a:lnTo>
                    <a:lnTo>
                      <a:pt x="0" y="1687984"/>
                    </a:lnTo>
                    <a:lnTo>
                      <a:pt x="1073" y="1685614"/>
                    </a:lnTo>
                    <a:lnTo>
                      <a:pt x="2387" y="1683399"/>
                    </a:lnTo>
                    <a:close/>
                    <a:moveTo>
                      <a:pt x="12394" y="1617987"/>
                    </a:moveTo>
                    <a:lnTo>
                      <a:pt x="12275" y="1622665"/>
                    </a:lnTo>
                    <a:lnTo>
                      <a:pt x="12579" y="1625049"/>
                    </a:lnTo>
                    <a:lnTo>
                      <a:pt x="13207" y="1625993"/>
                    </a:lnTo>
                    <a:lnTo>
                      <a:pt x="12379" y="1627297"/>
                    </a:lnTo>
                    <a:lnTo>
                      <a:pt x="12510" y="1630042"/>
                    </a:lnTo>
                    <a:lnTo>
                      <a:pt x="13325" y="1635153"/>
                    </a:lnTo>
                    <a:lnTo>
                      <a:pt x="12992" y="1637337"/>
                    </a:lnTo>
                    <a:lnTo>
                      <a:pt x="11630" y="1642053"/>
                    </a:lnTo>
                    <a:lnTo>
                      <a:pt x="11498" y="1643990"/>
                    </a:lnTo>
                    <a:lnTo>
                      <a:pt x="12288" y="1648792"/>
                    </a:lnTo>
                    <a:lnTo>
                      <a:pt x="12418" y="1651139"/>
                    </a:lnTo>
                    <a:lnTo>
                      <a:pt x="12128" y="1653339"/>
                    </a:lnTo>
                    <a:lnTo>
                      <a:pt x="11424" y="1653451"/>
                    </a:lnTo>
                    <a:lnTo>
                      <a:pt x="10585" y="1652369"/>
                    </a:lnTo>
                    <a:lnTo>
                      <a:pt x="10302" y="1651822"/>
                    </a:lnTo>
                    <a:lnTo>
                      <a:pt x="9346" y="1648919"/>
                    </a:lnTo>
                    <a:lnTo>
                      <a:pt x="10770" y="1639457"/>
                    </a:lnTo>
                    <a:lnTo>
                      <a:pt x="10933" y="1635040"/>
                    </a:lnTo>
                    <a:lnTo>
                      <a:pt x="9031" y="1625529"/>
                    </a:lnTo>
                    <a:lnTo>
                      <a:pt x="9435" y="1621052"/>
                    </a:lnTo>
                    <a:close/>
                    <a:moveTo>
                      <a:pt x="11359" y="1584593"/>
                    </a:moveTo>
                    <a:lnTo>
                      <a:pt x="12584" y="1587045"/>
                    </a:lnTo>
                    <a:lnTo>
                      <a:pt x="13005" y="1590421"/>
                    </a:lnTo>
                    <a:lnTo>
                      <a:pt x="12074" y="1602511"/>
                    </a:lnTo>
                    <a:lnTo>
                      <a:pt x="12683" y="1605739"/>
                    </a:lnTo>
                    <a:lnTo>
                      <a:pt x="14685" y="1606712"/>
                    </a:lnTo>
                    <a:lnTo>
                      <a:pt x="12711" y="1610899"/>
                    </a:lnTo>
                    <a:lnTo>
                      <a:pt x="12074" y="1613357"/>
                    </a:lnTo>
                    <a:lnTo>
                      <a:pt x="12116" y="1616148"/>
                    </a:lnTo>
                    <a:lnTo>
                      <a:pt x="11931" y="1614929"/>
                    </a:lnTo>
                    <a:lnTo>
                      <a:pt x="11623" y="1613838"/>
                    </a:lnTo>
                    <a:lnTo>
                      <a:pt x="11212" y="1612817"/>
                    </a:lnTo>
                    <a:lnTo>
                      <a:pt x="10670" y="1611870"/>
                    </a:lnTo>
                    <a:lnTo>
                      <a:pt x="10088" y="1590970"/>
                    </a:lnTo>
                    <a:close/>
                    <a:moveTo>
                      <a:pt x="208867" y="1017443"/>
                    </a:moveTo>
                    <a:lnTo>
                      <a:pt x="209735" y="1019142"/>
                    </a:lnTo>
                    <a:lnTo>
                      <a:pt x="210287" y="1023499"/>
                    </a:lnTo>
                    <a:lnTo>
                      <a:pt x="211392" y="1025209"/>
                    </a:lnTo>
                    <a:lnTo>
                      <a:pt x="212340" y="1027185"/>
                    </a:lnTo>
                    <a:lnTo>
                      <a:pt x="211731" y="1029584"/>
                    </a:lnTo>
                    <a:lnTo>
                      <a:pt x="209494" y="1033889"/>
                    </a:lnTo>
                    <a:lnTo>
                      <a:pt x="209490" y="1034936"/>
                    </a:lnTo>
                    <a:lnTo>
                      <a:pt x="209716" y="1036102"/>
                    </a:lnTo>
                    <a:lnTo>
                      <a:pt x="209658" y="1037103"/>
                    </a:lnTo>
                    <a:lnTo>
                      <a:pt x="208754" y="1037663"/>
                    </a:lnTo>
                    <a:lnTo>
                      <a:pt x="208359" y="1038047"/>
                    </a:lnTo>
                    <a:lnTo>
                      <a:pt x="207181" y="1039690"/>
                    </a:lnTo>
                    <a:lnTo>
                      <a:pt x="206961" y="1040147"/>
                    </a:lnTo>
                    <a:lnTo>
                      <a:pt x="206581" y="1042067"/>
                    </a:lnTo>
                    <a:lnTo>
                      <a:pt x="205278" y="1043557"/>
                    </a:lnTo>
                    <a:lnTo>
                      <a:pt x="201864" y="1045749"/>
                    </a:lnTo>
                    <a:lnTo>
                      <a:pt x="200980" y="1044245"/>
                    </a:lnTo>
                    <a:lnTo>
                      <a:pt x="199417" y="1043132"/>
                    </a:lnTo>
                    <a:lnTo>
                      <a:pt x="197946" y="1042712"/>
                    </a:lnTo>
                    <a:lnTo>
                      <a:pt x="197372" y="1043238"/>
                    </a:lnTo>
                    <a:lnTo>
                      <a:pt x="197153" y="1044945"/>
                    </a:lnTo>
                    <a:lnTo>
                      <a:pt x="196217" y="1045969"/>
                    </a:lnTo>
                    <a:lnTo>
                      <a:pt x="194863" y="1045865"/>
                    </a:lnTo>
                    <a:lnTo>
                      <a:pt x="193393" y="1044227"/>
                    </a:lnTo>
                    <a:lnTo>
                      <a:pt x="193901" y="1042406"/>
                    </a:lnTo>
                    <a:lnTo>
                      <a:pt x="194229" y="1036935"/>
                    </a:lnTo>
                    <a:lnTo>
                      <a:pt x="196048" y="1032950"/>
                    </a:lnTo>
                    <a:lnTo>
                      <a:pt x="203112" y="1021550"/>
                    </a:lnTo>
                    <a:lnTo>
                      <a:pt x="206242" y="1017892"/>
                    </a:lnTo>
                    <a:close/>
                    <a:moveTo>
                      <a:pt x="1246007" y="212280"/>
                    </a:moveTo>
                    <a:lnTo>
                      <a:pt x="1247499" y="213047"/>
                    </a:lnTo>
                    <a:lnTo>
                      <a:pt x="1248381" y="214482"/>
                    </a:lnTo>
                    <a:lnTo>
                      <a:pt x="1247856" y="215816"/>
                    </a:lnTo>
                    <a:lnTo>
                      <a:pt x="1246574" y="217061"/>
                    </a:lnTo>
                    <a:lnTo>
                      <a:pt x="1246039" y="218164"/>
                    </a:lnTo>
                    <a:lnTo>
                      <a:pt x="1247674" y="218996"/>
                    </a:lnTo>
                    <a:lnTo>
                      <a:pt x="1246120" y="220289"/>
                    </a:lnTo>
                    <a:lnTo>
                      <a:pt x="1244749" y="220081"/>
                    </a:lnTo>
                    <a:lnTo>
                      <a:pt x="1243366" y="219454"/>
                    </a:lnTo>
                    <a:lnTo>
                      <a:pt x="1241726" y="219367"/>
                    </a:lnTo>
                    <a:lnTo>
                      <a:pt x="1241281" y="219836"/>
                    </a:lnTo>
                    <a:lnTo>
                      <a:pt x="1240925" y="220677"/>
                    </a:lnTo>
                    <a:lnTo>
                      <a:pt x="1240368" y="221530"/>
                    </a:lnTo>
                    <a:lnTo>
                      <a:pt x="1239317" y="222079"/>
                    </a:lnTo>
                    <a:lnTo>
                      <a:pt x="1238849" y="221856"/>
                    </a:lnTo>
                    <a:lnTo>
                      <a:pt x="1234960" y="220673"/>
                    </a:lnTo>
                    <a:lnTo>
                      <a:pt x="1234181" y="219925"/>
                    </a:lnTo>
                    <a:lnTo>
                      <a:pt x="1233978" y="219518"/>
                    </a:lnTo>
                    <a:lnTo>
                      <a:pt x="1233948" y="218890"/>
                    </a:lnTo>
                    <a:lnTo>
                      <a:pt x="1240031" y="217123"/>
                    </a:lnTo>
                    <a:lnTo>
                      <a:pt x="1242943" y="215765"/>
                    </a:lnTo>
                    <a:lnTo>
                      <a:pt x="1244078" y="213376"/>
                    </a:lnTo>
                    <a:lnTo>
                      <a:pt x="1244637" y="212323"/>
                    </a:lnTo>
                    <a:close/>
                    <a:moveTo>
                      <a:pt x="1262790" y="210949"/>
                    </a:moveTo>
                    <a:lnTo>
                      <a:pt x="1262186" y="212570"/>
                    </a:lnTo>
                    <a:lnTo>
                      <a:pt x="1260735" y="217937"/>
                    </a:lnTo>
                    <a:lnTo>
                      <a:pt x="1261022" y="219052"/>
                    </a:lnTo>
                    <a:lnTo>
                      <a:pt x="1262252" y="219050"/>
                    </a:lnTo>
                    <a:lnTo>
                      <a:pt x="1263913" y="219357"/>
                    </a:lnTo>
                    <a:lnTo>
                      <a:pt x="1264925" y="220324"/>
                    </a:lnTo>
                    <a:lnTo>
                      <a:pt x="1264205" y="222298"/>
                    </a:lnTo>
                    <a:lnTo>
                      <a:pt x="1267515" y="223502"/>
                    </a:lnTo>
                    <a:lnTo>
                      <a:pt x="1271043" y="228899"/>
                    </a:lnTo>
                    <a:lnTo>
                      <a:pt x="1273856" y="229725"/>
                    </a:lnTo>
                    <a:lnTo>
                      <a:pt x="1272080" y="231029"/>
                    </a:lnTo>
                    <a:lnTo>
                      <a:pt x="1261540" y="235788"/>
                    </a:lnTo>
                    <a:lnTo>
                      <a:pt x="1259337" y="236448"/>
                    </a:lnTo>
                    <a:lnTo>
                      <a:pt x="1257953" y="235967"/>
                    </a:lnTo>
                    <a:lnTo>
                      <a:pt x="1257205" y="234344"/>
                    </a:lnTo>
                    <a:lnTo>
                      <a:pt x="1257489" y="233068"/>
                    </a:lnTo>
                    <a:lnTo>
                      <a:pt x="1258398" y="232560"/>
                    </a:lnTo>
                    <a:lnTo>
                      <a:pt x="1259608" y="233220"/>
                    </a:lnTo>
                    <a:lnTo>
                      <a:pt x="1261899" y="229711"/>
                    </a:lnTo>
                    <a:lnTo>
                      <a:pt x="1263417" y="228327"/>
                    </a:lnTo>
                    <a:lnTo>
                      <a:pt x="1265308" y="227519"/>
                    </a:lnTo>
                    <a:lnTo>
                      <a:pt x="1263787" y="227580"/>
                    </a:lnTo>
                    <a:lnTo>
                      <a:pt x="1259699" y="227066"/>
                    </a:lnTo>
                    <a:lnTo>
                      <a:pt x="1258556" y="227388"/>
                    </a:lnTo>
                    <a:lnTo>
                      <a:pt x="1257192" y="228616"/>
                    </a:lnTo>
                    <a:lnTo>
                      <a:pt x="1255914" y="229062"/>
                    </a:lnTo>
                    <a:lnTo>
                      <a:pt x="1256718" y="226368"/>
                    </a:lnTo>
                    <a:lnTo>
                      <a:pt x="1254776" y="228639"/>
                    </a:lnTo>
                    <a:lnTo>
                      <a:pt x="1253277" y="228732"/>
                    </a:lnTo>
                    <a:lnTo>
                      <a:pt x="1251807" y="227743"/>
                    </a:lnTo>
                    <a:lnTo>
                      <a:pt x="1249830" y="226795"/>
                    </a:lnTo>
                    <a:lnTo>
                      <a:pt x="1251227" y="225428"/>
                    </a:lnTo>
                    <a:lnTo>
                      <a:pt x="1251469" y="224122"/>
                    </a:lnTo>
                    <a:lnTo>
                      <a:pt x="1251283" y="223011"/>
                    </a:lnTo>
                    <a:lnTo>
                      <a:pt x="1251336" y="222210"/>
                    </a:lnTo>
                    <a:lnTo>
                      <a:pt x="1252167" y="221110"/>
                    </a:lnTo>
                    <a:lnTo>
                      <a:pt x="1253052" y="220509"/>
                    </a:lnTo>
                    <a:lnTo>
                      <a:pt x="1254129" y="220715"/>
                    </a:lnTo>
                    <a:lnTo>
                      <a:pt x="1255571" y="221948"/>
                    </a:lnTo>
                    <a:lnTo>
                      <a:pt x="1254988" y="220830"/>
                    </a:lnTo>
                    <a:lnTo>
                      <a:pt x="1254845" y="219748"/>
                    </a:lnTo>
                    <a:lnTo>
                      <a:pt x="1255250" y="218653"/>
                    </a:lnTo>
                    <a:lnTo>
                      <a:pt x="1256292" y="217497"/>
                    </a:lnTo>
                    <a:lnTo>
                      <a:pt x="1253677" y="217659"/>
                    </a:lnTo>
                    <a:lnTo>
                      <a:pt x="1254999" y="215961"/>
                    </a:lnTo>
                    <a:lnTo>
                      <a:pt x="1260744" y="211746"/>
                    </a:lnTo>
                    <a:close/>
                    <a:moveTo>
                      <a:pt x="1305333" y="168713"/>
                    </a:moveTo>
                    <a:lnTo>
                      <a:pt x="1305866" y="169688"/>
                    </a:lnTo>
                    <a:lnTo>
                      <a:pt x="1306354" y="171023"/>
                    </a:lnTo>
                    <a:lnTo>
                      <a:pt x="1306507" y="172398"/>
                    </a:lnTo>
                    <a:lnTo>
                      <a:pt x="1306006" y="173476"/>
                    </a:lnTo>
                    <a:lnTo>
                      <a:pt x="1305244" y="174862"/>
                    </a:lnTo>
                    <a:lnTo>
                      <a:pt x="1305836" y="175782"/>
                    </a:lnTo>
                    <a:lnTo>
                      <a:pt x="1306838" y="176321"/>
                    </a:lnTo>
                    <a:lnTo>
                      <a:pt x="1307386" y="176509"/>
                    </a:lnTo>
                    <a:lnTo>
                      <a:pt x="1307683" y="178578"/>
                    </a:lnTo>
                    <a:lnTo>
                      <a:pt x="1307317" y="180162"/>
                    </a:lnTo>
                    <a:lnTo>
                      <a:pt x="1306178" y="180638"/>
                    </a:lnTo>
                    <a:lnTo>
                      <a:pt x="1304175" y="179339"/>
                    </a:lnTo>
                    <a:lnTo>
                      <a:pt x="1303715" y="178643"/>
                    </a:lnTo>
                    <a:lnTo>
                      <a:pt x="1302631" y="176526"/>
                    </a:lnTo>
                    <a:lnTo>
                      <a:pt x="1302229" y="175941"/>
                    </a:lnTo>
                    <a:lnTo>
                      <a:pt x="1301409" y="175843"/>
                    </a:lnTo>
                    <a:lnTo>
                      <a:pt x="1299433" y="176253"/>
                    </a:lnTo>
                    <a:lnTo>
                      <a:pt x="1298826" y="176142"/>
                    </a:lnTo>
                    <a:lnTo>
                      <a:pt x="1297957" y="173823"/>
                    </a:lnTo>
                    <a:lnTo>
                      <a:pt x="1298819" y="171727"/>
                    </a:lnTo>
                    <a:lnTo>
                      <a:pt x="1300736" y="171111"/>
                    </a:lnTo>
                    <a:lnTo>
                      <a:pt x="1302962" y="173245"/>
                    </a:lnTo>
                    <a:lnTo>
                      <a:pt x="1303273" y="172021"/>
                    </a:lnTo>
                    <a:lnTo>
                      <a:pt x="1303770" y="170859"/>
                    </a:lnTo>
                    <a:lnTo>
                      <a:pt x="1304454" y="169771"/>
                    </a:lnTo>
                    <a:close/>
                    <a:moveTo>
                      <a:pt x="1706487" y="162770"/>
                    </a:moveTo>
                    <a:lnTo>
                      <a:pt x="1709124" y="164590"/>
                    </a:lnTo>
                    <a:lnTo>
                      <a:pt x="1709961" y="169016"/>
                    </a:lnTo>
                    <a:lnTo>
                      <a:pt x="1710113" y="169419"/>
                    </a:lnTo>
                    <a:lnTo>
                      <a:pt x="1710608" y="170301"/>
                    </a:lnTo>
                    <a:lnTo>
                      <a:pt x="1711720" y="170742"/>
                    </a:lnTo>
                    <a:lnTo>
                      <a:pt x="1712890" y="171077"/>
                    </a:lnTo>
                    <a:lnTo>
                      <a:pt x="1713666" y="171520"/>
                    </a:lnTo>
                    <a:lnTo>
                      <a:pt x="1714699" y="173963"/>
                    </a:lnTo>
                    <a:lnTo>
                      <a:pt x="1715298" y="177175"/>
                    </a:lnTo>
                    <a:lnTo>
                      <a:pt x="1715158" y="180203"/>
                    </a:lnTo>
                    <a:lnTo>
                      <a:pt x="1713960" y="182130"/>
                    </a:lnTo>
                    <a:lnTo>
                      <a:pt x="1713320" y="181085"/>
                    </a:lnTo>
                    <a:lnTo>
                      <a:pt x="1712316" y="180117"/>
                    </a:lnTo>
                    <a:lnTo>
                      <a:pt x="1711010" y="179285"/>
                    </a:lnTo>
                    <a:lnTo>
                      <a:pt x="1709517" y="178700"/>
                    </a:lnTo>
                    <a:lnTo>
                      <a:pt x="1707203" y="176764"/>
                    </a:lnTo>
                    <a:lnTo>
                      <a:pt x="1706165" y="175274"/>
                    </a:lnTo>
                    <a:lnTo>
                      <a:pt x="1705897" y="173337"/>
                    </a:lnTo>
                    <a:lnTo>
                      <a:pt x="1705580" y="164225"/>
                    </a:lnTo>
                    <a:close/>
                    <a:moveTo>
                      <a:pt x="1733725" y="140179"/>
                    </a:moveTo>
                    <a:lnTo>
                      <a:pt x="1735992" y="140749"/>
                    </a:lnTo>
                    <a:lnTo>
                      <a:pt x="1737701" y="142929"/>
                    </a:lnTo>
                    <a:lnTo>
                      <a:pt x="1740936" y="149659"/>
                    </a:lnTo>
                    <a:lnTo>
                      <a:pt x="1741830" y="151082"/>
                    </a:lnTo>
                    <a:lnTo>
                      <a:pt x="1743533" y="152269"/>
                    </a:lnTo>
                    <a:lnTo>
                      <a:pt x="1744649" y="155191"/>
                    </a:lnTo>
                    <a:lnTo>
                      <a:pt x="1745168" y="158688"/>
                    </a:lnTo>
                    <a:lnTo>
                      <a:pt x="1745173" y="161575"/>
                    </a:lnTo>
                    <a:lnTo>
                      <a:pt x="1741612" y="159060"/>
                    </a:lnTo>
                    <a:lnTo>
                      <a:pt x="1734581" y="151341"/>
                    </a:lnTo>
                    <a:lnTo>
                      <a:pt x="1733636" y="148340"/>
                    </a:lnTo>
                    <a:lnTo>
                      <a:pt x="1733099" y="141968"/>
                    </a:lnTo>
                    <a:close/>
                    <a:moveTo>
                      <a:pt x="1332026" y="102988"/>
                    </a:moveTo>
                    <a:lnTo>
                      <a:pt x="1333446" y="103253"/>
                    </a:lnTo>
                    <a:lnTo>
                      <a:pt x="1334247" y="104779"/>
                    </a:lnTo>
                    <a:lnTo>
                      <a:pt x="1334384" y="105830"/>
                    </a:lnTo>
                    <a:lnTo>
                      <a:pt x="1334781" y="106499"/>
                    </a:lnTo>
                    <a:lnTo>
                      <a:pt x="1335469" y="106837"/>
                    </a:lnTo>
                    <a:lnTo>
                      <a:pt x="1336513" y="106883"/>
                    </a:lnTo>
                    <a:lnTo>
                      <a:pt x="1337948" y="107242"/>
                    </a:lnTo>
                    <a:lnTo>
                      <a:pt x="1338287" y="108261"/>
                    </a:lnTo>
                    <a:lnTo>
                      <a:pt x="1337418" y="112019"/>
                    </a:lnTo>
                    <a:lnTo>
                      <a:pt x="1335217" y="115213"/>
                    </a:lnTo>
                    <a:lnTo>
                      <a:pt x="1334741" y="116256"/>
                    </a:lnTo>
                    <a:lnTo>
                      <a:pt x="1335258" y="117600"/>
                    </a:lnTo>
                    <a:lnTo>
                      <a:pt x="1337629" y="120746"/>
                    </a:lnTo>
                    <a:lnTo>
                      <a:pt x="1338423" y="122598"/>
                    </a:lnTo>
                    <a:lnTo>
                      <a:pt x="1336932" y="123049"/>
                    </a:lnTo>
                    <a:lnTo>
                      <a:pt x="1334106" y="125168"/>
                    </a:lnTo>
                    <a:lnTo>
                      <a:pt x="1333564" y="125157"/>
                    </a:lnTo>
                    <a:lnTo>
                      <a:pt x="1333059" y="124808"/>
                    </a:lnTo>
                    <a:lnTo>
                      <a:pt x="1332099" y="125261"/>
                    </a:lnTo>
                    <a:lnTo>
                      <a:pt x="1331309" y="126103"/>
                    </a:lnTo>
                    <a:lnTo>
                      <a:pt x="1331430" y="126997"/>
                    </a:lnTo>
                    <a:lnTo>
                      <a:pt x="1331972" y="127972"/>
                    </a:lnTo>
                    <a:lnTo>
                      <a:pt x="1331794" y="128821"/>
                    </a:lnTo>
                    <a:lnTo>
                      <a:pt x="1331153" y="129570"/>
                    </a:lnTo>
                    <a:lnTo>
                      <a:pt x="1330289" y="130090"/>
                    </a:lnTo>
                    <a:lnTo>
                      <a:pt x="1328887" y="127644"/>
                    </a:lnTo>
                    <a:lnTo>
                      <a:pt x="1328018" y="126447"/>
                    </a:lnTo>
                    <a:lnTo>
                      <a:pt x="1327100" y="125965"/>
                    </a:lnTo>
                    <a:lnTo>
                      <a:pt x="1325900" y="126327"/>
                    </a:lnTo>
                    <a:lnTo>
                      <a:pt x="1325003" y="126808"/>
                    </a:lnTo>
                    <a:lnTo>
                      <a:pt x="1324386" y="126686"/>
                    </a:lnTo>
                    <a:lnTo>
                      <a:pt x="1324078" y="125257"/>
                    </a:lnTo>
                    <a:lnTo>
                      <a:pt x="1324562" y="121604"/>
                    </a:lnTo>
                    <a:lnTo>
                      <a:pt x="1324607" y="117713"/>
                    </a:lnTo>
                    <a:lnTo>
                      <a:pt x="1325275" y="116386"/>
                    </a:lnTo>
                    <a:lnTo>
                      <a:pt x="1326921" y="116701"/>
                    </a:lnTo>
                    <a:lnTo>
                      <a:pt x="1328713" y="117783"/>
                    </a:lnTo>
                    <a:lnTo>
                      <a:pt x="1329794" y="118706"/>
                    </a:lnTo>
                    <a:lnTo>
                      <a:pt x="1329451" y="116441"/>
                    </a:lnTo>
                    <a:lnTo>
                      <a:pt x="1329703" y="112361"/>
                    </a:lnTo>
                    <a:lnTo>
                      <a:pt x="1328663" y="112609"/>
                    </a:lnTo>
                    <a:lnTo>
                      <a:pt x="1326709" y="110876"/>
                    </a:lnTo>
                    <a:lnTo>
                      <a:pt x="1327528" y="108817"/>
                    </a:lnTo>
                    <a:lnTo>
                      <a:pt x="1329711" y="106860"/>
                    </a:lnTo>
                    <a:lnTo>
                      <a:pt x="1331782" y="105390"/>
                    </a:lnTo>
                    <a:lnTo>
                      <a:pt x="1331080" y="103796"/>
                    </a:lnTo>
                    <a:close/>
                    <a:moveTo>
                      <a:pt x="1500131" y="21348"/>
                    </a:moveTo>
                    <a:lnTo>
                      <a:pt x="1504018" y="21731"/>
                    </a:lnTo>
                    <a:lnTo>
                      <a:pt x="1508048" y="22695"/>
                    </a:lnTo>
                    <a:lnTo>
                      <a:pt x="1511253" y="23833"/>
                    </a:lnTo>
                    <a:lnTo>
                      <a:pt x="1511284" y="24710"/>
                    </a:lnTo>
                    <a:lnTo>
                      <a:pt x="1509768" y="25314"/>
                    </a:lnTo>
                    <a:lnTo>
                      <a:pt x="1508118" y="24993"/>
                    </a:lnTo>
                    <a:lnTo>
                      <a:pt x="1506294" y="24408"/>
                    </a:lnTo>
                    <a:lnTo>
                      <a:pt x="1504318" y="24155"/>
                    </a:lnTo>
                    <a:lnTo>
                      <a:pt x="1502309" y="24719"/>
                    </a:lnTo>
                    <a:lnTo>
                      <a:pt x="1500617" y="25551"/>
                    </a:lnTo>
                    <a:lnTo>
                      <a:pt x="1499272" y="25761"/>
                    </a:lnTo>
                    <a:lnTo>
                      <a:pt x="1498303" y="24436"/>
                    </a:lnTo>
                    <a:lnTo>
                      <a:pt x="1498007" y="23885"/>
                    </a:lnTo>
                    <a:lnTo>
                      <a:pt x="1497351" y="21844"/>
                    </a:lnTo>
                    <a:close/>
                    <a:moveTo>
                      <a:pt x="1553539" y="0"/>
                    </a:moveTo>
                    <a:lnTo>
                      <a:pt x="1556852" y="3766"/>
                    </a:lnTo>
                    <a:lnTo>
                      <a:pt x="1558786" y="5261"/>
                    </a:lnTo>
                    <a:lnTo>
                      <a:pt x="1561080" y="5799"/>
                    </a:lnTo>
                    <a:lnTo>
                      <a:pt x="1562213" y="6587"/>
                    </a:lnTo>
                    <a:lnTo>
                      <a:pt x="1562492" y="8561"/>
                    </a:lnTo>
                    <a:lnTo>
                      <a:pt x="1562557" y="12762"/>
                    </a:lnTo>
                    <a:lnTo>
                      <a:pt x="1564584" y="11420"/>
                    </a:lnTo>
                    <a:lnTo>
                      <a:pt x="1566210" y="10994"/>
                    </a:lnTo>
                    <a:lnTo>
                      <a:pt x="1566903" y="11822"/>
                    </a:lnTo>
                    <a:lnTo>
                      <a:pt x="1566123" y="14354"/>
                    </a:lnTo>
                    <a:lnTo>
                      <a:pt x="1568727" y="12768"/>
                    </a:lnTo>
                    <a:lnTo>
                      <a:pt x="1569033" y="14616"/>
                    </a:lnTo>
                    <a:lnTo>
                      <a:pt x="1568134" y="17896"/>
                    </a:lnTo>
                    <a:lnTo>
                      <a:pt x="1567110" y="20461"/>
                    </a:lnTo>
                    <a:lnTo>
                      <a:pt x="1570841" y="19850"/>
                    </a:lnTo>
                    <a:lnTo>
                      <a:pt x="1571961" y="21883"/>
                    </a:lnTo>
                    <a:lnTo>
                      <a:pt x="1572345" y="25245"/>
                    </a:lnTo>
                    <a:lnTo>
                      <a:pt x="1573928" y="28576"/>
                    </a:lnTo>
                    <a:lnTo>
                      <a:pt x="1576792" y="30367"/>
                    </a:lnTo>
                    <a:lnTo>
                      <a:pt x="1578361" y="28826"/>
                    </a:lnTo>
                    <a:lnTo>
                      <a:pt x="1579712" y="25882"/>
                    </a:lnTo>
                    <a:lnTo>
                      <a:pt x="1581969" y="23402"/>
                    </a:lnTo>
                    <a:lnTo>
                      <a:pt x="1580815" y="22887"/>
                    </a:lnTo>
                    <a:lnTo>
                      <a:pt x="1580251" y="21875"/>
                    </a:lnTo>
                    <a:lnTo>
                      <a:pt x="1580248" y="20516"/>
                    </a:lnTo>
                    <a:lnTo>
                      <a:pt x="1580898" y="18993"/>
                    </a:lnTo>
                    <a:lnTo>
                      <a:pt x="1582973" y="20160"/>
                    </a:lnTo>
                    <a:lnTo>
                      <a:pt x="1583756" y="21602"/>
                    </a:lnTo>
                    <a:lnTo>
                      <a:pt x="1583756" y="25460"/>
                    </a:lnTo>
                    <a:lnTo>
                      <a:pt x="1584196" y="27386"/>
                    </a:lnTo>
                    <a:lnTo>
                      <a:pt x="1585167" y="27649"/>
                    </a:lnTo>
                    <a:lnTo>
                      <a:pt x="1586269" y="26870"/>
                    </a:lnTo>
                    <a:lnTo>
                      <a:pt x="1587209" y="25827"/>
                    </a:lnTo>
                    <a:lnTo>
                      <a:pt x="1588679" y="21740"/>
                    </a:lnTo>
                    <a:lnTo>
                      <a:pt x="1589949" y="20087"/>
                    </a:lnTo>
                    <a:lnTo>
                      <a:pt x="1591794" y="20731"/>
                    </a:lnTo>
                    <a:lnTo>
                      <a:pt x="1596561" y="25750"/>
                    </a:lnTo>
                    <a:lnTo>
                      <a:pt x="1598498" y="27102"/>
                    </a:lnTo>
                    <a:lnTo>
                      <a:pt x="1602280" y="28463"/>
                    </a:lnTo>
                    <a:lnTo>
                      <a:pt x="1602028" y="26267"/>
                    </a:lnTo>
                    <a:lnTo>
                      <a:pt x="1600817" y="22897"/>
                    </a:lnTo>
                    <a:lnTo>
                      <a:pt x="1601735" y="20758"/>
                    </a:lnTo>
                    <a:lnTo>
                      <a:pt x="1603508" y="21124"/>
                    </a:lnTo>
                    <a:lnTo>
                      <a:pt x="1604692" y="22644"/>
                    </a:lnTo>
                    <a:lnTo>
                      <a:pt x="1605635" y="24289"/>
                    </a:lnTo>
                    <a:lnTo>
                      <a:pt x="1606579" y="25024"/>
                    </a:lnTo>
                    <a:lnTo>
                      <a:pt x="1608327" y="25203"/>
                    </a:lnTo>
                    <a:lnTo>
                      <a:pt x="1609352" y="25904"/>
                    </a:lnTo>
                    <a:lnTo>
                      <a:pt x="1609990" y="26996"/>
                    </a:lnTo>
                    <a:lnTo>
                      <a:pt x="1610575" y="28363"/>
                    </a:lnTo>
                    <a:lnTo>
                      <a:pt x="1611352" y="28332"/>
                    </a:lnTo>
                    <a:lnTo>
                      <a:pt x="1611616" y="27558"/>
                    </a:lnTo>
                    <a:lnTo>
                      <a:pt x="1612988" y="25557"/>
                    </a:lnTo>
                    <a:lnTo>
                      <a:pt x="1614539" y="27021"/>
                    </a:lnTo>
                    <a:lnTo>
                      <a:pt x="1615899" y="28963"/>
                    </a:lnTo>
                    <a:lnTo>
                      <a:pt x="1616939" y="31169"/>
                    </a:lnTo>
                    <a:lnTo>
                      <a:pt x="1617507" y="33352"/>
                    </a:lnTo>
                    <a:lnTo>
                      <a:pt x="1617504" y="34607"/>
                    </a:lnTo>
                    <a:lnTo>
                      <a:pt x="1616904" y="39117"/>
                    </a:lnTo>
                    <a:lnTo>
                      <a:pt x="1617428" y="40193"/>
                    </a:lnTo>
                    <a:lnTo>
                      <a:pt x="1620024" y="41709"/>
                    </a:lnTo>
                    <a:lnTo>
                      <a:pt x="1621317" y="42849"/>
                    </a:lnTo>
                    <a:lnTo>
                      <a:pt x="1622341" y="40131"/>
                    </a:lnTo>
                    <a:lnTo>
                      <a:pt x="1624251" y="40985"/>
                    </a:lnTo>
                    <a:lnTo>
                      <a:pt x="1626333" y="43150"/>
                    </a:lnTo>
                    <a:lnTo>
                      <a:pt x="1627843" y="44345"/>
                    </a:lnTo>
                    <a:lnTo>
                      <a:pt x="1629764" y="44917"/>
                    </a:lnTo>
                    <a:lnTo>
                      <a:pt x="1633358" y="48036"/>
                    </a:lnTo>
                    <a:lnTo>
                      <a:pt x="1635330" y="49297"/>
                    </a:lnTo>
                    <a:lnTo>
                      <a:pt x="1635926" y="49357"/>
                    </a:lnTo>
                    <a:lnTo>
                      <a:pt x="1637312" y="49124"/>
                    </a:lnTo>
                    <a:lnTo>
                      <a:pt x="1637907" y="49195"/>
                    </a:lnTo>
                    <a:lnTo>
                      <a:pt x="1638472" y="49612"/>
                    </a:lnTo>
                    <a:lnTo>
                      <a:pt x="1639676" y="50882"/>
                    </a:lnTo>
                    <a:lnTo>
                      <a:pt x="1645007" y="54658"/>
                    </a:lnTo>
                    <a:lnTo>
                      <a:pt x="1645671" y="57047"/>
                    </a:lnTo>
                    <a:lnTo>
                      <a:pt x="1647237" y="59527"/>
                    </a:lnTo>
                    <a:lnTo>
                      <a:pt x="1649269" y="61822"/>
                    </a:lnTo>
                    <a:lnTo>
                      <a:pt x="1656688" y="67883"/>
                    </a:lnTo>
                    <a:lnTo>
                      <a:pt x="1657441" y="69172"/>
                    </a:lnTo>
                    <a:lnTo>
                      <a:pt x="1661223" y="78282"/>
                    </a:lnTo>
                    <a:lnTo>
                      <a:pt x="1662136" y="78728"/>
                    </a:lnTo>
                    <a:lnTo>
                      <a:pt x="1664560" y="79159"/>
                    </a:lnTo>
                    <a:lnTo>
                      <a:pt x="1665542" y="79875"/>
                    </a:lnTo>
                    <a:lnTo>
                      <a:pt x="1665861" y="80992"/>
                    </a:lnTo>
                    <a:lnTo>
                      <a:pt x="1665709" y="85662"/>
                    </a:lnTo>
                    <a:lnTo>
                      <a:pt x="1666167" y="87025"/>
                    </a:lnTo>
                    <a:lnTo>
                      <a:pt x="1667077" y="87754"/>
                    </a:lnTo>
                    <a:lnTo>
                      <a:pt x="1667969" y="87845"/>
                    </a:lnTo>
                    <a:lnTo>
                      <a:pt x="1668351" y="87266"/>
                    </a:lnTo>
                    <a:lnTo>
                      <a:pt x="1668516" y="85555"/>
                    </a:lnTo>
                    <a:lnTo>
                      <a:pt x="1669128" y="84424"/>
                    </a:lnTo>
                    <a:lnTo>
                      <a:pt x="1670224" y="84152"/>
                    </a:lnTo>
                    <a:lnTo>
                      <a:pt x="1671699" y="84996"/>
                    </a:lnTo>
                    <a:lnTo>
                      <a:pt x="1672762" y="87152"/>
                    </a:lnTo>
                    <a:lnTo>
                      <a:pt x="1669825" y="90547"/>
                    </a:lnTo>
                    <a:lnTo>
                      <a:pt x="1670231" y="92937"/>
                    </a:lnTo>
                    <a:lnTo>
                      <a:pt x="1672230" y="91073"/>
                    </a:lnTo>
                    <a:lnTo>
                      <a:pt x="1673869" y="91545"/>
                    </a:lnTo>
                    <a:lnTo>
                      <a:pt x="1676261" y="94467"/>
                    </a:lnTo>
                    <a:lnTo>
                      <a:pt x="1680676" y="97063"/>
                    </a:lnTo>
                    <a:lnTo>
                      <a:pt x="1682554" y="98782"/>
                    </a:lnTo>
                    <a:lnTo>
                      <a:pt x="1681209" y="99637"/>
                    </a:lnTo>
                    <a:lnTo>
                      <a:pt x="1680675" y="100264"/>
                    </a:lnTo>
                    <a:lnTo>
                      <a:pt x="1680775" y="101620"/>
                    </a:lnTo>
                    <a:lnTo>
                      <a:pt x="1681226" y="103088"/>
                    </a:lnTo>
                    <a:lnTo>
                      <a:pt x="1681761" y="103988"/>
                    </a:lnTo>
                    <a:lnTo>
                      <a:pt x="1683067" y="104672"/>
                    </a:lnTo>
                    <a:lnTo>
                      <a:pt x="1684250" y="104586"/>
                    </a:lnTo>
                    <a:lnTo>
                      <a:pt x="1687407" y="103194"/>
                    </a:lnTo>
                    <a:lnTo>
                      <a:pt x="1688179" y="102350"/>
                    </a:lnTo>
                    <a:lnTo>
                      <a:pt x="1689001" y="102121"/>
                    </a:lnTo>
                    <a:lnTo>
                      <a:pt x="1690686" y="103220"/>
                    </a:lnTo>
                    <a:lnTo>
                      <a:pt x="1693637" y="105768"/>
                    </a:lnTo>
                    <a:lnTo>
                      <a:pt x="1694278" y="106080"/>
                    </a:lnTo>
                    <a:lnTo>
                      <a:pt x="1695244" y="107006"/>
                    </a:lnTo>
                    <a:lnTo>
                      <a:pt x="1695966" y="109093"/>
                    </a:lnTo>
                    <a:lnTo>
                      <a:pt x="1696912" y="111181"/>
                    </a:lnTo>
                    <a:lnTo>
                      <a:pt x="1698682" y="112058"/>
                    </a:lnTo>
                    <a:lnTo>
                      <a:pt x="1700642" y="112050"/>
                    </a:lnTo>
                    <a:lnTo>
                      <a:pt x="1702027" y="112314"/>
                    </a:lnTo>
                    <a:lnTo>
                      <a:pt x="1703415" y="113069"/>
                    </a:lnTo>
                    <a:lnTo>
                      <a:pt x="1708732" y="117815"/>
                    </a:lnTo>
                    <a:lnTo>
                      <a:pt x="1710785" y="119028"/>
                    </a:lnTo>
                    <a:lnTo>
                      <a:pt x="1713491" y="119434"/>
                    </a:lnTo>
                    <a:lnTo>
                      <a:pt x="1714973" y="119183"/>
                    </a:lnTo>
                    <a:lnTo>
                      <a:pt x="1715721" y="118916"/>
                    </a:lnTo>
                    <a:lnTo>
                      <a:pt x="1716329" y="119093"/>
                    </a:lnTo>
                    <a:lnTo>
                      <a:pt x="1717401" y="120248"/>
                    </a:lnTo>
                    <a:lnTo>
                      <a:pt x="1717868" y="121319"/>
                    </a:lnTo>
                    <a:lnTo>
                      <a:pt x="1717984" y="122570"/>
                    </a:lnTo>
                    <a:lnTo>
                      <a:pt x="1717833" y="123768"/>
                    </a:lnTo>
                    <a:lnTo>
                      <a:pt x="1717520" y="124636"/>
                    </a:lnTo>
                    <a:lnTo>
                      <a:pt x="1715715" y="123549"/>
                    </a:lnTo>
                    <a:lnTo>
                      <a:pt x="1713716" y="123191"/>
                    </a:lnTo>
                    <a:lnTo>
                      <a:pt x="1712114" y="123939"/>
                    </a:lnTo>
                    <a:lnTo>
                      <a:pt x="1711501" y="126157"/>
                    </a:lnTo>
                    <a:lnTo>
                      <a:pt x="1711801" y="128185"/>
                    </a:lnTo>
                    <a:lnTo>
                      <a:pt x="1713456" y="132750"/>
                    </a:lnTo>
                    <a:lnTo>
                      <a:pt x="1713604" y="134805"/>
                    </a:lnTo>
                    <a:lnTo>
                      <a:pt x="1713162" y="135835"/>
                    </a:lnTo>
                    <a:lnTo>
                      <a:pt x="1711929" y="136214"/>
                    </a:lnTo>
                    <a:lnTo>
                      <a:pt x="1709626" y="136327"/>
                    </a:lnTo>
                    <a:lnTo>
                      <a:pt x="1707962" y="136586"/>
                    </a:lnTo>
                    <a:lnTo>
                      <a:pt x="1706653" y="137218"/>
                    </a:lnTo>
                    <a:lnTo>
                      <a:pt x="1704150" y="139233"/>
                    </a:lnTo>
                    <a:lnTo>
                      <a:pt x="1706626" y="140274"/>
                    </a:lnTo>
                    <a:lnTo>
                      <a:pt x="1706162" y="144485"/>
                    </a:lnTo>
                    <a:lnTo>
                      <a:pt x="1703674" y="152891"/>
                    </a:lnTo>
                    <a:lnTo>
                      <a:pt x="1703364" y="154566"/>
                    </a:lnTo>
                    <a:lnTo>
                      <a:pt x="1701793" y="157761"/>
                    </a:lnTo>
                    <a:lnTo>
                      <a:pt x="1701295" y="159599"/>
                    </a:lnTo>
                    <a:lnTo>
                      <a:pt x="1701315" y="162141"/>
                    </a:lnTo>
                    <a:lnTo>
                      <a:pt x="1701594" y="164119"/>
                    </a:lnTo>
                    <a:lnTo>
                      <a:pt x="1701443" y="165945"/>
                    </a:lnTo>
                    <a:lnTo>
                      <a:pt x="1699388" y="169660"/>
                    </a:lnTo>
                    <a:lnTo>
                      <a:pt x="1698881" y="171928"/>
                    </a:lnTo>
                    <a:lnTo>
                      <a:pt x="1698766" y="174318"/>
                    </a:lnTo>
                    <a:lnTo>
                      <a:pt x="1699140" y="176366"/>
                    </a:lnTo>
                    <a:lnTo>
                      <a:pt x="1700671" y="179072"/>
                    </a:lnTo>
                    <a:lnTo>
                      <a:pt x="1701142" y="180583"/>
                    </a:lnTo>
                    <a:lnTo>
                      <a:pt x="1700401" y="193878"/>
                    </a:lnTo>
                    <a:lnTo>
                      <a:pt x="1699797" y="195177"/>
                    </a:lnTo>
                    <a:lnTo>
                      <a:pt x="1698522" y="195799"/>
                    </a:lnTo>
                    <a:lnTo>
                      <a:pt x="1696338" y="195848"/>
                    </a:lnTo>
                    <a:lnTo>
                      <a:pt x="1700183" y="205481"/>
                    </a:lnTo>
                    <a:lnTo>
                      <a:pt x="1700439" y="210170"/>
                    </a:lnTo>
                    <a:lnTo>
                      <a:pt x="1698542" y="215253"/>
                    </a:lnTo>
                    <a:lnTo>
                      <a:pt x="1694225" y="219913"/>
                    </a:lnTo>
                    <a:lnTo>
                      <a:pt x="1693589" y="221098"/>
                    </a:lnTo>
                    <a:lnTo>
                      <a:pt x="1694789" y="222215"/>
                    </a:lnTo>
                    <a:lnTo>
                      <a:pt x="1697415" y="220967"/>
                    </a:lnTo>
                    <a:lnTo>
                      <a:pt x="1700237" y="218729"/>
                    </a:lnTo>
                    <a:lnTo>
                      <a:pt x="1702064" y="216882"/>
                    </a:lnTo>
                    <a:lnTo>
                      <a:pt x="1704138" y="212621"/>
                    </a:lnTo>
                    <a:lnTo>
                      <a:pt x="1705413" y="207069"/>
                    </a:lnTo>
                    <a:lnTo>
                      <a:pt x="1705944" y="201054"/>
                    </a:lnTo>
                    <a:lnTo>
                      <a:pt x="1705726" y="195505"/>
                    </a:lnTo>
                    <a:lnTo>
                      <a:pt x="1703337" y="187618"/>
                    </a:lnTo>
                    <a:lnTo>
                      <a:pt x="1704569" y="186925"/>
                    </a:lnTo>
                    <a:lnTo>
                      <a:pt x="1704597" y="185417"/>
                    </a:lnTo>
                    <a:lnTo>
                      <a:pt x="1704296" y="183733"/>
                    </a:lnTo>
                    <a:lnTo>
                      <a:pt x="1704504" y="182469"/>
                    </a:lnTo>
                    <a:lnTo>
                      <a:pt x="1706232" y="181361"/>
                    </a:lnTo>
                    <a:lnTo>
                      <a:pt x="1707423" y="182040"/>
                    </a:lnTo>
                    <a:lnTo>
                      <a:pt x="1708558" y="183307"/>
                    </a:lnTo>
                    <a:lnTo>
                      <a:pt x="1712506" y="185153"/>
                    </a:lnTo>
                    <a:lnTo>
                      <a:pt x="1718915" y="190952"/>
                    </a:lnTo>
                    <a:lnTo>
                      <a:pt x="1720237" y="192757"/>
                    </a:lnTo>
                    <a:lnTo>
                      <a:pt x="1720700" y="193693"/>
                    </a:lnTo>
                    <a:lnTo>
                      <a:pt x="1722985" y="197243"/>
                    </a:lnTo>
                    <a:lnTo>
                      <a:pt x="1726322" y="206554"/>
                    </a:lnTo>
                    <a:lnTo>
                      <a:pt x="1726731" y="208883"/>
                    </a:lnTo>
                    <a:lnTo>
                      <a:pt x="1727514" y="208856"/>
                    </a:lnTo>
                    <a:lnTo>
                      <a:pt x="1728127" y="197826"/>
                    </a:lnTo>
                    <a:lnTo>
                      <a:pt x="1727428" y="194576"/>
                    </a:lnTo>
                    <a:lnTo>
                      <a:pt x="1725724" y="192187"/>
                    </a:lnTo>
                    <a:lnTo>
                      <a:pt x="1720959" y="187950"/>
                    </a:lnTo>
                    <a:lnTo>
                      <a:pt x="1719540" y="186284"/>
                    </a:lnTo>
                    <a:lnTo>
                      <a:pt x="1718194" y="183967"/>
                    </a:lnTo>
                    <a:lnTo>
                      <a:pt x="1717633" y="181361"/>
                    </a:lnTo>
                    <a:lnTo>
                      <a:pt x="1718571" y="178848"/>
                    </a:lnTo>
                    <a:lnTo>
                      <a:pt x="1718735" y="178110"/>
                    </a:lnTo>
                    <a:lnTo>
                      <a:pt x="1717640" y="172729"/>
                    </a:lnTo>
                    <a:lnTo>
                      <a:pt x="1716852" y="171846"/>
                    </a:lnTo>
                    <a:lnTo>
                      <a:pt x="1715969" y="171281"/>
                    </a:lnTo>
                    <a:lnTo>
                      <a:pt x="1715276" y="170521"/>
                    </a:lnTo>
                    <a:lnTo>
                      <a:pt x="1714615" y="164958"/>
                    </a:lnTo>
                    <a:lnTo>
                      <a:pt x="1716995" y="160386"/>
                    </a:lnTo>
                    <a:lnTo>
                      <a:pt x="1723430" y="153537"/>
                    </a:lnTo>
                    <a:lnTo>
                      <a:pt x="1723790" y="153284"/>
                    </a:lnTo>
                    <a:lnTo>
                      <a:pt x="1724760" y="152989"/>
                    </a:lnTo>
                    <a:lnTo>
                      <a:pt x="1725199" y="152607"/>
                    </a:lnTo>
                    <a:lnTo>
                      <a:pt x="1725295" y="152018"/>
                    </a:lnTo>
                    <a:lnTo>
                      <a:pt x="1725040" y="150500"/>
                    </a:lnTo>
                    <a:lnTo>
                      <a:pt x="1725126" y="149901"/>
                    </a:lnTo>
                    <a:lnTo>
                      <a:pt x="1726583" y="147590"/>
                    </a:lnTo>
                    <a:lnTo>
                      <a:pt x="1728805" y="144940"/>
                    </a:lnTo>
                    <a:lnTo>
                      <a:pt x="1730016" y="145641"/>
                    </a:lnTo>
                    <a:lnTo>
                      <a:pt x="1731009" y="148891"/>
                    </a:lnTo>
                    <a:lnTo>
                      <a:pt x="1732869" y="159726"/>
                    </a:lnTo>
                    <a:lnTo>
                      <a:pt x="1733841" y="161774"/>
                    </a:lnTo>
                    <a:lnTo>
                      <a:pt x="1735722" y="162850"/>
                    </a:lnTo>
                    <a:lnTo>
                      <a:pt x="1734891" y="158757"/>
                    </a:lnTo>
                    <a:lnTo>
                      <a:pt x="1734748" y="156837"/>
                    </a:lnTo>
                    <a:lnTo>
                      <a:pt x="1735510" y="154876"/>
                    </a:lnTo>
                    <a:lnTo>
                      <a:pt x="1739963" y="159838"/>
                    </a:lnTo>
                    <a:lnTo>
                      <a:pt x="1742337" y="161797"/>
                    </a:lnTo>
                    <a:lnTo>
                      <a:pt x="1745626" y="162512"/>
                    </a:lnTo>
                    <a:lnTo>
                      <a:pt x="1746377" y="162037"/>
                    </a:lnTo>
                    <a:lnTo>
                      <a:pt x="1747051" y="160916"/>
                    </a:lnTo>
                    <a:lnTo>
                      <a:pt x="1747505" y="159561"/>
                    </a:lnTo>
                    <a:lnTo>
                      <a:pt x="1747658" y="158416"/>
                    </a:lnTo>
                    <a:lnTo>
                      <a:pt x="1747440" y="156729"/>
                    </a:lnTo>
                    <a:lnTo>
                      <a:pt x="1747042" y="155895"/>
                    </a:lnTo>
                    <a:lnTo>
                      <a:pt x="1746477" y="155328"/>
                    </a:lnTo>
                    <a:lnTo>
                      <a:pt x="1745845" y="154523"/>
                    </a:lnTo>
                    <a:lnTo>
                      <a:pt x="1742612" y="148985"/>
                    </a:lnTo>
                    <a:lnTo>
                      <a:pt x="1741837" y="145884"/>
                    </a:lnTo>
                    <a:lnTo>
                      <a:pt x="1740607" y="143290"/>
                    </a:lnTo>
                    <a:lnTo>
                      <a:pt x="1740316" y="141909"/>
                    </a:lnTo>
                    <a:lnTo>
                      <a:pt x="1740447" y="139896"/>
                    </a:lnTo>
                    <a:lnTo>
                      <a:pt x="1740996" y="139470"/>
                    </a:lnTo>
                    <a:lnTo>
                      <a:pt x="1741843" y="139472"/>
                    </a:lnTo>
                    <a:lnTo>
                      <a:pt x="1742864" y="138747"/>
                    </a:lnTo>
                    <a:lnTo>
                      <a:pt x="1743671" y="138040"/>
                    </a:lnTo>
                    <a:lnTo>
                      <a:pt x="1744245" y="137770"/>
                    </a:lnTo>
                    <a:lnTo>
                      <a:pt x="1744326" y="137328"/>
                    </a:lnTo>
                    <a:lnTo>
                      <a:pt x="1743578" y="136098"/>
                    </a:lnTo>
                    <a:lnTo>
                      <a:pt x="1742828" y="135475"/>
                    </a:lnTo>
                    <a:lnTo>
                      <a:pt x="1740666" y="134680"/>
                    </a:lnTo>
                    <a:lnTo>
                      <a:pt x="1739681" y="134034"/>
                    </a:lnTo>
                    <a:lnTo>
                      <a:pt x="1737842" y="131576"/>
                    </a:lnTo>
                    <a:lnTo>
                      <a:pt x="1738734" y="130594"/>
                    </a:lnTo>
                    <a:lnTo>
                      <a:pt x="1744347" y="129923"/>
                    </a:lnTo>
                    <a:lnTo>
                      <a:pt x="1749206" y="128117"/>
                    </a:lnTo>
                    <a:lnTo>
                      <a:pt x="1751612" y="126834"/>
                    </a:lnTo>
                    <a:lnTo>
                      <a:pt x="1753234" y="125599"/>
                    </a:lnTo>
                    <a:lnTo>
                      <a:pt x="1755703" y="124482"/>
                    </a:lnTo>
                    <a:lnTo>
                      <a:pt x="1758456" y="125143"/>
                    </a:lnTo>
                    <a:lnTo>
                      <a:pt x="1763105" y="127469"/>
                    </a:lnTo>
                    <a:lnTo>
                      <a:pt x="1773748" y="128379"/>
                    </a:lnTo>
                    <a:lnTo>
                      <a:pt x="1778518" y="129481"/>
                    </a:lnTo>
                    <a:lnTo>
                      <a:pt x="1783012" y="133051"/>
                    </a:lnTo>
                    <a:lnTo>
                      <a:pt x="1785320" y="132371"/>
                    </a:lnTo>
                    <a:lnTo>
                      <a:pt x="1788211" y="132971"/>
                    </a:lnTo>
                    <a:lnTo>
                      <a:pt x="1791203" y="133975"/>
                    </a:lnTo>
                    <a:lnTo>
                      <a:pt x="1793773" y="134470"/>
                    </a:lnTo>
                    <a:lnTo>
                      <a:pt x="1804495" y="134141"/>
                    </a:lnTo>
                    <a:lnTo>
                      <a:pt x="1807081" y="134836"/>
                    </a:lnTo>
                    <a:lnTo>
                      <a:pt x="1811291" y="136967"/>
                    </a:lnTo>
                    <a:lnTo>
                      <a:pt x="1813605" y="137369"/>
                    </a:lnTo>
                    <a:lnTo>
                      <a:pt x="1814641" y="137439"/>
                    </a:lnTo>
                    <a:lnTo>
                      <a:pt x="1814641" y="137443"/>
                    </a:lnTo>
                    <a:lnTo>
                      <a:pt x="1814649" y="137808"/>
                    </a:lnTo>
                    <a:lnTo>
                      <a:pt x="1815685" y="182474"/>
                    </a:lnTo>
                    <a:lnTo>
                      <a:pt x="1816735" y="227140"/>
                    </a:lnTo>
                    <a:lnTo>
                      <a:pt x="1817799" y="271819"/>
                    </a:lnTo>
                    <a:lnTo>
                      <a:pt x="1818877" y="316509"/>
                    </a:lnTo>
                    <a:lnTo>
                      <a:pt x="1819969" y="361218"/>
                    </a:lnTo>
                    <a:lnTo>
                      <a:pt x="1821076" y="405938"/>
                    </a:lnTo>
                    <a:lnTo>
                      <a:pt x="1822196" y="450676"/>
                    </a:lnTo>
                    <a:lnTo>
                      <a:pt x="1823331" y="495411"/>
                    </a:lnTo>
                    <a:lnTo>
                      <a:pt x="1824479" y="540156"/>
                    </a:lnTo>
                    <a:lnTo>
                      <a:pt x="1825642" y="584925"/>
                    </a:lnTo>
                    <a:lnTo>
                      <a:pt x="1826818" y="629702"/>
                    </a:lnTo>
                    <a:lnTo>
                      <a:pt x="1828009" y="674475"/>
                    </a:lnTo>
                    <a:lnTo>
                      <a:pt x="1829213" y="719256"/>
                    </a:lnTo>
                    <a:lnTo>
                      <a:pt x="1830432" y="764059"/>
                    </a:lnTo>
                    <a:lnTo>
                      <a:pt x="1831664" y="808869"/>
                    </a:lnTo>
                    <a:lnTo>
                      <a:pt x="1832910" y="853673"/>
                    </a:lnTo>
                    <a:lnTo>
                      <a:pt x="1834170" y="898484"/>
                    </a:lnTo>
                    <a:lnTo>
                      <a:pt x="1835445" y="943315"/>
                    </a:lnTo>
                    <a:lnTo>
                      <a:pt x="1836732" y="988145"/>
                    </a:lnTo>
                    <a:lnTo>
                      <a:pt x="1838034" y="1032980"/>
                    </a:lnTo>
                    <a:lnTo>
                      <a:pt x="1839349" y="1077814"/>
                    </a:lnTo>
                    <a:lnTo>
                      <a:pt x="1840679" y="1122666"/>
                    </a:lnTo>
                    <a:lnTo>
                      <a:pt x="1842022" y="1167516"/>
                    </a:lnTo>
                    <a:lnTo>
                      <a:pt x="1843379" y="1212362"/>
                    </a:lnTo>
                    <a:lnTo>
                      <a:pt x="1844750" y="1257219"/>
                    </a:lnTo>
                    <a:lnTo>
                      <a:pt x="1846135" y="1302079"/>
                    </a:lnTo>
                    <a:lnTo>
                      <a:pt x="1847533" y="1346948"/>
                    </a:lnTo>
                    <a:lnTo>
                      <a:pt x="1848945" y="1391806"/>
                    </a:lnTo>
                    <a:lnTo>
                      <a:pt x="1850370" y="1436667"/>
                    </a:lnTo>
                    <a:lnTo>
                      <a:pt x="1851810" y="1481541"/>
                    </a:lnTo>
                    <a:lnTo>
                      <a:pt x="1853263" y="1526417"/>
                    </a:lnTo>
                    <a:lnTo>
                      <a:pt x="1854730" y="1571280"/>
                    </a:lnTo>
                    <a:lnTo>
                      <a:pt x="1856245" y="1617183"/>
                    </a:lnTo>
                    <a:lnTo>
                      <a:pt x="1857774" y="1663093"/>
                    </a:lnTo>
                    <a:lnTo>
                      <a:pt x="1859317" y="1708994"/>
                    </a:lnTo>
                    <a:lnTo>
                      <a:pt x="1860874" y="1754889"/>
                    </a:lnTo>
                    <a:lnTo>
                      <a:pt x="1862446" y="1800781"/>
                    </a:lnTo>
                    <a:lnTo>
                      <a:pt x="1864032" y="1846679"/>
                    </a:lnTo>
                    <a:lnTo>
                      <a:pt x="1865633" y="1892580"/>
                    </a:lnTo>
                    <a:lnTo>
                      <a:pt x="1867247" y="1938472"/>
                    </a:lnTo>
                    <a:lnTo>
                      <a:pt x="1868875" y="1984360"/>
                    </a:lnTo>
                    <a:lnTo>
                      <a:pt x="1870518" y="2030238"/>
                    </a:lnTo>
                    <a:lnTo>
                      <a:pt x="1872174" y="2076112"/>
                    </a:lnTo>
                    <a:lnTo>
                      <a:pt x="1873846" y="2121987"/>
                    </a:lnTo>
                    <a:lnTo>
                      <a:pt x="1875531" y="2167864"/>
                    </a:lnTo>
                    <a:lnTo>
                      <a:pt x="1877230" y="2213729"/>
                    </a:lnTo>
                    <a:lnTo>
                      <a:pt x="1878943" y="2259587"/>
                    </a:lnTo>
                    <a:lnTo>
                      <a:pt x="1880655" y="2305012"/>
                    </a:lnTo>
                    <a:lnTo>
                      <a:pt x="1880651" y="2305013"/>
                    </a:lnTo>
                    <a:lnTo>
                      <a:pt x="1879551" y="2305219"/>
                    </a:lnTo>
                    <a:lnTo>
                      <a:pt x="1873233" y="2307709"/>
                    </a:lnTo>
                    <a:lnTo>
                      <a:pt x="1855929" y="2317385"/>
                    </a:lnTo>
                    <a:lnTo>
                      <a:pt x="1854332" y="2319429"/>
                    </a:lnTo>
                    <a:lnTo>
                      <a:pt x="1850932" y="2320846"/>
                    </a:lnTo>
                    <a:lnTo>
                      <a:pt x="1843634" y="2326559"/>
                    </a:lnTo>
                    <a:lnTo>
                      <a:pt x="1796827" y="2350589"/>
                    </a:lnTo>
                    <a:lnTo>
                      <a:pt x="1775192" y="2360094"/>
                    </a:lnTo>
                    <a:lnTo>
                      <a:pt x="1748014" y="2366312"/>
                    </a:lnTo>
                    <a:lnTo>
                      <a:pt x="1728713" y="2374846"/>
                    </a:lnTo>
                    <a:lnTo>
                      <a:pt x="1726562" y="2375241"/>
                    </a:lnTo>
                    <a:lnTo>
                      <a:pt x="1725427" y="2375840"/>
                    </a:lnTo>
                    <a:lnTo>
                      <a:pt x="1723630" y="2378278"/>
                    </a:lnTo>
                    <a:lnTo>
                      <a:pt x="1723019" y="2378854"/>
                    </a:lnTo>
                    <a:lnTo>
                      <a:pt x="1696922" y="2388115"/>
                    </a:lnTo>
                    <a:lnTo>
                      <a:pt x="1677601" y="2391663"/>
                    </a:lnTo>
                    <a:lnTo>
                      <a:pt x="1675472" y="2392716"/>
                    </a:lnTo>
                    <a:lnTo>
                      <a:pt x="1674679" y="2391873"/>
                    </a:lnTo>
                    <a:lnTo>
                      <a:pt x="1671453" y="2393320"/>
                    </a:lnTo>
                    <a:lnTo>
                      <a:pt x="1658667" y="2393579"/>
                    </a:lnTo>
                    <a:lnTo>
                      <a:pt x="1646203" y="2395536"/>
                    </a:lnTo>
                    <a:lnTo>
                      <a:pt x="1642671" y="2394419"/>
                    </a:lnTo>
                    <a:lnTo>
                      <a:pt x="1639629" y="2395906"/>
                    </a:lnTo>
                    <a:lnTo>
                      <a:pt x="1630688" y="2397113"/>
                    </a:lnTo>
                    <a:lnTo>
                      <a:pt x="1597174" y="2394603"/>
                    </a:lnTo>
                    <a:lnTo>
                      <a:pt x="1586647" y="2391773"/>
                    </a:lnTo>
                    <a:lnTo>
                      <a:pt x="1583391" y="2390067"/>
                    </a:lnTo>
                    <a:lnTo>
                      <a:pt x="1578447" y="2389953"/>
                    </a:lnTo>
                    <a:lnTo>
                      <a:pt x="1576448" y="2389291"/>
                    </a:lnTo>
                    <a:lnTo>
                      <a:pt x="1575216" y="2389930"/>
                    </a:lnTo>
                    <a:lnTo>
                      <a:pt x="1571342" y="2391251"/>
                    </a:lnTo>
                    <a:lnTo>
                      <a:pt x="1570210" y="2392190"/>
                    </a:lnTo>
                    <a:lnTo>
                      <a:pt x="1568588" y="2394358"/>
                    </a:lnTo>
                    <a:lnTo>
                      <a:pt x="1567861" y="2395074"/>
                    </a:lnTo>
                    <a:lnTo>
                      <a:pt x="1565201" y="2396157"/>
                    </a:lnTo>
                    <a:lnTo>
                      <a:pt x="1557390" y="2395694"/>
                    </a:lnTo>
                    <a:lnTo>
                      <a:pt x="1554203" y="2397302"/>
                    </a:lnTo>
                    <a:lnTo>
                      <a:pt x="1548880" y="2400545"/>
                    </a:lnTo>
                    <a:lnTo>
                      <a:pt x="1542928" y="2404272"/>
                    </a:lnTo>
                    <a:lnTo>
                      <a:pt x="1536012" y="2410061"/>
                    </a:lnTo>
                    <a:lnTo>
                      <a:pt x="1522649" y="2421815"/>
                    </a:lnTo>
                    <a:lnTo>
                      <a:pt x="1508678" y="2434259"/>
                    </a:lnTo>
                    <a:lnTo>
                      <a:pt x="1501980" y="2436690"/>
                    </a:lnTo>
                    <a:lnTo>
                      <a:pt x="1487536" y="2442496"/>
                    </a:lnTo>
                    <a:lnTo>
                      <a:pt x="1479047" y="2447919"/>
                    </a:lnTo>
                    <a:lnTo>
                      <a:pt x="1462430" y="2458479"/>
                    </a:lnTo>
                    <a:lnTo>
                      <a:pt x="1456092" y="2461203"/>
                    </a:lnTo>
                    <a:lnTo>
                      <a:pt x="1454087" y="2461624"/>
                    </a:lnTo>
                    <a:lnTo>
                      <a:pt x="1452261" y="2462412"/>
                    </a:lnTo>
                    <a:lnTo>
                      <a:pt x="1442567" y="2475555"/>
                    </a:lnTo>
                    <a:lnTo>
                      <a:pt x="1435562" y="2480447"/>
                    </a:lnTo>
                    <a:lnTo>
                      <a:pt x="1426287" y="2484266"/>
                    </a:lnTo>
                    <a:lnTo>
                      <a:pt x="1422407" y="2486056"/>
                    </a:lnTo>
                    <a:lnTo>
                      <a:pt x="1402103" y="2490603"/>
                    </a:lnTo>
                    <a:lnTo>
                      <a:pt x="1384934" y="2495095"/>
                    </a:lnTo>
                    <a:lnTo>
                      <a:pt x="1380545" y="2497137"/>
                    </a:lnTo>
                    <a:lnTo>
                      <a:pt x="1378689" y="2498834"/>
                    </a:lnTo>
                    <a:lnTo>
                      <a:pt x="1374569" y="2503704"/>
                    </a:lnTo>
                    <a:lnTo>
                      <a:pt x="1373357" y="2504743"/>
                    </a:lnTo>
                    <a:lnTo>
                      <a:pt x="1371226" y="2505545"/>
                    </a:lnTo>
                    <a:lnTo>
                      <a:pt x="1369043" y="2507310"/>
                    </a:lnTo>
                    <a:lnTo>
                      <a:pt x="1365445" y="2511460"/>
                    </a:lnTo>
                    <a:lnTo>
                      <a:pt x="1360825" y="2518745"/>
                    </a:lnTo>
                    <a:lnTo>
                      <a:pt x="1358847" y="2523322"/>
                    </a:lnTo>
                    <a:lnTo>
                      <a:pt x="1357810" y="2527954"/>
                    </a:lnTo>
                    <a:lnTo>
                      <a:pt x="1357621" y="2533439"/>
                    </a:lnTo>
                    <a:lnTo>
                      <a:pt x="1357214" y="2536126"/>
                    </a:lnTo>
                    <a:lnTo>
                      <a:pt x="1356179" y="2538355"/>
                    </a:lnTo>
                    <a:lnTo>
                      <a:pt x="1354972" y="2540313"/>
                    </a:lnTo>
                    <a:lnTo>
                      <a:pt x="1351722" y="2549575"/>
                    </a:lnTo>
                    <a:lnTo>
                      <a:pt x="1351676" y="2550590"/>
                    </a:lnTo>
                    <a:lnTo>
                      <a:pt x="1351791" y="2551414"/>
                    </a:lnTo>
                    <a:lnTo>
                      <a:pt x="1351842" y="2552527"/>
                    </a:lnTo>
                    <a:lnTo>
                      <a:pt x="1351624" y="2553999"/>
                    </a:lnTo>
                    <a:lnTo>
                      <a:pt x="1350878" y="2556987"/>
                    </a:lnTo>
                    <a:lnTo>
                      <a:pt x="1350522" y="2560218"/>
                    </a:lnTo>
                    <a:lnTo>
                      <a:pt x="1349071" y="2566043"/>
                    </a:lnTo>
                    <a:lnTo>
                      <a:pt x="1348735" y="2568662"/>
                    </a:lnTo>
                    <a:lnTo>
                      <a:pt x="1348788" y="2574792"/>
                    </a:lnTo>
                    <a:lnTo>
                      <a:pt x="1348087" y="2577460"/>
                    </a:lnTo>
                    <a:lnTo>
                      <a:pt x="1346245" y="2578678"/>
                    </a:lnTo>
                    <a:lnTo>
                      <a:pt x="1343765" y="2579314"/>
                    </a:lnTo>
                    <a:lnTo>
                      <a:pt x="1341802" y="2580647"/>
                    </a:lnTo>
                    <a:lnTo>
                      <a:pt x="1340250" y="2582466"/>
                    </a:lnTo>
                    <a:lnTo>
                      <a:pt x="1339061" y="2584530"/>
                    </a:lnTo>
                    <a:lnTo>
                      <a:pt x="1339125" y="2584757"/>
                    </a:lnTo>
                    <a:lnTo>
                      <a:pt x="1339274" y="2585167"/>
                    </a:lnTo>
                    <a:lnTo>
                      <a:pt x="1339346" y="2585688"/>
                    </a:lnTo>
                    <a:lnTo>
                      <a:pt x="1339208" y="2586215"/>
                    </a:lnTo>
                    <a:lnTo>
                      <a:pt x="1338735" y="2586822"/>
                    </a:lnTo>
                    <a:lnTo>
                      <a:pt x="1334413" y="2590323"/>
                    </a:lnTo>
                    <a:lnTo>
                      <a:pt x="1328805" y="2597988"/>
                    </a:lnTo>
                    <a:lnTo>
                      <a:pt x="1327616" y="2601181"/>
                    </a:lnTo>
                    <a:lnTo>
                      <a:pt x="1326956" y="2603816"/>
                    </a:lnTo>
                    <a:lnTo>
                      <a:pt x="1326822" y="2604966"/>
                    </a:lnTo>
                    <a:lnTo>
                      <a:pt x="1327189" y="2606739"/>
                    </a:lnTo>
                    <a:lnTo>
                      <a:pt x="1327698" y="2607647"/>
                    </a:lnTo>
                    <a:lnTo>
                      <a:pt x="1327784" y="2608421"/>
                    </a:lnTo>
                    <a:lnTo>
                      <a:pt x="1326866" y="2609907"/>
                    </a:lnTo>
                    <a:lnTo>
                      <a:pt x="1325050" y="2611527"/>
                    </a:lnTo>
                    <a:lnTo>
                      <a:pt x="1320533" y="2614038"/>
                    </a:lnTo>
                    <a:lnTo>
                      <a:pt x="1318818" y="2615409"/>
                    </a:lnTo>
                    <a:lnTo>
                      <a:pt x="1318068" y="2616608"/>
                    </a:lnTo>
                    <a:lnTo>
                      <a:pt x="1316817" y="2619334"/>
                    </a:lnTo>
                    <a:lnTo>
                      <a:pt x="1316356" y="2620035"/>
                    </a:lnTo>
                    <a:lnTo>
                      <a:pt x="1315218" y="2620221"/>
                    </a:lnTo>
                    <a:lnTo>
                      <a:pt x="1311898" y="2620342"/>
                    </a:lnTo>
                    <a:lnTo>
                      <a:pt x="1310456" y="2621513"/>
                    </a:lnTo>
                    <a:lnTo>
                      <a:pt x="1306820" y="2628841"/>
                    </a:lnTo>
                    <a:lnTo>
                      <a:pt x="1305192" y="2629100"/>
                    </a:lnTo>
                    <a:lnTo>
                      <a:pt x="1303186" y="2628178"/>
                    </a:lnTo>
                    <a:lnTo>
                      <a:pt x="1301445" y="2626717"/>
                    </a:lnTo>
                    <a:lnTo>
                      <a:pt x="1300636" y="2625328"/>
                    </a:lnTo>
                    <a:lnTo>
                      <a:pt x="1299238" y="2624472"/>
                    </a:lnTo>
                    <a:lnTo>
                      <a:pt x="1290981" y="2623949"/>
                    </a:lnTo>
                    <a:lnTo>
                      <a:pt x="1286897" y="2625921"/>
                    </a:lnTo>
                    <a:lnTo>
                      <a:pt x="1284081" y="2629667"/>
                    </a:lnTo>
                    <a:lnTo>
                      <a:pt x="1279687" y="2637279"/>
                    </a:lnTo>
                    <a:lnTo>
                      <a:pt x="1276167" y="2639419"/>
                    </a:lnTo>
                    <a:lnTo>
                      <a:pt x="1275812" y="2639259"/>
                    </a:lnTo>
                    <a:lnTo>
                      <a:pt x="1275253" y="2638884"/>
                    </a:lnTo>
                    <a:lnTo>
                      <a:pt x="1274569" y="2638583"/>
                    </a:lnTo>
                    <a:lnTo>
                      <a:pt x="1273878" y="2638652"/>
                    </a:lnTo>
                    <a:lnTo>
                      <a:pt x="1273329" y="2639130"/>
                    </a:lnTo>
                    <a:lnTo>
                      <a:pt x="1272194" y="2640344"/>
                    </a:lnTo>
                    <a:lnTo>
                      <a:pt x="1271513" y="2640623"/>
                    </a:lnTo>
                    <a:lnTo>
                      <a:pt x="1268043" y="2641232"/>
                    </a:lnTo>
                    <a:lnTo>
                      <a:pt x="1267140" y="2640359"/>
                    </a:lnTo>
                    <a:lnTo>
                      <a:pt x="1264865" y="2632376"/>
                    </a:lnTo>
                    <a:lnTo>
                      <a:pt x="1262398" y="2628101"/>
                    </a:lnTo>
                    <a:lnTo>
                      <a:pt x="1259026" y="2625001"/>
                    </a:lnTo>
                    <a:lnTo>
                      <a:pt x="1254778" y="2623369"/>
                    </a:lnTo>
                    <a:lnTo>
                      <a:pt x="1252217" y="2623282"/>
                    </a:lnTo>
                    <a:lnTo>
                      <a:pt x="1250595" y="2623800"/>
                    </a:lnTo>
                    <a:lnTo>
                      <a:pt x="1249142" y="2624515"/>
                    </a:lnTo>
                    <a:lnTo>
                      <a:pt x="1245011" y="2625483"/>
                    </a:lnTo>
                    <a:lnTo>
                      <a:pt x="1237110" y="2629321"/>
                    </a:lnTo>
                    <a:lnTo>
                      <a:pt x="1233325" y="2630505"/>
                    </a:lnTo>
                    <a:lnTo>
                      <a:pt x="1230891" y="2630823"/>
                    </a:lnTo>
                    <a:lnTo>
                      <a:pt x="1229744" y="2630354"/>
                    </a:lnTo>
                    <a:lnTo>
                      <a:pt x="1227397" y="2628078"/>
                    </a:lnTo>
                    <a:lnTo>
                      <a:pt x="1226145" y="2627618"/>
                    </a:lnTo>
                    <a:lnTo>
                      <a:pt x="1224770" y="2628045"/>
                    </a:lnTo>
                    <a:lnTo>
                      <a:pt x="1221955" y="2629833"/>
                    </a:lnTo>
                    <a:lnTo>
                      <a:pt x="1212636" y="2630467"/>
                    </a:lnTo>
                    <a:lnTo>
                      <a:pt x="1208353" y="2631545"/>
                    </a:lnTo>
                    <a:lnTo>
                      <a:pt x="1205057" y="2633918"/>
                    </a:lnTo>
                    <a:lnTo>
                      <a:pt x="1206256" y="2635511"/>
                    </a:lnTo>
                    <a:lnTo>
                      <a:pt x="1206293" y="2637197"/>
                    </a:lnTo>
                    <a:lnTo>
                      <a:pt x="1205486" y="2638832"/>
                    </a:lnTo>
                    <a:lnTo>
                      <a:pt x="1204162" y="2640270"/>
                    </a:lnTo>
                    <a:lnTo>
                      <a:pt x="1201861" y="2638143"/>
                    </a:lnTo>
                    <a:lnTo>
                      <a:pt x="1201377" y="2637859"/>
                    </a:lnTo>
                    <a:lnTo>
                      <a:pt x="1200728" y="2637653"/>
                    </a:lnTo>
                    <a:lnTo>
                      <a:pt x="1200212" y="2637214"/>
                    </a:lnTo>
                    <a:lnTo>
                      <a:pt x="1199704" y="2637027"/>
                    </a:lnTo>
                    <a:lnTo>
                      <a:pt x="1197776" y="2639069"/>
                    </a:lnTo>
                    <a:lnTo>
                      <a:pt x="1196366" y="2638943"/>
                    </a:lnTo>
                    <a:lnTo>
                      <a:pt x="1185490" y="2636327"/>
                    </a:lnTo>
                    <a:lnTo>
                      <a:pt x="1181196" y="2636655"/>
                    </a:lnTo>
                    <a:lnTo>
                      <a:pt x="1177321" y="2638256"/>
                    </a:lnTo>
                    <a:lnTo>
                      <a:pt x="1174120" y="2641221"/>
                    </a:lnTo>
                    <a:lnTo>
                      <a:pt x="1173038" y="2643106"/>
                    </a:lnTo>
                    <a:lnTo>
                      <a:pt x="1172794" y="2644650"/>
                    </a:lnTo>
                    <a:lnTo>
                      <a:pt x="1173453" y="2648856"/>
                    </a:lnTo>
                    <a:lnTo>
                      <a:pt x="1172812" y="2651281"/>
                    </a:lnTo>
                    <a:lnTo>
                      <a:pt x="1170866" y="2650700"/>
                    </a:lnTo>
                    <a:lnTo>
                      <a:pt x="1168881" y="2648982"/>
                    </a:lnTo>
                    <a:lnTo>
                      <a:pt x="1168158" y="2647982"/>
                    </a:lnTo>
                    <a:lnTo>
                      <a:pt x="1167114" y="2648617"/>
                    </a:lnTo>
                    <a:lnTo>
                      <a:pt x="1166383" y="2649911"/>
                    </a:lnTo>
                    <a:lnTo>
                      <a:pt x="1165817" y="2651189"/>
                    </a:lnTo>
                    <a:lnTo>
                      <a:pt x="1165294" y="2651797"/>
                    </a:lnTo>
                    <a:lnTo>
                      <a:pt x="1155440" y="2652514"/>
                    </a:lnTo>
                    <a:lnTo>
                      <a:pt x="1153128" y="2652118"/>
                    </a:lnTo>
                    <a:lnTo>
                      <a:pt x="1153029" y="2651166"/>
                    </a:lnTo>
                    <a:lnTo>
                      <a:pt x="1155774" y="2647422"/>
                    </a:lnTo>
                    <a:lnTo>
                      <a:pt x="1155878" y="2645320"/>
                    </a:lnTo>
                    <a:lnTo>
                      <a:pt x="1152891" y="2640814"/>
                    </a:lnTo>
                    <a:lnTo>
                      <a:pt x="1151546" y="2636312"/>
                    </a:lnTo>
                    <a:lnTo>
                      <a:pt x="1150619" y="2634465"/>
                    </a:lnTo>
                    <a:lnTo>
                      <a:pt x="1149865" y="2633774"/>
                    </a:lnTo>
                    <a:lnTo>
                      <a:pt x="1147381" y="2632106"/>
                    </a:lnTo>
                    <a:lnTo>
                      <a:pt x="1144419" y="2628390"/>
                    </a:lnTo>
                    <a:lnTo>
                      <a:pt x="1143300" y="2627893"/>
                    </a:lnTo>
                    <a:lnTo>
                      <a:pt x="1142231" y="2628215"/>
                    </a:lnTo>
                    <a:lnTo>
                      <a:pt x="1140826" y="2629172"/>
                    </a:lnTo>
                    <a:lnTo>
                      <a:pt x="1136095" y="2629619"/>
                    </a:lnTo>
                    <a:lnTo>
                      <a:pt x="1133750" y="2631110"/>
                    </a:lnTo>
                    <a:lnTo>
                      <a:pt x="1130504" y="2635488"/>
                    </a:lnTo>
                    <a:lnTo>
                      <a:pt x="1129055" y="2636503"/>
                    </a:lnTo>
                    <a:lnTo>
                      <a:pt x="1127371" y="2637119"/>
                    </a:lnTo>
                    <a:lnTo>
                      <a:pt x="1123802" y="2639405"/>
                    </a:lnTo>
                    <a:lnTo>
                      <a:pt x="1121778" y="2639863"/>
                    </a:lnTo>
                    <a:lnTo>
                      <a:pt x="1119775" y="2639200"/>
                    </a:lnTo>
                    <a:lnTo>
                      <a:pt x="1116069" y="2636618"/>
                    </a:lnTo>
                    <a:lnTo>
                      <a:pt x="1114346" y="2636139"/>
                    </a:lnTo>
                    <a:lnTo>
                      <a:pt x="1113129" y="2636119"/>
                    </a:lnTo>
                    <a:lnTo>
                      <a:pt x="1110967" y="2635715"/>
                    </a:lnTo>
                    <a:lnTo>
                      <a:pt x="1109888" y="2635682"/>
                    </a:lnTo>
                    <a:lnTo>
                      <a:pt x="1108637" y="2636174"/>
                    </a:lnTo>
                    <a:lnTo>
                      <a:pt x="1107667" y="2637071"/>
                    </a:lnTo>
                    <a:lnTo>
                      <a:pt x="1106882" y="2638057"/>
                    </a:lnTo>
                    <a:lnTo>
                      <a:pt x="1106173" y="2638707"/>
                    </a:lnTo>
                    <a:lnTo>
                      <a:pt x="1103911" y="2638895"/>
                    </a:lnTo>
                    <a:lnTo>
                      <a:pt x="1102283" y="2637447"/>
                    </a:lnTo>
                    <a:lnTo>
                      <a:pt x="1100749" y="2635715"/>
                    </a:lnTo>
                    <a:lnTo>
                      <a:pt x="1098736" y="2634991"/>
                    </a:lnTo>
                    <a:lnTo>
                      <a:pt x="1097876" y="2634811"/>
                    </a:lnTo>
                    <a:lnTo>
                      <a:pt x="1094982" y="2633709"/>
                    </a:lnTo>
                    <a:lnTo>
                      <a:pt x="1092950" y="2632576"/>
                    </a:lnTo>
                    <a:lnTo>
                      <a:pt x="1091732" y="2632643"/>
                    </a:lnTo>
                    <a:lnTo>
                      <a:pt x="1089305" y="2633262"/>
                    </a:lnTo>
                    <a:lnTo>
                      <a:pt x="1071700" y="2634120"/>
                    </a:lnTo>
                    <a:lnTo>
                      <a:pt x="1069684" y="2634882"/>
                    </a:lnTo>
                    <a:lnTo>
                      <a:pt x="1066075" y="2636968"/>
                    </a:lnTo>
                    <a:lnTo>
                      <a:pt x="1060831" y="2638131"/>
                    </a:lnTo>
                    <a:lnTo>
                      <a:pt x="1059123" y="2639054"/>
                    </a:lnTo>
                    <a:lnTo>
                      <a:pt x="1054659" y="2642691"/>
                    </a:lnTo>
                    <a:lnTo>
                      <a:pt x="1054214" y="2642778"/>
                    </a:lnTo>
                    <a:lnTo>
                      <a:pt x="1053583" y="2642313"/>
                    </a:lnTo>
                    <a:lnTo>
                      <a:pt x="1050833" y="2640973"/>
                    </a:lnTo>
                    <a:lnTo>
                      <a:pt x="1048167" y="2640218"/>
                    </a:lnTo>
                    <a:lnTo>
                      <a:pt x="1046987" y="2640158"/>
                    </a:lnTo>
                    <a:lnTo>
                      <a:pt x="1045109" y="2640731"/>
                    </a:lnTo>
                    <a:lnTo>
                      <a:pt x="1041047" y="2642871"/>
                    </a:lnTo>
                    <a:lnTo>
                      <a:pt x="1038931" y="2643649"/>
                    </a:lnTo>
                    <a:lnTo>
                      <a:pt x="1036206" y="2643929"/>
                    </a:lnTo>
                    <a:lnTo>
                      <a:pt x="1034984" y="2644256"/>
                    </a:lnTo>
                    <a:lnTo>
                      <a:pt x="1033886" y="2645131"/>
                    </a:lnTo>
                    <a:lnTo>
                      <a:pt x="1031544" y="2644250"/>
                    </a:lnTo>
                    <a:lnTo>
                      <a:pt x="1028337" y="2643978"/>
                    </a:lnTo>
                    <a:lnTo>
                      <a:pt x="1022745" y="2644431"/>
                    </a:lnTo>
                    <a:lnTo>
                      <a:pt x="1020162" y="2645706"/>
                    </a:lnTo>
                    <a:lnTo>
                      <a:pt x="1017587" y="2647636"/>
                    </a:lnTo>
                    <a:lnTo>
                      <a:pt x="1014978" y="2649127"/>
                    </a:lnTo>
                    <a:lnTo>
                      <a:pt x="1012278" y="2649081"/>
                    </a:lnTo>
                    <a:lnTo>
                      <a:pt x="1010453" y="2650236"/>
                    </a:lnTo>
                    <a:lnTo>
                      <a:pt x="991903" y="2652281"/>
                    </a:lnTo>
                    <a:lnTo>
                      <a:pt x="990854" y="2652584"/>
                    </a:lnTo>
                    <a:lnTo>
                      <a:pt x="989941" y="2653221"/>
                    </a:lnTo>
                    <a:lnTo>
                      <a:pt x="989246" y="2654439"/>
                    </a:lnTo>
                    <a:lnTo>
                      <a:pt x="989278" y="2655517"/>
                    </a:lnTo>
                    <a:lnTo>
                      <a:pt x="989488" y="2656479"/>
                    </a:lnTo>
                    <a:lnTo>
                      <a:pt x="989326" y="2657323"/>
                    </a:lnTo>
                    <a:lnTo>
                      <a:pt x="987826" y="2658606"/>
                    </a:lnTo>
                    <a:lnTo>
                      <a:pt x="977234" y="2664054"/>
                    </a:lnTo>
                    <a:lnTo>
                      <a:pt x="974283" y="2664881"/>
                    </a:lnTo>
                    <a:lnTo>
                      <a:pt x="972763" y="2663584"/>
                    </a:lnTo>
                    <a:lnTo>
                      <a:pt x="961466" y="2661695"/>
                    </a:lnTo>
                    <a:lnTo>
                      <a:pt x="950787" y="2661900"/>
                    </a:lnTo>
                    <a:lnTo>
                      <a:pt x="948672" y="2662620"/>
                    </a:lnTo>
                    <a:lnTo>
                      <a:pt x="945109" y="2665016"/>
                    </a:lnTo>
                    <a:lnTo>
                      <a:pt x="942794" y="2665526"/>
                    </a:lnTo>
                    <a:lnTo>
                      <a:pt x="941032" y="2665138"/>
                    </a:lnTo>
                    <a:lnTo>
                      <a:pt x="937685" y="2663304"/>
                    </a:lnTo>
                    <a:lnTo>
                      <a:pt x="935857" y="2662744"/>
                    </a:lnTo>
                    <a:lnTo>
                      <a:pt x="933840" y="2662766"/>
                    </a:lnTo>
                    <a:lnTo>
                      <a:pt x="931965" y="2663304"/>
                    </a:lnTo>
                    <a:lnTo>
                      <a:pt x="930265" y="2664194"/>
                    </a:lnTo>
                    <a:lnTo>
                      <a:pt x="928776" y="2665303"/>
                    </a:lnTo>
                    <a:lnTo>
                      <a:pt x="926207" y="2667849"/>
                    </a:lnTo>
                    <a:lnTo>
                      <a:pt x="924738" y="2668904"/>
                    </a:lnTo>
                    <a:lnTo>
                      <a:pt x="922694" y="2669547"/>
                    </a:lnTo>
                    <a:lnTo>
                      <a:pt x="917449" y="2670391"/>
                    </a:lnTo>
                    <a:lnTo>
                      <a:pt x="912138" y="2673208"/>
                    </a:lnTo>
                    <a:lnTo>
                      <a:pt x="910943" y="2674403"/>
                    </a:lnTo>
                    <a:lnTo>
                      <a:pt x="905158" y="2682284"/>
                    </a:lnTo>
                    <a:lnTo>
                      <a:pt x="902456" y="2684533"/>
                    </a:lnTo>
                    <a:lnTo>
                      <a:pt x="896254" y="2688085"/>
                    </a:lnTo>
                    <a:lnTo>
                      <a:pt x="893642" y="2690730"/>
                    </a:lnTo>
                    <a:lnTo>
                      <a:pt x="894855" y="2691620"/>
                    </a:lnTo>
                    <a:lnTo>
                      <a:pt x="894452" y="2692833"/>
                    </a:lnTo>
                    <a:lnTo>
                      <a:pt x="893311" y="2693940"/>
                    </a:lnTo>
                    <a:lnTo>
                      <a:pt x="890858" y="2695029"/>
                    </a:lnTo>
                    <a:lnTo>
                      <a:pt x="889937" y="2696217"/>
                    </a:lnTo>
                    <a:lnTo>
                      <a:pt x="887540" y="2705237"/>
                    </a:lnTo>
                    <a:lnTo>
                      <a:pt x="887018" y="2706263"/>
                    </a:lnTo>
                    <a:lnTo>
                      <a:pt x="883630" y="2709595"/>
                    </a:lnTo>
                    <a:lnTo>
                      <a:pt x="882682" y="2712368"/>
                    </a:lnTo>
                    <a:lnTo>
                      <a:pt x="882076" y="2715888"/>
                    </a:lnTo>
                    <a:lnTo>
                      <a:pt x="881959" y="2719487"/>
                    </a:lnTo>
                    <a:lnTo>
                      <a:pt x="882381" y="2722388"/>
                    </a:lnTo>
                    <a:lnTo>
                      <a:pt x="884232" y="2725112"/>
                    </a:lnTo>
                    <a:lnTo>
                      <a:pt x="886890" y="2725875"/>
                    </a:lnTo>
                    <a:lnTo>
                      <a:pt x="889833" y="2726149"/>
                    </a:lnTo>
                    <a:lnTo>
                      <a:pt x="892592" y="2727421"/>
                    </a:lnTo>
                    <a:lnTo>
                      <a:pt x="891331" y="2728171"/>
                    </a:lnTo>
                    <a:lnTo>
                      <a:pt x="889957" y="2728585"/>
                    </a:lnTo>
                    <a:lnTo>
                      <a:pt x="887789" y="2729845"/>
                    </a:lnTo>
                    <a:lnTo>
                      <a:pt x="884537" y="2731072"/>
                    </a:lnTo>
                    <a:lnTo>
                      <a:pt x="880124" y="2727660"/>
                    </a:lnTo>
                    <a:lnTo>
                      <a:pt x="876475" y="2727513"/>
                    </a:lnTo>
                    <a:lnTo>
                      <a:pt x="874254" y="2729705"/>
                    </a:lnTo>
                    <a:lnTo>
                      <a:pt x="873807" y="2733259"/>
                    </a:lnTo>
                    <a:lnTo>
                      <a:pt x="874876" y="2736838"/>
                    </a:lnTo>
                    <a:lnTo>
                      <a:pt x="877238" y="2738991"/>
                    </a:lnTo>
                    <a:lnTo>
                      <a:pt x="876192" y="2739708"/>
                    </a:lnTo>
                    <a:lnTo>
                      <a:pt x="874005" y="2742129"/>
                    </a:lnTo>
                    <a:lnTo>
                      <a:pt x="873878" y="2742749"/>
                    </a:lnTo>
                    <a:lnTo>
                      <a:pt x="874061" y="2743545"/>
                    </a:lnTo>
                    <a:lnTo>
                      <a:pt x="873901" y="2744115"/>
                    </a:lnTo>
                    <a:lnTo>
                      <a:pt x="872739" y="2744061"/>
                    </a:lnTo>
                    <a:lnTo>
                      <a:pt x="872270" y="2743607"/>
                    </a:lnTo>
                    <a:lnTo>
                      <a:pt x="871141" y="2741702"/>
                    </a:lnTo>
                    <a:lnTo>
                      <a:pt x="869979" y="2738952"/>
                    </a:lnTo>
                    <a:lnTo>
                      <a:pt x="868336" y="2738232"/>
                    </a:lnTo>
                    <a:lnTo>
                      <a:pt x="866486" y="2738578"/>
                    </a:lnTo>
                    <a:lnTo>
                      <a:pt x="864852" y="2739641"/>
                    </a:lnTo>
                    <a:lnTo>
                      <a:pt x="863862" y="2740777"/>
                    </a:lnTo>
                    <a:lnTo>
                      <a:pt x="863478" y="2741619"/>
                    </a:lnTo>
                    <a:lnTo>
                      <a:pt x="863283" y="2744285"/>
                    </a:lnTo>
                    <a:lnTo>
                      <a:pt x="863729" y="2747193"/>
                    </a:lnTo>
                    <a:lnTo>
                      <a:pt x="863483" y="2748878"/>
                    </a:lnTo>
                    <a:lnTo>
                      <a:pt x="862158" y="2749768"/>
                    </a:lnTo>
                    <a:lnTo>
                      <a:pt x="860436" y="2750545"/>
                    </a:lnTo>
                    <a:lnTo>
                      <a:pt x="859455" y="2750619"/>
                    </a:lnTo>
                    <a:lnTo>
                      <a:pt x="858897" y="2749751"/>
                    </a:lnTo>
                    <a:lnTo>
                      <a:pt x="858495" y="2748100"/>
                    </a:lnTo>
                    <a:lnTo>
                      <a:pt x="857788" y="2747102"/>
                    </a:lnTo>
                    <a:lnTo>
                      <a:pt x="856798" y="2746519"/>
                    </a:lnTo>
                    <a:lnTo>
                      <a:pt x="855500" y="2746100"/>
                    </a:lnTo>
                    <a:lnTo>
                      <a:pt x="854325" y="2746028"/>
                    </a:lnTo>
                    <a:lnTo>
                      <a:pt x="852409" y="2746659"/>
                    </a:lnTo>
                    <a:lnTo>
                      <a:pt x="851126" y="2746621"/>
                    </a:lnTo>
                    <a:lnTo>
                      <a:pt x="850121" y="2746125"/>
                    </a:lnTo>
                    <a:lnTo>
                      <a:pt x="848270" y="2744573"/>
                    </a:lnTo>
                    <a:lnTo>
                      <a:pt x="847528" y="2744291"/>
                    </a:lnTo>
                    <a:lnTo>
                      <a:pt x="827615" y="2743226"/>
                    </a:lnTo>
                    <a:lnTo>
                      <a:pt x="826613" y="2743602"/>
                    </a:lnTo>
                    <a:lnTo>
                      <a:pt x="824870" y="2744982"/>
                    </a:lnTo>
                    <a:lnTo>
                      <a:pt x="824262" y="2745311"/>
                    </a:lnTo>
                    <a:lnTo>
                      <a:pt x="818686" y="2745182"/>
                    </a:lnTo>
                    <a:lnTo>
                      <a:pt x="818044" y="2745261"/>
                    </a:lnTo>
                    <a:lnTo>
                      <a:pt x="823142" y="2749611"/>
                    </a:lnTo>
                    <a:lnTo>
                      <a:pt x="823911" y="2750792"/>
                    </a:lnTo>
                    <a:lnTo>
                      <a:pt x="822734" y="2751722"/>
                    </a:lnTo>
                    <a:lnTo>
                      <a:pt x="815853" y="2753475"/>
                    </a:lnTo>
                    <a:lnTo>
                      <a:pt x="813956" y="2754409"/>
                    </a:lnTo>
                    <a:lnTo>
                      <a:pt x="810574" y="2757947"/>
                    </a:lnTo>
                    <a:lnTo>
                      <a:pt x="809236" y="2758834"/>
                    </a:lnTo>
                    <a:lnTo>
                      <a:pt x="808075" y="2760252"/>
                    </a:lnTo>
                    <a:lnTo>
                      <a:pt x="808077" y="2762972"/>
                    </a:lnTo>
                    <a:lnTo>
                      <a:pt x="809326" y="2765357"/>
                    </a:lnTo>
                    <a:lnTo>
                      <a:pt x="812030" y="2765694"/>
                    </a:lnTo>
                    <a:lnTo>
                      <a:pt x="809205" y="2770270"/>
                    </a:lnTo>
                    <a:lnTo>
                      <a:pt x="807419" y="2772042"/>
                    </a:lnTo>
                    <a:lnTo>
                      <a:pt x="803424" y="2773726"/>
                    </a:lnTo>
                    <a:lnTo>
                      <a:pt x="800260" y="2776870"/>
                    </a:lnTo>
                    <a:lnTo>
                      <a:pt x="798390" y="2778154"/>
                    </a:lnTo>
                    <a:lnTo>
                      <a:pt x="789287" y="2781563"/>
                    </a:lnTo>
                    <a:lnTo>
                      <a:pt x="784965" y="2783890"/>
                    </a:lnTo>
                    <a:lnTo>
                      <a:pt x="781484" y="2787325"/>
                    </a:lnTo>
                    <a:lnTo>
                      <a:pt x="780445" y="2789358"/>
                    </a:lnTo>
                    <a:lnTo>
                      <a:pt x="778945" y="2794023"/>
                    </a:lnTo>
                    <a:lnTo>
                      <a:pt x="777967" y="2796294"/>
                    </a:lnTo>
                    <a:lnTo>
                      <a:pt x="777262" y="2799084"/>
                    </a:lnTo>
                    <a:lnTo>
                      <a:pt x="777837" y="2801669"/>
                    </a:lnTo>
                    <a:lnTo>
                      <a:pt x="779633" y="2805482"/>
                    </a:lnTo>
                    <a:lnTo>
                      <a:pt x="779785" y="2808567"/>
                    </a:lnTo>
                    <a:lnTo>
                      <a:pt x="778526" y="2809694"/>
                    </a:lnTo>
                    <a:lnTo>
                      <a:pt x="774026" y="2809828"/>
                    </a:lnTo>
                    <a:lnTo>
                      <a:pt x="765970" y="2811671"/>
                    </a:lnTo>
                    <a:lnTo>
                      <a:pt x="763988" y="2812636"/>
                    </a:lnTo>
                    <a:lnTo>
                      <a:pt x="760009" y="2816080"/>
                    </a:lnTo>
                    <a:lnTo>
                      <a:pt x="756451" y="2816972"/>
                    </a:lnTo>
                    <a:lnTo>
                      <a:pt x="755784" y="2817441"/>
                    </a:lnTo>
                    <a:lnTo>
                      <a:pt x="755786" y="2818898"/>
                    </a:lnTo>
                    <a:lnTo>
                      <a:pt x="756573" y="2819435"/>
                    </a:lnTo>
                    <a:lnTo>
                      <a:pt x="757604" y="2819568"/>
                    </a:lnTo>
                    <a:lnTo>
                      <a:pt x="758310" y="2819786"/>
                    </a:lnTo>
                    <a:lnTo>
                      <a:pt x="759835" y="2821899"/>
                    </a:lnTo>
                    <a:lnTo>
                      <a:pt x="761032" y="2824202"/>
                    </a:lnTo>
                    <a:lnTo>
                      <a:pt x="761129" y="2826072"/>
                    </a:lnTo>
                    <a:lnTo>
                      <a:pt x="759334" y="2826876"/>
                    </a:lnTo>
                    <a:lnTo>
                      <a:pt x="757978" y="2826466"/>
                    </a:lnTo>
                    <a:lnTo>
                      <a:pt x="752283" y="2823327"/>
                    </a:lnTo>
                    <a:lnTo>
                      <a:pt x="751695" y="2824285"/>
                    </a:lnTo>
                    <a:lnTo>
                      <a:pt x="750856" y="2823511"/>
                    </a:lnTo>
                    <a:lnTo>
                      <a:pt x="749514" y="2824567"/>
                    </a:lnTo>
                    <a:lnTo>
                      <a:pt x="744820" y="2826961"/>
                    </a:lnTo>
                    <a:lnTo>
                      <a:pt x="743809" y="2827677"/>
                    </a:lnTo>
                    <a:lnTo>
                      <a:pt x="743065" y="2828029"/>
                    </a:lnTo>
                    <a:lnTo>
                      <a:pt x="742056" y="2828288"/>
                    </a:lnTo>
                    <a:lnTo>
                      <a:pt x="741147" y="2828278"/>
                    </a:lnTo>
                    <a:lnTo>
                      <a:pt x="738979" y="2827879"/>
                    </a:lnTo>
                    <a:lnTo>
                      <a:pt x="737971" y="2827850"/>
                    </a:lnTo>
                    <a:lnTo>
                      <a:pt x="737230" y="2828106"/>
                    </a:lnTo>
                    <a:lnTo>
                      <a:pt x="735528" y="2828998"/>
                    </a:lnTo>
                    <a:lnTo>
                      <a:pt x="734546" y="2829265"/>
                    </a:lnTo>
                    <a:lnTo>
                      <a:pt x="733890" y="2829148"/>
                    </a:lnTo>
                    <a:lnTo>
                      <a:pt x="733358" y="2828824"/>
                    </a:lnTo>
                    <a:lnTo>
                      <a:pt x="732729" y="2828544"/>
                    </a:lnTo>
                    <a:lnTo>
                      <a:pt x="731879" y="2828644"/>
                    </a:lnTo>
                    <a:lnTo>
                      <a:pt x="731534" y="2829009"/>
                    </a:lnTo>
                    <a:lnTo>
                      <a:pt x="730877" y="2830297"/>
                    </a:lnTo>
                    <a:lnTo>
                      <a:pt x="730779" y="2830576"/>
                    </a:lnTo>
                    <a:lnTo>
                      <a:pt x="724789" y="2831936"/>
                    </a:lnTo>
                    <a:lnTo>
                      <a:pt x="723457" y="2832877"/>
                    </a:lnTo>
                    <a:lnTo>
                      <a:pt x="723374" y="2834772"/>
                    </a:lnTo>
                    <a:lnTo>
                      <a:pt x="724869" y="2836459"/>
                    </a:lnTo>
                    <a:lnTo>
                      <a:pt x="726776" y="2837667"/>
                    </a:lnTo>
                    <a:lnTo>
                      <a:pt x="729980" y="2838598"/>
                    </a:lnTo>
                    <a:lnTo>
                      <a:pt x="730891" y="2838446"/>
                    </a:lnTo>
                    <a:lnTo>
                      <a:pt x="731107" y="2837269"/>
                    </a:lnTo>
                    <a:lnTo>
                      <a:pt x="730667" y="2836220"/>
                    </a:lnTo>
                    <a:lnTo>
                      <a:pt x="730005" y="2835072"/>
                    </a:lnTo>
                    <a:lnTo>
                      <a:pt x="729766" y="2834029"/>
                    </a:lnTo>
                    <a:lnTo>
                      <a:pt x="730521" y="2833291"/>
                    </a:lnTo>
                    <a:lnTo>
                      <a:pt x="732319" y="2833758"/>
                    </a:lnTo>
                    <a:lnTo>
                      <a:pt x="734754" y="2837921"/>
                    </a:lnTo>
                    <a:lnTo>
                      <a:pt x="736698" y="2838741"/>
                    </a:lnTo>
                    <a:lnTo>
                      <a:pt x="740423" y="2837629"/>
                    </a:lnTo>
                    <a:lnTo>
                      <a:pt x="741826" y="2837893"/>
                    </a:lnTo>
                    <a:lnTo>
                      <a:pt x="741584" y="2839956"/>
                    </a:lnTo>
                    <a:lnTo>
                      <a:pt x="740091" y="2839608"/>
                    </a:lnTo>
                    <a:lnTo>
                      <a:pt x="738893" y="2840338"/>
                    </a:lnTo>
                    <a:lnTo>
                      <a:pt x="736866" y="2842358"/>
                    </a:lnTo>
                    <a:lnTo>
                      <a:pt x="735287" y="2842958"/>
                    </a:lnTo>
                    <a:lnTo>
                      <a:pt x="730816" y="2843149"/>
                    </a:lnTo>
                    <a:lnTo>
                      <a:pt x="727519" y="2842464"/>
                    </a:lnTo>
                    <a:lnTo>
                      <a:pt x="721545" y="2838354"/>
                    </a:lnTo>
                    <a:lnTo>
                      <a:pt x="714646" y="2836646"/>
                    </a:lnTo>
                    <a:lnTo>
                      <a:pt x="707996" y="2836867"/>
                    </a:lnTo>
                    <a:lnTo>
                      <a:pt x="706278" y="2837457"/>
                    </a:lnTo>
                    <a:lnTo>
                      <a:pt x="703800" y="2839384"/>
                    </a:lnTo>
                    <a:lnTo>
                      <a:pt x="702656" y="2842017"/>
                    </a:lnTo>
                    <a:lnTo>
                      <a:pt x="702531" y="2845388"/>
                    </a:lnTo>
                    <a:lnTo>
                      <a:pt x="703019" y="2849507"/>
                    </a:lnTo>
                    <a:lnTo>
                      <a:pt x="699600" y="2848356"/>
                    </a:lnTo>
                    <a:lnTo>
                      <a:pt x="693704" y="2844779"/>
                    </a:lnTo>
                    <a:lnTo>
                      <a:pt x="689889" y="2844121"/>
                    </a:lnTo>
                    <a:lnTo>
                      <a:pt x="686432" y="2844117"/>
                    </a:lnTo>
                    <a:lnTo>
                      <a:pt x="685210" y="2843813"/>
                    </a:lnTo>
                    <a:lnTo>
                      <a:pt x="678639" y="2840844"/>
                    </a:lnTo>
                    <a:lnTo>
                      <a:pt x="677179" y="2839944"/>
                    </a:lnTo>
                    <a:lnTo>
                      <a:pt x="673745" y="2838567"/>
                    </a:lnTo>
                    <a:lnTo>
                      <a:pt x="671646" y="2838020"/>
                    </a:lnTo>
                    <a:lnTo>
                      <a:pt x="670780" y="2838180"/>
                    </a:lnTo>
                    <a:lnTo>
                      <a:pt x="670214" y="2840197"/>
                    </a:lnTo>
                    <a:lnTo>
                      <a:pt x="668177" y="2840111"/>
                    </a:lnTo>
                    <a:lnTo>
                      <a:pt x="663921" y="2838688"/>
                    </a:lnTo>
                    <a:lnTo>
                      <a:pt x="662024" y="2838840"/>
                    </a:lnTo>
                    <a:lnTo>
                      <a:pt x="661073" y="2839066"/>
                    </a:lnTo>
                    <a:lnTo>
                      <a:pt x="660444" y="2839589"/>
                    </a:lnTo>
                    <a:lnTo>
                      <a:pt x="659504" y="2840059"/>
                    </a:lnTo>
                    <a:lnTo>
                      <a:pt x="658256" y="2839707"/>
                    </a:lnTo>
                    <a:lnTo>
                      <a:pt x="656967" y="2839084"/>
                    </a:lnTo>
                    <a:lnTo>
                      <a:pt x="655938" y="2838810"/>
                    </a:lnTo>
                    <a:lnTo>
                      <a:pt x="653969" y="2839837"/>
                    </a:lnTo>
                    <a:lnTo>
                      <a:pt x="652928" y="2841834"/>
                    </a:lnTo>
                    <a:lnTo>
                      <a:pt x="651697" y="2846630"/>
                    </a:lnTo>
                    <a:lnTo>
                      <a:pt x="650269" y="2845952"/>
                    </a:lnTo>
                    <a:lnTo>
                      <a:pt x="647716" y="2843980"/>
                    </a:lnTo>
                    <a:lnTo>
                      <a:pt x="646469" y="2843693"/>
                    </a:lnTo>
                    <a:lnTo>
                      <a:pt x="644606" y="2843663"/>
                    </a:lnTo>
                    <a:lnTo>
                      <a:pt x="641779" y="2842838"/>
                    </a:lnTo>
                    <a:lnTo>
                      <a:pt x="640465" y="2842732"/>
                    </a:lnTo>
                    <a:lnTo>
                      <a:pt x="639231" y="2843191"/>
                    </a:lnTo>
                    <a:lnTo>
                      <a:pt x="637937" y="2843882"/>
                    </a:lnTo>
                    <a:lnTo>
                      <a:pt x="636676" y="2844281"/>
                    </a:lnTo>
                    <a:lnTo>
                      <a:pt x="635546" y="2843862"/>
                    </a:lnTo>
                    <a:lnTo>
                      <a:pt x="634307" y="2843235"/>
                    </a:lnTo>
                    <a:lnTo>
                      <a:pt x="632597" y="2842918"/>
                    </a:lnTo>
                    <a:lnTo>
                      <a:pt x="630904" y="2843047"/>
                    </a:lnTo>
                    <a:lnTo>
                      <a:pt x="629729" y="2843829"/>
                    </a:lnTo>
                    <a:lnTo>
                      <a:pt x="627985" y="2846610"/>
                    </a:lnTo>
                    <a:lnTo>
                      <a:pt x="626407" y="2848516"/>
                    </a:lnTo>
                    <a:lnTo>
                      <a:pt x="624221" y="2849408"/>
                    </a:lnTo>
                    <a:lnTo>
                      <a:pt x="620703" y="2849143"/>
                    </a:lnTo>
                    <a:lnTo>
                      <a:pt x="619125" y="2848618"/>
                    </a:lnTo>
                    <a:lnTo>
                      <a:pt x="614512" y="2846354"/>
                    </a:lnTo>
                    <a:lnTo>
                      <a:pt x="610035" y="2845832"/>
                    </a:lnTo>
                    <a:lnTo>
                      <a:pt x="608565" y="2845399"/>
                    </a:lnTo>
                    <a:lnTo>
                      <a:pt x="608147" y="2846365"/>
                    </a:lnTo>
                    <a:lnTo>
                      <a:pt x="607909" y="2846826"/>
                    </a:lnTo>
                    <a:lnTo>
                      <a:pt x="607895" y="2847234"/>
                    </a:lnTo>
                    <a:lnTo>
                      <a:pt x="608203" y="2848139"/>
                    </a:lnTo>
                    <a:lnTo>
                      <a:pt x="600877" y="2849176"/>
                    </a:lnTo>
                    <a:lnTo>
                      <a:pt x="599902" y="2850659"/>
                    </a:lnTo>
                    <a:lnTo>
                      <a:pt x="599200" y="2852327"/>
                    </a:lnTo>
                    <a:lnTo>
                      <a:pt x="596956" y="2851707"/>
                    </a:lnTo>
                    <a:lnTo>
                      <a:pt x="593091" y="2849387"/>
                    </a:lnTo>
                    <a:lnTo>
                      <a:pt x="587427" y="2849352"/>
                    </a:lnTo>
                    <a:lnTo>
                      <a:pt x="585271" y="2848262"/>
                    </a:lnTo>
                    <a:lnTo>
                      <a:pt x="584170" y="2847875"/>
                    </a:lnTo>
                    <a:lnTo>
                      <a:pt x="582794" y="2847976"/>
                    </a:lnTo>
                    <a:lnTo>
                      <a:pt x="580227" y="2848536"/>
                    </a:lnTo>
                    <a:lnTo>
                      <a:pt x="579466" y="2848165"/>
                    </a:lnTo>
                    <a:lnTo>
                      <a:pt x="576509" y="2845494"/>
                    </a:lnTo>
                    <a:lnTo>
                      <a:pt x="571885" y="2843020"/>
                    </a:lnTo>
                    <a:lnTo>
                      <a:pt x="569482" y="2841167"/>
                    </a:lnTo>
                    <a:lnTo>
                      <a:pt x="570126" y="2840059"/>
                    </a:lnTo>
                    <a:lnTo>
                      <a:pt x="579341" y="2840603"/>
                    </a:lnTo>
                    <a:lnTo>
                      <a:pt x="581506" y="2841146"/>
                    </a:lnTo>
                    <a:lnTo>
                      <a:pt x="582499" y="2841068"/>
                    </a:lnTo>
                    <a:lnTo>
                      <a:pt x="582972" y="2840083"/>
                    </a:lnTo>
                    <a:lnTo>
                      <a:pt x="582430" y="2838804"/>
                    </a:lnTo>
                    <a:lnTo>
                      <a:pt x="581096" y="2837832"/>
                    </a:lnTo>
                    <a:lnTo>
                      <a:pt x="579526" y="2837224"/>
                    </a:lnTo>
                    <a:lnTo>
                      <a:pt x="575887" y="2836679"/>
                    </a:lnTo>
                    <a:lnTo>
                      <a:pt x="573979" y="2835159"/>
                    </a:lnTo>
                    <a:lnTo>
                      <a:pt x="572325" y="2833336"/>
                    </a:lnTo>
                    <a:lnTo>
                      <a:pt x="570549" y="2831936"/>
                    </a:lnTo>
                    <a:lnTo>
                      <a:pt x="569811" y="2831551"/>
                    </a:lnTo>
                    <a:lnTo>
                      <a:pt x="569205" y="2831340"/>
                    </a:lnTo>
                    <a:lnTo>
                      <a:pt x="568574" y="2831516"/>
                    </a:lnTo>
                    <a:lnTo>
                      <a:pt x="567771" y="2832337"/>
                    </a:lnTo>
                    <a:lnTo>
                      <a:pt x="571349" y="2837117"/>
                    </a:lnTo>
                    <a:lnTo>
                      <a:pt x="569258" y="2839191"/>
                    </a:lnTo>
                    <a:lnTo>
                      <a:pt x="564446" y="2839267"/>
                    </a:lnTo>
                    <a:lnTo>
                      <a:pt x="559825" y="2837960"/>
                    </a:lnTo>
                    <a:lnTo>
                      <a:pt x="555140" y="2836002"/>
                    </a:lnTo>
                    <a:lnTo>
                      <a:pt x="538493" y="2833325"/>
                    </a:lnTo>
                    <a:lnTo>
                      <a:pt x="530348" y="2833304"/>
                    </a:lnTo>
                    <a:lnTo>
                      <a:pt x="529302" y="2833586"/>
                    </a:lnTo>
                    <a:lnTo>
                      <a:pt x="527319" y="2834445"/>
                    </a:lnTo>
                    <a:lnTo>
                      <a:pt x="526188" y="2834740"/>
                    </a:lnTo>
                    <a:lnTo>
                      <a:pt x="525592" y="2834123"/>
                    </a:lnTo>
                    <a:lnTo>
                      <a:pt x="525520" y="2832583"/>
                    </a:lnTo>
                    <a:lnTo>
                      <a:pt x="525787" y="2830310"/>
                    </a:lnTo>
                    <a:lnTo>
                      <a:pt x="524439" y="2828082"/>
                    </a:lnTo>
                    <a:lnTo>
                      <a:pt x="521207" y="2825214"/>
                    </a:lnTo>
                    <a:lnTo>
                      <a:pt x="519121" y="2820936"/>
                    </a:lnTo>
                    <a:lnTo>
                      <a:pt x="516827" y="2818560"/>
                    </a:lnTo>
                    <a:lnTo>
                      <a:pt x="513280" y="2815857"/>
                    </a:lnTo>
                    <a:lnTo>
                      <a:pt x="495638" y="2800463"/>
                    </a:lnTo>
                    <a:lnTo>
                      <a:pt x="479728" y="2790449"/>
                    </a:lnTo>
                    <a:lnTo>
                      <a:pt x="474924" y="2788390"/>
                    </a:lnTo>
                    <a:lnTo>
                      <a:pt x="471057" y="2788139"/>
                    </a:lnTo>
                    <a:lnTo>
                      <a:pt x="470088" y="2787815"/>
                    </a:lnTo>
                    <a:lnTo>
                      <a:pt x="469116" y="2786699"/>
                    </a:lnTo>
                    <a:lnTo>
                      <a:pt x="468373" y="2785485"/>
                    </a:lnTo>
                    <a:lnTo>
                      <a:pt x="467586" y="2784533"/>
                    </a:lnTo>
                    <a:lnTo>
                      <a:pt x="466563" y="2784259"/>
                    </a:lnTo>
                    <a:lnTo>
                      <a:pt x="465508" y="2784206"/>
                    </a:lnTo>
                    <a:lnTo>
                      <a:pt x="447896" y="2777956"/>
                    </a:lnTo>
                    <a:lnTo>
                      <a:pt x="443036" y="2777072"/>
                    </a:lnTo>
                    <a:lnTo>
                      <a:pt x="440047" y="2777091"/>
                    </a:lnTo>
                    <a:lnTo>
                      <a:pt x="431856" y="2778789"/>
                    </a:lnTo>
                    <a:lnTo>
                      <a:pt x="430067" y="2780168"/>
                    </a:lnTo>
                    <a:lnTo>
                      <a:pt x="428082" y="2785692"/>
                    </a:lnTo>
                    <a:lnTo>
                      <a:pt x="426425" y="2787727"/>
                    </a:lnTo>
                    <a:lnTo>
                      <a:pt x="424918" y="2785453"/>
                    </a:lnTo>
                    <a:lnTo>
                      <a:pt x="413649" y="2776379"/>
                    </a:lnTo>
                    <a:lnTo>
                      <a:pt x="412499" y="2774308"/>
                    </a:lnTo>
                    <a:lnTo>
                      <a:pt x="411764" y="2770950"/>
                    </a:lnTo>
                    <a:lnTo>
                      <a:pt x="411180" y="2765832"/>
                    </a:lnTo>
                    <a:lnTo>
                      <a:pt x="410642" y="2763815"/>
                    </a:lnTo>
                    <a:lnTo>
                      <a:pt x="409479" y="2761574"/>
                    </a:lnTo>
                    <a:lnTo>
                      <a:pt x="405359" y="2755248"/>
                    </a:lnTo>
                    <a:lnTo>
                      <a:pt x="404799" y="2754124"/>
                    </a:lnTo>
                    <a:lnTo>
                      <a:pt x="404685" y="2751377"/>
                    </a:lnTo>
                    <a:lnTo>
                      <a:pt x="401451" y="2733583"/>
                    </a:lnTo>
                    <a:lnTo>
                      <a:pt x="399582" y="2728504"/>
                    </a:lnTo>
                    <a:lnTo>
                      <a:pt x="398859" y="2725658"/>
                    </a:lnTo>
                    <a:lnTo>
                      <a:pt x="398778" y="2723494"/>
                    </a:lnTo>
                    <a:lnTo>
                      <a:pt x="399445" y="2717538"/>
                    </a:lnTo>
                    <a:lnTo>
                      <a:pt x="400009" y="2715135"/>
                    </a:lnTo>
                    <a:lnTo>
                      <a:pt x="397672" y="2712239"/>
                    </a:lnTo>
                    <a:lnTo>
                      <a:pt x="395568" y="2707774"/>
                    </a:lnTo>
                    <a:lnTo>
                      <a:pt x="394514" y="2702985"/>
                    </a:lnTo>
                    <a:lnTo>
                      <a:pt x="395392" y="2699108"/>
                    </a:lnTo>
                    <a:lnTo>
                      <a:pt x="397718" y="2695735"/>
                    </a:lnTo>
                    <a:lnTo>
                      <a:pt x="398045" y="2693830"/>
                    </a:lnTo>
                    <a:lnTo>
                      <a:pt x="397448" y="2691093"/>
                    </a:lnTo>
                    <a:lnTo>
                      <a:pt x="394946" y="2684427"/>
                    </a:lnTo>
                    <a:lnTo>
                      <a:pt x="394338" y="2681777"/>
                    </a:lnTo>
                    <a:lnTo>
                      <a:pt x="395830" y="2681546"/>
                    </a:lnTo>
                    <a:lnTo>
                      <a:pt x="400707" y="2682915"/>
                    </a:lnTo>
                    <a:lnTo>
                      <a:pt x="403905" y="2685916"/>
                    </a:lnTo>
                    <a:lnTo>
                      <a:pt x="406655" y="2689339"/>
                    </a:lnTo>
                    <a:lnTo>
                      <a:pt x="410129" y="2691902"/>
                    </a:lnTo>
                    <a:lnTo>
                      <a:pt x="414341" y="2693376"/>
                    </a:lnTo>
                    <a:lnTo>
                      <a:pt x="418721" y="2694290"/>
                    </a:lnTo>
                    <a:lnTo>
                      <a:pt x="423324" y="2694443"/>
                    </a:lnTo>
                    <a:lnTo>
                      <a:pt x="428119" y="2693647"/>
                    </a:lnTo>
                    <a:lnTo>
                      <a:pt x="432291" y="2692113"/>
                    </a:lnTo>
                    <a:lnTo>
                      <a:pt x="436599" y="2689809"/>
                    </a:lnTo>
                    <a:lnTo>
                      <a:pt x="440334" y="2687059"/>
                    </a:lnTo>
                    <a:lnTo>
                      <a:pt x="442883" y="2684147"/>
                    </a:lnTo>
                    <a:lnTo>
                      <a:pt x="449875" y="2672163"/>
                    </a:lnTo>
                    <a:lnTo>
                      <a:pt x="454238" y="2660237"/>
                    </a:lnTo>
                    <a:lnTo>
                      <a:pt x="456134" y="2652440"/>
                    </a:lnTo>
                    <a:lnTo>
                      <a:pt x="456592" y="2645950"/>
                    </a:lnTo>
                    <a:lnTo>
                      <a:pt x="457084" y="2644207"/>
                    </a:lnTo>
                    <a:lnTo>
                      <a:pt x="458062" y="2642905"/>
                    </a:lnTo>
                    <a:lnTo>
                      <a:pt x="459059" y="2642907"/>
                    </a:lnTo>
                    <a:lnTo>
                      <a:pt x="460380" y="2643331"/>
                    </a:lnTo>
                    <a:lnTo>
                      <a:pt x="462490" y="2643403"/>
                    </a:lnTo>
                    <a:lnTo>
                      <a:pt x="464862" y="2641617"/>
                    </a:lnTo>
                    <a:lnTo>
                      <a:pt x="465209" y="2638088"/>
                    </a:lnTo>
                    <a:lnTo>
                      <a:pt x="463674" y="2630129"/>
                    </a:lnTo>
                    <a:lnTo>
                      <a:pt x="463024" y="2628128"/>
                    </a:lnTo>
                    <a:lnTo>
                      <a:pt x="462305" y="2628320"/>
                    </a:lnTo>
                    <a:lnTo>
                      <a:pt x="461825" y="2629932"/>
                    </a:lnTo>
                    <a:lnTo>
                      <a:pt x="462066" y="2634584"/>
                    </a:lnTo>
                    <a:lnTo>
                      <a:pt x="461704" y="2640844"/>
                    </a:lnTo>
                    <a:lnTo>
                      <a:pt x="460981" y="2640952"/>
                    </a:lnTo>
                    <a:lnTo>
                      <a:pt x="458038" y="2619406"/>
                    </a:lnTo>
                    <a:lnTo>
                      <a:pt x="456342" y="2607092"/>
                    </a:lnTo>
                    <a:lnTo>
                      <a:pt x="452998" y="2596167"/>
                    </a:lnTo>
                    <a:lnTo>
                      <a:pt x="446631" y="2580489"/>
                    </a:lnTo>
                    <a:lnTo>
                      <a:pt x="443644" y="2569970"/>
                    </a:lnTo>
                    <a:lnTo>
                      <a:pt x="442001" y="2565813"/>
                    </a:lnTo>
                    <a:lnTo>
                      <a:pt x="441002" y="2561584"/>
                    </a:lnTo>
                    <a:lnTo>
                      <a:pt x="441414" y="2556406"/>
                    </a:lnTo>
                    <a:lnTo>
                      <a:pt x="442635" y="2552221"/>
                    </a:lnTo>
                    <a:lnTo>
                      <a:pt x="446377" y="2544111"/>
                    </a:lnTo>
                    <a:lnTo>
                      <a:pt x="448610" y="2540892"/>
                    </a:lnTo>
                    <a:lnTo>
                      <a:pt x="448615" y="2546114"/>
                    </a:lnTo>
                    <a:lnTo>
                      <a:pt x="444061" y="2554140"/>
                    </a:lnTo>
                    <a:lnTo>
                      <a:pt x="445030" y="2560355"/>
                    </a:lnTo>
                    <a:lnTo>
                      <a:pt x="449564" y="2569382"/>
                    </a:lnTo>
                    <a:lnTo>
                      <a:pt x="452847" y="2574153"/>
                    </a:lnTo>
                    <a:lnTo>
                      <a:pt x="455499" y="2575056"/>
                    </a:lnTo>
                    <a:lnTo>
                      <a:pt x="456101" y="2572774"/>
                    </a:lnTo>
                    <a:lnTo>
                      <a:pt x="455023" y="2570021"/>
                    </a:lnTo>
                    <a:lnTo>
                      <a:pt x="452189" y="2565388"/>
                    </a:lnTo>
                    <a:lnTo>
                      <a:pt x="450413" y="2563938"/>
                    </a:lnTo>
                    <a:lnTo>
                      <a:pt x="449882" y="2562838"/>
                    </a:lnTo>
                    <a:lnTo>
                      <a:pt x="449523" y="2560815"/>
                    </a:lnTo>
                    <a:lnTo>
                      <a:pt x="449124" y="2559654"/>
                    </a:lnTo>
                    <a:lnTo>
                      <a:pt x="448363" y="2558000"/>
                    </a:lnTo>
                    <a:lnTo>
                      <a:pt x="446925" y="2557056"/>
                    </a:lnTo>
                    <a:lnTo>
                      <a:pt x="446492" y="2556403"/>
                    </a:lnTo>
                    <a:lnTo>
                      <a:pt x="447225" y="2555546"/>
                    </a:lnTo>
                    <a:lnTo>
                      <a:pt x="448283" y="2555390"/>
                    </a:lnTo>
                    <a:lnTo>
                      <a:pt x="450328" y="2556522"/>
                    </a:lnTo>
                    <a:lnTo>
                      <a:pt x="451513" y="2556712"/>
                    </a:lnTo>
                    <a:lnTo>
                      <a:pt x="456249" y="2556121"/>
                    </a:lnTo>
                    <a:lnTo>
                      <a:pt x="457562" y="2554666"/>
                    </a:lnTo>
                    <a:lnTo>
                      <a:pt x="457728" y="2551303"/>
                    </a:lnTo>
                    <a:lnTo>
                      <a:pt x="456576" y="2548411"/>
                    </a:lnTo>
                    <a:lnTo>
                      <a:pt x="454623" y="2547521"/>
                    </a:lnTo>
                    <a:lnTo>
                      <a:pt x="452718" y="2547276"/>
                    </a:lnTo>
                    <a:lnTo>
                      <a:pt x="451714" y="2546268"/>
                    </a:lnTo>
                    <a:lnTo>
                      <a:pt x="450553" y="2543774"/>
                    </a:lnTo>
                    <a:lnTo>
                      <a:pt x="450297" y="2542442"/>
                    </a:lnTo>
                    <a:lnTo>
                      <a:pt x="450458" y="2541444"/>
                    </a:lnTo>
                    <a:lnTo>
                      <a:pt x="451459" y="2539017"/>
                    </a:lnTo>
                    <a:lnTo>
                      <a:pt x="451840" y="2537720"/>
                    </a:lnTo>
                    <a:lnTo>
                      <a:pt x="452193" y="2532831"/>
                    </a:lnTo>
                    <a:lnTo>
                      <a:pt x="451458" y="2528080"/>
                    </a:lnTo>
                    <a:lnTo>
                      <a:pt x="449554" y="2524314"/>
                    </a:lnTo>
                    <a:lnTo>
                      <a:pt x="446422" y="2522355"/>
                    </a:lnTo>
                    <a:lnTo>
                      <a:pt x="448515" y="2518933"/>
                    </a:lnTo>
                    <a:lnTo>
                      <a:pt x="448675" y="2517240"/>
                    </a:lnTo>
                    <a:lnTo>
                      <a:pt x="447444" y="2515034"/>
                    </a:lnTo>
                    <a:lnTo>
                      <a:pt x="445763" y="2513697"/>
                    </a:lnTo>
                    <a:lnTo>
                      <a:pt x="442552" y="2512488"/>
                    </a:lnTo>
                    <a:lnTo>
                      <a:pt x="440807" y="2510529"/>
                    </a:lnTo>
                    <a:lnTo>
                      <a:pt x="445732" y="2509784"/>
                    </a:lnTo>
                    <a:lnTo>
                      <a:pt x="447278" y="2508402"/>
                    </a:lnTo>
                    <a:lnTo>
                      <a:pt x="447484" y="2505471"/>
                    </a:lnTo>
                    <a:lnTo>
                      <a:pt x="447446" y="2502908"/>
                    </a:lnTo>
                    <a:lnTo>
                      <a:pt x="447930" y="2497946"/>
                    </a:lnTo>
                    <a:lnTo>
                      <a:pt x="447351" y="2495119"/>
                    </a:lnTo>
                    <a:lnTo>
                      <a:pt x="446650" y="2493895"/>
                    </a:lnTo>
                    <a:lnTo>
                      <a:pt x="445058" y="2492287"/>
                    </a:lnTo>
                    <a:lnTo>
                      <a:pt x="444465" y="2491068"/>
                    </a:lnTo>
                    <a:lnTo>
                      <a:pt x="444782" y="2489053"/>
                    </a:lnTo>
                    <a:lnTo>
                      <a:pt x="444727" y="2487455"/>
                    </a:lnTo>
                    <a:lnTo>
                      <a:pt x="444063" y="2486129"/>
                    </a:lnTo>
                    <a:lnTo>
                      <a:pt x="442737" y="2484108"/>
                    </a:lnTo>
                    <a:lnTo>
                      <a:pt x="442176" y="2481621"/>
                    </a:lnTo>
                    <a:lnTo>
                      <a:pt x="441311" y="2465008"/>
                    </a:lnTo>
                    <a:lnTo>
                      <a:pt x="435811" y="2445401"/>
                    </a:lnTo>
                    <a:lnTo>
                      <a:pt x="431958" y="2435249"/>
                    </a:lnTo>
                    <a:lnTo>
                      <a:pt x="428887" y="2430100"/>
                    </a:lnTo>
                    <a:lnTo>
                      <a:pt x="418697" y="2418168"/>
                    </a:lnTo>
                    <a:lnTo>
                      <a:pt x="410599" y="2404646"/>
                    </a:lnTo>
                    <a:lnTo>
                      <a:pt x="397583" y="2389292"/>
                    </a:lnTo>
                    <a:lnTo>
                      <a:pt x="386424" y="2368620"/>
                    </a:lnTo>
                    <a:lnTo>
                      <a:pt x="375947" y="2351341"/>
                    </a:lnTo>
                    <a:lnTo>
                      <a:pt x="365607" y="2338114"/>
                    </a:lnTo>
                    <a:lnTo>
                      <a:pt x="358314" y="2332430"/>
                    </a:lnTo>
                    <a:lnTo>
                      <a:pt x="355507" y="2324768"/>
                    </a:lnTo>
                    <a:lnTo>
                      <a:pt x="355244" y="2323447"/>
                    </a:lnTo>
                    <a:lnTo>
                      <a:pt x="354531" y="2321785"/>
                    </a:lnTo>
                    <a:lnTo>
                      <a:pt x="345713" y="2308785"/>
                    </a:lnTo>
                    <a:lnTo>
                      <a:pt x="345254" y="2307771"/>
                    </a:lnTo>
                    <a:lnTo>
                      <a:pt x="344498" y="2305322"/>
                    </a:lnTo>
                    <a:lnTo>
                      <a:pt x="339081" y="2295157"/>
                    </a:lnTo>
                    <a:lnTo>
                      <a:pt x="338323" y="2293041"/>
                    </a:lnTo>
                    <a:lnTo>
                      <a:pt x="337597" y="2288143"/>
                    </a:lnTo>
                    <a:lnTo>
                      <a:pt x="336938" y="2285679"/>
                    </a:lnTo>
                    <a:lnTo>
                      <a:pt x="333106" y="2276026"/>
                    </a:lnTo>
                    <a:lnTo>
                      <a:pt x="331245" y="2272382"/>
                    </a:lnTo>
                    <a:lnTo>
                      <a:pt x="330833" y="2271790"/>
                    </a:lnTo>
                    <a:lnTo>
                      <a:pt x="329669" y="2270560"/>
                    </a:lnTo>
                    <a:lnTo>
                      <a:pt x="329339" y="2269966"/>
                    </a:lnTo>
                    <a:lnTo>
                      <a:pt x="329358" y="2268988"/>
                    </a:lnTo>
                    <a:lnTo>
                      <a:pt x="330217" y="2267518"/>
                    </a:lnTo>
                    <a:lnTo>
                      <a:pt x="330347" y="2266662"/>
                    </a:lnTo>
                    <a:lnTo>
                      <a:pt x="330027" y="2263815"/>
                    </a:lnTo>
                    <a:lnTo>
                      <a:pt x="329692" y="2262375"/>
                    </a:lnTo>
                    <a:lnTo>
                      <a:pt x="329135" y="2261365"/>
                    </a:lnTo>
                    <a:lnTo>
                      <a:pt x="328047" y="2260692"/>
                    </a:lnTo>
                    <a:lnTo>
                      <a:pt x="325486" y="2259608"/>
                    </a:lnTo>
                    <a:lnTo>
                      <a:pt x="324585" y="2259079"/>
                    </a:lnTo>
                    <a:lnTo>
                      <a:pt x="323475" y="2256877"/>
                    </a:lnTo>
                    <a:lnTo>
                      <a:pt x="323391" y="2253962"/>
                    </a:lnTo>
                    <a:lnTo>
                      <a:pt x="323641" y="2250803"/>
                    </a:lnTo>
                    <a:lnTo>
                      <a:pt x="323588" y="2247852"/>
                    </a:lnTo>
                    <a:lnTo>
                      <a:pt x="323153" y="2246641"/>
                    </a:lnTo>
                    <a:lnTo>
                      <a:pt x="321725" y="2244153"/>
                    </a:lnTo>
                    <a:lnTo>
                      <a:pt x="320619" y="2241274"/>
                    </a:lnTo>
                    <a:lnTo>
                      <a:pt x="319517" y="2240164"/>
                    </a:lnTo>
                    <a:lnTo>
                      <a:pt x="318355" y="2239256"/>
                    </a:lnTo>
                    <a:lnTo>
                      <a:pt x="317516" y="2238374"/>
                    </a:lnTo>
                    <a:lnTo>
                      <a:pt x="316260" y="2233844"/>
                    </a:lnTo>
                    <a:lnTo>
                      <a:pt x="316390" y="2216881"/>
                    </a:lnTo>
                    <a:lnTo>
                      <a:pt x="315746" y="2214103"/>
                    </a:lnTo>
                    <a:lnTo>
                      <a:pt x="313434" y="2209743"/>
                    </a:lnTo>
                    <a:lnTo>
                      <a:pt x="312752" y="2207883"/>
                    </a:lnTo>
                    <a:lnTo>
                      <a:pt x="310280" y="2196929"/>
                    </a:lnTo>
                    <a:lnTo>
                      <a:pt x="309150" y="2185774"/>
                    </a:lnTo>
                    <a:lnTo>
                      <a:pt x="309259" y="2175494"/>
                    </a:lnTo>
                    <a:lnTo>
                      <a:pt x="310117" y="2167848"/>
                    </a:lnTo>
                    <a:lnTo>
                      <a:pt x="309950" y="2165042"/>
                    </a:lnTo>
                    <a:lnTo>
                      <a:pt x="309194" y="2162282"/>
                    </a:lnTo>
                    <a:lnTo>
                      <a:pt x="305443" y="2156184"/>
                    </a:lnTo>
                    <a:lnTo>
                      <a:pt x="303088" y="2151013"/>
                    </a:lnTo>
                    <a:lnTo>
                      <a:pt x="302095" y="2148138"/>
                    </a:lnTo>
                    <a:lnTo>
                      <a:pt x="301485" y="2145484"/>
                    </a:lnTo>
                    <a:lnTo>
                      <a:pt x="300775" y="2143499"/>
                    </a:lnTo>
                    <a:lnTo>
                      <a:pt x="298158" y="2139183"/>
                    </a:lnTo>
                    <a:lnTo>
                      <a:pt x="295223" y="2131923"/>
                    </a:lnTo>
                    <a:lnTo>
                      <a:pt x="286812" y="2116699"/>
                    </a:lnTo>
                    <a:lnTo>
                      <a:pt x="285334" y="2114744"/>
                    </a:lnTo>
                    <a:lnTo>
                      <a:pt x="261947" y="2094586"/>
                    </a:lnTo>
                    <a:lnTo>
                      <a:pt x="261269" y="2093358"/>
                    </a:lnTo>
                    <a:lnTo>
                      <a:pt x="256643" y="2088158"/>
                    </a:lnTo>
                    <a:lnTo>
                      <a:pt x="255077" y="2085895"/>
                    </a:lnTo>
                    <a:lnTo>
                      <a:pt x="253049" y="2080826"/>
                    </a:lnTo>
                    <a:lnTo>
                      <a:pt x="251104" y="2079448"/>
                    </a:lnTo>
                    <a:lnTo>
                      <a:pt x="252369" y="2074404"/>
                    </a:lnTo>
                    <a:lnTo>
                      <a:pt x="251696" y="2068378"/>
                    </a:lnTo>
                    <a:lnTo>
                      <a:pt x="249898" y="2062587"/>
                    </a:lnTo>
                    <a:lnTo>
                      <a:pt x="240734" y="2046378"/>
                    </a:lnTo>
                    <a:lnTo>
                      <a:pt x="237617" y="2042699"/>
                    </a:lnTo>
                    <a:lnTo>
                      <a:pt x="226310" y="2032562"/>
                    </a:lnTo>
                    <a:lnTo>
                      <a:pt x="218808" y="2023402"/>
                    </a:lnTo>
                    <a:lnTo>
                      <a:pt x="218025" y="2021697"/>
                    </a:lnTo>
                    <a:lnTo>
                      <a:pt x="216829" y="2019711"/>
                    </a:lnTo>
                    <a:lnTo>
                      <a:pt x="210375" y="2012465"/>
                    </a:lnTo>
                    <a:lnTo>
                      <a:pt x="208592" y="2011590"/>
                    </a:lnTo>
                    <a:lnTo>
                      <a:pt x="204369" y="2010103"/>
                    </a:lnTo>
                    <a:lnTo>
                      <a:pt x="202377" y="2008724"/>
                    </a:lnTo>
                    <a:lnTo>
                      <a:pt x="191890" y="1999022"/>
                    </a:lnTo>
                    <a:lnTo>
                      <a:pt x="189994" y="1995534"/>
                    </a:lnTo>
                    <a:lnTo>
                      <a:pt x="189196" y="1994401"/>
                    </a:lnTo>
                    <a:lnTo>
                      <a:pt x="188849" y="1993541"/>
                    </a:lnTo>
                    <a:lnTo>
                      <a:pt x="188040" y="1989175"/>
                    </a:lnTo>
                    <a:lnTo>
                      <a:pt x="187661" y="1988053"/>
                    </a:lnTo>
                    <a:lnTo>
                      <a:pt x="181142" y="1973935"/>
                    </a:lnTo>
                    <a:lnTo>
                      <a:pt x="179417" y="1968745"/>
                    </a:lnTo>
                    <a:lnTo>
                      <a:pt x="178469" y="1963176"/>
                    </a:lnTo>
                    <a:lnTo>
                      <a:pt x="178638" y="1960313"/>
                    </a:lnTo>
                    <a:lnTo>
                      <a:pt x="179891" y="1955070"/>
                    </a:lnTo>
                    <a:lnTo>
                      <a:pt x="179919" y="1952487"/>
                    </a:lnTo>
                    <a:lnTo>
                      <a:pt x="180092" y="1951139"/>
                    </a:lnTo>
                    <a:lnTo>
                      <a:pt x="181309" y="1948179"/>
                    </a:lnTo>
                    <a:lnTo>
                      <a:pt x="181478" y="1946800"/>
                    </a:lnTo>
                    <a:lnTo>
                      <a:pt x="181057" y="1945393"/>
                    </a:lnTo>
                    <a:lnTo>
                      <a:pt x="168521" y="1915573"/>
                    </a:lnTo>
                    <a:lnTo>
                      <a:pt x="158974" y="1899644"/>
                    </a:lnTo>
                    <a:lnTo>
                      <a:pt x="146103" y="1882622"/>
                    </a:lnTo>
                    <a:lnTo>
                      <a:pt x="123252" y="1852748"/>
                    </a:lnTo>
                    <a:lnTo>
                      <a:pt x="108063" y="1836296"/>
                    </a:lnTo>
                    <a:lnTo>
                      <a:pt x="98876" y="1824537"/>
                    </a:lnTo>
                    <a:lnTo>
                      <a:pt x="91208" y="1818819"/>
                    </a:lnTo>
                    <a:lnTo>
                      <a:pt x="82450" y="1811471"/>
                    </a:lnTo>
                    <a:lnTo>
                      <a:pt x="68190" y="1800257"/>
                    </a:lnTo>
                    <a:lnTo>
                      <a:pt x="66333" y="1798949"/>
                    </a:lnTo>
                    <a:lnTo>
                      <a:pt x="62370" y="1795998"/>
                    </a:lnTo>
                    <a:lnTo>
                      <a:pt x="60322" y="1793858"/>
                    </a:lnTo>
                    <a:lnTo>
                      <a:pt x="59877" y="1790936"/>
                    </a:lnTo>
                    <a:lnTo>
                      <a:pt x="58786" y="1788293"/>
                    </a:lnTo>
                    <a:lnTo>
                      <a:pt x="59339" y="1786270"/>
                    </a:lnTo>
                    <a:lnTo>
                      <a:pt x="57265" y="1783958"/>
                    </a:lnTo>
                    <a:lnTo>
                      <a:pt x="55147" y="1780244"/>
                    </a:lnTo>
                    <a:lnTo>
                      <a:pt x="51173" y="1774533"/>
                    </a:lnTo>
                    <a:lnTo>
                      <a:pt x="47122" y="1771876"/>
                    </a:lnTo>
                    <a:lnTo>
                      <a:pt x="42191" y="1767668"/>
                    </a:lnTo>
                    <a:lnTo>
                      <a:pt x="39501" y="1764742"/>
                    </a:lnTo>
                    <a:lnTo>
                      <a:pt x="39770" y="1763116"/>
                    </a:lnTo>
                    <a:lnTo>
                      <a:pt x="42958" y="1764732"/>
                    </a:lnTo>
                    <a:lnTo>
                      <a:pt x="45967" y="1766690"/>
                    </a:lnTo>
                    <a:lnTo>
                      <a:pt x="48157" y="1767147"/>
                    </a:lnTo>
                    <a:lnTo>
                      <a:pt x="51615" y="1767250"/>
                    </a:lnTo>
                    <a:lnTo>
                      <a:pt x="52785" y="1770410"/>
                    </a:lnTo>
                    <a:lnTo>
                      <a:pt x="54603" y="1773292"/>
                    </a:lnTo>
                    <a:lnTo>
                      <a:pt x="54206" y="1768428"/>
                    </a:lnTo>
                    <a:lnTo>
                      <a:pt x="54250" y="1764200"/>
                    </a:lnTo>
                    <a:lnTo>
                      <a:pt x="54408" y="1759601"/>
                    </a:lnTo>
                    <a:lnTo>
                      <a:pt x="53168" y="1754868"/>
                    </a:lnTo>
                    <a:lnTo>
                      <a:pt x="52097" y="1750108"/>
                    </a:lnTo>
                    <a:lnTo>
                      <a:pt x="52138" y="1745879"/>
                    </a:lnTo>
                    <a:lnTo>
                      <a:pt x="53270" y="1742008"/>
                    </a:lnTo>
                    <a:lnTo>
                      <a:pt x="57421" y="1757900"/>
                    </a:lnTo>
                    <a:lnTo>
                      <a:pt x="60667" y="1772348"/>
                    </a:lnTo>
                    <a:lnTo>
                      <a:pt x="61277" y="1777522"/>
                    </a:lnTo>
                    <a:lnTo>
                      <a:pt x="62824" y="1782027"/>
                    </a:lnTo>
                    <a:lnTo>
                      <a:pt x="64562" y="1784392"/>
                    </a:lnTo>
                    <a:lnTo>
                      <a:pt x="66766" y="1787562"/>
                    </a:lnTo>
                    <a:lnTo>
                      <a:pt x="67858" y="1790204"/>
                    </a:lnTo>
                    <a:lnTo>
                      <a:pt x="69784" y="1790428"/>
                    </a:lnTo>
                    <a:lnTo>
                      <a:pt x="68148" y="1786465"/>
                    </a:lnTo>
                    <a:lnTo>
                      <a:pt x="65125" y="1781313"/>
                    </a:lnTo>
                    <a:lnTo>
                      <a:pt x="64135" y="1777073"/>
                    </a:lnTo>
                    <a:lnTo>
                      <a:pt x="64395" y="1770878"/>
                    </a:lnTo>
                    <a:lnTo>
                      <a:pt x="65540" y="1768237"/>
                    </a:lnTo>
                    <a:lnTo>
                      <a:pt x="63701" y="1753932"/>
                    </a:lnTo>
                    <a:lnTo>
                      <a:pt x="59883" y="1746964"/>
                    </a:lnTo>
                    <a:lnTo>
                      <a:pt x="59978" y="1743079"/>
                    </a:lnTo>
                    <a:lnTo>
                      <a:pt x="63781" y="1748820"/>
                    </a:lnTo>
                    <a:lnTo>
                      <a:pt x="67070" y="1763603"/>
                    </a:lnTo>
                    <a:lnTo>
                      <a:pt x="68499" y="1760567"/>
                    </a:lnTo>
                    <a:lnTo>
                      <a:pt x="69701" y="1760555"/>
                    </a:lnTo>
                    <a:lnTo>
                      <a:pt x="72944" y="1760400"/>
                    </a:lnTo>
                    <a:lnTo>
                      <a:pt x="73587" y="1765747"/>
                    </a:lnTo>
                    <a:lnTo>
                      <a:pt x="75013" y="1768336"/>
                    </a:lnTo>
                    <a:lnTo>
                      <a:pt x="75899" y="1771887"/>
                    </a:lnTo>
                    <a:lnTo>
                      <a:pt x="77503" y="1773393"/>
                    </a:lnTo>
                    <a:lnTo>
                      <a:pt x="78399" y="1775888"/>
                    </a:lnTo>
                    <a:lnTo>
                      <a:pt x="79745" y="1777961"/>
                    </a:lnTo>
                    <a:lnTo>
                      <a:pt x="81275" y="1781235"/>
                    </a:lnTo>
                    <a:lnTo>
                      <a:pt x="83083" y="1787453"/>
                    </a:lnTo>
                    <a:lnTo>
                      <a:pt x="82043" y="1790781"/>
                    </a:lnTo>
                    <a:lnTo>
                      <a:pt x="83059" y="1795192"/>
                    </a:lnTo>
                    <a:lnTo>
                      <a:pt x="82309" y="1800410"/>
                    </a:lnTo>
                    <a:lnTo>
                      <a:pt x="83280" y="1801135"/>
                    </a:lnTo>
                    <a:lnTo>
                      <a:pt x="85420" y="1799389"/>
                    </a:lnTo>
                    <a:lnTo>
                      <a:pt x="84738" y="1794926"/>
                    </a:lnTo>
                    <a:lnTo>
                      <a:pt x="84266" y="1791837"/>
                    </a:lnTo>
                    <a:lnTo>
                      <a:pt x="84597" y="1789499"/>
                    </a:lnTo>
                    <a:lnTo>
                      <a:pt x="85180" y="1784311"/>
                    </a:lnTo>
                    <a:lnTo>
                      <a:pt x="82497" y="1779110"/>
                    </a:lnTo>
                    <a:lnTo>
                      <a:pt x="82661" y="1776800"/>
                    </a:lnTo>
                    <a:lnTo>
                      <a:pt x="82243" y="1774055"/>
                    </a:lnTo>
                    <a:lnTo>
                      <a:pt x="83957" y="1772908"/>
                    </a:lnTo>
                    <a:lnTo>
                      <a:pt x="85859" y="1775244"/>
                    </a:lnTo>
                    <a:lnTo>
                      <a:pt x="86870" y="1777369"/>
                    </a:lnTo>
                    <a:lnTo>
                      <a:pt x="87766" y="1779863"/>
                    </a:lnTo>
                    <a:lnTo>
                      <a:pt x="89154" y="1783334"/>
                    </a:lnTo>
                    <a:lnTo>
                      <a:pt x="88776" y="1787610"/>
                    </a:lnTo>
                    <a:lnTo>
                      <a:pt x="90164" y="1791082"/>
                    </a:lnTo>
                    <a:lnTo>
                      <a:pt x="91657" y="1795240"/>
                    </a:lnTo>
                    <a:lnTo>
                      <a:pt x="90984" y="1798684"/>
                    </a:lnTo>
                    <a:lnTo>
                      <a:pt x="92550" y="1801075"/>
                    </a:lnTo>
                    <a:lnTo>
                      <a:pt x="93313" y="1806051"/>
                    </a:lnTo>
                    <a:lnTo>
                      <a:pt x="93850" y="1810717"/>
                    </a:lnTo>
                    <a:lnTo>
                      <a:pt x="95690" y="1810431"/>
                    </a:lnTo>
                    <a:lnTo>
                      <a:pt x="96797" y="1808672"/>
                    </a:lnTo>
                    <a:lnTo>
                      <a:pt x="96843" y="1806730"/>
                    </a:lnTo>
                    <a:lnTo>
                      <a:pt x="96618" y="1804127"/>
                    </a:lnTo>
                    <a:lnTo>
                      <a:pt x="97079" y="1802647"/>
                    </a:lnTo>
                    <a:lnTo>
                      <a:pt x="98866" y="1799727"/>
                    </a:lnTo>
                    <a:lnTo>
                      <a:pt x="98164" y="1797377"/>
                    </a:lnTo>
                    <a:lnTo>
                      <a:pt x="97385" y="1794512"/>
                    </a:lnTo>
                    <a:lnTo>
                      <a:pt x="98091" y="1793521"/>
                    </a:lnTo>
                    <a:lnTo>
                      <a:pt x="101081" y="1798499"/>
                    </a:lnTo>
                    <a:lnTo>
                      <a:pt x="101449" y="1800902"/>
                    </a:lnTo>
                    <a:lnTo>
                      <a:pt x="101805" y="1804362"/>
                    </a:lnTo>
                    <a:lnTo>
                      <a:pt x="102252" y="1807280"/>
                    </a:lnTo>
                    <a:lnTo>
                      <a:pt x="101718" y="1810531"/>
                    </a:lnTo>
                    <a:lnTo>
                      <a:pt x="102510" y="1812341"/>
                    </a:lnTo>
                    <a:lnTo>
                      <a:pt x="101631" y="1813853"/>
                    </a:lnTo>
                    <a:lnTo>
                      <a:pt x="103469" y="1814125"/>
                    </a:lnTo>
                    <a:lnTo>
                      <a:pt x="105454" y="1813635"/>
                    </a:lnTo>
                    <a:lnTo>
                      <a:pt x="106246" y="1815445"/>
                    </a:lnTo>
                    <a:lnTo>
                      <a:pt x="107143" y="1817942"/>
                    </a:lnTo>
                    <a:lnTo>
                      <a:pt x="107318" y="1820202"/>
                    </a:lnTo>
                    <a:lnTo>
                      <a:pt x="109225" y="1820080"/>
                    </a:lnTo>
                    <a:lnTo>
                      <a:pt x="108909" y="1817134"/>
                    </a:lnTo>
                    <a:lnTo>
                      <a:pt x="109404" y="1814768"/>
                    </a:lnTo>
                    <a:lnTo>
                      <a:pt x="111170" y="1813960"/>
                    </a:lnTo>
                    <a:lnTo>
                      <a:pt x="113666" y="1812335"/>
                    </a:lnTo>
                    <a:lnTo>
                      <a:pt x="116409" y="1811198"/>
                    </a:lnTo>
                    <a:lnTo>
                      <a:pt x="117591" y="1809957"/>
                    </a:lnTo>
                    <a:lnTo>
                      <a:pt x="118784" y="1811586"/>
                    </a:lnTo>
                    <a:lnTo>
                      <a:pt x="122351" y="1810788"/>
                    </a:lnTo>
                    <a:lnTo>
                      <a:pt x="121808" y="1806127"/>
                    </a:lnTo>
                    <a:lnTo>
                      <a:pt x="123802" y="1804582"/>
                    </a:lnTo>
                    <a:lnTo>
                      <a:pt x="125795" y="1803036"/>
                    </a:lnTo>
                    <a:lnTo>
                      <a:pt x="127357" y="1799804"/>
                    </a:lnTo>
                    <a:lnTo>
                      <a:pt x="128621" y="1795740"/>
                    </a:lnTo>
                    <a:lnTo>
                      <a:pt x="128404" y="1792086"/>
                    </a:lnTo>
                    <a:lnTo>
                      <a:pt x="126894" y="1786706"/>
                    </a:lnTo>
                    <a:lnTo>
                      <a:pt x="125251" y="1783804"/>
                    </a:lnTo>
                    <a:lnTo>
                      <a:pt x="126029" y="1781049"/>
                    </a:lnTo>
                    <a:lnTo>
                      <a:pt x="125489" y="1776396"/>
                    </a:lnTo>
                    <a:lnTo>
                      <a:pt x="123176" y="1773602"/>
                    </a:lnTo>
                    <a:lnTo>
                      <a:pt x="119636" y="1771096"/>
                    </a:lnTo>
                    <a:lnTo>
                      <a:pt x="116038" y="1767839"/>
                    </a:lnTo>
                    <a:lnTo>
                      <a:pt x="111872" y="1765133"/>
                    </a:lnTo>
                    <a:lnTo>
                      <a:pt x="108141" y="1765333"/>
                    </a:lnTo>
                    <a:lnTo>
                      <a:pt x="100451" y="1764299"/>
                    </a:lnTo>
                    <a:lnTo>
                      <a:pt x="99571" y="1761692"/>
                    </a:lnTo>
                    <a:lnTo>
                      <a:pt x="99240" y="1759498"/>
                    </a:lnTo>
                    <a:lnTo>
                      <a:pt x="97517" y="1757439"/>
                    </a:lnTo>
                    <a:lnTo>
                      <a:pt x="94853" y="1754312"/>
                    </a:lnTo>
                    <a:lnTo>
                      <a:pt x="89736" y="1749445"/>
                    </a:lnTo>
                    <a:lnTo>
                      <a:pt x="85767" y="1749124"/>
                    </a:lnTo>
                    <a:lnTo>
                      <a:pt x="84464" y="1745076"/>
                    </a:lnTo>
                    <a:lnTo>
                      <a:pt x="83612" y="1742494"/>
                    </a:lnTo>
                    <a:lnTo>
                      <a:pt x="84087" y="1738759"/>
                    </a:lnTo>
                    <a:lnTo>
                      <a:pt x="82335" y="1737853"/>
                    </a:lnTo>
                    <a:lnTo>
                      <a:pt x="80783" y="1734436"/>
                    </a:lnTo>
                    <a:lnTo>
                      <a:pt x="80628" y="1730329"/>
                    </a:lnTo>
                    <a:lnTo>
                      <a:pt x="75813" y="1728250"/>
                    </a:lnTo>
                    <a:lnTo>
                      <a:pt x="75836" y="1724588"/>
                    </a:lnTo>
                    <a:lnTo>
                      <a:pt x="74741" y="1721926"/>
                    </a:lnTo>
                    <a:lnTo>
                      <a:pt x="73735" y="1719841"/>
                    </a:lnTo>
                    <a:lnTo>
                      <a:pt x="72174" y="1718667"/>
                    </a:lnTo>
                    <a:lnTo>
                      <a:pt x="70524" y="1716918"/>
                    </a:lnTo>
                    <a:lnTo>
                      <a:pt x="68753" y="1715895"/>
                    </a:lnTo>
                    <a:lnTo>
                      <a:pt x="67832" y="1714385"/>
                    </a:lnTo>
                    <a:lnTo>
                      <a:pt x="67683" y="1712637"/>
                    </a:lnTo>
                    <a:lnTo>
                      <a:pt x="66400" y="1710846"/>
                    </a:lnTo>
                    <a:lnTo>
                      <a:pt x="64701" y="1709554"/>
                    </a:lnTo>
                    <a:lnTo>
                      <a:pt x="60950" y="1705307"/>
                    </a:lnTo>
                    <a:lnTo>
                      <a:pt x="59614" y="1702060"/>
                    </a:lnTo>
                    <a:lnTo>
                      <a:pt x="59818" y="1699221"/>
                    </a:lnTo>
                    <a:lnTo>
                      <a:pt x="59720" y="1695781"/>
                    </a:lnTo>
                    <a:lnTo>
                      <a:pt x="60545" y="1692845"/>
                    </a:lnTo>
                    <a:lnTo>
                      <a:pt x="62036" y="1688728"/>
                    </a:lnTo>
                    <a:lnTo>
                      <a:pt x="62874" y="1684494"/>
                    </a:lnTo>
                    <a:lnTo>
                      <a:pt x="65221" y="1680459"/>
                    </a:lnTo>
                    <a:lnTo>
                      <a:pt x="66059" y="1676225"/>
                    </a:lnTo>
                    <a:lnTo>
                      <a:pt x="67409" y="1675369"/>
                    </a:lnTo>
                    <a:lnTo>
                      <a:pt x="68429" y="1679317"/>
                    </a:lnTo>
                    <a:lnTo>
                      <a:pt x="69783" y="1684077"/>
                    </a:lnTo>
                    <a:lnTo>
                      <a:pt x="69820" y="1687096"/>
                    </a:lnTo>
                    <a:lnTo>
                      <a:pt x="71530" y="1689114"/>
                    </a:lnTo>
                    <a:lnTo>
                      <a:pt x="73079" y="1688786"/>
                    </a:lnTo>
                    <a:lnTo>
                      <a:pt x="74171" y="1688873"/>
                    </a:lnTo>
                    <a:lnTo>
                      <a:pt x="75152" y="1690300"/>
                    </a:lnTo>
                    <a:lnTo>
                      <a:pt x="77644" y="1689988"/>
                    </a:lnTo>
                    <a:lnTo>
                      <a:pt x="79343" y="1694257"/>
                    </a:lnTo>
                    <a:lnTo>
                      <a:pt x="81724" y="1698850"/>
                    </a:lnTo>
                    <a:lnTo>
                      <a:pt x="84967" y="1702603"/>
                    </a:lnTo>
                    <a:lnTo>
                      <a:pt x="88590" y="1703822"/>
                    </a:lnTo>
                    <a:lnTo>
                      <a:pt x="90842" y="1707569"/>
                    </a:lnTo>
                    <a:lnTo>
                      <a:pt x="93976" y="1708531"/>
                    </a:lnTo>
                    <a:lnTo>
                      <a:pt x="97099" y="1708531"/>
                    </a:lnTo>
                    <a:lnTo>
                      <a:pt x="97117" y="1712845"/>
                    </a:lnTo>
                    <a:lnTo>
                      <a:pt x="96849" y="1715258"/>
                    </a:lnTo>
                    <a:lnTo>
                      <a:pt x="97856" y="1717816"/>
                    </a:lnTo>
                    <a:lnTo>
                      <a:pt x="98538" y="1718527"/>
                    </a:lnTo>
                    <a:lnTo>
                      <a:pt x="100605" y="1719197"/>
                    </a:lnTo>
                    <a:lnTo>
                      <a:pt x="102140" y="1719605"/>
                    </a:lnTo>
                    <a:lnTo>
                      <a:pt x="102935" y="1722068"/>
                    </a:lnTo>
                    <a:lnTo>
                      <a:pt x="102429" y="1724302"/>
                    </a:lnTo>
                    <a:lnTo>
                      <a:pt x="100657" y="1726518"/>
                    </a:lnTo>
                    <a:lnTo>
                      <a:pt x="101449" y="1728982"/>
                    </a:lnTo>
                    <a:lnTo>
                      <a:pt x="102024" y="1732771"/>
                    </a:lnTo>
                    <a:lnTo>
                      <a:pt x="101647" y="1735848"/>
                    </a:lnTo>
                    <a:lnTo>
                      <a:pt x="100683" y="1739233"/>
                    </a:lnTo>
                    <a:lnTo>
                      <a:pt x="101412" y="1741275"/>
                    </a:lnTo>
                    <a:lnTo>
                      <a:pt x="101162" y="1745197"/>
                    </a:lnTo>
                    <a:lnTo>
                      <a:pt x="101817" y="1750918"/>
                    </a:lnTo>
                    <a:lnTo>
                      <a:pt x="101298" y="1754450"/>
                    </a:lnTo>
                    <a:lnTo>
                      <a:pt x="104611" y="1758245"/>
                    </a:lnTo>
                    <a:lnTo>
                      <a:pt x="104930" y="1760355"/>
                    </a:lnTo>
                    <a:lnTo>
                      <a:pt x="108841" y="1759738"/>
                    </a:lnTo>
                    <a:lnTo>
                      <a:pt x="109508" y="1761359"/>
                    </a:lnTo>
                    <a:lnTo>
                      <a:pt x="112738" y="1760419"/>
                    </a:lnTo>
                    <a:lnTo>
                      <a:pt x="117046" y="1748526"/>
                    </a:lnTo>
                    <a:lnTo>
                      <a:pt x="118480" y="1742697"/>
                    </a:lnTo>
                    <a:lnTo>
                      <a:pt x="119013" y="1737872"/>
                    </a:lnTo>
                    <a:lnTo>
                      <a:pt x="116533" y="1732462"/>
                    </a:lnTo>
                    <a:lnTo>
                      <a:pt x="116089" y="1731144"/>
                    </a:lnTo>
                    <a:lnTo>
                      <a:pt x="114679" y="1729030"/>
                    </a:lnTo>
                    <a:lnTo>
                      <a:pt x="114252" y="1727817"/>
                    </a:lnTo>
                    <a:lnTo>
                      <a:pt x="114076" y="1726007"/>
                    </a:lnTo>
                    <a:lnTo>
                      <a:pt x="114342" y="1725515"/>
                    </a:lnTo>
                    <a:lnTo>
                      <a:pt x="114859" y="1725693"/>
                    </a:lnTo>
                    <a:lnTo>
                      <a:pt x="115538" y="1725814"/>
                    </a:lnTo>
                    <a:lnTo>
                      <a:pt x="118001" y="1725939"/>
                    </a:lnTo>
                    <a:lnTo>
                      <a:pt x="121203" y="1728695"/>
                    </a:lnTo>
                    <a:lnTo>
                      <a:pt x="121238" y="1731706"/>
                    </a:lnTo>
                    <a:lnTo>
                      <a:pt x="121464" y="1735980"/>
                    </a:lnTo>
                    <a:lnTo>
                      <a:pt x="123608" y="1743186"/>
                    </a:lnTo>
                    <a:lnTo>
                      <a:pt x="123558" y="1747204"/>
                    </a:lnTo>
                    <a:lnTo>
                      <a:pt x="126416" y="1749213"/>
                    </a:lnTo>
                    <a:lnTo>
                      <a:pt x="128710" y="1749070"/>
                    </a:lnTo>
                    <a:lnTo>
                      <a:pt x="128292" y="1756034"/>
                    </a:lnTo>
                    <a:lnTo>
                      <a:pt x="129819" y="1760540"/>
                    </a:lnTo>
                    <a:lnTo>
                      <a:pt x="131899" y="1764529"/>
                    </a:lnTo>
                    <a:lnTo>
                      <a:pt x="132553" y="1767447"/>
                    </a:lnTo>
                    <a:lnTo>
                      <a:pt x="133889" y="1770691"/>
                    </a:lnTo>
                    <a:lnTo>
                      <a:pt x="134904" y="1773497"/>
                    </a:lnTo>
                    <a:lnTo>
                      <a:pt x="141874" y="1780236"/>
                    </a:lnTo>
                    <a:lnTo>
                      <a:pt x="148128" y="1785305"/>
                    </a:lnTo>
                    <a:lnTo>
                      <a:pt x="150206" y="1786490"/>
                    </a:lnTo>
                    <a:lnTo>
                      <a:pt x="152264" y="1786165"/>
                    </a:lnTo>
                    <a:lnTo>
                      <a:pt x="154173" y="1783489"/>
                    </a:lnTo>
                    <a:lnTo>
                      <a:pt x="156114" y="1781026"/>
                    </a:lnTo>
                    <a:lnTo>
                      <a:pt x="157167" y="1778270"/>
                    </a:lnTo>
                    <a:lnTo>
                      <a:pt x="160029" y="1776310"/>
                    </a:lnTo>
                    <a:lnTo>
                      <a:pt x="162575" y="1775047"/>
                    </a:lnTo>
                    <a:lnTo>
                      <a:pt x="162991" y="1770881"/>
                    </a:lnTo>
                    <a:lnTo>
                      <a:pt x="164502" y="1766976"/>
                    </a:lnTo>
                    <a:lnTo>
                      <a:pt x="162018" y="1761756"/>
                    </a:lnTo>
                    <a:lnTo>
                      <a:pt x="159825" y="1758433"/>
                    </a:lnTo>
                    <a:lnTo>
                      <a:pt x="158662" y="1754947"/>
                    </a:lnTo>
                    <a:lnTo>
                      <a:pt x="157390" y="1752128"/>
                    </a:lnTo>
                    <a:lnTo>
                      <a:pt x="157462" y="1748453"/>
                    </a:lnTo>
                    <a:lnTo>
                      <a:pt x="157869" y="1745588"/>
                    </a:lnTo>
                    <a:lnTo>
                      <a:pt x="158548" y="1740050"/>
                    </a:lnTo>
                    <a:lnTo>
                      <a:pt x="159137" y="1739306"/>
                    </a:lnTo>
                    <a:lnTo>
                      <a:pt x="159307" y="1737713"/>
                    </a:lnTo>
                    <a:lnTo>
                      <a:pt x="159216" y="1735944"/>
                    </a:lnTo>
                    <a:lnTo>
                      <a:pt x="158931" y="1734581"/>
                    </a:lnTo>
                    <a:lnTo>
                      <a:pt x="157415" y="1731966"/>
                    </a:lnTo>
                    <a:lnTo>
                      <a:pt x="153721" y="1727372"/>
                    </a:lnTo>
                    <a:lnTo>
                      <a:pt x="152654" y="1724228"/>
                    </a:lnTo>
                    <a:lnTo>
                      <a:pt x="152981" y="1723115"/>
                    </a:lnTo>
                    <a:lnTo>
                      <a:pt x="154161" y="1723698"/>
                    </a:lnTo>
                    <a:lnTo>
                      <a:pt x="156018" y="1725543"/>
                    </a:lnTo>
                    <a:lnTo>
                      <a:pt x="156740" y="1725960"/>
                    </a:lnTo>
                    <a:lnTo>
                      <a:pt x="158211" y="1725640"/>
                    </a:lnTo>
                    <a:lnTo>
                      <a:pt x="159757" y="1724988"/>
                    </a:lnTo>
                    <a:lnTo>
                      <a:pt x="160682" y="1724407"/>
                    </a:lnTo>
                    <a:lnTo>
                      <a:pt x="160967" y="1724290"/>
                    </a:lnTo>
                    <a:lnTo>
                      <a:pt x="162159" y="1724185"/>
                    </a:lnTo>
                    <a:lnTo>
                      <a:pt x="160869" y="1721953"/>
                    </a:lnTo>
                    <a:lnTo>
                      <a:pt x="159291" y="1720839"/>
                    </a:lnTo>
                    <a:lnTo>
                      <a:pt x="157879" y="1719571"/>
                    </a:lnTo>
                    <a:lnTo>
                      <a:pt x="157089" y="1716760"/>
                    </a:lnTo>
                    <a:lnTo>
                      <a:pt x="157586" y="1714227"/>
                    </a:lnTo>
                    <a:lnTo>
                      <a:pt x="158594" y="1711047"/>
                    </a:lnTo>
                    <a:lnTo>
                      <a:pt x="159147" y="1707851"/>
                    </a:lnTo>
                    <a:lnTo>
                      <a:pt x="158237" y="1705305"/>
                    </a:lnTo>
                    <a:lnTo>
                      <a:pt x="156189" y="1703896"/>
                    </a:lnTo>
                    <a:lnTo>
                      <a:pt x="150056" y="1701303"/>
                    </a:lnTo>
                    <a:lnTo>
                      <a:pt x="145522" y="1700347"/>
                    </a:lnTo>
                    <a:lnTo>
                      <a:pt x="144460" y="1698328"/>
                    </a:lnTo>
                    <a:lnTo>
                      <a:pt x="143720" y="1696304"/>
                    </a:lnTo>
                    <a:lnTo>
                      <a:pt x="142125" y="1695612"/>
                    </a:lnTo>
                    <a:lnTo>
                      <a:pt x="142319" y="1693392"/>
                    </a:lnTo>
                    <a:lnTo>
                      <a:pt x="141145" y="1691187"/>
                    </a:lnTo>
                    <a:lnTo>
                      <a:pt x="139317" y="1689553"/>
                    </a:lnTo>
                    <a:lnTo>
                      <a:pt x="137510" y="1689033"/>
                    </a:lnTo>
                    <a:lnTo>
                      <a:pt x="137079" y="1688540"/>
                    </a:lnTo>
                    <a:lnTo>
                      <a:pt x="136213" y="1686181"/>
                    </a:lnTo>
                    <a:lnTo>
                      <a:pt x="135438" y="1685740"/>
                    </a:lnTo>
                    <a:lnTo>
                      <a:pt x="130775" y="1683744"/>
                    </a:lnTo>
                    <a:lnTo>
                      <a:pt x="129578" y="1682165"/>
                    </a:lnTo>
                    <a:lnTo>
                      <a:pt x="125478" y="1674349"/>
                    </a:lnTo>
                    <a:lnTo>
                      <a:pt x="116674" y="1665083"/>
                    </a:lnTo>
                    <a:lnTo>
                      <a:pt x="113277" y="1660404"/>
                    </a:lnTo>
                    <a:lnTo>
                      <a:pt x="102929" y="1642569"/>
                    </a:lnTo>
                    <a:lnTo>
                      <a:pt x="102055" y="1639717"/>
                    </a:lnTo>
                    <a:lnTo>
                      <a:pt x="101193" y="1637722"/>
                    </a:lnTo>
                    <a:lnTo>
                      <a:pt x="95970" y="1631241"/>
                    </a:lnTo>
                    <a:lnTo>
                      <a:pt x="94492" y="1627966"/>
                    </a:lnTo>
                    <a:lnTo>
                      <a:pt x="93646" y="1626721"/>
                    </a:lnTo>
                    <a:lnTo>
                      <a:pt x="91932" y="1625470"/>
                    </a:lnTo>
                    <a:lnTo>
                      <a:pt x="86690" y="1623150"/>
                    </a:lnTo>
                    <a:lnTo>
                      <a:pt x="82558" y="1622241"/>
                    </a:lnTo>
                    <a:lnTo>
                      <a:pt x="79796" y="1620067"/>
                    </a:lnTo>
                    <a:lnTo>
                      <a:pt x="77721" y="1617272"/>
                    </a:lnTo>
                    <a:lnTo>
                      <a:pt x="76106" y="1613019"/>
                    </a:lnTo>
                    <a:lnTo>
                      <a:pt x="74081" y="1610506"/>
                    </a:lnTo>
                    <a:lnTo>
                      <a:pt x="73202" y="1607891"/>
                    </a:lnTo>
                    <a:lnTo>
                      <a:pt x="72366" y="1606409"/>
                    </a:lnTo>
                    <a:lnTo>
                      <a:pt x="72103" y="1605460"/>
                    </a:lnTo>
                    <a:lnTo>
                      <a:pt x="72242" y="1604343"/>
                    </a:lnTo>
                    <a:lnTo>
                      <a:pt x="73459" y="1602210"/>
                    </a:lnTo>
                    <a:lnTo>
                      <a:pt x="73862" y="1601127"/>
                    </a:lnTo>
                    <a:lnTo>
                      <a:pt x="73638" y="1598378"/>
                    </a:lnTo>
                    <a:lnTo>
                      <a:pt x="72250" y="1595723"/>
                    </a:lnTo>
                    <a:lnTo>
                      <a:pt x="69827" y="1594003"/>
                    </a:lnTo>
                    <a:lnTo>
                      <a:pt x="66440" y="1594076"/>
                    </a:lnTo>
                    <a:lnTo>
                      <a:pt x="65932" y="1591328"/>
                    </a:lnTo>
                    <a:lnTo>
                      <a:pt x="65074" y="1588667"/>
                    </a:lnTo>
                    <a:lnTo>
                      <a:pt x="64636" y="1586134"/>
                    </a:lnTo>
                    <a:lnTo>
                      <a:pt x="65338" y="1583854"/>
                    </a:lnTo>
                    <a:lnTo>
                      <a:pt x="65785" y="1581378"/>
                    </a:lnTo>
                    <a:lnTo>
                      <a:pt x="65043" y="1578140"/>
                    </a:lnTo>
                    <a:lnTo>
                      <a:pt x="63768" y="1575027"/>
                    </a:lnTo>
                    <a:lnTo>
                      <a:pt x="62606" y="1572951"/>
                    </a:lnTo>
                    <a:lnTo>
                      <a:pt x="53918" y="1563099"/>
                    </a:lnTo>
                    <a:lnTo>
                      <a:pt x="40013" y="1550644"/>
                    </a:lnTo>
                    <a:lnTo>
                      <a:pt x="36743" y="1546509"/>
                    </a:lnTo>
                    <a:lnTo>
                      <a:pt x="34095" y="1541677"/>
                    </a:lnTo>
                    <a:lnTo>
                      <a:pt x="32247" y="1536117"/>
                    </a:lnTo>
                    <a:lnTo>
                      <a:pt x="28424" y="1514977"/>
                    </a:lnTo>
                    <a:lnTo>
                      <a:pt x="28498" y="1512149"/>
                    </a:lnTo>
                    <a:lnTo>
                      <a:pt x="29138" y="1510243"/>
                    </a:lnTo>
                    <a:lnTo>
                      <a:pt x="31622" y="1506740"/>
                    </a:lnTo>
                    <a:lnTo>
                      <a:pt x="32456" y="1503923"/>
                    </a:lnTo>
                    <a:lnTo>
                      <a:pt x="31872" y="1501091"/>
                    </a:lnTo>
                    <a:lnTo>
                      <a:pt x="29614" y="1495702"/>
                    </a:lnTo>
                    <a:lnTo>
                      <a:pt x="28345" y="1491385"/>
                    </a:lnTo>
                    <a:lnTo>
                      <a:pt x="28035" y="1488660"/>
                    </a:lnTo>
                    <a:lnTo>
                      <a:pt x="28667" y="1486413"/>
                    </a:lnTo>
                    <a:lnTo>
                      <a:pt x="29941" y="1484624"/>
                    </a:lnTo>
                    <a:lnTo>
                      <a:pt x="30962" y="1482682"/>
                    </a:lnTo>
                    <a:lnTo>
                      <a:pt x="31630" y="1480343"/>
                    </a:lnTo>
                    <a:lnTo>
                      <a:pt x="31796" y="1477319"/>
                    </a:lnTo>
                    <a:lnTo>
                      <a:pt x="31248" y="1474320"/>
                    </a:lnTo>
                    <a:lnTo>
                      <a:pt x="30586" y="1472123"/>
                    </a:lnTo>
                    <a:lnTo>
                      <a:pt x="30638" y="1469890"/>
                    </a:lnTo>
                    <a:lnTo>
                      <a:pt x="33633" y="1464387"/>
                    </a:lnTo>
                    <a:lnTo>
                      <a:pt x="34456" y="1461703"/>
                    </a:lnTo>
                    <a:lnTo>
                      <a:pt x="35621" y="1449899"/>
                    </a:lnTo>
                    <a:lnTo>
                      <a:pt x="36701" y="1447584"/>
                    </a:lnTo>
                    <a:lnTo>
                      <a:pt x="39004" y="1446370"/>
                    </a:lnTo>
                    <a:lnTo>
                      <a:pt x="41651" y="1431709"/>
                    </a:lnTo>
                    <a:lnTo>
                      <a:pt x="42045" y="1430425"/>
                    </a:lnTo>
                    <a:lnTo>
                      <a:pt x="42746" y="1429748"/>
                    </a:lnTo>
                    <a:lnTo>
                      <a:pt x="43711" y="1429171"/>
                    </a:lnTo>
                    <a:lnTo>
                      <a:pt x="44509" y="1428361"/>
                    </a:lnTo>
                    <a:lnTo>
                      <a:pt x="44698" y="1426914"/>
                    </a:lnTo>
                    <a:lnTo>
                      <a:pt x="45221" y="1426266"/>
                    </a:lnTo>
                    <a:lnTo>
                      <a:pt x="47817" y="1424441"/>
                    </a:lnTo>
                    <a:lnTo>
                      <a:pt x="50213" y="1423237"/>
                    </a:lnTo>
                    <a:lnTo>
                      <a:pt x="50822" y="1421834"/>
                    </a:lnTo>
                    <a:lnTo>
                      <a:pt x="51151" y="1420281"/>
                    </a:lnTo>
                    <a:lnTo>
                      <a:pt x="51725" y="1419033"/>
                    </a:lnTo>
                    <a:lnTo>
                      <a:pt x="55663" y="1415460"/>
                    </a:lnTo>
                    <a:lnTo>
                      <a:pt x="56806" y="1413257"/>
                    </a:lnTo>
                    <a:lnTo>
                      <a:pt x="56869" y="1409737"/>
                    </a:lnTo>
                    <a:lnTo>
                      <a:pt x="57025" y="1408930"/>
                    </a:lnTo>
                    <a:lnTo>
                      <a:pt x="57916" y="1407055"/>
                    </a:lnTo>
                    <a:lnTo>
                      <a:pt x="58021" y="1405955"/>
                    </a:lnTo>
                    <a:lnTo>
                      <a:pt x="57044" y="1397118"/>
                    </a:lnTo>
                    <a:lnTo>
                      <a:pt x="57383" y="1391688"/>
                    </a:lnTo>
                    <a:lnTo>
                      <a:pt x="57246" y="1388843"/>
                    </a:lnTo>
                    <a:lnTo>
                      <a:pt x="54113" y="1377982"/>
                    </a:lnTo>
                    <a:lnTo>
                      <a:pt x="50981" y="1370502"/>
                    </a:lnTo>
                    <a:lnTo>
                      <a:pt x="50317" y="1368155"/>
                    </a:lnTo>
                    <a:lnTo>
                      <a:pt x="50509" y="1364959"/>
                    </a:lnTo>
                    <a:lnTo>
                      <a:pt x="50432" y="1363640"/>
                    </a:lnTo>
                    <a:lnTo>
                      <a:pt x="50698" y="1362365"/>
                    </a:lnTo>
                    <a:lnTo>
                      <a:pt x="51625" y="1361259"/>
                    </a:lnTo>
                    <a:lnTo>
                      <a:pt x="52813" y="1360231"/>
                    </a:lnTo>
                    <a:lnTo>
                      <a:pt x="53908" y="1359014"/>
                    </a:lnTo>
                    <a:lnTo>
                      <a:pt x="55339" y="1355901"/>
                    </a:lnTo>
                    <a:lnTo>
                      <a:pt x="55670" y="1352717"/>
                    </a:lnTo>
                    <a:lnTo>
                      <a:pt x="53035" y="1337188"/>
                    </a:lnTo>
                    <a:lnTo>
                      <a:pt x="51835" y="1333312"/>
                    </a:lnTo>
                    <a:lnTo>
                      <a:pt x="49547" y="1330373"/>
                    </a:lnTo>
                    <a:lnTo>
                      <a:pt x="47926" y="1327655"/>
                    </a:lnTo>
                    <a:lnTo>
                      <a:pt x="44976" y="1319697"/>
                    </a:lnTo>
                    <a:lnTo>
                      <a:pt x="38765" y="1314399"/>
                    </a:lnTo>
                    <a:lnTo>
                      <a:pt x="37410" y="1313831"/>
                    </a:lnTo>
                    <a:lnTo>
                      <a:pt x="35901" y="1313404"/>
                    </a:lnTo>
                    <a:lnTo>
                      <a:pt x="34144" y="1313284"/>
                    </a:lnTo>
                    <a:lnTo>
                      <a:pt x="32156" y="1313595"/>
                    </a:lnTo>
                    <a:lnTo>
                      <a:pt x="32964" y="1308514"/>
                    </a:lnTo>
                    <a:lnTo>
                      <a:pt x="32639" y="1305730"/>
                    </a:lnTo>
                    <a:lnTo>
                      <a:pt x="31098" y="1303323"/>
                    </a:lnTo>
                    <a:lnTo>
                      <a:pt x="30674" y="1302346"/>
                    </a:lnTo>
                    <a:lnTo>
                      <a:pt x="30008" y="1298003"/>
                    </a:lnTo>
                    <a:lnTo>
                      <a:pt x="29417" y="1296450"/>
                    </a:lnTo>
                    <a:lnTo>
                      <a:pt x="28561" y="1295507"/>
                    </a:lnTo>
                    <a:lnTo>
                      <a:pt x="28055" y="1294424"/>
                    </a:lnTo>
                    <a:lnTo>
                      <a:pt x="28423" y="1292383"/>
                    </a:lnTo>
                    <a:lnTo>
                      <a:pt x="29274" y="1291030"/>
                    </a:lnTo>
                    <a:lnTo>
                      <a:pt x="31641" y="1289374"/>
                    </a:lnTo>
                    <a:lnTo>
                      <a:pt x="32720" y="1288138"/>
                    </a:lnTo>
                    <a:lnTo>
                      <a:pt x="34717" y="1282128"/>
                    </a:lnTo>
                    <a:lnTo>
                      <a:pt x="36204" y="1280251"/>
                    </a:lnTo>
                    <a:lnTo>
                      <a:pt x="36411" y="1278996"/>
                    </a:lnTo>
                    <a:lnTo>
                      <a:pt x="36354" y="1273103"/>
                    </a:lnTo>
                    <a:lnTo>
                      <a:pt x="36730" y="1269882"/>
                    </a:lnTo>
                    <a:lnTo>
                      <a:pt x="37685" y="1267217"/>
                    </a:lnTo>
                    <a:lnTo>
                      <a:pt x="41033" y="1262090"/>
                    </a:lnTo>
                    <a:lnTo>
                      <a:pt x="42055" y="1259759"/>
                    </a:lnTo>
                    <a:lnTo>
                      <a:pt x="47763" y="1229925"/>
                    </a:lnTo>
                    <a:lnTo>
                      <a:pt x="48006" y="1227015"/>
                    </a:lnTo>
                    <a:lnTo>
                      <a:pt x="47936" y="1224312"/>
                    </a:lnTo>
                    <a:lnTo>
                      <a:pt x="48155" y="1221739"/>
                    </a:lnTo>
                    <a:lnTo>
                      <a:pt x="50477" y="1216633"/>
                    </a:lnTo>
                    <a:lnTo>
                      <a:pt x="52238" y="1208394"/>
                    </a:lnTo>
                    <a:lnTo>
                      <a:pt x="58209" y="1195311"/>
                    </a:lnTo>
                    <a:lnTo>
                      <a:pt x="60687" y="1192031"/>
                    </a:lnTo>
                    <a:lnTo>
                      <a:pt x="64042" y="1189061"/>
                    </a:lnTo>
                    <a:lnTo>
                      <a:pt x="66166" y="1187817"/>
                    </a:lnTo>
                    <a:lnTo>
                      <a:pt x="68603" y="1187106"/>
                    </a:lnTo>
                    <a:lnTo>
                      <a:pt x="70907" y="1186115"/>
                    </a:lnTo>
                    <a:lnTo>
                      <a:pt x="72745" y="1184688"/>
                    </a:lnTo>
                    <a:lnTo>
                      <a:pt x="74385" y="1183977"/>
                    </a:lnTo>
                    <a:lnTo>
                      <a:pt x="76100" y="1185184"/>
                    </a:lnTo>
                    <a:lnTo>
                      <a:pt x="76873" y="1187600"/>
                    </a:lnTo>
                    <a:lnTo>
                      <a:pt x="75916" y="1189433"/>
                    </a:lnTo>
                    <a:lnTo>
                      <a:pt x="74522" y="1191126"/>
                    </a:lnTo>
                    <a:lnTo>
                      <a:pt x="73969" y="1193136"/>
                    </a:lnTo>
                    <a:lnTo>
                      <a:pt x="73906" y="1195706"/>
                    </a:lnTo>
                    <a:lnTo>
                      <a:pt x="72907" y="1201425"/>
                    </a:lnTo>
                    <a:lnTo>
                      <a:pt x="72375" y="1225684"/>
                    </a:lnTo>
                    <a:lnTo>
                      <a:pt x="71391" y="1230352"/>
                    </a:lnTo>
                    <a:lnTo>
                      <a:pt x="71340" y="1234937"/>
                    </a:lnTo>
                    <a:lnTo>
                      <a:pt x="73839" y="1239136"/>
                    </a:lnTo>
                    <a:lnTo>
                      <a:pt x="75103" y="1240611"/>
                    </a:lnTo>
                    <a:lnTo>
                      <a:pt x="77881" y="1245165"/>
                    </a:lnTo>
                    <a:lnTo>
                      <a:pt x="78537" y="1247031"/>
                    </a:lnTo>
                    <a:lnTo>
                      <a:pt x="77646" y="1252007"/>
                    </a:lnTo>
                    <a:lnTo>
                      <a:pt x="77781" y="1254474"/>
                    </a:lnTo>
                    <a:lnTo>
                      <a:pt x="79591" y="1254958"/>
                    </a:lnTo>
                    <a:lnTo>
                      <a:pt x="80259" y="1253488"/>
                    </a:lnTo>
                    <a:lnTo>
                      <a:pt x="80628" y="1250936"/>
                    </a:lnTo>
                    <a:lnTo>
                      <a:pt x="81569" y="1249114"/>
                    </a:lnTo>
                    <a:lnTo>
                      <a:pt x="83878" y="1249847"/>
                    </a:lnTo>
                    <a:lnTo>
                      <a:pt x="84760" y="1251669"/>
                    </a:lnTo>
                    <a:lnTo>
                      <a:pt x="85006" y="1254398"/>
                    </a:lnTo>
                    <a:lnTo>
                      <a:pt x="84529" y="1256719"/>
                    </a:lnTo>
                    <a:lnTo>
                      <a:pt x="83172" y="1257240"/>
                    </a:lnTo>
                    <a:lnTo>
                      <a:pt x="80304" y="1261757"/>
                    </a:lnTo>
                    <a:lnTo>
                      <a:pt x="79882" y="1263106"/>
                    </a:lnTo>
                    <a:lnTo>
                      <a:pt x="80188" y="1264958"/>
                    </a:lnTo>
                    <a:lnTo>
                      <a:pt x="81501" y="1268045"/>
                    </a:lnTo>
                    <a:lnTo>
                      <a:pt x="80445" y="1273411"/>
                    </a:lnTo>
                    <a:lnTo>
                      <a:pt x="82251" y="1276629"/>
                    </a:lnTo>
                    <a:lnTo>
                      <a:pt x="85552" y="1278416"/>
                    </a:lnTo>
                    <a:lnTo>
                      <a:pt x="89242" y="1277915"/>
                    </a:lnTo>
                    <a:lnTo>
                      <a:pt x="90939" y="1275822"/>
                    </a:lnTo>
                    <a:lnTo>
                      <a:pt x="91816" y="1272950"/>
                    </a:lnTo>
                    <a:lnTo>
                      <a:pt x="93248" y="1270242"/>
                    </a:lnTo>
                    <a:lnTo>
                      <a:pt x="96584" y="1268661"/>
                    </a:lnTo>
                    <a:lnTo>
                      <a:pt x="97739" y="1267945"/>
                    </a:lnTo>
                    <a:lnTo>
                      <a:pt x="98991" y="1266711"/>
                    </a:lnTo>
                    <a:lnTo>
                      <a:pt x="100382" y="1265951"/>
                    </a:lnTo>
                    <a:lnTo>
                      <a:pt x="102033" y="1266567"/>
                    </a:lnTo>
                    <a:lnTo>
                      <a:pt x="103077" y="1268087"/>
                    </a:lnTo>
                    <a:lnTo>
                      <a:pt x="103882" y="1269770"/>
                    </a:lnTo>
                    <a:lnTo>
                      <a:pt x="105017" y="1271105"/>
                    </a:lnTo>
                    <a:lnTo>
                      <a:pt x="107178" y="1271615"/>
                    </a:lnTo>
                    <a:lnTo>
                      <a:pt x="109325" y="1270274"/>
                    </a:lnTo>
                    <a:lnTo>
                      <a:pt x="110373" y="1269103"/>
                    </a:lnTo>
                    <a:lnTo>
                      <a:pt x="110603" y="1267398"/>
                    </a:lnTo>
                    <a:lnTo>
                      <a:pt x="110303" y="1264463"/>
                    </a:lnTo>
                    <a:lnTo>
                      <a:pt x="110410" y="1263290"/>
                    </a:lnTo>
                    <a:lnTo>
                      <a:pt x="111212" y="1260549"/>
                    </a:lnTo>
                    <a:lnTo>
                      <a:pt x="111265" y="1258966"/>
                    </a:lnTo>
                    <a:lnTo>
                      <a:pt x="111049" y="1255997"/>
                    </a:lnTo>
                    <a:lnTo>
                      <a:pt x="111237" y="1253142"/>
                    </a:lnTo>
                    <a:lnTo>
                      <a:pt x="113713" y="1244952"/>
                    </a:lnTo>
                    <a:lnTo>
                      <a:pt x="114042" y="1241316"/>
                    </a:lnTo>
                    <a:lnTo>
                      <a:pt x="114915" y="1237676"/>
                    </a:lnTo>
                    <a:lnTo>
                      <a:pt x="115272" y="1236692"/>
                    </a:lnTo>
                    <a:lnTo>
                      <a:pt x="117532" y="1232285"/>
                    </a:lnTo>
                    <a:lnTo>
                      <a:pt x="117440" y="1230756"/>
                    </a:lnTo>
                    <a:lnTo>
                      <a:pt x="116638" y="1229072"/>
                    </a:lnTo>
                    <a:lnTo>
                      <a:pt x="116957" y="1227870"/>
                    </a:lnTo>
                    <a:lnTo>
                      <a:pt x="117963" y="1227168"/>
                    </a:lnTo>
                    <a:lnTo>
                      <a:pt x="119300" y="1226922"/>
                    </a:lnTo>
                    <a:lnTo>
                      <a:pt x="120349" y="1226246"/>
                    </a:lnTo>
                    <a:lnTo>
                      <a:pt x="120649" y="1221298"/>
                    </a:lnTo>
                    <a:lnTo>
                      <a:pt x="121845" y="1216210"/>
                    </a:lnTo>
                    <a:lnTo>
                      <a:pt x="121639" y="1213638"/>
                    </a:lnTo>
                    <a:lnTo>
                      <a:pt x="121076" y="1212594"/>
                    </a:lnTo>
                    <a:lnTo>
                      <a:pt x="119422" y="1211225"/>
                    </a:lnTo>
                    <a:lnTo>
                      <a:pt x="118778" y="1210450"/>
                    </a:lnTo>
                    <a:lnTo>
                      <a:pt x="118393" y="1209585"/>
                    </a:lnTo>
                    <a:lnTo>
                      <a:pt x="117677" y="1207203"/>
                    </a:lnTo>
                    <a:lnTo>
                      <a:pt x="117427" y="1205718"/>
                    </a:lnTo>
                    <a:lnTo>
                      <a:pt x="118173" y="1204497"/>
                    </a:lnTo>
                    <a:lnTo>
                      <a:pt x="120456" y="1206140"/>
                    </a:lnTo>
                    <a:lnTo>
                      <a:pt x="122963" y="1208543"/>
                    </a:lnTo>
                    <a:lnTo>
                      <a:pt x="124464" y="1209634"/>
                    </a:lnTo>
                    <a:lnTo>
                      <a:pt x="128725" y="1197718"/>
                    </a:lnTo>
                    <a:lnTo>
                      <a:pt x="129658" y="1193538"/>
                    </a:lnTo>
                    <a:lnTo>
                      <a:pt x="129944" y="1193272"/>
                    </a:lnTo>
                    <a:lnTo>
                      <a:pt x="130370" y="1193179"/>
                    </a:lnTo>
                    <a:lnTo>
                      <a:pt x="130804" y="1192989"/>
                    </a:lnTo>
                    <a:lnTo>
                      <a:pt x="131152" y="1192447"/>
                    </a:lnTo>
                    <a:lnTo>
                      <a:pt x="131347" y="1191691"/>
                    </a:lnTo>
                    <a:lnTo>
                      <a:pt x="131615" y="1189683"/>
                    </a:lnTo>
                    <a:lnTo>
                      <a:pt x="131660" y="1184324"/>
                    </a:lnTo>
                    <a:lnTo>
                      <a:pt x="132490" y="1182365"/>
                    </a:lnTo>
                    <a:lnTo>
                      <a:pt x="135066" y="1181271"/>
                    </a:lnTo>
                    <a:lnTo>
                      <a:pt x="136045" y="1180703"/>
                    </a:lnTo>
                    <a:lnTo>
                      <a:pt x="137333" y="1178273"/>
                    </a:lnTo>
                    <a:lnTo>
                      <a:pt x="138240" y="1177063"/>
                    </a:lnTo>
                    <a:lnTo>
                      <a:pt x="147013" y="1172151"/>
                    </a:lnTo>
                    <a:lnTo>
                      <a:pt x="163231" y="1158382"/>
                    </a:lnTo>
                    <a:lnTo>
                      <a:pt x="167952" y="1156161"/>
                    </a:lnTo>
                    <a:lnTo>
                      <a:pt x="172632" y="1156963"/>
                    </a:lnTo>
                    <a:lnTo>
                      <a:pt x="177806" y="1154062"/>
                    </a:lnTo>
                    <a:lnTo>
                      <a:pt x="179116" y="1152843"/>
                    </a:lnTo>
                    <a:lnTo>
                      <a:pt x="180153" y="1151534"/>
                    </a:lnTo>
                    <a:lnTo>
                      <a:pt x="181363" y="1150446"/>
                    </a:lnTo>
                    <a:lnTo>
                      <a:pt x="182541" y="1150283"/>
                    </a:lnTo>
                    <a:lnTo>
                      <a:pt x="183507" y="1151785"/>
                    </a:lnTo>
                    <a:lnTo>
                      <a:pt x="196434" y="1141279"/>
                    </a:lnTo>
                    <a:lnTo>
                      <a:pt x="222295" y="1126584"/>
                    </a:lnTo>
                    <a:lnTo>
                      <a:pt x="224921" y="1124572"/>
                    </a:lnTo>
                    <a:lnTo>
                      <a:pt x="225853" y="1122107"/>
                    </a:lnTo>
                    <a:lnTo>
                      <a:pt x="226276" y="1119785"/>
                    </a:lnTo>
                    <a:lnTo>
                      <a:pt x="227642" y="1117507"/>
                    </a:lnTo>
                    <a:lnTo>
                      <a:pt x="230567" y="1113737"/>
                    </a:lnTo>
                    <a:lnTo>
                      <a:pt x="237142" y="1102237"/>
                    </a:lnTo>
                    <a:lnTo>
                      <a:pt x="239559" y="1099084"/>
                    </a:lnTo>
                    <a:lnTo>
                      <a:pt x="243483" y="1095420"/>
                    </a:lnTo>
                    <a:lnTo>
                      <a:pt x="259541" y="1085076"/>
                    </a:lnTo>
                    <a:lnTo>
                      <a:pt x="260877" y="1083629"/>
                    </a:lnTo>
                    <a:lnTo>
                      <a:pt x="261735" y="1078937"/>
                    </a:lnTo>
                    <a:lnTo>
                      <a:pt x="264583" y="1073854"/>
                    </a:lnTo>
                    <a:lnTo>
                      <a:pt x="266180" y="1068425"/>
                    </a:lnTo>
                    <a:lnTo>
                      <a:pt x="269026" y="1064039"/>
                    </a:lnTo>
                    <a:lnTo>
                      <a:pt x="272335" y="1060254"/>
                    </a:lnTo>
                    <a:lnTo>
                      <a:pt x="274700" y="1058536"/>
                    </a:lnTo>
                    <a:lnTo>
                      <a:pt x="276558" y="1057845"/>
                    </a:lnTo>
                    <a:lnTo>
                      <a:pt x="282027" y="1054079"/>
                    </a:lnTo>
                    <a:lnTo>
                      <a:pt x="285803" y="1052180"/>
                    </a:lnTo>
                    <a:lnTo>
                      <a:pt x="287436" y="1051050"/>
                    </a:lnTo>
                    <a:lnTo>
                      <a:pt x="288963" y="1049508"/>
                    </a:lnTo>
                    <a:lnTo>
                      <a:pt x="293132" y="1048029"/>
                    </a:lnTo>
                    <a:lnTo>
                      <a:pt x="296480" y="1045441"/>
                    </a:lnTo>
                    <a:lnTo>
                      <a:pt x="298756" y="1041617"/>
                    </a:lnTo>
                    <a:lnTo>
                      <a:pt x="299799" y="1036396"/>
                    </a:lnTo>
                    <a:lnTo>
                      <a:pt x="299326" y="1030507"/>
                    </a:lnTo>
                    <a:lnTo>
                      <a:pt x="299981" y="1028855"/>
                    </a:lnTo>
                    <a:lnTo>
                      <a:pt x="302570" y="1027999"/>
                    </a:lnTo>
                    <a:lnTo>
                      <a:pt x="304010" y="1028336"/>
                    </a:lnTo>
                    <a:lnTo>
                      <a:pt x="306000" y="1029201"/>
                    </a:lnTo>
                    <a:lnTo>
                      <a:pt x="308471" y="1029822"/>
                    </a:lnTo>
                    <a:lnTo>
                      <a:pt x="311273" y="1029548"/>
                    </a:lnTo>
                    <a:lnTo>
                      <a:pt x="313442" y="1028268"/>
                    </a:lnTo>
                    <a:lnTo>
                      <a:pt x="316170" y="1024988"/>
                    </a:lnTo>
                    <a:lnTo>
                      <a:pt x="317727" y="1024182"/>
                    </a:lnTo>
                    <a:lnTo>
                      <a:pt x="322937" y="1023432"/>
                    </a:lnTo>
                    <a:lnTo>
                      <a:pt x="327942" y="1022072"/>
                    </a:lnTo>
                    <a:lnTo>
                      <a:pt x="329823" y="1020832"/>
                    </a:lnTo>
                    <a:lnTo>
                      <a:pt x="333162" y="1017532"/>
                    </a:lnTo>
                    <a:lnTo>
                      <a:pt x="334276" y="1016794"/>
                    </a:lnTo>
                    <a:lnTo>
                      <a:pt x="334944" y="1016454"/>
                    </a:lnTo>
                    <a:lnTo>
                      <a:pt x="335835" y="1015638"/>
                    </a:lnTo>
                    <a:lnTo>
                      <a:pt x="336595" y="1014540"/>
                    </a:lnTo>
                    <a:lnTo>
                      <a:pt x="337111" y="1011588"/>
                    </a:lnTo>
                    <a:lnTo>
                      <a:pt x="338181" y="1010888"/>
                    </a:lnTo>
                    <a:lnTo>
                      <a:pt x="340654" y="1010630"/>
                    </a:lnTo>
                    <a:lnTo>
                      <a:pt x="344799" y="1008543"/>
                    </a:lnTo>
                    <a:lnTo>
                      <a:pt x="357080" y="997067"/>
                    </a:lnTo>
                    <a:lnTo>
                      <a:pt x="361691" y="990934"/>
                    </a:lnTo>
                    <a:lnTo>
                      <a:pt x="365198" y="983087"/>
                    </a:lnTo>
                    <a:lnTo>
                      <a:pt x="367158" y="981321"/>
                    </a:lnTo>
                    <a:lnTo>
                      <a:pt x="366221" y="979648"/>
                    </a:lnTo>
                    <a:lnTo>
                      <a:pt x="367990" y="978663"/>
                    </a:lnTo>
                    <a:lnTo>
                      <a:pt x="368932" y="978376"/>
                    </a:lnTo>
                    <a:lnTo>
                      <a:pt x="370129" y="978271"/>
                    </a:lnTo>
                    <a:lnTo>
                      <a:pt x="371439" y="978482"/>
                    </a:lnTo>
                    <a:lnTo>
                      <a:pt x="372497" y="978915"/>
                    </a:lnTo>
                    <a:lnTo>
                      <a:pt x="372778" y="979413"/>
                    </a:lnTo>
                    <a:lnTo>
                      <a:pt x="371581" y="979795"/>
                    </a:lnTo>
                    <a:lnTo>
                      <a:pt x="369939" y="981148"/>
                    </a:lnTo>
                    <a:lnTo>
                      <a:pt x="369522" y="983830"/>
                    </a:lnTo>
                    <a:lnTo>
                      <a:pt x="369647" y="989053"/>
                    </a:lnTo>
                    <a:lnTo>
                      <a:pt x="369127" y="990140"/>
                    </a:lnTo>
                    <a:lnTo>
                      <a:pt x="367354" y="992436"/>
                    </a:lnTo>
                    <a:lnTo>
                      <a:pt x="366966" y="993932"/>
                    </a:lnTo>
                    <a:lnTo>
                      <a:pt x="367111" y="995533"/>
                    </a:lnTo>
                    <a:lnTo>
                      <a:pt x="367608" y="996398"/>
                    </a:lnTo>
                    <a:lnTo>
                      <a:pt x="373961" y="1000851"/>
                    </a:lnTo>
                    <a:lnTo>
                      <a:pt x="376394" y="1001573"/>
                    </a:lnTo>
                    <a:lnTo>
                      <a:pt x="379284" y="1001344"/>
                    </a:lnTo>
                    <a:lnTo>
                      <a:pt x="381539" y="1000417"/>
                    </a:lnTo>
                    <a:lnTo>
                      <a:pt x="384075" y="998827"/>
                    </a:lnTo>
                    <a:lnTo>
                      <a:pt x="386130" y="997042"/>
                    </a:lnTo>
                    <a:lnTo>
                      <a:pt x="386895" y="995490"/>
                    </a:lnTo>
                    <a:lnTo>
                      <a:pt x="387867" y="994401"/>
                    </a:lnTo>
                    <a:lnTo>
                      <a:pt x="399784" y="986878"/>
                    </a:lnTo>
                    <a:lnTo>
                      <a:pt x="400844" y="986600"/>
                    </a:lnTo>
                    <a:lnTo>
                      <a:pt x="403259" y="988158"/>
                    </a:lnTo>
                    <a:lnTo>
                      <a:pt x="403926" y="988428"/>
                    </a:lnTo>
                    <a:lnTo>
                      <a:pt x="405349" y="987968"/>
                    </a:lnTo>
                    <a:lnTo>
                      <a:pt x="406495" y="987105"/>
                    </a:lnTo>
                    <a:lnTo>
                      <a:pt x="409336" y="983813"/>
                    </a:lnTo>
                    <a:lnTo>
                      <a:pt x="410342" y="982287"/>
                    </a:lnTo>
                    <a:lnTo>
                      <a:pt x="411069" y="982199"/>
                    </a:lnTo>
                    <a:lnTo>
                      <a:pt x="412004" y="983043"/>
                    </a:lnTo>
                    <a:lnTo>
                      <a:pt x="412258" y="983768"/>
                    </a:lnTo>
                    <a:lnTo>
                      <a:pt x="412235" y="984580"/>
                    </a:lnTo>
                    <a:lnTo>
                      <a:pt x="412354" y="985693"/>
                    </a:lnTo>
                    <a:lnTo>
                      <a:pt x="411746" y="987640"/>
                    </a:lnTo>
                    <a:lnTo>
                      <a:pt x="411734" y="988450"/>
                    </a:lnTo>
                    <a:lnTo>
                      <a:pt x="412122" y="989063"/>
                    </a:lnTo>
                    <a:lnTo>
                      <a:pt x="413375" y="990039"/>
                    </a:lnTo>
                    <a:lnTo>
                      <a:pt x="413679" y="990407"/>
                    </a:lnTo>
                    <a:lnTo>
                      <a:pt x="414648" y="991854"/>
                    </a:lnTo>
                    <a:lnTo>
                      <a:pt x="416727" y="992944"/>
                    </a:lnTo>
                    <a:lnTo>
                      <a:pt x="426042" y="995642"/>
                    </a:lnTo>
                    <a:lnTo>
                      <a:pt x="430828" y="996355"/>
                    </a:lnTo>
                    <a:lnTo>
                      <a:pt x="435924" y="996383"/>
                    </a:lnTo>
                    <a:lnTo>
                      <a:pt x="445827" y="994532"/>
                    </a:lnTo>
                    <a:lnTo>
                      <a:pt x="454652" y="991357"/>
                    </a:lnTo>
                    <a:lnTo>
                      <a:pt x="458084" y="989155"/>
                    </a:lnTo>
                    <a:lnTo>
                      <a:pt x="461952" y="985370"/>
                    </a:lnTo>
                    <a:lnTo>
                      <a:pt x="464635" y="983778"/>
                    </a:lnTo>
                    <a:lnTo>
                      <a:pt x="467145" y="984036"/>
                    </a:lnTo>
                    <a:lnTo>
                      <a:pt x="468785" y="985375"/>
                    </a:lnTo>
                    <a:lnTo>
                      <a:pt x="470545" y="985019"/>
                    </a:lnTo>
                    <a:lnTo>
                      <a:pt x="471655" y="983507"/>
                    </a:lnTo>
                    <a:lnTo>
                      <a:pt x="471968" y="982918"/>
                    </a:lnTo>
                    <a:lnTo>
                      <a:pt x="472758" y="983346"/>
                    </a:lnTo>
                    <a:lnTo>
                      <a:pt x="473430" y="984150"/>
                    </a:lnTo>
                    <a:lnTo>
                      <a:pt x="473426" y="984682"/>
                    </a:lnTo>
                    <a:lnTo>
                      <a:pt x="475177" y="983956"/>
                    </a:lnTo>
                    <a:lnTo>
                      <a:pt x="479665" y="981189"/>
                    </a:lnTo>
                    <a:lnTo>
                      <a:pt x="480579" y="982061"/>
                    </a:lnTo>
                    <a:lnTo>
                      <a:pt x="482074" y="980738"/>
                    </a:lnTo>
                    <a:lnTo>
                      <a:pt x="486303" y="978503"/>
                    </a:lnTo>
                    <a:lnTo>
                      <a:pt x="488906" y="976490"/>
                    </a:lnTo>
                    <a:lnTo>
                      <a:pt x="491337" y="975772"/>
                    </a:lnTo>
                    <a:lnTo>
                      <a:pt x="492317" y="975266"/>
                    </a:lnTo>
                    <a:lnTo>
                      <a:pt x="493354" y="973871"/>
                    </a:lnTo>
                    <a:lnTo>
                      <a:pt x="494429" y="970823"/>
                    </a:lnTo>
                    <a:lnTo>
                      <a:pt x="495100" y="969588"/>
                    </a:lnTo>
                    <a:lnTo>
                      <a:pt x="496338" y="968042"/>
                    </a:lnTo>
                    <a:lnTo>
                      <a:pt x="497115" y="967665"/>
                    </a:lnTo>
                    <a:lnTo>
                      <a:pt x="500140" y="966966"/>
                    </a:lnTo>
                    <a:lnTo>
                      <a:pt x="500967" y="966201"/>
                    </a:lnTo>
                    <a:lnTo>
                      <a:pt x="502318" y="963815"/>
                    </a:lnTo>
                    <a:lnTo>
                      <a:pt x="502629" y="962716"/>
                    </a:lnTo>
                    <a:lnTo>
                      <a:pt x="502136" y="960159"/>
                    </a:lnTo>
                    <a:lnTo>
                      <a:pt x="502192" y="958962"/>
                    </a:lnTo>
                    <a:lnTo>
                      <a:pt x="502788" y="957852"/>
                    </a:lnTo>
                    <a:lnTo>
                      <a:pt x="524393" y="938329"/>
                    </a:lnTo>
                    <a:lnTo>
                      <a:pt x="526146" y="937355"/>
                    </a:lnTo>
                    <a:lnTo>
                      <a:pt x="527436" y="936965"/>
                    </a:lnTo>
                    <a:lnTo>
                      <a:pt x="528266" y="936404"/>
                    </a:lnTo>
                    <a:lnTo>
                      <a:pt x="529167" y="935963"/>
                    </a:lnTo>
                    <a:lnTo>
                      <a:pt x="530584" y="935962"/>
                    </a:lnTo>
                    <a:lnTo>
                      <a:pt x="531009" y="936774"/>
                    </a:lnTo>
                    <a:lnTo>
                      <a:pt x="531119" y="938100"/>
                    </a:lnTo>
                    <a:lnTo>
                      <a:pt x="531623" y="938723"/>
                    </a:lnTo>
                    <a:lnTo>
                      <a:pt x="533210" y="937450"/>
                    </a:lnTo>
                    <a:lnTo>
                      <a:pt x="535899" y="938284"/>
                    </a:lnTo>
                    <a:lnTo>
                      <a:pt x="537927" y="937292"/>
                    </a:lnTo>
                    <a:lnTo>
                      <a:pt x="539699" y="935691"/>
                    </a:lnTo>
                    <a:lnTo>
                      <a:pt x="541611" y="934723"/>
                    </a:lnTo>
                    <a:lnTo>
                      <a:pt x="542879" y="934316"/>
                    </a:lnTo>
                    <a:lnTo>
                      <a:pt x="545213" y="932823"/>
                    </a:lnTo>
                    <a:lnTo>
                      <a:pt x="546384" y="932416"/>
                    </a:lnTo>
                    <a:lnTo>
                      <a:pt x="547981" y="932641"/>
                    </a:lnTo>
                    <a:lnTo>
                      <a:pt x="548524" y="933568"/>
                    </a:lnTo>
                    <a:lnTo>
                      <a:pt x="548999" y="934715"/>
                    </a:lnTo>
                    <a:lnTo>
                      <a:pt x="550436" y="935521"/>
                    </a:lnTo>
                    <a:lnTo>
                      <a:pt x="552284" y="935198"/>
                    </a:lnTo>
                    <a:lnTo>
                      <a:pt x="557111" y="932623"/>
                    </a:lnTo>
                    <a:lnTo>
                      <a:pt x="573685" y="927534"/>
                    </a:lnTo>
                    <a:lnTo>
                      <a:pt x="573555" y="927622"/>
                    </a:lnTo>
                    <a:lnTo>
                      <a:pt x="574027" y="927613"/>
                    </a:lnTo>
                    <a:lnTo>
                      <a:pt x="575301" y="927357"/>
                    </a:lnTo>
                    <a:lnTo>
                      <a:pt x="575881" y="927038"/>
                    </a:lnTo>
                    <a:lnTo>
                      <a:pt x="576158" y="926753"/>
                    </a:lnTo>
                    <a:lnTo>
                      <a:pt x="576490" y="926515"/>
                    </a:lnTo>
                    <a:lnTo>
                      <a:pt x="580043" y="925277"/>
                    </a:lnTo>
                    <a:lnTo>
                      <a:pt x="581276" y="924993"/>
                    </a:lnTo>
                    <a:lnTo>
                      <a:pt x="582658" y="925033"/>
                    </a:lnTo>
                    <a:lnTo>
                      <a:pt x="583460" y="925391"/>
                    </a:lnTo>
                    <a:lnTo>
                      <a:pt x="584137" y="925890"/>
                    </a:lnTo>
                    <a:lnTo>
                      <a:pt x="585119" y="926282"/>
                    </a:lnTo>
                    <a:lnTo>
                      <a:pt x="586933" y="926413"/>
                    </a:lnTo>
                    <a:lnTo>
                      <a:pt x="589258" y="926117"/>
                    </a:lnTo>
                    <a:lnTo>
                      <a:pt x="591592" y="925099"/>
                    </a:lnTo>
                    <a:lnTo>
                      <a:pt x="595604" y="921321"/>
                    </a:lnTo>
                    <a:lnTo>
                      <a:pt x="598246" y="920526"/>
                    </a:lnTo>
                    <a:lnTo>
                      <a:pt x="601042" y="920001"/>
                    </a:lnTo>
                    <a:lnTo>
                      <a:pt x="603566" y="919006"/>
                    </a:lnTo>
                    <a:lnTo>
                      <a:pt x="606464" y="916212"/>
                    </a:lnTo>
                    <a:lnTo>
                      <a:pt x="608544" y="912668"/>
                    </a:lnTo>
                    <a:lnTo>
                      <a:pt x="611417" y="905708"/>
                    </a:lnTo>
                    <a:lnTo>
                      <a:pt x="619788" y="894218"/>
                    </a:lnTo>
                    <a:lnTo>
                      <a:pt x="620772" y="889945"/>
                    </a:lnTo>
                    <a:lnTo>
                      <a:pt x="621039" y="887075"/>
                    </a:lnTo>
                    <a:lnTo>
                      <a:pt x="622250" y="885674"/>
                    </a:lnTo>
                    <a:lnTo>
                      <a:pt x="623917" y="884712"/>
                    </a:lnTo>
                    <a:lnTo>
                      <a:pt x="625563" y="883201"/>
                    </a:lnTo>
                    <a:lnTo>
                      <a:pt x="629420" y="881393"/>
                    </a:lnTo>
                    <a:lnTo>
                      <a:pt x="630343" y="880808"/>
                    </a:lnTo>
                    <a:lnTo>
                      <a:pt x="630796" y="879615"/>
                    </a:lnTo>
                    <a:lnTo>
                      <a:pt x="631085" y="878248"/>
                    </a:lnTo>
                    <a:lnTo>
                      <a:pt x="631509" y="877165"/>
                    </a:lnTo>
                    <a:lnTo>
                      <a:pt x="634552" y="874744"/>
                    </a:lnTo>
                    <a:lnTo>
                      <a:pt x="637356" y="875085"/>
                    </a:lnTo>
                    <a:lnTo>
                      <a:pt x="642947" y="879162"/>
                    </a:lnTo>
                    <a:lnTo>
                      <a:pt x="642584" y="875723"/>
                    </a:lnTo>
                    <a:lnTo>
                      <a:pt x="642688" y="873826"/>
                    </a:lnTo>
                    <a:lnTo>
                      <a:pt x="643681" y="872927"/>
                    </a:lnTo>
                    <a:lnTo>
                      <a:pt x="646100" y="872514"/>
                    </a:lnTo>
                    <a:lnTo>
                      <a:pt x="648532" y="872557"/>
                    </a:lnTo>
                    <a:lnTo>
                      <a:pt x="658370" y="874638"/>
                    </a:lnTo>
                    <a:lnTo>
                      <a:pt x="663408" y="875037"/>
                    </a:lnTo>
                    <a:lnTo>
                      <a:pt x="666264" y="874869"/>
                    </a:lnTo>
                    <a:lnTo>
                      <a:pt x="668647" y="875036"/>
                    </a:lnTo>
                    <a:lnTo>
                      <a:pt x="673676" y="876330"/>
                    </a:lnTo>
                    <a:lnTo>
                      <a:pt x="675973" y="876538"/>
                    </a:lnTo>
                    <a:lnTo>
                      <a:pt x="677061" y="876130"/>
                    </a:lnTo>
                    <a:lnTo>
                      <a:pt x="678410" y="874667"/>
                    </a:lnTo>
                    <a:lnTo>
                      <a:pt x="679091" y="874438"/>
                    </a:lnTo>
                    <a:lnTo>
                      <a:pt x="680464" y="875017"/>
                    </a:lnTo>
                    <a:lnTo>
                      <a:pt x="681103" y="875990"/>
                    </a:lnTo>
                    <a:lnTo>
                      <a:pt x="681541" y="877132"/>
                    </a:lnTo>
                    <a:lnTo>
                      <a:pt x="682341" y="878142"/>
                    </a:lnTo>
                    <a:lnTo>
                      <a:pt x="686955" y="880562"/>
                    </a:lnTo>
                    <a:lnTo>
                      <a:pt x="689860" y="881622"/>
                    </a:lnTo>
                    <a:lnTo>
                      <a:pt x="692324" y="882049"/>
                    </a:lnTo>
                    <a:lnTo>
                      <a:pt x="695076" y="881387"/>
                    </a:lnTo>
                    <a:lnTo>
                      <a:pt x="698868" y="878438"/>
                    </a:lnTo>
                    <a:lnTo>
                      <a:pt x="700567" y="877673"/>
                    </a:lnTo>
                    <a:lnTo>
                      <a:pt x="701129" y="877118"/>
                    </a:lnTo>
                    <a:lnTo>
                      <a:pt x="703448" y="873324"/>
                    </a:lnTo>
                    <a:lnTo>
                      <a:pt x="704307" y="872994"/>
                    </a:lnTo>
                    <a:lnTo>
                      <a:pt x="706637" y="873574"/>
                    </a:lnTo>
                    <a:lnTo>
                      <a:pt x="708031" y="873275"/>
                    </a:lnTo>
                    <a:lnTo>
                      <a:pt x="709708" y="871814"/>
                    </a:lnTo>
                    <a:lnTo>
                      <a:pt x="709768" y="870463"/>
                    </a:lnTo>
                    <a:lnTo>
                      <a:pt x="709251" y="869180"/>
                    </a:lnTo>
                    <a:lnTo>
                      <a:pt x="709199" y="867904"/>
                    </a:lnTo>
                    <a:lnTo>
                      <a:pt x="711270" y="866318"/>
                    </a:lnTo>
                    <a:lnTo>
                      <a:pt x="713807" y="865873"/>
                    </a:lnTo>
                    <a:lnTo>
                      <a:pt x="719464" y="865900"/>
                    </a:lnTo>
                    <a:lnTo>
                      <a:pt x="731794" y="862173"/>
                    </a:lnTo>
                    <a:lnTo>
                      <a:pt x="751243" y="857017"/>
                    </a:lnTo>
                    <a:lnTo>
                      <a:pt x="771263" y="853144"/>
                    </a:lnTo>
                    <a:lnTo>
                      <a:pt x="786510" y="846515"/>
                    </a:lnTo>
                    <a:lnTo>
                      <a:pt x="819394" y="829911"/>
                    </a:lnTo>
                    <a:lnTo>
                      <a:pt x="837126" y="819785"/>
                    </a:lnTo>
                    <a:lnTo>
                      <a:pt x="854703" y="809825"/>
                    </a:lnTo>
                    <a:lnTo>
                      <a:pt x="874569" y="793352"/>
                    </a:lnTo>
                    <a:lnTo>
                      <a:pt x="878772" y="788285"/>
                    </a:lnTo>
                    <a:lnTo>
                      <a:pt x="880398" y="787516"/>
                    </a:lnTo>
                    <a:lnTo>
                      <a:pt x="881978" y="786425"/>
                    </a:lnTo>
                    <a:lnTo>
                      <a:pt x="895084" y="769904"/>
                    </a:lnTo>
                    <a:lnTo>
                      <a:pt x="906470" y="751712"/>
                    </a:lnTo>
                    <a:lnTo>
                      <a:pt x="917521" y="731028"/>
                    </a:lnTo>
                    <a:lnTo>
                      <a:pt x="919467" y="723597"/>
                    </a:lnTo>
                    <a:lnTo>
                      <a:pt x="921446" y="720365"/>
                    </a:lnTo>
                    <a:lnTo>
                      <a:pt x="922062" y="718454"/>
                    </a:lnTo>
                    <a:lnTo>
                      <a:pt x="922165" y="715796"/>
                    </a:lnTo>
                    <a:lnTo>
                      <a:pt x="922380" y="714394"/>
                    </a:lnTo>
                    <a:lnTo>
                      <a:pt x="923087" y="713183"/>
                    </a:lnTo>
                    <a:lnTo>
                      <a:pt x="924817" y="711145"/>
                    </a:lnTo>
                    <a:lnTo>
                      <a:pt x="925494" y="709799"/>
                    </a:lnTo>
                    <a:lnTo>
                      <a:pt x="926929" y="703681"/>
                    </a:lnTo>
                    <a:lnTo>
                      <a:pt x="928858" y="698196"/>
                    </a:lnTo>
                    <a:lnTo>
                      <a:pt x="930035" y="696313"/>
                    </a:lnTo>
                    <a:lnTo>
                      <a:pt x="930553" y="693155"/>
                    </a:lnTo>
                    <a:lnTo>
                      <a:pt x="930584" y="691928"/>
                    </a:lnTo>
                    <a:lnTo>
                      <a:pt x="930045" y="690243"/>
                    </a:lnTo>
                    <a:lnTo>
                      <a:pt x="928985" y="689214"/>
                    </a:lnTo>
                    <a:lnTo>
                      <a:pt x="927792" y="688398"/>
                    </a:lnTo>
                    <a:lnTo>
                      <a:pt x="926844" y="687391"/>
                    </a:lnTo>
                    <a:lnTo>
                      <a:pt x="925565" y="684017"/>
                    </a:lnTo>
                    <a:lnTo>
                      <a:pt x="926913" y="683660"/>
                    </a:lnTo>
                    <a:lnTo>
                      <a:pt x="929327" y="684288"/>
                    </a:lnTo>
                    <a:lnTo>
                      <a:pt x="931227" y="683863"/>
                    </a:lnTo>
                    <a:lnTo>
                      <a:pt x="932151" y="683014"/>
                    </a:lnTo>
                    <a:lnTo>
                      <a:pt x="933400" y="682528"/>
                    </a:lnTo>
                    <a:lnTo>
                      <a:pt x="937919" y="681829"/>
                    </a:lnTo>
                    <a:lnTo>
                      <a:pt x="938880" y="681199"/>
                    </a:lnTo>
                    <a:lnTo>
                      <a:pt x="943995" y="675313"/>
                    </a:lnTo>
                    <a:lnTo>
                      <a:pt x="944834" y="673100"/>
                    </a:lnTo>
                    <a:lnTo>
                      <a:pt x="944982" y="670281"/>
                    </a:lnTo>
                    <a:lnTo>
                      <a:pt x="944219" y="668646"/>
                    </a:lnTo>
                    <a:lnTo>
                      <a:pt x="942580" y="667592"/>
                    </a:lnTo>
                    <a:lnTo>
                      <a:pt x="938741" y="665847"/>
                    </a:lnTo>
                    <a:lnTo>
                      <a:pt x="941964" y="662980"/>
                    </a:lnTo>
                    <a:lnTo>
                      <a:pt x="943567" y="660861"/>
                    </a:lnTo>
                    <a:lnTo>
                      <a:pt x="945796" y="653057"/>
                    </a:lnTo>
                    <a:lnTo>
                      <a:pt x="947330" y="649774"/>
                    </a:lnTo>
                    <a:lnTo>
                      <a:pt x="948778" y="648261"/>
                    </a:lnTo>
                    <a:lnTo>
                      <a:pt x="950479" y="648625"/>
                    </a:lnTo>
                    <a:lnTo>
                      <a:pt x="952176" y="649507"/>
                    </a:lnTo>
                    <a:lnTo>
                      <a:pt x="954164" y="650270"/>
                    </a:lnTo>
                    <a:lnTo>
                      <a:pt x="956869" y="650182"/>
                    </a:lnTo>
                    <a:lnTo>
                      <a:pt x="959439" y="649009"/>
                    </a:lnTo>
                    <a:lnTo>
                      <a:pt x="972350" y="637609"/>
                    </a:lnTo>
                    <a:lnTo>
                      <a:pt x="974824" y="634274"/>
                    </a:lnTo>
                    <a:lnTo>
                      <a:pt x="975648" y="630442"/>
                    </a:lnTo>
                    <a:lnTo>
                      <a:pt x="976668" y="628871"/>
                    </a:lnTo>
                    <a:lnTo>
                      <a:pt x="983730" y="624880"/>
                    </a:lnTo>
                    <a:lnTo>
                      <a:pt x="986048" y="622858"/>
                    </a:lnTo>
                    <a:lnTo>
                      <a:pt x="987854" y="620634"/>
                    </a:lnTo>
                    <a:lnTo>
                      <a:pt x="990620" y="615476"/>
                    </a:lnTo>
                    <a:lnTo>
                      <a:pt x="991015" y="616003"/>
                    </a:lnTo>
                    <a:lnTo>
                      <a:pt x="991790" y="616542"/>
                    </a:lnTo>
                    <a:lnTo>
                      <a:pt x="992407" y="617093"/>
                    </a:lnTo>
                    <a:lnTo>
                      <a:pt x="993793" y="613376"/>
                    </a:lnTo>
                    <a:lnTo>
                      <a:pt x="994885" y="611486"/>
                    </a:lnTo>
                    <a:lnTo>
                      <a:pt x="998490" y="609847"/>
                    </a:lnTo>
                    <a:lnTo>
                      <a:pt x="1007130" y="604466"/>
                    </a:lnTo>
                    <a:lnTo>
                      <a:pt x="1009692" y="600457"/>
                    </a:lnTo>
                    <a:lnTo>
                      <a:pt x="1011367" y="596024"/>
                    </a:lnTo>
                    <a:lnTo>
                      <a:pt x="1011907" y="592862"/>
                    </a:lnTo>
                    <a:lnTo>
                      <a:pt x="1011407" y="588011"/>
                    </a:lnTo>
                    <a:lnTo>
                      <a:pt x="1010331" y="584734"/>
                    </a:lnTo>
                    <a:lnTo>
                      <a:pt x="1008156" y="582682"/>
                    </a:lnTo>
                    <a:lnTo>
                      <a:pt x="1004346" y="581488"/>
                    </a:lnTo>
                    <a:lnTo>
                      <a:pt x="1000584" y="580860"/>
                    </a:lnTo>
                    <a:lnTo>
                      <a:pt x="996287" y="580760"/>
                    </a:lnTo>
                    <a:lnTo>
                      <a:pt x="992512" y="582201"/>
                    </a:lnTo>
                    <a:lnTo>
                      <a:pt x="990327" y="586150"/>
                    </a:lnTo>
                    <a:lnTo>
                      <a:pt x="989571" y="586211"/>
                    </a:lnTo>
                    <a:lnTo>
                      <a:pt x="989064" y="585366"/>
                    </a:lnTo>
                    <a:lnTo>
                      <a:pt x="988420" y="584712"/>
                    </a:lnTo>
                    <a:lnTo>
                      <a:pt x="987696" y="584201"/>
                    </a:lnTo>
                    <a:lnTo>
                      <a:pt x="986808" y="583777"/>
                    </a:lnTo>
                    <a:lnTo>
                      <a:pt x="989747" y="579282"/>
                    </a:lnTo>
                    <a:lnTo>
                      <a:pt x="990887" y="574774"/>
                    </a:lnTo>
                    <a:lnTo>
                      <a:pt x="990490" y="569873"/>
                    </a:lnTo>
                    <a:lnTo>
                      <a:pt x="988210" y="561328"/>
                    </a:lnTo>
                    <a:lnTo>
                      <a:pt x="988125" y="553124"/>
                    </a:lnTo>
                    <a:lnTo>
                      <a:pt x="988334" y="551896"/>
                    </a:lnTo>
                    <a:lnTo>
                      <a:pt x="988748" y="550440"/>
                    </a:lnTo>
                    <a:lnTo>
                      <a:pt x="988872" y="548976"/>
                    </a:lnTo>
                    <a:lnTo>
                      <a:pt x="988189" y="547734"/>
                    </a:lnTo>
                    <a:lnTo>
                      <a:pt x="986567" y="545640"/>
                    </a:lnTo>
                    <a:lnTo>
                      <a:pt x="985015" y="543088"/>
                    </a:lnTo>
                    <a:lnTo>
                      <a:pt x="984579" y="541953"/>
                    </a:lnTo>
                    <a:lnTo>
                      <a:pt x="983807" y="538758"/>
                    </a:lnTo>
                    <a:lnTo>
                      <a:pt x="981887" y="534897"/>
                    </a:lnTo>
                    <a:lnTo>
                      <a:pt x="981535" y="533671"/>
                    </a:lnTo>
                    <a:lnTo>
                      <a:pt x="980312" y="531704"/>
                    </a:lnTo>
                    <a:lnTo>
                      <a:pt x="980000" y="530623"/>
                    </a:lnTo>
                    <a:lnTo>
                      <a:pt x="978846" y="517131"/>
                    </a:lnTo>
                    <a:lnTo>
                      <a:pt x="978869" y="501945"/>
                    </a:lnTo>
                    <a:lnTo>
                      <a:pt x="980640" y="495871"/>
                    </a:lnTo>
                    <a:lnTo>
                      <a:pt x="980969" y="491378"/>
                    </a:lnTo>
                    <a:lnTo>
                      <a:pt x="981645" y="489132"/>
                    </a:lnTo>
                    <a:lnTo>
                      <a:pt x="982969" y="487257"/>
                    </a:lnTo>
                    <a:lnTo>
                      <a:pt x="985040" y="486344"/>
                    </a:lnTo>
                    <a:lnTo>
                      <a:pt x="985712" y="484488"/>
                    </a:lnTo>
                    <a:lnTo>
                      <a:pt x="991688" y="476218"/>
                    </a:lnTo>
                    <a:lnTo>
                      <a:pt x="993164" y="474627"/>
                    </a:lnTo>
                    <a:lnTo>
                      <a:pt x="992343" y="473280"/>
                    </a:lnTo>
                    <a:lnTo>
                      <a:pt x="990955" y="473116"/>
                    </a:lnTo>
                    <a:lnTo>
                      <a:pt x="990184" y="472535"/>
                    </a:lnTo>
                    <a:lnTo>
                      <a:pt x="991188" y="469864"/>
                    </a:lnTo>
                    <a:lnTo>
                      <a:pt x="992309" y="468227"/>
                    </a:lnTo>
                    <a:lnTo>
                      <a:pt x="1008164" y="451900"/>
                    </a:lnTo>
                    <a:lnTo>
                      <a:pt x="1012689" y="448663"/>
                    </a:lnTo>
                    <a:lnTo>
                      <a:pt x="1012038" y="451104"/>
                    </a:lnTo>
                    <a:lnTo>
                      <a:pt x="1012922" y="452678"/>
                    </a:lnTo>
                    <a:lnTo>
                      <a:pt x="1014571" y="452834"/>
                    </a:lnTo>
                    <a:lnTo>
                      <a:pt x="1016209" y="451043"/>
                    </a:lnTo>
                    <a:lnTo>
                      <a:pt x="1016450" y="448308"/>
                    </a:lnTo>
                    <a:lnTo>
                      <a:pt x="1015527" y="446105"/>
                    </a:lnTo>
                    <a:lnTo>
                      <a:pt x="1015137" y="444556"/>
                    </a:lnTo>
                    <a:lnTo>
                      <a:pt x="1016994" y="443833"/>
                    </a:lnTo>
                    <a:lnTo>
                      <a:pt x="1019219" y="444166"/>
                    </a:lnTo>
                    <a:lnTo>
                      <a:pt x="1020440" y="445336"/>
                    </a:lnTo>
                    <a:lnTo>
                      <a:pt x="1021270" y="446861"/>
                    </a:lnTo>
                    <a:lnTo>
                      <a:pt x="1022380" y="448355"/>
                    </a:lnTo>
                    <a:lnTo>
                      <a:pt x="1024089" y="449129"/>
                    </a:lnTo>
                    <a:lnTo>
                      <a:pt x="1030569" y="449936"/>
                    </a:lnTo>
                    <a:lnTo>
                      <a:pt x="1028859" y="448162"/>
                    </a:lnTo>
                    <a:lnTo>
                      <a:pt x="1025809" y="442342"/>
                    </a:lnTo>
                    <a:lnTo>
                      <a:pt x="1021848" y="438057"/>
                    </a:lnTo>
                    <a:lnTo>
                      <a:pt x="1021218" y="436526"/>
                    </a:lnTo>
                    <a:lnTo>
                      <a:pt x="1021297" y="435036"/>
                    </a:lnTo>
                    <a:lnTo>
                      <a:pt x="1021708" y="434215"/>
                    </a:lnTo>
                    <a:lnTo>
                      <a:pt x="1022257" y="433646"/>
                    </a:lnTo>
                    <a:lnTo>
                      <a:pt x="1022742" y="432872"/>
                    </a:lnTo>
                    <a:lnTo>
                      <a:pt x="1022938" y="433257"/>
                    </a:lnTo>
                    <a:lnTo>
                      <a:pt x="1023501" y="433413"/>
                    </a:lnTo>
                    <a:lnTo>
                      <a:pt x="1024090" y="433168"/>
                    </a:lnTo>
                    <a:lnTo>
                      <a:pt x="1024338" y="432307"/>
                    </a:lnTo>
                    <a:lnTo>
                      <a:pt x="1024119" y="430555"/>
                    </a:lnTo>
                    <a:lnTo>
                      <a:pt x="1024201" y="430106"/>
                    </a:lnTo>
                    <a:lnTo>
                      <a:pt x="1025111" y="428205"/>
                    </a:lnTo>
                    <a:lnTo>
                      <a:pt x="1026104" y="426676"/>
                    </a:lnTo>
                    <a:lnTo>
                      <a:pt x="1027486" y="425412"/>
                    </a:lnTo>
                    <a:lnTo>
                      <a:pt x="1029755" y="424291"/>
                    </a:lnTo>
                    <a:lnTo>
                      <a:pt x="1030533" y="426126"/>
                    </a:lnTo>
                    <a:lnTo>
                      <a:pt x="1031568" y="427237"/>
                    </a:lnTo>
                    <a:lnTo>
                      <a:pt x="1033026" y="427683"/>
                    </a:lnTo>
                    <a:lnTo>
                      <a:pt x="1035100" y="427504"/>
                    </a:lnTo>
                    <a:lnTo>
                      <a:pt x="1035981" y="427100"/>
                    </a:lnTo>
                    <a:lnTo>
                      <a:pt x="1037684" y="425792"/>
                    </a:lnTo>
                    <a:lnTo>
                      <a:pt x="1038782" y="425477"/>
                    </a:lnTo>
                    <a:lnTo>
                      <a:pt x="1041708" y="425381"/>
                    </a:lnTo>
                    <a:lnTo>
                      <a:pt x="1042563" y="425190"/>
                    </a:lnTo>
                    <a:lnTo>
                      <a:pt x="1044307" y="424048"/>
                    </a:lnTo>
                    <a:lnTo>
                      <a:pt x="1045473" y="422707"/>
                    </a:lnTo>
                    <a:lnTo>
                      <a:pt x="1046825" y="421584"/>
                    </a:lnTo>
                    <a:lnTo>
                      <a:pt x="1049062" y="421079"/>
                    </a:lnTo>
                    <a:lnTo>
                      <a:pt x="1050920" y="421318"/>
                    </a:lnTo>
                    <a:lnTo>
                      <a:pt x="1056889" y="423206"/>
                    </a:lnTo>
                    <a:lnTo>
                      <a:pt x="1049379" y="417350"/>
                    </a:lnTo>
                    <a:lnTo>
                      <a:pt x="1047060" y="414010"/>
                    </a:lnTo>
                    <a:lnTo>
                      <a:pt x="1046681" y="409766"/>
                    </a:lnTo>
                    <a:lnTo>
                      <a:pt x="1047014" y="408772"/>
                    </a:lnTo>
                    <a:lnTo>
                      <a:pt x="1047974" y="406658"/>
                    </a:lnTo>
                    <a:lnTo>
                      <a:pt x="1048125" y="405647"/>
                    </a:lnTo>
                    <a:lnTo>
                      <a:pt x="1047857" y="401216"/>
                    </a:lnTo>
                    <a:lnTo>
                      <a:pt x="1048228" y="399863"/>
                    </a:lnTo>
                    <a:lnTo>
                      <a:pt x="1049227" y="397862"/>
                    </a:lnTo>
                    <a:lnTo>
                      <a:pt x="1050659" y="396018"/>
                    </a:lnTo>
                    <a:lnTo>
                      <a:pt x="1052242" y="395163"/>
                    </a:lnTo>
                    <a:lnTo>
                      <a:pt x="1055769" y="395278"/>
                    </a:lnTo>
                    <a:lnTo>
                      <a:pt x="1057224" y="394980"/>
                    </a:lnTo>
                    <a:lnTo>
                      <a:pt x="1058575" y="393785"/>
                    </a:lnTo>
                    <a:lnTo>
                      <a:pt x="1059356" y="392180"/>
                    </a:lnTo>
                    <a:lnTo>
                      <a:pt x="1059956" y="390400"/>
                    </a:lnTo>
                    <a:lnTo>
                      <a:pt x="1060957" y="388905"/>
                    </a:lnTo>
                    <a:lnTo>
                      <a:pt x="1062892" y="388182"/>
                    </a:lnTo>
                    <a:lnTo>
                      <a:pt x="1063741" y="385510"/>
                    </a:lnTo>
                    <a:lnTo>
                      <a:pt x="1064449" y="380093"/>
                    </a:lnTo>
                    <a:lnTo>
                      <a:pt x="1065833" y="375509"/>
                    </a:lnTo>
                    <a:lnTo>
                      <a:pt x="1068558" y="375329"/>
                    </a:lnTo>
                    <a:lnTo>
                      <a:pt x="1076687" y="369345"/>
                    </a:lnTo>
                    <a:lnTo>
                      <a:pt x="1078438" y="370269"/>
                    </a:lnTo>
                    <a:lnTo>
                      <a:pt x="1078268" y="372027"/>
                    </a:lnTo>
                    <a:lnTo>
                      <a:pt x="1076039" y="375662"/>
                    </a:lnTo>
                    <a:lnTo>
                      <a:pt x="1081503" y="377608"/>
                    </a:lnTo>
                    <a:lnTo>
                      <a:pt x="1083677" y="379058"/>
                    </a:lnTo>
                    <a:lnTo>
                      <a:pt x="1083233" y="381300"/>
                    </a:lnTo>
                    <a:lnTo>
                      <a:pt x="1081691" y="382380"/>
                    </a:lnTo>
                    <a:lnTo>
                      <a:pt x="1080147" y="382377"/>
                    </a:lnTo>
                    <a:lnTo>
                      <a:pt x="1078579" y="381976"/>
                    </a:lnTo>
                    <a:lnTo>
                      <a:pt x="1076922" y="381761"/>
                    </a:lnTo>
                    <a:lnTo>
                      <a:pt x="1075385" y="382231"/>
                    </a:lnTo>
                    <a:lnTo>
                      <a:pt x="1074810" y="383263"/>
                    </a:lnTo>
                    <a:lnTo>
                      <a:pt x="1074131" y="386468"/>
                    </a:lnTo>
                    <a:lnTo>
                      <a:pt x="1075859" y="389413"/>
                    </a:lnTo>
                    <a:lnTo>
                      <a:pt x="1072471" y="396269"/>
                    </a:lnTo>
                    <a:lnTo>
                      <a:pt x="1074043" y="397942"/>
                    </a:lnTo>
                    <a:lnTo>
                      <a:pt x="1074836" y="400766"/>
                    </a:lnTo>
                    <a:lnTo>
                      <a:pt x="1075396" y="401882"/>
                    </a:lnTo>
                    <a:lnTo>
                      <a:pt x="1076417" y="402270"/>
                    </a:lnTo>
                    <a:lnTo>
                      <a:pt x="1078825" y="400525"/>
                    </a:lnTo>
                    <a:lnTo>
                      <a:pt x="1080282" y="400092"/>
                    </a:lnTo>
                    <a:lnTo>
                      <a:pt x="1081030" y="401489"/>
                    </a:lnTo>
                    <a:lnTo>
                      <a:pt x="1081249" y="404513"/>
                    </a:lnTo>
                    <a:lnTo>
                      <a:pt x="1081956" y="407965"/>
                    </a:lnTo>
                    <a:lnTo>
                      <a:pt x="1083566" y="409951"/>
                    </a:lnTo>
                    <a:lnTo>
                      <a:pt x="1086529" y="408577"/>
                    </a:lnTo>
                    <a:lnTo>
                      <a:pt x="1088465" y="410982"/>
                    </a:lnTo>
                    <a:lnTo>
                      <a:pt x="1089537" y="411735"/>
                    </a:lnTo>
                    <a:lnTo>
                      <a:pt x="1091021" y="411942"/>
                    </a:lnTo>
                    <a:lnTo>
                      <a:pt x="1092298" y="411544"/>
                    </a:lnTo>
                    <a:lnTo>
                      <a:pt x="1092803" y="410708"/>
                    </a:lnTo>
                    <a:lnTo>
                      <a:pt x="1093093" y="409635"/>
                    </a:lnTo>
                    <a:lnTo>
                      <a:pt x="1093752" y="408493"/>
                    </a:lnTo>
                    <a:lnTo>
                      <a:pt x="1094540" y="408352"/>
                    </a:lnTo>
                    <a:lnTo>
                      <a:pt x="1094790" y="409701"/>
                    </a:lnTo>
                    <a:lnTo>
                      <a:pt x="1094586" y="411546"/>
                    </a:lnTo>
                    <a:lnTo>
                      <a:pt x="1094010" y="412893"/>
                    </a:lnTo>
                    <a:lnTo>
                      <a:pt x="1092725" y="413828"/>
                    </a:lnTo>
                    <a:lnTo>
                      <a:pt x="1091771" y="414065"/>
                    </a:lnTo>
                    <a:lnTo>
                      <a:pt x="1091024" y="414562"/>
                    </a:lnTo>
                    <a:lnTo>
                      <a:pt x="1090352" y="416336"/>
                    </a:lnTo>
                    <a:lnTo>
                      <a:pt x="1090521" y="419374"/>
                    </a:lnTo>
                    <a:lnTo>
                      <a:pt x="1092125" y="421467"/>
                    </a:lnTo>
                    <a:lnTo>
                      <a:pt x="1094341" y="422652"/>
                    </a:lnTo>
                    <a:lnTo>
                      <a:pt x="1096293" y="422952"/>
                    </a:lnTo>
                    <a:lnTo>
                      <a:pt x="1097764" y="423814"/>
                    </a:lnTo>
                    <a:lnTo>
                      <a:pt x="1098555" y="425965"/>
                    </a:lnTo>
                    <a:lnTo>
                      <a:pt x="1098876" y="428351"/>
                    </a:lnTo>
                    <a:lnTo>
                      <a:pt x="1098847" y="429921"/>
                    </a:lnTo>
                    <a:lnTo>
                      <a:pt x="1097502" y="434774"/>
                    </a:lnTo>
                    <a:lnTo>
                      <a:pt x="1097634" y="437532"/>
                    </a:lnTo>
                    <a:lnTo>
                      <a:pt x="1099780" y="438586"/>
                    </a:lnTo>
                    <a:lnTo>
                      <a:pt x="1102732" y="439129"/>
                    </a:lnTo>
                    <a:lnTo>
                      <a:pt x="1104622" y="440823"/>
                    </a:lnTo>
                    <a:lnTo>
                      <a:pt x="1107329" y="445099"/>
                    </a:lnTo>
                    <a:lnTo>
                      <a:pt x="1112819" y="449491"/>
                    </a:lnTo>
                    <a:lnTo>
                      <a:pt x="1113690" y="451322"/>
                    </a:lnTo>
                    <a:lnTo>
                      <a:pt x="1114113" y="456478"/>
                    </a:lnTo>
                    <a:lnTo>
                      <a:pt x="1114745" y="458516"/>
                    </a:lnTo>
                    <a:lnTo>
                      <a:pt x="1115914" y="460452"/>
                    </a:lnTo>
                    <a:lnTo>
                      <a:pt x="1120518" y="464910"/>
                    </a:lnTo>
                    <a:lnTo>
                      <a:pt x="1122952" y="467850"/>
                    </a:lnTo>
                    <a:lnTo>
                      <a:pt x="1124130" y="470985"/>
                    </a:lnTo>
                    <a:lnTo>
                      <a:pt x="1125363" y="473149"/>
                    </a:lnTo>
                    <a:lnTo>
                      <a:pt x="1127682" y="476056"/>
                    </a:lnTo>
                    <a:lnTo>
                      <a:pt x="1129261" y="479352"/>
                    </a:lnTo>
                    <a:lnTo>
                      <a:pt x="1128245" y="482613"/>
                    </a:lnTo>
                    <a:lnTo>
                      <a:pt x="1130768" y="487105"/>
                    </a:lnTo>
                    <a:lnTo>
                      <a:pt x="1132311" y="488762"/>
                    </a:lnTo>
                    <a:lnTo>
                      <a:pt x="1136695" y="490409"/>
                    </a:lnTo>
                    <a:lnTo>
                      <a:pt x="1138529" y="492940"/>
                    </a:lnTo>
                    <a:lnTo>
                      <a:pt x="1139863" y="495350"/>
                    </a:lnTo>
                    <a:lnTo>
                      <a:pt x="1140890" y="495920"/>
                    </a:lnTo>
                    <a:lnTo>
                      <a:pt x="1142390" y="497897"/>
                    </a:lnTo>
                    <a:lnTo>
                      <a:pt x="1144112" y="499175"/>
                    </a:lnTo>
                    <a:lnTo>
                      <a:pt x="1145571" y="500819"/>
                    </a:lnTo>
                    <a:lnTo>
                      <a:pt x="1147144" y="506148"/>
                    </a:lnTo>
                    <a:lnTo>
                      <a:pt x="1150902" y="509703"/>
                    </a:lnTo>
                    <a:lnTo>
                      <a:pt x="1152681" y="511851"/>
                    </a:lnTo>
                    <a:lnTo>
                      <a:pt x="1153589" y="514018"/>
                    </a:lnTo>
                    <a:lnTo>
                      <a:pt x="1154697" y="519128"/>
                    </a:lnTo>
                    <a:lnTo>
                      <a:pt x="1154898" y="521060"/>
                    </a:lnTo>
                    <a:lnTo>
                      <a:pt x="1155316" y="521515"/>
                    </a:lnTo>
                    <a:lnTo>
                      <a:pt x="1156150" y="520857"/>
                    </a:lnTo>
                    <a:lnTo>
                      <a:pt x="1156948" y="519570"/>
                    </a:lnTo>
                    <a:lnTo>
                      <a:pt x="1157260" y="518201"/>
                    </a:lnTo>
                    <a:lnTo>
                      <a:pt x="1156789" y="511058"/>
                    </a:lnTo>
                    <a:lnTo>
                      <a:pt x="1156603" y="510093"/>
                    </a:lnTo>
                    <a:lnTo>
                      <a:pt x="1155841" y="508189"/>
                    </a:lnTo>
                    <a:lnTo>
                      <a:pt x="1153375" y="503869"/>
                    </a:lnTo>
                    <a:lnTo>
                      <a:pt x="1152989" y="502571"/>
                    </a:lnTo>
                    <a:lnTo>
                      <a:pt x="1152782" y="497041"/>
                    </a:lnTo>
                    <a:lnTo>
                      <a:pt x="1153197" y="491520"/>
                    </a:lnTo>
                    <a:lnTo>
                      <a:pt x="1153800" y="489953"/>
                    </a:lnTo>
                    <a:lnTo>
                      <a:pt x="1155668" y="486793"/>
                    </a:lnTo>
                    <a:lnTo>
                      <a:pt x="1156201" y="485052"/>
                    </a:lnTo>
                    <a:lnTo>
                      <a:pt x="1156151" y="483646"/>
                    </a:lnTo>
                    <a:lnTo>
                      <a:pt x="1155921" y="482084"/>
                    </a:lnTo>
                    <a:lnTo>
                      <a:pt x="1155876" y="480572"/>
                    </a:lnTo>
                    <a:lnTo>
                      <a:pt x="1156297" y="479344"/>
                    </a:lnTo>
                    <a:lnTo>
                      <a:pt x="1156962" y="478140"/>
                    </a:lnTo>
                    <a:lnTo>
                      <a:pt x="1157300" y="476844"/>
                    </a:lnTo>
                    <a:lnTo>
                      <a:pt x="1157326" y="473939"/>
                    </a:lnTo>
                    <a:lnTo>
                      <a:pt x="1157675" y="472305"/>
                    </a:lnTo>
                    <a:lnTo>
                      <a:pt x="1158579" y="471233"/>
                    </a:lnTo>
                    <a:lnTo>
                      <a:pt x="1159651" y="470464"/>
                    </a:lnTo>
                    <a:lnTo>
                      <a:pt x="1160245" y="470297"/>
                    </a:lnTo>
                    <a:lnTo>
                      <a:pt x="1160555" y="470444"/>
                    </a:lnTo>
                    <a:lnTo>
                      <a:pt x="1161341" y="470495"/>
                    </a:lnTo>
                    <a:lnTo>
                      <a:pt x="1161324" y="468045"/>
                    </a:lnTo>
                    <a:lnTo>
                      <a:pt x="1160666" y="466545"/>
                    </a:lnTo>
                    <a:lnTo>
                      <a:pt x="1158470" y="464519"/>
                    </a:lnTo>
                    <a:lnTo>
                      <a:pt x="1152699" y="456916"/>
                    </a:lnTo>
                    <a:lnTo>
                      <a:pt x="1151695" y="450381"/>
                    </a:lnTo>
                    <a:lnTo>
                      <a:pt x="1151959" y="448112"/>
                    </a:lnTo>
                    <a:lnTo>
                      <a:pt x="1153457" y="444706"/>
                    </a:lnTo>
                    <a:lnTo>
                      <a:pt x="1153800" y="442768"/>
                    </a:lnTo>
                    <a:lnTo>
                      <a:pt x="1155255" y="444118"/>
                    </a:lnTo>
                    <a:lnTo>
                      <a:pt x="1156400" y="444060"/>
                    </a:lnTo>
                    <a:lnTo>
                      <a:pt x="1157514" y="443478"/>
                    </a:lnTo>
                    <a:lnTo>
                      <a:pt x="1158889" y="443225"/>
                    </a:lnTo>
                    <a:lnTo>
                      <a:pt x="1160691" y="443427"/>
                    </a:lnTo>
                    <a:lnTo>
                      <a:pt x="1161396" y="443620"/>
                    </a:lnTo>
                    <a:lnTo>
                      <a:pt x="1162871" y="445159"/>
                    </a:lnTo>
                    <a:lnTo>
                      <a:pt x="1163254" y="446068"/>
                    </a:lnTo>
                    <a:lnTo>
                      <a:pt x="1164839" y="451722"/>
                    </a:lnTo>
                    <a:lnTo>
                      <a:pt x="1165573" y="451356"/>
                    </a:lnTo>
                    <a:lnTo>
                      <a:pt x="1166363" y="450376"/>
                    </a:lnTo>
                    <a:lnTo>
                      <a:pt x="1166935" y="449811"/>
                    </a:lnTo>
                    <a:lnTo>
                      <a:pt x="1168794" y="450483"/>
                    </a:lnTo>
                    <a:lnTo>
                      <a:pt x="1171434" y="452016"/>
                    </a:lnTo>
                    <a:lnTo>
                      <a:pt x="1173778" y="453990"/>
                    </a:lnTo>
                    <a:lnTo>
                      <a:pt x="1174869" y="455882"/>
                    </a:lnTo>
                    <a:lnTo>
                      <a:pt x="1175142" y="457178"/>
                    </a:lnTo>
                    <a:lnTo>
                      <a:pt x="1175752" y="458377"/>
                    </a:lnTo>
                    <a:lnTo>
                      <a:pt x="1176524" y="459418"/>
                    </a:lnTo>
                    <a:lnTo>
                      <a:pt x="1177291" y="460186"/>
                    </a:lnTo>
                    <a:lnTo>
                      <a:pt x="1178803" y="461156"/>
                    </a:lnTo>
                    <a:lnTo>
                      <a:pt x="1181657" y="462224"/>
                    </a:lnTo>
                    <a:lnTo>
                      <a:pt x="1182928" y="462842"/>
                    </a:lnTo>
                    <a:lnTo>
                      <a:pt x="1184633" y="464756"/>
                    </a:lnTo>
                    <a:lnTo>
                      <a:pt x="1186263" y="467316"/>
                    </a:lnTo>
                    <a:lnTo>
                      <a:pt x="1188154" y="469523"/>
                    </a:lnTo>
                    <a:lnTo>
                      <a:pt x="1190531" y="470340"/>
                    </a:lnTo>
                    <a:lnTo>
                      <a:pt x="1193359" y="470223"/>
                    </a:lnTo>
                    <a:lnTo>
                      <a:pt x="1194650" y="469758"/>
                    </a:lnTo>
                    <a:lnTo>
                      <a:pt x="1195133" y="468674"/>
                    </a:lnTo>
                    <a:lnTo>
                      <a:pt x="1194622" y="467615"/>
                    </a:lnTo>
                    <a:lnTo>
                      <a:pt x="1193460" y="467314"/>
                    </a:lnTo>
                    <a:lnTo>
                      <a:pt x="1192047" y="467210"/>
                    </a:lnTo>
                    <a:lnTo>
                      <a:pt x="1190738" y="466803"/>
                    </a:lnTo>
                    <a:lnTo>
                      <a:pt x="1186947" y="463516"/>
                    </a:lnTo>
                    <a:lnTo>
                      <a:pt x="1184674" y="459684"/>
                    </a:lnTo>
                    <a:lnTo>
                      <a:pt x="1181356" y="449710"/>
                    </a:lnTo>
                    <a:lnTo>
                      <a:pt x="1179161" y="445506"/>
                    </a:lnTo>
                    <a:lnTo>
                      <a:pt x="1178501" y="443006"/>
                    </a:lnTo>
                    <a:lnTo>
                      <a:pt x="1179651" y="441803"/>
                    </a:lnTo>
                    <a:lnTo>
                      <a:pt x="1181309" y="442311"/>
                    </a:lnTo>
                    <a:lnTo>
                      <a:pt x="1185949" y="444878"/>
                    </a:lnTo>
                    <a:lnTo>
                      <a:pt x="1187112" y="445714"/>
                    </a:lnTo>
                    <a:lnTo>
                      <a:pt x="1187776" y="442967"/>
                    </a:lnTo>
                    <a:lnTo>
                      <a:pt x="1186331" y="441383"/>
                    </a:lnTo>
                    <a:lnTo>
                      <a:pt x="1184328" y="439919"/>
                    </a:lnTo>
                    <a:lnTo>
                      <a:pt x="1183224" y="437597"/>
                    </a:lnTo>
                    <a:lnTo>
                      <a:pt x="1183916" y="435721"/>
                    </a:lnTo>
                    <a:lnTo>
                      <a:pt x="1187265" y="432530"/>
                    </a:lnTo>
                    <a:lnTo>
                      <a:pt x="1188000" y="431072"/>
                    </a:lnTo>
                    <a:lnTo>
                      <a:pt x="1188762" y="428981"/>
                    </a:lnTo>
                    <a:lnTo>
                      <a:pt x="1190778" y="427521"/>
                    </a:lnTo>
                    <a:lnTo>
                      <a:pt x="1193208" y="426286"/>
                    </a:lnTo>
                    <a:lnTo>
                      <a:pt x="1195182" y="424798"/>
                    </a:lnTo>
                    <a:lnTo>
                      <a:pt x="1196415" y="422476"/>
                    </a:lnTo>
                    <a:lnTo>
                      <a:pt x="1196855" y="419609"/>
                    </a:lnTo>
                    <a:lnTo>
                      <a:pt x="1196139" y="417166"/>
                    </a:lnTo>
                    <a:lnTo>
                      <a:pt x="1193957" y="416145"/>
                    </a:lnTo>
                    <a:lnTo>
                      <a:pt x="1193262" y="421173"/>
                    </a:lnTo>
                    <a:lnTo>
                      <a:pt x="1190814" y="423944"/>
                    </a:lnTo>
                    <a:lnTo>
                      <a:pt x="1182664" y="427405"/>
                    </a:lnTo>
                    <a:lnTo>
                      <a:pt x="1177462" y="428946"/>
                    </a:lnTo>
                    <a:lnTo>
                      <a:pt x="1174365" y="427579"/>
                    </a:lnTo>
                    <a:lnTo>
                      <a:pt x="1169540" y="419560"/>
                    </a:lnTo>
                    <a:lnTo>
                      <a:pt x="1168603" y="417374"/>
                    </a:lnTo>
                    <a:lnTo>
                      <a:pt x="1167181" y="412425"/>
                    </a:lnTo>
                    <a:lnTo>
                      <a:pt x="1166016" y="410497"/>
                    </a:lnTo>
                    <a:lnTo>
                      <a:pt x="1164063" y="409085"/>
                    </a:lnTo>
                    <a:lnTo>
                      <a:pt x="1159786" y="407381"/>
                    </a:lnTo>
                    <a:lnTo>
                      <a:pt x="1157733" y="406177"/>
                    </a:lnTo>
                    <a:lnTo>
                      <a:pt x="1153599" y="402550"/>
                    </a:lnTo>
                    <a:lnTo>
                      <a:pt x="1151560" y="401598"/>
                    </a:lnTo>
                    <a:lnTo>
                      <a:pt x="1140912" y="400866"/>
                    </a:lnTo>
                    <a:lnTo>
                      <a:pt x="1140782" y="400349"/>
                    </a:lnTo>
                    <a:lnTo>
                      <a:pt x="1141197" y="399311"/>
                    </a:lnTo>
                    <a:lnTo>
                      <a:pt x="1143146" y="397934"/>
                    </a:lnTo>
                    <a:lnTo>
                      <a:pt x="1145965" y="396939"/>
                    </a:lnTo>
                    <a:lnTo>
                      <a:pt x="1147579" y="395502"/>
                    </a:lnTo>
                    <a:lnTo>
                      <a:pt x="1145915" y="392800"/>
                    </a:lnTo>
                    <a:lnTo>
                      <a:pt x="1150851" y="389966"/>
                    </a:lnTo>
                    <a:lnTo>
                      <a:pt x="1152511" y="388432"/>
                    </a:lnTo>
                    <a:lnTo>
                      <a:pt x="1152396" y="386169"/>
                    </a:lnTo>
                    <a:lnTo>
                      <a:pt x="1150743" y="384938"/>
                    </a:lnTo>
                    <a:lnTo>
                      <a:pt x="1145674" y="385783"/>
                    </a:lnTo>
                    <a:lnTo>
                      <a:pt x="1142936" y="384995"/>
                    </a:lnTo>
                    <a:lnTo>
                      <a:pt x="1144674" y="388817"/>
                    </a:lnTo>
                    <a:lnTo>
                      <a:pt x="1144423" y="389392"/>
                    </a:lnTo>
                    <a:lnTo>
                      <a:pt x="1140602" y="389616"/>
                    </a:lnTo>
                    <a:lnTo>
                      <a:pt x="1138839" y="389129"/>
                    </a:lnTo>
                    <a:lnTo>
                      <a:pt x="1138008" y="387610"/>
                    </a:lnTo>
                    <a:lnTo>
                      <a:pt x="1137412" y="386895"/>
                    </a:lnTo>
                    <a:lnTo>
                      <a:pt x="1133634" y="384846"/>
                    </a:lnTo>
                    <a:lnTo>
                      <a:pt x="1133665" y="384675"/>
                    </a:lnTo>
                    <a:lnTo>
                      <a:pt x="1131987" y="383195"/>
                    </a:lnTo>
                    <a:lnTo>
                      <a:pt x="1131827" y="383206"/>
                    </a:lnTo>
                    <a:lnTo>
                      <a:pt x="1131151" y="382686"/>
                    </a:lnTo>
                    <a:lnTo>
                      <a:pt x="1130373" y="382309"/>
                    </a:lnTo>
                    <a:lnTo>
                      <a:pt x="1129624" y="381741"/>
                    </a:lnTo>
                    <a:lnTo>
                      <a:pt x="1129140" y="380661"/>
                    </a:lnTo>
                    <a:lnTo>
                      <a:pt x="1134830" y="381881"/>
                    </a:lnTo>
                    <a:lnTo>
                      <a:pt x="1136471" y="381998"/>
                    </a:lnTo>
                    <a:lnTo>
                      <a:pt x="1137650" y="381242"/>
                    </a:lnTo>
                    <a:lnTo>
                      <a:pt x="1136770" y="379769"/>
                    </a:lnTo>
                    <a:lnTo>
                      <a:pt x="1134089" y="376781"/>
                    </a:lnTo>
                    <a:lnTo>
                      <a:pt x="1137052" y="377237"/>
                    </a:lnTo>
                    <a:lnTo>
                      <a:pt x="1141558" y="380739"/>
                    </a:lnTo>
                    <a:lnTo>
                      <a:pt x="1143981" y="381474"/>
                    </a:lnTo>
                    <a:lnTo>
                      <a:pt x="1147006" y="381979"/>
                    </a:lnTo>
                    <a:lnTo>
                      <a:pt x="1150213" y="383198"/>
                    </a:lnTo>
                    <a:lnTo>
                      <a:pt x="1153415" y="383986"/>
                    </a:lnTo>
                    <a:lnTo>
                      <a:pt x="1156463" y="383261"/>
                    </a:lnTo>
                    <a:lnTo>
                      <a:pt x="1155372" y="381969"/>
                    </a:lnTo>
                    <a:lnTo>
                      <a:pt x="1153547" y="381444"/>
                    </a:lnTo>
                    <a:lnTo>
                      <a:pt x="1149500" y="381092"/>
                    </a:lnTo>
                    <a:lnTo>
                      <a:pt x="1151802" y="379461"/>
                    </a:lnTo>
                    <a:lnTo>
                      <a:pt x="1155570" y="378613"/>
                    </a:lnTo>
                    <a:lnTo>
                      <a:pt x="1157495" y="377829"/>
                    </a:lnTo>
                    <a:lnTo>
                      <a:pt x="1142831" y="371346"/>
                    </a:lnTo>
                    <a:lnTo>
                      <a:pt x="1138723" y="370297"/>
                    </a:lnTo>
                    <a:lnTo>
                      <a:pt x="1138665" y="369250"/>
                    </a:lnTo>
                    <a:lnTo>
                      <a:pt x="1142636" y="369836"/>
                    </a:lnTo>
                    <a:lnTo>
                      <a:pt x="1144034" y="369381"/>
                    </a:lnTo>
                    <a:lnTo>
                      <a:pt x="1144491" y="367247"/>
                    </a:lnTo>
                    <a:lnTo>
                      <a:pt x="1156400" y="370588"/>
                    </a:lnTo>
                    <a:lnTo>
                      <a:pt x="1164230" y="370305"/>
                    </a:lnTo>
                    <a:lnTo>
                      <a:pt x="1161169" y="367697"/>
                    </a:lnTo>
                    <a:lnTo>
                      <a:pt x="1159547" y="366662"/>
                    </a:lnTo>
                    <a:lnTo>
                      <a:pt x="1157651" y="366340"/>
                    </a:lnTo>
                    <a:lnTo>
                      <a:pt x="1156572" y="366015"/>
                    </a:lnTo>
                    <a:lnTo>
                      <a:pt x="1155556" y="365159"/>
                    </a:lnTo>
                    <a:lnTo>
                      <a:pt x="1154029" y="363456"/>
                    </a:lnTo>
                    <a:lnTo>
                      <a:pt x="1153870" y="362605"/>
                    </a:lnTo>
                    <a:lnTo>
                      <a:pt x="1154938" y="362006"/>
                    </a:lnTo>
                    <a:lnTo>
                      <a:pt x="1156315" y="361870"/>
                    </a:lnTo>
                    <a:lnTo>
                      <a:pt x="1157963" y="362997"/>
                    </a:lnTo>
                    <a:lnTo>
                      <a:pt x="1160100" y="363671"/>
                    </a:lnTo>
                    <a:lnTo>
                      <a:pt x="1162408" y="364133"/>
                    </a:lnTo>
                    <a:lnTo>
                      <a:pt x="1163889" y="364064"/>
                    </a:lnTo>
                    <a:lnTo>
                      <a:pt x="1164256" y="363030"/>
                    </a:lnTo>
                    <a:lnTo>
                      <a:pt x="1164334" y="361112"/>
                    </a:lnTo>
                    <a:lnTo>
                      <a:pt x="1164106" y="359151"/>
                    </a:lnTo>
                    <a:lnTo>
                      <a:pt x="1163554" y="357928"/>
                    </a:lnTo>
                    <a:lnTo>
                      <a:pt x="1161868" y="357580"/>
                    </a:lnTo>
                    <a:lnTo>
                      <a:pt x="1156870" y="357628"/>
                    </a:lnTo>
                    <a:lnTo>
                      <a:pt x="1155803" y="357133"/>
                    </a:lnTo>
                    <a:lnTo>
                      <a:pt x="1155273" y="356140"/>
                    </a:lnTo>
                    <a:lnTo>
                      <a:pt x="1154115" y="354926"/>
                    </a:lnTo>
                    <a:lnTo>
                      <a:pt x="1152816" y="353912"/>
                    </a:lnTo>
                    <a:lnTo>
                      <a:pt x="1151824" y="353507"/>
                    </a:lnTo>
                    <a:lnTo>
                      <a:pt x="1150721" y="353846"/>
                    </a:lnTo>
                    <a:lnTo>
                      <a:pt x="1149919" y="354490"/>
                    </a:lnTo>
                    <a:lnTo>
                      <a:pt x="1149889" y="355059"/>
                    </a:lnTo>
                    <a:lnTo>
                      <a:pt x="1151072" y="355251"/>
                    </a:lnTo>
                    <a:lnTo>
                      <a:pt x="1151531" y="355514"/>
                    </a:lnTo>
                    <a:lnTo>
                      <a:pt x="1151454" y="356150"/>
                    </a:lnTo>
                    <a:lnTo>
                      <a:pt x="1150894" y="356798"/>
                    </a:lnTo>
                    <a:lnTo>
                      <a:pt x="1149870" y="357099"/>
                    </a:lnTo>
                    <a:lnTo>
                      <a:pt x="1148892" y="356768"/>
                    </a:lnTo>
                    <a:lnTo>
                      <a:pt x="1148204" y="356027"/>
                    </a:lnTo>
                    <a:lnTo>
                      <a:pt x="1147656" y="355245"/>
                    </a:lnTo>
                    <a:lnTo>
                      <a:pt x="1147192" y="354709"/>
                    </a:lnTo>
                    <a:lnTo>
                      <a:pt x="1144259" y="353199"/>
                    </a:lnTo>
                    <a:lnTo>
                      <a:pt x="1142834" y="352109"/>
                    </a:lnTo>
                    <a:lnTo>
                      <a:pt x="1141801" y="350594"/>
                    </a:lnTo>
                    <a:lnTo>
                      <a:pt x="1145163" y="349804"/>
                    </a:lnTo>
                    <a:lnTo>
                      <a:pt x="1146180" y="347348"/>
                    </a:lnTo>
                    <a:lnTo>
                      <a:pt x="1145319" y="344748"/>
                    </a:lnTo>
                    <a:lnTo>
                      <a:pt x="1143175" y="343446"/>
                    </a:lnTo>
                    <a:lnTo>
                      <a:pt x="1144204" y="340106"/>
                    </a:lnTo>
                    <a:lnTo>
                      <a:pt x="1144941" y="338973"/>
                    </a:lnTo>
                    <a:lnTo>
                      <a:pt x="1146269" y="337935"/>
                    </a:lnTo>
                    <a:lnTo>
                      <a:pt x="1146814" y="338465"/>
                    </a:lnTo>
                    <a:lnTo>
                      <a:pt x="1148238" y="338987"/>
                    </a:lnTo>
                    <a:lnTo>
                      <a:pt x="1149041" y="338511"/>
                    </a:lnTo>
                    <a:lnTo>
                      <a:pt x="1147865" y="336060"/>
                    </a:lnTo>
                    <a:lnTo>
                      <a:pt x="1159693" y="334314"/>
                    </a:lnTo>
                    <a:lnTo>
                      <a:pt x="1163230" y="335009"/>
                    </a:lnTo>
                    <a:lnTo>
                      <a:pt x="1163718" y="332443"/>
                    </a:lnTo>
                    <a:lnTo>
                      <a:pt x="1164800" y="332979"/>
                    </a:lnTo>
                    <a:lnTo>
                      <a:pt x="1166045" y="334681"/>
                    </a:lnTo>
                    <a:lnTo>
                      <a:pt x="1167046" y="335633"/>
                    </a:lnTo>
                    <a:lnTo>
                      <a:pt x="1169710" y="335526"/>
                    </a:lnTo>
                    <a:lnTo>
                      <a:pt x="1170039" y="335430"/>
                    </a:lnTo>
                    <a:lnTo>
                      <a:pt x="1170666" y="335987"/>
                    </a:lnTo>
                    <a:lnTo>
                      <a:pt x="1171663" y="337600"/>
                    </a:lnTo>
                    <a:lnTo>
                      <a:pt x="1172266" y="337928"/>
                    </a:lnTo>
                    <a:lnTo>
                      <a:pt x="1173410" y="338134"/>
                    </a:lnTo>
                    <a:lnTo>
                      <a:pt x="1174345" y="338796"/>
                    </a:lnTo>
                    <a:lnTo>
                      <a:pt x="1174701" y="339781"/>
                    </a:lnTo>
                    <a:lnTo>
                      <a:pt x="1174156" y="340921"/>
                    </a:lnTo>
                    <a:lnTo>
                      <a:pt x="1173128" y="341158"/>
                    </a:lnTo>
                    <a:lnTo>
                      <a:pt x="1170380" y="340461"/>
                    </a:lnTo>
                    <a:lnTo>
                      <a:pt x="1169480" y="340837"/>
                    </a:lnTo>
                    <a:lnTo>
                      <a:pt x="1169867" y="342387"/>
                    </a:lnTo>
                    <a:lnTo>
                      <a:pt x="1172225" y="343363"/>
                    </a:lnTo>
                    <a:lnTo>
                      <a:pt x="1175159" y="343795"/>
                    </a:lnTo>
                    <a:lnTo>
                      <a:pt x="1177281" y="343769"/>
                    </a:lnTo>
                    <a:lnTo>
                      <a:pt x="1175541" y="345809"/>
                    </a:lnTo>
                    <a:lnTo>
                      <a:pt x="1172316" y="346740"/>
                    </a:lnTo>
                    <a:lnTo>
                      <a:pt x="1168665" y="347260"/>
                    </a:lnTo>
                    <a:lnTo>
                      <a:pt x="1165630" y="348150"/>
                    </a:lnTo>
                    <a:lnTo>
                      <a:pt x="1174733" y="353891"/>
                    </a:lnTo>
                    <a:lnTo>
                      <a:pt x="1177894" y="355191"/>
                    </a:lnTo>
                    <a:lnTo>
                      <a:pt x="1179655" y="355409"/>
                    </a:lnTo>
                    <a:lnTo>
                      <a:pt x="1181059" y="355420"/>
                    </a:lnTo>
                    <a:lnTo>
                      <a:pt x="1182184" y="355860"/>
                    </a:lnTo>
                    <a:lnTo>
                      <a:pt x="1183100" y="357490"/>
                    </a:lnTo>
                    <a:lnTo>
                      <a:pt x="1183372" y="359563"/>
                    </a:lnTo>
                    <a:lnTo>
                      <a:pt x="1182888" y="361077"/>
                    </a:lnTo>
                    <a:lnTo>
                      <a:pt x="1181921" y="361489"/>
                    </a:lnTo>
                    <a:lnTo>
                      <a:pt x="1180704" y="360278"/>
                    </a:lnTo>
                    <a:lnTo>
                      <a:pt x="1179075" y="361354"/>
                    </a:lnTo>
                    <a:lnTo>
                      <a:pt x="1181639" y="367340"/>
                    </a:lnTo>
                    <a:lnTo>
                      <a:pt x="1182942" y="369039"/>
                    </a:lnTo>
                    <a:lnTo>
                      <a:pt x="1183623" y="367228"/>
                    </a:lnTo>
                    <a:lnTo>
                      <a:pt x="1184538" y="367167"/>
                    </a:lnTo>
                    <a:lnTo>
                      <a:pt x="1184882" y="367732"/>
                    </a:lnTo>
                    <a:lnTo>
                      <a:pt x="1185625" y="368239"/>
                    </a:lnTo>
                    <a:lnTo>
                      <a:pt x="1186232" y="368819"/>
                    </a:lnTo>
                    <a:lnTo>
                      <a:pt x="1186719" y="366201"/>
                    </a:lnTo>
                    <a:lnTo>
                      <a:pt x="1186030" y="361088"/>
                    </a:lnTo>
                    <a:lnTo>
                      <a:pt x="1186645" y="358997"/>
                    </a:lnTo>
                    <a:lnTo>
                      <a:pt x="1185877" y="357094"/>
                    </a:lnTo>
                    <a:lnTo>
                      <a:pt x="1187718" y="356950"/>
                    </a:lnTo>
                    <a:lnTo>
                      <a:pt x="1190487" y="357733"/>
                    </a:lnTo>
                    <a:lnTo>
                      <a:pt x="1192564" y="358603"/>
                    </a:lnTo>
                    <a:lnTo>
                      <a:pt x="1193260" y="359334"/>
                    </a:lnTo>
                    <a:lnTo>
                      <a:pt x="1195413" y="361062"/>
                    </a:lnTo>
                    <a:lnTo>
                      <a:pt x="1197667" y="362237"/>
                    </a:lnTo>
                    <a:lnTo>
                      <a:pt x="1198637" y="361290"/>
                    </a:lnTo>
                    <a:lnTo>
                      <a:pt x="1193909" y="354248"/>
                    </a:lnTo>
                    <a:lnTo>
                      <a:pt x="1192938" y="350792"/>
                    </a:lnTo>
                    <a:lnTo>
                      <a:pt x="1197169" y="349567"/>
                    </a:lnTo>
                    <a:lnTo>
                      <a:pt x="1197118" y="348614"/>
                    </a:lnTo>
                    <a:lnTo>
                      <a:pt x="1194399" y="347470"/>
                    </a:lnTo>
                    <a:lnTo>
                      <a:pt x="1191542" y="345621"/>
                    </a:lnTo>
                    <a:lnTo>
                      <a:pt x="1189062" y="343454"/>
                    </a:lnTo>
                    <a:lnTo>
                      <a:pt x="1187402" y="341326"/>
                    </a:lnTo>
                    <a:lnTo>
                      <a:pt x="1190151" y="341700"/>
                    </a:lnTo>
                    <a:lnTo>
                      <a:pt x="1195144" y="343775"/>
                    </a:lnTo>
                    <a:lnTo>
                      <a:pt x="1198156" y="344143"/>
                    </a:lnTo>
                    <a:lnTo>
                      <a:pt x="1200965" y="344116"/>
                    </a:lnTo>
                    <a:lnTo>
                      <a:pt x="1202275" y="344449"/>
                    </a:lnTo>
                    <a:lnTo>
                      <a:pt x="1202883" y="345218"/>
                    </a:lnTo>
                    <a:lnTo>
                      <a:pt x="1203429" y="346202"/>
                    </a:lnTo>
                    <a:lnTo>
                      <a:pt x="1204639" y="346143"/>
                    </a:lnTo>
                    <a:lnTo>
                      <a:pt x="1207197" y="345377"/>
                    </a:lnTo>
                    <a:lnTo>
                      <a:pt x="1212095" y="345886"/>
                    </a:lnTo>
                    <a:lnTo>
                      <a:pt x="1214427" y="346617"/>
                    </a:lnTo>
                    <a:lnTo>
                      <a:pt x="1217224" y="348504"/>
                    </a:lnTo>
                    <a:lnTo>
                      <a:pt x="1219660" y="349470"/>
                    </a:lnTo>
                    <a:lnTo>
                      <a:pt x="1220163" y="350215"/>
                    </a:lnTo>
                    <a:lnTo>
                      <a:pt x="1224168" y="359263"/>
                    </a:lnTo>
                    <a:lnTo>
                      <a:pt x="1225573" y="361042"/>
                    </a:lnTo>
                    <a:lnTo>
                      <a:pt x="1227183" y="361716"/>
                    </a:lnTo>
                    <a:lnTo>
                      <a:pt x="1236873" y="361976"/>
                    </a:lnTo>
                    <a:lnTo>
                      <a:pt x="1240830" y="362711"/>
                    </a:lnTo>
                    <a:lnTo>
                      <a:pt x="1242044" y="362361"/>
                    </a:lnTo>
                    <a:lnTo>
                      <a:pt x="1244769" y="356578"/>
                    </a:lnTo>
                    <a:lnTo>
                      <a:pt x="1247110" y="354708"/>
                    </a:lnTo>
                    <a:lnTo>
                      <a:pt x="1248864" y="354849"/>
                    </a:lnTo>
                    <a:lnTo>
                      <a:pt x="1252054" y="357399"/>
                    </a:lnTo>
                    <a:lnTo>
                      <a:pt x="1255157" y="358821"/>
                    </a:lnTo>
                    <a:lnTo>
                      <a:pt x="1258219" y="359449"/>
                    </a:lnTo>
                    <a:lnTo>
                      <a:pt x="1272972" y="359560"/>
                    </a:lnTo>
                    <a:lnTo>
                      <a:pt x="1276780" y="359157"/>
                    </a:lnTo>
                    <a:lnTo>
                      <a:pt x="1280028" y="357424"/>
                    </a:lnTo>
                    <a:lnTo>
                      <a:pt x="1280982" y="358331"/>
                    </a:lnTo>
                    <a:lnTo>
                      <a:pt x="1283879" y="357041"/>
                    </a:lnTo>
                    <a:lnTo>
                      <a:pt x="1289350" y="356129"/>
                    </a:lnTo>
                    <a:lnTo>
                      <a:pt x="1294686" y="356173"/>
                    </a:lnTo>
                    <a:lnTo>
                      <a:pt x="1297138" y="357788"/>
                    </a:lnTo>
                    <a:lnTo>
                      <a:pt x="1299221" y="360141"/>
                    </a:lnTo>
                    <a:lnTo>
                      <a:pt x="1303720" y="360836"/>
                    </a:lnTo>
                    <a:lnTo>
                      <a:pt x="1308543" y="359896"/>
                    </a:lnTo>
                    <a:lnTo>
                      <a:pt x="1311533" y="357366"/>
                    </a:lnTo>
                    <a:lnTo>
                      <a:pt x="1309044" y="357094"/>
                    </a:lnTo>
                    <a:lnTo>
                      <a:pt x="1303733" y="358189"/>
                    </a:lnTo>
                    <a:lnTo>
                      <a:pt x="1301761" y="357510"/>
                    </a:lnTo>
                    <a:lnTo>
                      <a:pt x="1299737" y="356162"/>
                    </a:lnTo>
                    <a:lnTo>
                      <a:pt x="1297465" y="355564"/>
                    </a:lnTo>
                    <a:lnTo>
                      <a:pt x="1292694" y="354887"/>
                    </a:lnTo>
                    <a:lnTo>
                      <a:pt x="1285584" y="351445"/>
                    </a:lnTo>
                    <a:lnTo>
                      <a:pt x="1272959" y="349920"/>
                    </a:lnTo>
                    <a:lnTo>
                      <a:pt x="1270114" y="350002"/>
                    </a:lnTo>
                    <a:lnTo>
                      <a:pt x="1261020" y="351838"/>
                    </a:lnTo>
                    <a:lnTo>
                      <a:pt x="1259380" y="353200"/>
                    </a:lnTo>
                    <a:lnTo>
                      <a:pt x="1258257" y="353575"/>
                    </a:lnTo>
                    <a:lnTo>
                      <a:pt x="1255745" y="351853"/>
                    </a:lnTo>
                    <a:lnTo>
                      <a:pt x="1255334" y="352110"/>
                    </a:lnTo>
                    <a:lnTo>
                      <a:pt x="1254933" y="352576"/>
                    </a:lnTo>
                    <a:lnTo>
                      <a:pt x="1254281" y="352869"/>
                    </a:lnTo>
                    <a:lnTo>
                      <a:pt x="1252317" y="353003"/>
                    </a:lnTo>
                    <a:lnTo>
                      <a:pt x="1250389" y="352820"/>
                    </a:lnTo>
                    <a:lnTo>
                      <a:pt x="1248881" y="351771"/>
                    </a:lnTo>
                    <a:lnTo>
                      <a:pt x="1247849" y="347961"/>
                    </a:lnTo>
                    <a:lnTo>
                      <a:pt x="1247212" y="347150"/>
                    </a:lnTo>
                    <a:lnTo>
                      <a:pt x="1246617" y="346568"/>
                    </a:lnTo>
                    <a:lnTo>
                      <a:pt x="1246321" y="345915"/>
                    </a:lnTo>
                    <a:lnTo>
                      <a:pt x="1246482" y="344298"/>
                    </a:lnTo>
                    <a:lnTo>
                      <a:pt x="1247527" y="341574"/>
                    </a:lnTo>
                    <a:lnTo>
                      <a:pt x="1247707" y="340135"/>
                    </a:lnTo>
                    <a:lnTo>
                      <a:pt x="1247062" y="338968"/>
                    </a:lnTo>
                    <a:lnTo>
                      <a:pt x="1245902" y="338232"/>
                    </a:lnTo>
                    <a:lnTo>
                      <a:pt x="1245276" y="337243"/>
                    </a:lnTo>
                    <a:lnTo>
                      <a:pt x="1246191" y="335337"/>
                    </a:lnTo>
                    <a:lnTo>
                      <a:pt x="1246766" y="333694"/>
                    </a:lnTo>
                    <a:lnTo>
                      <a:pt x="1246687" y="332123"/>
                    </a:lnTo>
                    <a:lnTo>
                      <a:pt x="1246959" y="330899"/>
                    </a:lnTo>
                    <a:lnTo>
                      <a:pt x="1249854" y="329939"/>
                    </a:lnTo>
                    <a:lnTo>
                      <a:pt x="1250716" y="328982"/>
                    </a:lnTo>
                    <a:lnTo>
                      <a:pt x="1251155" y="327442"/>
                    </a:lnTo>
                    <a:lnTo>
                      <a:pt x="1250845" y="318190"/>
                    </a:lnTo>
                    <a:lnTo>
                      <a:pt x="1251190" y="316593"/>
                    </a:lnTo>
                    <a:lnTo>
                      <a:pt x="1252242" y="315761"/>
                    </a:lnTo>
                    <a:lnTo>
                      <a:pt x="1253630" y="315779"/>
                    </a:lnTo>
                    <a:lnTo>
                      <a:pt x="1255112" y="316694"/>
                    </a:lnTo>
                    <a:lnTo>
                      <a:pt x="1256012" y="318317"/>
                    </a:lnTo>
                    <a:lnTo>
                      <a:pt x="1256134" y="320158"/>
                    </a:lnTo>
                    <a:lnTo>
                      <a:pt x="1256022" y="321971"/>
                    </a:lnTo>
                    <a:lnTo>
                      <a:pt x="1256308" y="323654"/>
                    </a:lnTo>
                    <a:lnTo>
                      <a:pt x="1256868" y="324333"/>
                    </a:lnTo>
                    <a:lnTo>
                      <a:pt x="1259851" y="326950"/>
                    </a:lnTo>
                    <a:lnTo>
                      <a:pt x="1261325" y="328927"/>
                    </a:lnTo>
                    <a:lnTo>
                      <a:pt x="1262610" y="331189"/>
                    </a:lnTo>
                    <a:lnTo>
                      <a:pt x="1263612" y="328354"/>
                    </a:lnTo>
                    <a:lnTo>
                      <a:pt x="1265570" y="324768"/>
                    </a:lnTo>
                    <a:lnTo>
                      <a:pt x="1268299" y="322258"/>
                    </a:lnTo>
                    <a:lnTo>
                      <a:pt x="1271619" y="322704"/>
                    </a:lnTo>
                    <a:lnTo>
                      <a:pt x="1270722" y="320071"/>
                    </a:lnTo>
                    <a:lnTo>
                      <a:pt x="1270205" y="311190"/>
                    </a:lnTo>
                    <a:lnTo>
                      <a:pt x="1269281" y="306575"/>
                    </a:lnTo>
                    <a:lnTo>
                      <a:pt x="1270127" y="305033"/>
                    </a:lnTo>
                    <a:lnTo>
                      <a:pt x="1273206" y="304833"/>
                    </a:lnTo>
                    <a:lnTo>
                      <a:pt x="1272053" y="302374"/>
                    </a:lnTo>
                    <a:lnTo>
                      <a:pt x="1271751" y="299705"/>
                    </a:lnTo>
                    <a:lnTo>
                      <a:pt x="1271937" y="294781"/>
                    </a:lnTo>
                    <a:lnTo>
                      <a:pt x="1273095" y="292548"/>
                    </a:lnTo>
                    <a:lnTo>
                      <a:pt x="1275812" y="290282"/>
                    </a:lnTo>
                    <a:lnTo>
                      <a:pt x="1278676" y="289572"/>
                    </a:lnTo>
                    <a:lnTo>
                      <a:pt x="1280302" y="291992"/>
                    </a:lnTo>
                    <a:lnTo>
                      <a:pt x="1281080" y="291944"/>
                    </a:lnTo>
                    <a:lnTo>
                      <a:pt x="1282210" y="288695"/>
                    </a:lnTo>
                    <a:lnTo>
                      <a:pt x="1282666" y="286149"/>
                    </a:lnTo>
                    <a:lnTo>
                      <a:pt x="1283749" y="284005"/>
                    </a:lnTo>
                    <a:lnTo>
                      <a:pt x="1286633" y="282004"/>
                    </a:lnTo>
                    <a:lnTo>
                      <a:pt x="1282140" y="280660"/>
                    </a:lnTo>
                    <a:lnTo>
                      <a:pt x="1279861" y="280494"/>
                    </a:lnTo>
                    <a:lnTo>
                      <a:pt x="1274015" y="281176"/>
                    </a:lnTo>
                    <a:lnTo>
                      <a:pt x="1272814" y="281712"/>
                    </a:lnTo>
                    <a:lnTo>
                      <a:pt x="1271363" y="282934"/>
                    </a:lnTo>
                    <a:lnTo>
                      <a:pt x="1268761" y="288416"/>
                    </a:lnTo>
                    <a:lnTo>
                      <a:pt x="1265425" y="292117"/>
                    </a:lnTo>
                    <a:lnTo>
                      <a:pt x="1260653" y="304695"/>
                    </a:lnTo>
                    <a:lnTo>
                      <a:pt x="1257259" y="308538"/>
                    </a:lnTo>
                    <a:lnTo>
                      <a:pt x="1256844" y="306916"/>
                    </a:lnTo>
                    <a:lnTo>
                      <a:pt x="1257151" y="305542"/>
                    </a:lnTo>
                    <a:lnTo>
                      <a:pt x="1257668" y="304103"/>
                    </a:lnTo>
                    <a:lnTo>
                      <a:pt x="1257803" y="302331"/>
                    </a:lnTo>
                    <a:lnTo>
                      <a:pt x="1257277" y="301104"/>
                    </a:lnTo>
                    <a:lnTo>
                      <a:pt x="1256352" y="300427"/>
                    </a:lnTo>
                    <a:lnTo>
                      <a:pt x="1255475" y="299495"/>
                    </a:lnTo>
                    <a:lnTo>
                      <a:pt x="1254518" y="295502"/>
                    </a:lnTo>
                    <a:lnTo>
                      <a:pt x="1251820" y="288868"/>
                    </a:lnTo>
                    <a:lnTo>
                      <a:pt x="1250228" y="286794"/>
                    </a:lnTo>
                    <a:lnTo>
                      <a:pt x="1250490" y="288416"/>
                    </a:lnTo>
                    <a:lnTo>
                      <a:pt x="1250407" y="289796"/>
                    </a:lnTo>
                    <a:lnTo>
                      <a:pt x="1249869" y="290596"/>
                    </a:lnTo>
                    <a:lnTo>
                      <a:pt x="1248708" y="290491"/>
                    </a:lnTo>
                    <a:lnTo>
                      <a:pt x="1248264" y="291337"/>
                    </a:lnTo>
                    <a:lnTo>
                      <a:pt x="1247776" y="291914"/>
                    </a:lnTo>
                    <a:lnTo>
                      <a:pt x="1246294" y="293288"/>
                    </a:lnTo>
                    <a:lnTo>
                      <a:pt x="1245211" y="284327"/>
                    </a:lnTo>
                    <a:lnTo>
                      <a:pt x="1244392" y="282321"/>
                    </a:lnTo>
                    <a:lnTo>
                      <a:pt x="1243179" y="280151"/>
                    </a:lnTo>
                    <a:lnTo>
                      <a:pt x="1242659" y="277223"/>
                    </a:lnTo>
                    <a:lnTo>
                      <a:pt x="1242769" y="274529"/>
                    </a:lnTo>
                    <a:lnTo>
                      <a:pt x="1243511" y="273118"/>
                    </a:lnTo>
                    <a:lnTo>
                      <a:pt x="1241825" y="269382"/>
                    </a:lnTo>
                    <a:lnTo>
                      <a:pt x="1241572" y="267970"/>
                    </a:lnTo>
                    <a:lnTo>
                      <a:pt x="1241634" y="266769"/>
                    </a:lnTo>
                    <a:lnTo>
                      <a:pt x="1242013" y="266431"/>
                    </a:lnTo>
                    <a:lnTo>
                      <a:pt x="1242610" y="266813"/>
                    </a:lnTo>
                    <a:lnTo>
                      <a:pt x="1243251" y="267864"/>
                    </a:lnTo>
                    <a:lnTo>
                      <a:pt x="1244100" y="267811"/>
                    </a:lnTo>
                    <a:lnTo>
                      <a:pt x="1243881" y="266250"/>
                    </a:lnTo>
                    <a:lnTo>
                      <a:pt x="1243938" y="264735"/>
                    </a:lnTo>
                    <a:lnTo>
                      <a:pt x="1244249" y="263424"/>
                    </a:lnTo>
                    <a:lnTo>
                      <a:pt x="1244770" y="262479"/>
                    </a:lnTo>
                    <a:lnTo>
                      <a:pt x="1246686" y="266767"/>
                    </a:lnTo>
                    <a:lnTo>
                      <a:pt x="1247579" y="263898"/>
                    </a:lnTo>
                    <a:lnTo>
                      <a:pt x="1247566" y="260540"/>
                    </a:lnTo>
                    <a:lnTo>
                      <a:pt x="1246334" y="258371"/>
                    </a:lnTo>
                    <a:lnTo>
                      <a:pt x="1243668" y="259042"/>
                    </a:lnTo>
                    <a:lnTo>
                      <a:pt x="1244169" y="252723"/>
                    </a:lnTo>
                    <a:lnTo>
                      <a:pt x="1243253" y="250189"/>
                    </a:lnTo>
                    <a:lnTo>
                      <a:pt x="1240615" y="248570"/>
                    </a:lnTo>
                    <a:lnTo>
                      <a:pt x="1242267" y="248109"/>
                    </a:lnTo>
                    <a:lnTo>
                      <a:pt x="1244305" y="248685"/>
                    </a:lnTo>
                    <a:lnTo>
                      <a:pt x="1245986" y="249430"/>
                    </a:lnTo>
                    <a:lnTo>
                      <a:pt x="1246691" y="249511"/>
                    </a:lnTo>
                    <a:lnTo>
                      <a:pt x="1247175" y="248820"/>
                    </a:lnTo>
                    <a:lnTo>
                      <a:pt x="1249479" y="247983"/>
                    </a:lnTo>
                    <a:lnTo>
                      <a:pt x="1249984" y="247511"/>
                    </a:lnTo>
                    <a:lnTo>
                      <a:pt x="1249793" y="243588"/>
                    </a:lnTo>
                    <a:lnTo>
                      <a:pt x="1252253" y="240538"/>
                    </a:lnTo>
                    <a:lnTo>
                      <a:pt x="1256144" y="240140"/>
                    </a:lnTo>
                    <a:lnTo>
                      <a:pt x="1260377" y="241589"/>
                    </a:lnTo>
                    <a:lnTo>
                      <a:pt x="1263948" y="244055"/>
                    </a:lnTo>
                    <a:lnTo>
                      <a:pt x="1265580" y="244647"/>
                    </a:lnTo>
                    <a:lnTo>
                      <a:pt x="1268069" y="244883"/>
                    </a:lnTo>
                    <a:lnTo>
                      <a:pt x="1270516" y="244681"/>
                    </a:lnTo>
                    <a:lnTo>
                      <a:pt x="1271976" y="244004"/>
                    </a:lnTo>
                    <a:lnTo>
                      <a:pt x="1271532" y="234693"/>
                    </a:lnTo>
                    <a:lnTo>
                      <a:pt x="1271671" y="233771"/>
                    </a:lnTo>
                    <a:lnTo>
                      <a:pt x="1272068" y="232918"/>
                    </a:lnTo>
                    <a:lnTo>
                      <a:pt x="1272737" y="232479"/>
                    </a:lnTo>
                    <a:lnTo>
                      <a:pt x="1273575" y="232806"/>
                    </a:lnTo>
                    <a:lnTo>
                      <a:pt x="1273958" y="233810"/>
                    </a:lnTo>
                    <a:lnTo>
                      <a:pt x="1273258" y="236371"/>
                    </a:lnTo>
                    <a:lnTo>
                      <a:pt x="1273384" y="237749"/>
                    </a:lnTo>
                    <a:lnTo>
                      <a:pt x="1274814" y="239624"/>
                    </a:lnTo>
                    <a:lnTo>
                      <a:pt x="1276664" y="240298"/>
                    </a:lnTo>
                    <a:lnTo>
                      <a:pt x="1278377" y="239607"/>
                    </a:lnTo>
                    <a:lnTo>
                      <a:pt x="1279409" y="237383"/>
                    </a:lnTo>
                    <a:lnTo>
                      <a:pt x="1276972" y="235663"/>
                    </a:lnTo>
                    <a:lnTo>
                      <a:pt x="1276792" y="232526"/>
                    </a:lnTo>
                    <a:lnTo>
                      <a:pt x="1277982" y="229118"/>
                    </a:lnTo>
                    <a:lnTo>
                      <a:pt x="1279684" y="226644"/>
                    </a:lnTo>
                    <a:lnTo>
                      <a:pt x="1283315" y="224788"/>
                    </a:lnTo>
                    <a:lnTo>
                      <a:pt x="1283901" y="224270"/>
                    </a:lnTo>
                    <a:lnTo>
                      <a:pt x="1283264" y="223029"/>
                    </a:lnTo>
                    <a:lnTo>
                      <a:pt x="1280820" y="222924"/>
                    </a:lnTo>
                    <a:lnTo>
                      <a:pt x="1280348" y="221316"/>
                    </a:lnTo>
                    <a:lnTo>
                      <a:pt x="1277420" y="223665"/>
                    </a:lnTo>
                    <a:lnTo>
                      <a:pt x="1276027" y="224075"/>
                    </a:lnTo>
                    <a:lnTo>
                      <a:pt x="1275212" y="222508"/>
                    </a:lnTo>
                    <a:lnTo>
                      <a:pt x="1275523" y="220507"/>
                    </a:lnTo>
                    <a:lnTo>
                      <a:pt x="1276779" y="220000"/>
                    </a:lnTo>
                    <a:lnTo>
                      <a:pt x="1278266" y="219837"/>
                    </a:lnTo>
                    <a:lnTo>
                      <a:pt x="1279316" y="218819"/>
                    </a:lnTo>
                    <a:lnTo>
                      <a:pt x="1279218" y="216937"/>
                    </a:lnTo>
                    <a:lnTo>
                      <a:pt x="1277814" y="216497"/>
                    </a:lnTo>
                    <a:lnTo>
                      <a:pt x="1276071" y="216602"/>
                    </a:lnTo>
                    <a:lnTo>
                      <a:pt x="1274921" y="216357"/>
                    </a:lnTo>
                    <a:lnTo>
                      <a:pt x="1274446" y="215337"/>
                    </a:lnTo>
                    <a:lnTo>
                      <a:pt x="1274367" y="214104"/>
                    </a:lnTo>
                    <a:lnTo>
                      <a:pt x="1274670" y="211022"/>
                    </a:lnTo>
                    <a:lnTo>
                      <a:pt x="1277053" y="212200"/>
                    </a:lnTo>
                    <a:lnTo>
                      <a:pt x="1277786" y="212428"/>
                    </a:lnTo>
                    <a:lnTo>
                      <a:pt x="1279024" y="212605"/>
                    </a:lnTo>
                    <a:lnTo>
                      <a:pt x="1278764" y="212264"/>
                    </a:lnTo>
                    <a:lnTo>
                      <a:pt x="1278977" y="211622"/>
                    </a:lnTo>
                    <a:lnTo>
                      <a:pt x="1279528" y="211001"/>
                    </a:lnTo>
                    <a:lnTo>
                      <a:pt x="1280276" y="210683"/>
                    </a:lnTo>
                    <a:lnTo>
                      <a:pt x="1280669" y="211058"/>
                    </a:lnTo>
                    <a:lnTo>
                      <a:pt x="1280923" y="212994"/>
                    </a:lnTo>
                    <a:lnTo>
                      <a:pt x="1281273" y="213739"/>
                    </a:lnTo>
                    <a:lnTo>
                      <a:pt x="1281876" y="213797"/>
                    </a:lnTo>
                    <a:lnTo>
                      <a:pt x="1286446" y="214802"/>
                    </a:lnTo>
                    <a:lnTo>
                      <a:pt x="1287096" y="215655"/>
                    </a:lnTo>
                    <a:lnTo>
                      <a:pt x="1286368" y="217712"/>
                    </a:lnTo>
                    <a:lnTo>
                      <a:pt x="1284604" y="221060"/>
                    </a:lnTo>
                    <a:lnTo>
                      <a:pt x="1285409" y="221326"/>
                    </a:lnTo>
                    <a:lnTo>
                      <a:pt x="1289736" y="216692"/>
                    </a:lnTo>
                    <a:lnTo>
                      <a:pt x="1291625" y="215352"/>
                    </a:lnTo>
                    <a:lnTo>
                      <a:pt x="1292405" y="215725"/>
                    </a:lnTo>
                    <a:lnTo>
                      <a:pt x="1293943" y="217522"/>
                    </a:lnTo>
                    <a:lnTo>
                      <a:pt x="1295158" y="217869"/>
                    </a:lnTo>
                    <a:lnTo>
                      <a:pt x="1296464" y="218431"/>
                    </a:lnTo>
                    <a:lnTo>
                      <a:pt x="1296453" y="219942"/>
                    </a:lnTo>
                    <a:lnTo>
                      <a:pt x="1295764" y="221735"/>
                    </a:lnTo>
                    <a:lnTo>
                      <a:pt x="1295007" y="223165"/>
                    </a:lnTo>
                    <a:lnTo>
                      <a:pt x="1297665" y="222839"/>
                    </a:lnTo>
                    <a:lnTo>
                      <a:pt x="1300858" y="221999"/>
                    </a:lnTo>
                    <a:lnTo>
                      <a:pt x="1302618" y="221832"/>
                    </a:lnTo>
                    <a:lnTo>
                      <a:pt x="1305390" y="222235"/>
                    </a:lnTo>
                    <a:lnTo>
                      <a:pt x="1307300" y="223328"/>
                    </a:lnTo>
                    <a:lnTo>
                      <a:pt x="1310595" y="226722"/>
                    </a:lnTo>
                    <a:lnTo>
                      <a:pt x="1311152" y="227570"/>
                    </a:lnTo>
                    <a:lnTo>
                      <a:pt x="1311494" y="228368"/>
                    </a:lnTo>
                    <a:lnTo>
                      <a:pt x="1312190" y="228946"/>
                    </a:lnTo>
                    <a:lnTo>
                      <a:pt x="1314541" y="229249"/>
                    </a:lnTo>
                    <a:lnTo>
                      <a:pt x="1315453" y="229657"/>
                    </a:lnTo>
                    <a:lnTo>
                      <a:pt x="1316251" y="230198"/>
                    </a:lnTo>
                    <a:lnTo>
                      <a:pt x="1316740" y="230673"/>
                    </a:lnTo>
                    <a:lnTo>
                      <a:pt x="1316811" y="232704"/>
                    </a:lnTo>
                    <a:lnTo>
                      <a:pt x="1314888" y="236823"/>
                    </a:lnTo>
                    <a:lnTo>
                      <a:pt x="1315372" y="237886"/>
                    </a:lnTo>
                    <a:lnTo>
                      <a:pt x="1316864" y="237861"/>
                    </a:lnTo>
                    <a:lnTo>
                      <a:pt x="1317958" y="237126"/>
                    </a:lnTo>
                    <a:lnTo>
                      <a:pt x="1318893" y="236243"/>
                    </a:lnTo>
                    <a:lnTo>
                      <a:pt x="1319998" y="235769"/>
                    </a:lnTo>
                    <a:lnTo>
                      <a:pt x="1321264" y="236136"/>
                    </a:lnTo>
                    <a:lnTo>
                      <a:pt x="1321250" y="237176"/>
                    </a:lnTo>
                    <a:lnTo>
                      <a:pt x="1320971" y="238388"/>
                    </a:lnTo>
                    <a:lnTo>
                      <a:pt x="1321407" y="239275"/>
                    </a:lnTo>
                    <a:lnTo>
                      <a:pt x="1324213" y="240024"/>
                    </a:lnTo>
                    <a:lnTo>
                      <a:pt x="1324657" y="238394"/>
                    </a:lnTo>
                    <a:lnTo>
                      <a:pt x="1324489" y="235802"/>
                    </a:lnTo>
                    <a:lnTo>
                      <a:pt x="1325409" y="233693"/>
                    </a:lnTo>
                    <a:lnTo>
                      <a:pt x="1328539" y="234173"/>
                    </a:lnTo>
                    <a:lnTo>
                      <a:pt x="1337713" y="240138"/>
                    </a:lnTo>
                    <a:lnTo>
                      <a:pt x="1341179" y="241576"/>
                    </a:lnTo>
                    <a:lnTo>
                      <a:pt x="1339490" y="239680"/>
                    </a:lnTo>
                    <a:lnTo>
                      <a:pt x="1334310" y="236033"/>
                    </a:lnTo>
                    <a:lnTo>
                      <a:pt x="1333190" y="234597"/>
                    </a:lnTo>
                    <a:lnTo>
                      <a:pt x="1326578" y="229661"/>
                    </a:lnTo>
                    <a:lnTo>
                      <a:pt x="1326633" y="228190"/>
                    </a:lnTo>
                    <a:lnTo>
                      <a:pt x="1328291" y="220333"/>
                    </a:lnTo>
                    <a:lnTo>
                      <a:pt x="1329394" y="219084"/>
                    </a:lnTo>
                    <a:lnTo>
                      <a:pt x="1331107" y="217853"/>
                    </a:lnTo>
                    <a:lnTo>
                      <a:pt x="1333085" y="216848"/>
                    </a:lnTo>
                    <a:lnTo>
                      <a:pt x="1334943" y="216343"/>
                    </a:lnTo>
                    <a:lnTo>
                      <a:pt x="1334907" y="215548"/>
                    </a:lnTo>
                    <a:lnTo>
                      <a:pt x="1332833" y="215751"/>
                    </a:lnTo>
                    <a:lnTo>
                      <a:pt x="1331161" y="215197"/>
                    </a:lnTo>
                    <a:lnTo>
                      <a:pt x="1329806" y="213995"/>
                    </a:lnTo>
                    <a:lnTo>
                      <a:pt x="1328785" y="212314"/>
                    </a:lnTo>
                    <a:lnTo>
                      <a:pt x="1328160" y="214908"/>
                    </a:lnTo>
                    <a:lnTo>
                      <a:pt x="1325966" y="214951"/>
                    </a:lnTo>
                    <a:lnTo>
                      <a:pt x="1323366" y="213654"/>
                    </a:lnTo>
                    <a:lnTo>
                      <a:pt x="1321493" y="212242"/>
                    </a:lnTo>
                    <a:lnTo>
                      <a:pt x="1320078" y="212649"/>
                    </a:lnTo>
                    <a:lnTo>
                      <a:pt x="1314980" y="216585"/>
                    </a:lnTo>
                    <a:lnTo>
                      <a:pt x="1310948" y="218216"/>
                    </a:lnTo>
                    <a:lnTo>
                      <a:pt x="1308220" y="220327"/>
                    </a:lnTo>
                    <a:lnTo>
                      <a:pt x="1306840" y="220618"/>
                    </a:lnTo>
                    <a:lnTo>
                      <a:pt x="1305413" y="219852"/>
                    </a:lnTo>
                    <a:lnTo>
                      <a:pt x="1304730" y="218497"/>
                    </a:lnTo>
                    <a:lnTo>
                      <a:pt x="1304038" y="215581"/>
                    </a:lnTo>
                    <a:lnTo>
                      <a:pt x="1303610" y="215333"/>
                    </a:lnTo>
                    <a:lnTo>
                      <a:pt x="1303057" y="215460"/>
                    </a:lnTo>
                    <a:lnTo>
                      <a:pt x="1302542" y="215333"/>
                    </a:lnTo>
                    <a:lnTo>
                      <a:pt x="1302272" y="214300"/>
                    </a:lnTo>
                    <a:lnTo>
                      <a:pt x="1302354" y="213236"/>
                    </a:lnTo>
                    <a:lnTo>
                      <a:pt x="1302690" y="212577"/>
                    </a:lnTo>
                    <a:lnTo>
                      <a:pt x="1303834" y="211125"/>
                    </a:lnTo>
                    <a:lnTo>
                      <a:pt x="1305019" y="210153"/>
                    </a:lnTo>
                    <a:lnTo>
                      <a:pt x="1306451" y="209460"/>
                    </a:lnTo>
                    <a:lnTo>
                      <a:pt x="1307157" y="208664"/>
                    </a:lnTo>
                    <a:lnTo>
                      <a:pt x="1306238" y="207459"/>
                    </a:lnTo>
                    <a:lnTo>
                      <a:pt x="1307052" y="206362"/>
                    </a:lnTo>
                    <a:lnTo>
                      <a:pt x="1308454" y="205420"/>
                    </a:lnTo>
                    <a:lnTo>
                      <a:pt x="1309887" y="204738"/>
                    </a:lnTo>
                    <a:lnTo>
                      <a:pt x="1312059" y="203982"/>
                    </a:lnTo>
                    <a:lnTo>
                      <a:pt x="1312647" y="203266"/>
                    </a:lnTo>
                    <a:lnTo>
                      <a:pt x="1313428" y="203221"/>
                    </a:lnTo>
                    <a:lnTo>
                      <a:pt x="1315132" y="204694"/>
                    </a:lnTo>
                    <a:lnTo>
                      <a:pt x="1317209" y="204741"/>
                    </a:lnTo>
                    <a:lnTo>
                      <a:pt x="1319501" y="202343"/>
                    </a:lnTo>
                    <a:lnTo>
                      <a:pt x="1322965" y="196805"/>
                    </a:lnTo>
                    <a:lnTo>
                      <a:pt x="1321857" y="196365"/>
                    </a:lnTo>
                    <a:lnTo>
                      <a:pt x="1319127" y="195831"/>
                    </a:lnTo>
                    <a:lnTo>
                      <a:pt x="1317701" y="195348"/>
                    </a:lnTo>
                    <a:lnTo>
                      <a:pt x="1316873" y="199119"/>
                    </a:lnTo>
                    <a:lnTo>
                      <a:pt x="1316617" y="199721"/>
                    </a:lnTo>
                    <a:lnTo>
                      <a:pt x="1315374" y="199709"/>
                    </a:lnTo>
                    <a:lnTo>
                      <a:pt x="1314445" y="199386"/>
                    </a:lnTo>
                    <a:lnTo>
                      <a:pt x="1313831" y="198656"/>
                    </a:lnTo>
                    <a:lnTo>
                      <a:pt x="1313528" y="197352"/>
                    </a:lnTo>
                    <a:lnTo>
                      <a:pt x="1312831" y="198138"/>
                    </a:lnTo>
                    <a:lnTo>
                      <a:pt x="1311659" y="200555"/>
                    </a:lnTo>
                    <a:lnTo>
                      <a:pt x="1311560" y="201064"/>
                    </a:lnTo>
                    <a:lnTo>
                      <a:pt x="1310606" y="201330"/>
                    </a:lnTo>
                    <a:lnTo>
                      <a:pt x="1307802" y="202962"/>
                    </a:lnTo>
                    <a:lnTo>
                      <a:pt x="1302448" y="207976"/>
                    </a:lnTo>
                    <a:lnTo>
                      <a:pt x="1300352" y="209484"/>
                    </a:lnTo>
                    <a:lnTo>
                      <a:pt x="1300284" y="207349"/>
                    </a:lnTo>
                    <a:lnTo>
                      <a:pt x="1300517" y="206664"/>
                    </a:lnTo>
                    <a:lnTo>
                      <a:pt x="1301046" y="206003"/>
                    </a:lnTo>
                    <a:lnTo>
                      <a:pt x="1300150" y="205091"/>
                    </a:lnTo>
                    <a:lnTo>
                      <a:pt x="1299379" y="206899"/>
                    </a:lnTo>
                    <a:lnTo>
                      <a:pt x="1298527" y="206949"/>
                    </a:lnTo>
                    <a:lnTo>
                      <a:pt x="1298678" y="205598"/>
                    </a:lnTo>
                    <a:lnTo>
                      <a:pt x="1298412" y="202908"/>
                    </a:lnTo>
                    <a:lnTo>
                      <a:pt x="1298321" y="202473"/>
                    </a:lnTo>
                    <a:lnTo>
                      <a:pt x="1298725" y="201306"/>
                    </a:lnTo>
                    <a:lnTo>
                      <a:pt x="1299690" y="199728"/>
                    </a:lnTo>
                    <a:lnTo>
                      <a:pt x="1299853" y="198627"/>
                    </a:lnTo>
                    <a:lnTo>
                      <a:pt x="1298791" y="198292"/>
                    </a:lnTo>
                    <a:lnTo>
                      <a:pt x="1296767" y="198978"/>
                    </a:lnTo>
                    <a:lnTo>
                      <a:pt x="1295403" y="198734"/>
                    </a:lnTo>
                    <a:lnTo>
                      <a:pt x="1296228" y="195654"/>
                    </a:lnTo>
                    <a:lnTo>
                      <a:pt x="1296422" y="195684"/>
                    </a:lnTo>
                    <a:lnTo>
                      <a:pt x="1297966" y="194743"/>
                    </a:lnTo>
                    <a:lnTo>
                      <a:pt x="1298178" y="194259"/>
                    </a:lnTo>
                    <a:lnTo>
                      <a:pt x="1298410" y="192651"/>
                    </a:lnTo>
                    <a:lnTo>
                      <a:pt x="1298698" y="192057"/>
                    </a:lnTo>
                    <a:lnTo>
                      <a:pt x="1299733" y="191335"/>
                    </a:lnTo>
                    <a:lnTo>
                      <a:pt x="1301209" y="190661"/>
                    </a:lnTo>
                    <a:lnTo>
                      <a:pt x="1302814" y="190147"/>
                    </a:lnTo>
                    <a:lnTo>
                      <a:pt x="1304186" y="189909"/>
                    </a:lnTo>
                    <a:lnTo>
                      <a:pt x="1305356" y="190123"/>
                    </a:lnTo>
                    <a:lnTo>
                      <a:pt x="1307118" y="191278"/>
                    </a:lnTo>
                    <a:lnTo>
                      <a:pt x="1309860" y="191589"/>
                    </a:lnTo>
                    <a:lnTo>
                      <a:pt x="1310816" y="192048"/>
                    </a:lnTo>
                    <a:lnTo>
                      <a:pt x="1312517" y="193888"/>
                    </a:lnTo>
                    <a:lnTo>
                      <a:pt x="1315317" y="188954"/>
                    </a:lnTo>
                    <a:lnTo>
                      <a:pt x="1317230" y="187133"/>
                    </a:lnTo>
                    <a:lnTo>
                      <a:pt x="1318345" y="189082"/>
                    </a:lnTo>
                    <a:lnTo>
                      <a:pt x="1319046" y="187018"/>
                    </a:lnTo>
                    <a:lnTo>
                      <a:pt x="1319401" y="184040"/>
                    </a:lnTo>
                    <a:lnTo>
                      <a:pt x="1318825" y="181410"/>
                    </a:lnTo>
                    <a:lnTo>
                      <a:pt x="1316601" y="180376"/>
                    </a:lnTo>
                    <a:lnTo>
                      <a:pt x="1316837" y="179303"/>
                    </a:lnTo>
                    <a:lnTo>
                      <a:pt x="1316639" y="176924"/>
                    </a:lnTo>
                    <a:lnTo>
                      <a:pt x="1316033" y="174306"/>
                    </a:lnTo>
                    <a:lnTo>
                      <a:pt x="1314967" y="172544"/>
                    </a:lnTo>
                    <a:lnTo>
                      <a:pt x="1316632" y="172668"/>
                    </a:lnTo>
                    <a:lnTo>
                      <a:pt x="1317929" y="173190"/>
                    </a:lnTo>
                    <a:lnTo>
                      <a:pt x="1320275" y="174889"/>
                    </a:lnTo>
                    <a:lnTo>
                      <a:pt x="1321006" y="173672"/>
                    </a:lnTo>
                    <a:lnTo>
                      <a:pt x="1322393" y="172366"/>
                    </a:lnTo>
                    <a:lnTo>
                      <a:pt x="1323956" y="171783"/>
                    </a:lnTo>
                    <a:lnTo>
                      <a:pt x="1325221" y="172759"/>
                    </a:lnTo>
                    <a:lnTo>
                      <a:pt x="1325459" y="174884"/>
                    </a:lnTo>
                    <a:lnTo>
                      <a:pt x="1323086" y="177641"/>
                    </a:lnTo>
                    <a:lnTo>
                      <a:pt x="1322998" y="180005"/>
                    </a:lnTo>
                    <a:lnTo>
                      <a:pt x="1323883" y="179074"/>
                    </a:lnTo>
                    <a:lnTo>
                      <a:pt x="1324934" y="183490"/>
                    </a:lnTo>
                    <a:lnTo>
                      <a:pt x="1326317" y="182299"/>
                    </a:lnTo>
                    <a:lnTo>
                      <a:pt x="1327561" y="179376"/>
                    </a:lnTo>
                    <a:lnTo>
                      <a:pt x="1328991" y="178780"/>
                    </a:lnTo>
                    <a:lnTo>
                      <a:pt x="1329045" y="179092"/>
                    </a:lnTo>
                    <a:lnTo>
                      <a:pt x="1329706" y="179746"/>
                    </a:lnTo>
                    <a:lnTo>
                      <a:pt x="1330474" y="180320"/>
                    </a:lnTo>
                    <a:lnTo>
                      <a:pt x="1330775" y="180439"/>
                    </a:lnTo>
                    <a:lnTo>
                      <a:pt x="1331141" y="181802"/>
                    </a:lnTo>
                    <a:lnTo>
                      <a:pt x="1330818" y="182565"/>
                    </a:lnTo>
                    <a:lnTo>
                      <a:pt x="1330309" y="183265"/>
                    </a:lnTo>
                    <a:lnTo>
                      <a:pt x="1330097" y="184441"/>
                    </a:lnTo>
                    <a:lnTo>
                      <a:pt x="1332304" y="189253"/>
                    </a:lnTo>
                    <a:lnTo>
                      <a:pt x="1332494" y="190091"/>
                    </a:lnTo>
                    <a:lnTo>
                      <a:pt x="1333330" y="190809"/>
                    </a:lnTo>
                    <a:lnTo>
                      <a:pt x="1335225" y="194559"/>
                    </a:lnTo>
                    <a:lnTo>
                      <a:pt x="1336664" y="196018"/>
                    </a:lnTo>
                    <a:lnTo>
                      <a:pt x="1337410" y="195168"/>
                    </a:lnTo>
                    <a:lnTo>
                      <a:pt x="1336837" y="194404"/>
                    </a:lnTo>
                    <a:lnTo>
                      <a:pt x="1336669" y="193386"/>
                    </a:lnTo>
                    <a:lnTo>
                      <a:pt x="1336955" y="192259"/>
                    </a:lnTo>
                    <a:lnTo>
                      <a:pt x="1337606" y="191089"/>
                    </a:lnTo>
                    <a:lnTo>
                      <a:pt x="1337753" y="190033"/>
                    </a:lnTo>
                    <a:lnTo>
                      <a:pt x="1335298" y="183274"/>
                    </a:lnTo>
                    <a:lnTo>
                      <a:pt x="1333835" y="181051"/>
                    </a:lnTo>
                    <a:lnTo>
                      <a:pt x="1333465" y="178902"/>
                    </a:lnTo>
                    <a:lnTo>
                      <a:pt x="1335809" y="176629"/>
                    </a:lnTo>
                    <a:lnTo>
                      <a:pt x="1335895" y="179277"/>
                    </a:lnTo>
                    <a:lnTo>
                      <a:pt x="1336910" y="180834"/>
                    </a:lnTo>
                    <a:lnTo>
                      <a:pt x="1338600" y="181534"/>
                    </a:lnTo>
                    <a:lnTo>
                      <a:pt x="1340610" y="181640"/>
                    </a:lnTo>
                    <a:lnTo>
                      <a:pt x="1342345" y="182203"/>
                    </a:lnTo>
                    <a:lnTo>
                      <a:pt x="1343201" y="183381"/>
                    </a:lnTo>
                    <a:lnTo>
                      <a:pt x="1344197" y="184048"/>
                    </a:lnTo>
                    <a:lnTo>
                      <a:pt x="1346262" y="183082"/>
                    </a:lnTo>
                    <a:lnTo>
                      <a:pt x="1346736" y="184617"/>
                    </a:lnTo>
                    <a:lnTo>
                      <a:pt x="1347505" y="185455"/>
                    </a:lnTo>
                    <a:lnTo>
                      <a:pt x="1348341" y="185953"/>
                    </a:lnTo>
                    <a:lnTo>
                      <a:pt x="1350758" y="188175"/>
                    </a:lnTo>
                    <a:lnTo>
                      <a:pt x="1350912" y="188911"/>
                    </a:lnTo>
                    <a:lnTo>
                      <a:pt x="1350614" y="189767"/>
                    </a:lnTo>
                    <a:lnTo>
                      <a:pt x="1350020" y="190859"/>
                    </a:lnTo>
                    <a:lnTo>
                      <a:pt x="1351877" y="192358"/>
                    </a:lnTo>
                    <a:lnTo>
                      <a:pt x="1354744" y="193498"/>
                    </a:lnTo>
                    <a:lnTo>
                      <a:pt x="1357000" y="193644"/>
                    </a:lnTo>
                    <a:lnTo>
                      <a:pt x="1356975" y="192157"/>
                    </a:lnTo>
                    <a:lnTo>
                      <a:pt x="1360442" y="191356"/>
                    </a:lnTo>
                    <a:lnTo>
                      <a:pt x="1368348" y="192574"/>
                    </a:lnTo>
                    <a:lnTo>
                      <a:pt x="1369808" y="191026"/>
                    </a:lnTo>
                    <a:lnTo>
                      <a:pt x="1369530" y="188798"/>
                    </a:lnTo>
                    <a:lnTo>
                      <a:pt x="1368816" y="188271"/>
                    </a:lnTo>
                    <a:lnTo>
                      <a:pt x="1364962" y="189071"/>
                    </a:lnTo>
                    <a:lnTo>
                      <a:pt x="1363449" y="188662"/>
                    </a:lnTo>
                    <a:lnTo>
                      <a:pt x="1362362" y="187528"/>
                    </a:lnTo>
                    <a:lnTo>
                      <a:pt x="1361753" y="186125"/>
                    </a:lnTo>
                    <a:lnTo>
                      <a:pt x="1361708" y="184849"/>
                    </a:lnTo>
                    <a:lnTo>
                      <a:pt x="1362177" y="184634"/>
                    </a:lnTo>
                    <a:lnTo>
                      <a:pt x="1363055" y="184460"/>
                    </a:lnTo>
                    <a:lnTo>
                      <a:pt x="1363926" y="184118"/>
                    </a:lnTo>
                    <a:lnTo>
                      <a:pt x="1364293" y="183427"/>
                    </a:lnTo>
                    <a:lnTo>
                      <a:pt x="1363841" y="182362"/>
                    </a:lnTo>
                    <a:lnTo>
                      <a:pt x="1362925" y="182150"/>
                    </a:lnTo>
                    <a:lnTo>
                      <a:pt x="1362006" y="182065"/>
                    </a:lnTo>
                    <a:lnTo>
                      <a:pt x="1361561" y="181419"/>
                    </a:lnTo>
                    <a:lnTo>
                      <a:pt x="1361138" y="180363"/>
                    </a:lnTo>
                    <a:lnTo>
                      <a:pt x="1361484" y="179872"/>
                    </a:lnTo>
                    <a:lnTo>
                      <a:pt x="1362876" y="179585"/>
                    </a:lnTo>
                    <a:lnTo>
                      <a:pt x="1363894" y="179110"/>
                    </a:lnTo>
                    <a:lnTo>
                      <a:pt x="1365917" y="177132"/>
                    </a:lnTo>
                    <a:lnTo>
                      <a:pt x="1368999" y="175840"/>
                    </a:lnTo>
                    <a:lnTo>
                      <a:pt x="1368778" y="174480"/>
                    </a:lnTo>
                    <a:lnTo>
                      <a:pt x="1367237" y="173684"/>
                    </a:lnTo>
                    <a:lnTo>
                      <a:pt x="1363126" y="175421"/>
                    </a:lnTo>
                    <a:lnTo>
                      <a:pt x="1360962" y="174828"/>
                    </a:lnTo>
                    <a:lnTo>
                      <a:pt x="1359328" y="173053"/>
                    </a:lnTo>
                    <a:lnTo>
                      <a:pt x="1358346" y="173411"/>
                    </a:lnTo>
                    <a:lnTo>
                      <a:pt x="1356952" y="173678"/>
                    </a:lnTo>
                    <a:lnTo>
                      <a:pt x="1356273" y="173527"/>
                    </a:lnTo>
                    <a:lnTo>
                      <a:pt x="1355843" y="172283"/>
                    </a:lnTo>
                    <a:lnTo>
                      <a:pt x="1355170" y="172016"/>
                    </a:lnTo>
                    <a:lnTo>
                      <a:pt x="1354617" y="172183"/>
                    </a:lnTo>
                    <a:lnTo>
                      <a:pt x="1353897" y="172496"/>
                    </a:lnTo>
                    <a:lnTo>
                      <a:pt x="1353453" y="172835"/>
                    </a:lnTo>
                    <a:lnTo>
                      <a:pt x="1353582" y="172996"/>
                    </a:lnTo>
                    <a:lnTo>
                      <a:pt x="1352227" y="173197"/>
                    </a:lnTo>
                    <a:lnTo>
                      <a:pt x="1351102" y="173575"/>
                    </a:lnTo>
                    <a:lnTo>
                      <a:pt x="1350142" y="173503"/>
                    </a:lnTo>
                    <a:lnTo>
                      <a:pt x="1349216" y="172349"/>
                    </a:lnTo>
                    <a:lnTo>
                      <a:pt x="1349142" y="171337"/>
                    </a:lnTo>
                    <a:lnTo>
                      <a:pt x="1349594" y="170253"/>
                    </a:lnTo>
                    <a:lnTo>
                      <a:pt x="1350768" y="168677"/>
                    </a:lnTo>
                    <a:lnTo>
                      <a:pt x="1349289" y="168855"/>
                    </a:lnTo>
                    <a:lnTo>
                      <a:pt x="1347874" y="169584"/>
                    </a:lnTo>
                    <a:lnTo>
                      <a:pt x="1346850" y="170375"/>
                    </a:lnTo>
                    <a:lnTo>
                      <a:pt x="1346580" y="170737"/>
                    </a:lnTo>
                    <a:lnTo>
                      <a:pt x="1345236" y="170257"/>
                    </a:lnTo>
                    <a:lnTo>
                      <a:pt x="1344572" y="168585"/>
                    </a:lnTo>
                    <a:lnTo>
                      <a:pt x="1343448" y="168282"/>
                    </a:lnTo>
                    <a:lnTo>
                      <a:pt x="1342514" y="168586"/>
                    </a:lnTo>
                    <a:lnTo>
                      <a:pt x="1342108" y="169091"/>
                    </a:lnTo>
                    <a:lnTo>
                      <a:pt x="1341604" y="169434"/>
                    </a:lnTo>
                    <a:lnTo>
                      <a:pt x="1340446" y="169259"/>
                    </a:lnTo>
                    <a:lnTo>
                      <a:pt x="1339438" y="168813"/>
                    </a:lnTo>
                    <a:lnTo>
                      <a:pt x="1338119" y="168007"/>
                    </a:lnTo>
                    <a:lnTo>
                      <a:pt x="1337606" y="167218"/>
                    </a:lnTo>
                    <a:lnTo>
                      <a:pt x="1339104" y="166767"/>
                    </a:lnTo>
                    <a:lnTo>
                      <a:pt x="1340229" y="166158"/>
                    </a:lnTo>
                    <a:lnTo>
                      <a:pt x="1340763" y="164870"/>
                    </a:lnTo>
                    <a:lnTo>
                      <a:pt x="1341097" y="163624"/>
                    </a:lnTo>
                    <a:lnTo>
                      <a:pt x="1341539" y="163033"/>
                    </a:lnTo>
                    <a:lnTo>
                      <a:pt x="1342954" y="162765"/>
                    </a:lnTo>
                    <a:lnTo>
                      <a:pt x="1345097" y="161921"/>
                    </a:lnTo>
                    <a:lnTo>
                      <a:pt x="1346196" y="161890"/>
                    </a:lnTo>
                    <a:lnTo>
                      <a:pt x="1346564" y="162373"/>
                    </a:lnTo>
                    <a:lnTo>
                      <a:pt x="1346805" y="163250"/>
                    </a:lnTo>
                    <a:lnTo>
                      <a:pt x="1347513" y="164080"/>
                    </a:lnTo>
                    <a:lnTo>
                      <a:pt x="1349298" y="164358"/>
                    </a:lnTo>
                    <a:lnTo>
                      <a:pt x="1350833" y="164020"/>
                    </a:lnTo>
                    <a:lnTo>
                      <a:pt x="1351433" y="163295"/>
                    </a:lnTo>
                    <a:lnTo>
                      <a:pt x="1351283" y="162182"/>
                    </a:lnTo>
                    <a:lnTo>
                      <a:pt x="1350427" y="160773"/>
                    </a:lnTo>
                    <a:lnTo>
                      <a:pt x="1353026" y="159380"/>
                    </a:lnTo>
                    <a:lnTo>
                      <a:pt x="1351531" y="157315"/>
                    </a:lnTo>
                    <a:lnTo>
                      <a:pt x="1347713" y="155967"/>
                    </a:lnTo>
                    <a:lnTo>
                      <a:pt x="1343406" y="156765"/>
                    </a:lnTo>
                    <a:lnTo>
                      <a:pt x="1342699" y="155474"/>
                    </a:lnTo>
                    <a:lnTo>
                      <a:pt x="1339476" y="154964"/>
                    </a:lnTo>
                    <a:lnTo>
                      <a:pt x="1338066" y="153482"/>
                    </a:lnTo>
                    <a:lnTo>
                      <a:pt x="1337433" y="146653"/>
                    </a:lnTo>
                    <a:lnTo>
                      <a:pt x="1336476" y="145743"/>
                    </a:lnTo>
                    <a:lnTo>
                      <a:pt x="1334846" y="146464"/>
                    </a:lnTo>
                    <a:lnTo>
                      <a:pt x="1333950" y="146725"/>
                    </a:lnTo>
                    <a:lnTo>
                      <a:pt x="1333555" y="146307"/>
                    </a:lnTo>
                    <a:lnTo>
                      <a:pt x="1333121" y="144770"/>
                    </a:lnTo>
                    <a:lnTo>
                      <a:pt x="1332258" y="144410"/>
                    </a:lnTo>
                    <a:lnTo>
                      <a:pt x="1331405" y="144480"/>
                    </a:lnTo>
                    <a:lnTo>
                      <a:pt x="1330904" y="144204"/>
                    </a:lnTo>
                    <a:lnTo>
                      <a:pt x="1330599" y="141444"/>
                    </a:lnTo>
                    <a:lnTo>
                      <a:pt x="1331595" y="140423"/>
                    </a:lnTo>
                    <a:lnTo>
                      <a:pt x="1333133" y="140367"/>
                    </a:lnTo>
                    <a:lnTo>
                      <a:pt x="1334626" y="140482"/>
                    </a:lnTo>
                    <a:lnTo>
                      <a:pt x="1335740" y="140062"/>
                    </a:lnTo>
                    <a:lnTo>
                      <a:pt x="1335673" y="139227"/>
                    </a:lnTo>
                    <a:lnTo>
                      <a:pt x="1335223" y="138236"/>
                    </a:lnTo>
                    <a:lnTo>
                      <a:pt x="1335254" y="137323"/>
                    </a:lnTo>
                    <a:lnTo>
                      <a:pt x="1336099" y="136352"/>
                    </a:lnTo>
                    <a:lnTo>
                      <a:pt x="1336554" y="136264"/>
                    </a:lnTo>
                    <a:lnTo>
                      <a:pt x="1336995" y="136553"/>
                    </a:lnTo>
                    <a:lnTo>
                      <a:pt x="1337797" y="136707"/>
                    </a:lnTo>
                    <a:lnTo>
                      <a:pt x="1339834" y="136403"/>
                    </a:lnTo>
                    <a:lnTo>
                      <a:pt x="1338485" y="134436"/>
                    </a:lnTo>
                    <a:lnTo>
                      <a:pt x="1338839" y="132247"/>
                    </a:lnTo>
                    <a:lnTo>
                      <a:pt x="1340423" y="131602"/>
                    </a:lnTo>
                    <a:lnTo>
                      <a:pt x="1344890" y="132524"/>
                    </a:lnTo>
                    <a:lnTo>
                      <a:pt x="1345778" y="132296"/>
                    </a:lnTo>
                    <a:lnTo>
                      <a:pt x="1346046" y="129986"/>
                    </a:lnTo>
                    <a:lnTo>
                      <a:pt x="1347068" y="129552"/>
                    </a:lnTo>
                    <a:lnTo>
                      <a:pt x="1348667" y="129232"/>
                    </a:lnTo>
                    <a:lnTo>
                      <a:pt x="1350705" y="127274"/>
                    </a:lnTo>
                    <a:lnTo>
                      <a:pt x="1348215" y="126784"/>
                    </a:lnTo>
                    <a:lnTo>
                      <a:pt x="1345289" y="127325"/>
                    </a:lnTo>
                    <a:lnTo>
                      <a:pt x="1342901" y="127302"/>
                    </a:lnTo>
                    <a:lnTo>
                      <a:pt x="1342042" y="125118"/>
                    </a:lnTo>
                    <a:lnTo>
                      <a:pt x="1343275" y="122471"/>
                    </a:lnTo>
                    <a:lnTo>
                      <a:pt x="1345953" y="119932"/>
                    </a:lnTo>
                    <a:lnTo>
                      <a:pt x="1348986" y="118547"/>
                    </a:lnTo>
                    <a:lnTo>
                      <a:pt x="1351285" y="119320"/>
                    </a:lnTo>
                    <a:lnTo>
                      <a:pt x="1352059" y="119277"/>
                    </a:lnTo>
                    <a:lnTo>
                      <a:pt x="1352934" y="117280"/>
                    </a:lnTo>
                    <a:lnTo>
                      <a:pt x="1353708" y="116262"/>
                    </a:lnTo>
                    <a:lnTo>
                      <a:pt x="1354238" y="115290"/>
                    </a:lnTo>
                    <a:lnTo>
                      <a:pt x="1354509" y="111556"/>
                    </a:lnTo>
                    <a:lnTo>
                      <a:pt x="1354968" y="110095"/>
                    </a:lnTo>
                    <a:lnTo>
                      <a:pt x="1355769" y="109485"/>
                    </a:lnTo>
                    <a:lnTo>
                      <a:pt x="1356900" y="110145"/>
                    </a:lnTo>
                    <a:lnTo>
                      <a:pt x="1357105" y="118651"/>
                    </a:lnTo>
                    <a:lnTo>
                      <a:pt x="1356795" y="120251"/>
                    </a:lnTo>
                    <a:lnTo>
                      <a:pt x="1355747" y="123473"/>
                    </a:lnTo>
                    <a:lnTo>
                      <a:pt x="1357249" y="120833"/>
                    </a:lnTo>
                    <a:lnTo>
                      <a:pt x="1359436" y="118963"/>
                    </a:lnTo>
                    <a:lnTo>
                      <a:pt x="1361173" y="117075"/>
                    </a:lnTo>
                    <a:lnTo>
                      <a:pt x="1361366" y="114383"/>
                    </a:lnTo>
                    <a:lnTo>
                      <a:pt x="1363152" y="116086"/>
                    </a:lnTo>
                    <a:lnTo>
                      <a:pt x="1367791" y="125973"/>
                    </a:lnTo>
                    <a:lnTo>
                      <a:pt x="1368012" y="126852"/>
                    </a:lnTo>
                    <a:lnTo>
                      <a:pt x="1368153" y="126561"/>
                    </a:lnTo>
                    <a:lnTo>
                      <a:pt x="1368625" y="124440"/>
                    </a:lnTo>
                    <a:lnTo>
                      <a:pt x="1367818" y="121708"/>
                    </a:lnTo>
                    <a:lnTo>
                      <a:pt x="1368143" y="120464"/>
                    </a:lnTo>
                    <a:lnTo>
                      <a:pt x="1370271" y="120830"/>
                    </a:lnTo>
                    <a:lnTo>
                      <a:pt x="1370056" y="119354"/>
                    </a:lnTo>
                    <a:lnTo>
                      <a:pt x="1370211" y="117931"/>
                    </a:lnTo>
                    <a:lnTo>
                      <a:pt x="1370770" y="116643"/>
                    </a:lnTo>
                    <a:lnTo>
                      <a:pt x="1371767" y="115573"/>
                    </a:lnTo>
                    <a:lnTo>
                      <a:pt x="1370866" y="115014"/>
                    </a:lnTo>
                    <a:lnTo>
                      <a:pt x="1370424" y="114221"/>
                    </a:lnTo>
                    <a:lnTo>
                      <a:pt x="1370383" y="113218"/>
                    </a:lnTo>
                    <a:lnTo>
                      <a:pt x="1370762" y="112024"/>
                    </a:lnTo>
                    <a:lnTo>
                      <a:pt x="1374293" y="114471"/>
                    </a:lnTo>
                    <a:lnTo>
                      <a:pt x="1373331" y="110941"/>
                    </a:lnTo>
                    <a:lnTo>
                      <a:pt x="1373182" y="109085"/>
                    </a:lnTo>
                    <a:lnTo>
                      <a:pt x="1374003" y="107448"/>
                    </a:lnTo>
                    <a:lnTo>
                      <a:pt x="1374937" y="106831"/>
                    </a:lnTo>
                    <a:lnTo>
                      <a:pt x="1375933" y="106714"/>
                    </a:lnTo>
                    <a:lnTo>
                      <a:pt x="1376905" y="107007"/>
                    </a:lnTo>
                    <a:lnTo>
                      <a:pt x="1377872" y="107678"/>
                    </a:lnTo>
                    <a:lnTo>
                      <a:pt x="1378900" y="108094"/>
                    </a:lnTo>
                    <a:lnTo>
                      <a:pt x="1381156" y="107815"/>
                    </a:lnTo>
                    <a:lnTo>
                      <a:pt x="1381721" y="107910"/>
                    </a:lnTo>
                    <a:lnTo>
                      <a:pt x="1381858" y="110008"/>
                    </a:lnTo>
                    <a:lnTo>
                      <a:pt x="1380585" y="111826"/>
                    </a:lnTo>
                    <a:lnTo>
                      <a:pt x="1379082" y="113269"/>
                    </a:lnTo>
                    <a:lnTo>
                      <a:pt x="1378571" y="114239"/>
                    </a:lnTo>
                    <a:lnTo>
                      <a:pt x="1380080" y="115185"/>
                    </a:lnTo>
                    <a:lnTo>
                      <a:pt x="1382366" y="115145"/>
                    </a:lnTo>
                    <a:lnTo>
                      <a:pt x="1384648" y="114561"/>
                    </a:lnTo>
                    <a:lnTo>
                      <a:pt x="1386252" y="113826"/>
                    </a:lnTo>
                    <a:lnTo>
                      <a:pt x="1385544" y="112502"/>
                    </a:lnTo>
                    <a:lnTo>
                      <a:pt x="1385481" y="111447"/>
                    </a:lnTo>
                    <a:lnTo>
                      <a:pt x="1386072" y="109436"/>
                    </a:lnTo>
                    <a:lnTo>
                      <a:pt x="1386313" y="109339"/>
                    </a:lnTo>
                    <a:lnTo>
                      <a:pt x="1386883" y="109298"/>
                    </a:lnTo>
                    <a:lnTo>
                      <a:pt x="1387456" y="109068"/>
                    </a:lnTo>
                    <a:lnTo>
                      <a:pt x="1387829" y="108462"/>
                    </a:lnTo>
                    <a:lnTo>
                      <a:pt x="1387774" y="107857"/>
                    </a:lnTo>
                    <a:lnTo>
                      <a:pt x="1387080" y="107119"/>
                    </a:lnTo>
                    <a:lnTo>
                      <a:pt x="1386884" y="106313"/>
                    </a:lnTo>
                    <a:lnTo>
                      <a:pt x="1387733" y="99313"/>
                    </a:lnTo>
                    <a:lnTo>
                      <a:pt x="1388774" y="96282"/>
                    </a:lnTo>
                    <a:lnTo>
                      <a:pt x="1389004" y="95139"/>
                    </a:lnTo>
                    <a:lnTo>
                      <a:pt x="1388090" y="93020"/>
                    </a:lnTo>
                    <a:lnTo>
                      <a:pt x="1386380" y="90901"/>
                    </a:lnTo>
                    <a:lnTo>
                      <a:pt x="1385132" y="88873"/>
                    </a:lnTo>
                    <a:lnTo>
                      <a:pt x="1385638" y="86982"/>
                    </a:lnTo>
                    <a:lnTo>
                      <a:pt x="1385462" y="85672"/>
                    </a:lnTo>
                    <a:lnTo>
                      <a:pt x="1384664" y="83369"/>
                    </a:lnTo>
                    <a:lnTo>
                      <a:pt x="1384374" y="80766"/>
                    </a:lnTo>
                    <a:lnTo>
                      <a:pt x="1385756" y="78535"/>
                    </a:lnTo>
                    <a:lnTo>
                      <a:pt x="1385724" y="77751"/>
                    </a:lnTo>
                    <a:lnTo>
                      <a:pt x="1384269" y="76646"/>
                    </a:lnTo>
                    <a:lnTo>
                      <a:pt x="1384238" y="75370"/>
                    </a:lnTo>
                    <a:lnTo>
                      <a:pt x="1385331" y="74568"/>
                    </a:lnTo>
                    <a:lnTo>
                      <a:pt x="1387328" y="74932"/>
                    </a:lnTo>
                    <a:lnTo>
                      <a:pt x="1386683" y="73124"/>
                    </a:lnTo>
                    <a:lnTo>
                      <a:pt x="1388205" y="72330"/>
                    </a:lnTo>
                    <a:lnTo>
                      <a:pt x="1390389" y="73219"/>
                    </a:lnTo>
                    <a:lnTo>
                      <a:pt x="1391664" y="76461"/>
                    </a:lnTo>
                    <a:lnTo>
                      <a:pt x="1392603" y="76411"/>
                    </a:lnTo>
                    <a:lnTo>
                      <a:pt x="1392567" y="75533"/>
                    </a:lnTo>
                    <a:lnTo>
                      <a:pt x="1393343" y="75492"/>
                    </a:lnTo>
                    <a:lnTo>
                      <a:pt x="1394322" y="77220"/>
                    </a:lnTo>
                    <a:lnTo>
                      <a:pt x="1397953" y="79039"/>
                    </a:lnTo>
                    <a:lnTo>
                      <a:pt x="1399634" y="80437"/>
                    </a:lnTo>
                    <a:lnTo>
                      <a:pt x="1399868" y="79398"/>
                    </a:lnTo>
                    <a:lnTo>
                      <a:pt x="1400334" y="78494"/>
                    </a:lnTo>
                    <a:lnTo>
                      <a:pt x="1401058" y="77692"/>
                    </a:lnTo>
                    <a:lnTo>
                      <a:pt x="1402069" y="76884"/>
                    </a:lnTo>
                    <a:lnTo>
                      <a:pt x="1402865" y="77628"/>
                    </a:lnTo>
                    <a:lnTo>
                      <a:pt x="1402082" y="78769"/>
                    </a:lnTo>
                    <a:lnTo>
                      <a:pt x="1400480" y="82152"/>
                    </a:lnTo>
                    <a:lnTo>
                      <a:pt x="1401361" y="83236"/>
                    </a:lnTo>
                    <a:lnTo>
                      <a:pt x="1401292" y="84580"/>
                    </a:lnTo>
                    <a:lnTo>
                      <a:pt x="1400401" y="85831"/>
                    </a:lnTo>
                    <a:lnTo>
                      <a:pt x="1398944" y="86714"/>
                    </a:lnTo>
                    <a:lnTo>
                      <a:pt x="1397637" y="86490"/>
                    </a:lnTo>
                    <a:lnTo>
                      <a:pt x="1396680" y="85557"/>
                    </a:lnTo>
                    <a:lnTo>
                      <a:pt x="1395555" y="85030"/>
                    </a:lnTo>
                    <a:lnTo>
                      <a:pt x="1393769" y="86109"/>
                    </a:lnTo>
                    <a:lnTo>
                      <a:pt x="1394504" y="87096"/>
                    </a:lnTo>
                    <a:lnTo>
                      <a:pt x="1394450" y="88042"/>
                    </a:lnTo>
                    <a:lnTo>
                      <a:pt x="1394085" y="88899"/>
                    </a:lnTo>
                    <a:lnTo>
                      <a:pt x="1393909" y="89599"/>
                    </a:lnTo>
                    <a:lnTo>
                      <a:pt x="1396241" y="102085"/>
                    </a:lnTo>
                    <a:lnTo>
                      <a:pt x="1397493" y="103988"/>
                    </a:lnTo>
                    <a:lnTo>
                      <a:pt x="1397960" y="108236"/>
                    </a:lnTo>
                    <a:lnTo>
                      <a:pt x="1392506" y="120279"/>
                    </a:lnTo>
                    <a:lnTo>
                      <a:pt x="1392790" y="124977"/>
                    </a:lnTo>
                    <a:lnTo>
                      <a:pt x="1394557" y="123281"/>
                    </a:lnTo>
                    <a:lnTo>
                      <a:pt x="1399414" y="107845"/>
                    </a:lnTo>
                    <a:lnTo>
                      <a:pt x="1400576" y="106495"/>
                    </a:lnTo>
                    <a:lnTo>
                      <a:pt x="1401076" y="103453"/>
                    </a:lnTo>
                    <a:lnTo>
                      <a:pt x="1401099" y="97660"/>
                    </a:lnTo>
                    <a:lnTo>
                      <a:pt x="1401828" y="94417"/>
                    </a:lnTo>
                    <a:lnTo>
                      <a:pt x="1403487" y="94015"/>
                    </a:lnTo>
                    <a:lnTo>
                      <a:pt x="1404567" y="95487"/>
                    </a:lnTo>
                    <a:lnTo>
                      <a:pt x="1403675" y="97964"/>
                    </a:lnTo>
                    <a:lnTo>
                      <a:pt x="1404989" y="98628"/>
                    </a:lnTo>
                    <a:lnTo>
                      <a:pt x="1405130" y="99877"/>
                    </a:lnTo>
                    <a:lnTo>
                      <a:pt x="1403885" y="103210"/>
                    </a:lnTo>
                    <a:lnTo>
                      <a:pt x="1408245" y="102133"/>
                    </a:lnTo>
                    <a:lnTo>
                      <a:pt x="1409966" y="101258"/>
                    </a:lnTo>
                    <a:lnTo>
                      <a:pt x="1410610" y="99747"/>
                    </a:lnTo>
                    <a:lnTo>
                      <a:pt x="1410963" y="98598"/>
                    </a:lnTo>
                    <a:lnTo>
                      <a:pt x="1411838" y="98249"/>
                    </a:lnTo>
                    <a:lnTo>
                      <a:pt x="1412741" y="98599"/>
                    </a:lnTo>
                    <a:lnTo>
                      <a:pt x="1413179" y="99613"/>
                    </a:lnTo>
                    <a:lnTo>
                      <a:pt x="1412962" y="100557"/>
                    </a:lnTo>
                    <a:lnTo>
                      <a:pt x="1412634" y="101055"/>
                    </a:lnTo>
                    <a:lnTo>
                      <a:pt x="1412851" y="101379"/>
                    </a:lnTo>
                    <a:lnTo>
                      <a:pt x="1414195" y="101791"/>
                    </a:lnTo>
                    <a:lnTo>
                      <a:pt x="1414979" y="101478"/>
                    </a:lnTo>
                    <a:lnTo>
                      <a:pt x="1415607" y="100555"/>
                    </a:lnTo>
                    <a:lnTo>
                      <a:pt x="1416340" y="99732"/>
                    </a:lnTo>
                    <a:lnTo>
                      <a:pt x="1417477" y="99798"/>
                    </a:lnTo>
                    <a:lnTo>
                      <a:pt x="1418448" y="100837"/>
                    </a:lnTo>
                    <a:lnTo>
                      <a:pt x="1418371" y="102014"/>
                    </a:lnTo>
                    <a:lnTo>
                      <a:pt x="1417552" y="102999"/>
                    </a:lnTo>
                    <a:lnTo>
                      <a:pt x="1416364" y="103438"/>
                    </a:lnTo>
                    <a:lnTo>
                      <a:pt x="1414485" y="104478"/>
                    </a:lnTo>
                    <a:lnTo>
                      <a:pt x="1416641" y="108890"/>
                    </a:lnTo>
                    <a:lnTo>
                      <a:pt x="1415328" y="110529"/>
                    </a:lnTo>
                    <a:lnTo>
                      <a:pt x="1415366" y="111491"/>
                    </a:lnTo>
                    <a:lnTo>
                      <a:pt x="1417301" y="112155"/>
                    </a:lnTo>
                    <a:lnTo>
                      <a:pt x="1417330" y="113148"/>
                    </a:lnTo>
                    <a:lnTo>
                      <a:pt x="1416613" y="114379"/>
                    </a:lnTo>
                    <a:lnTo>
                      <a:pt x="1416395" y="115815"/>
                    </a:lnTo>
                    <a:lnTo>
                      <a:pt x="1416972" y="117251"/>
                    </a:lnTo>
                    <a:lnTo>
                      <a:pt x="1417880" y="118524"/>
                    </a:lnTo>
                    <a:lnTo>
                      <a:pt x="1418930" y="119265"/>
                    </a:lnTo>
                    <a:lnTo>
                      <a:pt x="1420018" y="119146"/>
                    </a:lnTo>
                    <a:lnTo>
                      <a:pt x="1424276" y="122319"/>
                    </a:lnTo>
                    <a:lnTo>
                      <a:pt x="1426814" y="123801"/>
                    </a:lnTo>
                    <a:lnTo>
                      <a:pt x="1427896" y="123536"/>
                    </a:lnTo>
                    <a:lnTo>
                      <a:pt x="1428555" y="118234"/>
                    </a:lnTo>
                    <a:lnTo>
                      <a:pt x="1428283" y="117557"/>
                    </a:lnTo>
                    <a:lnTo>
                      <a:pt x="1427695" y="116844"/>
                    </a:lnTo>
                    <a:lnTo>
                      <a:pt x="1426343" y="115709"/>
                    </a:lnTo>
                    <a:lnTo>
                      <a:pt x="1425758" y="114859"/>
                    </a:lnTo>
                    <a:lnTo>
                      <a:pt x="1425956" y="114158"/>
                    </a:lnTo>
                    <a:lnTo>
                      <a:pt x="1426467" y="113660"/>
                    </a:lnTo>
                    <a:lnTo>
                      <a:pt x="1426714" y="113459"/>
                    </a:lnTo>
                    <a:lnTo>
                      <a:pt x="1427126" y="110673"/>
                    </a:lnTo>
                    <a:lnTo>
                      <a:pt x="1427578" y="109163"/>
                    </a:lnTo>
                    <a:lnTo>
                      <a:pt x="1428162" y="108190"/>
                    </a:lnTo>
                    <a:lnTo>
                      <a:pt x="1432499" y="108115"/>
                    </a:lnTo>
                    <a:lnTo>
                      <a:pt x="1433303" y="108315"/>
                    </a:lnTo>
                    <a:lnTo>
                      <a:pt x="1433592" y="108918"/>
                    </a:lnTo>
                    <a:lnTo>
                      <a:pt x="1435034" y="110834"/>
                    </a:lnTo>
                    <a:lnTo>
                      <a:pt x="1435601" y="111245"/>
                    </a:lnTo>
                    <a:lnTo>
                      <a:pt x="1437384" y="110610"/>
                    </a:lnTo>
                    <a:lnTo>
                      <a:pt x="1437517" y="109294"/>
                    </a:lnTo>
                    <a:lnTo>
                      <a:pt x="1437186" y="107855"/>
                    </a:lnTo>
                    <a:lnTo>
                      <a:pt x="1437602" y="106745"/>
                    </a:lnTo>
                    <a:lnTo>
                      <a:pt x="1438909" y="106491"/>
                    </a:lnTo>
                    <a:lnTo>
                      <a:pt x="1440897" y="107709"/>
                    </a:lnTo>
                    <a:lnTo>
                      <a:pt x="1441919" y="107490"/>
                    </a:lnTo>
                    <a:lnTo>
                      <a:pt x="1442665" y="106175"/>
                    </a:lnTo>
                    <a:lnTo>
                      <a:pt x="1442518" y="104737"/>
                    </a:lnTo>
                    <a:lnTo>
                      <a:pt x="1442011" y="103224"/>
                    </a:lnTo>
                    <a:lnTo>
                      <a:pt x="1441697" y="101700"/>
                    </a:lnTo>
                    <a:lnTo>
                      <a:pt x="1441245" y="100310"/>
                    </a:lnTo>
                    <a:lnTo>
                      <a:pt x="1439397" y="98487"/>
                    </a:lnTo>
                    <a:lnTo>
                      <a:pt x="1438958" y="97410"/>
                    </a:lnTo>
                    <a:lnTo>
                      <a:pt x="1438692" y="95528"/>
                    </a:lnTo>
                    <a:lnTo>
                      <a:pt x="1438115" y="94877"/>
                    </a:lnTo>
                    <a:lnTo>
                      <a:pt x="1437265" y="94553"/>
                    </a:lnTo>
                    <a:lnTo>
                      <a:pt x="1436238" y="93642"/>
                    </a:lnTo>
                    <a:lnTo>
                      <a:pt x="1435534" y="93133"/>
                    </a:lnTo>
                    <a:lnTo>
                      <a:pt x="1434721" y="92693"/>
                    </a:lnTo>
                    <a:lnTo>
                      <a:pt x="1434206" y="91819"/>
                    </a:lnTo>
                    <a:lnTo>
                      <a:pt x="1434386" y="90134"/>
                    </a:lnTo>
                    <a:lnTo>
                      <a:pt x="1435080" y="90371"/>
                    </a:lnTo>
                    <a:lnTo>
                      <a:pt x="1436809" y="89613"/>
                    </a:lnTo>
                    <a:lnTo>
                      <a:pt x="1438284" y="88649"/>
                    </a:lnTo>
                    <a:lnTo>
                      <a:pt x="1438174" y="88183"/>
                    </a:lnTo>
                    <a:lnTo>
                      <a:pt x="1438888" y="87865"/>
                    </a:lnTo>
                    <a:lnTo>
                      <a:pt x="1441116" y="86558"/>
                    </a:lnTo>
                    <a:lnTo>
                      <a:pt x="1444343" y="85673"/>
                    </a:lnTo>
                    <a:lnTo>
                      <a:pt x="1444750" y="84564"/>
                    </a:lnTo>
                    <a:lnTo>
                      <a:pt x="1444472" y="83154"/>
                    </a:lnTo>
                    <a:lnTo>
                      <a:pt x="1444366" y="81736"/>
                    </a:lnTo>
                    <a:lnTo>
                      <a:pt x="1444757" y="80722"/>
                    </a:lnTo>
                    <a:lnTo>
                      <a:pt x="1445785" y="79529"/>
                    </a:lnTo>
                    <a:lnTo>
                      <a:pt x="1445952" y="78526"/>
                    </a:lnTo>
                    <a:lnTo>
                      <a:pt x="1445646" y="77474"/>
                    </a:lnTo>
                    <a:lnTo>
                      <a:pt x="1444383" y="75433"/>
                    </a:lnTo>
                    <a:lnTo>
                      <a:pt x="1444082" y="74234"/>
                    </a:lnTo>
                    <a:lnTo>
                      <a:pt x="1443925" y="72546"/>
                    </a:lnTo>
                    <a:lnTo>
                      <a:pt x="1444050" y="70969"/>
                    </a:lnTo>
                    <a:lnTo>
                      <a:pt x="1445109" y="69765"/>
                    </a:lnTo>
                    <a:lnTo>
                      <a:pt x="1448885" y="69031"/>
                    </a:lnTo>
                    <a:lnTo>
                      <a:pt x="1449643" y="68784"/>
                    </a:lnTo>
                    <a:lnTo>
                      <a:pt x="1450694" y="68167"/>
                    </a:lnTo>
                    <a:lnTo>
                      <a:pt x="1453677" y="65328"/>
                    </a:lnTo>
                    <a:lnTo>
                      <a:pt x="1454114" y="65275"/>
                    </a:lnTo>
                    <a:lnTo>
                      <a:pt x="1454221" y="62915"/>
                    </a:lnTo>
                    <a:lnTo>
                      <a:pt x="1453570" y="60571"/>
                    </a:lnTo>
                    <a:lnTo>
                      <a:pt x="1453312" y="58595"/>
                    </a:lnTo>
                    <a:lnTo>
                      <a:pt x="1454677" y="57334"/>
                    </a:lnTo>
                    <a:lnTo>
                      <a:pt x="1452336" y="52458"/>
                    </a:lnTo>
                    <a:lnTo>
                      <a:pt x="1448830" y="50654"/>
                    </a:lnTo>
                    <a:lnTo>
                      <a:pt x="1436206" y="51120"/>
                    </a:lnTo>
                    <a:lnTo>
                      <a:pt x="1434396" y="50343"/>
                    </a:lnTo>
                    <a:lnTo>
                      <a:pt x="1433573" y="48343"/>
                    </a:lnTo>
                    <a:lnTo>
                      <a:pt x="1433238" y="47083"/>
                    </a:lnTo>
                    <a:lnTo>
                      <a:pt x="1432002" y="45251"/>
                    </a:lnTo>
                    <a:lnTo>
                      <a:pt x="1431690" y="44042"/>
                    </a:lnTo>
                    <a:lnTo>
                      <a:pt x="1431783" y="43012"/>
                    </a:lnTo>
                    <a:lnTo>
                      <a:pt x="1432366" y="41371"/>
                    </a:lnTo>
                    <a:lnTo>
                      <a:pt x="1432468" y="40015"/>
                    </a:lnTo>
                    <a:lnTo>
                      <a:pt x="1434036" y="41129"/>
                    </a:lnTo>
                    <a:lnTo>
                      <a:pt x="1436382" y="44402"/>
                    </a:lnTo>
                    <a:lnTo>
                      <a:pt x="1437728" y="45087"/>
                    </a:lnTo>
                    <a:lnTo>
                      <a:pt x="1439388" y="44564"/>
                    </a:lnTo>
                    <a:lnTo>
                      <a:pt x="1439501" y="43240"/>
                    </a:lnTo>
                    <a:lnTo>
                      <a:pt x="1439158" y="41467"/>
                    </a:lnTo>
                    <a:lnTo>
                      <a:pt x="1439336" y="39669"/>
                    </a:lnTo>
                    <a:lnTo>
                      <a:pt x="1440869" y="38775"/>
                    </a:lnTo>
                    <a:lnTo>
                      <a:pt x="1444424" y="43998"/>
                    </a:lnTo>
                    <a:lnTo>
                      <a:pt x="1447219" y="43733"/>
                    </a:lnTo>
                    <a:lnTo>
                      <a:pt x="1446576" y="42708"/>
                    </a:lnTo>
                    <a:lnTo>
                      <a:pt x="1446459" y="41458"/>
                    </a:lnTo>
                    <a:lnTo>
                      <a:pt x="1446467" y="40034"/>
                    </a:lnTo>
                    <a:lnTo>
                      <a:pt x="1446233" y="38444"/>
                    </a:lnTo>
                    <a:lnTo>
                      <a:pt x="1445644" y="36653"/>
                    </a:lnTo>
                    <a:lnTo>
                      <a:pt x="1445109" y="36052"/>
                    </a:lnTo>
                    <a:lnTo>
                      <a:pt x="1444240" y="35813"/>
                    </a:lnTo>
                    <a:lnTo>
                      <a:pt x="1439226" y="33489"/>
                    </a:lnTo>
                    <a:lnTo>
                      <a:pt x="1438204" y="32703"/>
                    </a:lnTo>
                    <a:lnTo>
                      <a:pt x="1436797" y="31005"/>
                    </a:lnTo>
                    <a:lnTo>
                      <a:pt x="1437158" y="30799"/>
                    </a:lnTo>
                    <a:lnTo>
                      <a:pt x="1438580" y="31261"/>
                    </a:lnTo>
                    <a:lnTo>
                      <a:pt x="1442212" y="31989"/>
                    </a:lnTo>
                    <a:lnTo>
                      <a:pt x="1442989" y="31417"/>
                    </a:lnTo>
                    <a:lnTo>
                      <a:pt x="1443249" y="29332"/>
                    </a:lnTo>
                    <a:lnTo>
                      <a:pt x="1443865" y="27700"/>
                    </a:lnTo>
                    <a:lnTo>
                      <a:pt x="1445321" y="26382"/>
                    </a:lnTo>
                    <a:lnTo>
                      <a:pt x="1446815" y="26046"/>
                    </a:lnTo>
                    <a:lnTo>
                      <a:pt x="1447539" y="27329"/>
                    </a:lnTo>
                    <a:lnTo>
                      <a:pt x="1447042" y="28850"/>
                    </a:lnTo>
                    <a:lnTo>
                      <a:pt x="1446178" y="30127"/>
                    </a:lnTo>
                    <a:lnTo>
                      <a:pt x="1446138" y="30967"/>
                    </a:lnTo>
                    <a:lnTo>
                      <a:pt x="1449746" y="31310"/>
                    </a:lnTo>
                    <a:lnTo>
                      <a:pt x="1450904" y="31588"/>
                    </a:lnTo>
                    <a:lnTo>
                      <a:pt x="1452053" y="31384"/>
                    </a:lnTo>
                    <a:lnTo>
                      <a:pt x="1453668" y="30174"/>
                    </a:lnTo>
                    <a:lnTo>
                      <a:pt x="1453464" y="31555"/>
                    </a:lnTo>
                    <a:lnTo>
                      <a:pt x="1452839" y="32685"/>
                    </a:lnTo>
                    <a:lnTo>
                      <a:pt x="1451162" y="34683"/>
                    </a:lnTo>
                    <a:lnTo>
                      <a:pt x="1451885" y="34846"/>
                    </a:lnTo>
                    <a:lnTo>
                      <a:pt x="1453121" y="35308"/>
                    </a:lnTo>
                    <a:lnTo>
                      <a:pt x="1453862" y="35428"/>
                    </a:lnTo>
                    <a:lnTo>
                      <a:pt x="1453895" y="36306"/>
                    </a:lnTo>
                    <a:lnTo>
                      <a:pt x="1452083" y="37160"/>
                    </a:lnTo>
                    <a:lnTo>
                      <a:pt x="1450604" y="38677"/>
                    </a:lnTo>
                    <a:lnTo>
                      <a:pt x="1449519" y="40615"/>
                    </a:lnTo>
                    <a:lnTo>
                      <a:pt x="1448972" y="42703"/>
                    </a:lnTo>
                    <a:lnTo>
                      <a:pt x="1451183" y="41871"/>
                    </a:lnTo>
                    <a:lnTo>
                      <a:pt x="1452998" y="40547"/>
                    </a:lnTo>
                    <a:lnTo>
                      <a:pt x="1456506" y="37129"/>
                    </a:lnTo>
                    <a:lnTo>
                      <a:pt x="1457671" y="36235"/>
                    </a:lnTo>
                    <a:lnTo>
                      <a:pt x="1458996" y="35489"/>
                    </a:lnTo>
                    <a:lnTo>
                      <a:pt x="1462479" y="34126"/>
                    </a:lnTo>
                    <a:lnTo>
                      <a:pt x="1461217" y="36835"/>
                    </a:lnTo>
                    <a:lnTo>
                      <a:pt x="1457380" y="39409"/>
                    </a:lnTo>
                    <a:lnTo>
                      <a:pt x="1455879" y="41482"/>
                    </a:lnTo>
                    <a:lnTo>
                      <a:pt x="1459227" y="41767"/>
                    </a:lnTo>
                    <a:lnTo>
                      <a:pt x="1461584" y="43221"/>
                    </a:lnTo>
                    <a:lnTo>
                      <a:pt x="1462086" y="44871"/>
                    </a:lnTo>
                    <a:lnTo>
                      <a:pt x="1459866" y="45754"/>
                    </a:lnTo>
                    <a:lnTo>
                      <a:pt x="1456469" y="46351"/>
                    </a:lnTo>
                    <a:lnTo>
                      <a:pt x="1455980" y="47505"/>
                    </a:lnTo>
                    <a:lnTo>
                      <a:pt x="1456520" y="49122"/>
                    </a:lnTo>
                    <a:lnTo>
                      <a:pt x="1456234" y="51040"/>
                    </a:lnTo>
                    <a:lnTo>
                      <a:pt x="1460264" y="49869"/>
                    </a:lnTo>
                    <a:lnTo>
                      <a:pt x="1462039" y="50252"/>
                    </a:lnTo>
                    <a:lnTo>
                      <a:pt x="1462298" y="52584"/>
                    </a:lnTo>
                    <a:lnTo>
                      <a:pt x="1459128" y="55670"/>
                    </a:lnTo>
                    <a:lnTo>
                      <a:pt x="1458280" y="57093"/>
                    </a:lnTo>
                    <a:lnTo>
                      <a:pt x="1460711" y="56157"/>
                    </a:lnTo>
                    <a:lnTo>
                      <a:pt x="1459754" y="60412"/>
                    </a:lnTo>
                    <a:lnTo>
                      <a:pt x="1462771" y="62304"/>
                    </a:lnTo>
                    <a:lnTo>
                      <a:pt x="1466196" y="63382"/>
                    </a:lnTo>
                    <a:lnTo>
                      <a:pt x="1466578" y="65132"/>
                    </a:lnTo>
                    <a:lnTo>
                      <a:pt x="1465759" y="65675"/>
                    </a:lnTo>
                    <a:lnTo>
                      <a:pt x="1465067" y="65761"/>
                    </a:lnTo>
                    <a:lnTo>
                      <a:pt x="1464605" y="65993"/>
                    </a:lnTo>
                    <a:lnTo>
                      <a:pt x="1464460" y="67047"/>
                    </a:lnTo>
                    <a:lnTo>
                      <a:pt x="1464867" y="67278"/>
                    </a:lnTo>
                    <a:lnTo>
                      <a:pt x="1466645" y="68049"/>
                    </a:lnTo>
                    <a:lnTo>
                      <a:pt x="1467164" y="68233"/>
                    </a:lnTo>
                    <a:lnTo>
                      <a:pt x="1468583" y="67368"/>
                    </a:lnTo>
                    <a:lnTo>
                      <a:pt x="1470073" y="66165"/>
                    </a:lnTo>
                    <a:lnTo>
                      <a:pt x="1471402" y="66142"/>
                    </a:lnTo>
                    <a:lnTo>
                      <a:pt x="1472351" y="68859"/>
                    </a:lnTo>
                    <a:lnTo>
                      <a:pt x="1473199" y="68818"/>
                    </a:lnTo>
                    <a:lnTo>
                      <a:pt x="1473379" y="66779"/>
                    </a:lnTo>
                    <a:lnTo>
                      <a:pt x="1473869" y="65081"/>
                    </a:lnTo>
                    <a:lnTo>
                      <a:pt x="1474930" y="63878"/>
                    </a:lnTo>
                    <a:lnTo>
                      <a:pt x="1479194" y="62688"/>
                    </a:lnTo>
                    <a:lnTo>
                      <a:pt x="1479196" y="61349"/>
                    </a:lnTo>
                    <a:lnTo>
                      <a:pt x="1477942" y="59776"/>
                    </a:lnTo>
                    <a:lnTo>
                      <a:pt x="1475781" y="57767"/>
                    </a:lnTo>
                    <a:lnTo>
                      <a:pt x="1475061" y="57383"/>
                    </a:lnTo>
                    <a:lnTo>
                      <a:pt x="1474250" y="57286"/>
                    </a:lnTo>
                    <a:lnTo>
                      <a:pt x="1473166" y="57307"/>
                    </a:lnTo>
                    <a:lnTo>
                      <a:pt x="1472523" y="56815"/>
                    </a:lnTo>
                    <a:lnTo>
                      <a:pt x="1473022" y="55619"/>
                    </a:lnTo>
                    <a:lnTo>
                      <a:pt x="1474367" y="53754"/>
                    </a:lnTo>
                    <a:lnTo>
                      <a:pt x="1474667" y="51605"/>
                    </a:lnTo>
                    <a:lnTo>
                      <a:pt x="1475080" y="50308"/>
                    </a:lnTo>
                    <a:lnTo>
                      <a:pt x="1476132" y="49399"/>
                    </a:lnTo>
                    <a:lnTo>
                      <a:pt x="1478448" y="48356"/>
                    </a:lnTo>
                    <a:lnTo>
                      <a:pt x="1477841" y="47956"/>
                    </a:lnTo>
                    <a:lnTo>
                      <a:pt x="1477176" y="47151"/>
                    </a:lnTo>
                    <a:lnTo>
                      <a:pt x="1476607" y="46687"/>
                    </a:lnTo>
                    <a:lnTo>
                      <a:pt x="1478362" y="44834"/>
                    </a:lnTo>
                    <a:lnTo>
                      <a:pt x="1480630" y="44703"/>
                    </a:lnTo>
                    <a:lnTo>
                      <a:pt x="1482570" y="44265"/>
                    </a:lnTo>
                    <a:lnTo>
                      <a:pt x="1484042" y="39361"/>
                    </a:lnTo>
                    <a:lnTo>
                      <a:pt x="1487873" y="36259"/>
                    </a:lnTo>
                    <a:lnTo>
                      <a:pt x="1489135" y="34598"/>
                    </a:lnTo>
                    <a:lnTo>
                      <a:pt x="1491474" y="37302"/>
                    </a:lnTo>
                    <a:lnTo>
                      <a:pt x="1493990" y="37204"/>
                    </a:lnTo>
                    <a:lnTo>
                      <a:pt x="1496213" y="35488"/>
                    </a:lnTo>
                    <a:lnTo>
                      <a:pt x="1497755" y="33312"/>
                    </a:lnTo>
                    <a:lnTo>
                      <a:pt x="1499643" y="29928"/>
                    </a:lnTo>
                    <a:lnTo>
                      <a:pt x="1500935" y="28779"/>
                    </a:lnTo>
                    <a:lnTo>
                      <a:pt x="1502750" y="29134"/>
                    </a:lnTo>
                    <a:lnTo>
                      <a:pt x="1506229" y="30206"/>
                    </a:lnTo>
                    <a:lnTo>
                      <a:pt x="1504571" y="30796"/>
                    </a:lnTo>
                    <a:lnTo>
                      <a:pt x="1502621" y="31881"/>
                    </a:lnTo>
                    <a:lnTo>
                      <a:pt x="1501008" y="33212"/>
                    </a:lnTo>
                    <a:lnTo>
                      <a:pt x="1500379" y="34539"/>
                    </a:lnTo>
                    <a:lnTo>
                      <a:pt x="1500117" y="35848"/>
                    </a:lnTo>
                    <a:lnTo>
                      <a:pt x="1499403" y="36509"/>
                    </a:lnTo>
                    <a:lnTo>
                      <a:pt x="1498559" y="36967"/>
                    </a:lnTo>
                    <a:lnTo>
                      <a:pt x="1497909" y="37699"/>
                    </a:lnTo>
                    <a:lnTo>
                      <a:pt x="1497446" y="41111"/>
                    </a:lnTo>
                    <a:lnTo>
                      <a:pt x="1497146" y="42192"/>
                    </a:lnTo>
                    <a:lnTo>
                      <a:pt x="1493676" y="45944"/>
                    </a:lnTo>
                    <a:lnTo>
                      <a:pt x="1492286" y="48291"/>
                    </a:lnTo>
                    <a:lnTo>
                      <a:pt x="1493506" y="49238"/>
                    </a:lnTo>
                    <a:lnTo>
                      <a:pt x="1496084" y="48614"/>
                    </a:lnTo>
                    <a:lnTo>
                      <a:pt x="1500116" y="46834"/>
                    </a:lnTo>
                    <a:lnTo>
                      <a:pt x="1501604" y="47256"/>
                    </a:lnTo>
                    <a:lnTo>
                      <a:pt x="1497517" y="52648"/>
                    </a:lnTo>
                    <a:lnTo>
                      <a:pt x="1498570" y="53488"/>
                    </a:lnTo>
                    <a:lnTo>
                      <a:pt x="1500188" y="56122"/>
                    </a:lnTo>
                    <a:lnTo>
                      <a:pt x="1501165" y="56850"/>
                    </a:lnTo>
                    <a:lnTo>
                      <a:pt x="1502999" y="56607"/>
                    </a:lnTo>
                    <a:lnTo>
                      <a:pt x="1504500" y="55669"/>
                    </a:lnTo>
                    <a:lnTo>
                      <a:pt x="1505798" y="55033"/>
                    </a:lnTo>
                    <a:lnTo>
                      <a:pt x="1507121" y="55693"/>
                    </a:lnTo>
                    <a:lnTo>
                      <a:pt x="1507528" y="57097"/>
                    </a:lnTo>
                    <a:lnTo>
                      <a:pt x="1507250" y="61117"/>
                    </a:lnTo>
                    <a:lnTo>
                      <a:pt x="1507368" y="62713"/>
                    </a:lnTo>
                    <a:lnTo>
                      <a:pt x="1508282" y="64554"/>
                    </a:lnTo>
                    <a:lnTo>
                      <a:pt x="1509169" y="65046"/>
                    </a:lnTo>
                    <a:lnTo>
                      <a:pt x="1510276" y="65434"/>
                    </a:lnTo>
                    <a:lnTo>
                      <a:pt x="1511834" y="66984"/>
                    </a:lnTo>
                    <a:lnTo>
                      <a:pt x="1511673" y="63266"/>
                    </a:lnTo>
                    <a:lnTo>
                      <a:pt x="1511867" y="61478"/>
                    </a:lnTo>
                    <a:lnTo>
                      <a:pt x="1512508" y="59921"/>
                    </a:lnTo>
                    <a:lnTo>
                      <a:pt x="1513736" y="59069"/>
                    </a:lnTo>
                    <a:lnTo>
                      <a:pt x="1515433" y="58446"/>
                    </a:lnTo>
                    <a:lnTo>
                      <a:pt x="1516935" y="57498"/>
                    </a:lnTo>
                    <a:lnTo>
                      <a:pt x="1517516" y="55651"/>
                    </a:lnTo>
                    <a:lnTo>
                      <a:pt x="1517220" y="54200"/>
                    </a:lnTo>
                    <a:lnTo>
                      <a:pt x="1516811" y="53026"/>
                    </a:lnTo>
                    <a:lnTo>
                      <a:pt x="1516812" y="51854"/>
                    </a:lnTo>
                    <a:lnTo>
                      <a:pt x="1517763" y="50387"/>
                    </a:lnTo>
                    <a:lnTo>
                      <a:pt x="1517943" y="49375"/>
                    </a:lnTo>
                    <a:lnTo>
                      <a:pt x="1517243" y="48361"/>
                    </a:lnTo>
                    <a:lnTo>
                      <a:pt x="1516639" y="47185"/>
                    </a:lnTo>
                    <a:lnTo>
                      <a:pt x="1517170" y="45654"/>
                    </a:lnTo>
                    <a:lnTo>
                      <a:pt x="1518052" y="46294"/>
                    </a:lnTo>
                    <a:lnTo>
                      <a:pt x="1519961" y="47357"/>
                    </a:lnTo>
                    <a:lnTo>
                      <a:pt x="1520669" y="47973"/>
                    </a:lnTo>
                    <a:lnTo>
                      <a:pt x="1521252" y="49160"/>
                    </a:lnTo>
                    <a:lnTo>
                      <a:pt x="1521925" y="51766"/>
                    </a:lnTo>
                    <a:lnTo>
                      <a:pt x="1522542" y="52438"/>
                    </a:lnTo>
                    <a:lnTo>
                      <a:pt x="1524053" y="52024"/>
                    </a:lnTo>
                    <a:lnTo>
                      <a:pt x="1525865" y="47830"/>
                    </a:lnTo>
                    <a:lnTo>
                      <a:pt x="1527482" y="46062"/>
                    </a:lnTo>
                    <a:lnTo>
                      <a:pt x="1526549" y="44232"/>
                    </a:lnTo>
                    <a:lnTo>
                      <a:pt x="1527380" y="42457"/>
                    </a:lnTo>
                    <a:lnTo>
                      <a:pt x="1528633" y="40476"/>
                    </a:lnTo>
                    <a:lnTo>
                      <a:pt x="1528928" y="38025"/>
                    </a:lnTo>
                    <a:lnTo>
                      <a:pt x="1528151" y="38060"/>
                    </a:lnTo>
                    <a:lnTo>
                      <a:pt x="1527670" y="38961"/>
                    </a:lnTo>
                    <a:lnTo>
                      <a:pt x="1527037" y="39628"/>
                    </a:lnTo>
                    <a:lnTo>
                      <a:pt x="1525605" y="40875"/>
                    </a:lnTo>
                    <a:lnTo>
                      <a:pt x="1524084" y="39500"/>
                    </a:lnTo>
                    <a:lnTo>
                      <a:pt x="1523104" y="37798"/>
                    </a:lnTo>
                    <a:lnTo>
                      <a:pt x="1522903" y="36102"/>
                    </a:lnTo>
                    <a:lnTo>
                      <a:pt x="1523758" y="34745"/>
                    </a:lnTo>
                    <a:lnTo>
                      <a:pt x="1524513" y="34679"/>
                    </a:lnTo>
                    <a:lnTo>
                      <a:pt x="1527170" y="35395"/>
                    </a:lnTo>
                    <a:lnTo>
                      <a:pt x="1528839" y="35393"/>
                    </a:lnTo>
                    <a:lnTo>
                      <a:pt x="1529277" y="34128"/>
                    </a:lnTo>
                    <a:lnTo>
                      <a:pt x="1530549" y="32679"/>
                    </a:lnTo>
                    <a:lnTo>
                      <a:pt x="1532145" y="33224"/>
                    </a:lnTo>
                    <a:lnTo>
                      <a:pt x="1533895" y="32874"/>
                    </a:lnTo>
                    <a:lnTo>
                      <a:pt x="1533965" y="32525"/>
                    </a:lnTo>
                    <a:lnTo>
                      <a:pt x="1537496" y="33967"/>
                    </a:lnTo>
                    <a:lnTo>
                      <a:pt x="1539154" y="33924"/>
                    </a:lnTo>
                    <a:lnTo>
                      <a:pt x="1540766" y="32221"/>
                    </a:lnTo>
                    <a:lnTo>
                      <a:pt x="1538355" y="31481"/>
                    </a:lnTo>
                    <a:lnTo>
                      <a:pt x="1536967" y="30728"/>
                    </a:lnTo>
                    <a:lnTo>
                      <a:pt x="1536536" y="29774"/>
                    </a:lnTo>
                    <a:lnTo>
                      <a:pt x="1537530" y="28861"/>
                    </a:lnTo>
                    <a:lnTo>
                      <a:pt x="1539149" y="28894"/>
                    </a:lnTo>
                    <a:lnTo>
                      <a:pt x="1542469" y="29509"/>
                    </a:lnTo>
                    <a:lnTo>
                      <a:pt x="1541709" y="28256"/>
                    </a:lnTo>
                    <a:lnTo>
                      <a:pt x="1540821" y="27438"/>
                    </a:lnTo>
                    <a:lnTo>
                      <a:pt x="1539547" y="27004"/>
                    </a:lnTo>
                    <a:lnTo>
                      <a:pt x="1537669" y="26931"/>
                    </a:lnTo>
                    <a:lnTo>
                      <a:pt x="1536148" y="26465"/>
                    </a:lnTo>
                    <a:lnTo>
                      <a:pt x="1535181" y="25139"/>
                    </a:lnTo>
                    <a:lnTo>
                      <a:pt x="1534660" y="23342"/>
                    </a:lnTo>
                    <a:lnTo>
                      <a:pt x="1534453" y="21458"/>
                    </a:lnTo>
                    <a:lnTo>
                      <a:pt x="1533953" y="20602"/>
                    </a:lnTo>
                    <a:lnTo>
                      <a:pt x="1531556" y="17886"/>
                    </a:lnTo>
                    <a:lnTo>
                      <a:pt x="1530781" y="16791"/>
                    </a:lnTo>
                    <a:lnTo>
                      <a:pt x="1529057" y="11546"/>
                    </a:lnTo>
                    <a:lnTo>
                      <a:pt x="1527976" y="9900"/>
                    </a:lnTo>
                    <a:lnTo>
                      <a:pt x="1530142" y="9677"/>
                    </a:lnTo>
                    <a:lnTo>
                      <a:pt x="1532737" y="9121"/>
                    </a:lnTo>
                    <a:lnTo>
                      <a:pt x="1534907" y="8082"/>
                    </a:lnTo>
                    <a:lnTo>
                      <a:pt x="1535755" y="6455"/>
                    </a:lnTo>
                    <a:lnTo>
                      <a:pt x="1536310" y="6514"/>
                    </a:lnTo>
                    <a:lnTo>
                      <a:pt x="1537389" y="7511"/>
                    </a:lnTo>
                    <a:lnTo>
                      <a:pt x="1538097" y="9362"/>
                    </a:lnTo>
                    <a:lnTo>
                      <a:pt x="1537604" y="12103"/>
                    </a:lnTo>
                    <a:lnTo>
                      <a:pt x="1538818" y="12540"/>
                    </a:lnTo>
                    <a:lnTo>
                      <a:pt x="1540118" y="12796"/>
                    </a:lnTo>
                    <a:lnTo>
                      <a:pt x="1540430" y="11370"/>
                    </a:lnTo>
                    <a:lnTo>
                      <a:pt x="1541333" y="10483"/>
                    </a:lnTo>
                    <a:lnTo>
                      <a:pt x="1542683" y="10047"/>
                    </a:lnTo>
                    <a:lnTo>
                      <a:pt x="1544330" y="9974"/>
                    </a:lnTo>
                    <a:lnTo>
                      <a:pt x="1544304" y="9170"/>
                    </a:lnTo>
                    <a:lnTo>
                      <a:pt x="1542055" y="8130"/>
                    </a:lnTo>
                    <a:lnTo>
                      <a:pt x="1540337" y="6418"/>
                    </a:lnTo>
                    <a:lnTo>
                      <a:pt x="1540142" y="4544"/>
                    </a:lnTo>
                    <a:lnTo>
                      <a:pt x="1542378" y="3033"/>
                    </a:lnTo>
                    <a:lnTo>
                      <a:pt x="1544693" y="3244"/>
                    </a:lnTo>
                    <a:lnTo>
                      <a:pt x="1546745" y="4523"/>
                    </a:lnTo>
                    <a:lnTo>
                      <a:pt x="1548784" y="5395"/>
                    </a:lnTo>
                    <a:lnTo>
                      <a:pt x="1551101" y="4478"/>
                    </a:lnTo>
                    <a:lnTo>
                      <a:pt x="1548594" y="3072"/>
                    </a:lnTo>
                    <a:lnTo>
                      <a:pt x="1547600" y="2802"/>
                    </a:lnTo>
                    <a:lnTo>
                      <a:pt x="1548890" y="1793"/>
                    </a:lnTo>
                    <a:lnTo>
                      <a:pt x="1550405" y="1079"/>
                    </a:lnTo>
                    <a:close/>
                  </a:path>
                </a:pathLst>
              </a:custGeom>
              <a:grpFill/>
              <a:ln w="3175"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n-AU" sz="1600" dirty="0">
                  <a:solidFill>
                    <a:schemeClr val="tx1"/>
                  </a:solidFill>
                  <a:latin typeface="Arial" panose="020B0604020202020204" pitchFamily="34" charset="0"/>
                  <a:cs typeface="Arial" panose="020B0604020202020204" pitchFamily="34" charset="0"/>
                </a:endParaRPr>
              </a:p>
            </p:txBody>
          </p:sp>
          <p:sp>
            <p:nvSpPr>
              <p:cNvPr id="10" name="Freeform 48">
                <a:extLst>
                  <a:ext uri="{FF2B5EF4-FFF2-40B4-BE49-F238E27FC236}">
                    <a16:creationId xmlns:a16="http://schemas.microsoft.com/office/drawing/2014/main" id="{D4A917D0-D59D-ED4B-48C2-AF23F56BF0C5}"/>
                  </a:ext>
                </a:extLst>
              </p:cNvPr>
              <p:cNvSpPr>
                <a:spLocks noChangeAspect="1"/>
              </p:cNvSpPr>
              <p:nvPr>
                <p:custDataLst>
                  <p:tags r:id="rId4"/>
                </p:custDataLst>
              </p:nvPr>
            </p:nvSpPr>
            <p:spPr>
              <a:xfrm>
                <a:off x="6202535" y="5109673"/>
                <a:ext cx="71773" cy="98830"/>
              </a:xfrm>
              <a:custGeom>
                <a:avLst/>
                <a:gdLst/>
                <a:ahLst/>
                <a:cxnLst/>
                <a:rect l="0" t="0" r="0" b="0"/>
                <a:pathLst>
                  <a:path w="71773" h="98830">
                    <a:moveTo>
                      <a:pt x="65496" y="31363"/>
                    </a:moveTo>
                    <a:lnTo>
                      <a:pt x="58191" y="28995"/>
                    </a:lnTo>
                    <a:lnTo>
                      <a:pt x="57302" y="29056"/>
                    </a:lnTo>
                    <a:lnTo>
                      <a:pt x="56654" y="29171"/>
                    </a:lnTo>
                    <a:lnTo>
                      <a:pt x="54905" y="30833"/>
                    </a:lnTo>
                    <a:lnTo>
                      <a:pt x="54209" y="32125"/>
                    </a:lnTo>
                    <a:lnTo>
                      <a:pt x="53737" y="32446"/>
                    </a:lnTo>
                    <a:lnTo>
                      <a:pt x="52896" y="32656"/>
                    </a:lnTo>
                    <a:lnTo>
                      <a:pt x="52363" y="32381"/>
                    </a:lnTo>
                    <a:lnTo>
                      <a:pt x="50984" y="31110"/>
                    </a:lnTo>
                    <a:lnTo>
                      <a:pt x="50374" y="30912"/>
                    </a:lnTo>
                    <a:lnTo>
                      <a:pt x="49727" y="30925"/>
                    </a:lnTo>
                    <a:lnTo>
                      <a:pt x="49127" y="31128"/>
                    </a:lnTo>
                    <a:lnTo>
                      <a:pt x="48154" y="31767"/>
                    </a:lnTo>
                    <a:lnTo>
                      <a:pt x="47593" y="32421"/>
                    </a:lnTo>
                    <a:lnTo>
                      <a:pt x="45517" y="35257"/>
                    </a:lnTo>
                    <a:lnTo>
                      <a:pt x="44684" y="36206"/>
                    </a:lnTo>
                    <a:lnTo>
                      <a:pt x="43955" y="36885"/>
                    </a:lnTo>
                    <a:lnTo>
                      <a:pt x="43395" y="37194"/>
                    </a:lnTo>
                    <a:lnTo>
                      <a:pt x="42913" y="37555"/>
                    </a:lnTo>
                    <a:lnTo>
                      <a:pt x="42531" y="38051"/>
                    </a:lnTo>
                    <a:lnTo>
                      <a:pt x="42344" y="38627"/>
                    </a:lnTo>
                    <a:lnTo>
                      <a:pt x="42559" y="39434"/>
                    </a:lnTo>
                    <a:lnTo>
                      <a:pt x="42646" y="40150"/>
                    </a:lnTo>
                    <a:lnTo>
                      <a:pt x="42653" y="40895"/>
                    </a:lnTo>
                    <a:lnTo>
                      <a:pt x="41552" y="42368"/>
                    </a:lnTo>
                    <a:lnTo>
                      <a:pt x="41259" y="42998"/>
                    </a:lnTo>
                    <a:lnTo>
                      <a:pt x="41168" y="43311"/>
                    </a:lnTo>
                    <a:lnTo>
                      <a:pt x="41328" y="44895"/>
                    </a:lnTo>
                    <a:lnTo>
                      <a:pt x="41696" y="45851"/>
                    </a:lnTo>
                    <a:lnTo>
                      <a:pt x="41811" y="46380"/>
                    </a:lnTo>
                    <a:lnTo>
                      <a:pt x="41946" y="47846"/>
                    </a:lnTo>
                    <a:lnTo>
                      <a:pt x="41672" y="48884"/>
                    </a:lnTo>
                    <a:lnTo>
                      <a:pt x="41095" y="50186"/>
                    </a:lnTo>
                    <a:lnTo>
                      <a:pt x="39136" y="53707"/>
                    </a:lnTo>
                    <a:lnTo>
                      <a:pt x="38732" y="54768"/>
                    </a:lnTo>
                    <a:lnTo>
                      <a:pt x="38663" y="55502"/>
                    </a:lnTo>
                    <a:lnTo>
                      <a:pt x="37941" y="56723"/>
                    </a:lnTo>
                    <a:lnTo>
                      <a:pt x="34805" y="57536"/>
                    </a:lnTo>
                    <a:lnTo>
                      <a:pt x="33881" y="58506"/>
                    </a:lnTo>
                    <a:lnTo>
                      <a:pt x="33263" y="59762"/>
                    </a:lnTo>
                    <a:lnTo>
                      <a:pt x="32948" y="62383"/>
                    </a:lnTo>
                    <a:lnTo>
                      <a:pt x="33162" y="69519"/>
                    </a:lnTo>
                    <a:lnTo>
                      <a:pt x="33076" y="73477"/>
                    </a:lnTo>
                    <a:lnTo>
                      <a:pt x="32694" y="75535"/>
                    </a:lnTo>
                    <a:lnTo>
                      <a:pt x="31303" y="79052"/>
                    </a:lnTo>
                    <a:lnTo>
                      <a:pt x="31111" y="79770"/>
                    </a:lnTo>
                    <a:lnTo>
                      <a:pt x="31011" y="81264"/>
                    </a:lnTo>
                    <a:lnTo>
                      <a:pt x="31236" y="86345"/>
                    </a:lnTo>
                    <a:lnTo>
                      <a:pt x="31050" y="87909"/>
                    </a:lnTo>
                    <a:lnTo>
                      <a:pt x="30615" y="89459"/>
                    </a:lnTo>
                    <a:lnTo>
                      <a:pt x="30062" y="90932"/>
                    </a:lnTo>
                    <a:lnTo>
                      <a:pt x="29748" y="91580"/>
                    </a:lnTo>
                    <a:lnTo>
                      <a:pt x="29370" y="92137"/>
                    </a:lnTo>
                    <a:lnTo>
                      <a:pt x="28839" y="92511"/>
                    </a:lnTo>
                    <a:lnTo>
                      <a:pt x="27735" y="93105"/>
                    </a:lnTo>
                    <a:lnTo>
                      <a:pt x="27202" y="93458"/>
                    </a:lnTo>
                    <a:lnTo>
                      <a:pt x="26729" y="93881"/>
                    </a:lnTo>
                    <a:lnTo>
                      <a:pt x="26330" y="94354"/>
                    </a:lnTo>
                    <a:lnTo>
                      <a:pt x="25525" y="95455"/>
                    </a:lnTo>
                    <a:lnTo>
                      <a:pt x="24557" y="97286"/>
                    </a:lnTo>
                    <a:lnTo>
                      <a:pt x="24175" y="97863"/>
                    </a:lnTo>
                    <a:lnTo>
                      <a:pt x="23756" y="98360"/>
                    </a:lnTo>
                    <a:lnTo>
                      <a:pt x="23231" y="98694"/>
                    </a:lnTo>
                    <a:lnTo>
                      <a:pt x="22623" y="98829"/>
                    </a:lnTo>
                    <a:lnTo>
                      <a:pt x="21968" y="98706"/>
                    </a:lnTo>
                    <a:lnTo>
                      <a:pt x="21420" y="98389"/>
                    </a:lnTo>
                    <a:lnTo>
                      <a:pt x="19193" y="96282"/>
                    </a:lnTo>
                    <a:lnTo>
                      <a:pt x="13532" y="93452"/>
                    </a:lnTo>
                    <a:lnTo>
                      <a:pt x="12576" y="92601"/>
                    </a:lnTo>
                    <a:lnTo>
                      <a:pt x="12203" y="92145"/>
                    </a:lnTo>
                    <a:lnTo>
                      <a:pt x="11860" y="91646"/>
                    </a:lnTo>
                    <a:lnTo>
                      <a:pt x="11307" y="90504"/>
                    </a:lnTo>
                    <a:lnTo>
                      <a:pt x="10284" y="86723"/>
                    </a:lnTo>
                    <a:lnTo>
                      <a:pt x="10022" y="83938"/>
                    </a:lnTo>
                    <a:lnTo>
                      <a:pt x="10211" y="76576"/>
                    </a:lnTo>
                    <a:lnTo>
                      <a:pt x="10515" y="74028"/>
                    </a:lnTo>
                    <a:lnTo>
                      <a:pt x="10329" y="72786"/>
                    </a:lnTo>
                    <a:lnTo>
                      <a:pt x="9935" y="72044"/>
                    </a:lnTo>
                    <a:lnTo>
                      <a:pt x="9268" y="71914"/>
                    </a:lnTo>
                    <a:lnTo>
                      <a:pt x="8602" y="72001"/>
                    </a:lnTo>
                    <a:lnTo>
                      <a:pt x="8091" y="72345"/>
                    </a:lnTo>
                    <a:lnTo>
                      <a:pt x="7659" y="72828"/>
                    </a:lnTo>
                    <a:lnTo>
                      <a:pt x="6930" y="73968"/>
                    </a:lnTo>
                    <a:lnTo>
                      <a:pt x="6475" y="74353"/>
                    </a:lnTo>
                    <a:lnTo>
                      <a:pt x="5902" y="74459"/>
                    </a:lnTo>
                    <a:lnTo>
                      <a:pt x="5332" y="74241"/>
                    </a:lnTo>
                    <a:lnTo>
                      <a:pt x="4828" y="73897"/>
                    </a:lnTo>
                    <a:lnTo>
                      <a:pt x="4392" y="73433"/>
                    </a:lnTo>
                    <a:lnTo>
                      <a:pt x="1499" y="69507"/>
                    </a:lnTo>
                    <a:lnTo>
                      <a:pt x="1193" y="68892"/>
                    </a:lnTo>
                    <a:lnTo>
                      <a:pt x="1000" y="68157"/>
                    </a:lnTo>
                    <a:lnTo>
                      <a:pt x="991" y="67128"/>
                    </a:lnTo>
                    <a:lnTo>
                      <a:pt x="1108" y="66211"/>
                    </a:lnTo>
                    <a:lnTo>
                      <a:pt x="1446" y="64621"/>
                    </a:lnTo>
                    <a:lnTo>
                      <a:pt x="1476" y="63909"/>
                    </a:lnTo>
                    <a:lnTo>
                      <a:pt x="1275" y="63288"/>
                    </a:lnTo>
                    <a:lnTo>
                      <a:pt x="72" y="61824"/>
                    </a:lnTo>
                    <a:lnTo>
                      <a:pt x="0" y="60679"/>
                    </a:lnTo>
                    <a:lnTo>
                      <a:pt x="317" y="58930"/>
                    </a:lnTo>
                    <a:lnTo>
                      <a:pt x="1637" y="55119"/>
                    </a:lnTo>
                    <a:lnTo>
                      <a:pt x="2134" y="53231"/>
                    </a:lnTo>
                    <a:lnTo>
                      <a:pt x="2391" y="51840"/>
                    </a:lnTo>
                    <a:lnTo>
                      <a:pt x="1941" y="47644"/>
                    </a:lnTo>
                    <a:lnTo>
                      <a:pt x="2463" y="42091"/>
                    </a:lnTo>
                    <a:lnTo>
                      <a:pt x="2828" y="40416"/>
                    </a:lnTo>
                    <a:lnTo>
                      <a:pt x="5085" y="34761"/>
                    </a:lnTo>
                    <a:lnTo>
                      <a:pt x="5937" y="31583"/>
                    </a:lnTo>
                    <a:lnTo>
                      <a:pt x="6386" y="30554"/>
                    </a:lnTo>
                    <a:lnTo>
                      <a:pt x="8297" y="27145"/>
                    </a:lnTo>
                    <a:lnTo>
                      <a:pt x="8726" y="25884"/>
                    </a:lnTo>
                    <a:lnTo>
                      <a:pt x="8867" y="24942"/>
                    </a:lnTo>
                    <a:lnTo>
                      <a:pt x="8765" y="24246"/>
                    </a:lnTo>
                    <a:lnTo>
                      <a:pt x="8710" y="23516"/>
                    </a:lnTo>
                    <a:lnTo>
                      <a:pt x="8721" y="22780"/>
                    </a:lnTo>
                    <a:lnTo>
                      <a:pt x="8907" y="21980"/>
                    </a:lnTo>
                    <a:lnTo>
                      <a:pt x="9269" y="21170"/>
                    </a:lnTo>
                    <a:lnTo>
                      <a:pt x="9972" y="20122"/>
                    </a:lnTo>
                    <a:lnTo>
                      <a:pt x="11041" y="18905"/>
                    </a:lnTo>
                    <a:lnTo>
                      <a:pt x="12037" y="18104"/>
                    </a:lnTo>
                    <a:lnTo>
                      <a:pt x="25074" y="11383"/>
                    </a:lnTo>
                    <a:lnTo>
                      <a:pt x="44054" y="476"/>
                    </a:lnTo>
                    <a:lnTo>
                      <a:pt x="46693" y="0"/>
                    </a:lnTo>
                    <a:lnTo>
                      <a:pt x="51588" y="4721"/>
                    </a:lnTo>
                    <a:lnTo>
                      <a:pt x="52035" y="5242"/>
                    </a:lnTo>
                    <a:lnTo>
                      <a:pt x="52381" y="5878"/>
                    </a:lnTo>
                    <a:lnTo>
                      <a:pt x="52565" y="6836"/>
                    </a:lnTo>
                    <a:lnTo>
                      <a:pt x="52532" y="7684"/>
                    </a:lnTo>
                    <a:lnTo>
                      <a:pt x="52211" y="9075"/>
                    </a:lnTo>
                    <a:lnTo>
                      <a:pt x="52146" y="9499"/>
                    </a:lnTo>
                    <a:lnTo>
                      <a:pt x="52121" y="10159"/>
                    </a:lnTo>
                    <a:lnTo>
                      <a:pt x="52214" y="10766"/>
                    </a:lnTo>
                    <a:lnTo>
                      <a:pt x="52603" y="11455"/>
                    </a:lnTo>
                    <a:lnTo>
                      <a:pt x="53270" y="12033"/>
                    </a:lnTo>
                    <a:lnTo>
                      <a:pt x="54639" y="12753"/>
                    </a:lnTo>
                    <a:lnTo>
                      <a:pt x="55548" y="12938"/>
                    </a:lnTo>
                    <a:lnTo>
                      <a:pt x="56342" y="13222"/>
                    </a:lnTo>
                    <a:lnTo>
                      <a:pt x="56842" y="13717"/>
                    </a:lnTo>
                    <a:lnTo>
                      <a:pt x="57032" y="14724"/>
                    </a:lnTo>
                    <a:lnTo>
                      <a:pt x="56920" y="15453"/>
                    </a:lnTo>
                    <a:lnTo>
                      <a:pt x="56696" y="16166"/>
                    </a:lnTo>
                    <a:lnTo>
                      <a:pt x="56583" y="16902"/>
                    </a:lnTo>
                    <a:lnTo>
                      <a:pt x="56960" y="17684"/>
                    </a:lnTo>
                    <a:lnTo>
                      <a:pt x="57757" y="18490"/>
                    </a:lnTo>
                    <a:lnTo>
                      <a:pt x="62609" y="21758"/>
                    </a:lnTo>
                    <a:lnTo>
                      <a:pt x="63566" y="22193"/>
                    </a:lnTo>
                    <a:lnTo>
                      <a:pt x="64444" y="22463"/>
                    </a:lnTo>
                    <a:lnTo>
                      <a:pt x="66648" y="23719"/>
                    </a:lnTo>
                    <a:lnTo>
                      <a:pt x="71292" y="27167"/>
                    </a:lnTo>
                    <a:lnTo>
                      <a:pt x="71704" y="27575"/>
                    </a:lnTo>
                    <a:lnTo>
                      <a:pt x="71772" y="28092"/>
                    </a:lnTo>
                    <a:lnTo>
                      <a:pt x="71727" y="28384"/>
                    </a:lnTo>
                    <a:lnTo>
                      <a:pt x="70344" y="29567"/>
                    </a:lnTo>
                    <a:lnTo>
                      <a:pt x="69009" y="30439"/>
                    </a:lnTo>
                    <a:lnTo>
                      <a:pt x="67312" y="31329"/>
                    </a:lnTo>
                    <a:lnTo>
                      <a:pt x="66502" y="31441"/>
                    </a:lnTo>
                    <a:close/>
                  </a:path>
                </a:pathLst>
              </a:custGeom>
              <a:grpFill/>
              <a:ln w="3175"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n-AU" sz="1600" dirty="0">
                  <a:solidFill>
                    <a:schemeClr val="tx1"/>
                  </a:solidFill>
                  <a:latin typeface="Arial" panose="020B0604020202020204" pitchFamily="34" charset="0"/>
                  <a:cs typeface="Arial" panose="020B0604020202020204" pitchFamily="34" charset="0"/>
                </a:endParaRPr>
              </a:p>
            </p:txBody>
          </p:sp>
          <p:sp>
            <p:nvSpPr>
              <p:cNvPr id="11" name="Freeform 49">
                <a:extLst>
                  <a:ext uri="{FF2B5EF4-FFF2-40B4-BE49-F238E27FC236}">
                    <a16:creationId xmlns:a16="http://schemas.microsoft.com/office/drawing/2014/main" id="{68C09371-D724-FF86-356A-CA407B47F0E4}"/>
                  </a:ext>
                </a:extLst>
              </p:cNvPr>
              <p:cNvSpPr>
                <a:spLocks noChangeAspect="1"/>
              </p:cNvSpPr>
              <p:nvPr>
                <p:custDataLst>
                  <p:tags r:id="rId5"/>
                </p:custDataLst>
              </p:nvPr>
            </p:nvSpPr>
            <p:spPr>
              <a:xfrm>
                <a:off x="5408346" y="4234075"/>
                <a:ext cx="1462173" cy="1191351"/>
              </a:xfrm>
              <a:custGeom>
                <a:avLst/>
                <a:gdLst/>
                <a:ahLst/>
                <a:cxnLst/>
                <a:rect l="l" t="t" r="r" b="b"/>
                <a:pathLst>
                  <a:path w="1462173" h="1191351">
                    <a:moveTo>
                      <a:pt x="840883" y="875599"/>
                    </a:moveTo>
                    <a:lnTo>
                      <a:pt x="838244" y="876075"/>
                    </a:lnTo>
                    <a:lnTo>
                      <a:pt x="819264" y="886982"/>
                    </a:lnTo>
                    <a:lnTo>
                      <a:pt x="806227" y="893703"/>
                    </a:lnTo>
                    <a:lnTo>
                      <a:pt x="805231" y="894504"/>
                    </a:lnTo>
                    <a:lnTo>
                      <a:pt x="804162" y="895721"/>
                    </a:lnTo>
                    <a:lnTo>
                      <a:pt x="803459" y="896769"/>
                    </a:lnTo>
                    <a:lnTo>
                      <a:pt x="803097" y="897579"/>
                    </a:lnTo>
                    <a:lnTo>
                      <a:pt x="802911" y="898379"/>
                    </a:lnTo>
                    <a:lnTo>
                      <a:pt x="802900" y="899115"/>
                    </a:lnTo>
                    <a:lnTo>
                      <a:pt x="802955" y="899845"/>
                    </a:lnTo>
                    <a:lnTo>
                      <a:pt x="803057" y="900541"/>
                    </a:lnTo>
                    <a:lnTo>
                      <a:pt x="802916" y="901483"/>
                    </a:lnTo>
                    <a:lnTo>
                      <a:pt x="802487" y="902744"/>
                    </a:lnTo>
                    <a:lnTo>
                      <a:pt x="800576" y="906153"/>
                    </a:lnTo>
                    <a:lnTo>
                      <a:pt x="800127" y="907182"/>
                    </a:lnTo>
                    <a:lnTo>
                      <a:pt x="799275" y="910360"/>
                    </a:lnTo>
                    <a:lnTo>
                      <a:pt x="797018" y="916015"/>
                    </a:lnTo>
                    <a:lnTo>
                      <a:pt x="796653" y="917690"/>
                    </a:lnTo>
                    <a:lnTo>
                      <a:pt x="796131" y="923243"/>
                    </a:lnTo>
                    <a:lnTo>
                      <a:pt x="796581" y="927439"/>
                    </a:lnTo>
                    <a:lnTo>
                      <a:pt x="796324" y="928830"/>
                    </a:lnTo>
                    <a:lnTo>
                      <a:pt x="795827" y="930718"/>
                    </a:lnTo>
                    <a:lnTo>
                      <a:pt x="794507" y="934529"/>
                    </a:lnTo>
                    <a:lnTo>
                      <a:pt x="794190" y="936278"/>
                    </a:lnTo>
                    <a:lnTo>
                      <a:pt x="794262" y="937423"/>
                    </a:lnTo>
                    <a:lnTo>
                      <a:pt x="795465" y="938887"/>
                    </a:lnTo>
                    <a:lnTo>
                      <a:pt x="795666" y="939508"/>
                    </a:lnTo>
                    <a:lnTo>
                      <a:pt x="795636" y="940220"/>
                    </a:lnTo>
                    <a:lnTo>
                      <a:pt x="795298" y="941810"/>
                    </a:lnTo>
                    <a:lnTo>
                      <a:pt x="795181" y="942727"/>
                    </a:lnTo>
                    <a:lnTo>
                      <a:pt x="795190" y="943756"/>
                    </a:lnTo>
                    <a:lnTo>
                      <a:pt x="795383" y="944491"/>
                    </a:lnTo>
                    <a:lnTo>
                      <a:pt x="795689" y="945106"/>
                    </a:lnTo>
                    <a:lnTo>
                      <a:pt x="798582" y="949032"/>
                    </a:lnTo>
                    <a:lnTo>
                      <a:pt x="799018" y="949496"/>
                    </a:lnTo>
                    <a:lnTo>
                      <a:pt x="799522" y="949840"/>
                    </a:lnTo>
                    <a:lnTo>
                      <a:pt x="800092" y="950058"/>
                    </a:lnTo>
                    <a:lnTo>
                      <a:pt x="800665" y="949952"/>
                    </a:lnTo>
                    <a:lnTo>
                      <a:pt x="801120" y="949567"/>
                    </a:lnTo>
                    <a:lnTo>
                      <a:pt x="801849" y="948427"/>
                    </a:lnTo>
                    <a:lnTo>
                      <a:pt x="802281" y="947944"/>
                    </a:lnTo>
                    <a:lnTo>
                      <a:pt x="802792" y="947600"/>
                    </a:lnTo>
                    <a:lnTo>
                      <a:pt x="803458" y="947513"/>
                    </a:lnTo>
                    <a:lnTo>
                      <a:pt x="804125" y="947643"/>
                    </a:lnTo>
                    <a:lnTo>
                      <a:pt x="804519" y="948385"/>
                    </a:lnTo>
                    <a:lnTo>
                      <a:pt x="804705" y="949627"/>
                    </a:lnTo>
                    <a:lnTo>
                      <a:pt x="804401" y="952175"/>
                    </a:lnTo>
                    <a:lnTo>
                      <a:pt x="804212" y="959537"/>
                    </a:lnTo>
                    <a:lnTo>
                      <a:pt x="804474" y="962322"/>
                    </a:lnTo>
                    <a:lnTo>
                      <a:pt x="805497" y="966103"/>
                    </a:lnTo>
                    <a:lnTo>
                      <a:pt x="806050" y="967245"/>
                    </a:lnTo>
                    <a:lnTo>
                      <a:pt x="806393" y="967744"/>
                    </a:lnTo>
                    <a:lnTo>
                      <a:pt x="806766" y="968200"/>
                    </a:lnTo>
                    <a:lnTo>
                      <a:pt x="807722" y="969051"/>
                    </a:lnTo>
                    <a:lnTo>
                      <a:pt x="813383" y="971881"/>
                    </a:lnTo>
                    <a:lnTo>
                      <a:pt x="815610" y="973988"/>
                    </a:lnTo>
                    <a:lnTo>
                      <a:pt x="816158" y="974305"/>
                    </a:lnTo>
                    <a:lnTo>
                      <a:pt x="816813" y="974428"/>
                    </a:lnTo>
                    <a:lnTo>
                      <a:pt x="817421" y="974293"/>
                    </a:lnTo>
                    <a:lnTo>
                      <a:pt x="817946" y="973959"/>
                    </a:lnTo>
                    <a:lnTo>
                      <a:pt x="818365" y="973462"/>
                    </a:lnTo>
                    <a:lnTo>
                      <a:pt x="818747" y="972885"/>
                    </a:lnTo>
                    <a:lnTo>
                      <a:pt x="819715" y="971054"/>
                    </a:lnTo>
                    <a:lnTo>
                      <a:pt x="820520" y="969953"/>
                    </a:lnTo>
                    <a:lnTo>
                      <a:pt x="820919" y="969480"/>
                    </a:lnTo>
                    <a:lnTo>
                      <a:pt x="821392" y="969057"/>
                    </a:lnTo>
                    <a:lnTo>
                      <a:pt x="821925" y="968704"/>
                    </a:lnTo>
                    <a:lnTo>
                      <a:pt x="823029" y="968110"/>
                    </a:lnTo>
                    <a:lnTo>
                      <a:pt x="823560" y="967736"/>
                    </a:lnTo>
                    <a:lnTo>
                      <a:pt x="823938" y="967179"/>
                    </a:lnTo>
                    <a:lnTo>
                      <a:pt x="824252" y="966531"/>
                    </a:lnTo>
                    <a:lnTo>
                      <a:pt x="824805" y="965058"/>
                    </a:lnTo>
                    <a:lnTo>
                      <a:pt x="825240" y="963508"/>
                    </a:lnTo>
                    <a:lnTo>
                      <a:pt x="825426" y="961944"/>
                    </a:lnTo>
                    <a:lnTo>
                      <a:pt x="825201" y="956863"/>
                    </a:lnTo>
                    <a:lnTo>
                      <a:pt x="825301" y="955369"/>
                    </a:lnTo>
                    <a:lnTo>
                      <a:pt x="825493" y="954651"/>
                    </a:lnTo>
                    <a:lnTo>
                      <a:pt x="826884" y="951134"/>
                    </a:lnTo>
                    <a:lnTo>
                      <a:pt x="827266" y="949076"/>
                    </a:lnTo>
                    <a:lnTo>
                      <a:pt x="827352" y="945118"/>
                    </a:lnTo>
                    <a:lnTo>
                      <a:pt x="827138" y="937982"/>
                    </a:lnTo>
                    <a:lnTo>
                      <a:pt x="827453" y="935361"/>
                    </a:lnTo>
                    <a:lnTo>
                      <a:pt x="828071" y="934105"/>
                    </a:lnTo>
                    <a:lnTo>
                      <a:pt x="828995" y="933135"/>
                    </a:lnTo>
                    <a:lnTo>
                      <a:pt x="832131" y="932322"/>
                    </a:lnTo>
                    <a:lnTo>
                      <a:pt x="832853" y="931101"/>
                    </a:lnTo>
                    <a:lnTo>
                      <a:pt x="832922" y="930367"/>
                    </a:lnTo>
                    <a:lnTo>
                      <a:pt x="833326" y="929306"/>
                    </a:lnTo>
                    <a:lnTo>
                      <a:pt x="835285" y="925785"/>
                    </a:lnTo>
                    <a:lnTo>
                      <a:pt x="835862" y="924483"/>
                    </a:lnTo>
                    <a:lnTo>
                      <a:pt x="836136" y="923445"/>
                    </a:lnTo>
                    <a:lnTo>
                      <a:pt x="836001" y="921979"/>
                    </a:lnTo>
                    <a:lnTo>
                      <a:pt x="835886" y="921450"/>
                    </a:lnTo>
                    <a:lnTo>
                      <a:pt x="835518" y="920494"/>
                    </a:lnTo>
                    <a:lnTo>
                      <a:pt x="835358" y="918910"/>
                    </a:lnTo>
                    <a:lnTo>
                      <a:pt x="835449" y="918597"/>
                    </a:lnTo>
                    <a:lnTo>
                      <a:pt x="835742" y="917967"/>
                    </a:lnTo>
                    <a:lnTo>
                      <a:pt x="836843" y="916494"/>
                    </a:lnTo>
                    <a:lnTo>
                      <a:pt x="836836" y="915749"/>
                    </a:lnTo>
                    <a:lnTo>
                      <a:pt x="836749" y="915033"/>
                    </a:lnTo>
                    <a:lnTo>
                      <a:pt x="836534" y="914226"/>
                    </a:lnTo>
                    <a:lnTo>
                      <a:pt x="836721" y="913650"/>
                    </a:lnTo>
                    <a:lnTo>
                      <a:pt x="837103" y="913154"/>
                    </a:lnTo>
                    <a:lnTo>
                      <a:pt x="837585" y="912793"/>
                    </a:lnTo>
                    <a:lnTo>
                      <a:pt x="838145" y="912484"/>
                    </a:lnTo>
                    <a:lnTo>
                      <a:pt x="838874" y="911805"/>
                    </a:lnTo>
                    <a:lnTo>
                      <a:pt x="839707" y="910856"/>
                    </a:lnTo>
                    <a:lnTo>
                      <a:pt x="841783" y="908020"/>
                    </a:lnTo>
                    <a:lnTo>
                      <a:pt x="842344" y="907366"/>
                    </a:lnTo>
                    <a:lnTo>
                      <a:pt x="843317" y="906727"/>
                    </a:lnTo>
                    <a:lnTo>
                      <a:pt x="843917" y="906524"/>
                    </a:lnTo>
                    <a:lnTo>
                      <a:pt x="844564" y="906511"/>
                    </a:lnTo>
                    <a:lnTo>
                      <a:pt x="845174" y="906709"/>
                    </a:lnTo>
                    <a:lnTo>
                      <a:pt x="846553" y="907980"/>
                    </a:lnTo>
                    <a:lnTo>
                      <a:pt x="847086" y="908255"/>
                    </a:lnTo>
                    <a:lnTo>
                      <a:pt x="847927" y="908045"/>
                    </a:lnTo>
                    <a:lnTo>
                      <a:pt x="848399" y="907724"/>
                    </a:lnTo>
                    <a:lnTo>
                      <a:pt x="849095" y="906432"/>
                    </a:lnTo>
                    <a:lnTo>
                      <a:pt x="850844" y="904770"/>
                    </a:lnTo>
                    <a:lnTo>
                      <a:pt x="851492" y="904655"/>
                    </a:lnTo>
                    <a:lnTo>
                      <a:pt x="852381" y="904594"/>
                    </a:lnTo>
                    <a:lnTo>
                      <a:pt x="859686" y="906962"/>
                    </a:lnTo>
                    <a:lnTo>
                      <a:pt x="860692" y="907040"/>
                    </a:lnTo>
                    <a:lnTo>
                      <a:pt x="861502" y="906928"/>
                    </a:lnTo>
                    <a:lnTo>
                      <a:pt x="863199" y="906038"/>
                    </a:lnTo>
                    <a:lnTo>
                      <a:pt x="864534" y="905166"/>
                    </a:lnTo>
                    <a:lnTo>
                      <a:pt x="865917" y="903983"/>
                    </a:lnTo>
                    <a:lnTo>
                      <a:pt x="865962" y="903691"/>
                    </a:lnTo>
                    <a:lnTo>
                      <a:pt x="865894" y="903174"/>
                    </a:lnTo>
                    <a:lnTo>
                      <a:pt x="865482" y="902766"/>
                    </a:lnTo>
                    <a:lnTo>
                      <a:pt x="860838" y="899318"/>
                    </a:lnTo>
                    <a:lnTo>
                      <a:pt x="858634" y="898062"/>
                    </a:lnTo>
                    <a:lnTo>
                      <a:pt x="857756" y="897792"/>
                    </a:lnTo>
                    <a:lnTo>
                      <a:pt x="856799" y="897357"/>
                    </a:lnTo>
                    <a:lnTo>
                      <a:pt x="851947" y="894089"/>
                    </a:lnTo>
                    <a:lnTo>
                      <a:pt x="851150" y="893283"/>
                    </a:lnTo>
                    <a:lnTo>
                      <a:pt x="850773" y="892501"/>
                    </a:lnTo>
                    <a:lnTo>
                      <a:pt x="850886" y="891765"/>
                    </a:lnTo>
                    <a:lnTo>
                      <a:pt x="851110" y="891052"/>
                    </a:lnTo>
                    <a:lnTo>
                      <a:pt x="851222" y="890323"/>
                    </a:lnTo>
                    <a:lnTo>
                      <a:pt x="851032" y="889316"/>
                    </a:lnTo>
                    <a:lnTo>
                      <a:pt x="850532" y="888821"/>
                    </a:lnTo>
                    <a:lnTo>
                      <a:pt x="849738" y="888537"/>
                    </a:lnTo>
                    <a:lnTo>
                      <a:pt x="848829" y="888352"/>
                    </a:lnTo>
                    <a:lnTo>
                      <a:pt x="847460" y="887632"/>
                    </a:lnTo>
                    <a:lnTo>
                      <a:pt x="846793" y="887054"/>
                    </a:lnTo>
                    <a:lnTo>
                      <a:pt x="846404" y="886365"/>
                    </a:lnTo>
                    <a:lnTo>
                      <a:pt x="846311" y="885758"/>
                    </a:lnTo>
                    <a:lnTo>
                      <a:pt x="846336" y="885098"/>
                    </a:lnTo>
                    <a:lnTo>
                      <a:pt x="846401" y="884674"/>
                    </a:lnTo>
                    <a:lnTo>
                      <a:pt x="846722" y="883283"/>
                    </a:lnTo>
                    <a:lnTo>
                      <a:pt x="846755" y="882435"/>
                    </a:lnTo>
                    <a:lnTo>
                      <a:pt x="846571" y="881477"/>
                    </a:lnTo>
                    <a:lnTo>
                      <a:pt x="846225" y="880841"/>
                    </a:lnTo>
                    <a:lnTo>
                      <a:pt x="845778" y="880320"/>
                    </a:lnTo>
                    <a:close/>
                    <a:moveTo>
                      <a:pt x="44035" y="0"/>
                    </a:moveTo>
                    <a:lnTo>
                      <a:pt x="98643" y="3474"/>
                    </a:lnTo>
                    <a:lnTo>
                      <a:pt x="153229" y="7159"/>
                    </a:lnTo>
                    <a:lnTo>
                      <a:pt x="207778" y="11057"/>
                    </a:lnTo>
                    <a:lnTo>
                      <a:pt x="262299" y="15166"/>
                    </a:lnTo>
                    <a:lnTo>
                      <a:pt x="316780" y="19488"/>
                    </a:lnTo>
                    <a:lnTo>
                      <a:pt x="371235" y="24022"/>
                    </a:lnTo>
                    <a:lnTo>
                      <a:pt x="425664" y="28769"/>
                    </a:lnTo>
                    <a:lnTo>
                      <a:pt x="480044" y="33728"/>
                    </a:lnTo>
                    <a:lnTo>
                      <a:pt x="534387" y="38899"/>
                    </a:lnTo>
                    <a:lnTo>
                      <a:pt x="588687" y="44283"/>
                    </a:lnTo>
                    <a:lnTo>
                      <a:pt x="642946" y="49879"/>
                    </a:lnTo>
                    <a:lnTo>
                      <a:pt x="697161" y="55688"/>
                    </a:lnTo>
                    <a:lnTo>
                      <a:pt x="751329" y="61710"/>
                    </a:lnTo>
                    <a:lnTo>
                      <a:pt x="805452" y="67944"/>
                    </a:lnTo>
                    <a:lnTo>
                      <a:pt x="859526" y="74392"/>
                    </a:lnTo>
                    <a:lnTo>
                      <a:pt x="913554" y="81053"/>
                    </a:lnTo>
                    <a:lnTo>
                      <a:pt x="935108" y="83772"/>
                    </a:lnTo>
                    <a:lnTo>
                      <a:pt x="935674" y="83817"/>
                    </a:lnTo>
                    <a:lnTo>
                      <a:pt x="939023" y="81331"/>
                    </a:lnTo>
                    <a:lnTo>
                      <a:pt x="942100" y="80484"/>
                    </a:lnTo>
                    <a:lnTo>
                      <a:pt x="944788" y="78998"/>
                    </a:lnTo>
                    <a:lnTo>
                      <a:pt x="946966" y="76946"/>
                    </a:lnTo>
                    <a:lnTo>
                      <a:pt x="948486" y="74404"/>
                    </a:lnTo>
                    <a:lnTo>
                      <a:pt x="950354" y="68582"/>
                    </a:lnTo>
                    <a:lnTo>
                      <a:pt x="951808" y="66046"/>
                    </a:lnTo>
                    <a:lnTo>
                      <a:pt x="953978" y="65186"/>
                    </a:lnTo>
                    <a:lnTo>
                      <a:pt x="956569" y="65138"/>
                    </a:lnTo>
                    <a:lnTo>
                      <a:pt x="959235" y="64478"/>
                    </a:lnTo>
                    <a:lnTo>
                      <a:pt x="961782" y="63369"/>
                    </a:lnTo>
                    <a:lnTo>
                      <a:pt x="964023" y="61998"/>
                    </a:lnTo>
                    <a:lnTo>
                      <a:pt x="965061" y="60851"/>
                    </a:lnTo>
                    <a:lnTo>
                      <a:pt x="965920" y="59485"/>
                    </a:lnTo>
                    <a:lnTo>
                      <a:pt x="966847" y="58399"/>
                    </a:lnTo>
                    <a:lnTo>
                      <a:pt x="969178" y="57751"/>
                    </a:lnTo>
                    <a:lnTo>
                      <a:pt x="970708" y="56892"/>
                    </a:lnTo>
                    <a:lnTo>
                      <a:pt x="972104" y="55758"/>
                    </a:lnTo>
                    <a:lnTo>
                      <a:pt x="972787" y="54626"/>
                    </a:lnTo>
                    <a:lnTo>
                      <a:pt x="973869" y="54583"/>
                    </a:lnTo>
                    <a:lnTo>
                      <a:pt x="986039" y="49928"/>
                    </a:lnTo>
                    <a:lnTo>
                      <a:pt x="988530" y="49954"/>
                    </a:lnTo>
                    <a:lnTo>
                      <a:pt x="990590" y="49070"/>
                    </a:lnTo>
                    <a:lnTo>
                      <a:pt x="992713" y="46765"/>
                    </a:lnTo>
                    <a:lnTo>
                      <a:pt x="997970" y="38791"/>
                    </a:lnTo>
                    <a:lnTo>
                      <a:pt x="999842" y="37585"/>
                    </a:lnTo>
                    <a:lnTo>
                      <a:pt x="1010450" y="37485"/>
                    </a:lnTo>
                    <a:lnTo>
                      <a:pt x="1012510" y="36815"/>
                    </a:lnTo>
                    <a:lnTo>
                      <a:pt x="1013958" y="38626"/>
                    </a:lnTo>
                    <a:lnTo>
                      <a:pt x="1014204" y="40773"/>
                    </a:lnTo>
                    <a:lnTo>
                      <a:pt x="1014630" y="42660"/>
                    </a:lnTo>
                    <a:lnTo>
                      <a:pt x="1016580" y="43704"/>
                    </a:lnTo>
                    <a:lnTo>
                      <a:pt x="1020647" y="43821"/>
                    </a:lnTo>
                    <a:lnTo>
                      <a:pt x="1022326" y="44492"/>
                    </a:lnTo>
                    <a:lnTo>
                      <a:pt x="1023598" y="46423"/>
                    </a:lnTo>
                    <a:lnTo>
                      <a:pt x="1026691" y="45044"/>
                    </a:lnTo>
                    <a:lnTo>
                      <a:pt x="1028059" y="44676"/>
                    </a:lnTo>
                    <a:lnTo>
                      <a:pt x="1030044" y="44595"/>
                    </a:lnTo>
                    <a:lnTo>
                      <a:pt x="1042493" y="45940"/>
                    </a:lnTo>
                    <a:lnTo>
                      <a:pt x="1046547" y="47054"/>
                    </a:lnTo>
                    <a:lnTo>
                      <a:pt x="1051511" y="46569"/>
                    </a:lnTo>
                    <a:lnTo>
                      <a:pt x="1053857" y="46762"/>
                    </a:lnTo>
                    <a:lnTo>
                      <a:pt x="1057302" y="47662"/>
                    </a:lnTo>
                    <a:lnTo>
                      <a:pt x="1059185" y="47605"/>
                    </a:lnTo>
                    <a:lnTo>
                      <a:pt x="1063774" y="46110"/>
                    </a:lnTo>
                    <a:lnTo>
                      <a:pt x="1069085" y="45507"/>
                    </a:lnTo>
                    <a:lnTo>
                      <a:pt x="1075435" y="43835"/>
                    </a:lnTo>
                    <a:lnTo>
                      <a:pt x="1077130" y="43740"/>
                    </a:lnTo>
                    <a:lnTo>
                      <a:pt x="1084047" y="45209"/>
                    </a:lnTo>
                    <a:lnTo>
                      <a:pt x="1086573" y="45169"/>
                    </a:lnTo>
                    <a:lnTo>
                      <a:pt x="1088820" y="44066"/>
                    </a:lnTo>
                    <a:lnTo>
                      <a:pt x="1091330" y="43433"/>
                    </a:lnTo>
                    <a:lnTo>
                      <a:pt x="1093877" y="44925"/>
                    </a:lnTo>
                    <a:lnTo>
                      <a:pt x="1097731" y="49292"/>
                    </a:lnTo>
                    <a:lnTo>
                      <a:pt x="1102998" y="56975"/>
                    </a:lnTo>
                    <a:lnTo>
                      <a:pt x="1106147" y="60136"/>
                    </a:lnTo>
                    <a:lnTo>
                      <a:pt x="1110728" y="61860"/>
                    </a:lnTo>
                    <a:lnTo>
                      <a:pt x="1124983" y="64405"/>
                    </a:lnTo>
                    <a:lnTo>
                      <a:pt x="1129837" y="64538"/>
                    </a:lnTo>
                    <a:lnTo>
                      <a:pt x="1140013" y="63508"/>
                    </a:lnTo>
                    <a:lnTo>
                      <a:pt x="1144576" y="64033"/>
                    </a:lnTo>
                    <a:lnTo>
                      <a:pt x="1148921" y="66342"/>
                    </a:lnTo>
                    <a:lnTo>
                      <a:pt x="1152564" y="69771"/>
                    </a:lnTo>
                    <a:lnTo>
                      <a:pt x="1154582" y="71194"/>
                    </a:lnTo>
                    <a:lnTo>
                      <a:pt x="1159150" y="72962"/>
                    </a:lnTo>
                    <a:lnTo>
                      <a:pt x="1160625" y="74723"/>
                    </a:lnTo>
                    <a:lnTo>
                      <a:pt x="1161937" y="76727"/>
                    </a:lnTo>
                    <a:lnTo>
                      <a:pt x="1163548" y="78400"/>
                    </a:lnTo>
                    <a:lnTo>
                      <a:pt x="1165828" y="79176"/>
                    </a:lnTo>
                    <a:lnTo>
                      <a:pt x="1168545" y="79730"/>
                    </a:lnTo>
                    <a:lnTo>
                      <a:pt x="1170712" y="80906"/>
                    </a:lnTo>
                    <a:lnTo>
                      <a:pt x="1171294" y="83554"/>
                    </a:lnTo>
                    <a:lnTo>
                      <a:pt x="1170548" y="87908"/>
                    </a:lnTo>
                    <a:lnTo>
                      <a:pt x="1170353" y="90824"/>
                    </a:lnTo>
                    <a:lnTo>
                      <a:pt x="1170745" y="93166"/>
                    </a:lnTo>
                    <a:lnTo>
                      <a:pt x="1172281" y="94565"/>
                    </a:lnTo>
                    <a:lnTo>
                      <a:pt x="1174783" y="95444"/>
                    </a:lnTo>
                    <a:lnTo>
                      <a:pt x="1179111" y="96173"/>
                    </a:lnTo>
                    <a:lnTo>
                      <a:pt x="1181300" y="97076"/>
                    </a:lnTo>
                    <a:lnTo>
                      <a:pt x="1183444" y="98816"/>
                    </a:lnTo>
                    <a:lnTo>
                      <a:pt x="1187076" y="102808"/>
                    </a:lnTo>
                    <a:lnTo>
                      <a:pt x="1193915" y="108754"/>
                    </a:lnTo>
                    <a:lnTo>
                      <a:pt x="1194282" y="117171"/>
                    </a:lnTo>
                    <a:lnTo>
                      <a:pt x="1194787" y="119300"/>
                    </a:lnTo>
                    <a:lnTo>
                      <a:pt x="1193799" y="120584"/>
                    </a:lnTo>
                    <a:lnTo>
                      <a:pt x="1193734" y="121568"/>
                    </a:lnTo>
                    <a:lnTo>
                      <a:pt x="1194058" y="122405"/>
                    </a:lnTo>
                    <a:lnTo>
                      <a:pt x="1194192" y="123262"/>
                    </a:lnTo>
                    <a:lnTo>
                      <a:pt x="1193597" y="127216"/>
                    </a:lnTo>
                    <a:lnTo>
                      <a:pt x="1193547" y="132197"/>
                    </a:lnTo>
                    <a:lnTo>
                      <a:pt x="1193806" y="133039"/>
                    </a:lnTo>
                    <a:lnTo>
                      <a:pt x="1195495" y="134559"/>
                    </a:lnTo>
                    <a:lnTo>
                      <a:pt x="1196102" y="135676"/>
                    </a:lnTo>
                    <a:lnTo>
                      <a:pt x="1195995" y="137586"/>
                    </a:lnTo>
                    <a:lnTo>
                      <a:pt x="1195608" y="139578"/>
                    </a:lnTo>
                    <a:lnTo>
                      <a:pt x="1196185" y="141303"/>
                    </a:lnTo>
                    <a:lnTo>
                      <a:pt x="1198868" y="142379"/>
                    </a:lnTo>
                    <a:lnTo>
                      <a:pt x="1199821" y="142248"/>
                    </a:lnTo>
                    <a:lnTo>
                      <a:pt x="1202299" y="141361"/>
                    </a:lnTo>
                    <a:lnTo>
                      <a:pt x="1204320" y="141068"/>
                    </a:lnTo>
                    <a:lnTo>
                      <a:pt x="1204727" y="140387"/>
                    </a:lnTo>
                    <a:lnTo>
                      <a:pt x="1204996" y="139535"/>
                    </a:lnTo>
                    <a:lnTo>
                      <a:pt x="1205568" y="138877"/>
                    </a:lnTo>
                    <a:lnTo>
                      <a:pt x="1208174" y="137922"/>
                    </a:lnTo>
                    <a:lnTo>
                      <a:pt x="1209310" y="137321"/>
                    </a:lnTo>
                    <a:lnTo>
                      <a:pt x="1210188" y="135790"/>
                    </a:lnTo>
                    <a:lnTo>
                      <a:pt x="1212286" y="133167"/>
                    </a:lnTo>
                    <a:lnTo>
                      <a:pt x="1213499" y="132360"/>
                    </a:lnTo>
                    <a:lnTo>
                      <a:pt x="1216121" y="131272"/>
                    </a:lnTo>
                    <a:lnTo>
                      <a:pt x="1216909" y="130661"/>
                    </a:lnTo>
                    <a:lnTo>
                      <a:pt x="1217132" y="129768"/>
                    </a:lnTo>
                    <a:lnTo>
                      <a:pt x="1217577" y="126266"/>
                    </a:lnTo>
                    <a:lnTo>
                      <a:pt x="1218652" y="123921"/>
                    </a:lnTo>
                    <a:lnTo>
                      <a:pt x="1221919" y="119368"/>
                    </a:lnTo>
                    <a:lnTo>
                      <a:pt x="1222756" y="117545"/>
                    </a:lnTo>
                    <a:lnTo>
                      <a:pt x="1223112" y="117510"/>
                    </a:lnTo>
                    <a:lnTo>
                      <a:pt x="1223968" y="117113"/>
                    </a:lnTo>
                    <a:lnTo>
                      <a:pt x="1224959" y="116934"/>
                    </a:lnTo>
                    <a:lnTo>
                      <a:pt x="1225860" y="116884"/>
                    </a:lnTo>
                    <a:lnTo>
                      <a:pt x="1226607" y="116927"/>
                    </a:lnTo>
                    <a:lnTo>
                      <a:pt x="1227248" y="116819"/>
                    </a:lnTo>
                    <a:lnTo>
                      <a:pt x="1229360" y="115697"/>
                    </a:lnTo>
                    <a:lnTo>
                      <a:pt x="1230118" y="115544"/>
                    </a:lnTo>
                    <a:lnTo>
                      <a:pt x="1230929" y="115523"/>
                    </a:lnTo>
                    <a:lnTo>
                      <a:pt x="1232450" y="115668"/>
                    </a:lnTo>
                    <a:lnTo>
                      <a:pt x="1233157" y="115624"/>
                    </a:lnTo>
                    <a:lnTo>
                      <a:pt x="1234415" y="115301"/>
                    </a:lnTo>
                    <a:lnTo>
                      <a:pt x="1235618" y="114814"/>
                    </a:lnTo>
                    <a:lnTo>
                      <a:pt x="1240076" y="112342"/>
                    </a:lnTo>
                    <a:lnTo>
                      <a:pt x="1241872" y="111644"/>
                    </a:lnTo>
                    <a:lnTo>
                      <a:pt x="1242458" y="111514"/>
                    </a:lnTo>
                    <a:lnTo>
                      <a:pt x="1242993" y="111533"/>
                    </a:lnTo>
                    <a:lnTo>
                      <a:pt x="1243392" y="111900"/>
                    </a:lnTo>
                    <a:lnTo>
                      <a:pt x="1245924" y="120005"/>
                    </a:lnTo>
                    <a:lnTo>
                      <a:pt x="1246262" y="120533"/>
                    </a:lnTo>
                    <a:lnTo>
                      <a:pt x="1246718" y="120990"/>
                    </a:lnTo>
                    <a:lnTo>
                      <a:pt x="1247247" y="121349"/>
                    </a:lnTo>
                    <a:lnTo>
                      <a:pt x="1247953" y="121619"/>
                    </a:lnTo>
                    <a:lnTo>
                      <a:pt x="1249421" y="121901"/>
                    </a:lnTo>
                    <a:lnTo>
                      <a:pt x="1250088" y="122131"/>
                    </a:lnTo>
                    <a:lnTo>
                      <a:pt x="1250531" y="122559"/>
                    </a:lnTo>
                    <a:lnTo>
                      <a:pt x="1251249" y="123588"/>
                    </a:lnTo>
                    <a:lnTo>
                      <a:pt x="1251686" y="124035"/>
                    </a:lnTo>
                    <a:lnTo>
                      <a:pt x="1252211" y="124380"/>
                    </a:lnTo>
                    <a:lnTo>
                      <a:pt x="1252852" y="124239"/>
                    </a:lnTo>
                    <a:lnTo>
                      <a:pt x="1253455" y="123519"/>
                    </a:lnTo>
                    <a:lnTo>
                      <a:pt x="1254751" y="120118"/>
                    </a:lnTo>
                    <a:lnTo>
                      <a:pt x="1255764" y="118553"/>
                    </a:lnTo>
                    <a:lnTo>
                      <a:pt x="1256443" y="117900"/>
                    </a:lnTo>
                    <a:lnTo>
                      <a:pt x="1257177" y="117582"/>
                    </a:lnTo>
                    <a:lnTo>
                      <a:pt x="1257840" y="117478"/>
                    </a:lnTo>
                    <a:lnTo>
                      <a:pt x="1258552" y="117524"/>
                    </a:lnTo>
                    <a:lnTo>
                      <a:pt x="1259214" y="117665"/>
                    </a:lnTo>
                    <a:lnTo>
                      <a:pt x="1261418" y="118491"/>
                    </a:lnTo>
                    <a:lnTo>
                      <a:pt x="1263779" y="119694"/>
                    </a:lnTo>
                    <a:lnTo>
                      <a:pt x="1264227" y="119857"/>
                    </a:lnTo>
                    <a:lnTo>
                      <a:pt x="1264726" y="119919"/>
                    </a:lnTo>
                    <a:lnTo>
                      <a:pt x="1265312" y="119865"/>
                    </a:lnTo>
                    <a:lnTo>
                      <a:pt x="1268965" y="118587"/>
                    </a:lnTo>
                    <a:lnTo>
                      <a:pt x="1270302" y="118334"/>
                    </a:lnTo>
                    <a:lnTo>
                      <a:pt x="1271073" y="118370"/>
                    </a:lnTo>
                    <a:lnTo>
                      <a:pt x="1272563" y="118598"/>
                    </a:lnTo>
                    <a:lnTo>
                      <a:pt x="1273041" y="118609"/>
                    </a:lnTo>
                    <a:lnTo>
                      <a:pt x="1273522" y="118525"/>
                    </a:lnTo>
                    <a:lnTo>
                      <a:pt x="1274041" y="118339"/>
                    </a:lnTo>
                    <a:lnTo>
                      <a:pt x="1274628" y="117979"/>
                    </a:lnTo>
                    <a:lnTo>
                      <a:pt x="1275180" y="117483"/>
                    </a:lnTo>
                    <a:lnTo>
                      <a:pt x="1275738" y="116676"/>
                    </a:lnTo>
                    <a:lnTo>
                      <a:pt x="1276155" y="115948"/>
                    </a:lnTo>
                    <a:lnTo>
                      <a:pt x="1276420" y="115151"/>
                    </a:lnTo>
                    <a:lnTo>
                      <a:pt x="1276924" y="111915"/>
                    </a:lnTo>
                    <a:lnTo>
                      <a:pt x="1277185" y="111246"/>
                    </a:lnTo>
                    <a:lnTo>
                      <a:pt x="1278966" y="108253"/>
                    </a:lnTo>
                    <a:lnTo>
                      <a:pt x="1279613" y="106920"/>
                    </a:lnTo>
                    <a:lnTo>
                      <a:pt x="1280061" y="105168"/>
                    </a:lnTo>
                    <a:lnTo>
                      <a:pt x="1280529" y="102050"/>
                    </a:lnTo>
                    <a:lnTo>
                      <a:pt x="1281291" y="98839"/>
                    </a:lnTo>
                    <a:lnTo>
                      <a:pt x="1281819" y="97475"/>
                    </a:lnTo>
                    <a:lnTo>
                      <a:pt x="1282157" y="96879"/>
                    </a:lnTo>
                    <a:lnTo>
                      <a:pt x="1282564" y="96328"/>
                    </a:lnTo>
                    <a:lnTo>
                      <a:pt x="1283907" y="94924"/>
                    </a:lnTo>
                    <a:lnTo>
                      <a:pt x="1284252" y="94363"/>
                    </a:lnTo>
                    <a:lnTo>
                      <a:pt x="1284461" y="93618"/>
                    </a:lnTo>
                    <a:lnTo>
                      <a:pt x="1284333" y="92631"/>
                    </a:lnTo>
                    <a:lnTo>
                      <a:pt x="1283850" y="91295"/>
                    </a:lnTo>
                    <a:lnTo>
                      <a:pt x="1281343" y="87177"/>
                    </a:lnTo>
                    <a:lnTo>
                      <a:pt x="1279169" y="84379"/>
                    </a:lnTo>
                    <a:lnTo>
                      <a:pt x="1278789" y="83585"/>
                    </a:lnTo>
                    <a:lnTo>
                      <a:pt x="1278415" y="82430"/>
                    </a:lnTo>
                    <a:lnTo>
                      <a:pt x="1278299" y="80913"/>
                    </a:lnTo>
                    <a:lnTo>
                      <a:pt x="1278360" y="78925"/>
                    </a:lnTo>
                    <a:lnTo>
                      <a:pt x="1277749" y="77074"/>
                    </a:lnTo>
                    <a:lnTo>
                      <a:pt x="1275270" y="73413"/>
                    </a:lnTo>
                    <a:lnTo>
                      <a:pt x="1275615" y="71972"/>
                    </a:lnTo>
                    <a:lnTo>
                      <a:pt x="1275873" y="71446"/>
                    </a:lnTo>
                    <a:lnTo>
                      <a:pt x="1276297" y="70863"/>
                    </a:lnTo>
                    <a:lnTo>
                      <a:pt x="1276762" y="70457"/>
                    </a:lnTo>
                    <a:lnTo>
                      <a:pt x="1277440" y="70171"/>
                    </a:lnTo>
                    <a:lnTo>
                      <a:pt x="1278293" y="70000"/>
                    </a:lnTo>
                    <a:lnTo>
                      <a:pt x="1279558" y="70090"/>
                    </a:lnTo>
                    <a:lnTo>
                      <a:pt x="1280625" y="69939"/>
                    </a:lnTo>
                    <a:lnTo>
                      <a:pt x="1281758" y="69587"/>
                    </a:lnTo>
                    <a:lnTo>
                      <a:pt x="1284836" y="67887"/>
                    </a:lnTo>
                    <a:lnTo>
                      <a:pt x="1285570" y="67229"/>
                    </a:lnTo>
                    <a:lnTo>
                      <a:pt x="1286877" y="65833"/>
                    </a:lnTo>
                    <a:lnTo>
                      <a:pt x="1300525" y="60972"/>
                    </a:lnTo>
                    <a:lnTo>
                      <a:pt x="1301495" y="60855"/>
                    </a:lnTo>
                    <a:lnTo>
                      <a:pt x="1303169" y="61003"/>
                    </a:lnTo>
                    <a:lnTo>
                      <a:pt x="1306539" y="61978"/>
                    </a:lnTo>
                    <a:lnTo>
                      <a:pt x="1307309" y="62035"/>
                    </a:lnTo>
                    <a:lnTo>
                      <a:pt x="1308191" y="61871"/>
                    </a:lnTo>
                    <a:lnTo>
                      <a:pt x="1309100" y="61499"/>
                    </a:lnTo>
                    <a:lnTo>
                      <a:pt x="1310327" y="60631"/>
                    </a:lnTo>
                    <a:lnTo>
                      <a:pt x="1312580" y="58714"/>
                    </a:lnTo>
                    <a:lnTo>
                      <a:pt x="1315715" y="56613"/>
                    </a:lnTo>
                    <a:lnTo>
                      <a:pt x="1316727" y="56339"/>
                    </a:lnTo>
                    <a:lnTo>
                      <a:pt x="1318210" y="56206"/>
                    </a:lnTo>
                    <a:lnTo>
                      <a:pt x="1323167" y="56421"/>
                    </a:lnTo>
                    <a:lnTo>
                      <a:pt x="1326697" y="55597"/>
                    </a:lnTo>
                    <a:lnTo>
                      <a:pt x="1328779" y="54596"/>
                    </a:lnTo>
                    <a:lnTo>
                      <a:pt x="1329371" y="54191"/>
                    </a:lnTo>
                    <a:lnTo>
                      <a:pt x="1329844" y="53766"/>
                    </a:lnTo>
                    <a:lnTo>
                      <a:pt x="1330242" y="53248"/>
                    </a:lnTo>
                    <a:lnTo>
                      <a:pt x="1332520" y="48942"/>
                    </a:lnTo>
                    <a:lnTo>
                      <a:pt x="1332995" y="48504"/>
                    </a:lnTo>
                    <a:lnTo>
                      <a:pt x="1334847" y="47857"/>
                    </a:lnTo>
                    <a:lnTo>
                      <a:pt x="1338773" y="44743"/>
                    </a:lnTo>
                    <a:lnTo>
                      <a:pt x="1339887" y="44132"/>
                    </a:lnTo>
                    <a:lnTo>
                      <a:pt x="1340488" y="43939"/>
                    </a:lnTo>
                    <a:lnTo>
                      <a:pt x="1341402" y="44143"/>
                    </a:lnTo>
                    <a:lnTo>
                      <a:pt x="1342472" y="44808"/>
                    </a:lnTo>
                    <a:lnTo>
                      <a:pt x="1344160" y="46757"/>
                    </a:lnTo>
                    <a:lnTo>
                      <a:pt x="1344699" y="48022"/>
                    </a:lnTo>
                    <a:lnTo>
                      <a:pt x="1344830" y="49100"/>
                    </a:lnTo>
                    <a:lnTo>
                      <a:pt x="1344506" y="50633"/>
                    </a:lnTo>
                    <a:lnTo>
                      <a:pt x="1344507" y="51363"/>
                    </a:lnTo>
                    <a:lnTo>
                      <a:pt x="1344648" y="52047"/>
                    </a:lnTo>
                    <a:lnTo>
                      <a:pt x="1344947" y="52605"/>
                    </a:lnTo>
                    <a:lnTo>
                      <a:pt x="1345325" y="53109"/>
                    </a:lnTo>
                    <a:lnTo>
                      <a:pt x="1345779" y="53582"/>
                    </a:lnTo>
                    <a:lnTo>
                      <a:pt x="1347020" y="54438"/>
                    </a:lnTo>
                    <a:lnTo>
                      <a:pt x="1348126" y="54714"/>
                    </a:lnTo>
                    <a:lnTo>
                      <a:pt x="1349169" y="54591"/>
                    </a:lnTo>
                    <a:lnTo>
                      <a:pt x="1350506" y="53858"/>
                    </a:lnTo>
                    <a:lnTo>
                      <a:pt x="1351114" y="53100"/>
                    </a:lnTo>
                    <a:lnTo>
                      <a:pt x="1351453" y="52294"/>
                    </a:lnTo>
                    <a:lnTo>
                      <a:pt x="1351663" y="51528"/>
                    </a:lnTo>
                    <a:lnTo>
                      <a:pt x="1352000" y="50946"/>
                    </a:lnTo>
                    <a:lnTo>
                      <a:pt x="1352437" y="50496"/>
                    </a:lnTo>
                    <a:lnTo>
                      <a:pt x="1352940" y="50132"/>
                    </a:lnTo>
                    <a:lnTo>
                      <a:pt x="1353655" y="50223"/>
                    </a:lnTo>
                    <a:lnTo>
                      <a:pt x="1354267" y="50367"/>
                    </a:lnTo>
                    <a:lnTo>
                      <a:pt x="1356546" y="53783"/>
                    </a:lnTo>
                    <a:lnTo>
                      <a:pt x="1357335" y="54583"/>
                    </a:lnTo>
                    <a:lnTo>
                      <a:pt x="1367229" y="60924"/>
                    </a:lnTo>
                    <a:lnTo>
                      <a:pt x="1367989" y="61126"/>
                    </a:lnTo>
                    <a:lnTo>
                      <a:pt x="1368980" y="61283"/>
                    </a:lnTo>
                    <a:lnTo>
                      <a:pt x="1370681" y="61081"/>
                    </a:lnTo>
                    <a:lnTo>
                      <a:pt x="1372545" y="61213"/>
                    </a:lnTo>
                    <a:lnTo>
                      <a:pt x="1375721" y="60412"/>
                    </a:lnTo>
                    <a:lnTo>
                      <a:pt x="1376459" y="59983"/>
                    </a:lnTo>
                    <a:lnTo>
                      <a:pt x="1377918" y="58802"/>
                    </a:lnTo>
                    <a:lnTo>
                      <a:pt x="1378456" y="58450"/>
                    </a:lnTo>
                    <a:lnTo>
                      <a:pt x="1379395" y="58312"/>
                    </a:lnTo>
                    <a:lnTo>
                      <a:pt x="1380668" y="58399"/>
                    </a:lnTo>
                    <a:lnTo>
                      <a:pt x="1383090" y="59010"/>
                    </a:lnTo>
                    <a:lnTo>
                      <a:pt x="1385267" y="59869"/>
                    </a:lnTo>
                    <a:lnTo>
                      <a:pt x="1387915" y="61809"/>
                    </a:lnTo>
                    <a:lnTo>
                      <a:pt x="1388982" y="62184"/>
                    </a:lnTo>
                    <a:lnTo>
                      <a:pt x="1395149" y="63533"/>
                    </a:lnTo>
                    <a:lnTo>
                      <a:pt x="1395573" y="63752"/>
                    </a:lnTo>
                    <a:lnTo>
                      <a:pt x="1396175" y="63992"/>
                    </a:lnTo>
                    <a:lnTo>
                      <a:pt x="1402416" y="64845"/>
                    </a:lnTo>
                    <a:lnTo>
                      <a:pt x="1403442" y="65181"/>
                    </a:lnTo>
                    <a:lnTo>
                      <a:pt x="1404038" y="65522"/>
                    </a:lnTo>
                    <a:lnTo>
                      <a:pt x="1405104" y="66337"/>
                    </a:lnTo>
                    <a:lnTo>
                      <a:pt x="1405838" y="66598"/>
                    </a:lnTo>
                    <a:lnTo>
                      <a:pt x="1406721" y="66686"/>
                    </a:lnTo>
                    <a:lnTo>
                      <a:pt x="1407930" y="66396"/>
                    </a:lnTo>
                    <a:lnTo>
                      <a:pt x="1409817" y="65204"/>
                    </a:lnTo>
                    <a:lnTo>
                      <a:pt x="1412892" y="61504"/>
                    </a:lnTo>
                    <a:lnTo>
                      <a:pt x="1413976" y="61242"/>
                    </a:lnTo>
                    <a:lnTo>
                      <a:pt x="1414443" y="61037"/>
                    </a:lnTo>
                    <a:lnTo>
                      <a:pt x="1415035" y="60436"/>
                    </a:lnTo>
                    <a:lnTo>
                      <a:pt x="1415735" y="59530"/>
                    </a:lnTo>
                    <a:lnTo>
                      <a:pt x="1416465" y="58083"/>
                    </a:lnTo>
                    <a:lnTo>
                      <a:pt x="1418204" y="56102"/>
                    </a:lnTo>
                    <a:lnTo>
                      <a:pt x="1421013" y="56393"/>
                    </a:lnTo>
                    <a:lnTo>
                      <a:pt x="1422613" y="56857"/>
                    </a:lnTo>
                    <a:lnTo>
                      <a:pt x="1431888" y="56082"/>
                    </a:lnTo>
                    <a:lnTo>
                      <a:pt x="1433263" y="56189"/>
                    </a:lnTo>
                    <a:lnTo>
                      <a:pt x="1436329" y="57750"/>
                    </a:lnTo>
                    <a:lnTo>
                      <a:pt x="1439732" y="56658"/>
                    </a:lnTo>
                    <a:lnTo>
                      <a:pt x="1450999" y="50262"/>
                    </a:lnTo>
                    <a:lnTo>
                      <a:pt x="1455352" y="47533"/>
                    </a:lnTo>
                    <a:lnTo>
                      <a:pt x="1457564" y="51689"/>
                    </a:lnTo>
                    <a:lnTo>
                      <a:pt x="1461009" y="51869"/>
                    </a:lnTo>
                    <a:lnTo>
                      <a:pt x="1461500" y="54439"/>
                    </a:lnTo>
                    <a:lnTo>
                      <a:pt x="1461547" y="61462"/>
                    </a:lnTo>
                    <a:lnTo>
                      <a:pt x="1462173" y="64442"/>
                    </a:lnTo>
                    <a:lnTo>
                      <a:pt x="1461073" y="70888"/>
                    </a:lnTo>
                    <a:lnTo>
                      <a:pt x="1454993" y="88729"/>
                    </a:lnTo>
                    <a:lnTo>
                      <a:pt x="1453945" y="94343"/>
                    </a:lnTo>
                    <a:lnTo>
                      <a:pt x="1453603" y="105547"/>
                    </a:lnTo>
                    <a:lnTo>
                      <a:pt x="1454112" y="108078"/>
                    </a:lnTo>
                    <a:lnTo>
                      <a:pt x="1457374" y="113437"/>
                    </a:lnTo>
                    <a:lnTo>
                      <a:pt x="1458072" y="115816"/>
                    </a:lnTo>
                    <a:lnTo>
                      <a:pt x="1457777" y="116521"/>
                    </a:lnTo>
                    <a:lnTo>
                      <a:pt x="1456344" y="118848"/>
                    </a:lnTo>
                    <a:lnTo>
                      <a:pt x="1455824" y="119969"/>
                    </a:lnTo>
                    <a:lnTo>
                      <a:pt x="1455667" y="121279"/>
                    </a:lnTo>
                    <a:lnTo>
                      <a:pt x="1455647" y="122828"/>
                    </a:lnTo>
                    <a:lnTo>
                      <a:pt x="1455386" y="124380"/>
                    </a:lnTo>
                    <a:lnTo>
                      <a:pt x="1452677" y="128143"/>
                    </a:lnTo>
                    <a:lnTo>
                      <a:pt x="1452066" y="130952"/>
                    </a:lnTo>
                    <a:lnTo>
                      <a:pt x="1452240" y="136639"/>
                    </a:lnTo>
                    <a:lnTo>
                      <a:pt x="1450884" y="141889"/>
                    </a:lnTo>
                    <a:lnTo>
                      <a:pt x="1447654" y="145146"/>
                    </a:lnTo>
                    <a:lnTo>
                      <a:pt x="1439918" y="150134"/>
                    </a:lnTo>
                    <a:lnTo>
                      <a:pt x="1433658" y="156607"/>
                    </a:lnTo>
                    <a:lnTo>
                      <a:pt x="1430492" y="160770"/>
                    </a:lnTo>
                    <a:lnTo>
                      <a:pt x="1428053" y="165323"/>
                    </a:lnTo>
                    <a:lnTo>
                      <a:pt x="1427485" y="166835"/>
                    </a:lnTo>
                    <a:lnTo>
                      <a:pt x="1427225" y="167945"/>
                    </a:lnTo>
                    <a:lnTo>
                      <a:pt x="1427268" y="174071"/>
                    </a:lnTo>
                    <a:lnTo>
                      <a:pt x="1427097" y="175572"/>
                    </a:lnTo>
                    <a:lnTo>
                      <a:pt x="1426533" y="175975"/>
                    </a:lnTo>
                    <a:lnTo>
                      <a:pt x="1424354" y="176369"/>
                    </a:lnTo>
                    <a:lnTo>
                      <a:pt x="1423787" y="176792"/>
                    </a:lnTo>
                    <a:lnTo>
                      <a:pt x="1423208" y="178151"/>
                    </a:lnTo>
                    <a:lnTo>
                      <a:pt x="1416916" y="185806"/>
                    </a:lnTo>
                    <a:lnTo>
                      <a:pt x="1413838" y="190512"/>
                    </a:lnTo>
                    <a:lnTo>
                      <a:pt x="1411809" y="195693"/>
                    </a:lnTo>
                    <a:lnTo>
                      <a:pt x="1411974" y="200804"/>
                    </a:lnTo>
                    <a:lnTo>
                      <a:pt x="1413394" y="203903"/>
                    </a:lnTo>
                    <a:lnTo>
                      <a:pt x="1413446" y="205754"/>
                    </a:lnTo>
                    <a:lnTo>
                      <a:pt x="1412033" y="207557"/>
                    </a:lnTo>
                    <a:lnTo>
                      <a:pt x="1411372" y="209031"/>
                    </a:lnTo>
                    <a:lnTo>
                      <a:pt x="1411079" y="211514"/>
                    </a:lnTo>
                    <a:lnTo>
                      <a:pt x="1411036" y="213941"/>
                    </a:lnTo>
                    <a:lnTo>
                      <a:pt x="1411163" y="215136"/>
                    </a:lnTo>
                    <a:lnTo>
                      <a:pt x="1409452" y="217450"/>
                    </a:lnTo>
                    <a:lnTo>
                      <a:pt x="1407580" y="223151"/>
                    </a:lnTo>
                    <a:lnTo>
                      <a:pt x="1405125" y="226667"/>
                    </a:lnTo>
                    <a:lnTo>
                      <a:pt x="1404560" y="228006"/>
                    </a:lnTo>
                    <a:lnTo>
                      <a:pt x="1403846" y="230764"/>
                    </a:lnTo>
                    <a:lnTo>
                      <a:pt x="1403842" y="231432"/>
                    </a:lnTo>
                    <a:lnTo>
                      <a:pt x="1404144" y="232730"/>
                    </a:lnTo>
                    <a:lnTo>
                      <a:pt x="1404145" y="233528"/>
                    </a:lnTo>
                    <a:lnTo>
                      <a:pt x="1403775" y="234307"/>
                    </a:lnTo>
                    <a:lnTo>
                      <a:pt x="1402526" y="235523"/>
                    </a:lnTo>
                    <a:lnTo>
                      <a:pt x="1402123" y="236393"/>
                    </a:lnTo>
                    <a:lnTo>
                      <a:pt x="1401858" y="239570"/>
                    </a:lnTo>
                    <a:lnTo>
                      <a:pt x="1402074" y="241685"/>
                    </a:lnTo>
                    <a:lnTo>
                      <a:pt x="1401590" y="243619"/>
                    </a:lnTo>
                    <a:lnTo>
                      <a:pt x="1398014" y="247994"/>
                    </a:lnTo>
                    <a:lnTo>
                      <a:pt x="1397047" y="250236"/>
                    </a:lnTo>
                    <a:lnTo>
                      <a:pt x="1396351" y="252512"/>
                    </a:lnTo>
                    <a:lnTo>
                      <a:pt x="1395999" y="254371"/>
                    </a:lnTo>
                    <a:lnTo>
                      <a:pt x="1395849" y="259753"/>
                    </a:lnTo>
                    <a:lnTo>
                      <a:pt x="1395200" y="260831"/>
                    </a:lnTo>
                    <a:lnTo>
                      <a:pt x="1393331" y="262536"/>
                    </a:lnTo>
                    <a:lnTo>
                      <a:pt x="1392866" y="263332"/>
                    </a:lnTo>
                    <a:lnTo>
                      <a:pt x="1391648" y="268990"/>
                    </a:lnTo>
                    <a:lnTo>
                      <a:pt x="1390699" y="271828"/>
                    </a:lnTo>
                    <a:lnTo>
                      <a:pt x="1389491" y="274148"/>
                    </a:lnTo>
                    <a:lnTo>
                      <a:pt x="1384650" y="279123"/>
                    </a:lnTo>
                    <a:lnTo>
                      <a:pt x="1383835" y="280905"/>
                    </a:lnTo>
                    <a:lnTo>
                      <a:pt x="1383344" y="281600"/>
                    </a:lnTo>
                    <a:lnTo>
                      <a:pt x="1381420" y="283588"/>
                    </a:lnTo>
                    <a:lnTo>
                      <a:pt x="1380830" y="284966"/>
                    </a:lnTo>
                    <a:lnTo>
                      <a:pt x="1380682" y="286363"/>
                    </a:lnTo>
                    <a:lnTo>
                      <a:pt x="1380691" y="289950"/>
                    </a:lnTo>
                    <a:lnTo>
                      <a:pt x="1379276" y="297061"/>
                    </a:lnTo>
                    <a:lnTo>
                      <a:pt x="1376728" y="302704"/>
                    </a:lnTo>
                    <a:lnTo>
                      <a:pt x="1369208" y="312449"/>
                    </a:lnTo>
                    <a:lnTo>
                      <a:pt x="1369599" y="316228"/>
                    </a:lnTo>
                    <a:lnTo>
                      <a:pt x="1367204" y="320830"/>
                    </a:lnTo>
                    <a:lnTo>
                      <a:pt x="1361133" y="328445"/>
                    </a:lnTo>
                    <a:lnTo>
                      <a:pt x="1360007" y="330575"/>
                    </a:lnTo>
                    <a:lnTo>
                      <a:pt x="1358535" y="334564"/>
                    </a:lnTo>
                    <a:lnTo>
                      <a:pt x="1355066" y="338614"/>
                    </a:lnTo>
                    <a:lnTo>
                      <a:pt x="1353811" y="341120"/>
                    </a:lnTo>
                    <a:lnTo>
                      <a:pt x="1349839" y="351272"/>
                    </a:lnTo>
                    <a:lnTo>
                      <a:pt x="1348032" y="358590"/>
                    </a:lnTo>
                    <a:lnTo>
                      <a:pt x="1346530" y="360798"/>
                    </a:lnTo>
                    <a:lnTo>
                      <a:pt x="1346774" y="361333"/>
                    </a:lnTo>
                    <a:lnTo>
                      <a:pt x="1342515" y="371119"/>
                    </a:lnTo>
                    <a:lnTo>
                      <a:pt x="1343458" y="373453"/>
                    </a:lnTo>
                    <a:lnTo>
                      <a:pt x="1342142" y="384438"/>
                    </a:lnTo>
                    <a:lnTo>
                      <a:pt x="1343693" y="389953"/>
                    </a:lnTo>
                    <a:lnTo>
                      <a:pt x="1344331" y="390972"/>
                    </a:lnTo>
                    <a:lnTo>
                      <a:pt x="1345107" y="391821"/>
                    </a:lnTo>
                    <a:lnTo>
                      <a:pt x="1346226" y="392672"/>
                    </a:lnTo>
                    <a:lnTo>
                      <a:pt x="1347304" y="392914"/>
                    </a:lnTo>
                    <a:lnTo>
                      <a:pt x="1347940" y="391963"/>
                    </a:lnTo>
                    <a:lnTo>
                      <a:pt x="1348370" y="391561"/>
                    </a:lnTo>
                    <a:lnTo>
                      <a:pt x="1349038" y="392198"/>
                    </a:lnTo>
                    <a:lnTo>
                      <a:pt x="1349615" y="393456"/>
                    </a:lnTo>
                    <a:lnTo>
                      <a:pt x="1349705" y="394924"/>
                    </a:lnTo>
                    <a:lnTo>
                      <a:pt x="1349080" y="397598"/>
                    </a:lnTo>
                    <a:lnTo>
                      <a:pt x="1348654" y="398648"/>
                    </a:lnTo>
                    <a:lnTo>
                      <a:pt x="1348046" y="399710"/>
                    </a:lnTo>
                    <a:lnTo>
                      <a:pt x="1345695" y="401393"/>
                    </a:lnTo>
                    <a:lnTo>
                      <a:pt x="1343153" y="405361"/>
                    </a:lnTo>
                    <a:lnTo>
                      <a:pt x="1341600" y="410027"/>
                    </a:lnTo>
                    <a:lnTo>
                      <a:pt x="1341883" y="412270"/>
                    </a:lnTo>
                    <a:lnTo>
                      <a:pt x="1343059" y="413134"/>
                    </a:lnTo>
                    <a:lnTo>
                      <a:pt x="1343186" y="414338"/>
                    </a:lnTo>
                    <a:lnTo>
                      <a:pt x="1342662" y="416451"/>
                    </a:lnTo>
                    <a:lnTo>
                      <a:pt x="1340448" y="417792"/>
                    </a:lnTo>
                    <a:lnTo>
                      <a:pt x="1336205" y="421345"/>
                    </a:lnTo>
                    <a:lnTo>
                      <a:pt x="1332188" y="426460"/>
                    </a:lnTo>
                    <a:lnTo>
                      <a:pt x="1331295" y="430721"/>
                    </a:lnTo>
                    <a:lnTo>
                      <a:pt x="1328300" y="435660"/>
                    </a:lnTo>
                    <a:lnTo>
                      <a:pt x="1329089" y="437821"/>
                    </a:lnTo>
                    <a:lnTo>
                      <a:pt x="1328334" y="446203"/>
                    </a:lnTo>
                    <a:lnTo>
                      <a:pt x="1322562" y="451339"/>
                    </a:lnTo>
                    <a:lnTo>
                      <a:pt x="1320323" y="454839"/>
                    </a:lnTo>
                    <a:lnTo>
                      <a:pt x="1319608" y="458080"/>
                    </a:lnTo>
                    <a:lnTo>
                      <a:pt x="1321136" y="460676"/>
                    </a:lnTo>
                    <a:lnTo>
                      <a:pt x="1321253" y="462874"/>
                    </a:lnTo>
                    <a:lnTo>
                      <a:pt x="1321245" y="463880"/>
                    </a:lnTo>
                    <a:lnTo>
                      <a:pt x="1320159" y="466389"/>
                    </a:lnTo>
                    <a:lnTo>
                      <a:pt x="1316619" y="468838"/>
                    </a:lnTo>
                    <a:lnTo>
                      <a:pt x="1312833" y="471750"/>
                    </a:lnTo>
                    <a:lnTo>
                      <a:pt x="1308663" y="475942"/>
                    </a:lnTo>
                    <a:lnTo>
                      <a:pt x="1308469" y="479937"/>
                    </a:lnTo>
                    <a:lnTo>
                      <a:pt x="1306470" y="482970"/>
                    </a:lnTo>
                    <a:lnTo>
                      <a:pt x="1307327" y="485625"/>
                    </a:lnTo>
                    <a:lnTo>
                      <a:pt x="1305317" y="486811"/>
                    </a:lnTo>
                    <a:lnTo>
                      <a:pt x="1302786" y="489087"/>
                    </a:lnTo>
                    <a:lnTo>
                      <a:pt x="1299608" y="492266"/>
                    </a:lnTo>
                    <a:lnTo>
                      <a:pt x="1300869" y="494483"/>
                    </a:lnTo>
                    <a:lnTo>
                      <a:pt x="1300239" y="496229"/>
                    </a:lnTo>
                    <a:lnTo>
                      <a:pt x="1297037" y="498567"/>
                    </a:lnTo>
                    <a:lnTo>
                      <a:pt x="1292828" y="502925"/>
                    </a:lnTo>
                    <a:lnTo>
                      <a:pt x="1291264" y="507206"/>
                    </a:lnTo>
                    <a:lnTo>
                      <a:pt x="1292045" y="509347"/>
                    </a:lnTo>
                    <a:lnTo>
                      <a:pt x="1288312" y="510931"/>
                    </a:lnTo>
                    <a:lnTo>
                      <a:pt x="1285280" y="513897"/>
                    </a:lnTo>
                    <a:lnTo>
                      <a:pt x="1281821" y="515732"/>
                    </a:lnTo>
                    <a:lnTo>
                      <a:pt x="1274990" y="520220"/>
                    </a:lnTo>
                    <a:lnTo>
                      <a:pt x="1266097" y="531704"/>
                    </a:lnTo>
                    <a:lnTo>
                      <a:pt x="1266434" y="535451"/>
                    </a:lnTo>
                    <a:lnTo>
                      <a:pt x="1262985" y="538257"/>
                    </a:lnTo>
                    <a:lnTo>
                      <a:pt x="1261710" y="540523"/>
                    </a:lnTo>
                    <a:lnTo>
                      <a:pt x="1260719" y="543094"/>
                    </a:lnTo>
                    <a:lnTo>
                      <a:pt x="1259599" y="546266"/>
                    </a:lnTo>
                    <a:lnTo>
                      <a:pt x="1259987" y="548377"/>
                    </a:lnTo>
                    <a:lnTo>
                      <a:pt x="1261854" y="549446"/>
                    </a:lnTo>
                    <a:lnTo>
                      <a:pt x="1262584" y="551372"/>
                    </a:lnTo>
                    <a:lnTo>
                      <a:pt x="1264451" y="552881"/>
                    </a:lnTo>
                    <a:lnTo>
                      <a:pt x="1264656" y="554672"/>
                    </a:lnTo>
                    <a:lnTo>
                      <a:pt x="1263004" y="556082"/>
                    </a:lnTo>
                    <a:lnTo>
                      <a:pt x="1261609" y="557737"/>
                    </a:lnTo>
                    <a:lnTo>
                      <a:pt x="1260608" y="559362"/>
                    </a:lnTo>
                    <a:lnTo>
                      <a:pt x="1259714" y="560421"/>
                    </a:lnTo>
                    <a:lnTo>
                      <a:pt x="1258625" y="561929"/>
                    </a:lnTo>
                    <a:lnTo>
                      <a:pt x="1258225" y="563550"/>
                    </a:lnTo>
                    <a:lnTo>
                      <a:pt x="1258049" y="565930"/>
                    </a:lnTo>
                    <a:lnTo>
                      <a:pt x="1259387" y="566388"/>
                    </a:lnTo>
                    <a:lnTo>
                      <a:pt x="1260778" y="567502"/>
                    </a:lnTo>
                    <a:lnTo>
                      <a:pt x="1260366" y="568338"/>
                    </a:lnTo>
                    <a:lnTo>
                      <a:pt x="1259884" y="568798"/>
                    </a:lnTo>
                    <a:lnTo>
                      <a:pt x="1259363" y="569187"/>
                    </a:lnTo>
                    <a:lnTo>
                      <a:pt x="1258864" y="569901"/>
                    </a:lnTo>
                    <a:lnTo>
                      <a:pt x="1258135" y="571481"/>
                    </a:lnTo>
                    <a:lnTo>
                      <a:pt x="1257515" y="573359"/>
                    </a:lnTo>
                    <a:lnTo>
                      <a:pt x="1256126" y="575610"/>
                    </a:lnTo>
                    <a:lnTo>
                      <a:pt x="1255175" y="578344"/>
                    </a:lnTo>
                    <a:lnTo>
                      <a:pt x="1254901" y="580587"/>
                    </a:lnTo>
                    <a:lnTo>
                      <a:pt x="1256523" y="582778"/>
                    </a:lnTo>
                    <a:lnTo>
                      <a:pt x="1240844" y="586496"/>
                    </a:lnTo>
                    <a:lnTo>
                      <a:pt x="1235086" y="588937"/>
                    </a:lnTo>
                    <a:lnTo>
                      <a:pt x="1227845" y="593672"/>
                    </a:lnTo>
                    <a:lnTo>
                      <a:pt x="1226259" y="597274"/>
                    </a:lnTo>
                    <a:lnTo>
                      <a:pt x="1223826" y="597605"/>
                    </a:lnTo>
                    <a:lnTo>
                      <a:pt x="1220535" y="598761"/>
                    </a:lnTo>
                    <a:lnTo>
                      <a:pt x="1217334" y="601383"/>
                    </a:lnTo>
                    <a:lnTo>
                      <a:pt x="1214865" y="603884"/>
                    </a:lnTo>
                    <a:lnTo>
                      <a:pt x="1214026" y="605923"/>
                    </a:lnTo>
                    <a:lnTo>
                      <a:pt x="1215363" y="608432"/>
                    </a:lnTo>
                    <a:lnTo>
                      <a:pt x="1216776" y="610064"/>
                    </a:lnTo>
                    <a:lnTo>
                      <a:pt x="1215309" y="609927"/>
                    </a:lnTo>
                    <a:lnTo>
                      <a:pt x="1214991" y="609608"/>
                    </a:lnTo>
                    <a:lnTo>
                      <a:pt x="1214328" y="608353"/>
                    </a:lnTo>
                    <a:lnTo>
                      <a:pt x="1214030" y="607919"/>
                    </a:lnTo>
                    <a:lnTo>
                      <a:pt x="1213554" y="607746"/>
                    </a:lnTo>
                    <a:lnTo>
                      <a:pt x="1212377" y="607774"/>
                    </a:lnTo>
                    <a:lnTo>
                      <a:pt x="1211913" y="607582"/>
                    </a:lnTo>
                    <a:lnTo>
                      <a:pt x="1209598" y="604884"/>
                    </a:lnTo>
                    <a:lnTo>
                      <a:pt x="1208753" y="604374"/>
                    </a:lnTo>
                    <a:lnTo>
                      <a:pt x="1208533" y="604725"/>
                    </a:lnTo>
                    <a:lnTo>
                      <a:pt x="1206267" y="606137"/>
                    </a:lnTo>
                    <a:lnTo>
                      <a:pt x="1205398" y="606547"/>
                    </a:lnTo>
                    <a:lnTo>
                      <a:pt x="1199946" y="607487"/>
                    </a:lnTo>
                    <a:lnTo>
                      <a:pt x="1202299" y="610232"/>
                    </a:lnTo>
                    <a:lnTo>
                      <a:pt x="1202831" y="610649"/>
                    </a:lnTo>
                    <a:lnTo>
                      <a:pt x="1210795" y="611914"/>
                    </a:lnTo>
                    <a:lnTo>
                      <a:pt x="1211879" y="612376"/>
                    </a:lnTo>
                    <a:lnTo>
                      <a:pt x="1213072" y="613178"/>
                    </a:lnTo>
                    <a:lnTo>
                      <a:pt x="1213772" y="613902"/>
                    </a:lnTo>
                    <a:lnTo>
                      <a:pt x="1213412" y="614135"/>
                    </a:lnTo>
                    <a:lnTo>
                      <a:pt x="1212899" y="614644"/>
                    </a:lnTo>
                    <a:lnTo>
                      <a:pt x="1212257" y="617441"/>
                    </a:lnTo>
                    <a:lnTo>
                      <a:pt x="1211609" y="618422"/>
                    </a:lnTo>
                    <a:lnTo>
                      <a:pt x="1210467" y="618562"/>
                    </a:lnTo>
                    <a:lnTo>
                      <a:pt x="1207922" y="617738"/>
                    </a:lnTo>
                    <a:lnTo>
                      <a:pt x="1206768" y="618102"/>
                    </a:lnTo>
                    <a:lnTo>
                      <a:pt x="1205583" y="619320"/>
                    </a:lnTo>
                    <a:lnTo>
                      <a:pt x="1205077" y="619991"/>
                    </a:lnTo>
                    <a:lnTo>
                      <a:pt x="1204464" y="620367"/>
                    </a:lnTo>
                    <a:lnTo>
                      <a:pt x="1202977" y="620656"/>
                    </a:lnTo>
                    <a:lnTo>
                      <a:pt x="1197873" y="618678"/>
                    </a:lnTo>
                    <a:lnTo>
                      <a:pt x="1189673" y="619162"/>
                    </a:lnTo>
                    <a:lnTo>
                      <a:pt x="1184022" y="620525"/>
                    </a:lnTo>
                    <a:lnTo>
                      <a:pt x="1177134" y="622906"/>
                    </a:lnTo>
                    <a:lnTo>
                      <a:pt x="1174773" y="624352"/>
                    </a:lnTo>
                    <a:lnTo>
                      <a:pt x="1172221" y="625154"/>
                    </a:lnTo>
                    <a:lnTo>
                      <a:pt x="1167907" y="628265"/>
                    </a:lnTo>
                    <a:lnTo>
                      <a:pt x="1167806" y="631635"/>
                    </a:lnTo>
                    <a:lnTo>
                      <a:pt x="1165869" y="632984"/>
                    </a:lnTo>
                    <a:lnTo>
                      <a:pt x="1163945" y="634491"/>
                    </a:lnTo>
                    <a:lnTo>
                      <a:pt x="1161190" y="635566"/>
                    </a:lnTo>
                    <a:lnTo>
                      <a:pt x="1159677" y="637305"/>
                    </a:lnTo>
                    <a:lnTo>
                      <a:pt x="1159029" y="640103"/>
                    </a:lnTo>
                    <a:lnTo>
                      <a:pt x="1158402" y="642750"/>
                    </a:lnTo>
                    <a:lnTo>
                      <a:pt x="1156836" y="643106"/>
                    </a:lnTo>
                    <a:lnTo>
                      <a:pt x="1154865" y="644005"/>
                    </a:lnTo>
                    <a:lnTo>
                      <a:pt x="1152038" y="646394"/>
                    </a:lnTo>
                    <a:lnTo>
                      <a:pt x="1150641" y="647646"/>
                    </a:lnTo>
                    <a:lnTo>
                      <a:pt x="1149999" y="649155"/>
                    </a:lnTo>
                    <a:lnTo>
                      <a:pt x="1149556" y="650931"/>
                    </a:lnTo>
                    <a:lnTo>
                      <a:pt x="1147703" y="653687"/>
                    </a:lnTo>
                    <a:lnTo>
                      <a:pt x="1146308" y="657986"/>
                    </a:lnTo>
                    <a:lnTo>
                      <a:pt x="1144757" y="659579"/>
                    </a:lnTo>
                    <a:lnTo>
                      <a:pt x="1143850" y="661497"/>
                    </a:lnTo>
                    <a:lnTo>
                      <a:pt x="1143097" y="663665"/>
                    </a:lnTo>
                    <a:lnTo>
                      <a:pt x="1141299" y="665490"/>
                    </a:lnTo>
                    <a:lnTo>
                      <a:pt x="1138700" y="666588"/>
                    </a:lnTo>
                    <a:lnTo>
                      <a:pt x="1135928" y="669490"/>
                    </a:lnTo>
                    <a:lnTo>
                      <a:pt x="1134869" y="672065"/>
                    </a:lnTo>
                    <a:lnTo>
                      <a:pt x="1135846" y="674518"/>
                    </a:lnTo>
                    <a:lnTo>
                      <a:pt x="1134889" y="675653"/>
                    </a:lnTo>
                    <a:lnTo>
                      <a:pt x="1130266" y="678482"/>
                    </a:lnTo>
                    <a:lnTo>
                      <a:pt x="1128472" y="679254"/>
                    </a:lnTo>
                    <a:lnTo>
                      <a:pt x="1128710" y="677918"/>
                    </a:lnTo>
                    <a:lnTo>
                      <a:pt x="1130781" y="676429"/>
                    </a:lnTo>
                    <a:lnTo>
                      <a:pt x="1132239" y="673309"/>
                    </a:lnTo>
                    <a:lnTo>
                      <a:pt x="1129979" y="670796"/>
                    </a:lnTo>
                    <a:lnTo>
                      <a:pt x="1127058" y="671994"/>
                    </a:lnTo>
                    <a:lnTo>
                      <a:pt x="1122466" y="675316"/>
                    </a:lnTo>
                    <a:lnTo>
                      <a:pt x="1122197" y="676238"/>
                    </a:lnTo>
                    <a:lnTo>
                      <a:pt x="1123634" y="678659"/>
                    </a:lnTo>
                    <a:lnTo>
                      <a:pt x="1122162" y="678810"/>
                    </a:lnTo>
                    <a:lnTo>
                      <a:pt x="1120650" y="678990"/>
                    </a:lnTo>
                    <a:lnTo>
                      <a:pt x="1120542" y="680477"/>
                    </a:lnTo>
                    <a:lnTo>
                      <a:pt x="1121092" y="681855"/>
                    </a:lnTo>
                    <a:lnTo>
                      <a:pt x="1121924" y="682530"/>
                    </a:lnTo>
                    <a:lnTo>
                      <a:pt x="1123391" y="683202"/>
                    </a:lnTo>
                    <a:lnTo>
                      <a:pt x="1125145" y="681666"/>
                    </a:lnTo>
                    <a:lnTo>
                      <a:pt x="1126087" y="680533"/>
                    </a:lnTo>
                    <a:lnTo>
                      <a:pt x="1127020" y="681224"/>
                    </a:lnTo>
                    <a:lnTo>
                      <a:pt x="1126547" y="683294"/>
                    </a:lnTo>
                    <a:lnTo>
                      <a:pt x="1124773" y="684934"/>
                    </a:lnTo>
                    <a:lnTo>
                      <a:pt x="1123913" y="687368"/>
                    </a:lnTo>
                    <a:lnTo>
                      <a:pt x="1120338" y="690213"/>
                    </a:lnTo>
                    <a:lnTo>
                      <a:pt x="1118730" y="692095"/>
                    </a:lnTo>
                    <a:lnTo>
                      <a:pt x="1119242" y="693361"/>
                    </a:lnTo>
                    <a:lnTo>
                      <a:pt x="1118952" y="694386"/>
                    </a:lnTo>
                    <a:lnTo>
                      <a:pt x="1117478" y="695538"/>
                    </a:lnTo>
                    <a:lnTo>
                      <a:pt x="1117550" y="697484"/>
                    </a:lnTo>
                    <a:lnTo>
                      <a:pt x="1117875" y="698611"/>
                    </a:lnTo>
                    <a:lnTo>
                      <a:pt x="1117145" y="699135"/>
                    </a:lnTo>
                    <a:lnTo>
                      <a:pt x="1115631" y="699315"/>
                    </a:lnTo>
                    <a:lnTo>
                      <a:pt x="1115789" y="701330"/>
                    </a:lnTo>
                    <a:lnTo>
                      <a:pt x="1115412" y="702000"/>
                    </a:lnTo>
                    <a:lnTo>
                      <a:pt x="1115148" y="702839"/>
                    </a:lnTo>
                    <a:lnTo>
                      <a:pt x="1114520" y="703535"/>
                    </a:lnTo>
                    <a:lnTo>
                      <a:pt x="1113372" y="704034"/>
                    </a:lnTo>
                    <a:lnTo>
                      <a:pt x="1112564" y="704135"/>
                    </a:lnTo>
                    <a:lnTo>
                      <a:pt x="1110417" y="703720"/>
                    </a:lnTo>
                    <a:lnTo>
                      <a:pt x="1109677" y="703982"/>
                    </a:lnTo>
                    <a:lnTo>
                      <a:pt x="1107948" y="703099"/>
                    </a:lnTo>
                    <a:lnTo>
                      <a:pt x="1106794" y="704199"/>
                    </a:lnTo>
                    <a:lnTo>
                      <a:pt x="1105537" y="704859"/>
                    </a:lnTo>
                    <a:lnTo>
                      <a:pt x="1103096" y="704893"/>
                    </a:lnTo>
                    <a:lnTo>
                      <a:pt x="1101932" y="704222"/>
                    </a:lnTo>
                    <a:lnTo>
                      <a:pt x="1098894" y="705666"/>
                    </a:lnTo>
                    <a:lnTo>
                      <a:pt x="1097181" y="705287"/>
                    </a:lnTo>
                    <a:lnTo>
                      <a:pt x="1096340" y="703263"/>
                    </a:lnTo>
                    <a:lnTo>
                      <a:pt x="1095878" y="699808"/>
                    </a:lnTo>
                    <a:lnTo>
                      <a:pt x="1093979" y="701340"/>
                    </a:lnTo>
                    <a:lnTo>
                      <a:pt x="1093141" y="703837"/>
                    </a:lnTo>
                    <a:lnTo>
                      <a:pt x="1093509" y="706324"/>
                    </a:lnTo>
                    <a:lnTo>
                      <a:pt x="1095286" y="707794"/>
                    </a:lnTo>
                    <a:lnTo>
                      <a:pt x="1094626" y="708701"/>
                    </a:lnTo>
                    <a:lnTo>
                      <a:pt x="1093859" y="709344"/>
                    </a:lnTo>
                    <a:lnTo>
                      <a:pt x="1092992" y="709737"/>
                    </a:lnTo>
                    <a:lnTo>
                      <a:pt x="1092000" y="709897"/>
                    </a:lnTo>
                    <a:lnTo>
                      <a:pt x="1091854" y="710774"/>
                    </a:lnTo>
                    <a:lnTo>
                      <a:pt x="1094431" y="710813"/>
                    </a:lnTo>
                    <a:lnTo>
                      <a:pt x="1098532" y="707031"/>
                    </a:lnTo>
                    <a:lnTo>
                      <a:pt x="1100445" y="707023"/>
                    </a:lnTo>
                    <a:lnTo>
                      <a:pt x="1101391" y="708254"/>
                    </a:lnTo>
                    <a:lnTo>
                      <a:pt x="1099611" y="711617"/>
                    </a:lnTo>
                    <a:lnTo>
                      <a:pt x="1098204" y="715357"/>
                    </a:lnTo>
                    <a:lnTo>
                      <a:pt x="1098336" y="716989"/>
                    </a:lnTo>
                    <a:lnTo>
                      <a:pt x="1100035" y="715768"/>
                    </a:lnTo>
                    <a:lnTo>
                      <a:pt x="1101211" y="713922"/>
                    </a:lnTo>
                    <a:lnTo>
                      <a:pt x="1102737" y="710195"/>
                    </a:lnTo>
                    <a:lnTo>
                      <a:pt x="1103801" y="713702"/>
                    </a:lnTo>
                    <a:lnTo>
                      <a:pt x="1100672" y="719852"/>
                    </a:lnTo>
                    <a:lnTo>
                      <a:pt x="1098850" y="722885"/>
                    </a:lnTo>
                    <a:lnTo>
                      <a:pt x="1097897" y="726316"/>
                    </a:lnTo>
                    <a:lnTo>
                      <a:pt x="1097639" y="727069"/>
                    </a:lnTo>
                    <a:lnTo>
                      <a:pt x="1098196" y="728461"/>
                    </a:lnTo>
                    <a:lnTo>
                      <a:pt x="1098582" y="729924"/>
                    </a:lnTo>
                    <a:lnTo>
                      <a:pt x="1098299" y="731294"/>
                    </a:lnTo>
                    <a:lnTo>
                      <a:pt x="1096909" y="734178"/>
                    </a:lnTo>
                    <a:lnTo>
                      <a:pt x="1095525" y="739804"/>
                    </a:lnTo>
                    <a:lnTo>
                      <a:pt x="1094070" y="740171"/>
                    </a:lnTo>
                    <a:lnTo>
                      <a:pt x="1092793" y="739676"/>
                    </a:lnTo>
                    <a:lnTo>
                      <a:pt x="1091434" y="739576"/>
                    </a:lnTo>
                    <a:lnTo>
                      <a:pt x="1089703" y="741164"/>
                    </a:lnTo>
                    <a:lnTo>
                      <a:pt x="1088787" y="742856"/>
                    </a:lnTo>
                    <a:lnTo>
                      <a:pt x="1088596" y="744262"/>
                    </a:lnTo>
                    <a:lnTo>
                      <a:pt x="1089224" y="745268"/>
                    </a:lnTo>
                    <a:lnTo>
                      <a:pt x="1090761" y="745824"/>
                    </a:lnTo>
                    <a:lnTo>
                      <a:pt x="1091966" y="745226"/>
                    </a:lnTo>
                    <a:lnTo>
                      <a:pt x="1092673" y="743942"/>
                    </a:lnTo>
                    <a:lnTo>
                      <a:pt x="1093087" y="743512"/>
                    </a:lnTo>
                    <a:lnTo>
                      <a:pt x="1093477" y="745415"/>
                    </a:lnTo>
                    <a:lnTo>
                      <a:pt x="1092810" y="748129"/>
                    </a:lnTo>
                    <a:lnTo>
                      <a:pt x="1089850" y="753686"/>
                    </a:lnTo>
                    <a:lnTo>
                      <a:pt x="1090339" y="755720"/>
                    </a:lnTo>
                    <a:lnTo>
                      <a:pt x="1088236" y="759266"/>
                    </a:lnTo>
                    <a:lnTo>
                      <a:pt x="1087250" y="760550"/>
                    </a:lnTo>
                    <a:lnTo>
                      <a:pt x="1085863" y="761816"/>
                    </a:lnTo>
                    <a:lnTo>
                      <a:pt x="1085174" y="761026"/>
                    </a:lnTo>
                    <a:lnTo>
                      <a:pt x="1082866" y="756476"/>
                    </a:lnTo>
                    <a:lnTo>
                      <a:pt x="1081851" y="755325"/>
                    </a:lnTo>
                    <a:lnTo>
                      <a:pt x="1079699" y="755566"/>
                    </a:lnTo>
                    <a:lnTo>
                      <a:pt x="1079016" y="756822"/>
                    </a:lnTo>
                    <a:lnTo>
                      <a:pt x="1078526" y="758546"/>
                    </a:lnTo>
                    <a:lnTo>
                      <a:pt x="1076987" y="760058"/>
                    </a:lnTo>
                    <a:lnTo>
                      <a:pt x="1074960" y="760136"/>
                    </a:lnTo>
                    <a:lnTo>
                      <a:pt x="1072861" y="759389"/>
                    </a:lnTo>
                    <a:lnTo>
                      <a:pt x="1070922" y="759159"/>
                    </a:lnTo>
                    <a:lnTo>
                      <a:pt x="1069472" y="760717"/>
                    </a:lnTo>
                    <a:lnTo>
                      <a:pt x="1072518" y="761971"/>
                    </a:lnTo>
                    <a:lnTo>
                      <a:pt x="1073190" y="762554"/>
                    </a:lnTo>
                    <a:lnTo>
                      <a:pt x="1074147" y="763845"/>
                    </a:lnTo>
                    <a:lnTo>
                      <a:pt x="1074753" y="763830"/>
                    </a:lnTo>
                    <a:lnTo>
                      <a:pt x="1076232" y="762149"/>
                    </a:lnTo>
                    <a:lnTo>
                      <a:pt x="1082480" y="764085"/>
                    </a:lnTo>
                    <a:lnTo>
                      <a:pt x="1083634" y="764143"/>
                    </a:lnTo>
                    <a:lnTo>
                      <a:pt x="1083170" y="766225"/>
                    </a:lnTo>
                    <a:lnTo>
                      <a:pt x="1082465" y="766984"/>
                    </a:lnTo>
                    <a:lnTo>
                      <a:pt x="1077609" y="766363"/>
                    </a:lnTo>
                    <a:lnTo>
                      <a:pt x="1077202" y="766130"/>
                    </a:lnTo>
                    <a:lnTo>
                      <a:pt x="1076841" y="766246"/>
                    </a:lnTo>
                    <a:lnTo>
                      <a:pt x="1075824" y="766991"/>
                    </a:lnTo>
                    <a:lnTo>
                      <a:pt x="1075067" y="767904"/>
                    </a:lnTo>
                    <a:lnTo>
                      <a:pt x="1074531" y="768914"/>
                    </a:lnTo>
                    <a:lnTo>
                      <a:pt x="1073757" y="769771"/>
                    </a:lnTo>
                    <a:lnTo>
                      <a:pt x="1072289" y="770126"/>
                    </a:lnTo>
                    <a:lnTo>
                      <a:pt x="1073343" y="770726"/>
                    </a:lnTo>
                    <a:lnTo>
                      <a:pt x="1075816" y="771101"/>
                    </a:lnTo>
                    <a:lnTo>
                      <a:pt x="1076431" y="771655"/>
                    </a:lnTo>
                    <a:lnTo>
                      <a:pt x="1076206" y="773045"/>
                    </a:lnTo>
                    <a:lnTo>
                      <a:pt x="1075143" y="774169"/>
                    </a:lnTo>
                    <a:lnTo>
                      <a:pt x="1072895" y="775690"/>
                    </a:lnTo>
                    <a:lnTo>
                      <a:pt x="1068421" y="778324"/>
                    </a:lnTo>
                    <a:lnTo>
                      <a:pt x="1066378" y="779786"/>
                    </a:lnTo>
                    <a:lnTo>
                      <a:pt x="1063211" y="780908"/>
                    </a:lnTo>
                    <a:lnTo>
                      <a:pt x="1058430" y="783564"/>
                    </a:lnTo>
                    <a:lnTo>
                      <a:pt x="1056109" y="785729"/>
                    </a:lnTo>
                    <a:lnTo>
                      <a:pt x="1050931" y="790572"/>
                    </a:lnTo>
                    <a:lnTo>
                      <a:pt x="1047125" y="795191"/>
                    </a:lnTo>
                    <a:lnTo>
                      <a:pt x="1044878" y="798569"/>
                    </a:lnTo>
                    <a:lnTo>
                      <a:pt x="1044522" y="802864"/>
                    </a:lnTo>
                    <a:lnTo>
                      <a:pt x="1041466" y="808210"/>
                    </a:lnTo>
                    <a:lnTo>
                      <a:pt x="1040020" y="813675"/>
                    </a:lnTo>
                    <a:lnTo>
                      <a:pt x="1040910" y="818482"/>
                    </a:lnTo>
                    <a:lnTo>
                      <a:pt x="1038374" y="820162"/>
                    </a:lnTo>
                    <a:lnTo>
                      <a:pt x="1036671" y="823603"/>
                    </a:lnTo>
                    <a:lnTo>
                      <a:pt x="1034892" y="825348"/>
                    </a:lnTo>
                    <a:lnTo>
                      <a:pt x="1033069" y="824540"/>
                    </a:lnTo>
                    <a:lnTo>
                      <a:pt x="1034728" y="822307"/>
                    </a:lnTo>
                    <a:lnTo>
                      <a:pt x="1034282" y="821020"/>
                    </a:lnTo>
                    <a:lnTo>
                      <a:pt x="1033016" y="820467"/>
                    </a:lnTo>
                    <a:lnTo>
                      <a:pt x="1032299" y="820381"/>
                    </a:lnTo>
                    <a:lnTo>
                      <a:pt x="1031587" y="820681"/>
                    </a:lnTo>
                    <a:lnTo>
                      <a:pt x="1027285" y="824573"/>
                    </a:lnTo>
                    <a:lnTo>
                      <a:pt x="1027604" y="825797"/>
                    </a:lnTo>
                    <a:lnTo>
                      <a:pt x="1028181" y="826407"/>
                    </a:lnTo>
                    <a:lnTo>
                      <a:pt x="1029012" y="826650"/>
                    </a:lnTo>
                    <a:lnTo>
                      <a:pt x="1031286" y="826936"/>
                    </a:lnTo>
                    <a:lnTo>
                      <a:pt x="1032460" y="828193"/>
                    </a:lnTo>
                    <a:lnTo>
                      <a:pt x="1034833" y="831480"/>
                    </a:lnTo>
                    <a:lnTo>
                      <a:pt x="1036193" y="832861"/>
                    </a:lnTo>
                    <a:lnTo>
                      <a:pt x="1038205" y="833463"/>
                    </a:lnTo>
                    <a:lnTo>
                      <a:pt x="1034651" y="833400"/>
                    </a:lnTo>
                    <a:lnTo>
                      <a:pt x="1032855" y="835719"/>
                    </a:lnTo>
                    <a:lnTo>
                      <a:pt x="1027828" y="851395"/>
                    </a:lnTo>
                    <a:lnTo>
                      <a:pt x="1025697" y="855108"/>
                    </a:lnTo>
                    <a:lnTo>
                      <a:pt x="1023010" y="856385"/>
                    </a:lnTo>
                    <a:lnTo>
                      <a:pt x="1019510" y="857401"/>
                    </a:lnTo>
                    <a:lnTo>
                      <a:pt x="1015724" y="863562"/>
                    </a:lnTo>
                    <a:lnTo>
                      <a:pt x="1012901" y="864681"/>
                    </a:lnTo>
                    <a:lnTo>
                      <a:pt x="1012641" y="865209"/>
                    </a:lnTo>
                    <a:lnTo>
                      <a:pt x="1013653" y="866622"/>
                    </a:lnTo>
                    <a:lnTo>
                      <a:pt x="1015037" y="868090"/>
                    </a:lnTo>
                    <a:lnTo>
                      <a:pt x="1015892" y="868785"/>
                    </a:lnTo>
                    <a:lnTo>
                      <a:pt x="1017395" y="869533"/>
                    </a:lnTo>
                    <a:lnTo>
                      <a:pt x="1017046" y="870593"/>
                    </a:lnTo>
                    <a:lnTo>
                      <a:pt x="1015552" y="871332"/>
                    </a:lnTo>
                    <a:lnTo>
                      <a:pt x="1013643" y="871143"/>
                    </a:lnTo>
                    <a:lnTo>
                      <a:pt x="1014300" y="872557"/>
                    </a:lnTo>
                    <a:lnTo>
                      <a:pt x="1016418" y="873879"/>
                    </a:lnTo>
                    <a:lnTo>
                      <a:pt x="1017376" y="875295"/>
                    </a:lnTo>
                    <a:lnTo>
                      <a:pt x="1016431" y="876126"/>
                    </a:lnTo>
                    <a:lnTo>
                      <a:pt x="1017071" y="877121"/>
                    </a:lnTo>
                    <a:lnTo>
                      <a:pt x="1015327" y="880442"/>
                    </a:lnTo>
                    <a:lnTo>
                      <a:pt x="1017031" y="882932"/>
                    </a:lnTo>
                    <a:lnTo>
                      <a:pt x="1020113" y="884528"/>
                    </a:lnTo>
                    <a:lnTo>
                      <a:pt x="1022545" y="885193"/>
                    </a:lnTo>
                    <a:lnTo>
                      <a:pt x="1022754" y="886112"/>
                    </a:lnTo>
                    <a:lnTo>
                      <a:pt x="1020871" y="890097"/>
                    </a:lnTo>
                    <a:lnTo>
                      <a:pt x="1020490" y="893077"/>
                    </a:lnTo>
                    <a:lnTo>
                      <a:pt x="1018963" y="894644"/>
                    </a:lnTo>
                    <a:lnTo>
                      <a:pt x="1015876" y="896758"/>
                    </a:lnTo>
                    <a:lnTo>
                      <a:pt x="1015256" y="895200"/>
                    </a:lnTo>
                    <a:lnTo>
                      <a:pt x="1014161" y="893688"/>
                    </a:lnTo>
                    <a:lnTo>
                      <a:pt x="1013554" y="892207"/>
                    </a:lnTo>
                    <a:lnTo>
                      <a:pt x="1014385" y="890706"/>
                    </a:lnTo>
                    <a:lnTo>
                      <a:pt x="1015685" y="888837"/>
                    </a:lnTo>
                    <a:lnTo>
                      <a:pt x="1014958" y="885851"/>
                    </a:lnTo>
                    <a:lnTo>
                      <a:pt x="1015885" y="884194"/>
                    </a:lnTo>
                    <a:lnTo>
                      <a:pt x="1013997" y="882906"/>
                    </a:lnTo>
                    <a:lnTo>
                      <a:pt x="1011981" y="883011"/>
                    </a:lnTo>
                    <a:lnTo>
                      <a:pt x="1010034" y="883628"/>
                    </a:lnTo>
                    <a:lnTo>
                      <a:pt x="1006120" y="884210"/>
                    </a:lnTo>
                    <a:lnTo>
                      <a:pt x="1004959" y="885726"/>
                    </a:lnTo>
                    <a:lnTo>
                      <a:pt x="1003185" y="890295"/>
                    </a:lnTo>
                    <a:lnTo>
                      <a:pt x="1005115" y="891106"/>
                    </a:lnTo>
                    <a:lnTo>
                      <a:pt x="1005307" y="892856"/>
                    </a:lnTo>
                    <a:lnTo>
                      <a:pt x="1004893" y="894975"/>
                    </a:lnTo>
                    <a:lnTo>
                      <a:pt x="1004952" y="896425"/>
                    </a:lnTo>
                    <a:lnTo>
                      <a:pt x="1001734" y="896448"/>
                    </a:lnTo>
                    <a:lnTo>
                      <a:pt x="997456" y="898466"/>
                    </a:lnTo>
                    <a:lnTo>
                      <a:pt x="994122" y="903592"/>
                    </a:lnTo>
                    <a:lnTo>
                      <a:pt x="991124" y="904323"/>
                    </a:lnTo>
                    <a:lnTo>
                      <a:pt x="987443" y="906054"/>
                    </a:lnTo>
                    <a:lnTo>
                      <a:pt x="986669" y="906966"/>
                    </a:lnTo>
                    <a:lnTo>
                      <a:pt x="985861" y="909026"/>
                    </a:lnTo>
                    <a:lnTo>
                      <a:pt x="985239" y="910217"/>
                    </a:lnTo>
                    <a:lnTo>
                      <a:pt x="984538" y="911064"/>
                    </a:lnTo>
                    <a:lnTo>
                      <a:pt x="983167" y="912091"/>
                    </a:lnTo>
                    <a:lnTo>
                      <a:pt x="980186" y="914984"/>
                    </a:lnTo>
                    <a:lnTo>
                      <a:pt x="978766" y="916880"/>
                    </a:lnTo>
                    <a:lnTo>
                      <a:pt x="977909" y="919190"/>
                    </a:lnTo>
                    <a:lnTo>
                      <a:pt x="977400" y="922512"/>
                    </a:lnTo>
                    <a:lnTo>
                      <a:pt x="977449" y="924400"/>
                    </a:lnTo>
                    <a:lnTo>
                      <a:pt x="977698" y="925078"/>
                    </a:lnTo>
                    <a:lnTo>
                      <a:pt x="977635" y="925560"/>
                    </a:lnTo>
                    <a:lnTo>
                      <a:pt x="976672" y="926892"/>
                    </a:lnTo>
                    <a:lnTo>
                      <a:pt x="973237" y="928960"/>
                    </a:lnTo>
                    <a:lnTo>
                      <a:pt x="972637" y="929460"/>
                    </a:lnTo>
                    <a:lnTo>
                      <a:pt x="971711" y="931556"/>
                    </a:lnTo>
                    <a:lnTo>
                      <a:pt x="970093" y="933316"/>
                    </a:lnTo>
                    <a:lnTo>
                      <a:pt x="968379" y="934880"/>
                    </a:lnTo>
                    <a:lnTo>
                      <a:pt x="967158" y="936324"/>
                    </a:lnTo>
                    <a:lnTo>
                      <a:pt x="966420" y="938908"/>
                    </a:lnTo>
                    <a:lnTo>
                      <a:pt x="965577" y="945492"/>
                    </a:lnTo>
                    <a:lnTo>
                      <a:pt x="965066" y="946763"/>
                    </a:lnTo>
                    <a:lnTo>
                      <a:pt x="963134" y="947676"/>
                    </a:lnTo>
                    <a:lnTo>
                      <a:pt x="960900" y="950103"/>
                    </a:lnTo>
                    <a:lnTo>
                      <a:pt x="955511" y="957259"/>
                    </a:lnTo>
                    <a:lnTo>
                      <a:pt x="951578" y="964671"/>
                    </a:lnTo>
                    <a:lnTo>
                      <a:pt x="949532" y="967329"/>
                    </a:lnTo>
                    <a:lnTo>
                      <a:pt x="947515" y="968060"/>
                    </a:lnTo>
                    <a:lnTo>
                      <a:pt x="945521" y="967192"/>
                    </a:lnTo>
                    <a:lnTo>
                      <a:pt x="943565" y="965209"/>
                    </a:lnTo>
                    <a:lnTo>
                      <a:pt x="942458" y="965624"/>
                    </a:lnTo>
                    <a:lnTo>
                      <a:pt x="939072" y="966328"/>
                    </a:lnTo>
                    <a:lnTo>
                      <a:pt x="941358" y="969852"/>
                    </a:lnTo>
                    <a:lnTo>
                      <a:pt x="941568" y="973523"/>
                    </a:lnTo>
                    <a:lnTo>
                      <a:pt x="941726" y="974379"/>
                    </a:lnTo>
                    <a:lnTo>
                      <a:pt x="942439" y="976351"/>
                    </a:lnTo>
                    <a:lnTo>
                      <a:pt x="942473" y="977701"/>
                    </a:lnTo>
                    <a:lnTo>
                      <a:pt x="941735" y="980658"/>
                    </a:lnTo>
                    <a:lnTo>
                      <a:pt x="940872" y="981941"/>
                    </a:lnTo>
                    <a:lnTo>
                      <a:pt x="939264" y="982540"/>
                    </a:lnTo>
                    <a:lnTo>
                      <a:pt x="936321" y="983029"/>
                    </a:lnTo>
                    <a:lnTo>
                      <a:pt x="936103" y="983307"/>
                    </a:lnTo>
                    <a:lnTo>
                      <a:pt x="931608" y="987137"/>
                    </a:lnTo>
                    <a:lnTo>
                      <a:pt x="931220" y="987668"/>
                    </a:lnTo>
                    <a:lnTo>
                      <a:pt x="930968" y="989509"/>
                    </a:lnTo>
                    <a:lnTo>
                      <a:pt x="931481" y="993149"/>
                    </a:lnTo>
                    <a:lnTo>
                      <a:pt x="931391" y="995356"/>
                    </a:lnTo>
                    <a:lnTo>
                      <a:pt x="929242" y="1004020"/>
                    </a:lnTo>
                    <a:lnTo>
                      <a:pt x="927638" y="1008708"/>
                    </a:lnTo>
                    <a:lnTo>
                      <a:pt x="925750" y="1008027"/>
                    </a:lnTo>
                    <a:lnTo>
                      <a:pt x="923633" y="1006290"/>
                    </a:lnTo>
                    <a:lnTo>
                      <a:pt x="921382" y="1007810"/>
                    </a:lnTo>
                    <a:lnTo>
                      <a:pt x="921573" y="1008830"/>
                    </a:lnTo>
                    <a:lnTo>
                      <a:pt x="921366" y="1009462"/>
                    </a:lnTo>
                    <a:lnTo>
                      <a:pt x="920303" y="1010418"/>
                    </a:lnTo>
                    <a:lnTo>
                      <a:pt x="920950" y="1010384"/>
                    </a:lnTo>
                    <a:lnTo>
                      <a:pt x="921453" y="1010445"/>
                    </a:lnTo>
                    <a:lnTo>
                      <a:pt x="921941" y="1010335"/>
                    </a:lnTo>
                    <a:lnTo>
                      <a:pt x="922564" y="1009774"/>
                    </a:lnTo>
                    <a:lnTo>
                      <a:pt x="924133" y="1011144"/>
                    </a:lnTo>
                    <a:lnTo>
                      <a:pt x="925567" y="1013017"/>
                    </a:lnTo>
                    <a:lnTo>
                      <a:pt x="925990" y="1015266"/>
                    </a:lnTo>
                    <a:lnTo>
                      <a:pt x="923104" y="1019852"/>
                    </a:lnTo>
                    <a:lnTo>
                      <a:pt x="922456" y="1022533"/>
                    </a:lnTo>
                    <a:lnTo>
                      <a:pt x="922317" y="1025329"/>
                    </a:lnTo>
                    <a:lnTo>
                      <a:pt x="923203" y="1033014"/>
                    </a:lnTo>
                    <a:lnTo>
                      <a:pt x="922939" y="1035687"/>
                    </a:lnTo>
                    <a:lnTo>
                      <a:pt x="921352" y="1036619"/>
                    </a:lnTo>
                    <a:lnTo>
                      <a:pt x="921258" y="1037181"/>
                    </a:lnTo>
                    <a:lnTo>
                      <a:pt x="921545" y="1040232"/>
                    </a:lnTo>
                    <a:lnTo>
                      <a:pt x="921526" y="1041574"/>
                    </a:lnTo>
                    <a:lnTo>
                      <a:pt x="920889" y="1042794"/>
                    </a:lnTo>
                    <a:lnTo>
                      <a:pt x="919714" y="1043711"/>
                    </a:lnTo>
                    <a:lnTo>
                      <a:pt x="917373" y="1045079"/>
                    </a:lnTo>
                    <a:lnTo>
                      <a:pt x="915392" y="1046956"/>
                    </a:lnTo>
                    <a:lnTo>
                      <a:pt x="913675" y="1049086"/>
                    </a:lnTo>
                    <a:lnTo>
                      <a:pt x="912345" y="1051561"/>
                    </a:lnTo>
                    <a:lnTo>
                      <a:pt x="911543" y="1054453"/>
                    </a:lnTo>
                    <a:lnTo>
                      <a:pt x="911612" y="1057579"/>
                    </a:lnTo>
                    <a:lnTo>
                      <a:pt x="911519" y="1058909"/>
                    </a:lnTo>
                    <a:lnTo>
                      <a:pt x="911041" y="1059736"/>
                    </a:lnTo>
                    <a:lnTo>
                      <a:pt x="909196" y="1061933"/>
                    </a:lnTo>
                    <a:lnTo>
                      <a:pt x="908610" y="1063416"/>
                    </a:lnTo>
                    <a:lnTo>
                      <a:pt x="908742" y="1068972"/>
                    </a:lnTo>
                    <a:lnTo>
                      <a:pt x="908459" y="1072003"/>
                    </a:lnTo>
                    <a:lnTo>
                      <a:pt x="907125" y="1074509"/>
                    </a:lnTo>
                    <a:lnTo>
                      <a:pt x="903491" y="1078846"/>
                    </a:lnTo>
                    <a:lnTo>
                      <a:pt x="898737" y="1086306"/>
                    </a:lnTo>
                    <a:lnTo>
                      <a:pt x="897712" y="1088547"/>
                    </a:lnTo>
                    <a:lnTo>
                      <a:pt x="897018" y="1090836"/>
                    </a:lnTo>
                    <a:lnTo>
                      <a:pt x="896479" y="1093626"/>
                    </a:lnTo>
                    <a:lnTo>
                      <a:pt x="895348" y="1096758"/>
                    </a:lnTo>
                    <a:lnTo>
                      <a:pt x="893360" y="1099692"/>
                    </a:lnTo>
                    <a:lnTo>
                      <a:pt x="891073" y="1102134"/>
                    </a:lnTo>
                    <a:lnTo>
                      <a:pt x="889029" y="1103779"/>
                    </a:lnTo>
                    <a:lnTo>
                      <a:pt x="889562" y="1106799"/>
                    </a:lnTo>
                    <a:lnTo>
                      <a:pt x="888664" y="1108994"/>
                    </a:lnTo>
                    <a:lnTo>
                      <a:pt x="885370" y="1113083"/>
                    </a:lnTo>
                    <a:lnTo>
                      <a:pt x="884289" y="1115923"/>
                    </a:lnTo>
                    <a:lnTo>
                      <a:pt x="884842" y="1117335"/>
                    </a:lnTo>
                    <a:lnTo>
                      <a:pt x="886261" y="1118265"/>
                    </a:lnTo>
                    <a:lnTo>
                      <a:pt x="887806" y="1119704"/>
                    </a:lnTo>
                    <a:lnTo>
                      <a:pt x="886376" y="1121086"/>
                    </a:lnTo>
                    <a:lnTo>
                      <a:pt x="885076" y="1123255"/>
                    </a:lnTo>
                    <a:lnTo>
                      <a:pt x="884372" y="1125659"/>
                    </a:lnTo>
                    <a:lnTo>
                      <a:pt x="884708" y="1127754"/>
                    </a:lnTo>
                    <a:lnTo>
                      <a:pt x="885347" y="1128945"/>
                    </a:lnTo>
                    <a:lnTo>
                      <a:pt x="885713" y="1129947"/>
                    </a:lnTo>
                    <a:lnTo>
                      <a:pt x="885833" y="1131052"/>
                    </a:lnTo>
                    <a:lnTo>
                      <a:pt x="885675" y="1132500"/>
                    </a:lnTo>
                    <a:lnTo>
                      <a:pt x="885273" y="1133593"/>
                    </a:lnTo>
                    <a:lnTo>
                      <a:pt x="884651" y="1134388"/>
                    </a:lnTo>
                    <a:lnTo>
                      <a:pt x="884145" y="1134582"/>
                    </a:lnTo>
                    <a:lnTo>
                      <a:pt x="884013" y="1133955"/>
                    </a:lnTo>
                    <a:lnTo>
                      <a:pt x="883351" y="1133262"/>
                    </a:lnTo>
                    <a:lnTo>
                      <a:pt x="881456" y="1134193"/>
                    </a:lnTo>
                    <a:lnTo>
                      <a:pt x="879609" y="1135643"/>
                    </a:lnTo>
                    <a:lnTo>
                      <a:pt x="878987" y="1136395"/>
                    </a:lnTo>
                    <a:lnTo>
                      <a:pt x="877923" y="1136945"/>
                    </a:lnTo>
                    <a:lnTo>
                      <a:pt x="878277" y="1138532"/>
                    </a:lnTo>
                    <a:lnTo>
                      <a:pt x="879502" y="1140244"/>
                    </a:lnTo>
                    <a:lnTo>
                      <a:pt x="881054" y="1141172"/>
                    </a:lnTo>
                    <a:lnTo>
                      <a:pt x="882826" y="1141183"/>
                    </a:lnTo>
                    <a:lnTo>
                      <a:pt x="883780" y="1140926"/>
                    </a:lnTo>
                    <a:lnTo>
                      <a:pt x="884510" y="1140957"/>
                    </a:lnTo>
                    <a:lnTo>
                      <a:pt x="885679" y="1141841"/>
                    </a:lnTo>
                    <a:lnTo>
                      <a:pt x="889058" y="1145712"/>
                    </a:lnTo>
                    <a:lnTo>
                      <a:pt x="889719" y="1146906"/>
                    </a:lnTo>
                    <a:lnTo>
                      <a:pt x="889965" y="1148851"/>
                    </a:lnTo>
                    <a:lnTo>
                      <a:pt x="889586" y="1152975"/>
                    </a:lnTo>
                    <a:lnTo>
                      <a:pt x="889770" y="1155039"/>
                    </a:lnTo>
                    <a:lnTo>
                      <a:pt x="892179" y="1161660"/>
                    </a:lnTo>
                    <a:lnTo>
                      <a:pt x="892020" y="1162607"/>
                    </a:lnTo>
                    <a:lnTo>
                      <a:pt x="889860" y="1160970"/>
                    </a:lnTo>
                    <a:lnTo>
                      <a:pt x="887708" y="1159782"/>
                    </a:lnTo>
                    <a:lnTo>
                      <a:pt x="885494" y="1159418"/>
                    </a:lnTo>
                    <a:lnTo>
                      <a:pt x="883163" y="1160348"/>
                    </a:lnTo>
                    <a:lnTo>
                      <a:pt x="881480" y="1162140"/>
                    </a:lnTo>
                    <a:lnTo>
                      <a:pt x="881181" y="1164122"/>
                    </a:lnTo>
                    <a:lnTo>
                      <a:pt x="882425" y="1169260"/>
                    </a:lnTo>
                    <a:lnTo>
                      <a:pt x="880105" y="1174201"/>
                    </a:lnTo>
                    <a:lnTo>
                      <a:pt x="879247" y="1179001"/>
                    </a:lnTo>
                    <a:lnTo>
                      <a:pt x="879467" y="1184044"/>
                    </a:lnTo>
                    <a:lnTo>
                      <a:pt x="880397" y="1189701"/>
                    </a:lnTo>
                    <a:lnTo>
                      <a:pt x="878748" y="1191348"/>
                    </a:lnTo>
                    <a:lnTo>
                      <a:pt x="878746" y="1191351"/>
                    </a:lnTo>
                    <a:lnTo>
                      <a:pt x="859285" y="1177383"/>
                    </a:lnTo>
                    <a:lnTo>
                      <a:pt x="839218" y="1163064"/>
                    </a:lnTo>
                    <a:lnTo>
                      <a:pt x="819088" y="1148777"/>
                    </a:lnTo>
                    <a:lnTo>
                      <a:pt x="798896" y="1134528"/>
                    </a:lnTo>
                    <a:lnTo>
                      <a:pt x="778647" y="1120317"/>
                    </a:lnTo>
                    <a:lnTo>
                      <a:pt x="758323" y="1106143"/>
                    </a:lnTo>
                    <a:lnTo>
                      <a:pt x="737949" y="1092009"/>
                    </a:lnTo>
                    <a:lnTo>
                      <a:pt x="717512" y="1077913"/>
                    </a:lnTo>
                    <a:lnTo>
                      <a:pt x="715040" y="1076245"/>
                    </a:lnTo>
                    <a:lnTo>
                      <a:pt x="709341" y="1075080"/>
                    </a:lnTo>
                    <a:lnTo>
                      <a:pt x="706818" y="1074028"/>
                    </a:lnTo>
                    <a:lnTo>
                      <a:pt x="705742" y="1073297"/>
                    </a:lnTo>
                    <a:lnTo>
                      <a:pt x="705788" y="1072777"/>
                    </a:lnTo>
                    <a:lnTo>
                      <a:pt x="714919" y="1061808"/>
                    </a:lnTo>
                    <a:lnTo>
                      <a:pt x="716405" y="1059558"/>
                    </a:lnTo>
                    <a:lnTo>
                      <a:pt x="717611" y="1056947"/>
                    </a:lnTo>
                    <a:lnTo>
                      <a:pt x="718356" y="1054021"/>
                    </a:lnTo>
                    <a:lnTo>
                      <a:pt x="718347" y="1052549"/>
                    </a:lnTo>
                    <a:lnTo>
                      <a:pt x="717213" y="1048302"/>
                    </a:lnTo>
                    <a:lnTo>
                      <a:pt x="716001" y="1047640"/>
                    </a:lnTo>
                    <a:lnTo>
                      <a:pt x="714605" y="1047198"/>
                    </a:lnTo>
                    <a:lnTo>
                      <a:pt x="713676" y="1046694"/>
                    </a:lnTo>
                    <a:lnTo>
                      <a:pt x="713089" y="1045736"/>
                    </a:lnTo>
                    <a:lnTo>
                      <a:pt x="712767" y="1044730"/>
                    </a:lnTo>
                    <a:lnTo>
                      <a:pt x="712664" y="1043678"/>
                    </a:lnTo>
                    <a:lnTo>
                      <a:pt x="712733" y="1042553"/>
                    </a:lnTo>
                    <a:lnTo>
                      <a:pt x="713705" y="1037255"/>
                    </a:lnTo>
                    <a:lnTo>
                      <a:pt x="713569" y="1036631"/>
                    </a:lnTo>
                    <a:lnTo>
                      <a:pt x="713181" y="1035933"/>
                    </a:lnTo>
                    <a:lnTo>
                      <a:pt x="712833" y="1034992"/>
                    </a:lnTo>
                    <a:lnTo>
                      <a:pt x="712905" y="1032222"/>
                    </a:lnTo>
                    <a:lnTo>
                      <a:pt x="712737" y="1031202"/>
                    </a:lnTo>
                    <a:lnTo>
                      <a:pt x="711916" y="1029532"/>
                    </a:lnTo>
                    <a:lnTo>
                      <a:pt x="708677" y="1026246"/>
                    </a:lnTo>
                    <a:lnTo>
                      <a:pt x="707151" y="1024075"/>
                    </a:lnTo>
                    <a:lnTo>
                      <a:pt x="706768" y="1021221"/>
                    </a:lnTo>
                    <a:lnTo>
                      <a:pt x="707284" y="1019904"/>
                    </a:lnTo>
                    <a:lnTo>
                      <a:pt x="708964" y="1017865"/>
                    </a:lnTo>
                    <a:lnTo>
                      <a:pt x="709382" y="1017142"/>
                    </a:lnTo>
                    <a:lnTo>
                      <a:pt x="709469" y="1015521"/>
                    </a:lnTo>
                    <a:lnTo>
                      <a:pt x="709291" y="1014251"/>
                    </a:lnTo>
                    <a:lnTo>
                      <a:pt x="708683" y="1012110"/>
                    </a:lnTo>
                    <a:lnTo>
                      <a:pt x="707485" y="1004383"/>
                    </a:lnTo>
                    <a:lnTo>
                      <a:pt x="707575" y="1002978"/>
                    </a:lnTo>
                    <a:lnTo>
                      <a:pt x="706702" y="1001492"/>
                    </a:lnTo>
                    <a:lnTo>
                      <a:pt x="707389" y="998476"/>
                    </a:lnTo>
                    <a:lnTo>
                      <a:pt x="709295" y="993396"/>
                    </a:lnTo>
                    <a:lnTo>
                      <a:pt x="708701" y="990602"/>
                    </a:lnTo>
                    <a:lnTo>
                      <a:pt x="705336" y="987412"/>
                    </a:lnTo>
                    <a:lnTo>
                      <a:pt x="704809" y="985207"/>
                    </a:lnTo>
                    <a:lnTo>
                      <a:pt x="705759" y="981786"/>
                    </a:lnTo>
                    <a:lnTo>
                      <a:pt x="706642" y="979712"/>
                    </a:lnTo>
                    <a:lnTo>
                      <a:pt x="706388" y="978237"/>
                    </a:lnTo>
                    <a:lnTo>
                      <a:pt x="703902" y="976588"/>
                    </a:lnTo>
                    <a:lnTo>
                      <a:pt x="701743" y="975830"/>
                    </a:lnTo>
                    <a:lnTo>
                      <a:pt x="700897" y="975374"/>
                    </a:lnTo>
                    <a:lnTo>
                      <a:pt x="699858" y="974299"/>
                    </a:lnTo>
                    <a:lnTo>
                      <a:pt x="699215" y="972910"/>
                    </a:lnTo>
                    <a:lnTo>
                      <a:pt x="698873" y="971410"/>
                    </a:lnTo>
                    <a:lnTo>
                      <a:pt x="698395" y="970156"/>
                    </a:lnTo>
                    <a:lnTo>
                      <a:pt x="697318" y="969523"/>
                    </a:lnTo>
                    <a:lnTo>
                      <a:pt x="694602" y="968812"/>
                    </a:lnTo>
                    <a:lnTo>
                      <a:pt x="682084" y="960418"/>
                    </a:lnTo>
                    <a:lnTo>
                      <a:pt x="681110" y="960116"/>
                    </a:lnTo>
                    <a:lnTo>
                      <a:pt x="679363" y="959225"/>
                    </a:lnTo>
                    <a:lnTo>
                      <a:pt x="678283" y="959139"/>
                    </a:lnTo>
                    <a:lnTo>
                      <a:pt x="677311" y="959559"/>
                    </a:lnTo>
                    <a:lnTo>
                      <a:pt x="675343" y="961008"/>
                    </a:lnTo>
                    <a:lnTo>
                      <a:pt x="674716" y="961295"/>
                    </a:lnTo>
                    <a:lnTo>
                      <a:pt x="662119" y="964534"/>
                    </a:lnTo>
                    <a:lnTo>
                      <a:pt x="660378" y="963580"/>
                    </a:lnTo>
                    <a:lnTo>
                      <a:pt x="660160" y="961175"/>
                    </a:lnTo>
                    <a:lnTo>
                      <a:pt x="659019" y="959156"/>
                    </a:lnTo>
                    <a:lnTo>
                      <a:pt x="657340" y="957752"/>
                    </a:lnTo>
                    <a:lnTo>
                      <a:pt x="655468" y="957154"/>
                    </a:lnTo>
                    <a:lnTo>
                      <a:pt x="654592" y="957364"/>
                    </a:lnTo>
                    <a:lnTo>
                      <a:pt x="652553" y="958322"/>
                    </a:lnTo>
                    <a:lnTo>
                      <a:pt x="651408" y="958446"/>
                    </a:lnTo>
                    <a:lnTo>
                      <a:pt x="648639" y="957808"/>
                    </a:lnTo>
                    <a:lnTo>
                      <a:pt x="647466" y="957969"/>
                    </a:lnTo>
                    <a:lnTo>
                      <a:pt x="646103" y="958721"/>
                    </a:lnTo>
                    <a:lnTo>
                      <a:pt x="644385" y="960197"/>
                    </a:lnTo>
                    <a:lnTo>
                      <a:pt x="642773" y="961964"/>
                    </a:lnTo>
                    <a:lnTo>
                      <a:pt x="641672" y="963582"/>
                    </a:lnTo>
                    <a:lnTo>
                      <a:pt x="639416" y="970397"/>
                    </a:lnTo>
                    <a:lnTo>
                      <a:pt x="638349" y="972080"/>
                    </a:lnTo>
                    <a:lnTo>
                      <a:pt x="636927" y="969997"/>
                    </a:lnTo>
                    <a:lnTo>
                      <a:pt x="635274" y="968531"/>
                    </a:lnTo>
                    <a:lnTo>
                      <a:pt x="633299" y="967951"/>
                    </a:lnTo>
                    <a:lnTo>
                      <a:pt x="631782" y="967729"/>
                    </a:lnTo>
                    <a:lnTo>
                      <a:pt x="631212" y="967822"/>
                    </a:lnTo>
                    <a:lnTo>
                      <a:pt x="625763" y="968639"/>
                    </a:lnTo>
                    <a:lnTo>
                      <a:pt x="622461" y="968603"/>
                    </a:lnTo>
                    <a:lnTo>
                      <a:pt x="620580" y="967726"/>
                    </a:lnTo>
                    <a:lnTo>
                      <a:pt x="619624" y="966097"/>
                    </a:lnTo>
                    <a:lnTo>
                      <a:pt x="618728" y="965062"/>
                    </a:lnTo>
                    <a:lnTo>
                      <a:pt x="617771" y="964800"/>
                    </a:lnTo>
                    <a:lnTo>
                      <a:pt x="616616" y="965478"/>
                    </a:lnTo>
                    <a:lnTo>
                      <a:pt x="613361" y="968695"/>
                    </a:lnTo>
                    <a:lnTo>
                      <a:pt x="612849" y="969523"/>
                    </a:lnTo>
                    <a:lnTo>
                      <a:pt x="612533" y="970280"/>
                    </a:lnTo>
                    <a:lnTo>
                      <a:pt x="611371" y="971671"/>
                    </a:lnTo>
                    <a:lnTo>
                      <a:pt x="610967" y="972371"/>
                    </a:lnTo>
                    <a:lnTo>
                      <a:pt x="610787" y="973453"/>
                    </a:lnTo>
                    <a:lnTo>
                      <a:pt x="610910" y="974357"/>
                    </a:lnTo>
                    <a:lnTo>
                      <a:pt x="611107" y="975188"/>
                    </a:lnTo>
                    <a:lnTo>
                      <a:pt x="611186" y="976039"/>
                    </a:lnTo>
                    <a:lnTo>
                      <a:pt x="611127" y="979243"/>
                    </a:lnTo>
                    <a:lnTo>
                      <a:pt x="611312" y="980800"/>
                    </a:lnTo>
                    <a:lnTo>
                      <a:pt x="611764" y="982334"/>
                    </a:lnTo>
                    <a:lnTo>
                      <a:pt x="612500" y="983735"/>
                    </a:lnTo>
                    <a:lnTo>
                      <a:pt x="613486" y="984888"/>
                    </a:lnTo>
                    <a:lnTo>
                      <a:pt x="614725" y="985809"/>
                    </a:lnTo>
                    <a:lnTo>
                      <a:pt x="616207" y="986497"/>
                    </a:lnTo>
                    <a:lnTo>
                      <a:pt x="619196" y="986805"/>
                    </a:lnTo>
                    <a:lnTo>
                      <a:pt x="620361" y="987274"/>
                    </a:lnTo>
                    <a:lnTo>
                      <a:pt x="620970" y="988760"/>
                    </a:lnTo>
                    <a:lnTo>
                      <a:pt x="611392" y="990342"/>
                    </a:lnTo>
                    <a:lnTo>
                      <a:pt x="610176" y="989262"/>
                    </a:lnTo>
                    <a:lnTo>
                      <a:pt x="606477" y="983790"/>
                    </a:lnTo>
                    <a:lnTo>
                      <a:pt x="605766" y="980886"/>
                    </a:lnTo>
                    <a:lnTo>
                      <a:pt x="606131" y="976330"/>
                    </a:lnTo>
                    <a:lnTo>
                      <a:pt x="607313" y="972458"/>
                    </a:lnTo>
                    <a:lnTo>
                      <a:pt x="604598" y="970240"/>
                    </a:lnTo>
                    <a:lnTo>
                      <a:pt x="603528" y="969737"/>
                    </a:lnTo>
                    <a:lnTo>
                      <a:pt x="601972" y="969535"/>
                    </a:lnTo>
                    <a:lnTo>
                      <a:pt x="600194" y="969945"/>
                    </a:lnTo>
                    <a:lnTo>
                      <a:pt x="599282" y="970916"/>
                    </a:lnTo>
                    <a:lnTo>
                      <a:pt x="598716" y="971993"/>
                    </a:lnTo>
                    <a:lnTo>
                      <a:pt x="597972" y="972700"/>
                    </a:lnTo>
                    <a:lnTo>
                      <a:pt x="595427" y="972120"/>
                    </a:lnTo>
                    <a:lnTo>
                      <a:pt x="593114" y="969751"/>
                    </a:lnTo>
                    <a:lnTo>
                      <a:pt x="590502" y="967878"/>
                    </a:lnTo>
                    <a:lnTo>
                      <a:pt x="587040" y="968762"/>
                    </a:lnTo>
                    <a:lnTo>
                      <a:pt x="585521" y="966324"/>
                    </a:lnTo>
                    <a:lnTo>
                      <a:pt x="584745" y="965394"/>
                    </a:lnTo>
                    <a:lnTo>
                      <a:pt x="583987" y="964774"/>
                    </a:lnTo>
                    <a:lnTo>
                      <a:pt x="581172" y="964368"/>
                    </a:lnTo>
                    <a:lnTo>
                      <a:pt x="579732" y="963939"/>
                    </a:lnTo>
                    <a:lnTo>
                      <a:pt x="578558" y="961126"/>
                    </a:lnTo>
                    <a:lnTo>
                      <a:pt x="576483" y="960490"/>
                    </a:lnTo>
                    <a:lnTo>
                      <a:pt x="573896" y="960294"/>
                    </a:lnTo>
                    <a:lnTo>
                      <a:pt x="571684" y="959798"/>
                    </a:lnTo>
                    <a:lnTo>
                      <a:pt x="569955" y="958207"/>
                    </a:lnTo>
                    <a:lnTo>
                      <a:pt x="567090" y="953817"/>
                    </a:lnTo>
                    <a:lnTo>
                      <a:pt x="565756" y="952817"/>
                    </a:lnTo>
                    <a:lnTo>
                      <a:pt x="557597" y="951889"/>
                    </a:lnTo>
                    <a:lnTo>
                      <a:pt x="556640" y="951310"/>
                    </a:lnTo>
                    <a:lnTo>
                      <a:pt x="554707" y="949363"/>
                    </a:lnTo>
                    <a:lnTo>
                      <a:pt x="553691" y="948865"/>
                    </a:lnTo>
                    <a:lnTo>
                      <a:pt x="552859" y="949040"/>
                    </a:lnTo>
                    <a:lnTo>
                      <a:pt x="551468" y="950108"/>
                    </a:lnTo>
                    <a:lnTo>
                      <a:pt x="550250" y="950253"/>
                    </a:lnTo>
                    <a:lnTo>
                      <a:pt x="549345" y="949827"/>
                    </a:lnTo>
                    <a:lnTo>
                      <a:pt x="548306" y="949126"/>
                    </a:lnTo>
                    <a:lnTo>
                      <a:pt x="547183" y="948751"/>
                    </a:lnTo>
                    <a:lnTo>
                      <a:pt x="546038" y="949294"/>
                    </a:lnTo>
                    <a:lnTo>
                      <a:pt x="540142" y="956911"/>
                    </a:lnTo>
                    <a:lnTo>
                      <a:pt x="538446" y="957406"/>
                    </a:lnTo>
                    <a:lnTo>
                      <a:pt x="531484" y="955763"/>
                    </a:lnTo>
                    <a:lnTo>
                      <a:pt x="528091" y="953954"/>
                    </a:lnTo>
                    <a:lnTo>
                      <a:pt x="525701" y="953729"/>
                    </a:lnTo>
                    <a:lnTo>
                      <a:pt x="524183" y="953864"/>
                    </a:lnTo>
                    <a:lnTo>
                      <a:pt x="523490" y="954023"/>
                    </a:lnTo>
                    <a:lnTo>
                      <a:pt x="522540" y="956042"/>
                    </a:lnTo>
                    <a:lnTo>
                      <a:pt x="520842" y="955148"/>
                    </a:lnTo>
                    <a:lnTo>
                      <a:pt x="519297" y="953910"/>
                    </a:lnTo>
                    <a:lnTo>
                      <a:pt x="516926" y="953057"/>
                    </a:lnTo>
                    <a:lnTo>
                      <a:pt x="510549" y="951813"/>
                    </a:lnTo>
                    <a:lnTo>
                      <a:pt x="508553" y="950513"/>
                    </a:lnTo>
                    <a:lnTo>
                      <a:pt x="507233" y="949361"/>
                    </a:lnTo>
                    <a:lnTo>
                      <a:pt x="504048" y="948557"/>
                    </a:lnTo>
                    <a:lnTo>
                      <a:pt x="500000" y="948400"/>
                    </a:lnTo>
                    <a:lnTo>
                      <a:pt x="499118" y="948075"/>
                    </a:lnTo>
                    <a:lnTo>
                      <a:pt x="498220" y="946917"/>
                    </a:lnTo>
                    <a:lnTo>
                      <a:pt x="497944" y="945597"/>
                    </a:lnTo>
                    <a:lnTo>
                      <a:pt x="497790" y="944250"/>
                    </a:lnTo>
                    <a:lnTo>
                      <a:pt x="497237" y="943027"/>
                    </a:lnTo>
                    <a:lnTo>
                      <a:pt x="495343" y="941499"/>
                    </a:lnTo>
                    <a:lnTo>
                      <a:pt x="493170" y="940902"/>
                    </a:lnTo>
                    <a:lnTo>
                      <a:pt x="490820" y="941032"/>
                    </a:lnTo>
                    <a:lnTo>
                      <a:pt x="483696" y="942410"/>
                    </a:lnTo>
                    <a:lnTo>
                      <a:pt x="479300" y="941484"/>
                    </a:lnTo>
                    <a:lnTo>
                      <a:pt x="475150" y="939087"/>
                    </a:lnTo>
                    <a:lnTo>
                      <a:pt x="459179" y="921635"/>
                    </a:lnTo>
                    <a:lnTo>
                      <a:pt x="455661" y="919387"/>
                    </a:lnTo>
                    <a:lnTo>
                      <a:pt x="451219" y="918904"/>
                    </a:lnTo>
                    <a:lnTo>
                      <a:pt x="446591" y="919801"/>
                    </a:lnTo>
                    <a:lnTo>
                      <a:pt x="438315" y="923276"/>
                    </a:lnTo>
                    <a:lnTo>
                      <a:pt x="433922" y="923226"/>
                    </a:lnTo>
                    <a:lnTo>
                      <a:pt x="429583" y="921976"/>
                    </a:lnTo>
                    <a:lnTo>
                      <a:pt x="425514" y="919930"/>
                    </a:lnTo>
                    <a:lnTo>
                      <a:pt x="422228" y="918811"/>
                    </a:lnTo>
                    <a:lnTo>
                      <a:pt x="412133" y="917790"/>
                    </a:lnTo>
                    <a:lnTo>
                      <a:pt x="400217" y="918729"/>
                    </a:lnTo>
                    <a:lnTo>
                      <a:pt x="398535" y="919385"/>
                    </a:lnTo>
                    <a:lnTo>
                      <a:pt x="396600" y="920923"/>
                    </a:lnTo>
                    <a:lnTo>
                      <a:pt x="395954" y="921832"/>
                    </a:lnTo>
                    <a:lnTo>
                      <a:pt x="394184" y="929269"/>
                    </a:lnTo>
                    <a:lnTo>
                      <a:pt x="391271" y="933419"/>
                    </a:lnTo>
                    <a:lnTo>
                      <a:pt x="390463" y="935660"/>
                    </a:lnTo>
                    <a:lnTo>
                      <a:pt x="391334" y="938288"/>
                    </a:lnTo>
                    <a:lnTo>
                      <a:pt x="392714" y="940350"/>
                    </a:lnTo>
                    <a:lnTo>
                      <a:pt x="394176" y="943119"/>
                    </a:lnTo>
                    <a:lnTo>
                      <a:pt x="394743" y="945878"/>
                    </a:lnTo>
                    <a:lnTo>
                      <a:pt x="393426" y="947880"/>
                    </a:lnTo>
                    <a:lnTo>
                      <a:pt x="391408" y="947913"/>
                    </a:lnTo>
                    <a:lnTo>
                      <a:pt x="386973" y="945146"/>
                    </a:lnTo>
                    <a:lnTo>
                      <a:pt x="384891" y="944296"/>
                    </a:lnTo>
                    <a:lnTo>
                      <a:pt x="382915" y="945046"/>
                    </a:lnTo>
                    <a:lnTo>
                      <a:pt x="378139" y="949148"/>
                    </a:lnTo>
                    <a:lnTo>
                      <a:pt x="375878" y="950575"/>
                    </a:lnTo>
                    <a:lnTo>
                      <a:pt x="371247" y="950744"/>
                    </a:lnTo>
                    <a:lnTo>
                      <a:pt x="368552" y="950299"/>
                    </a:lnTo>
                    <a:lnTo>
                      <a:pt x="367450" y="949267"/>
                    </a:lnTo>
                    <a:lnTo>
                      <a:pt x="367516" y="947805"/>
                    </a:lnTo>
                    <a:lnTo>
                      <a:pt x="367207" y="947125"/>
                    </a:lnTo>
                    <a:lnTo>
                      <a:pt x="366482" y="946893"/>
                    </a:lnTo>
                    <a:lnTo>
                      <a:pt x="365258" y="946794"/>
                    </a:lnTo>
                    <a:lnTo>
                      <a:pt x="365346" y="946300"/>
                    </a:lnTo>
                    <a:lnTo>
                      <a:pt x="364661" y="945100"/>
                    </a:lnTo>
                    <a:lnTo>
                      <a:pt x="363191" y="943134"/>
                    </a:lnTo>
                    <a:lnTo>
                      <a:pt x="361263" y="942209"/>
                    </a:lnTo>
                    <a:lnTo>
                      <a:pt x="356900" y="941405"/>
                    </a:lnTo>
                    <a:lnTo>
                      <a:pt x="355238" y="940072"/>
                    </a:lnTo>
                    <a:lnTo>
                      <a:pt x="345310" y="925312"/>
                    </a:lnTo>
                    <a:lnTo>
                      <a:pt x="341320" y="923310"/>
                    </a:lnTo>
                    <a:lnTo>
                      <a:pt x="339778" y="921221"/>
                    </a:lnTo>
                    <a:lnTo>
                      <a:pt x="338669" y="918749"/>
                    </a:lnTo>
                    <a:lnTo>
                      <a:pt x="335208" y="905508"/>
                    </a:lnTo>
                    <a:lnTo>
                      <a:pt x="333350" y="900562"/>
                    </a:lnTo>
                    <a:lnTo>
                      <a:pt x="330659" y="897280"/>
                    </a:lnTo>
                    <a:lnTo>
                      <a:pt x="329482" y="896794"/>
                    </a:lnTo>
                    <a:lnTo>
                      <a:pt x="326953" y="896451"/>
                    </a:lnTo>
                    <a:lnTo>
                      <a:pt x="325769" y="896018"/>
                    </a:lnTo>
                    <a:lnTo>
                      <a:pt x="324960" y="895139"/>
                    </a:lnTo>
                    <a:lnTo>
                      <a:pt x="323665" y="892753"/>
                    </a:lnTo>
                    <a:lnTo>
                      <a:pt x="322187" y="891677"/>
                    </a:lnTo>
                    <a:lnTo>
                      <a:pt x="320403" y="889414"/>
                    </a:lnTo>
                    <a:lnTo>
                      <a:pt x="320069" y="888807"/>
                    </a:lnTo>
                    <a:lnTo>
                      <a:pt x="319735" y="887912"/>
                    </a:lnTo>
                    <a:lnTo>
                      <a:pt x="318795" y="887342"/>
                    </a:lnTo>
                    <a:lnTo>
                      <a:pt x="317638" y="886853"/>
                    </a:lnTo>
                    <a:lnTo>
                      <a:pt x="316679" y="886242"/>
                    </a:lnTo>
                    <a:lnTo>
                      <a:pt x="314006" y="882229"/>
                    </a:lnTo>
                    <a:lnTo>
                      <a:pt x="309547" y="873612"/>
                    </a:lnTo>
                    <a:lnTo>
                      <a:pt x="306112" y="871026"/>
                    </a:lnTo>
                    <a:lnTo>
                      <a:pt x="301502" y="869889"/>
                    </a:lnTo>
                    <a:lnTo>
                      <a:pt x="299352" y="868615"/>
                    </a:lnTo>
                    <a:lnTo>
                      <a:pt x="297925" y="864333"/>
                    </a:lnTo>
                    <a:lnTo>
                      <a:pt x="295976" y="862830"/>
                    </a:lnTo>
                    <a:lnTo>
                      <a:pt x="289819" y="859501"/>
                    </a:lnTo>
                    <a:lnTo>
                      <a:pt x="285838" y="856405"/>
                    </a:lnTo>
                    <a:lnTo>
                      <a:pt x="283707" y="853716"/>
                    </a:lnTo>
                    <a:lnTo>
                      <a:pt x="282808" y="852892"/>
                    </a:lnTo>
                    <a:lnTo>
                      <a:pt x="281805" y="852186"/>
                    </a:lnTo>
                    <a:lnTo>
                      <a:pt x="279619" y="851476"/>
                    </a:lnTo>
                    <a:lnTo>
                      <a:pt x="279056" y="850783"/>
                    </a:lnTo>
                    <a:lnTo>
                      <a:pt x="278710" y="849889"/>
                    </a:lnTo>
                    <a:lnTo>
                      <a:pt x="277994" y="848941"/>
                    </a:lnTo>
                    <a:lnTo>
                      <a:pt x="273692" y="846410"/>
                    </a:lnTo>
                    <a:lnTo>
                      <a:pt x="265206" y="844042"/>
                    </a:lnTo>
                    <a:lnTo>
                      <a:pt x="259739" y="839834"/>
                    </a:lnTo>
                    <a:lnTo>
                      <a:pt x="258840" y="838772"/>
                    </a:lnTo>
                    <a:lnTo>
                      <a:pt x="258222" y="837392"/>
                    </a:lnTo>
                    <a:lnTo>
                      <a:pt x="258142" y="835611"/>
                    </a:lnTo>
                    <a:lnTo>
                      <a:pt x="258747" y="834633"/>
                    </a:lnTo>
                    <a:lnTo>
                      <a:pt x="259535" y="833857"/>
                    </a:lnTo>
                    <a:lnTo>
                      <a:pt x="260007" y="832720"/>
                    </a:lnTo>
                    <a:lnTo>
                      <a:pt x="260250" y="830270"/>
                    </a:lnTo>
                    <a:lnTo>
                      <a:pt x="260265" y="827808"/>
                    </a:lnTo>
                    <a:lnTo>
                      <a:pt x="259673" y="825432"/>
                    </a:lnTo>
                    <a:lnTo>
                      <a:pt x="258115" y="823228"/>
                    </a:lnTo>
                    <a:lnTo>
                      <a:pt x="256377" y="822100"/>
                    </a:lnTo>
                    <a:lnTo>
                      <a:pt x="247430" y="819185"/>
                    </a:lnTo>
                    <a:lnTo>
                      <a:pt x="245221" y="817723"/>
                    </a:lnTo>
                    <a:lnTo>
                      <a:pt x="243335" y="816069"/>
                    </a:lnTo>
                    <a:lnTo>
                      <a:pt x="242256" y="814785"/>
                    </a:lnTo>
                    <a:lnTo>
                      <a:pt x="240237" y="810322"/>
                    </a:lnTo>
                    <a:lnTo>
                      <a:pt x="238631" y="805197"/>
                    </a:lnTo>
                    <a:lnTo>
                      <a:pt x="237689" y="799782"/>
                    </a:lnTo>
                    <a:lnTo>
                      <a:pt x="237641" y="792085"/>
                    </a:lnTo>
                    <a:lnTo>
                      <a:pt x="237000" y="788477"/>
                    </a:lnTo>
                    <a:lnTo>
                      <a:pt x="236974" y="786352"/>
                    </a:lnTo>
                    <a:lnTo>
                      <a:pt x="237270" y="785373"/>
                    </a:lnTo>
                    <a:lnTo>
                      <a:pt x="238463" y="782910"/>
                    </a:lnTo>
                    <a:lnTo>
                      <a:pt x="238878" y="781606"/>
                    </a:lnTo>
                    <a:lnTo>
                      <a:pt x="238820" y="780777"/>
                    </a:lnTo>
                    <a:lnTo>
                      <a:pt x="238559" y="779778"/>
                    </a:lnTo>
                    <a:lnTo>
                      <a:pt x="238382" y="778591"/>
                    </a:lnTo>
                    <a:lnTo>
                      <a:pt x="238575" y="777162"/>
                    </a:lnTo>
                    <a:lnTo>
                      <a:pt x="239024" y="776698"/>
                    </a:lnTo>
                    <a:lnTo>
                      <a:pt x="239845" y="776151"/>
                    </a:lnTo>
                    <a:lnTo>
                      <a:pt x="240661" y="775383"/>
                    </a:lnTo>
                    <a:lnTo>
                      <a:pt x="241100" y="774235"/>
                    </a:lnTo>
                    <a:lnTo>
                      <a:pt x="241088" y="773263"/>
                    </a:lnTo>
                    <a:lnTo>
                      <a:pt x="240745" y="771520"/>
                    </a:lnTo>
                    <a:lnTo>
                      <a:pt x="240698" y="770184"/>
                    </a:lnTo>
                    <a:lnTo>
                      <a:pt x="241629" y="767859"/>
                    </a:lnTo>
                    <a:lnTo>
                      <a:pt x="241979" y="766490"/>
                    </a:lnTo>
                    <a:lnTo>
                      <a:pt x="241511" y="765827"/>
                    </a:lnTo>
                    <a:lnTo>
                      <a:pt x="238835" y="763392"/>
                    </a:lnTo>
                    <a:lnTo>
                      <a:pt x="237371" y="763074"/>
                    </a:lnTo>
                    <a:lnTo>
                      <a:pt x="235466" y="763978"/>
                    </a:lnTo>
                    <a:lnTo>
                      <a:pt x="233944" y="764030"/>
                    </a:lnTo>
                    <a:lnTo>
                      <a:pt x="233572" y="761174"/>
                    </a:lnTo>
                    <a:lnTo>
                      <a:pt x="232942" y="758952"/>
                    </a:lnTo>
                    <a:lnTo>
                      <a:pt x="231143" y="758031"/>
                    </a:lnTo>
                    <a:lnTo>
                      <a:pt x="229208" y="757340"/>
                    </a:lnTo>
                    <a:lnTo>
                      <a:pt x="228198" y="755863"/>
                    </a:lnTo>
                    <a:lnTo>
                      <a:pt x="221730" y="751415"/>
                    </a:lnTo>
                    <a:lnTo>
                      <a:pt x="220286" y="750780"/>
                    </a:lnTo>
                    <a:lnTo>
                      <a:pt x="210595" y="749097"/>
                    </a:lnTo>
                    <a:lnTo>
                      <a:pt x="206871" y="746289"/>
                    </a:lnTo>
                    <a:lnTo>
                      <a:pt x="205129" y="745604"/>
                    </a:lnTo>
                    <a:lnTo>
                      <a:pt x="204214" y="747290"/>
                    </a:lnTo>
                    <a:lnTo>
                      <a:pt x="203352" y="748297"/>
                    </a:lnTo>
                    <a:lnTo>
                      <a:pt x="201687" y="746950"/>
                    </a:lnTo>
                    <a:lnTo>
                      <a:pt x="198733" y="743705"/>
                    </a:lnTo>
                    <a:lnTo>
                      <a:pt x="197432" y="743600"/>
                    </a:lnTo>
                    <a:lnTo>
                      <a:pt x="196667" y="744027"/>
                    </a:lnTo>
                    <a:lnTo>
                      <a:pt x="195992" y="744655"/>
                    </a:lnTo>
                    <a:lnTo>
                      <a:pt x="192807" y="745983"/>
                    </a:lnTo>
                    <a:lnTo>
                      <a:pt x="192678" y="745391"/>
                    </a:lnTo>
                    <a:lnTo>
                      <a:pt x="191831" y="743637"/>
                    </a:lnTo>
                    <a:lnTo>
                      <a:pt x="191438" y="742394"/>
                    </a:lnTo>
                    <a:lnTo>
                      <a:pt x="191239" y="739433"/>
                    </a:lnTo>
                    <a:lnTo>
                      <a:pt x="190829" y="738249"/>
                    </a:lnTo>
                    <a:lnTo>
                      <a:pt x="190040" y="737410"/>
                    </a:lnTo>
                    <a:lnTo>
                      <a:pt x="187094" y="735702"/>
                    </a:lnTo>
                    <a:lnTo>
                      <a:pt x="186091" y="734122"/>
                    </a:lnTo>
                    <a:lnTo>
                      <a:pt x="185373" y="733229"/>
                    </a:lnTo>
                    <a:lnTo>
                      <a:pt x="184381" y="732748"/>
                    </a:lnTo>
                    <a:lnTo>
                      <a:pt x="183216" y="732896"/>
                    </a:lnTo>
                    <a:lnTo>
                      <a:pt x="180770" y="733939"/>
                    </a:lnTo>
                    <a:lnTo>
                      <a:pt x="179493" y="734125"/>
                    </a:lnTo>
                    <a:lnTo>
                      <a:pt x="177375" y="734894"/>
                    </a:lnTo>
                    <a:lnTo>
                      <a:pt x="176187" y="737088"/>
                    </a:lnTo>
                    <a:lnTo>
                      <a:pt x="174756" y="742755"/>
                    </a:lnTo>
                    <a:lnTo>
                      <a:pt x="174371" y="743373"/>
                    </a:lnTo>
                    <a:lnTo>
                      <a:pt x="173800" y="743984"/>
                    </a:lnTo>
                    <a:lnTo>
                      <a:pt x="173269" y="744691"/>
                    </a:lnTo>
                    <a:lnTo>
                      <a:pt x="172977" y="745665"/>
                    </a:lnTo>
                    <a:lnTo>
                      <a:pt x="173087" y="747761"/>
                    </a:lnTo>
                    <a:lnTo>
                      <a:pt x="173236" y="748750"/>
                    </a:lnTo>
                    <a:lnTo>
                      <a:pt x="173427" y="748752"/>
                    </a:lnTo>
                    <a:lnTo>
                      <a:pt x="172586" y="751047"/>
                    </a:lnTo>
                    <a:lnTo>
                      <a:pt x="171756" y="751596"/>
                    </a:lnTo>
                    <a:lnTo>
                      <a:pt x="170623" y="751286"/>
                    </a:lnTo>
                    <a:lnTo>
                      <a:pt x="168856" y="751047"/>
                    </a:lnTo>
                    <a:lnTo>
                      <a:pt x="166774" y="751043"/>
                    </a:lnTo>
                    <a:lnTo>
                      <a:pt x="165774" y="751212"/>
                    </a:lnTo>
                    <a:lnTo>
                      <a:pt x="165522" y="752135"/>
                    </a:lnTo>
                    <a:lnTo>
                      <a:pt x="165655" y="754407"/>
                    </a:lnTo>
                    <a:lnTo>
                      <a:pt x="166657" y="756740"/>
                    </a:lnTo>
                    <a:lnTo>
                      <a:pt x="166453" y="757908"/>
                    </a:lnTo>
                    <a:lnTo>
                      <a:pt x="164544" y="758741"/>
                    </a:lnTo>
                    <a:lnTo>
                      <a:pt x="162934" y="756829"/>
                    </a:lnTo>
                    <a:lnTo>
                      <a:pt x="161470" y="756233"/>
                    </a:lnTo>
                    <a:lnTo>
                      <a:pt x="159781" y="756061"/>
                    </a:lnTo>
                    <a:lnTo>
                      <a:pt x="157503" y="755461"/>
                    </a:lnTo>
                    <a:lnTo>
                      <a:pt x="156629" y="754972"/>
                    </a:lnTo>
                    <a:lnTo>
                      <a:pt x="155500" y="754115"/>
                    </a:lnTo>
                    <a:lnTo>
                      <a:pt x="154535" y="753097"/>
                    </a:lnTo>
                    <a:lnTo>
                      <a:pt x="154171" y="752105"/>
                    </a:lnTo>
                    <a:lnTo>
                      <a:pt x="154549" y="749185"/>
                    </a:lnTo>
                    <a:lnTo>
                      <a:pt x="154517" y="748160"/>
                    </a:lnTo>
                    <a:lnTo>
                      <a:pt x="152173" y="740989"/>
                    </a:lnTo>
                    <a:lnTo>
                      <a:pt x="149996" y="737944"/>
                    </a:lnTo>
                    <a:lnTo>
                      <a:pt x="149705" y="736738"/>
                    </a:lnTo>
                    <a:lnTo>
                      <a:pt x="149892" y="735455"/>
                    </a:lnTo>
                    <a:lnTo>
                      <a:pt x="150117" y="734649"/>
                    </a:lnTo>
                    <a:lnTo>
                      <a:pt x="150214" y="733908"/>
                    </a:lnTo>
                    <a:lnTo>
                      <a:pt x="150048" y="732792"/>
                    </a:lnTo>
                    <a:lnTo>
                      <a:pt x="149191" y="731187"/>
                    </a:lnTo>
                    <a:lnTo>
                      <a:pt x="142934" y="724929"/>
                    </a:lnTo>
                    <a:lnTo>
                      <a:pt x="142126" y="723115"/>
                    </a:lnTo>
                    <a:lnTo>
                      <a:pt x="141583" y="711597"/>
                    </a:lnTo>
                    <a:lnTo>
                      <a:pt x="141903" y="709026"/>
                    </a:lnTo>
                    <a:lnTo>
                      <a:pt x="142774" y="706310"/>
                    </a:lnTo>
                    <a:lnTo>
                      <a:pt x="145195" y="702682"/>
                    </a:lnTo>
                    <a:lnTo>
                      <a:pt x="146275" y="700524"/>
                    </a:lnTo>
                    <a:lnTo>
                      <a:pt x="145418" y="698077"/>
                    </a:lnTo>
                    <a:lnTo>
                      <a:pt x="143952" y="697665"/>
                    </a:lnTo>
                    <a:lnTo>
                      <a:pt x="142057" y="698116"/>
                    </a:lnTo>
                    <a:lnTo>
                      <a:pt x="139896" y="698273"/>
                    </a:lnTo>
                    <a:lnTo>
                      <a:pt x="138205" y="697101"/>
                    </a:lnTo>
                    <a:lnTo>
                      <a:pt x="135950" y="694657"/>
                    </a:lnTo>
                    <a:lnTo>
                      <a:pt x="134008" y="692016"/>
                    </a:lnTo>
                    <a:lnTo>
                      <a:pt x="132924" y="689680"/>
                    </a:lnTo>
                    <a:lnTo>
                      <a:pt x="132209" y="689245"/>
                    </a:lnTo>
                    <a:lnTo>
                      <a:pt x="131507" y="688590"/>
                    </a:lnTo>
                    <a:lnTo>
                      <a:pt x="131268" y="687416"/>
                    </a:lnTo>
                    <a:lnTo>
                      <a:pt x="131346" y="684392"/>
                    </a:lnTo>
                    <a:lnTo>
                      <a:pt x="131033" y="681539"/>
                    </a:lnTo>
                    <a:lnTo>
                      <a:pt x="130165" y="678578"/>
                    </a:lnTo>
                    <a:lnTo>
                      <a:pt x="129866" y="677994"/>
                    </a:lnTo>
                    <a:lnTo>
                      <a:pt x="128722" y="677708"/>
                    </a:lnTo>
                    <a:lnTo>
                      <a:pt x="126095" y="677826"/>
                    </a:lnTo>
                    <a:lnTo>
                      <a:pt x="125150" y="677161"/>
                    </a:lnTo>
                    <a:lnTo>
                      <a:pt x="123789" y="674912"/>
                    </a:lnTo>
                    <a:lnTo>
                      <a:pt x="122633" y="673643"/>
                    </a:lnTo>
                    <a:lnTo>
                      <a:pt x="121179" y="673034"/>
                    </a:lnTo>
                    <a:lnTo>
                      <a:pt x="118911" y="672765"/>
                    </a:lnTo>
                    <a:lnTo>
                      <a:pt x="118273" y="672980"/>
                    </a:lnTo>
                    <a:lnTo>
                      <a:pt x="116295" y="673997"/>
                    </a:lnTo>
                    <a:lnTo>
                      <a:pt x="115103" y="674170"/>
                    </a:lnTo>
                    <a:lnTo>
                      <a:pt x="113677" y="669645"/>
                    </a:lnTo>
                    <a:lnTo>
                      <a:pt x="111107" y="666775"/>
                    </a:lnTo>
                    <a:lnTo>
                      <a:pt x="108367" y="666093"/>
                    </a:lnTo>
                    <a:lnTo>
                      <a:pt x="102500" y="667151"/>
                    </a:lnTo>
                    <a:lnTo>
                      <a:pt x="101335" y="667186"/>
                    </a:lnTo>
                    <a:lnTo>
                      <a:pt x="100174" y="667035"/>
                    </a:lnTo>
                    <a:lnTo>
                      <a:pt x="99000" y="666630"/>
                    </a:lnTo>
                    <a:lnTo>
                      <a:pt x="97828" y="665923"/>
                    </a:lnTo>
                    <a:lnTo>
                      <a:pt x="95448" y="667015"/>
                    </a:lnTo>
                    <a:lnTo>
                      <a:pt x="93503" y="667377"/>
                    </a:lnTo>
                    <a:lnTo>
                      <a:pt x="88561" y="667023"/>
                    </a:lnTo>
                    <a:lnTo>
                      <a:pt x="86051" y="666289"/>
                    </a:lnTo>
                    <a:lnTo>
                      <a:pt x="81311" y="663525"/>
                    </a:lnTo>
                    <a:lnTo>
                      <a:pt x="78993" y="662813"/>
                    </a:lnTo>
                    <a:lnTo>
                      <a:pt x="74403" y="663372"/>
                    </a:lnTo>
                    <a:lnTo>
                      <a:pt x="69947" y="665265"/>
                    </a:lnTo>
                    <a:lnTo>
                      <a:pt x="66003" y="667837"/>
                    </a:lnTo>
                    <a:lnTo>
                      <a:pt x="62966" y="670439"/>
                    </a:lnTo>
                    <a:lnTo>
                      <a:pt x="60201" y="674270"/>
                    </a:lnTo>
                    <a:lnTo>
                      <a:pt x="58641" y="675706"/>
                    </a:lnTo>
                    <a:lnTo>
                      <a:pt x="56278" y="676158"/>
                    </a:lnTo>
                    <a:lnTo>
                      <a:pt x="55365" y="675734"/>
                    </a:lnTo>
                    <a:lnTo>
                      <a:pt x="54612" y="674753"/>
                    </a:lnTo>
                    <a:lnTo>
                      <a:pt x="54120" y="673449"/>
                    </a:lnTo>
                    <a:lnTo>
                      <a:pt x="53786" y="670546"/>
                    </a:lnTo>
                    <a:lnTo>
                      <a:pt x="52959" y="669928"/>
                    </a:lnTo>
                    <a:lnTo>
                      <a:pt x="47520" y="669162"/>
                    </a:lnTo>
                    <a:lnTo>
                      <a:pt x="46183" y="668402"/>
                    </a:lnTo>
                    <a:lnTo>
                      <a:pt x="43054" y="665830"/>
                    </a:lnTo>
                    <a:lnTo>
                      <a:pt x="42437" y="665134"/>
                    </a:lnTo>
                    <a:lnTo>
                      <a:pt x="40689" y="664106"/>
                    </a:lnTo>
                    <a:lnTo>
                      <a:pt x="38176" y="664405"/>
                    </a:lnTo>
                    <a:lnTo>
                      <a:pt x="35692" y="665059"/>
                    </a:lnTo>
                    <a:lnTo>
                      <a:pt x="34067" y="665090"/>
                    </a:lnTo>
                    <a:lnTo>
                      <a:pt x="33187" y="663929"/>
                    </a:lnTo>
                    <a:lnTo>
                      <a:pt x="32098" y="661030"/>
                    </a:lnTo>
                    <a:lnTo>
                      <a:pt x="31094" y="660401"/>
                    </a:lnTo>
                    <a:lnTo>
                      <a:pt x="29649" y="659750"/>
                    </a:lnTo>
                    <a:lnTo>
                      <a:pt x="28565" y="658461"/>
                    </a:lnTo>
                    <a:lnTo>
                      <a:pt x="27701" y="657195"/>
                    </a:lnTo>
                    <a:lnTo>
                      <a:pt x="26960" y="656591"/>
                    </a:lnTo>
                    <a:lnTo>
                      <a:pt x="26360" y="656384"/>
                    </a:lnTo>
                    <a:lnTo>
                      <a:pt x="25250" y="655616"/>
                    </a:lnTo>
                    <a:lnTo>
                      <a:pt x="24486" y="655465"/>
                    </a:lnTo>
                    <a:lnTo>
                      <a:pt x="23780" y="655718"/>
                    </a:lnTo>
                    <a:lnTo>
                      <a:pt x="22193" y="656816"/>
                    </a:lnTo>
                    <a:lnTo>
                      <a:pt x="21369" y="657102"/>
                    </a:lnTo>
                    <a:lnTo>
                      <a:pt x="19607" y="656959"/>
                    </a:lnTo>
                    <a:lnTo>
                      <a:pt x="18700" y="656264"/>
                    </a:lnTo>
                    <a:lnTo>
                      <a:pt x="17899" y="655263"/>
                    </a:lnTo>
                    <a:lnTo>
                      <a:pt x="16465" y="654133"/>
                    </a:lnTo>
                    <a:lnTo>
                      <a:pt x="13873" y="653309"/>
                    </a:lnTo>
                    <a:lnTo>
                      <a:pt x="4446" y="652468"/>
                    </a:lnTo>
                    <a:lnTo>
                      <a:pt x="2254" y="650910"/>
                    </a:lnTo>
                    <a:lnTo>
                      <a:pt x="0" y="646537"/>
                    </a:lnTo>
                    <a:lnTo>
                      <a:pt x="2839" y="607035"/>
                    </a:lnTo>
                    <a:lnTo>
                      <a:pt x="5723" y="566614"/>
                    </a:lnTo>
                    <a:lnTo>
                      <a:pt x="8588" y="526184"/>
                    </a:lnTo>
                    <a:lnTo>
                      <a:pt x="11434" y="485741"/>
                    </a:lnTo>
                    <a:lnTo>
                      <a:pt x="14260" y="445291"/>
                    </a:lnTo>
                    <a:lnTo>
                      <a:pt x="17065" y="404847"/>
                    </a:lnTo>
                    <a:lnTo>
                      <a:pt x="19852" y="364389"/>
                    </a:lnTo>
                    <a:lnTo>
                      <a:pt x="22618" y="323919"/>
                    </a:lnTo>
                    <a:lnTo>
                      <a:pt x="25365" y="283443"/>
                    </a:lnTo>
                    <a:lnTo>
                      <a:pt x="28092" y="242967"/>
                    </a:lnTo>
                    <a:lnTo>
                      <a:pt x="30798" y="202493"/>
                    </a:lnTo>
                    <a:lnTo>
                      <a:pt x="33486" y="161994"/>
                    </a:lnTo>
                    <a:lnTo>
                      <a:pt x="36153" y="121497"/>
                    </a:lnTo>
                    <a:lnTo>
                      <a:pt x="38800" y="81009"/>
                    </a:lnTo>
                    <a:lnTo>
                      <a:pt x="41427" y="40510"/>
                    </a:lnTo>
                    <a:close/>
                  </a:path>
                </a:pathLst>
              </a:custGeom>
              <a:grpFill/>
              <a:ln w="3175"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n-AU" sz="1600" dirty="0">
                  <a:solidFill>
                    <a:schemeClr val="tx1"/>
                  </a:solidFill>
                  <a:latin typeface="Arial" panose="020B0604020202020204" pitchFamily="34" charset="0"/>
                  <a:cs typeface="Arial" panose="020B0604020202020204" pitchFamily="34" charset="0"/>
                </a:endParaRPr>
              </a:p>
            </p:txBody>
          </p:sp>
          <p:sp>
            <p:nvSpPr>
              <p:cNvPr id="12" name="Freeform 51">
                <a:extLst>
                  <a:ext uri="{FF2B5EF4-FFF2-40B4-BE49-F238E27FC236}">
                    <a16:creationId xmlns:a16="http://schemas.microsoft.com/office/drawing/2014/main" id="{6E7104E6-3D8C-28E5-B2A8-64F1D3EE78BB}"/>
                  </a:ext>
                </a:extLst>
              </p:cNvPr>
              <p:cNvSpPr>
                <a:spLocks noChangeAspect="1"/>
              </p:cNvSpPr>
              <p:nvPr>
                <p:custDataLst>
                  <p:tags r:id="rId6"/>
                </p:custDataLst>
              </p:nvPr>
            </p:nvSpPr>
            <p:spPr>
              <a:xfrm>
                <a:off x="4086025" y="3820286"/>
                <a:ext cx="1390250" cy="1579183"/>
              </a:xfrm>
              <a:custGeom>
                <a:avLst/>
                <a:gdLst/>
                <a:ahLst/>
                <a:cxnLst/>
                <a:rect l="l" t="t" r="r" b="b"/>
                <a:pathLst>
                  <a:path w="1390250" h="1579183">
                    <a:moveTo>
                      <a:pt x="922736" y="1242390"/>
                    </a:moveTo>
                    <a:lnTo>
                      <a:pt x="924520" y="1242797"/>
                    </a:lnTo>
                    <a:lnTo>
                      <a:pt x="933187" y="1246314"/>
                    </a:lnTo>
                    <a:lnTo>
                      <a:pt x="934142" y="1246390"/>
                    </a:lnTo>
                    <a:lnTo>
                      <a:pt x="935081" y="1246056"/>
                    </a:lnTo>
                    <a:lnTo>
                      <a:pt x="937091" y="1244649"/>
                    </a:lnTo>
                    <a:lnTo>
                      <a:pt x="938925" y="1244651"/>
                    </a:lnTo>
                    <a:lnTo>
                      <a:pt x="941685" y="1245032"/>
                    </a:lnTo>
                    <a:lnTo>
                      <a:pt x="943472" y="1244876"/>
                    </a:lnTo>
                    <a:lnTo>
                      <a:pt x="947296" y="1243588"/>
                    </a:lnTo>
                    <a:lnTo>
                      <a:pt x="949188" y="1243405"/>
                    </a:lnTo>
                    <a:lnTo>
                      <a:pt x="950760" y="1244342"/>
                    </a:lnTo>
                    <a:lnTo>
                      <a:pt x="952994" y="1243355"/>
                    </a:lnTo>
                    <a:lnTo>
                      <a:pt x="954147" y="1244477"/>
                    </a:lnTo>
                    <a:lnTo>
                      <a:pt x="954006" y="1246180"/>
                    </a:lnTo>
                    <a:lnTo>
                      <a:pt x="952471" y="1247046"/>
                    </a:lnTo>
                    <a:lnTo>
                      <a:pt x="950188" y="1247780"/>
                    </a:lnTo>
                    <a:lnTo>
                      <a:pt x="948573" y="1249524"/>
                    </a:lnTo>
                    <a:lnTo>
                      <a:pt x="948310" y="1251337"/>
                    </a:lnTo>
                    <a:lnTo>
                      <a:pt x="950071" y="1252219"/>
                    </a:lnTo>
                    <a:lnTo>
                      <a:pt x="953661" y="1252350"/>
                    </a:lnTo>
                    <a:lnTo>
                      <a:pt x="955152" y="1252698"/>
                    </a:lnTo>
                    <a:lnTo>
                      <a:pt x="955184" y="1253391"/>
                    </a:lnTo>
                    <a:lnTo>
                      <a:pt x="952546" y="1256878"/>
                    </a:lnTo>
                    <a:lnTo>
                      <a:pt x="947797" y="1261798"/>
                    </a:lnTo>
                    <a:lnTo>
                      <a:pt x="949909" y="1264075"/>
                    </a:lnTo>
                    <a:lnTo>
                      <a:pt x="952211" y="1264242"/>
                    </a:lnTo>
                    <a:lnTo>
                      <a:pt x="954554" y="1264045"/>
                    </a:lnTo>
                    <a:lnTo>
                      <a:pt x="958672" y="1266147"/>
                    </a:lnTo>
                    <a:lnTo>
                      <a:pt x="961358" y="1266090"/>
                    </a:lnTo>
                    <a:lnTo>
                      <a:pt x="965724" y="1265185"/>
                    </a:lnTo>
                    <a:lnTo>
                      <a:pt x="967021" y="1264668"/>
                    </a:lnTo>
                    <a:lnTo>
                      <a:pt x="967813" y="1264163"/>
                    </a:lnTo>
                    <a:lnTo>
                      <a:pt x="968469" y="1264199"/>
                    </a:lnTo>
                    <a:lnTo>
                      <a:pt x="969310" y="1265320"/>
                    </a:lnTo>
                    <a:lnTo>
                      <a:pt x="969762" y="1266532"/>
                    </a:lnTo>
                    <a:lnTo>
                      <a:pt x="969670" y="1267472"/>
                    </a:lnTo>
                    <a:lnTo>
                      <a:pt x="969341" y="1268528"/>
                    </a:lnTo>
                    <a:lnTo>
                      <a:pt x="969100" y="1270112"/>
                    </a:lnTo>
                    <a:lnTo>
                      <a:pt x="969776" y="1272653"/>
                    </a:lnTo>
                    <a:lnTo>
                      <a:pt x="971658" y="1273584"/>
                    </a:lnTo>
                    <a:lnTo>
                      <a:pt x="974033" y="1273391"/>
                    </a:lnTo>
                    <a:lnTo>
                      <a:pt x="976238" y="1272628"/>
                    </a:lnTo>
                    <a:lnTo>
                      <a:pt x="977905" y="1271456"/>
                    </a:lnTo>
                    <a:lnTo>
                      <a:pt x="979357" y="1269730"/>
                    </a:lnTo>
                    <a:lnTo>
                      <a:pt x="980393" y="1267612"/>
                    </a:lnTo>
                    <a:lnTo>
                      <a:pt x="980856" y="1265293"/>
                    </a:lnTo>
                    <a:lnTo>
                      <a:pt x="982173" y="1263384"/>
                    </a:lnTo>
                    <a:lnTo>
                      <a:pt x="985024" y="1263160"/>
                    </a:lnTo>
                    <a:lnTo>
                      <a:pt x="988153" y="1263766"/>
                    </a:lnTo>
                    <a:lnTo>
                      <a:pt x="992421" y="1265245"/>
                    </a:lnTo>
                    <a:lnTo>
                      <a:pt x="996648" y="1267615"/>
                    </a:lnTo>
                    <a:lnTo>
                      <a:pt x="998368" y="1268136"/>
                    </a:lnTo>
                    <a:lnTo>
                      <a:pt x="998567" y="1268824"/>
                    </a:lnTo>
                    <a:lnTo>
                      <a:pt x="999154" y="1273093"/>
                    </a:lnTo>
                    <a:lnTo>
                      <a:pt x="999718" y="1274405"/>
                    </a:lnTo>
                    <a:lnTo>
                      <a:pt x="1001119" y="1275154"/>
                    </a:lnTo>
                    <a:lnTo>
                      <a:pt x="1002796" y="1275463"/>
                    </a:lnTo>
                    <a:lnTo>
                      <a:pt x="1004844" y="1275525"/>
                    </a:lnTo>
                    <a:lnTo>
                      <a:pt x="1004116" y="1277382"/>
                    </a:lnTo>
                    <a:lnTo>
                      <a:pt x="1004494" y="1279693"/>
                    </a:lnTo>
                    <a:lnTo>
                      <a:pt x="1004154" y="1281629"/>
                    </a:lnTo>
                    <a:lnTo>
                      <a:pt x="1001295" y="1282330"/>
                    </a:lnTo>
                    <a:lnTo>
                      <a:pt x="999982" y="1283188"/>
                    </a:lnTo>
                    <a:lnTo>
                      <a:pt x="996968" y="1287238"/>
                    </a:lnTo>
                    <a:lnTo>
                      <a:pt x="995645" y="1288326"/>
                    </a:lnTo>
                    <a:lnTo>
                      <a:pt x="993445" y="1288301"/>
                    </a:lnTo>
                    <a:lnTo>
                      <a:pt x="991075" y="1287483"/>
                    </a:lnTo>
                    <a:lnTo>
                      <a:pt x="988974" y="1286236"/>
                    </a:lnTo>
                    <a:lnTo>
                      <a:pt x="985695" y="1283057"/>
                    </a:lnTo>
                    <a:lnTo>
                      <a:pt x="983835" y="1282272"/>
                    </a:lnTo>
                    <a:lnTo>
                      <a:pt x="981789" y="1282191"/>
                    </a:lnTo>
                    <a:lnTo>
                      <a:pt x="979371" y="1282411"/>
                    </a:lnTo>
                    <a:lnTo>
                      <a:pt x="977732" y="1282242"/>
                    </a:lnTo>
                    <a:lnTo>
                      <a:pt x="974721" y="1280806"/>
                    </a:lnTo>
                    <a:lnTo>
                      <a:pt x="972307" y="1280378"/>
                    </a:lnTo>
                    <a:lnTo>
                      <a:pt x="969719" y="1280384"/>
                    </a:lnTo>
                    <a:lnTo>
                      <a:pt x="965444" y="1281081"/>
                    </a:lnTo>
                    <a:lnTo>
                      <a:pt x="956547" y="1284677"/>
                    </a:lnTo>
                    <a:lnTo>
                      <a:pt x="951831" y="1285571"/>
                    </a:lnTo>
                    <a:lnTo>
                      <a:pt x="950137" y="1287301"/>
                    </a:lnTo>
                    <a:lnTo>
                      <a:pt x="949365" y="1289808"/>
                    </a:lnTo>
                    <a:lnTo>
                      <a:pt x="949448" y="1292713"/>
                    </a:lnTo>
                    <a:lnTo>
                      <a:pt x="949724" y="1293446"/>
                    </a:lnTo>
                    <a:lnTo>
                      <a:pt x="950182" y="1294092"/>
                    </a:lnTo>
                    <a:lnTo>
                      <a:pt x="950586" y="1294840"/>
                    </a:lnTo>
                    <a:lnTo>
                      <a:pt x="950746" y="1295894"/>
                    </a:lnTo>
                    <a:lnTo>
                      <a:pt x="950466" y="1297078"/>
                    </a:lnTo>
                    <a:lnTo>
                      <a:pt x="949940" y="1298022"/>
                    </a:lnTo>
                    <a:lnTo>
                      <a:pt x="949422" y="1298778"/>
                    </a:lnTo>
                    <a:lnTo>
                      <a:pt x="949168" y="1299334"/>
                    </a:lnTo>
                    <a:lnTo>
                      <a:pt x="948436" y="1300313"/>
                    </a:lnTo>
                    <a:lnTo>
                      <a:pt x="943356" y="1301355"/>
                    </a:lnTo>
                    <a:lnTo>
                      <a:pt x="936788" y="1305634"/>
                    </a:lnTo>
                    <a:lnTo>
                      <a:pt x="933177" y="1307088"/>
                    </a:lnTo>
                    <a:lnTo>
                      <a:pt x="931756" y="1305341"/>
                    </a:lnTo>
                    <a:lnTo>
                      <a:pt x="928785" y="1303425"/>
                    </a:lnTo>
                    <a:lnTo>
                      <a:pt x="924334" y="1297530"/>
                    </a:lnTo>
                    <a:lnTo>
                      <a:pt x="920977" y="1296178"/>
                    </a:lnTo>
                    <a:lnTo>
                      <a:pt x="915942" y="1295692"/>
                    </a:lnTo>
                    <a:lnTo>
                      <a:pt x="911123" y="1293508"/>
                    </a:lnTo>
                    <a:lnTo>
                      <a:pt x="909505" y="1293025"/>
                    </a:lnTo>
                    <a:lnTo>
                      <a:pt x="907808" y="1293021"/>
                    </a:lnTo>
                    <a:lnTo>
                      <a:pt x="905267" y="1294602"/>
                    </a:lnTo>
                    <a:lnTo>
                      <a:pt x="904431" y="1297277"/>
                    </a:lnTo>
                    <a:lnTo>
                      <a:pt x="903314" y="1299754"/>
                    </a:lnTo>
                    <a:lnTo>
                      <a:pt x="899996" y="1300756"/>
                    </a:lnTo>
                    <a:lnTo>
                      <a:pt x="898372" y="1300430"/>
                    </a:lnTo>
                    <a:lnTo>
                      <a:pt x="895055" y="1299108"/>
                    </a:lnTo>
                    <a:lnTo>
                      <a:pt x="893219" y="1298766"/>
                    </a:lnTo>
                    <a:lnTo>
                      <a:pt x="890023" y="1299450"/>
                    </a:lnTo>
                    <a:lnTo>
                      <a:pt x="888573" y="1299246"/>
                    </a:lnTo>
                    <a:lnTo>
                      <a:pt x="887530" y="1297716"/>
                    </a:lnTo>
                    <a:lnTo>
                      <a:pt x="880318" y="1300622"/>
                    </a:lnTo>
                    <a:lnTo>
                      <a:pt x="877008" y="1300959"/>
                    </a:lnTo>
                    <a:lnTo>
                      <a:pt x="873798" y="1299929"/>
                    </a:lnTo>
                    <a:lnTo>
                      <a:pt x="871765" y="1298359"/>
                    </a:lnTo>
                    <a:lnTo>
                      <a:pt x="871008" y="1298074"/>
                    </a:lnTo>
                    <a:lnTo>
                      <a:pt x="869807" y="1298289"/>
                    </a:lnTo>
                    <a:lnTo>
                      <a:pt x="867936" y="1299458"/>
                    </a:lnTo>
                    <a:lnTo>
                      <a:pt x="867031" y="1299725"/>
                    </a:lnTo>
                    <a:lnTo>
                      <a:pt x="864754" y="1299520"/>
                    </a:lnTo>
                    <a:lnTo>
                      <a:pt x="863542" y="1299578"/>
                    </a:lnTo>
                    <a:lnTo>
                      <a:pt x="862691" y="1300035"/>
                    </a:lnTo>
                    <a:lnTo>
                      <a:pt x="861438" y="1301338"/>
                    </a:lnTo>
                    <a:lnTo>
                      <a:pt x="860735" y="1301464"/>
                    </a:lnTo>
                    <a:lnTo>
                      <a:pt x="860046" y="1301151"/>
                    </a:lnTo>
                    <a:lnTo>
                      <a:pt x="858750" y="1301228"/>
                    </a:lnTo>
                    <a:lnTo>
                      <a:pt x="856890" y="1301813"/>
                    </a:lnTo>
                    <a:lnTo>
                      <a:pt x="855528" y="1302024"/>
                    </a:lnTo>
                    <a:lnTo>
                      <a:pt x="854685" y="1301246"/>
                    </a:lnTo>
                    <a:lnTo>
                      <a:pt x="854483" y="1298905"/>
                    </a:lnTo>
                    <a:lnTo>
                      <a:pt x="853922" y="1297318"/>
                    </a:lnTo>
                    <a:lnTo>
                      <a:pt x="852591" y="1294767"/>
                    </a:lnTo>
                    <a:lnTo>
                      <a:pt x="849751" y="1290423"/>
                    </a:lnTo>
                    <a:lnTo>
                      <a:pt x="848325" y="1289692"/>
                    </a:lnTo>
                    <a:lnTo>
                      <a:pt x="844429" y="1288891"/>
                    </a:lnTo>
                    <a:lnTo>
                      <a:pt x="842973" y="1288012"/>
                    </a:lnTo>
                    <a:lnTo>
                      <a:pt x="837002" y="1282088"/>
                    </a:lnTo>
                    <a:lnTo>
                      <a:pt x="837494" y="1280845"/>
                    </a:lnTo>
                    <a:lnTo>
                      <a:pt x="837626" y="1278293"/>
                    </a:lnTo>
                    <a:lnTo>
                      <a:pt x="837956" y="1276763"/>
                    </a:lnTo>
                    <a:lnTo>
                      <a:pt x="838454" y="1276138"/>
                    </a:lnTo>
                    <a:lnTo>
                      <a:pt x="839196" y="1275656"/>
                    </a:lnTo>
                    <a:lnTo>
                      <a:pt x="839865" y="1274753"/>
                    </a:lnTo>
                    <a:lnTo>
                      <a:pt x="840427" y="1271585"/>
                    </a:lnTo>
                    <a:lnTo>
                      <a:pt x="840907" y="1270446"/>
                    </a:lnTo>
                    <a:lnTo>
                      <a:pt x="841520" y="1269458"/>
                    </a:lnTo>
                    <a:lnTo>
                      <a:pt x="842187" y="1268649"/>
                    </a:lnTo>
                    <a:lnTo>
                      <a:pt x="842694" y="1267459"/>
                    </a:lnTo>
                    <a:lnTo>
                      <a:pt x="842416" y="1264948"/>
                    </a:lnTo>
                    <a:lnTo>
                      <a:pt x="842727" y="1263794"/>
                    </a:lnTo>
                    <a:lnTo>
                      <a:pt x="844480" y="1262430"/>
                    </a:lnTo>
                    <a:lnTo>
                      <a:pt x="846950" y="1261693"/>
                    </a:lnTo>
                    <a:lnTo>
                      <a:pt x="854335" y="1261233"/>
                    </a:lnTo>
                    <a:lnTo>
                      <a:pt x="859390" y="1258907"/>
                    </a:lnTo>
                    <a:lnTo>
                      <a:pt x="862494" y="1258673"/>
                    </a:lnTo>
                    <a:lnTo>
                      <a:pt x="863791" y="1258261"/>
                    </a:lnTo>
                    <a:lnTo>
                      <a:pt x="865454" y="1257137"/>
                    </a:lnTo>
                    <a:lnTo>
                      <a:pt x="866462" y="1256685"/>
                    </a:lnTo>
                    <a:lnTo>
                      <a:pt x="894911" y="1252891"/>
                    </a:lnTo>
                    <a:lnTo>
                      <a:pt x="896981" y="1252192"/>
                    </a:lnTo>
                    <a:lnTo>
                      <a:pt x="902333" y="1249610"/>
                    </a:lnTo>
                    <a:lnTo>
                      <a:pt x="916766" y="1246568"/>
                    </a:lnTo>
                    <a:lnTo>
                      <a:pt x="918174" y="1245609"/>
                    </a:lnTo>
                    <a:lnTo>
                      <a:pt x="919497" y="1244187"/>
                    </a:lnTo>
                    <a:lnTo>
                      <a:pt x="920935" y="1242895"/>
                    </a:lnTo>
                    <a:close/>
                    <a:moveTo>
                      <a:pt x="832755" y="1182598"/>
                    </a:moveTo>
                    <a:lnTo>
                      <a:pt x="834155" y="1183274"/>
                    </a:lnTo>
                    <a:lnTo>
                      <a:pt x="835334" y="1184940"/>
                    </a:lnTo>
                    <a:lnTo>
                      <a:pt x="836396" y="1186854"/>
                    </a:lnTo>
                    <a:lnTo>
                      <a:pt x="835698" y="1187716"/>
                    </a:lnTo>
                    <a:lnTo>
                      <a:pt x="834951" y="1186815"/>
                    </a:lnTo>
                    <a:lnTo>
                      <a:pt x="832763" y="1186820"/>
                    </a:lnTo>
                    <a:lnTo>
                      <a:pt x="831013" y="1186365"/>
                    </a:lnTo>
                    <a:lnTo>
                      <a:pt x="830243" y="1185360"/>
                    </a:lnTo>
                    <a:lnTo>
                      <a:pt x="831070" y="1183632"/>
                    </a:lnTo>
                    <a:close/>
                    <a:moveTo>
                      <a:pt x="796312" y="1155866"/>
                    </a:moveTo>
                    <a:lnTo>
                      <a:pt x="797902" y="1157087"/>
                    </a:lnTo>
                    <a:lnTo>
                      <a:pt x="802621" y="1165299"/>
                    </a:lnTo>
                    <a:lnTo>
                      <a:pt x="803801" y="1166595"/>
                    </a:lnTo>
                    <a:lnTo>
                      <a:pt x="804689" y="1167214"/>
                    </a:lnTo>
                    <a:lnTo>
                      <a:pt x="805310" y="1168130"/>
                    </a:lnTo>
                    <a:lnTo>
                      <a:pt x="805794" y="1170237"/>
                    </a:lnTo>
                    <a:lnTo>
                      <a:pt x="805932" y="1171801"/>
                    </a:lnTo>
                    <a:lnTo>
                      <a:pt x="805826" y="1173108"/>
                    </a:lnTo>
                    <a:lnTo>
                      <a:pt x="805329" y="1173609"/>
                    </a:lnTo>
                    <a:lnTo>
                      <a:pt x="804212" y="1172839"/>
                    </a:lnTo>
                    <a:lnTo>
                      <a:pt x="801213" y="1172242"/>
                    </a:lnTo>
                    <a:lnTo>
                      <a:pt x="800292" y="1170030"/>
                    </a:lnTo>
                    <a:lnTo>
                      <a:pt x="800134" y="1166957"/>
                    </a:lnTo>
                    <a:lnTo>
                      <a:pt x="799400" y="1163849"/>
                    </a:lnTo>
                    <a:lnTo>
                      <a:pt x="794900" y="1159562"/>
                    </a:lnTo>
                    <a:lnTo>
                      <a:pt x="793572" y="1156954"/>
                    </a:lnTo>
                    <a:close/>
                    <a:moveTo>
                      <a:pt x="931891" y="1099670"/>
                    </a:moveTo>
                    <a:lnTo>
                      <a:pt x="932257" y="1103006"/>
                    </a:lnTo>
                    <a:lnTo>
                      <a:pt x="931427" y="1106312"/>
                    </a:lnTo>
                    <a:lnTo>
                      <a:pt x="930041" y="1108058"/>
                    </a:lnTo>
                    <a:lnTo>
                      <a:pt x="928723" y="1106692"/>
                    </a:lnTo>
                    <a:lnTo>
                      <a:pt x="928170" y="1105069"/>
                    </a:lnTo>
                    <a:lnTo>
                      <a:pt x="929082" y="1103224"/>
                    </a:lnTo>
                    <a:close/>
                    <a:moveTo>
                      <a:pt x="631535" y="993058"/>
                    </a:moveTo>
                    <a:lnTo>
                      <a:pt x="631792" y="993511"/>
                    </a:lnTo>
                    <a:lnTo>
                      <a:pt x="632246" y="995088"/>
                    </a:lnTo>
                    <a:lnTo>
                      <a:pt x="632668" y="997859"/>
                    </a:lnTo>
                    <a:lnTo>
                      <a:pt x="631889" y="998689"/>
                    </a:lnTo>
                    <a:lnTo>
                      <a:pt x="630312" y="998819"/>
                    </a:lnTo>
                    <a:lnTo>
                      <a:pt x="628450" y="999439"/>
                    </a:lnTo>
                    <a:lnTo>
                      <a:pt x="626143" y="1003199"/>
                    </a:lnTo>
                    <a:lnTo>
                      <a:pt x="624898" y="1004213"/>
                    </a:lnTo>
                    <a:lnTo>
                      <a:pt x="624099" y="1002036"/>
                    </a:lnTo>
                    <a:lnTo>
                      <a:pt x="625348" y="998339"/>
                    </a:lnTo>
                    <a:lnTo>
                      <a:pt x="625553" y="997262"/>
                    </a:lnTo>
                    <a:lnTo>
                      <a:pt x="625589" y="995575"/>
                    </a:lnTo>
                    <a:lnTo>
                      <a:pt x="625789" y="994959"/>
                    </a:lnTo>
                    <a:lnTo>
                      <a:pt x="627190" y="994155"/>
                    </a:lnTo>
                    <a:lnTo>
                      <a:pt x="630147" y="993431"/>
                    </a:lnTo>
                    <a:lnTo>
                      <a:pt x="630393" y="993308"/>
                    </a:lnTo>
                    <a:close/>
                    <a:moveTo>
                      <a:pt x="539296" y="804735"/>
                    </a:moveTo>
                    <a:lnTo>
                      <a:pt x="539293" y="805511"/>
                    </a:lnTo>
                    <a:lnTo>
                      <a:pt x="533259" y="807338"/>
                    </a:lnTo>
                    <a:lnTo>
                      <a:pt x="534213" y="809354"/>
                    </a:lnTo>
                    <a:lnTo>
                      <a:pt x="534734" y="809984"/>
                    </a:lnTo>
                    <a:lnTo>
                      <a:pt x="533489" y="810610"/>
                    </a:lnTo>
                    <a:lnTo>
                      <a:pt x="532792" y="811803"/>
                    </a:lnTo>
                    <a:lnTo>
                      <a:pt x="532396" y="812966"/>
                    </a:lnTo>
                    <a:lnTo>
                      <a:pt x="532120" y="813500"/>
                    </a:lnTo>
                    <a:lnTo>
                      <a:pt x="530777" y="813664"/>
                    </a:lnTo>
                    <a:lnTo>
                      <a:pt x="527264" y="815249"/>
                    </a:lnTo>
                    <a:lnTo>
                      <a:pt x="524628" y="814132"/>
                    </a:lnTo>
                    <a:lnTo>
                      <a:pt x="524882" y="811815"/>
                    </a:lnTo>
                    <a:lnTo>
                      <a:pt x="526701" y="809240"/>
                    </a:lnTo>
                    <a:lnTo>
                      <a:pt x="528778" y="807326"/>
                    </a:lnTo>
                    <a:lnTo>
                      <a:pt x="530817" y="806230"/>
                    </a:lnTo>
                    <a:lnTo>
                      <a:pt x="533585" y="805305"/>
                    </a:lnTo>
                    <a:lnTo>
                      <a:pt x="536574" y="804736"/>
                    </a:lnTo>
                    <a:close/>
                    <a:moveTo>
                      <a:pt x="489028" y="0"/>
                    </a:moveTo>
                    <a:lnTo>
                      <a:pt x="521643" y="22"/>
                    </a:lnTo>
                    <a:lnTo>
                      <a:pt x="554254" y="114"/>
                    </a:lnTo>
                    <a:lnTo>
                      <a:pt x="586864" y="277"/>
                    </a:lnTo>
                    <a:lnTo>
                      <a:pt x="619477" y="511"/>
                    </a:lnTo>
                    <a:lnTo>
                      <a:pt x="652091" y="817"/>
                    </a:lnTo>
                    <a:lnTo>
                      <a:pt x="684697" y="1193"/>
                    </a:lnTo>
                    <a:lnTo>
                      <a:pt x="717308" y="1641"/>
                    </a:lnTo>
                    <a:lnTo>
                      <a:pt x="749909" y="2159"/>
                    </a:lnTo>
                    <a:lnTo>
                      <a:pt x="782516" y="2748"/>
                    </a:lnTo>
                    <a:lnTo>
                      <a:pt x="815112" y="3409"/>
                    </a:lnTo>
                    <a:lnTo>
                      <a:pt x="847713" y="4140"/>
                    </a:lnTo>
                    <a:lnTo>
                      <a:pt x="880296" y="4943"/>
                    </a:lnTo>
                    <a:lnTo>
                      <a:pt x="912896" y="5817"/>
                    </a:lnTo>
                    <a:lnTo>
                      <a:pt x="945479" y="6761"/>
                    </a:lnTo>
                    <a:lnTo>
                      <a:pt x="978062" y="7777"/>
                    </a:lnTo>
                    <a:lnTo>
                      <a:pt x="1010638" y="8863"/>
                    </a:lnTo>
                    <a:lnTo>
                      <a:pt x="1043211" y="10021"/>
                    </a:lnTo>
                    <a:lnTo>
                      <a:pt x="1086617" y="11675"/>
                    </a:lnTo>
                    <a:lnTo>
                      <a:pt x="1130030" y="13455"/>
                    </a:lnTo>
                    <a:lnTo>
                      <a:pt x="1173420" y="15362"/>
                    </a:lnTo>
                    <a:lnTo>
                      <a:pt x="1216805" y="17394"/>
                    </a:lnTo>
                    <a:lnTo>
                      <a:pt x="1260166" y="19553"/>
                    </a:lnTo>
                    <a:lnTo>
                      <a:pt x="1303526" y="21839"/>
                    </a:lnTo>
                    <a:lnTo>
                      <a:pt x="1346871" y="24251"/>
                    </a:lnTo>
                    <a:lnTo>
                      <a:pt x="1390197" y="26789"/>
                    </a:lnTo>
                    <a:lnTo>
                      <a:pt x="1390208" y="26790"/>
                    </a:lnTo>
                    <a:lnTo>
                      <a:pt x="1390215" y="26790"/>
                    </a:lnTo>
                    <a:lnTo>
                      <a:pt x="1390225" y="26791"/>
                    </a:lnTo>
                    <a:lnTo>
                      <a:pt x="1390232" y="26791"/>
                    </a:lnTo>
                    <a:lnTo>
                      <a:pt x="1390238" y="26792"/>
                    </a:lnTo>
                    <a:lnTo>
                      <a:pt x="1390250" y="26792"/>
                    </a:lnTo>
                    <a:lnTo>
                      <a:pt x="1387363" y="75184"/>
                    </a:lnTo>
                    <a:lnTo>
                      <a:pt x="1384447" y="123560"/>
                    </a:lnTo>
                    <a:lnTo>
                      <a:pt x="1381503" y="171935"/>
                    </a:lnTo>
                    <a:lnTo>
                      <a:pt x="1378530" y="220320"/>
                    </a:lnTo>
                    <a:lnTo>
                      <a:pt x="1375529" y="268690"/>
                    </a:lnTo>
                    <a:lnTo>
                      <a:pt x="1372499" y="317055"/>
                    </a:lnTo>
                    <a:lnTo>
                      <a:pt x="1369441" y="365431"/>
                    </a:lnTo>
                    <a:lnTo>
                      <a:pt x="1366354" y="413788"/>
                    </a:lnTo>
                    <a:lnTo>
                      <a:pt x="1363746" y="454298"/>
                    </a:lnTo>
                    <a:lnTo>
                      <a:pt x="1361119" y="494797"/>
                    </a:lnTo>
                    <a:lnTo>
                      <a:pt x="1358472" y="535285"/>
                    </a:lnTo>
                    <a:lnTo>
                      <a:pt x="1355805" y="575782"/>
                    </a:lnTo>
                    <a:lnTo>
                      <a:pt x="1353117" y="616281"/>
                    </a:lnTo>
                    <a:lnTo>
                      <a:pt x="1350411" y="656755"/>
                    </a:lnTo>
                    <a:lnTo>
                      <a:pt x="1347684" y="697231"/>
                    </a:lnTo>
                    <a:lnTo>
                      <a:pt x="1344937" y="737707"/>
                    </a:lnTo>
                    <a:lnTo>
                      <a:pt x="1342171" y="778177"/>
                    </a:lnTo>
                    <a:lnTo>
                      <a:pt x="1339384" y="818635"/>
                    </a:lnTo>
                    <a:lnTo>
                      <a:pt x="1336579" y="859079"/>
                    </a:lnTo>
                    <a:lnTo>
                      <a:pt x="1333753" y="899529"/>
                    </a:lnTo>
                    <a:lnTo>
                      <a:pt x="1330907" y="939972"/>
                    </a:lnTo>
                    <a:lnTo>
                      <a:pt x="1328042" y="980402"/>
                    </a:lnTo>
                    <a:lnTo>
                      <a:pt x="1325158" y="1020823"/>
                    </a:lnTo>
                    <a:lnTo>
                      <a:pt x="1322319" y="1060325"/>
                    </a:lnTo>
                    <a:lnTo>
                      <a:pt x="1321109" y="1057970"/>
                    </a:lnTo>
                    <a:lnTo>
                      <a:pt x="1319091" y="1055970"/>
                    </a:lnTo>
                    <a:lnTo>
                      <a:pt x="1318352" y="1066255"/>
                    </a:lnTo>
                    <a:lnTo>
                      <a:pt x="1313723" y="1130534"/>
                    </a:lnTo>
                    <a:lnTo>
                      <a:pt x="1309043" y="1194797"/>
                    </a:lnTo>
                    <a:lnTo>
                      <a:pt x="1304315" y="1259023"/>
                    </a:lnTo>
                    <a:lnTo>
                      <a:pt x="1299527" y="1323229"/>
                    </a:lnTo>
                    <a:lnTo>
                      <a:pt x="1294694" y="1387409"/>
                    </a:lnTo>
                    <a:lnTo>
                      <a:pt x="1289817" y="1451555"/>
                    </a:lnTo>
                    <a:lnTo>
                      <a:pt x="1284890" y="1515686"/>
                    </a:lnTo>
                    <a:lnTo>
                      <a:pt x="1279960" y="1579183"/>
                    </a:lnTo>
                    <a:lnTo>
                      <a:pt x="1278309" y="1578413"/>
                    </a:lnTo>
                    <a:lnTo>
                      <a:pt x="1253959" y="1578927"/>
                    </a:lnTo>
                    <a:lnTo>
                      <a:pt x="1251608" y="1578462"/>
                    </a:lnTo>
                    <a:lnTo>
                      <a:pt x="1249534" y="1577512"/>
                    </a:lnTo>
                    <a:lnTo>
                      <a:pt x="1247764" y="1576162"/>
                    </a:lnTo>
                    <a:lnTo>
                      <a:pt x="1246240" y="1574524"/>
                    </a:lnTo>
                    <a:lnTo>
                      <a:pt x="1245278" y="1574034"/>
                    </a:lnTo>
                    <a:lnTo>
                      <a:pt x="1242967" y="1574003"/>
                    </a:lnTo>
                    <a:lnTo>
                      <a:pt x="1242132" y="1573384"/>
                    </a:lnTo>
                    <a:lnTo>
                      <a:pt x="1241218" y="1572016"/>
                    </a:lnTo>
                    <a:lnTo>
                      <a:pt x="1240463" y="1571329"/>
                    </a:lnTo>
                    <a:lnTo>
                      <a:pt x="1238452" y="1570038"/>
                    </a:lnTo>
                    <a:lnTo>
                      <a:pt x="1231031" y="1562059"/>
                    </a:lnTo>
                    <a:lnTo>
                      <a:pt x="1229126" y="1560431"/>
                    </a:lnTo>
                    <a:lnTo>
                      <a:pt x="1225078" y="1558704"/>
                    </a:lnTo>
                    <a:lnTo>
                      <a:pt x="1223285" y="1557588"/>
                    </a:lnTo>
                    <a:lnTo>
                      <a:pt x="1223120" y="1557106"/>
                    </a:lnTo>
                    <a:lnTo>
                      <a:pt x="1222851" y="1555402"/>
                    </a:lnTo>
                    <a:lnTo>
                      <a:pt x="1222719" y="1554911"/>
                    </a:lnTo>
                    <a:lnTo>
                      <a:pt x="1222321" y="1554667"/>
                    </a:lnTo>
                    <a:lnTo>
                      <a:pt x="1221126" y="1554248"/>
                    </a:lnTo>
                    <a:lnTo>
                      <a:pt x="1220744" y="1553994"/>
                    </a:lnTo>
                    <a:lnTo>
                      <a:pt x="1219726" y="1552506"/>
                    </a:lnTo>
                    <a:lnTo>
                      <a:pt x="1219541" y="1551603"/>
                    </a:lnTo>
                    <a:lnTo>
                      <a:pt x="1219590" y="1549877"/>
                    </a:lnTo>
                    <a:lnTo>
                      <a:pt x="1219401" y="1547978"/>
                    </a:lnTo>
                    <a:lnTo>
                      <a:pt x="1218017" y="1543899"/>
                    </a:lnTo>
                    <a:lnTo>
                      <a:pt x="1213586" y="1534961"/>
                    </a:lnTo>
                    <a:lnTo>
                      <a:pt x="1213104" y="1532709"/>
                    </a:lnTo>
                    <a:lnTo>
                      <a:pt x="1209512" y="1524043"/>
                    </a:lnTo>
                    <a:lnTo>
                      <a:pt x="1206919" y="1520869"/>
                    </a:lnTo>
                    <a:lnTo>
                      <a:pt x="1199570" y="1514353"/>
                    </a:lnTo>
                    <a:lnTo>
                      <a:pt x="1197024" y="1510996"/>
                    </a:lnTo>
                    <a:lnTo>
                      <a:pt x="1197084" y="1510119"/>
                    </a:lnTo>
                    <a:lnTo>
                      <a:pt x="1199612" y="1509386"/>
                    </a:lnTo>
                    <a:lnTo>
                      <a:pt x="1199516" y="1506885"/>
                    </a:lnTo>
                    <a:lnTo>
                      <a:pt x="1197908" y="1504233"/>
                    </a:lnTo>
                    <a:lnTo>
                      <a:pt x="1195862" y="1502939"/>
                    </a:lnTo>
                    <a:lnTo>
                      <a:pt x="1194781" y="1502446"/>
                    </a:lnTo>
                    <a:lnTo>
                      <a:pt x="1192912" y="1500524"/>
                    </a:lnTo>
                    <a:lnTo>
                      <a:pt x="1191795" y="1500060"/>
                    </a:lnTo>
                    <a:lnTo>
                      <a:pt x="1191195" y="1499900"/>
                    </a:lnTo>
                    <a:lnTo>
                      <a:pt x="1190240" y="1499278"/>
                    </a:lnTo>
                    <a:lnTo>
                      <a:pt x="1189730" y="1499133"/>
                    </a:lnTo>
                    <a:lnTo>
                      <a:pt x="1189071" y="1499483"/>
                    </a:lnTo>
                    <a:lnTo>
                      <a:pt x="1188678" y="1500341"/>
                    </a:lnTo>
                    <a:lnTo>
                      <a:pt x="1188518" y="1501213"/>
                    </a:lnTo>
                    <a:lnTo>
                      <a:pt x="1188540" y="1501633"/>
                    </a:lnTo>
                    <a:lnTo>
                      <a:pt x="1185237" y="1499577"/>
                    </a:lnTo>
                    <a:lnTo>
                      <a:pt x="1167269" y="1470433"/>
                    </a:lnTo>
                    <a:lnTo>
                      <a:pt x="1165107" y="1464148"/>
                    </a:lnTo>
                    <a:lnTo>
                      <a:pt x="1162508" y="1458846"/>
                    </a:lnTo>
                    <a:lnTo>
                      <a:pt x="1163195" y="1457594"/>
                    </a:lnTo>
                    <a:lnTo>
                      <a:pt x="1164972" y="1456896"/>
                    </a:lnTo>
                    <a:lnTo>
                      <a:pt x="1166832" y="1455447"/>
                    </a:lnTo>
                    <a:lnTo>
                      <a:pt x="1167782" y="1452103"/>
                    </a:lnTo>
                    <a:lnTo>
                      <a:pt x="1166510" y="1449128"/>
                    </a:lnTo>
                    <a:lnTo>
                      <a:pt x="1164555" y="1446179"/>
                    </a:lnTo>
                    <a:lnTo>
                      <a:pt x="1163355" y="1442862"/>
                    </a:lnTo>
                    <a:lnTo>
                      <a:pt x="1163246" y="1438001"/>
                    </a:lnTo>
                    <a:lnTo>
                      <a:pt x="1162697" y="1436052"/>
                    </a:lnTo>
                    <a:lnTo>
                      <a:pt x="1161080" y="1433930"/>
                    </a:lnTo>
                    <a:lnTo>
                      <a:pt x="1158487" y="1432298"/>
                    </a:lnTo>
                    <a:lnTo>
                      <a:pt x="1157464" y="1431173"/>
                    </a:lnTo>
                    <a:lnTo>
                      <a:pt x="1157215" y="1429252"/>
                    </a:lnTo>
                    <a:lnTo>
                      <a:pt x="1169285" y="1423298"/>
                    </a:lnTo>
                    <a:lnTo>
                      <a:pt x="1172639" y="1420517"/>
                    </a:lnTo>
                    <a:lnTo>
                      <a:pt x="1175673" y="1416418"/>
                    </a:lnTo>
                    <a:lnTo>
                      <a:pt x="1177541" y="1411740"/>
                    </a:lnTo>
                    <a:lnTo>
                      <a:pt x="1178545" y="1406447"/>
                    </a:lnTo>
                    <a:lnTo>
                      <a:pt x="1178985" y="1389417"/>
                    </a:lnTo>
                    <a:lnTo>
                      <a:pt x="1178741" y="1387703"/>
                    </a:lnTo>
                    <a:lnTo>
                      <a:pt x="1167855" y="1354950"/>
                    </a:lnTo>
                    <a:lnTo>
                      <a:pt x="1159391" y="1332734"/>
                    </a:lnTo>
                    <a:lnTo>
                      <a:pt x="1153401" y="1315880"/>
                    </a:lnTo>
                    <a:lnTo>
                      <a:pt x="1151530" y="1313577"/>
                    </a:lnTo>
                    <a:lnTo>
                      <a:pt x="1148243" y="1310455"/>
                    </a:lnTo>
                    <a:lnTo>
                      <a:pt x="1144219" y="1303698"/>
                    </a:lnTo>
                    <a:lnTo>
                      <a:pt x="1143693" y="1301813"/>
                    </a:lnTo>
                    <a:lnTo>
                      <a:pt x="1142758" y="1300191"/>
                    </a:lnTo>
                    <a:lnTo>
                      <a:pt x="1124610" y="1279557"/>
                    </a:lnTo>
                    <a:lnTo>
                      <a:pt x="1117370" y="1271672"/>
                    </a:lnTo>
                    <a:lnTo>
                      <a:pt x="1113578" y="1269039"/>
                    </a:lnTo>
                    <a:lnTo>
                      <a:pt x="1110484" y="1265214"/>
                    </a:lnTo>
                    <a:lnTo>
                      <a:pt x="1107326" y="1263402"/>
                    </a:lnTo>
                    <a:lnTo>
                      <a:pt x="1103697" y="1259574"/>
                    </a:lnTo>
                    <a:lnTo>
                      <a:pt x="1100552" y="1257785"/>
                    </a:lnTo>
                    <a:lnTo>
                      <a:pt x="1097344" y="1254000"/>
                    </a:lnTo>
                    <a:lnTo>
                      <a:pt x="1094190" y="1252475"/>
                    </a:lnTo>
                    <a:lnTo>
                      <a:pt x="1089102" y="1248383"/>
                    </a:lnTo>
                    <a:lnTo>
                      <a:pt x="1093524" y="1247293"/>
                    </a:lnTo>
                    <a:lnTo>
                      <a:pt x="1097777" y="1249909"/>
                    </a:lnTo>
                    <a:lnTo>
                      <a:pt x="1132247" y="1285454"/>
                    </a:lnTo>
                    <a:lnTo>
                      <a:pt x="1142034" y="1296209"/>
                    </a:lnTo>
                    <a:lnTo>
                      <a:pt x="1146945" y="1302897"/>
                    </a:lnTo>
                    <a:lnTo>
                      <a:pt x="1153373" y="1312584"/>
                    </a:lnTo>
                    <a:lnTo>
                      <a:pt x="1156565" y="1320654"/>
                    </a:lnTo>
                    <a:lnTo>
                      <a:pt x="1162384" y="1336022"/>
                    </a:lnTo>
                    <a:lnTo>
                      <a:pt x="1163096" y="1336061"/>
                    </a:lnTo>
                    <a:lnTo>
                      <a:pt x="1162788" y="1330379"/>
                    </a:lnTo>
                    <a:lnTo>
                      <a:pt x="1157893" y="1316256"/>
                    </a:lnTo>
                    <a:lnTo>
                      <a:pt x="1157128" y="1311253"/>
                    </a:lnTo>
                    <a:lnTo>
                      <a:pt x="1156570" y="1309251"/>
                    </a:lnTo>
                    <a:lnTo>
                      <a:pt x="1145191" y="1292387"/>
                    </a:lnTo>
                    <a:lnTo>
                      <a:pt x="1143448" y="1290565"/>
                    </a:lnTo>
                    <a:lnTo>
                      <a:pt x="1139388" y="1288896"/>
                    </a:lnTo>
                    <a:lnTo>
                      <a:pt x="1137745" y="1286964"/>
                    </a:lnTo>
                    <a:lnTo>
                      <a:pt x="1135296" y="1283313"/>
                    </a:lnTo>
                    <a:lnTo>
                      <a:pt x="1116513" y="1264402"/>
                    </a:lnTo>
                    <a:lnTo>
                      <a:pt x="1114551" y="1263695"/>
                    </a:lnTo>
                    <a:lnTo>
                      <a:pt x="1108140" y="1257620"/>
                    </a:lnTo>
                    <a:lnTo>
                      <a:pt x="1107266" y="1256392"/>
                    </a:lnTo>
                    <a:lnTo>
                      <a:pt x="1103088" y="1253597"/>
                    </a:lnTo>
                    <a:lnTo>
                      <a:pt x="1101881" y="1252521"/>
                    </a:lnTo>
                    <a:lnTo>
                      <a:pt x="1101458" y="1250276"/>
                    </a:lnTo>
                    <a:lnTo>
                      <a:pt x="1102096" y="1248650"/>
                    </a:lnTo>
                    <a:lnTo>
                      <a:pt x="1103583" y="1248134"/>
                    </a:lnTo>
                    <a:lnTo>
                      <a:pt x="1105666" y="1249180"/>
                    </a:lnTo>
                    <a:lnTo>
                      <a:pt x="1105985" y="1245933"/>
                    </a:lnTo>
                    <a:lnTo>
                      <a:pt x="1107059" y="1243908"/>
                    </a:lnTo>
                    <a:lnTo>
                      <a:pt x="1110123" y="1240943"/>
                    </a:lnTo>
                    <a:lnTo>
                      <a:pt x="1112526" y="1239404"/>
                    </a:lnTo>
                    <a:lnTo>
                      <a:pt x="1114578" y="1240155"/>
                    </a:lnTo>
                    <a:lnTo>
                      <a:pt x="1117501" y="1243511"/>
                    </a:lnTo>
                    <a:lnTo>
                      <a:pt x="1119193" y="1244497"/>
                    </a:lnTo>
                    <a:lnTo>
                      <a:pt x="1121060" y="1245136"/>
                    </a:lnTo>
                    <a:lnTo>
                      <a:pt x="1122540" y="1246249"/>
                    </a:lnTo>
                    <a:lnTo>
                      <a:pt x="1123022" y="1248592"/>
                    </a:lnTo>
                    <a:lnTo>
                      <a:pt x="1122405" y="1251719"/>
                    </a:lnTo>
                    <a:lnTo>
                      <a:pt x="1121514" y="1253499"/>
                    </a:lnTo>
                    <a:lnTo>
                      <a:pt x="1121064" y="1254925"/>
                    </a:lnTo>
                    <a:lnTo>
                      <a:pt x="1121757" y="1257005"/>
                    </a:lnTo>
                    <a:lnTo>
                      <a:pt x="1122697" y="1257640"/>
                    </a:lnTo>
                    <a:lnTo>
                      <a:pt x="1123691" y="1257501"/>
                    </a:lnTo>
                    <a:lnTo>
                      <a:pt x="1124230" y="1257790"/>
                    </a:lnTo>
                    <a:lnTo>
                      <a:pt x="1123818" y="1259753"/>
                    </a:lnTo>
                    <a:lnTo>
                      <a:pt x="1122977" y="1260529"/>
                    </a:lnTo>
                    <a:lnTo>
                      <a:pt x="1121604" y="1261446"/>
                    </a:lnTo>
                    <a:lnTo>
                      <a:pt x="1120617" y="1262697"/>
                    </a:lnTo>
                    <a:lnTo>
                      <a:pt x="1121003" y="1264458"/>
                    </a:lnTo>
                    <a:lnTo>
                      <a:pt x="1122476" y="1265193"/>
                    </a:lnTo>
                    <a:lnTo>
                      <a:pt x="1128062" y="1266262"/>
                    </a:lnTo>
                    <a:lnTo>
                      <a:pt x="1129908" y="1266314"/>
                    </a:lnTo>
                    <a:lnTo>
                      <a:pt x="1132402" y="1264783"/>
                    </a:lnTo>
                    <a:lnTo>
                      <a:pt x="1132757" y="1262389"/>
                    </a:lnTo>
                    <a:lnTo>
                      <a:pt x="1132660" y="1259666"/>
                    </a:lnTo>
                    <a:lnTo>
                      <a:pt x="1133705" y="1257170"/>
                    </a:lnTo>
                    <a:lnTo>
                      <a:pt x="1135343" y="1254672"/>
                    </a:lnTo>
                    <a:lnTo>
                      <a:pt x="1134965" y="1252786"/>
                    </a:lnTo>
                    <a:lnTo>
                      <a:pt x="1127890" y="1245354"/>
                    </a:lnTo>
                    <a:lnTo>
                      <a:pt x="1126507" y="1244361"/>
                    </a:lnTo>
                    <a:lnTo>
                      <a:pt x="1122923" y="1243309"/>
                    </a:lnTo>
                    <a:lnTo>
                      <a:pt x="1121552" y="1242391"/>
                    </a:lnTo>
                    <a:lnTo>
                      <a:pt x="1121237" y="1240990"/>
                    </a:lnTo>
                    <a:lnTo>
                      <a:pt x="1122502" y="1240193"/>
                    </a:lnTo>
                    <a:lnTo>
                      <a:pt x="1125705" y="1239536"/>
                    </a:lnTo>
                    <a:lnTo>
                      <a:pt x="1126400" y="1239078"/>
                    </a:lnTo>
                    <a:lnTo>
                      <a:pt x="1126742" y="1238518"/>
                    </a:lnTo>
                    <a:lnTo>
                      <a:pt x="1127207" y="1238048"/>
                    </a:lnTo>
                    <a:lnTo>
                      <a:pt x="1128322" y="1237905"/>
                    </a:lnTo>
                    <a:lnTo>
                      <a:pt x="1129437" y="1238035"/>
                    </a:lnTo>
                    <a:lnTo>
                      <a:pt x="1135166" y="1239848"/>
                    </a:lnTo>
                    <a:lnTo>
                      <a:pt x="1136303" y="1239466"/>
                    </a:lnTo>
                    <a:lnTo>
                      <a:pt x="1137667" y="1237888"/>
                    </a:lnTo>
                    <a:lnTo>
                      <a:pt x="1138020" y="1236258"/>
                    </a:lnTo>
                    <a:lnTo>
                      <a:pt x="1137198" y="1234747"/>
                    </a:lnTo>
                    <a:lnTo>
                      <a:pt x="1136084" y="1233263"/>
                    </a:lnTo>
                    <a:lnTo>
                      <a:pt x="1135588" y="1231622"/>
                    </a:lnTo>
                    <a:lnTo>
                      <a:pt x="1137404" y="1226552"/>
                    </a:lnTo>
                    <a:lnTo>
                      <a:pt x="1137357" y="1224996"/>
                    </a:lnTo>
                    <a:lnTo>
                      <a:pt x="1136183" y="1224075"/>
                    </a:lnTo>
                    <a:lnTo>
                      <a:pt x="1134797" y="1224865"/>
                    </a:lnTo>
                    <a:lnTo>
                      <a:pt x="1132173" y="1227439"/>
                    </a:lnTo>
                    <a:lnTo>
                      <a:pt x="1131032" y="1222061"/>
                    </a:lnTo>
                    <a:lnTo>
                      <a:pt x="1127657" y="1218627"/>
                    </a:lnTo>
                    <a:lnTo>
                      <a:pt x="1123069" y="1216781"/>
                    </a:lnTo>
                    <a:lnTo>
                      <a:pt x="1118337" y="1216105"/>
                    </a:lnTo>
                    <a:lnTo>
                      <a:pt x="1118787" y="1216799"/>
                    </a:lnTo>
                    <a:lnTo>
                      <a:pt x="1119033" y="1217304"/>
                    </a:lnTo>
                    <a:lnTo>
                      <a:pt x="1119442" y="1217670"/>
                    </a:lnTo>
                    <a:lnTo>
                      <a:pt x="1120397" y="1217970"/>
                    </a:lnTo>
                    <a:lnTo>
                      <a:pt x="1118787" y="1219821"/>
                    </a:lnTo>
                    <a:lnTo>
                      <a:pt x="1113700" y="1222570"/>
                    </a:lnTo>
                    <a:lnTo>
                      <a:pt x="1111720" y="1224182"/>
                    </a:lnTo>
                    <a:lnTo>
                      <a:pt x="1109806" y="1225211"/>
                    </a:lnTo>
                    <a:lnTo>
                      <a:pt x="1106906" y="1225469"/>
                    </a:lnTo>
                    <a:lnTo>
                      <a:pt x="1103963" y="1225116"/>
                    </a:lnTo>
                    <a:lnTo>
                      <a:pt x="1102011" y="1224203"/>
                    </a:lnTo>
                    <a:lnTo>
                      <a:pt x="1097061" y="1225989"/>
                    </a:lnTo>
                    <a:lnTo>
                      <a:pt x="1094806" y="1227654"/>
                    </a:lnTo>
                    <a:lnTo>
                      <a:pt x="1093752" y="1230436"/>
                    </a:lnTo>
                    <a:lnTo>
                      <a:pt x="1094000" y="1234056"/>
                    </a:lnTo>
                    <a:lnTo>
                      <a:pt x="1095202" y="1235604"/>
                    </a:lnTo>
                    <a:lnTo>
                      <a:pt x="1099845" y="1237295"/>
                    </a:lnTo>
                    <a:lnTo>
                      <a:pt x="1101603" y="1238702"/>
                    </a:lnTo>
                    <a:lnTo>
                      <a:pt x="1102206" y="1240200"/>
                    </a:lnTo>
                    <a:lnTo>
                      <a:pt x="1101405" y="1241336"/>
                    </a:lnTo>
                    <a:lnTo>
                      <a:pt x="1098880" y="1241717"/>
                    </a:lnTo>
                    <a:lnTo>
                      <a:pt x="1097605" y="1241373"/>
                    </a:lnTo>
                    <a:lnTo>
                      <a:pt x="1095523" y="1240077"/>
                    </a:lnTo>
                    <a:lnTo>
                      <a:pt x="1089631" y="1238653"/>
                    </a:lnTo>
                    <a:lnTo>
                      <a:pt x="1088717" y="1237791"/>
                    </a:lnTo>
                    <a:lnTo>
                      <a:pt x="1087764" y="1235743"/>
                    </a:lnTo>
                    <a:lnTo>
                      <a:pt x="1086969" y="1234918"/>
                    </a:lnTo>
                    <a:lnTo>
                      <a:pt x="1085981" y="1234620"/>
                    </a:lnTo>
                    <a:lnTo>
                      <a:pt x="1077809" y="1234835"/>
                    </a:lnTo>
                    <a:lnTo>
                      <a:pt x="1076708" y="1235844"/>
                    </a:lnTo>
                    <a:lnTo>
                      <a:pt x="1078149" y="1238113"/>
                    </a:lnTo>
                    <a:lnTo>
                      <a:pt x="1079973" y="1238964"/>
                    </a:lnTo>
                    <a:lnTo>
                      <a:pt x="1087428" y="1239408"/>
                    </a:lnTo>
                    <a:lnTo>
                      <a:pt x="1088748" y="1239754"/>
                    </a:lnTo>
                    <a:lnTo>
                      <a:pt x="1089667" y="1240501"/>
                    </a:lnTo>
                    <a:lnTo>
                      <a:pt x="1091247" y="1242673"/>
                    </a:lnTo>
                    <a:lnTo>
                      <a:pt x="1092411" y="1243337"/>
                    </a:lnTo>
                    <a:lnTo>
                      <a:pt x="1093661" y="1243062"/>
                    </a:lnTo>
                    <a:lnTo>
                      <a:pt x="1094864" y="1242553"/>
                    </a:lnTo>
                    <a:lnTo>
                      <a:pt x="1095907" y="1242456"/>
                    </a:lnTo>
                    <a:lnTo>
                      <a:pt x="1097979" y="1243908"/>
                    </a:lnTo>
                    <a:lnTo>
                      <a:pt x="1097250" y="1245006"/>
                    </a:lnTo>
                    <a:lnTo>
                      <a:pt x="1094990" y="1245716"/>
                    </a:lnTo>
                    <a:lnTo>
                      <a:pt x="1092520" y="1245902"/>
                    </a:lnTo>
                    <a:lnTo>
                      <a:pt x="1091442" y="1245683"/>
                    </a:lnTo>
                    <a:lnTo>
                      <a:pt x="1089425" y="1244947"/>
                    </a:lnTo>
                    <a:lnTo>
                      <a:pt x="1088220" y="1244732"/>
                    </a:lnTo>
                    <a:lnTo>
                      <a:pt x="1087178" y="1244977"/>
                    </a:lnTo>
                    <a:lnTo>
                      <a:pt x="1085452" y="1246133"/>
                    </a:lnTo>
                    <a:lnTo>
                      <a:pt x="1084128" y="1246218"/>
                    </a:lnTo>
                    <a:lnTo>
                      <a:pt x="1082367" y="1245484"/>
                    </a:lnTo>
                    <a:lnTo>
                      <a:pt x="1078505" y="1243017"/>
                    </a:lnTo>
                    <a:lnTo>
                      <a:pt x="1076095" y="1242401"/>
                    </a:lnTo>
                    <a:lnTo>
                      <a:pt x="1071297" y="1242652"/>
                    </a:lnTo>
                    <a:lnTo>
                      <a:pt x="1062210" y="1244785"/>
                    </a:lnTo>
                    <a:lnTo>
                      <a:pt x="1059877" y="1245781"/>
                    </a:lnTo>
                    <a:lnTo>
                      <a:pt x="1058836" y="1247370"/>
                    </a:lnTo>
                    <a:lnTo>
                      <a:pt x="1057987" y="1249377"/>
                    </a:lnTo>
                    <a:lnTo>
                      <a:pt x="1056104" y="1251148"/>
                    </a:lnTo>
                    <a:lnTo>
                      <a:pt x="1052111" y="1253706"/>
                    </a:lnTo>
                    <a:lnTo>
                      <a:pt x="1048042" y="1255413"/>
                    </a:lnTo>
                    <a:lnTo>
                      <a:pt x="1038072" y="1256507"/>
                    </a:lnTo>
                    <a:lnTo>
                      <a:pt x="1021680" y="1255029"/>
                    </a:lnTo>
                    <a:lnTo>
                      <a:pt x="1021727" y="1254067"/>
                    </a:lnTo>
                    <a:lnTo>
                      <a:pt x="1020002" y="1255210"/>
                    </a:lnTo>
                    <a:lnTo>
                      <a:pt x="1017795" y="1256250"/>
                    </a:lnTo>
                    <a:lnTo>
                      <a:pt x="1015430" y="1256990"/>
                    </a:lnTo>
                    <a:lnTo>
                      <a:pt x="1013279" y="1257236"/>
                    </a:lnTo>
                    <a:lnTo>
                      <a:pt x="1010686" y="1256689"/>
                    </a:lnTo>
                    <a:lnTo>
                      <a:pt x="1008805" y="1255531"/>
                    </a:lnTo>
                    <a:lnTo>
                      <a:pt x="1003692" y="1250280"/>
                    </a:lnTo>
                    <a:lnTo>
                      <a:pt x="1003497" y="1248951"/>
                    </a:lnTo>
                    <a:lnTo>
                      <a:pt x="1004240" y="1247347"/>
                    </a:lnTo>
                    <a:lnTo>
                      <a:pt x="1004877" y="1244175"/>
                    </a:lnTo>
                    <a:lnTo>
                      <a:pt x="1005692" y="1241944"/>
                    </a:lnTo>
                    <a:lnTo>
                      <a:pt x="1007493" y="1240099"/>
                    </a:lnTo>
                    <a:lnTo>
                      <a:pt x="1009711" y="1238702"/>
                    </a:lnTo>
                    <a:lnTo>
                      <a:pt x="1020267" y="1234212"/>
                    </a:lnTo>
                    <a:lnTo>
                      <a:pt x="1023519" y="1231675"/>
                    </a:lnTo>
                    <a:lnTo>
                      <a:pt x="1026651" y="1227812"/>
                    </a:lnTo>
                    <a:lnTo>
                      <a:pt x="1029473" y="1223277"/>
                    </a:lnTo>
                    <a:lnTo>
                      <a:pt x="1031335" y="1221007"/>
                    </a:lnTo>
                    <a:lnTo>
                      <a:pt x="1033148" y="1220099"/>
                    </a:lnTo>
                    <a:lnTo>
                      <a:pt x="1034818" y="1219667"/>
                    </a:lnTo>
                    <a:lnTo>
                      <a:pt x="1036995" y="1218587"/>
                    </a:lnTo>
                    <a:lnTo>
                      <a:pt x="1039011" y="1217227"/>
                    </a:lnTo>
                    <a:lnTo>
                      <a:pt x="1040206" y="1215999"/>
                    </a:lnTo>
                    <a:lnTo>
                      <a:pt x="1041007" y="1213370"/>
                    </a:lnTo>
                    <a:lnTo>
                      <a:pt x="1040904" y="1208164"/>
                    </a:lnTo>
                    <a:lnTo>
                      <a:pt x="1041509" y="1205505"/>
                    </a:lnTo>
                    <a:lnTo>
                      <a:pt x="1042232" y="1204467"/>
                    </a:lnTo>
                    <a:lnTo>
                      <a:pt x="1043119" y="1203761"/>
                    </a:lnTo>
                    <a:lnTo>
                      <a:pt x="1043937" y="1202884"/>
                    </a:lnTo>
                    <a:lnTo>
                      <a:pt x="1044531" y="1201305"/>
                    </a:lnTo>
                    <a:lnTo>
                      <a:pt x="1044586" y="1199682"/>
                    </a:lnTo>
                    <a:lnTo>
                      <a:pt x="1044186" y="1198385"/>
                    </a:lnTo>
                    <a:lnTo>
                      <a:pt x="1043687" y="1197168"/>
                    </a:lnTo>
                    <a:lnTo>
                      <a:pt x="1043432" y="1195899"/>
                    </a:lnTo>
                    <a:lnTo>
                      <a:pt x="1043476" y="1193456"/>
                    </a:lnTo>
                    <a:lnTo>
                      <a:pt x="1044684" y="1186272"/>
                    </a:lnTo>
                    <a:lnTo>
                      <a:pt x="1045861" y="1183921"/>
                    </a:lnTo>
                    <a:lnTo>
                      <a:pt x="1049338" y="1179521"/>
                    </a:lnTo>
                    <a:lnTo>
                      <a:pt x="1050153" y="1177197"/>
                    </a:lnTo>
                    <a:lnTo>
                      <a:pt x="1049963" y="1171681"/>
                    </a:lnTo>
                    <a:lnTo>
                      <a:pt x="1048497" y="1161075"/>
                    </a:lnTo>
                    <a:lnTo>
                      <a:pt x="1048304" y="1155874"/>
                    </a:lnTo>
                    <a:lnTo>
                      <a:pt x="1049612" y="1145378"/>
                    </a:lnTo>
                    <a:lnTo>
                      <a:pt x="1050495" y="1142751"/>
                    </a:lnTo>
                    <a:lnTo>
                      <a:pt x="1052197" y="1142595"/>
                    </a:lnTo>
                    <a:lnTo>
                      <a:pt x="1054038" y="1144187"/>
                    </a:lnTo>
                    <a:lnTo>
                      <a:pt x="1055286" y="1146896"/>
                    </a:lnTo>
                    <a:lnTo>
                      <a:pt x="1055688" y="1144396"/>
                    </a:lnTo>
                    <a:lnTo>
                      <a:pt x="1055452" y="1141489"/>
                    </a:lnTo>
                    <a:lnTo>
                      <a:pt x="1054432" y="1139053"/>
                    </a:lnTo>
                    <a:lnTo>
                      <a:pt x="1052497" y="1137971"/>
                    </a:lnTo>
                    <a:lnTo>
                      <a:pt x="1051322" y="1137584"/>
                    </a:lnTo>
                    <a:lnTo>
                      <a:pt x="1050303" y="1136658"/>
                    </a:lnTo>
                    <a:lnTo>
                      <a:pt x="1049614" y="1135369"/>
                    </a:lnTo>
                    <a:lnTo>
                      <a:pt x="1049390" y="1133922"/>
                    </a:lnTo>
                    <a:lnTo>
                      <a:pt x="1048832" y="1133331"/>
                    </a:lnTo>
                    <a:lnTo>
                      <a:pt x="1046079" y="1132257"/>
                    </a:lnTo>
                    <a:lnTo>
                      <a:pt x="1045152" y="1131567"/>
                    </a:lnTo>
                    <a:lnTo>
                      <a:pt x="1044647" y="1130203"/>
                    </a:lnTo>
                    <a:lnTo>
                      <a:pt x="1044657" y="1128933"/>
                    </a:lnTo>
                    <a:lnTo>
                      <a:pt x="1044774" y="1127616"/>
                    </a:lnTo>
                    <a:lnTo>
                      <a:pt x="1044626" y="1126193"/>
                    </a:lnTo>
                    <a:lnTo>
                      <a:pt x="1044193" y="1125147"/>
                    </a:lnTo>
                    <a:lnTo>
                      <a:pt x="1040584" y="1121299"/>
                    </a:lnTo>
                    <a:lnTo>
                      <a:pt x="1037595" y="1118937"/>
                    </a:lnTo>
                    <a:lnTo>
                      <a:pt x="1036396" y="1117029"/>
                    </a:lnTo>
                    <a:lnTo>
                      <a:pt x="1034996" y="1112039"/>
                    </a:lnTo>
                    <a:lnTo>
                      <a:pt x="1033856" y="1109767"/>
                    </a:lnTo>
                    <a:lnTo>
                      <a:pt x="1030187" y="1107546"/>
                    </a:lnTo>
                    <a:lnTo>
                      <a:pt x="1028704" y="1104777"/>
                    </a:lnTo>
                    <a:lnTo>
                      <a:pt x="1026941" y="1098881"/>
                    </a:lnTo>
                    <a:lnTo>
                      <a:pt x="1024095" y="1083561"/>
                    </a:lnTo>
                    <a:lnTo>
                      <a:pt x="1022023" y="1079311"/>
                    </a:lnTo>
                    <a:lnTo>
                      <a:pt x="1018589" y="1076988"/>
                    </a:lnTo>
                    <a:lnTo>
                      <a:pt x="1016882" y="1075523"/>
                    </a:lnTo>
                    <a:lnTo>
                      <a:pt x="1016751" y="1074206"/>
                    </a:lnTo>
                    <a:lnTo>
                      <a:pt x="1017964" y="1071664"/>
                    </a:lnTo>
                    <a:lnTo>
                      <a:pt x="1017515" y="1069285"/>
                    </a:lnTo>
                    <a:lnTo>
                      <a:pt x="1011653" y="1060319"/>
                    </a:lnTo>
                    <a:lnTo>
                      <a:pt x="1009380" y="1058193"/>
                    </a:lnTo>
                    <a:lnTo>
                      <a:pt x="1008238" y="1059752"/>
                    </a:lnTo>
                    <a:lnTo>
                      <a:pt x="1007650" y="1062572"/>
                    </a:lnTo>
                    <a:lnTo>
                      <a:pt x="1006432" y="1064853"/>
                    </a:lnTo>
                    <a:lnTo>
                      <a:pt x="1002203" y="1070666"/>
                    </a:lnTo>
                    <a:lnTo>
                      <a:pt x="1001360" y="1072825"/>
                    </a:lnTo>
                    <a:lnTo>
                      <a:pt x="1001338" y="1075268"/>
                    </a:lnTo>
                    <a:lnTo>
                      <a:pt x="1002616" y="1078036"/>
                    </a:lnTo>
                    <a:lnTo>
                      <a:pt x="1003297" y="1078934"/>
                    </a:lnTo>
                    <a:lnTo>
                      <a:pt x="1003913" y="1079965"/>
                    </a:lnTo>
                    <a:lnTo>
                      <a:pt x="1004033" y="1081145"/>
                    </a:lnTo>
                    <a:lnTo>
                      <a:pt x="999651" y="1087224"/>
                    </a:lnTo>
                    <a:lnTo>
                      <a:pt x="992036" y="1094437"/>
                    </a:lnTo>
                    <a:lnTo>
                      <a:pt x="991630" y="1096330"/>
                    </a:lnTo>
                    <a:lnTo>
                      <a:pt x="987293" y="1108592"/>
                    </a:lnTo>
                    <a:lnTo>
                      <a:pt x="986966" y="1110561"/>
                    </a:lnTo>
                    <a:lnTo>
                      <a:pt x="986827" y="1114143"/>
                    </a:lnTo>
                    <a:lnTo>
                      <a:pt x="986632" y="1115646"/>
                    </a:lnTo>
                    <a:lnTo>
                      <a:pt x="985968" y="1116753"/>
                    </a:lnTo>
                    <a:lnTo>
                      <a:pt x="988674" y="1121262"/>
                    </a:lnTo>
                    <a:lnTo>
                      <a:pt x="987167" y="1123826"/>
                    </a:lnTo>
                    <a:lnTo>
                      <a:pt x="985892" y="1126650"/>
                    </a:lnTo>
                    <a:lnTo>
                      <a:pt x="984970" y="1129709"/>
                    </a:lnTo>
                    <a:lnTo>
                      <a:pt x="983967" y="1138637"/>
                    </a:lnTo>
                    <a:lnTo>
                      <a:pt x="983552" y="1140414"/>
                    </a:lnTo>
                    <a:lnTo>
                      <a:pt x="982834" y="1142012"/>
                    </a:lnTo>
                    <a:lnTo>
                      <a:pt x="980776" y="1145183"/>
                    </a:lnTo>
                    <a:lnTo>
                      <a:pt x="980349" y="1146069"/>
                    </a:lnTo>
                    <a:lnTo>
                      <a:pt x="979817" y="1147569"/>
                    </a:lnTo>
                    <a:lnTo>
                      <a:pt x="977718" y="1150132"/>
                    </a:lnTo>
                    <a:lnTo>
                      <a:pt x="977203" y="1151256"/>
                    </a:lnTo>
                    <a:lnTo>
                      <a:pt x="976970" y="1153060"/>
                    </a:lnTo>
                    <a:lnTo>
                      <a:pt x="975373" y="1158662"/>
                    </a:lnTo>
                    <a:lnTo>
                      <a:pt x="972285" y="1166032"/>
                    </a:lnTo>
                    <a:lnTo>
                      <a:pt x="971232" y="1170092"/>
                    </a:lnTo>
                    <a:lnTo>
                      <a:pt x="971910" y="1173566"/>
                    </a:lnTo>
                    <a:lnTo>
                      <a:pt x="969540" y="1175165"/>
                    </a:lnTo>
                    <a:lnTo>
                      <a:pt x="968920" y="1176547"/>
                    </a:lnTo>
                    <a:lnTo>
                      <a:pt x="969351" y="1180987"/>
                    </a:lnTo>
                    <a:lnTo>
                      <a:pt x="968964" y="1185208"/>
                    </a:lnTo>
                    <a:lnTo>
                      <a:pt x="968799" y="1185841"/>
                    </a:lnTo>
                    <a:lnTo>
                      <a:pt x="968546" y="1186084"/>
                    </a:lnTo>
                    <a:lnTo>
                      <a:pt x="965473" y="1187478"/>
                    </a:lnTo>
                    <a:lnTo>
                      <a:pt x="962667" y="1190928"/>
                    </a:lnTo>
                    <a:lnTo>
                      <a:pt x="961677" y="1191740"/>
                    </a:lnTo>
                    <a:lnTo>
                      <a:pt x="960274" y="1191940"/>
                    </a:lnTo>
                    <a:lnTo>
                      <a:pt x="954909" y="1189909"/>
                    </a:lnTo>
                    <a:lnTo>
                      <a:pt x="951024" y="1186393"/>
                    </a:lnTo>
                    <a:lnTo>
                      <a:pt x="948881" y="1185110"/>
                    </a:lnTo>
                    <a:lnTo>
                      <a:pt x="947675" y="1184889"/>
                    </a:lnTo>
                    <a:lnTo>
                      <a:pt x="944562" y="1184956"/>
                    </a:lnTo>
                    <a:lnTo>
                      <a:pt x="943392" y="1184506"/>
                    </a:lnTo>
                    <a:lnTo>
                      <a:pt x="941545" y="1183330"/>
                    </a:lnTo>
                    <a:lnTo>
                      <a:pt x="940592" y="1183055"/>
                    </a:lnTo>
                    <a:lnTo>
                      <a:pt x="936604" y="1182789"/>
                    </a:lnTo>
                    <a:lnTo>
                      <a:pt x="934625" y="1182961"/>
                    </a:lnTo>
                    <a:lnTo>
                      <a:pt x="932263" y="1183644"/>
                    </a:lnTo>
                    <a:lnTo>
                      <a:pt x="930096" y="1185110"/>
                    </a:lnTo>
                    <a:lnTo>
                      <a:pt x="926479" y="1188844"/>
                    </a:lnTo>
                    <a:lnTo>
                      <a:pt x="924472" y="1189540"/>
                    </a:lnTo>
                    <a:lnTo>
                      <a:pt x="916997" y="1188482"/>
                    </a:lnTo>
                    <a:lnTo>
                      <a:pt x="914635" y="1189209"/>
                    </a:lnTo>
                    <a:lnTo>
                      <a:pt x="911330" y="1192401"/>
                    </a:lnTo>
                    <a:lnTo>
                      <a:pt x="909397" y="1195775"/>
                    </a:lnTo>
                    <a:lnTo>
                      <a:pt x="906931" y="1198000"/>
                    </a:lnTo>
                    <a:lnTo>
                      <a:pt x="902040" y="1197663"/>
                    </a:lnTo>
                    <a:lnTo>
                      <a:pt x="895689" y="1195626"/>
                    </a:lnTo>
                    <a:lnTo>
                      <a:pt x="893330" y="1195625"/>
                    </a:lnTo>
                    <a:lnTo>
                      <a:pt x="886998" y="1199041"/>
                    </a:lnTo>
                    <a:lnTo>
                      <a:pt x="883956" y="1202636"/>
                    </a:lnTo>
                    <a:lnTo>
                      <a:pt x="879700" y="1204129"/>
                    </a:lnTo>
                    <a:lnTo>
                      <a:pt x="875517" y="1203761"/>
                    </a:lnTo>
                    <a:lnTo>
                      <a:pt x="873733" y="1200669"/>
                    </a:lnTo>
                    <a:lnTo>
                      <a:pt x="873446" y="1200011"/>
                    </a:lnTo>
                    <a:lnTo>
                      <a:pt x="872046" y="1198691"/>
                    </a:lnTo>
                    <a:lnTo>
                      <a:pt x="871670" y="1197600"/>
                    </a:lnTo>
                    <a:lnTo>
                      <a:pt x="871869" y="1196779"/>
                    </a:lnTo>
                    <a:lnTo>
                      <a:pt x="872914" y="1194903"/>
                    </a:lnTo>
                    <a:lnTo>
                      <a:pt x="873181" y="1193653"/>
                    </a:lnTo>
                    <a:lnTo>
                      <a:pt x="873974" y="1192127"/>
                    </a:lnTo>
                    <a:lnTo>
                      <a:pt x="877672" y="1190174"/>
                    </a:lnTo>
                    <a:lnTo>
                      <a:pt x="879118" y="1188960"/>
                    </a:lnTo>
                    <a:lnTo>
                      <a:pt x="878365" y="1188057"/>
                    </a:lnTo>
                    <a:lnTo>
                      <a:pt x="879305" y="1187279"/>
                    </a:lnTo>
                    <a:lnTo>
                      <a:pt x="881272" y="1186165"/>
                    </a:lnTo>
                    <a:lnTo>
                      <a:pt x="882069" y="1185529"/>
                    </a:lnTo>
                    <a:lnTo>
                      <a:pt x="882517" y="1184820"/>
                    </a:lnTo>
                    <a:lnTo>
                      <a:pt x="883199" y="1183049"/>
                    </a:lnTo>
                    <a:lnTo>
                      <a:pt x="885605" y="1178545"/>
                    </a:lnTo>
                    <a:lnTo>
                      <a:pt x="885853" y="1176666"/>
                    </a:lnTo>
                    <a:lnTo>
                      <a:pt x="885422" y="1174200"/>
                    </a:lnTo>
                    <a:lnTo>
                      <a:pt x="884552" y="1172203"/>
                    </a:lnTo>
                    <a:lnTo>
                      <a:pt x="883852" y="1171050"/>
                    </a:lnTo>
                    <a:lnTo>
                      <a:pt x="883821" y="1169918"/>
                    </a:lnTo>
                    <a:lnTo>
                      <a:pt x="884974" y="1168025"/>
                    </a:lnTo>
                    <a:lnTo>
                      <a:pt x="887624" y="1165769"/>
                    </a:lnTo>
                    <a:lnTo>
                      <a:pt x="888204" y="1164268"/>
                    </a:lnTo>
                    <a:lnTo>
                      <a:pt x="887308" y="1161788"/>
                    </a:lnTo>
                    <a:lnTo>
                      <a:pt x="892053" y="1155752"/>
                    </a:lnTo>
                    <a:lnTo>
                      <a:pt x="892723" y="1153656"/>
                    </a:lnTo>
                    <a:lnTo>
                      <a:pt x="893877" y="1153482"/>
                    </a:lnTo>
                    <a:lnTo>
                      <a:pt x="900584" y="1156933"/>
                    </a:lnTo>
                    <a:lnTo>
                      <a:pt x="905295" y="1157221"/>
                    </a:lnTo>
                    <a:lnTo>
                      <a:pt x="914304" y="1155063"/>
                    </a:lnTo>
                    <a:lnTo>
                      <a:pt x="918893" y="1154963"/>
                    </a:lnTo>
                    <a:lnTo>
                      <a:pt x="921044" y="1155832"/>
                    </a:lnTo>
                    <a:lnTo>
                      <a:pt x="922027" y="1157018"/>
                    </a:lnTo>
                    <a:lnTo>
                      <a:pt x="923125" y="1158103"/>
                    </a:lnTo>
                    <a:lnTo>
                      <a:pt x="928304" y="1159474"/>
                    </a:lnTo>
                    <a:lnTo>
                      <a:pt x="930036" y="1160875"/>
                    </a:lnTo>
                    <a:lnTo>
                      <a:pt x="931832" y="1161712"/>
                    </a:lnTo>
                    <a:lnTo>
                      <a:pt x="934678" y="1160710"/>
                    </a:lnTo>
                    <a:lnTo>
                      <a:pt x="937829" y="1157202"/>
                    </a:lnTo>
                    <a:lnTo>
                      <a:pt x="938727" y="1152852"/>
                    </a:lnTo>
                    <a:lnTo>
                      <a:pt x="938856" y="1147835"/>
                    </a:lnTo>
                    <a:lnTo>
                      <a:pt x="939681" y="1142328"/>
                    </a:lnTo>
                    <a:lnTo>
                      <a:pt x="941564" y="1138683"/>
                    </a:lnTo>
                    <a:lnTo>
                      <a:pt x="942064" y="1137222"/>
                    </a:lnTo>
                    <a:lnTo>
                      <a:pt x="942203" y="1135686"/>
                    </a:lnTo>
                    <a:lnTo>
                      <a:pt x="942163" y="1132529"/>
                    </a:lnTo>
                    <a:lnTo>
                      <a:pt x="942312" y="1130982"/>
                    </a:lnTo>
                    <a:lnTo>
                      <a:pt x="946432" y="1118902"/>
                    </a:lnTo>
                    <a:lnTo>
                      <a:pt x="945122" y="1115248"/>
                    </a:lnTo>
                    <a:lnTo>
                      <a:pt x="944767" y="1110643"/>
                    </a:lnTo>
                    <a:lnTo>
                      <a:pt x="943446" y="1107042"/>
                    </a:lnTo>
                    <a:lnTo>
                      <a:pt x="943897" y="1101574"/>
                    </a:lnTo>
                    <a:lnTo>
                      <a:pt x="943571" y="1099277"/>
                    </a:lnTo>
                    <a:lnTo>
                      <a:pt x="941638" y="1096798"/>
                    </a:lnTo>
                    <a:lnTo>
                      <a:pt x="940056" y="1097298"/>
                    </a:lnTo>
                    <a:lnTo>
                      <a:pt x="938533" y="1098944"/>
                    </a:lnTo>
                    <a:lnTo>
                      <a:pt x="936702" y="1099835"/>
                    </a:lnTo>
                    <a:lnTo>
                      <a:pt x="936852" y="1098666"/>
                    </a:lnTo>
                    <a:lnTo>
                      <a:pt x="939258" y="1093066"/>
                    </a:lnTo>
                    <a:lnTo>
                      <a:pt x="940313" y="1091173"/>
                    </a:lnTo>
                    <a:lnTo>
                      <a:pt x="940718" y="1091061"/>
                    </a:lnTo>
                    <a:lnTo>
                      <a:pt x="942026" y="1091337"/>
                    </a:lnTo>
                    <a:lnTo>
                      <a:pt x="942430" y="1091246"/>
                    </a:lnTo>
                    <a:lnTo>
                      <a:pt x="942686" y="1090689"/>
                    </a:lnTo>
                    <a:lnTo>
                      <a:pt x="943083" y="1089214"/>
                    </a:lnTo>
                    <a:lnTo>
                      <a:pt x="943793" y="1087739"/>
                    </a:lnTo>
                    <a:lnTo>
                      <a:pt x="944708" y="1085034"/>
                    </a:lnTo>
                    <a:lnTo>
                      <a:pt x="945965" y="1075682"/>
                    </a:lnTo>
                    <a:lnTo>
                      <a:pt x="946078" y="1072812"/>
                    </a:lnTo>
                    <a:lnTo>
                      <a:pt x="945862" y="1069910"/>
                    </a:lnTo>
                    <a:lnTo>
                      <a:pt x="945345" y="1066914"/>
                    </a:lnTo>
                    <a:lnTo>
                      <a:pt x="944490" y="1064094"/>
                    </a:lnTo>
                    <a:lnTo>
                      <a:pt x="942471" y="1060290"/>
                    </a:lnTo>
                    <a:lnTo>
                      <a:pt x="942356" y="1059216"/>
                    </a:lnTo>
                    <a:lnTo>
                      <a:pt x="942733" y="1058285"/>
                    </a:lnTo>
                    <a:lnTo>
                      <a:pt x="943397" y="1057333"/>
                    </a:lnTo>
                    <a:lnTo>
                      <a:pt x="944386" y="1056990"/>
                    </a:lnTo>
                    <a:lnTo>
                      <a:pt x="946905" y="1058494"/>
                    </a:lnTo>
                    <a:lnTo>
                      <a:pt x="948167" y="1058727"/>
                    </a:lnTo>
                    <a:lnTo>
                      <a:pt x="949623" y="1057173"/>
                    </a:lnTo>
                    <a:lnTo>
                      <a:pt x="952989" y="1050759"/>
                    </a:lnTo>
                    <a:lnTo>
                      <a:pt x="953668" y="1048832"/>
                    </a:lnTo>
                    <a:lnTo>
                      <a:pt x="953684" y="1047112"/>
                    </a:lnTo>
                    <a:lnTo>
                      <a:pt x="953504" y="1045931"/>
                    </a:lnTo>
                    <a:lnTo>
                      <a:pt x="952434" y="1043050"/>
                    </a:lnTo>
                    <a:lnTo>
                      <a:pt x="951829" y="1041801"/>
                    </a:lnTo>
                    <a:lnTo>
                      <a:pt x="951571" y="1041457"/>
                    </a:lnTo>
                    <a:lnTo>
                      <a:pt x="952570" y="1039604"/>
                    </a:lnTo>
                    <a:lnTo>
                      <a:pt x="953961" y="1037566"/>
                    </a:lnTo>
                    <a:lnTo>
                      <a:pt x="956041" y="1035301"/>
                    </a:lnTo>
                    <a:lnTo>
                      <a:pt x="958172" y="1033489"/>
                    </a:lnTo>
                    <a:lnTo>
                      <a:pt x="960859" y="1032264"/>
                    </a:lnTo>
                    <a:lnTo>
                      <a:pt x="961748" y="1031016"/>
                    </a:lnTo>
                    <a:lnTo>
                      <a:pt x="962348" y="1029558"/>
                    </a:lnTo>
                    <a:lnTo>
                      <a:pt x="962554" y="1028370"/>
                    </a:lnTo>
                    <a:lnTo>
                      <a:pt x="962170" y="1026845"/>
                    </a:lnTo>
                    <a:lnTo>
                      <a:pt x="961452" y="1025823"/>
                    </a:lnTo>
                    <a:lnTo>
                      <a:pt x="960595" y="1024953"/>
                    </a:lnTo>
                    <a:lnTo>
                      <a:pt x="959801" y="1023865"/>
                    </a:lnTo>
                    <a:lnTo>
                      <a:pt x="961496" y="1022971"/>
                    </a:lnTo>
                    <a:lnTo>
                      <a:pt x="963014" y="1021536"/>
                    </a:lnTo>
                    <a:lnTo>
                      <a:pt x="965556" y="1018345"/>
                    </a:lnTo>
                    <a:lnTo>
                      <a:pt x="971183" y="1013514"/>
                    </a:lnTo>
                    <a:lnTo>
                      <a:pt x="972419" y="1012804"/>
                    </a:lnTo>
                    <a:lnTo>
                      <a:pt x="976675" y="1005082"/>
                    </a:lnTo>
                    <a:lnTo>
                      <a:pt x="979498" y="1000979"/>
                    </a:lnTo>
                    <a:lnTo>
                      <a:pt x="981386" y="1001690"/>
                    </a:lnTo>
                    <a:lnTo>
                      <a:pt x="982041" y="1001715"/>
                    </a:lnTo>
                    <a:lnTo>
                      <a:pt x="989140" y="992654"/>
                    </a:lnTo>
                    <a:lnTo>
                      <a:pt x="991002" y="989078"/>
                    </a:lnTo>
                    <a:lnTo>
                      <a:pt x="993728" y="987869"/>
                    </a:lnTo>
                    <a:lnTo>
                      <a:pt x="994368" y="988996"/>
                    </a:lnTo>
                    <a:lnTo>
                      <a:pt x="992984" y="991189"/>
                    </a:lnTo>
                    <a:lnTo>
                      <a:pt x="993764" y="993013"/>
                    </a:lnTo>
                    <a:lnTo>
                      <a:pt x="996498" y="991687"/>
                    </a:lnTo>
                    <a:lnTo>
                      <a:pt x="996825" y="989989"/>
                    </a:lnTo>
                    <a:lnTo>
                      <a:pt x="996684" y="986729"/>
                    </a:lnTo>
                    <a:lnTo>
                      <a:pt x="997482" y="983471"/>
                    </a:lnTo>
                    <a:lnTo>
                      <a:pt x="997695" y="980304"/>
                    </a:lnTo>
                    <a:lnTo>
                      <a:pt x="996876" y="978131"/>
                    </a:lnTo>
                    <a:lnTo>
                      <a:pt x="995868" y="975081"/>
                    </a:lnTo>
                    <a:lnTo>
                      <a:pt x="994451" y="970915"/>
                    </a:lnTo>
                    <a:lnTo>
                      <a:pt x="993348" y="968612"/>
                    </a:lnTo>
                    <a:lnTo>
                      <a:pt x="992450" y="966838"/>
                    </a:lnTo>
                    <a:lnTo>
                      <a:pt x="991489" y="965270"/>
                    </a:lnTo>
                    <a:lnTo>
                      <a:pt x="990326" y="963022"/>
                    </a:lnTo>
                    <a:lnTo>
                      <a:pt x="990697" y="960208"/>
                    </a:lnTo>
                    <a:lnTo>
                      <a:pt x="991316" y="958214"/>
                    </a:lnTo>
                    <a:lnTo>
                      <a:pt x="990546" y="956215"/>
                    </a:lnTo>
                    <a:lnTo>
                      <a:pt x="988706" y="953591"/>
                    </a:lnTo>
                    <a:lnTo>
                      <a:pt x="986119" y="949661"/>
                    </a:lnTo>
                    <a:lnTo>
                      <a:pt x="985464" y="945296"/>
                    </a:lnTo>
                    <a:lnTo>
                      <a:pt x="986760" y="943629"/>
                    </a:lnTo>
                    <a:lnTo>
                      <a:pt x="987767" y="941001"/>
                    </a:lnTo>
                    <a:lnTo>
                      <a:pt x="989035" y="938467"/>
                    </a:lnTo>
                    <a:lnTo>
                      <a:pt x="990647" y="936544"/>
                    </a:lnTo>
                    <a:lnTo>
                      <a:pt x="994954" y="935249"/>
                    </a:lnTo>
                    <a:lnTo>
                      <a:pt x="1001400" y="930898"/>
                    </a:lnTo>
                    <a:lnTo>
                      <a:pt x="1001980" y="930921"/>
                    </a:lnTo>
                    <a:lnTo>
                      <a:pt x="1002953" y="931651"/>
                    </a:lnTo>
                    <a:lnTo>
                      <a:pt x="1003582" y="931780"/>
                    </a:lnTo>
                    <a:lnTo>
                      <a:pt x="1004098" y="931453"/>
                    </a:lnTo>
                    <a:lnTo>
                      <a:pt x="1005391" y="930276"/>
                    </a:lnTo>
                    <a:lnTo>
                      <a:pt x="1005798" y="930019"/>
                    </a:lnTo>
                    <a:lnTo>
                      <a:pt x="1007043" y="930560"/>
                    </a:lnTo>
                    <a:lnTo>
                      <a:pt x="1008141" y="931453"/>
                    </a:lnTo>
                    <a:lnTo>
                      <a:pt x="1009260" y="931833"/>
                    </a:lnTo>
                    <a:lnTo>
                      <a:pt x="1010603" y="930731"/>
                    </a:lnTo>
                    <a:lnTo>
                      <a:pt x="1011326" y="929500"/>
                    </a:lnTo>
                    <a:lnTo>
                      <a:pt x="1011423" y="928895"/>
                    </a:lnTo>
                    <a:lnTo>
                      <a:pt x="1011211" y="928299"/>
                    </a:lnTo>
                    <a:lnTo>
                      <a:pt x="1011090" y="927223"/>
                    </a:lnTo>
                    <a:lnTo>
                      <a:pt x="1011324" y="924272"/>
                    </a:lnTo>
                    <a:lnTo>
                      <a:pt x="1011261" y="923283"/>
                    </a:lnTo>
                    <a:lnTo>
                      <a:pt x="1010838" y="921261"/>
                    </a:lnTo>
                    <a:lnTo>
                      <a:pt x="1010220" y="919253"/>
                    </a:lnTo>
                    <a:lnTo>
                      <a:pt x="1009385" y="917394"/>
                    </a:lnTo>
                    <a:lnTo>
                      <a:pt x="1008327" y="915746"/>
                    </a:lnTo>
                    <a:lnTo>
                      <a:pt x="1007345" y="915204"/>
                    </a:lnTo>
                    <a:lnTo>
                      <a:pt x="1004909" y="915235"/>
                    </a:lnTo>
                    <a:lnTo>
                      <a:pt x="1003945" y="914694"/>
                    </a:lnTo>
                    <a:lnTo>
                      <a:pt x="1003116" y="913655"/>
                    </a:lnTo>
                    <a:lnTo>
                      <a:pt x="1002773" y="913022"/>
                    </a:lnTo>
                    <a:lnTo>
                      <a:pt x="997952" y="884830"/>
                    </a:lnTo>
                    <a:lnTo>
                      <a:pt x="998025" y="883090"/>
                    </a:lnTo>
                    <a:lnTo>
                      <a:pt x="999265" y="882003"/>
                    </a:lnTo>
                    <a:lnTo>
                      <a:pt x="1002062" y="880483"/>
                    </a:lnTo>
                    <a:lnTo>
                      <a:pt x="997707" y="876317"/>
                    </a:lnTo>
                    <a:lnTo>
                      <a:pt x="996999" y="875471"/>
                    </a:lnTo>
                    <a:lnTo>
                      <a:pt x="996755" y="874769"/>
                    </a:lnTo>
                    <a:lnTo>
                      <a:pt x="996054" y="874396"/>
                    </a:lnTo>
                    <a:lnTo>
                      <a:pt x="995234" y="874081"/>
                    </a:lnTo>
                    <a:lnTo>
                      <a:pt x="994096" y="873346"/>
                    </a:lnTo>
                    <a:lnTo>
                      <a:pt x="992952" y="873208"/>
                    </a:lnTo>
                    <a:lnTo>
                      <a:pt x="992657" y="873071"/>
                    </a:lnTo>
                    <a:lnTo>
                      <a:pt x="992520" y="872552"/>
                    </a:lnTo>
                    <a:lnTo>
                      <a:pt x="992595" y="872009"/>
                    </a:lnTo>
                    <a:lnTo>
                      <a:pt x="992618" y="871463"/>
                    </a:lnTo>
                    <a:lnTo>
                      <a:pt x="992375" y="870909"/>
                    </a:lnTo>
                    <a:lnTo>
                      <a:pt x="992322" y="870277"/>
                    </a:lnTo>
                    <a:lnTo>
                      <a:pt x="992936" y="868032"/>
                    </a:lnTo>
                    <a:lnTo>
                      <a:pt x="992912" y="866919"/>
                    </a:lnTo>
                    <a:lnTo>
                      <a:pt x="992352" y="865701"/>
                    </a:lnTo>
                    <a:lnTo>
                      <a:pt x="990087" y="863285"/>
                    </a:lnTo>
                    <a:lnTo>
                      <a:pt x="988965" y="861469"/>
                    </a:lnTo>
                    <a:lnTo>
                      <a:pt x="988298" y="859586"/>
                    </a:lnTo>
                    <a:lnTo>
                      <a:pt x="988584" y="857791"/>
                    </a:lnTo>
                    <a:lnTo>
                      <a:pt x="990375" y="856262"/>
                    </a:lnTo>
                    <a:lnTo>
                      <a:pt x="989436" y="855188"/>
                    </a:lnTo>
                    <a:lnTo>
                      <a:pt x="988412" y="854866"/>
                    </a:lnTo>
                    <a:lnTo>
                      <a:pt x="987441" y="854735"/>
                    </a:lnTo>
                    <a:lnTo>
                      <a:pt x="986663" y="854265"/>
                    </a:lnTo>
                    <a:lnTo>
                      <a:pt x="986298" y="853213"/>
                    </a:lnTo>
                    <a:lnTo>
                      <a:pt x="985954" y="850575"/>
                    </a:lnTo>
                    <a:lnTo>
                      <a:pt x="985425" y="849822"/>
                    </a:lnTo>
                    <a:lnTo>
                      <a:pt x="984367" y="850349"/>
                    </a:lnTo>
                    <a:lnTo>
                      <a:pt x="983811" y="852449"/>
                    </a:lnTo>
                    <a:lnTo>
                      <a:pt x="983435" y="854965"/>
                    </a:lnTo>
                    <a:lnTo>
                      <a:pt x="982839" y="856770"/>
                    </a:lnTo>
                    <a:lnTo>
                      <a:pt x="983570" y="859264"/>
                    </a:lnTo>
                    <a:lnTo>
                      <a:pt x="983640" y="862374"/>
                    </a:lnTo>
                    <a:lnTo>
                      <a:pt x="983205" y="867870"/>
                    </a:lnTo>
                    <a:lnTo>
                      <a:pt x="982291" y="870744"/>
                    </a:lnTo>
                    <a:lnTo>
                      <a:pt x="982342" y="872111"/>
                    </a:lnTo>
                    <a:lnTo>
                      <a:pt x="985132" y="873368"/>
                    </a:lnTo>
                    <a:lnTo>
                      <a:pt x="986136" y="874781"/>
                    </a:lnTo>
                    <a:lnTo>
                      <a:pt x="986797" y="876537"/>
                    </a:lnTo>
                    <a:lnTo>
                      <a:pt x="987166" y="878157"/>
                    </a:lnTo>
                    <a:lnTo>
                      <a:pt x="987611" y="883454"/>
                    </a:lnTo>
                    <a:lnTo>
                      <a:pt x="987537" y="892101"/>
                    </a:lnTo>
                    <a:lnTo>
                      <a:pt x="987372" y="893522"/>
                    </a:lnTo>
                    <a:lnTo>
                      <a:pt x="986906" y="894555"/>
                    </a:lnTo>
                    <a:lnTo>
                      <a:pt x="985945" y="896010"/>
                    </a:lnTo>
                    <a:lnTo>
                      <a:pt x="984852" y="898992"/>
                    </a:lnTo>
                    <a:lnTo>
                      <a:pt x="984042" y="900211"/>
                    </a:lnTo>
                    <a:lnTo>
                      <a:pt x="983124" y="900440"/>
                    </a:lnTo>
                    <a:lnTo>
                      <a:pt x="982506" y="899766"/>
                    </a:lnTo>
                    <a:lnTo>
                      <a:pt x="981891" y="899501"/>
                    </a:lnTo>
                    <a:lnTo>
                      <a:pt x="981044" y="900982"/>
                    </a:lnTo>
                    <a:lnTo>
                      <a:pt x="980906" y="902205"/>
                    </a:lnTo>
                    <a:lnTo>
                      <a:pt x="981087" y="903618"/>
                    </a:lnTo>
                    <a:lnTo>
                      <a:pt x="981510" y="904935"/>
                    </a:lnTo>
                    <a:lnTo>
                      <a:pt x="983190" y="907873"/>
                    </a:lnTo>
                    <a:lnTo>
                      <a:pt x="983468" y="909479"/>
                    </a:lnTo>
                    <a:lnTo>
                      <a:pt x="982501" y="910472"/>
                    </a:lnTo>
                    <a:lnTo>
                      <a:pt x="979928" y="910629"/>
                    </a:lnTo>
                    <a:lnTo>
                      <a:pt x="978522" y="910451"/>
                    </a:lnTo>
                    <a:lnTo>
                      <a:pt x="977564" y="910164"/>
                    </a:lnTo>
                    <a:lnTo>
                      <a:pt x="975537" y="908789"/>
                    </a:lnTo>
                    <a:lnTo>
                      <a:pt x="972315" y="905512"/>
                    </a:lnTo>
                    <a:lnTo>
                      <a:pt x="970415" y="904940"/>
                    </a:lnTo>
                    <a:lnTo>
                      <a:pt x="967745" y="906156"/>
                    </a:lnTo>
                    <a:lnTo>
                      <a:pt x="965186" y="908164"/>
                    </a:lnTo>
                    <a:lnTo>
                      <a:pt x="963577" y="910037"/>
                    </a:lnTo>
                    <a:lnTo>
                      <a:pt x="963484" y="910853"/>
                    </a:lnTo>
                    <a:lnTo>
                      <a:pt x="963564" y="913500"/>
                    </a:lnTo>
                    <a:lnTo>
                      <a:pt x="963401" y="914512"/>
                    </a:lnTo>
                    <a:lnTo>
                      <a:pt x="962853" y="915437"/>
                    </a:lnTo>
                    <a:lnTo>
                      <a:pt x="954084" y="924668"/>
                    </a:lnTo>
                    <a:lnTo>
                      <a:pt x="951787" y="925973"/>
                    </a:lnTo>
                    <a:lnTo>
                      <a:pt x="949343" y="926991"/>
                    </a:lnTo>
                    <a:lnTo>
                      <a:pt x="947383" y="928466"/>
                    </a:lnTo>
                    <a:lnTo>
                      <a:pt x="946507" y="931101"/>
                    </a:lnTo>
                    <a:lnTo>
                      <a:pt x="946281" y="934241"/>
                    </a:lnTo>
                    <a:lnTo>
                      <a:pt x="945816" y="936743"/>
                    </a:lnTo>
                    <a:lnTo>
                      <a:pt x="945056" y="938931"/>
                    </a:lnTo>
                    <a:lnTo>
                      <a:pt x="939705" y="948035"/>
                    </a:lnTo>
                    <a:lnTo>
                      <a:pt x="939074" y="950279"/>
                    </a:lnTo>
                    <a:lnTo>
                      <a:pt x="938019" y="960358"/>
                    </a:lnTo>
                    <a:lnTo>
                      <a:pt x="937142" y="963339"/>
                    </a:lnTo>
                    <a:lnTo>
                      <a:pt x="935932" y="965618"/>
                    </a:lnTo>
                    <a:lnTo>
                      <a:pt x="931107" y="971897"/>
                    </a:lnTo>
                    <a:lnTo>
                      <a:pt x="929838" y="974173"/>
                    </a:lnTo>
                    <a:lnTo>
                      <a:pt x="923483" y="988565"/>
                    </a:lnTo>
                    <a:lnTo>
                      <a:pt x="920413" y="993720"/>
                    </a:lnTo>
                    <a:lnTo>
                      <a:pt x="917810" y="995943"/>
                    </a:lnTo>
                    <a:lnTo>
                      <a:pt x="915943" y="996701"/>
                    </a:lnTo>
                    <a:lnTo>
                      <a:pt x="912664" y="1000234"/>
                    </a:lnTo>
                    <a:lnTo>
                      <a:pt x="910212" y="1000985"/>
                    </a:lnTo>
                    <a:lnTo>
                      <a:pt x="904930" y="1001373"/>
                    </a:lnTo>
                    <a:lnTo>
                      <a:pt x="898066" y="1002920"/>
                    </a:lnTo>
                    <a:lnTo>
                      <a:pt x="897319" y="1002803"/>
                    </a:lnTo>
                    <a:lnTo>
                      <a:pt x="896510" y="1002379"/>
                    </a:lnTo>
                    <a:lnTo>
                      <a:pt x="895291" y="1001450"/>
                    </a:lnTo>
                    <a:lnTo>
                      <a:pt x="895003" y="1000686"/>
                    </a:lnTo>
                    <a:lnTo>
                      <a:pt x="894934" y="999855"/>
                    </a:lnTo>
                    <a:lnTo>
                      <a:pt x="894440" y="998729"/>
                    </a:lnTo>
                    <a:lnTo>
                      <a:pt x="892376" y="996861"/>
                    </a:lnTo>
                    <a:lnTo>
                      <a:pt x="890261" y="996514"/>
                    </a:lnTo>
                    <a:lnTo>
                      <a:pt x="888589" y="997785"/>
                    </a:lnTo>
                    <a:lnTo>
                      <a:pt x="887833" y="1000719"/>
                    </a:lnTo>
                    <a:lnTo>
                      <a:pt x="887348" y="1001869"/>
                    </a:lnTo>
                    <a:lnTo>
                      <a:pt x="886319" y="1002813"/>
                    </a:lnTo>
                    <a:lnTo>
                      <a:pt x="885150" y="1003470"/>
                    </a:lnTo>
                    <a:lnTo>
                      <a:pt x="884320" y="1003697"/>
                    </a:lnTo>
                    <a:lnTo>
                      <a:pt x="883285" y="1004295"/>
                    </a:lnTo>
                    <a:lnTo>
                      <a:pt x="883240" y="1005647"/>
                    </a:lnTo>
                    <a:lnTo>
                      <a:pt x="883604" y="1007042"/>
                    </a:lnTo>
                    <a:lnTo>
                      <a:pt x="883845" y="1007678"/>
                    </a:lnTo>
                    <a:lnTo>
                      <a:pt x="890064" y="1005391"/>
                    </a:lnTo>
                    <a:lnTo>
                      <a:pt x="891996" y="1005691"/>
                    </a:lnTo>
                    <a:lnTo>
                      <a:pt x="886264" y="1009104"/>
                    </a:lnTo>
                    <a:lnTo>
                      <a:pt x="884831" y="1010351"/>
                    </a:lnTo>
                    <a:lnTo>
                      <a:pt x="882580" y="1011773"/>
                    </a:lnTo>
                    <a:lnTo>
                      <a:pt x="880055" y="1012001"/>
                    </a:lnTo>
                    <a:lnTo>
                      <a:pt x="877435" y="1011892"/>
                    </a:lnTo>
                    <a:lnTo>
                      <a:pt x="874886" y="1012300"/>
                    </a:lnTo>
                    <a:lnTo>
                      <a:pt x="872976" y="1013503"/>
                    </a:lnTo>
                    <a:lnTo>
                      <a:pt x="871540" y="1014908"/>
                    </a:lnTo>
                    <a:lnTo>
                      <a:pt x="869799" y="1016042"/>
                    </a:lnTo>
                    <a:lnTo>
                      <a:pt x="866988" y="1016465"/>
                    </a:lnTo>
                    <a:lnTo>
                      <a:pt x="865852" y="1016999"/>
                    </a:lnTo>
                    <a:lnTo>
                      <a:pt x="864306" y="1019440"/>
                    </a:lnTo>
                    <a:lnTo>
                      <a:pt x="863224" y="1019954"/>
                    </a:lnTo>
                    <a:lnTo>
                      <a:pt x="862623" y="1020147"/>
                    </a:lnTo>
                    <a:lnTo>
                      <a:pt x="859871" y="1021548"/>
                    </a:lnTo>
                    <a:lnTo>
                      <a:pt x="853038" y="1023863"/>
                    </a:lnTo>
                    <a:lnTo>
                      <a:pt x="851264" y="1025303"/>
                    </a:lnTo>
                    <a:lnTo>
                      <a:pt x="850581" y="1026228"/>
                    </a:lnTo>
                    <a:lnTo>
                      <a:pt x="850267" y="1027079"/>
                    </a:lnTo>
                    <a:lnTo>
                      <a:pt x="850081" y="1029705"/>
                    </a:lnTo>
                    <a:lnTo>
                      <a:pt x="845539" y="1032664"/>
                    </a:lnTo>
                    <a:lnTo>
                      <a:pt x="842354" y="1035849"/>
                    </a:lnTo>
                    <a:lnTo>
                      <a:pt x="840409" y="1037275"/>
                    </a:lnTo>
                    <a:lnTo>
                      <a:pt x="835846" y="1038203"/>
                    </a:lnTo>
                    <a:lnTo>
                      <a:pt x="833719" y="1039331"/>
                    </a:lnTo>
                    <a:lnTo>
                      <a:pt x="826880" y="1045129"/>
                    </a:lnTo>
                    <a:lnTo>
                      <a:pt x="826052" y="1046303"/>
                    </a:lnTo>
                    <a:lnTo>
                      <a:pt x="825594" y="1047665"/>
                    </a:lnTo>
                    <a:lnTo>
                      <a:pt x="825424" y="1050281"/>
                    </a:lnTo>
                    <a:lnTo>
                      <a:pt x="825079" y="1051635"/>
                    </a:lnTo>
                    <a:lnTo>
                      <a:pt x="824437" y="1052772"/>
                    </a:lnTo>
                    <a:lnTo>
                      <a:pt x="822841" y="1054660"/>
                    </a:lnTo>
                    <a:lnTo>
                      <a:pt x="822117" y="1055878"/>
                    </a:lnTo>
                    <a:lnTo>
                      <a:pt x="820982" y="1059413"/>
                    </a:lnTo>
                    <a:lnTo>
                      <a:pt x="818260" y="1062364"/>
                    </a:lnTo>
                    <a:lnTo>
                      <a:pt x="811355" y="1075042"/>
                    </a:lnTo>
                    <a:lnTo>
                      <a:pt x="807757" y="1077825"/>
                    </a:lnTo>
                    <a:lnTo>
                      <a:pt x="801143" y="1080727"/>
                    </a:lnTo>
                    <a:lnTo>
                      <a:pt x="798560" y="1084396"/>
                    </a:lnTo>
                    <a:lnTo>
                      <a:pt x="799776" y="1086311"/>
                    </a:lnTo>
                    <a:lnTo>
                      <a:pt x="799073" y="1087615"/>
                    </a:lnTo>
                    <a:lnTo>
                      <a:pt x="798027" y="1088743"/>
                    </a:lnTo>
                    <a:lnTo>
                      <a:pt x="798077" y="1090107"/>
                    </a:lnTo>
                    <a:lnTo>
                      <a:pt x="799166" y="1091935"/>
                    </a:lnTo>
                    <a:lnTo>
                      <a:pt x="799398" y="1093324"/>
                    </a:lnTo>
                    <a:lnTo>
                      <a:pt x="799024" y="1097234"/>
                    </a:lnTo>
                    <a:lnTo>
                      <a:pt x="798206" y="1101522"/>
                    </a:lnTo>
                    <a:lnTo>
                      <a:pt x="796619" y="1103810"/>
                    </a:lnTo>
                    <a:lnTo>
                      <a:pt x="795111" y="1103461"/>
                    </a:lnTo>
                    <a:lnTo>
                      <a:pt x="794521" y="1099811"/>
                    </a:lnTo>
                    <a:lnTo>
                      <a:pt x="793384" y="1096913"/>
                    </a:lnTo>
                    <a:lnTo>
                      <a:pt x="790541" y="1097444"/>
                    </a:lnTo>
                    <a:lnTo>
                      <a:pt x="784972" y="1100786"/>
                    </a:lnTo>
                    <a:lnTo>
                      <a:pt x="782270" y="1100997"/>
                    </a:lnTo>
                    <a:lnTo>
                      <a:pt x="780693" y="1101622"/>
                    </a:lnTo>
                    <a:lnTo>
                      <a:pt x="779088" y="1103378"/>
                    </a:lnTo>
                    <a:lnTo>
                      <a:pt x="778365" y="1105217"/>
                    </a:lnTo>
                    <a:lnTo>
                      <a:pt x="777619" y="1109046"/>
                    </a:lnTo>
                    <a:lnTo>
                      <a:pt x="776727" y="1110430"/>
                    </a:lnTo>
                    <a:lnTo>
                      <a:pt x="779123" y="1114381"/>
                    </a:lnTo>
                    <a:lnTo>
                      <a:pt x="779482" y="1116632"/>
                    </a:lnTo>
                    <a:lnTo>
                      <a:pt x="778040" y="1118537"/>
                    </a:lnTo>
                    <a:lnTo>
                      <a:pt x="776023" y="1116031"/>
                    </a:lnTo>
                    <a:lnTo>
                      <a:pt x="773883" y="1115691"/>
                    </a:lnTo>
                    <a:lnTo>
                      <a:pt x="772139" y="1117277"/>
                    </a:lnTo>
                    <a:lnTo>
                      <a:pt x="771385" y="1120466"/>
                    </a:lnTo>
                    <a:lnTo>
                      <a:pt x="771240" y="1121773"/>
                    </a:lnTo>
                    <a:lnTo>
                      <a:pt x="770617" y="1124253"/>
                    </a:lnTo>
                    <a:lnTo>
                      <a:pt x="770467" y="1125727"/>
                    </a:lnTo>
                    <a:lnTo>
                      <a:pt x="770854" y="1126898"/>
                    </a:lnTo>
                    <a:lnTo>
                      <a:pt x="772739" y="1129097"/>
                    </a:lnTo>
                    <a:lnTo>
                      <a:pt x="773317" y="1130577"/>
                    </a:lnTo>
                    <a:lnTo>
                      <a:pt x="772616" y="1133348"/>
                    </a:lnTo>
                    <a:lnTo>
                      <a:pt x="770297" y="1133423"/>
                    </a:lnTo>
                    <a:lnTo>
                      <a:pt x="767834" y="1133014"/>
                    </a:lnTo>
                    <a:lnTo>
                      <a:pt x="766633" y="1134382"/>
                    </a:lnTo>
                    <a:lnTo>
                      <a:pt x="766135" y="1135681"/>
                    </a:lnTo>
                    <a:lnTo>
                      <a:pt x="764119" y="1137126"/>
                    </a:lnTo>
                    <a:lnTo>
                      <a:pt x="763634" y="1137891"/>
                    </a:lnTo>
                    <a:lnTo>
                      <a:pt x="764204" y="1139412"/>
                    </a:lnTo>
                    <a:lnTo>
                      <a:pt x="765588" y="1140048"/>
                    </a:lnTo>
                    <a:lnTo>
                      <a:pt x="768671" y="1140146"/>
                    </a:lnTo>
                    <a:lnTo>
                      <a:pt x="770795" y="1139867"/>
                    </a:lnTo>
                    <a:lnTo>
                      <a:pt x="772898" y="1139116"/>
                    </a:lnTo>
                    <a:lnTo>
                      <a:pt x="774836" y="1137954"/>
                    </a:lnTo>
                    <a:lnTo>
                      <a:pt x="778869" y="1133737"/>
                    </a:lnTo>
                    <a:lnTo>
                      <a:pt x="779423" y="1133352"/>
                    </a:lnTo>
                    <a:lnTo>
                      <a:pt x="780704" y="1133967"/>
                    </a:lnTo>
                    <a:lnTo>
                      <a:pt x="781428" y="1135094"/>
                    </a:lnTo>
                    <a:lnTo>
                      <a:pt x="782162" y="1135822"/>
                    </a:lnTo>
                    <a:lnTo>
                      <a:pt x="783423" y="1135191"/>
                    </a:lnTo>
                    <a:lnTo>
                      <a:pt x="784026" y="1133958"/>
                    </a:lnTo>
                    <a:lnTo>
                      <a:pt x="783893" y="1131063"/>
                    </a:lnTo>
                    <a:lnTo>
                      <a:pt x="784223" y="1129939"/>
                    </a:lnTo>
                    <a:lnTo>
                      <a:pt x="785131" y="1129331"/>
                    </a:lnTo>
                    <a:lnTo>
                      <a:pt x="786111" y="1129563"/>
                    </a:lnTo>
                    <a:lnTo>
                      <a:pt x="786865" y="1130523"/>
                    </a:lnTo>
                    <a:lnTo>
                      <a:pt x="787132" y="1132247"/>
                    </a:lnTo>
                    <a:lnTo>
                      <a:pt x="786855" y="1137899"/>
                    </a:lnTo>
                    <a:lnTo>
                      <a:pt x="786176" y="1140083"/>
                    </a:lnTo>
                    <a:lnTo>
                      <a:pt x="784693" y="1142260"/>
                    </a:lnTo>
                    <a:lnTo>
                      <a:pt x="782943" y="1144095"/>
                    </a:lnTo>
                    <a:lnTo>
                      <a:pt x="781763" y="1145640"/>
                    </a:lnTo>
                    <a:lnTo>
                      <a:pt x="781449" y="1147466"/>
                    </a:lnTo>
                    <a:lnTo>
                      <a:pt x="784327" y="1156394"/>
                    </a:lnTo>
                    <a:lnTo>
                      <a:pt x="784228" y="1156549"/>
                    </a:lnTo>
                    <a:lnTo>
                      <a:pt x="784228" y="1158540"/>
                    </a:lnTo>
                    <a:lnTo>
                      <a:pt x="784423" y="1159005"/>
                    </a:lnTo>
                    <a:lnTo>
                      <a:pt x="785662" y="1160824"/>
                    </a:lnTo>
                    <a:lnTo>
                      <a:pt x="784632" y="1162236"/>
                    </a:lnTo>
                    <a:lnTo>
                      <a:pt x="781880" y="1162970"/>
                    </a:lnTo>
                    <a:lnTo>
                      <a:pt x="780500" y="1164290"/>
                    </a:lnTo>
                    <a:lnTo>
                      <a:pt x="778471" y="1162987"/>
                    </a:lnTo>
                    <a:lnTo>
                      <a:pt x="776740" y="1157470"/>
                    </a:lnTo>
                    <a:lnTo>
                      <a:pt x="775218" y="1156190"/>
                    </a:lnTo>
                    <a:lnTo>
                      <a:pt x="774139" y="1155884"/>
                    </a:lnTo>
                    <a:lnTo>
                      <a:pt x="771639" y="1154352"/>
                    </a:lnTo>
                    <a:lnTo>
                      <a:pt x="770093" y="1154015"/>
                    </a:lnTo>
                    <a:lnTo>
                      <a:pt x="769647" y="1153230"/>
                    </a:lnTo>
                    <a:lnTo>
                      <a:pt x="769570" y="1152138"/>
                    </a:lnTo>
                    <a:lnTo>
                      <a:pt x="769187" y="1150853"/>
                    </a:lnTo>
                    <a:lnTo>
                      <a:pt x="765839" y="1146821"/>
                    </a:lnTo>
                    <a:lnTo>
                      <a:pt x="761695" y="1144586"/>
                    </a:lnTo>
                    <a:lnTo>
                      <a:pt x="757307" y="1144935"/>
                    </a:lnTo>
                    <a:lnTo>
                      <a:pt x="753237" y="1148686"/>
                    </a:lnTo>
                    <a:lnTo>
                      <a:pt x="752521" y="1151311"/>
                    </a:lnTo>
                    <a:lnTo>
                      <a:pt x="752173" y="1151775"/>
                    </a:lnTo>
                    <a:lnTo>
                      <a:pt x="751692" y="1151996"/>
                    </a:lnTo>
                    <a:lnTo>
                      <a:pt x="751050" y="1152161"/>
                    </a:lnTo>
                    <a:lnTo>
                      <a:pt x="751197" y="1153243"/>
                    </a:lnTo>
                    <a:lnTo>
                      <a:pt x="751595" y="1154749"/>
                    </a:lnTo>
                    <a:lnTo>
                      <a:pt x="751608" y="1156079"/>
                    </a:lnTo>
                    <a:lnTo>
                      <a:pt x="750586" y="1156625"/>
                    </a:lnTo>
                    <a:lnTo>
                      <a:pt x="745488" y="1156523"/>
                    </a:lnTo>
                    <a:lnTo>
                      <a:pt x="744545" y="1155865"/>
                    </a:lnTo>
                    <a:lnTo>
                      <a:pt x="744372" y="1154322"/>
                    </a:lnTo>
                    <a:lnTo>
                      <a:pt x="744497" y="1152544"/>
                    </a:lnTo>
                    <a:lnTo>
                      <a:pt x="744495" y="1151151"/>
                    </a:lnTo>
                    <a:lnTo>
                      <a:pt x="742668" y="1147103"/>
                    </a:lnTo>
                    <a:lnTo>
                      <a:pt x="733161" y="1135987"/>
                    </a:lnTo>
                    <a:lnTo>
                      <a:pt x="729480" y="1130073"/>
                    </a:lnTo>
                    <a:lnTo>
                      <a:pt x="727523" y="1127691"/>
                    </a:lnTo>
                    <a:lnTo>
                      <a:pt x="724597" y="1125208"/>
                    </a:lnTo>
                    <a:lnTo>
                      <a:pt x="719778" y="1123037"/>
                    </a:lnTo>
                    <a:lnTo>
                      <a:pt x="718499" y="1122072"/>
                    </a:lnTo>
                    <a:lnTo>
                      <a:pt x="717262" y="1121548"/>
                    </a:lnTo>
                    <a:lnTo>
                      <a:pt x="714308" y="1122094"/>
                    </a:lnTo>
                    <a:lnTo>
                      <a:pt x="712985" y="1121569"/>
                    </a:lnTo>
                    <a:lnTo>
                      <a:pt x="715479" y="1117149"/>
                    </a:lnTo>
                    <a:lnTo>
                      <a:pt x="715278" y="1115448"/>
                    </a:lnTo>
                    <a:lnTo>
                      <a:pt x="713555" y="1113188"/>
                    </a:lnTo>
                    <a:lnTo>
                      <a:pt x="709831" y="1109479"/>
                    </a:lnTo>
                    <a:lnTo>
                      <a:pt x="706013" y="1106514"/>
                    </a:lnTo>
                    <a:lnTo>
                      <a:pt x="703789" y="1105849"/>
                    </a:lnTo>
                    <a:lnTo>
                      <a:pt x="701833" y="1106173"/>
                    </a:lnTo>
                    <a:lnTo>
                      <a:pt x="699887" y="1106833"/>
                    </a:lnTo>
                    <a:lnTo>
                      <a:pt x="697680" y="1107176"/>
                    </a:lnTo>
                    <a:lnTo>
                      <a:pt x="695949" y="1108060"/>
                    </a:lnTo>
                    <a:lnTo>
                      <a:pt x="693969" y="1109726"/>
                    </a:lnTo>
                    <a:lnTo>
                      <a:pt x="692080" y="1110734"/>
                    </a:lnTo>
                    <a:lnTo>
                      <a:pt x="690686" y="1109623"/>
                    </a:lnTo>
                    <a:lnTo>
                      <a:pt x="690917" y="1107353"/>
                    </a:lnTo>
                    <a:lnTo>
                      <a:pt x="694311" y="1102597"/>
                    </a:lnTo>
                    <a:lnTo>
                      <a:pt x="695214" y="1100517"/>
                    </a:lnTo>
                    <a:lnTo>
                      <a:pt x="695700" y="1097633"/>
                    </a:lnTo>
                    <a:lnTo>
                      <a:pt x="696865" y="1096006"/>
                    </a:lnTo>
                    <a:lnTo>
                      <a:pt x="698301" y="1094772"/>
                    </a:lnTo>
                    <a:lnTo>
                      <a:pt x="699703" y="1093065"/>
                    </a:lnTo>
                    <a:lnTo>
                      <a:pt x="700116" y="1091815"/>
                    </a:lnTo>
                    <a:lnTo>
                      <a:pt x="700403" y="1090353"/>
                    </a:lnTo>
                    <a:lnTo>
                      <a:pt x="700894" y="1089145"/>
                    </a:lnTo>
                    <a:lnTo>
                      <a:pt x="701901" y="1088638"/>
                    </a:lnTo>
                    <a:lnTo>
                      <a:pt x="702819" y="1089239"/>
                    </a:lnTo>
                    <a:lnTo>
                      <a:pt x="702690" y="1090620"/>
                    </a:lnTo>
                    <a:lnTo>
                      <a:pt x="701812" y="1093508"/>
                    </a:lnTo>
                    <a:lnTo>
                      <a:pt x="702175" y="1096468"/>
                    </a:lnTo>
                    <a:lnTo>
                      <a:pt x="703325" y="1098027"/>
                    </a:lnTo>
                    <a:lnTo>
                      <a:pt x="705169" y="1098769"/>
                    </a:lnTo>
                    <a:lnTo>
                      <a:pt x="712783" y="1100656"/>
                    </a:lnTo>
                    <a:lnTo>
                      <a:pt x="714177" y="1101224"/>
                    </a:lnTo>
                    <a:lnTo>
                      <a:pt x="712251" y="1102596"/>
                    </a:lnTo>
                    <a:lnTo>
                      <a:pt x="711520" y="1104134"/>
                    </a:lnTo>
                    <a:lnTo>
                      <a:pt x="711868" y="1105773"/>
                    </a:lnTo>
                    <a:lnTo>
                      <a:pt x="713259" y="1107431"/>
                    </a:lnTo>
                    <a:lnTo>
                      <a:pt x="716371" y="1108721"/>
                    </a:lnTo>
                    <a:lnTo>
                      <a:pt x="717030" y="1109591"/>
                    </a:lnTo>
                    <a:lnTo>
                      <a:pt x="715443" y="1110989"/>
                    </a:lnTo>
                    <a:lnTo>
                      <a:pt x="716558" y="1112454"/>
                    </a:lnTo>
                    <a:lnTo>
                      <a:pt x="718576" y="1114228"/>
                    </a:lnTo>
                    <a:lnTo>
                      <a:pt x="720719" y="1115732"/>
                    </a:lnTo>
                    <a:lnTo>
                      <a:pt x="722249" y="1116387"/>
                    </a:lnTo>
                    <a:lnTo>
                      <a:pt x="723293" y="1116123"/>
                    </a:lnTo>
                    <a:lnTo>
                      <a:pt x="725499" y="1114958"/>
                    </a:lnTo>
                    <a:lnTo>
                      <a:pt x="732104" y="1113926"/>
                    </a:lnTo>
                    <a:lnTo>
                      <a:pt x="732741" y="1112388"/>
                    </a:lnTo>
                    <a:lnTo>
                      <a:pt x="730368" y="1111537"/>
                    </a:lnTo>
                    <a:lnTo>
                      <a:pt x="725690" y="1110698"/>
                    </a:lnTo>
                    <a:lnTo>
                      <a:pt x="725824" y="1109255"/>
                    </a:lnTo>
                    <a:lnTo>
                      <a:pt x="726326" y="1106739"/>
                    </a:lnTo>
                    <a:lnTo>
                      <a:pt x="726456" y="1105432"/>
                    </a:lnTo>
                    <a:lnTo>
                      <a:pt x="725988" y="1103737"/>
                    </a:lnTo>
                    <a:lnTo>
                      <a:pt x="724870" y="1104136"/>
                    </a:lnTo>
                    <a:lnTo>
                      <a:pt x="723851" y="1105259"/>
                    </a:lnTo>
                    <a:lnTo>
                      <a:pt x="723554" y="1105768"/>
                    </a:lnTo>
                    <a:lnTo>
                      <a:pt x="722665" y="1106862"/>
                    </a:lnTo>
                    <a:lnTo>
                      <a:pt x="722508" y="1107781"/>
                    </a:lnTo>
                    <a:lnTo>
                      <a:pt x="722327" y="1108134"/>
                    </a:lnTo>
                    <a:lnTo>
                      <a:pt x="721334" y="1107571"/>
                    </a:lnTo>
                    <a:lnTo>
                      <a:pt x="720676" y="1106680"/>
                    </a:lnTo>
                    <a:lnTo>
                      <a:pt x="720261" y="1105321"/>
                    </a:lnTo>
                    <a:lnTo>
                      <a:pt x="720030" y="1103840"/>
                    </a:lnTo>
                    <a:lnTo>
                      <a:pt x="719976" y="1102645"/>
                    </a:lnTo>
                    <a:lnTo>
                      <a:pt x="719762" y="1102055"/>
                    </a:lnTo>
                    <a:lnTo>
                      <a:pt x="719458" y="1100718"/>
                    </a:lnTo>
                    <a:lnTo>
                      <a:pt x="719521" y="1099368"/>
                    </a:lnTo>
                    <a:lnTo>
                      <a:pt x="721103" y="1098307"/>
                    </a:lnTo>
                    <a:lnTo>
                      <a:pt x="721473" y="1097139"/>
                    </a:lnTo>
                    <a:lnTo>
                      <a:pt x="721607" y="1095633"/>
                    </a:lnTo>
                    <a:lnTo>
                      <a:pt x="721601" y="1094230"/>
                    </a:lnTo>
                    <a:lnTo>
                      <a:pt x="720900" y="1091514"/>
                    </a:lnTo>
                    <a:lnTo>
                      <a:pt x="718588" y="1087681"/>
                    </a:lnTo>
                    <a:lnTo>
                      <a:pt x="718121" y="1085860"/>
                    </a:lnTo>
                    <a:lnTo>
                      <a:pt x="716863" y="1068802"/>
                    </a:lnTo>
                    <a:lnTo>
                      <a:pt x="715094" y="1061783"/>
                    </a:lnTo>
                    <a:lnTo>
                      <a:pt x="712273" y="1056392"/>
                    </a:lnTo>
                    <a:lnTo>
                      <a:pt x="708412" y="1056138"/>
                    </a:lnTo>
                    <a:lnTo>
                      <a:pt x="706342" y="1053663"/>
                    </a:lnTo>
                    <a:lnTo>
                      <a:pt x="705521" y="1052298"/>
                    </a:lnTo>
                    <a:lnTo>
                      <a:pt x="704854" y="1050736"/>
                    </a:lnTo>
                    <a:lnTo>
                      <a:pt x="706793" y="1050475"/>
                    </a:lnTo>
                    <a:lnTo>
                      <a:pt x="708569" y="1049540"/>
                    </a:lnTo>
                    <a:lnTo>
                      <a:pt x="709414" y="1048118"/>
                    </a:lnTo>
                    <a:lnTo>
                      <a:pt x="708592" y="1046470"/>
                    </a:lnTo>
                    <a:lnTo>
                      <a:pt x="709263" y="1044983"/>
                    </a:lnTo>
                    <a:lnTo>
                      <a:pt x="709218" y="1043745"/>
                    </a:lnTo>
                    <a:lnTo>
                      <a:pt x="708908" y="1042567"/>
                    </a:lnTo>
                    <a:lnTo>
                      <a:pt x="708690" y="1041190"/>
                    </a:lnTo>
                    <a:lnTo>
                      <a:pt x="708797" y="1035439"/>
                    </a:lnTo>
                    <a:lnTo>
                      <a:pt x="708241" y="1032915"/>
                    </a:lnTo>
                    <a:lnTo>
                      <a:pt x="706844" y="1030650"/>
                    </a:lnTo>
                    <a:lnTo>
                      <a:pt x="703890" y="1026965"/>
                    </a:lnTo>
                    <a:lnTo>
                      <a:pt x="701008" y="1019279"/>
                    </a:lnTo>
                    <a:lnTo>
                      <a:pt x="699659" y="1018032"/>
                    </a:lnTo>
                    <a:lnTo>
                      <a:pt x="697232" y="1017459"/>
                    </a:lnTo>
                    <a:lnTo>
                      <a:pt x="695560" y="1016113"/>
                    </a:lnTo>
                    <a:lnTo>
                      <a:pt x="687755" y="1006375"/>
                    </a:lnTo>
                    <a:lnTo>
                      <a:pt x="681490" y="1000090"/>
                    </a:lnTo>
                    <a:lnTo>
                      <a:pt x="675167" y="995484"/>
                    </a:lnTo>
                    <a:lnTo>
                      <a:pt x="674178" y="994276"/>
                    </a:lnTo>
                    <a:lnTo>
                      <a:pt x="671697" y="992335"/>
                    </a:lnTo>
                    <a:lnTo>
                      <a:pt x="670920" y="991570"/>
                    </a:lnTo>
                    <a:lnTo>
                      <a:pt x="669103" y="988422"/>
                    </a:lnTo>
                    <a:lnTo>
                      <a:pt x="668458" y="987596"/>
                    </a:lnTo>
                    <a:lnTo>
                      <a:pt x="665014" y="985968"/>
                    </a:lnTo>
                    <a:lnTo>
                      <a:pt x="664055" y="985044"/>
                    </a:lnTo>
                    <a:lnTo>
                      <a:pt x="665516" y="983962"/>
                    </a:lnTo>
                    <a:lnTo>
                      <a:pt x="664808" y="981375"/>
                    </a:lnTo>
                    <a:lnTo>
                      <a:pt x="665457" y="978983"/>
                    </a:lnTo>
                    <a:lnTo>
                      <a:pt x="666527" y="976545"/>
                    </a:lnTo>
                    <a:lnTo>
                      <a:pt x="667136" y="973922"/>
                    </a:lnTo>
                    <a:lnTo>
                      <a:pt x="666931" y="968145"/>
                    </a:lnTo>
                    <a:lnTo>
                      <a:pt x="666512" y="965518"/>
                    </a:lnTo>
                    <a:lnTo>
                      <a:pt x="665823" y="962868"/>
                    </a:lnTo>
                    <a:lnTo>
                      <a:pt x="662707" y="954338"/>
                    </a:lnTo>
                    <a:lnTo>
                      <a:pt x="661674" y="949147"/>
                    </a:lnTo>
                    <a:lnTo>
                      <a:pt x="660087" y="946968"/>
                    </a:lnTo>
                    <a:lnTo>
                      <a:pt x="656455" y="943317"/>
                    </a:lnTo>
                    <a:lnTo>
                      <a:pt x="652824" y="938807"/>
                    </a:lnTo>
                    <a:lnTo>
                      <a:pt x="651648" y="937944"/>
                    </a:lnTo>
                    <a:lnTo>
                      <a:pt x="649114" y="936625"/>
                    </a:lnTo>
                    <a:lnTo>
                      <a:pt x="648035" y="935753"/>
                    </a:lnTo>
                    <a:lnTo>
                      <a:pt x="647042" y="933582"/>
                    </a:lnTo>
                    <a:lnTo>
                      <a:pt x="648757" y="932994"/>
                    </a:lnTo>
                    <a:lnTo>
                      <a:pt x="651317" y="933003"/>
                    </a:lnTo>
                    <a:lnTo>
                      <a:pt x="652906" y="932645"/>
                    </a:lnTo>
                    <a:lnTo>
                      <a:pt x="652706" y="931091"/>
                    </a:lnTo>
                    <a:lnTo>
                      <a:pt x="651722" y="928396"/>
                    </a:lnTo>
                    <a:lnTo>
                      <a:pt x="650346" y="925843"/>
                    </a:lnTo>
                    <a:lnTo>
                      <a:pt x="648952" y="924694"/>
                    </a:lnTo>
                    <a:lnTo>
                      <a:pt x="646466" y="924361"/>
                    </a:lnTo>
                    <a:lnTo>
                      <a:pt x="639741" y="921948"/>
                    </a:lnTo>
                    <a:lnTo>
                      <a:pt x="636903" y="922211"/>
                    </a:lnTo>
                    <a:lnTo>
                      <a:pt x="635701" y="924064"/>
                    </a:lnTo>
                    <a:lnTo>
                      <a:pt x="636080" y="926186"/>
                    </a:lnTo>
                    <a:lnTo>
                      <a:pt x="637847" y="927211"/>
                    </a:lnTo>
                    <a:lnTo>
                      <a:pt x="640860" y="927013"/>
                    </a:lnTo>
                    <a:lnTo>
                      <a:pt x="642123" y="927363"/>
                    </a:lnTo>
                    <a:lnTo>
                      <a:pt x="642618" y="928532"/>
                    </a:lnTo>
                    <a:lnTo>
                      <a:pt x="642962" y="929993"/>
                    </a:lnTo>
                    <a:lnTo>
                      <a:pt x="643771" y="930757"/>
                    </a:lnTo>
                    <a:lnTo>
                      <a:pt x="644739" y="931417"/>
                    </a:lnTo>
                    <a:lnTo>
                      <a:pt x="645516" y="932558"/>
                    </a:lnTo>
                    <a:lnTo>
                      <a:pt x="644432" y="932756"/>
                    </a:lnTo>
                    <a:lnTo>
                      <a:pt x="643528" y="933259"/>
                    </a:lnTo>
                    <a:lnTo>
                      <a:pt x="642707" y="934099"/>
                    </a:lnTo>
                    <a:lnTo>
                      <a:pt x="641796" y="935242"/>
                    </a:lnTo>
                    <a:lnTo>
                      <a:pt x="639316" y="930833"/>
                    </a:lnTo>
                    <a:lnTo>
                      <a:pt x="637662" y="929452"/>
                    </a:lnTo>
                    <a:lnTo>
                      <a:pt x="632527" y="928223"/>
                    </a:lnTo>
                    <a:lnTo>
                      <a:pt x="625634" y="923562"/>
                    </a:lnTo>
                    <a:lnTo>
                      <a:pt x="622232" y="923099"/>
                    </a:lnTo>
                    <a:lnTo>
                      <a:pt x="619712" y="924071"/>
                    </a:lnTo>
                    <a:lnTo>
                      <a:pt x="617453" y="925434"/>
                    </a:lnTo>
                    <a:lnTo>
                      <a:pt x="614832" y="926101"/>
                    </a:lnTo>
                    <a:lnTo>
                      <a:pt x="614892" y="925347"/>
                    </a:lnTo>
                    <a:lnTo>
                      <a:pt x="613956" y="923902"/>
                    </a:lnTo>
                    <a:lnTo>
                      <a:pt x="612829" y="923012"/>
                    </a:lnTo>
                    <a:lnTo>
                      <a:pt x="612266" y="923877"/>
                    </a:lnTo>
                    <a:lnTo>
                      <a:pt x="612228" y="925774"/>
                    </a:lnTo>
                    <a:lnTo>
                      <a:pt x="612036" y="927407"/>
                    </a:lnTo>
                    <a:lnTo>
                      <a:pt x="611373" y="928670"/>
                    </a:lnTo>
                    <a:lnTo>
                      <a:pt x="609992" y="929559"/>
                    </a:lnTo>
                    <a:lnTo>
                      <a:pt x="604128" y="924059"/>
                    </a:lnTo>
                    <a:lnTo>
                      <a:pt x="603355" y="921987"/>
                    </a:lnTo>
                    <a:lnTo>
                      <a:pt x="603185" y="919282"/>
                    </a:lnTo>
                    <a:lnTo>
                      <a:pt x="602714" y="916888"/>
                    </a:lnTo>
                    <a:lnTo>
                      <a:pt x="600259" y="910568"/>
                    </a:lnTo>
                    <a:lnTo>
                      <a:pt x="599381" y="909157"/>
                    </a:lnTo>
                    <a:lnTo>
                      <a:pt x="598057" y="908413"/>
                    </a:lnTo>
                    <a:lnTo>
                      <a:pt x="595705" y="908185"/>
                    </a:lnTo>
                    <a:lnTo>
                      <a:pt x="592554" y="908570"/>
                    </a:lnTo>
                    <a:lnTo>
                      <a:pt x="591437" y="908174"/>
                    </a:lnTo>
                    <a:lnTo>
                      <a:pt x="590180" y="906540"/>
                    </a:lnTo>
                    <a:lnTo>
                      <a:pt x="591945" y="905369"/>
                    </a:lnTo>
                    <a:lnTo>
                      <a:pt x="595603" y="904515"/>
                    </a:lnTo>
                    <a:lnTo>
                      <a:pt x="596859" y="903068"/>
                    </a:lnTo>
                    <a:lnTo>
                      <a:pt x="597091" y="900669"/>
                    </a:lnTo>
                    <a:lnTo>
                      <a:pt x="596292" y="898168"/>
                    </a:lnTo>
                    <a:lnTo>
                      <a:pt x="594827" y="896133"/>
                    </a:lnTo>
                    <a:lnTo>
                      <a:pt x="593149" y="895051"/>
                    </a:lnTo>
                    <a:lnTo>
                      <a:pt x="591949" y="895106"/>
                    </a:lnTo>
                    <a:lnTo>
                      <a:pt x="591150" y="895729"/>
                    </a:lnTo>
                    <a:lnTo>
                      <a:pt x="590615" y="896448"/>
                    </a:lnTo>
                    <a:lnTo>
                      <a:pt x="590258" y="896792"/>
                    </a:lnTo>
                    <a:lnTo>
                      <a:pt x="589185" y="896480"/>
                    </a:lnTo>
                    <a:lnTo>
                      <a:pt x="587237" y="895009"/>
                    </a:lnTo>
                    <a:lnTo>
                      <a:pt x="583109" y="894698"/>
                    </a:lnTo>
                    <a:lnTo>
                      <a:pt x="581614" y="893829"/>
                    </a:lnTo>
                    <a:lnTo>
                      <a:pt x="580669" y="891443"/>
                    </a:lnTo>
                    <a:lnTo>
                      <a:pt x="581521" y="890872"/>
                    </a:lnTo>
                    <a:lnTo>
                      <a:pt x="582762" y="888878"/>
                    </a:lnTo>
                    <a:lnTo>
                      <a:pt x="583652" y="887867"/>
                    </a:lnTo>
                    <a:lnTo>
                      <a:pt x="586698" y="885759"/>
                    </a:lnTo>
                    <a:lnTo>
                      <a:pt x="587686" y="884854"/>
                    </a:lnTo>
                    <a:lnTo>
                      <a:pt x="588663" y="881810"/>
                    </a:lnTo>
                    <a:lnTo>
                      <a:pt x="587791" y="878104"/>
                    </a:lnTo>
                    <a:lnTo>
                      <a:pt x="586050" y="874548"/>
                    </a:lnTo>
                    <a:lnTo>
                      <a:pt x="581894" y="868555"/>
                    </a:lnTo>
                    <a:lnTo>
                      <a:pt x="581572" y="867620"/>
                    </a:lnTo>
                    <a:lnTo>
                      <a:pt x="582398" y="866095"/>
                    </a:lnTo>
                    <a:lnTo>
                      <a:pt x="583814" y="865926"/>
                    </a:lnTo>
                    <a:lnTo>
                      <a:pt x="587083" y="866703"/>
                    </a:lnTo>
                    <a:lnTo>
                      <a:pt x="595341" y="867140"/>
                    </a:lnTo>
                    <a:lnTo>
                      <a:pt x="597902" y="867736"/>
                    </a:lnTo>
                    <a:lnTo>
                      <a:pt x="596559" y="869728"/>
                    </a:lnTo>
                    <a:lnTo>
                      <a:pt x="596089" y="870742"/>
                    </a:lnTo>
                    <a:lnTo>
                      <a:pt x="595636" y="872122"/>
                    </a:lnTo>
                    <a:lnTo>
                      <a:pt x="595520" y="873317"/>
                    </a:lnTo>
                    <a:lnTo>
                      <a:pt x="595522" y="875078"/>
                    </a:lnTo>
                    <a:lnTo>
                      <a:pt x="595668" y="876704"/>
                    </a:lnTo>
                    <a:lnTo>
                      <a:pt x="595964" y="877398"/>
                    </a:lnTo>
                    <a:lnTo>
                      <a:pt x="597512" y="878091"/>
                    </a:lnTo>
                    <a:lnTo>
                      <a:pt x="598240" y="877803"/>
                    </a:lnTo>
                    <a:lnTo>
                      <a:pt x="598877" y="874684"/>
                    </a:lnTo>
                    <a:lnTo>
                      <a:pt x="599535" y="873242"/>
                    </a:lnTo>
                    <a:lnTo>
                      <a:pt x="600914" y="871209"/>
                    </a:lnTo>
                    <a:lnTo>
                      <a:pt x="603088" y="869496"/>
                    </a:lnTo>
                    <a:lnTo>
                      <a:pt x="603839" y="868590"/>
                    </a:lnTo>
                    <a:lnTo>
                      <a:pt x="604354" y="867410"/>
                    </a:lnTo>
                    <a:lnTo>
                      <a:pt x="605183" y="864754"/>
                    </a:lnTo>
                    <a:lnTo>
                      <a:pt x="606742" y="861705"/>
                    </a:lnTo>
                    <a:lnTo>
                      <a:pt x="606658" y="859366"/>
                    </a:lnTo>
                    <a:lnTo>
                      <a:pt x="604201" y="850036"/>
                    </a:lnTo>
                    <a:lnTo>
                      <a:pt x="602148" y="845668"/>
                    </a:lnTo>
                    <a:lnTo>
                      <a:pt x="599542" y="841705"/>
                    </a:lnTo>
                    <a:lnTo>
                      <a:pt x="595848" y="838091"/>
                    </a:lnTo>
                    <a:lnTo>
                      <a:pt x="590727" y="833041"/>
                    </a:lnTo>
                    <a:lnTo>
                      <a:pt x="588861" y="832336"/>
                    </a:lnTo>
                    <a:lnTo>
                      <a:pt x="587432" y="832389"/>
                    </a:lnTo>
                    <a:lnTo>
                      <a:pt x="586410" y="832676"/>
                    </a:lnTo>
                    <a:lnTo>
                      <a:pt x="585490" y="833350"/>
                    </a:lnTo>
                    <a:lnTo>
                      <a:pt x="584417" y="834486"/>
                    </a:lnTo>
                    <a:lnTo>
                      <a:pt x="583582" y="834733"/>
                    </a:lnTo>
                    <a:lnTo>
                      <a:pt x="581453" y="833576"/>
                    </a:lnTo>
                    <a:lnTo>
                      <a:pt x="580338" y="833244"/>
                    </a:lnTo>
                    <a:lnTo>
                      <a:pt x="578042" y="834173"/>
                    </a:lnTo>
                    <a:lnTo>
                      <a:pt x="576475" y="836250"/>
                    </a:lnTo>
                    <a:lnTo>
                      <a:pt x="575221" y="838329"/>
                    </a:lnTo>
                    <a:lnTo>
                      <a:pt x="573919" y="839265"/>
                    </a:lnTo>
                    <a:lnTo>
                      <a:pt x="571174" y="838809"/>
                    </a:lnTo>
                    <a:lnTo>
                      <a:pt x="569332" y="838221"/>
                    </a:lnTo>
                    <a:lnTo>
                      <a:pt x="567628" y="838558"/>
                    </a:lnTo>
                    <a:lnTo>
                      <a:pt x="565336" y="840978"/>
                    </a:lnTo>
                    <a:lnTo>
                      <a:pt x="564680" y="842212"/>
                    </a:lnTo>
                    <a:lnTo>
                      <a:pt x="564339" y="843217"/>
                    </a:lnTo>
                    <a:lnTo>
                      <a:pt x="563732" y="843968"/>
                    </a:lnTo>
                    <a:lnTo>
                      <a:pt x="562258" y="844475"/>
                    </a:lnTo>
                    <a:lnTo>
                      <a:pt x="560909" y="844646"/>
                    </a:lnTo>
                    <a:lnTo>
                      <a:pt x="559722" y="844431"/>
                    </a:lnTo>
                    <a:lnTo>
                      <a:pt x="558885" y="843693"/>
                    </a:lnTo>
                    <a:lnTo>
                      <a:pt x="558564" y="842224"/>
                    </a:lnTo>
                    <a:lnTo>
                      <a:pt x="558691" y="841689"/>
                    </a:lnTo>
                    <a:lnTo>
                      <a:pt x="559391" y="840120"/>
                    </a:lnTo>
                    <a:lnTo>
                      <a:pt x="559695" y="839629"/>
                    </a:lnTo>
                    <a:lnTo>
                      <a:pt x="559822" y="839147"/>
                    </a:lnTo>
                    <a:lnTo>
                      <a:pt x="559449" y="837730"/>
                    </a:lnTo>
                    <a:lnTo>
                      <a:pt x="559336" y="836964"/>
                    </a:lnTo>
                    <a:lnTo>
                      <a:pt x="559207" y="833126"/>
                    </a:lnTo>
                    <a:lnTo>
                      <a:pt x="559362" y="832162"/>
                    </a:lnTo>
                    <a:lnTo>
                      <a:pt x="560316" y="829713"/>
                    </a:lnTo>
                    <a:lnTo>
                      <a:pt x="561850" y="826847"/>
                    </a:lnTo>
                    <a:lnTo>
                      <a:pt x="563295" y="825429"/>
                    </a:lnTo>
                    <a:lnTo>
                      <a:pt x="563924" y="827340"/>
                    </a:lnTo>
                    <a:lnTo>
                      <a:pt x="564876" y="828436"/>
                    </a:lnTo>
                    <a:lnTo>
                      <a:pt x="566944" y="828132"/>
                    </a:lnTo>
                    <a:lnTo>
                      <a:pt x="568782" y="826642"/>
                    </a:lnTo>
                    <a:lnTo>
                      <a:pt x="569162" y="824202"/>
                    </a:lnTo>
                    <a:lnTo>
                      <a:pt x="568080" y="822424"/>
                    </a:lnTo>
                    <a:lnTo>
                      <a:pt x="564695" y="818190"/>
                    </a:lnTo>
                    <a:lnTo>
                      <a:pt x="563988" y="815859"/>
                    </a:lnTo>
                    <a:lnTo>
                      <a:pt x="563224" y="814408"/>
                    </a:lnTo>
                    <a:lnTo>
                      <a:pt x="558053" y="809192"/>
                    </a:lnTo>
                    <a:lnTo>
                      <a:pt x="556414" y="806165"/>
                    </a:lnTo>
                    <a:lnTo>
                      <a:pt x="555777" y="805575"/>
                    </a:lnTo>
                    <a:lnTo>
                      <a:pt x="554229" y="805799"/>
                    </a:lnTo>
                    <a:lnTo>
                      <a:pt x="553147" y="806748"/>
                    </a:lnTo>
                    <a:lnTo>
                      <a:pt x="552342" y="807804"/>
                    </a:lnTo>
                    <a:lnTo>
                      <a:pt x="551657" y="808283"/>
                    </a:lnTo>
                    <a:lnTo>
                      <a:pt x="550333" y="807984"/>
                    </a:lnTo>
                    <a:lnTo>
                      <a:pt x="549529" y="807121"/>
                    </a:lnTo>
                    <a:lnTo>
                      <a:pt x="549107" y="805882"/>
                    </a:lnTo>
                    <a:lnTo>
                      <a:pt x="548936" y="802358"/>
                    </a:lnTo>
                    <a:lnTo>
                      <a:pt x="548618" y="801822"/>
                    </a:lnTo>
                    <a:lnTo>
                      <a:pt x="547942" y="801725"/>
                    </a:lnTo>
                    <a:lnTo>
                      <a:pt x="545811" y="800678"/>
                    </a:lnTo>
                    <a:lnTo>
                      <a:pt x="543359" y="799915"/>
                    </a:lnTo>
                    <a:lnTo>
                      <a:pt x="542366" y="799376"/>
                    </a:lnTo>
                    <a:lnTo>
                      <a:pt x="541293" y="798523"/>
                    </a:lnTo>
                    <a:lnTo>
                      <a:pt x="541123" y="798302"/>
                    </a:lnTo>
                    <a:lnTo>
                      <a:pt x="541375" y="797842"/>
                    </a:lnTo>
                    <a:lnTo>
                      <a:pt x="541568" y="796333"/>
                    </a:lnTo>
                    <a:lnTo>
                      <a:pt x="541199" y="794968"/>
                    </a:lnTo>
                    <a:lnTo>
                      <a:pt x="540293" y="794524"/>
                    </a:lnTo>
                    <a:lnTo>
                      <a:pt x="539181" y="794301"/>
                    </a:lnTo>
                    <a:lnTo>
                      <a:pt x="538169" y="793637"/>
                    </a:lnTo>
                    <a:lnTo>
                      <a:pt x="537871" y="792409"/>
                    </a:lnTo>
                    <a:lnTo>
                      <a:pt x="538675" y="791478"/>
                    </a:lnTo>
                    <a:lnTo>
                      <a:pt x="539693" y="790643"/>
                    </a:lnTo>
                    <a:lnTo>
                      <a:pt x="540097" y="789700"/>
                    </a:lnTo>
                    <a:lnTo>
                      <a:pt x="538883" y="788071"/>
                    </a:lnTo>
                    <a:lnTo>
                      <a:pt x="536474" y="786983"/>
                    </a:lnTo>
                    <a:lnTo>
                      <a:pt x="533697" y="786356"/>
                    </a:lnTo>
                    <a:lnTo>
                      <a:pt x="531454" y="786151"/>
                    </a:lnTo>
                    <a:lnTo>
                      <a:pt x="529581" y="787153"/>
                    </a:lnTo>
                    <a:lnTo>
                      <a:pt x="529049" y="789552"/>
                    </a:lnTo>
                    <a:lnTo>
                      <a:pt x="528872" y="792457"/>
                    </a:lnTo>
                    <a:lnTo>
                      <a:pt x="528064" y="794930"/>
                    </a:lnTo>
                    <a:lnTo>
                      <a:pt x="526842" y="796038"/>
                    </a:lnTo>
                    <a:lnTo>
                      <a:pt x="525819" y="796057"/>
                    </a:lnTo>
                    <a:lnTo>
                      <a:pt x="521153" y="793499"/>
                    </a:lnTo>
                    <a:lnTo>
                      <a:pt x="519740" y="792489"/>
                    </a:lnTo>
                    <a:lnTo>
                      <a:pt x="519108" y="791796"/>
                    </a:lnTo>
                    <a:lnTo>
                      <a:pt x="518687" y="788639"/>
                    </a:lnTo>
                    <a:lnTo>
                      <a:pt x="517611" y="788260"/>
                    </a:lnTo>
                    <a:lnTo>
                      <a:pt x="514713" y="790521"/>
                    </a:lnTo>
                    <a:lnTo>
                      <a:pt x="513521" y="790666"/>
                    </a:lnTo>
                    <a:lnTo>
                      <a:pt x="512265" y="790602"/>
                    </a:lnTo>
                    <a:lnTo>
                      <a:pt x="511250" y="791030"/>
                    </a:lnTo>
                    <a:lnTo>
                      <a:pt x="510821" y="792697"/>
                    </a:lnTo>
                    <a:lnTo>
                      <a:pt x="511193" y="794050"/>
                    </a:lnTo>
                    <a:lnTo>
                      <a:pt x="512127" y="794565"/>
                    </a:lnTo>
                    <a:lnTo>
                      <a:pt x="514706" y="794904"/>
                    </a:lnTo>
                    <a:lnTo>
                      <a:pt x="517143" y="796135"/>
                    </a:lnTo>
                    <a:lnTo>
                      <a:pt x="519115" y="797931"/>
                    </a:lnTo>
                    <a:lnTo>
                      <a:pt x="519502" y="799567"/>
                    </a:lnTo>
                    <a:lnTo>
                      <a:pt x="517224" y="800277"/>
                    </a:lnTo>
                    <a:lnTo>
                      <a:pt x="516211" y="799939"/>
                    </a:lnTo>
                    <a:lnTo>
                      <a:pt x="514496" y="798584"/>
                    </a:lnTo>
                    <a:lnTo>
                      <a:pt x="513117" y="798425"/>
                    </a:lnTo>
                    <a:lnTo>
                      <a:pt x="512618" y="798886"/>
                    </a:lnTo>
                    <a:lnTo>
                      <a:pt x="512155" y="799777"/>
                    </a:lnTo>
                    <a:lnTo>
                      <a:pt x="511531" y="800656"/>
                    </a:lnTo>
                    <a:lnTo>
                      <a:pt x="510480" y="801064"/>
                    </a:lnTo>
                    <a:lnTo>
                      <a:pt x="504468" y="800367"/>
                    </a:lnTo>
                    <a:lnTo>
                      <a:pt x="501106" y="799526"/>
                    </a:lnTo>
                    <a:lnTo>
                      <a:pt x="498865" y="798414"/>
                    </a:lnTo>
                    <a:lnTo>
                      <a:pt x="496018" y="801518"/>
                    </a:lnTo>
                    <a:lnTo>
                      <a:pt x="495075" y="802021"/>
                    </a:lnTo>
                    <a:lnTo>
                      <a:pt x="494133" y="801622"/>
                    </a:lnTo>
                    <a:lnTo>
                      <a:pt x="492238" y="799735"/>
                    </a:lnTo>
                    <a:lnTo>
                      <a:pt x="489986" y="799023"/>
                    </a:lnTo>
                    <a:lnTo>
                      <a:pt x="487583" y="797881"/>
                    </a:lnTo>
                    <a:lnTo>
                      <a:pt x="486526" y="797620"/>
                    </a:lnTo>
                    <a:lnTo>
                      <a:pt x="485218" y="797882"/>
                    </a:lnTo>
                    <a:lnTo>
                      <a:pt x="483164" y="799069"/>
                    </a:lnTo>
                    <a:lnTo>
                      <a:pt x="482390" y="799301"/>
                    </a:lnTo>
                    <a:lnTo>
                      <a:pt x="481624" y="799175"/>
                    </a:lnTo>
                    <a:lnTo>
                      <a:pt x="481392" y="798798"/>
                    </a:lnTo>
                    <a:lnTo>
                      <a:pt x="481081" y="798023"/>
                    </a:lnTo>
                    <a:lnTo>
                      <a:pt x="480145" y="796660"/>
                    </a:lnTo>
                    <a:lnTo>
                      <a:pt x="471532" y="787781"/>
                    </a:lnTo>
                    <a:lnTo>
                      <a:pt x="469152" y="786359"/>
                    </a:lnTo>
                    <a:lnTo>
                      <a:pt x="466613" y="786134"/>
                    </a:lnTo>
                    <a:lnTo>
                      <a:pt x="465813" y="786702"/>
                    </a:lnTo>
                    <a:lnTo>
                      <a:pt x="465031" y="787595"/>
                    </a:lnTo>
                    <a:lnTo>
                      <a:pt x="464107" y="788216"/>
                    </a:lnTo>
                    <a:lnTo>
                      <a:pt x="462878" y="787904"/>
                    </a:lnTo>
                    <a:lnTo>
                      <a:pt x="462501" y="786835"/>
                    </a:lnTo>
                    <a:lnTo>
                      <a:pt x="462282" y="785011"/>
                    </a:lnTo>
                    <a:lnTo>
                      <a:pt x="461716" y="783293"/>
                    </a:lnTo>
                    <a:lnTo>
                      <a:pt x="460279" y="782541"/>
                    </a:lnTo>
                    <a:lnTo>
                      <a:pt x="458228" y="781823"/>
                    </a:lnTo>
                    <a:lnTo>
                      <a:pt x="451044" y="775868"/>
                    </a:lnTo>
                    <a:lnTo>
                      <a:pt x="448322" y="772700"/>
                    </a:lnTo>
                    <a:lnTo>
                      <a:pt x="443257" y="768293"/>
                    </a:lnTo>
                    <a:lnTo>
                      <a:pt x="440865" y="767599"/>
                    </a:lnTo>
                    <a:lnTo>
                      <a:pt x="438287" y="767432"/>
                    </a:lnTo>
                    <a:lnTo>
                      <a:pt x="433044" y="767791"/>
                    </a:lnTo>
                    <a:lnTo>
                      <a:pt x="428012" y="767459"/>
                    </a:lnTo>
                    <a:lnTo>
                      <a:pt x="420142" y="765623"/>
                    </a:lnTo>
                    <a:lnTo>
                      <a:pt x="417555" y="765565"/>
                    </a:lnTo>
                    <a:lnTo>
                      <a:pt x="412353" y="766519"/>
                    </a:lnTo>
                    <a:lnTo>
                      <a:pt x="409984" y="767289"/>
                    </a:lnTo>
                    <a:lnTo>
                      <a:pt x="407950" y="768309"/>
                    </a:lnTo>
                    <a:lnTo>
                      <a:pt x="406523" y="769597"/>
                    </a:lnTo>
                    <a:lnTo>
                      <a:pt x="405462" y="772058"/>
                    </a:lnTo>
                    <a:lnTo>
                      <a:pt x="406000" y="773775"/>
                    </a:lnTo>
                    <a:lnTo>
                      <a:pt x="407385" y="775391"/>
                    </a:lnTo>
                    <a:lnTo>
                      <a:pt x="408817" y="777511"/>
                    </a:lnTo>
                    <a:lnTo>
                      <a:pt x="407581" y="778033"/>
                    </a:lnTo>
                    <a:lnTo>
                      <a:pt x="406564" y="777840"/>
                    </a:lnTo>
                    <a:lnTo>
                      <a:pt x="404266" y="776660"/>
                    </a:lnTo>
                    <a:lnTo>
                      <a:pt x="401897" y="775932"/>
                    </a:lnTo>
                    <a:lnTo>
                      <a:pt x="399455" y="775813"/>
                    </a:lnTo>
                    <a:lnTo>
                      <a:pt x="396944" y="776124"/>
                    </a:lnTo>
                    <a:lnTo>
                      <a:pt x="391634" y="778493"/>
                    </a:lnTo>
                    <a:lnTo>
                      <a:pt x="386374" y="779163"/>
                    </a:lnTo>
                    <a:lnTo>
                      <a:pt x="381511" y="778554"/>
                    </a:lnTo>
                    <a:lnTo>
                      <a:pt x="377207" y="776640"/>
                    </a:lnTo>
                    <a:lnTo>
                      <a:pt x="373564" y="773296"/>
                    </a:lnTo>
                    <a:lnTo>
                      <a:pt x="367548" y="765717"/>
                    </a:lnTo>
                    <a:lnTo>
                      <a:pt x="364276" y="762581"/>
                    </a:lnTo>
                    <a:lnTo>
                      <a:pt x="347177" y="751955"/>
                    </a:lnTo>
                    <a:lnTo>
                      <a:pt x="331636" y="739736"/>
                    </a:lnTo>
                    <a:lnTo>
                      <a:pt x="304257" y="724340"/>
                    </a:lnTo>
                    <a:lnTo>
                      <a:pt x="283161" y="715034"/>
                    </a:lnTo>
                    <a:lnTo>
                      <a:pt x="264541" y="708466"/>
                    </a:lnTo>
                    <a:lnTo>
                      <a:pt x="259900" y="708179"/>
                    </a:lnTo>
                    <a:lnTo>
                      <a:pt x="255195" y="710475"/>
                    </a:lnTo>
                    <a:lnTo>
                      <a:pt x="244480" y="718706"/>
                    </a:lnTo>
                    <a:lnTo>
                      <a:pt x="227039" y="725158"/>
                    </a:lnTo>
                    <a:lnTo>
                      <a:pt x="222251" y="726073"/>
                    </a:lnTo>
                    <a:lnTo>
                      <a:pt x="211991" y="725958"/>
                    </a:lnTo>
                    <a:lnTo>
                      <a:pt x="195537" y="723742"/>
                    </a:lnTo>
                    <a:lnTo>
                      <a:pt x="169605" y="724331"/>
                    </a:lnTo>
                    <a:lnTo>
                      <a:pt x="164682" y="723024"/>
                    </a:lnTo>
                    <a:lnTo>
                      <a:pt x="152527" y="723253"/>
                    </a:lnTo>
                    <a:lnTo>
                      <a:pt x="150319" y="723687"/>
                    </a:lnTo>
                    <a:lnTo>
                      <a:pt x="144011" y="726105"/>
                    </a:lnTo>
                    <a:lnTo>
                      <a:pt x="129134" y="725850"/>
                    </a:lnTo>
                    <a:lnTo>
                      <a:pt x="108306" y="729810"/>
                    </a:lnTo>
                    <a:lnTo>
                      <a:pt x="84565" y="731382"/>
                    </a:lnTo>
                    <a:lnTo>
                      <a:pt x="77412" y="733995"/>
                    </a:lnTo>
                    <a:lnTo>
                      <a:pt x="75242" y="734388"/>
                    </a:lnTo>
                    <a:lnTo>
                      <a:pt x="65829" y="734684"/>
                    </a:lnTo>
                    <a:lnTo>
                      <a:pt x="59606" y="736353"/>
                    </a:lnTo>
                    <a:lnTo>
                      <a:pt x="57227" y="736651"/>
                    </a:lnTo>
                    <a:lnTo>
                      <a:pt x="50049" y="736623"/>
                    </a:lnTo>
                    <a:lnTo>
                      <a:pt x="47763" y="736961"/>
                    </a:lnTo>
                    <a:lnTo>
                      <a:pt x="41043" y="739905"/>
                    </a:lnTo>
                    <a:lnTo>
                      <a:pt x="39441" y="740138"/>
                    </a:lnTo>
                    <a:lnTo>
                      <a:pt x="36075" y="740063"/>
                    </a:lnTo>
                    <a:lnTo>
                      <a:pt x="25925" y="741934"/>
                    </a:lnTo>
                    <a:lnTo>
                      <a:pt x="24213" y="696509"/>
                    </a:lnTo>
                    <a:lnTo>
                      <a:pt x="22500" y="650651"/>
                    </a:lnTo>
                    <a:lnTo>
                      <a:pt x="20801" y="604786"/>
                    </a:lnTo>
                    <a:lnTo>
                      <a:pt x="19116" y="558909"/>
                    </a:lnTo>
                    <a:lnTo>
                      <a:pt x="17444" y="513034"/>
                    </a:lnTo>
                    <a:lnTo>
                      <a:pt x="15788" y="467160"/>
                    </a:lnTo>
                    <a:lnTo>
                      <a:pt x="14145" y="421282"/>
                    </a:lnTo>
                    <a:lnTo>
                      <a:pt x="12517" y="375394"/>
                    </a:lnTo>
                    <a:lnTo>
                      <a:pt x="10903" y="329502"/>
                    </a:lnTo>
                    <a:lnTo>
                      <a:pt x="9302" y="283601"/>
                    </a:lnTo>
                    <a:lnTo>
                      <a:pt x="7716" y="237703"/>
                    </a:lnTo>
                    <a:lnTo>
                      <a:pt x="6144" y="191811"/>
                    </a:lnTo>
                    <a:lnTo>
                      <a:pt x="4587" y="145916"/>
                    </a:lnTo>
                    <a:lnTo>
                      <a:pt x="3044" y="100015"/>
                    </a:lnTo>
                    <a:lnTo>
                      <a:pt x="1515" y="54105"/>
                    </a:lnTo>
                    <a:lnTo>
                      <a:pt x="0" y="8202"/>
                    </a:lnTo>
                    <a:lnTo>
                      <a:pt x="32588" y="7158"/>
                    </a:lnTo>
                    <a:lnTo>
                      <a:pt x="65169" y="6185"/>
                    </a:lnTo>
                    <a:lnTo>
                      <a:pt x="97760" y="5283"/>
                    </a:lnTo>
                    <a:lnTo>
                      <a:pt x="130355" y="4452"/>
                    </a:lnTo>
                    <a:lnTo>
                      <a:pt x="162948" y="3692"/>
                    </a:lnTo>
                    <a:lnTo>
                      <a:pt x="195544" y="3003"/>
                    </a:lnTo>
                    <a:lnTo>
                      <a:pt x="228148" y="2386"/>
                    </a:lnTo>
                    <a:lnTo>
                      <a:pt x="260756" y="1839"/>
                    </a:lnTo>
                    <a:lnTo>
                      <a:pt x="293359" y="1363"/>
                    </a:lnTo>
                    <a:lnTo>
                      <a:pt x="325964" y="959"/>
                    </a:lnTo>
                    <a:lnTo>
                      <a:pt x="358578" y="625"/>
                    </a:lnTo>
                    <a:lnTo>
                      <a:pt x="391192" y="362"/>
                    </a:lnTo>
                    <a:lnTo>
                      <a:pt x="423801" y="170"/>
                    </a:lnTo>
                    <a:lnTo>
                      <a:pt x="451223" y="64"/>
                    </a:lnTo>
                    <a:lnTo>
                      <a:pt x="456411" y="50"/>
                    </a:lnTo>
                    <a:close/>
                  </a:path>
                </a:pathLst>
              </a:custGeom>
              <a:grpFill/>
              <a:ln w="3175"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n-AU" sz="1600" dirty="0">
                  <a:solidFill>
                    <a:schemeClr val="tx1"/>
                  </a:solidFill>
                  <a:latin typeface="Arial" panose="020B0604020202020204" pitchFamily="34" charset="0"/>
                  <a:cs typeface="Arial" panose="020B0604020202020204" pitchFamily="34" charset="0"/>
                </a:endParaRPr>
              </a:p>
            </p:txBody>
          </p:sp>
          <p:sp>
            <p:nvSpPr>
              <p:cNvPr id="13" name="Freeform 58">
                <a:extLst>
                  <a:ext uri="{FF2B5EF4-FFF2-40B4-BE49-F238E27FC236}">
                    <a16:creationId xmlns:a16="http://schemas.microsoft.com/office/drawing/2014/main" id="{485C1E35-9539-75EA-31F5-36EFA6C28EE3}"/>
                  </a:ext>
                </a:extLst>
              </p:cNvPr>
              <p:cNvSpPr>
                <a:spLocks noChangeAspect="1"/>
              </p:cNvSpPr>
              <p:nvPr>
                <p:custDataLst>
                  <p:tags r:id="rId7"/>
                </p:custDataLst>
              </p:nvPr>
            </p:nvSpPr>
            <p:spPr>
              <a:xfrm>
                <a:off x="5365986" y="4876256"/>
                <a:ext cx="921105" cy="711487"/>
              </a:xfrm>
              <a:custGeom>
                <a:avLst/>
                <a:gdLst/>
                <a:ahLst/>
                <a:cxnLst/>
                <a:rect l="l" t="t" r="r" b="b"/>
                <a:pathLst>
                  <a:path w="921105" h="711487">
                    <a:moveTo>
                      <a:pt x="545536" y="661523"/>
                    </a:moveTo>
                    <a:lnTo>
                      <a:pt x="547402" y="661537"/>
                    </a:lnTo>
                    <a:lnTo>
                      <a:pt x="551711" y="663367"/>
                    </a:lnTo>
                    <a:lnTo>
                      <a:pt x="556440" y="662859"/>
                    </a:lnTo>
                    <a:lnTo>
                      <a:pt x="558628" y="662987"/>
                    </a:lnTo>
                    <a:lnTo>
                      <a:pt x="560914" y="664437"/>
                    </a:lnTo>
                    <a:lnTo>
                      <a:pt x="561736" y="664174"/>
                    </a:lnTo>
                    <a:lnTo>
                      <a:pt x="562552" y="664184"/>
                    </a:lnTo>
                    <a:lnTo>
                      <a:pt x="563413" y="664412"/>
                    </a:lnTo>
                    <a:lnTo>
                      <a:pt x="564321" y="664835"/>
                    </a:lnTo>
                    <a:lnTo>
                      <a:pt x="563837" y="665879"/>
                    </a:lnTo>
                    <a:lnTo>
                      <a:pt x="563206" y="666376"/>
                    </a:lnTo>
                    <a:lnTo>
                      <a:pt x="562385" y="666470"/>
                    </a:lnTo>
                    <a:lnTo>
                      <a:pt x="556278" y="665653"/>
                    </a:lnTo>
                    <a:lnTo>
                      <a:pt x="555537" y="666053"/>
                    </a:lnTo>
                    <a:lnTo>
                      <a:pt x="554245" y="668187"/>
                    </a:lnTo>
                    <a:lnTo>
                      <a:pt x="553367" y="668867"/>
                    </a:lnTo>
                    <a:lnTo>
                      <a:pt x="551412" y="668672"/>
                    </a:lnTo>
                    <a:lnTo>
                      <a:pt x="549270" y="667441"/>
                    </a:lnTo>
                    <a:lnTo>
                      <a:pt x="547325" y="665725"/>
                    </a:lnTo>
                    <a:lnTo>
                      <a:pt x="546043" y="664045"/>
                    </a:lnTo>
                    <a:close/>
                    <a:moveTo>
                      <a:pt x="430952" y="610581"/>
                    </a:moveTo>
                    <a:lnTo>
                      <a:pt x="431657" y="610634"/>
                    </a:lnTo>
                    <a:lnTo>
                      <a:pt x="432755" y="611276"/>
                    </a:lnTo>
                    <a:lnTo>
                      <a:pt x="433385" y="611817"/>
                    </a:lnTo>
                    <a:lnTo>
                      <a:pt x="434130" y="612749"/>
                    </a:lnTo>
                    <a:lnTo>
                      <a:pt x="434611" y="613159"/>
                    </a:lnTo>
                    <a:lnTo>
                      <a:pt x="433512" y="613729"/>
                    </a:lnTo>
                    <a:lnTo>
                      <a:pt x="433081" y="613874"/>
                    </a:lnTo>
                    <a:lnTo>
                      <a:pt x="433723" y="615914"/>
                    </a:lnTo>
                    <a:lnTo>
                      <a:pt x="434188" y="616575"/>
                    </a:lnTo>
                    <a:lnTo>
                      <a:pt x="433710" y="617622"/>
                    </a:lnTo>
                    <a:lnTo>
                      <a:pt x="433889" y="618189"/>
                    </a:lnTo>
                    <a:lnTo>
                      <a:pt x="434577" y="618451"/>
                    </a:lnTo>
                    <a:lnTo>
                      <a:pt x="435654" y="618574"/>
                    </a:lnTo>
                    <a:lnTo>
                      <a:pt x="436463" y="618797"/>
                    </a:lnTo>
                    <a:lnTo>
                      <a:pt x="436515" y="619171"/>
                    </a:lnTo>
                    <a:lnTo>
                      <a:pt x="436332" y="619722"/>
                    </a:lnTo>
                    <a:lnTo>
                      <a:pt x="436492" y="620435"/>
                    </a:lnTo>
                    <a:lnTo>
                      <a:pt x="437195" y="621976"/>
                    </a:lnTo>
                    <a:lnTo>
                      <a:pt x="437623" y="623846"/>
                    </a:lnTo>
                    <a:lnTo>
                      <a:pt x="437446" y="625547"/>
                    </a:lnTo>
                    <a:lnTo>
                      <a:pt x="436417" y="626631"/>
                    </a:lnTo>
                    <a:lnTo>
                      <a:pt x="436464" y="626056"/>
                    </a:lnTo>
                    <a:lnTo>
                      <a:pt x="436339" y="625663"/>
                    </a:lnTo>
                    <a:lnTo>
                      <a:pt x="436153" y="625285"/>
                    </a:lnTo>
                    <a:lnTo>
                      <a:pt x="435950" y="624799"/>
                    </a:lnTo>
                    <a:lnTo>
                      <a:pt x="433611" y="622233"/>
                    </a:lnTo>
                    <a:lnTo>
                      <a:pt x="431138" y="620202"/>
                    </a:lnTo>
                    <a:lnTo>
                      <a:pt x="428313" y="619073"/>
                    </a:lnTo>
                    <a:lnTo>
                      <a:pt x="424769" y="619211"/>
                    </a:lnTo>
                    <a:lnTo>
                      <a:pt x="423793" y="620006"/>
                    </a:lnTo>
                    <a:lnTo>
                      <a:pt x="422994" y="620514"/>
                    </a:lnTo>
                    <a:lnTo>
                      <a:pt x="422215" y="620718"/>
                    </a:lnTo>
                    <a:lnTo>
                      <a:pt x="421471" y="620377"/>
                    </a:lnTo>
                    <a:lnTo>
                      <a:pt x="419974" y="619019"/>
                    </a:lnTo>
                    <a:lnTo>
                      <a:pt x="419348" y="618649"/>
                    </a:lnTo>
                    <a:lnTo>
                      <a:pt x="417743" y="618578"/>
                    </a:lnTo>
                    <a:lnTo>
                      <a:pt x="414679" y="619116"/>
                    </a:lnTo>
                    <a:lnTo>
                      <a:pt x="412993" y="618953"/>
                    </a:lnTo>
                    <a:lnTo>
                      <a:pt x="413933" y="617636"/>
                    </a:lnTo>
                    <a:lnTo>
                      <a:pt x="417725" y="614863"/>
                    </a:lnTo>
                    <a:lnTo>
                      <a:pt x="420168" y="612562"/>
                    </a:lnTo>
                    <a:lnTo>
                      <a:pt x="421495" y="611592"/>
                    </a:lnTo>
                    <a:lnTo>
                      <a:pt x="423069" y="610996"/>
                    </a:lnTo>
                    <a:lnTo>
                      <a:pt x="429392" y="610925"/>
                    </a:lnTo>
                    <a:lnTo>
                      <a:pt x="430304" y="610788"/>
                    </a:lnTo>
                    <a:close/>
                    <a:moveTo>
                      <a:pt x="436194" y="590870"/>
                    </a:moveTo>
                    <a:lnTo>
                      <a:pt x="436761" y="591520"/>
                    </a:lnTo>
                    <a:lnTo>
                      <a:pt x="437201" y="592400"/>
                    </a:lnTo>
                    <a:lnTo>
                      <a:pt x="437728" y="593036"/>
                    </a:lnTo>
                    <a:lnTo>
                      <a:pt x="441511" y="595067"/>
                    </a:lnTo>
                    <a:lnTo>
                      <a:pt x="443085" y="595370"/>
                    </a:lnTo>
                    <a:lnTo>
                      <a:pt x="447784" y="594641"/>
                    </a:lnTo>
                    <a:lnTo>
                      <a:pt x="449456" y="595007"/>
                    </a:lnTo>
                    <a:lnTo>
                      <a:pt x="450627" y="595806"/>
                    </a:lnTo>
                    <a:lnTo>
                      <a:pt x="451403" y="596775"/>
                    </a:lnTo>
                    <a:lnTo>
                      <a:pt x="453961" y="601796"/>
                    </a:lnTo>
                    <a:lnTo>
                      <a:pt x="453334" y="602236"/>
                    </a:lnTo>
                    <a:lnTo>
                      <a:pt x="451243" y="602500"/>
                    </a:lnTo>
                    <a:lnTo>
                      <a:pt x="447025" y="602328"/>
                    </a:lnTo>
                    <a:lnTo>
                      <a:pt x="445657" y="602722"/>
                    </a:lnTo>
                    <a:lnTo>
                      <a:pt x="441311" y="606981"/>
                    </a:lnTo>
                    <a:lnTo>
                      <a:pt x="438757" y="608391"/>
                    </a:lnTo>
                    <a:lnTo>
                      <a:pt x="435990" y="607099"/>
                    </a:lnTo>
                    <a:lnTo>
                      <a:pt x="435206" y="606194"/>
                    </a:lnTo>
                    <a:lnTo>
                      <a:pt x="432167" y="604357"/>
                    </a:lnTo>
                    <a:lnTo>
                      <a:pt x="432234" y="602802"/>
                    </a:lnTo>
                    <a:lnTo>
                      <a:pt x="432140" y="601336"/>
                    </a:lnTo>
                    <a:lnTo>
                      <a:pt x="431483" y="598588"/>
                    </a:lnTo>
                    <a:lnTo>
                      <a:pt x="434824" y="594505"/>
                    </a:lnTo>
                    <a:lnTo>
                      <a:pt x="434438" y="593599"/>
                    </a:lnTo>
                    <a:lnTo>
                      <a:pt x="434279" y="592591"/>
                    </a:lnTo>
                    <a:lnTo>
                      <a:pt x="434504" y="591644"/>
                    </a:lnTo>
                    <a:lnTo>
                      <a:pt x="435264" y="590931"/>
                    </a:lnTo>
                    <a:close/>
                    <a:moveTo>
                      <a:pt x="39131" y="0"/>
                    </a:moveTo>
                    <a:lnTo>
                      <a:pt x="41149" y="2000"/>
                    </a:lnTo>
                    <a:lnTo>
                      <a:pt x="42359" y="4355"/>
                    </a:lnTo>
                    <a:lnTo>
                      <a:pt x="44613" y="8728"/>
                    </a:lnTo>
                    <a:lnTo>
                      <a:pt x="46805" y="10286"/>
                    </a:lnTo>
                    <a:lnTo>
                      <a:pt x="56232" y="11127"/>
                    </a:lnTo>
                    <a:lnTo>
                      <a:pt x="58824" y="11951"/>
                    </a:lnTo>
                    <a:lnTo>
                      <a:pt x="60258" y="13081"/>
                    </a:lnTo>
                    <a:lnTo>
                      <a:pt x="61059" y="14082"/>
                    </a:lnTo>
                    <a:lnTo>
                      <a:pt x="61966" y="14777"/>
                    </a:lnTo>
                    <a:lnTo>
                      <a:pt x="63728" y="14920"/>
                    </a:lnTo>
                    <a:lnTo>
                      <a:pt x="64552" y="14634"/>
                    </a:lnTo>
                    <a:lnTo>
                      <a:pt x="66139" y="13536"/>
                    </a:lnTo>
                    <a:lnTo>
                      <a:pt x="66845" y="13283"/>
                    </a:lnTo>
                    <a:lnTo>
                      <a:pt x="67609" y="13434"/>
                    </a:lnTo>
                    <a:lnTo>
                      <a:pt x="68719" y="14202"/>
                    </a:lnTo>
                    <a:lnTo>
                      <a:pt x="69319" y="14409"/>
                    </a:lnTo>
                    <a:lnTo>
                      <a:pt x="70060" y="15013"/>
                    </a:lnTo>
                    <a:lnTo>
                      <a:pt x="70924" y="16279"/>
                    </a:lnTo>
                    <a:lnTo>
                      <a:pt x="72008" y="17568"/>
                    </a:lnTo>
                    <a:lnTo>
                      <a:pt x="73453" y="18219"/>
                    </a:lnTo>
                    <a:lnTo>
                      <a:pt x="74457" y="18848"/>
                    </a:lnTo>
                    <a:lnTo>
                      <a:pt x="75546" y="21747"/>
                    </a:lnTo>
                    <a:lnTo>
                      <a:pt x="76426" y="22908"/>
                    </a:lnTo>
                    <a:lnTo>
                      <a:pt x="78051" y="22877"/>
                    </a:lnTo>
                    <a:lnTo>
                      <a:pt x="80535" y="22223"/>
                    </a:lnTo>
                    <a:lnTo>
                      <a:pt x="83048" y="21924"/>
                    </a:lnTo>
                    <a:lnTo>
                      <a:pt x="84796" y="22952"/>
                    </a:lnTo>
                    <a:lnTo>
                      <a:pt x="85413" y="23648"/>
                    </a:lnTo>
                    <a:lnTo>
                      <a:pt x="88542" y="26220"/>
                    </a:lnTo>
                    <a:lnTo>
                      <a:pt x="89879" y="26980"/>
                    </a:lnTo>
                    <a:lnTo>
                      <a:pt x="95318" y="27746"/>
                    </a:lnTo>
                    <a:lnTo>
                      <a:pt x="96145" y="28364"/>
                    </a:lnTo>
                    <a:lnTo>
                      <a:pt x="96479" y="31267"/>
                    </a:lnTo>
                    <a:lnTo>
                      <a:pt x="96971" y="32571"/>
                    </a:lnTo>
                    <a:lnTo>
                      <a:pt x="97724" y="33552"/>
                    </a:lnTo>
                    <a:lnTo>
                      <a:pt x="98637" y="33976"/>
                    </a:lnTo>
                    <a:lnTo>
                      <a:pt x="101000" y="33524"/>
                    </a:lnTo>
                    <a:lnTo>
                      <a:pt x="102560" y="32088"/>
                    </a:lnTo>
                    <a:lnTo>
                      <a:pt x="105325" y="28257"/>
                    </a:lnTo>
                    <a:lnTo>
                      <a:pt x="108362" y="25655"/>
                    </a:lnTo>
                    <a:lnTo>
                      <a:pt x="112306" y="23083"/>
                    </a:lnTo>
                    <a:lnTo>
                      <a:pt x="116762" y="21190"/>
                    </a:lnTo>
                    <a:lnTo>
                      <a:pt x="121352" y="20631"/>
                    </a:lnTo>
                    <a:lnTo>
                      <a:pt x="123670" y="21343"/>
                    </a:lnTo>
                    <a:lnTo>
                      <a:pt x="128410" y="24107"/>
                    </a:lnTo>
                    <a:lnTo>
                      <a:pt x="130920" y="24841"/>
                    </a:lnTo>
                    <a:lnTo>
                      <a:pt x="135862" y="25195"/>
                    </a:lnTo>
                    <a:lnTo>
                      <a:pt x="137807" y="24833"/>
                    </a:lnTo>
                    <a:lnTo>
                      <a:pt x="140187" y="23741"/>
                    </a:lnTo>
                    <a:lnTo>
                      <a:pt x="141359" y="24448"/>
                    </a:lnTo>
                    <a:lnTo>
                      <a:pt x="142533" y="24853"/>
                    </a:lnTo>
                    <a:lnTo>
                      <a:pt x="143694" y="25004"/>
                    </a:lnTo>
                    <a:lnTo>
                      <a:pt x="144859" y="24969"/>
                    </a:lnTo>
                    <a:lnTo>
                      <a:pt x="150726" y="23911"/>
                    </a:lnTo>
                    <a:lnTo>
                      <a:pt x="153466" y="24593"/>
                    </a:lnTo>
                    <a:lnTo>
                      <a:pt x="156036" y="27463"/>
                    </a:lnTo>
                    <a:lnTo>
                      <a:pt x="157462" y="31988"/>
                    </a:lnTo>
                    <a:lnTo>
                      <a:pt x="158654" y="31815"/>
                    </a:lnTo>
                    <a:lnTo>
                      <a:pt x="160632" y="30798"/>
                    </a:lnTo>
                    <a:lnTo>
                      <a:pt x="161270" y="30583"/>
                    </a:lnTo>
                    <a:lnTo>
                      <a:pt x="163538" y="30852"/>
                    </a:lnTo>
                    <a:lnTo>
                      <a:pt x="164992" y="31461"/>
                    </a:lnTo>
                    <a:lnTo>
                      <a:pt x="166148" y="32730"/>
                    </a:lnTo>
                    <a:lnTo>
                      <a:pt x="167509" y="34979"/>
                    </a:lnTo>
                    <a:lnTo>
                      <a:pt x="168454" y="35644"/>
                    </a:lnTo>
                    <a:lnTo>
                      <a:pt x="171081" y="35526"/>
                    </a:lnTo>
                    <a:lnTo>
                      <a:pt x="172225" y="35812"/>
                    </a:lnTo>
                    <a:lnTo>
                      <a:pt x="172524" y="36396"/>
                    </a:lnTo>
                    <a:lnTo>
                      <a:pt x="173392" y="39357"/>
                    </a:lnTo>
                    <a:lnTo>
                      <a:pt x="173705" y="42210"/>
                    </a:lnTo>
                    <a:lnTo>
                      <a:pt x="173627" y="45234"/>
                    </a:lnTo>
                    <a:lnTo>
                      <a:pt x="173866" y="46408"/>
                    </a:lnTo>
                    <a:lnTo>
                      <a:pt x="174568" y="47063"/>
                    </a:lnTo>
                    <a:lnTo>
                      <a:pt x="175283" y="47498"/>
                    </a:lnTo>
                    <a:lnTo>
                      <a:pt x="176367" y="49834"/>
                    </a:lnTo>
                    <a:lnTo>
                      <a:pt x="178309" y="52475"/>
                    </a:lnTo>
                    <a:lnTo>
                      <a:pt x="180564" y="54919"/>
                    </a:lnTo>
                    <a:lnTo>
                      <a:pt x="182255" y="56091"/>
                    </a:lnTo>
                    <a:lnTo>
                      <a:pt x="184416" y="55934"/>
                    </a:lnTo>
                    <a:lnTo>
                      <a:pt x="186311" y="55483"/>
                    </a:lnTo>
                    <a:lnTo>
                      <a:pt x="187777" y="55895"/>
                    </a:lnTo>
                    <a:lnTo>
                      <a:pt x="188634" y="58342"/>
                    </a:lnTo>
                    <a:lnTo>
                      <a:pt x="187554" y="60500"/>
                    </a:lnTo>
                    <a:lnTo>
                      <a:pt x="185133" y="64128"/>
                    </a:lnTo>
                    <a:lnTo>
                      <a:pt x="184262" y="66844"/>
                    </a:lnTo>
                    <a:lnTo>
                      <a:pt x="183942" y="69415"/>
                    </a:lnTo>
                    <a:lnTo>
                      <a:pt x="184485" y="80933"/>
                    </a:lnTo>
                    <a:lnTo>
                      <a:pt x="185293" y="82747"/>
                    </a:lnTo>
                    <a:lnTo>
                      <a:pt x="191550" y="89005"/>
                    </a:lnTo>
                    <a:lnTo>
                      <a:pt x="192407" y="90610"/>
                    </a:lnTo>
                    <a:lnTo>
                      <a:pt x="192573" y="91726"/>
                    </a:lnTo>
                    <a:lnTo>
                      <a:pt x="192476" y="92467"/>
                    </a:lnTo>
                    <a:lnTo>
                      <a:pt x="192251" y="93273"/>
                    </a:lnTo>
                    <a:lnTo>
                      <a:pt x="192064" y="94556"/>
                    </a:lnTo>
                    <a:lnTo>
                      <a:pt x="192355" y="95762"/>
                    </a:lnTo>
                    <a:lnTo>
                      <a:pt x="194532" y="98807"/>
                    </a:lnTo>
                    <a:lnTo>
                      <a:pt x="196876" y="105978"/>
                    </a:lnTo>
                    <a:lnTo>
                      <a:pt x="196908" y="107003"/>
                    </a:lnTo>
                    <a:lnTo>
                      <a:pt x="196530" y="109923"/>
                    </a:lnTo>
                    <a:lnTo>
                      <a:pt x="196894" y="110915"/>
                    </a:lnTo>
                    <a:lnTo>
                      <a:pt x="197859" y="111933"/>
                    </a:lnTo>
                    <a:lnTo>
                      <a:pt x="198988" y="112790"/>
                    </a:lnTo>
                    <a:lnTo>
                      <a:pt x="199862" y="113279"/>
                    </a:lnTo>
                    <a:lnTo>
                      <a:pt x="202140" y="113879"/>
                    </a:lnTo>
                    <a:lnTo>
                      <a:pt x="203829" y="114051"/>
                    </a:lnTo>
                    <a:lnTo>
                      <a:pt x="205293" y="114647"/>
                    </a:lnTo>
                    <a:lnTo>
                      <a:pt x="206903" y="116559"/>
                    </a:lnTo>
                    <a:lnTo>
                      <a:pt x="208812" y="115726"/>
                    </a:lnTo>
                    <a:lnTo>
                      <a:pt x="209016" y="114558"/>
                    </a:lnTo>
                    <a:lnTo>
                      <a:pt x="208014" y="112225"/>
                    </a:lnTo>
                    <a:lnTo>
                      <a:pt x="207881" y="109953"/>
                    </a:lnTo>
                    <a:lnTo>
                      <a:pt x="208133" y="109030"/>
                    </a:lnTo>
                    <a:lnTo>
                      <a:pt x="209133" y="108861"/>
                    </a:lnTo>
                    <a:lnTo>
                      <a:pt x="211215" y="108865"/>
                    </a:lnTo>
                    <a:lnTo>
                      <a:pt x="212982" y="109104"/>
                    </a:lnTo>
                    <a:lnTo>
                      <a:pt x="214115" y="109414"/>
                    </a:lnTo>
                    <a:lnTo>
                      <a:pt x="214945" y="108865"/>
                    </a:lnTo>
                    <a:lnTo>
                      <a:pt x="215786" y="106570"/>
                    </a:lnTo>
                    <a:lnTo>
                      <a:pt x="215595" y="106568"/>
                    </a:lnTo>
                    <a:lnTo>
                      <a:pt x="215446" y="105579"/>
                    </a:lnTo>
                    <a:lnTo>
                      <a:pt x="215336" y="103483"/>
                    </a:lnTo>
                    <a:lnTo>
                      <a:pt x="215628" y="102509"/>
                    </a:lnTo>
                    <a:lnTo>
                      <a:pt x="216159" y="101802"/>
                    </a:lnTo>
                    <a:lnTo>
                      <a:pt x="216730" y="101191"/>
                    </a:lnTo>
                    <a:lnTo>
                      <a:pt x="217115" y="100573"/>
                    </a:lnTo>
                    <a:lnTo>
                      <a:pt x="218546" y="94906"/>
                    </a:lnTo>
                    <a:lnTo>
                      <a:pt x="219734" y="92712"/>
                    </a:lnTo>
                    <a:lnTo>
                      <a:pt x="221852" y="91943"/>
                    </a:lnTo>
                    <a:lnTo>
                      <a:pt x="223129" y="91757"/>
                    </a:lnTo>
                    <a:lnTo>
                      <a:pt x="225575" y="90714"/>
                    </a:lnTo>
                    <a:lnTo>
                      <a:pt x="226740" y="90566"/>
                    </a:lnTo>
                    <a:lnTo>
                      <a:pt x="227732" y="91047"/>
                    </a:lnTo>
                    <a:lnTo>
                      <a:pt x="228450" y="91940"/>
                    </a:lnTo>
                    <a:lnTo>
                      <a:pt x="229453" y="93520"/>
                    </a:lnTo>
                    <a:lnTo>
                      <a:pt x="232399" y="95228"/>
                    </a:lnTo>
                    <a:lnTo>
                      <a:pt x="233188" y="96067"/>
                    </a:lnTo>
                    <a:lnTo>
                      <a:pt x="233598" y="97251"/>
                    </a:lnTo>
                    <a:lnTo>
                      <a:pt x="233797" y="100212"/>
                    </a:lnTo>
                    <a:lnTo>
                      <a:pt x="234190" y="101455"/>
                    </a:lnTo>
                    <a:lnTo>
                      <a:pt x="235037" y="103209"/>
                    </a:lnTo>
                    <a:lnTo>
                      <a:pt x="235166" y="103801"/>
                    </a:lnTo>
                    <a:lnTo>
                      <a:pt x="238351" y="102473"/>
                    </a:lnTo>
                    <a:lnTo>
                      <a:pt x="239026" y="101845"/>
                    </a:lnTo>
                    <a:lnTo>
                      <a:pt x="239791" y="101418"/>
                    </a:lnTo>
                    <a:lnTo>
                      <a:pt x="241092" y="101523"/>
                    </a:lnTo>
                    <a:lnTo>
                      <a:pt x="244046" y="104768"/>
                    </a:lnTo>
                    <a:lnTo>
                      <a:pt x="245711" y="106115"/>
                    </a:lnTo>
                    <a:lnTo>
                      <a:pt x="246573" y="105108"/>
                    </a:lnTo>
                    <a:lnTo>
                      <a:pt x="247488" y="103422"/>
                    </a:lnTo>
                    <a:lnTo>
                      <a:pt x="249230" y="104107"/>
                    </a:lnTo>
                    <a:lnTo>
                      <a:pt x="252954" y="106915"/>
                    </a:lnTo>
                    <a:lnTo>
                      <a:pt x="262645" y="108598"/>
                    </a:lnTo>
                    <a:lnTo>
                      <a:pt x="264089" y="109233"/>
                    </a:lnTo>
                    <a:lnTo>
                      <a:pt x="270557" y="113681"/>
                    </a:lnTo>
                    <a:lnTo>
                      <a:pt x="271567" y="115158"/>
                    </a:lnTo>
                    <a:lnTo>
                      <a:pt x="273502" y="115849"/>
                    </a:lnTo>
                    <a:lnTo>
                      <a:pt x="275301" y="116770"/>
                    </a:lnTo>
                    <a:lnTo>
                      <a:pt x="275931" y="118992"/>
                    </a:lnTo>
                    <a:lnTo>
                      <a:pt x="276303" y="121848"/>
                    </a:lnTo>
                    <a:lnTo>
                      <a:pt x="277825" y="121796"/>
                    </a:lnTo>
                    <a:lnTo>
                      <a:pt x="279730" y="120892"/>
                    </a:lnTo>
                    <a:lnTo>
                      <a:pt x="281194" y="121210"/>
                    </a:lnTo>
                    <a:lnTo>
                      <a:pt x="283870" y="123645"/>
                    </a:lnTo>
                    <a:lnTo>
                      <a:pt x="284338" y="124308"/>
                    </a:lnTo>
                    <a:lnTo>
                      <a:pt x="283988" y="125677"/>
                    </a:lnTo>
                    <a:lnTo>
                      <a:pt x="283057" y="128002"/>
                    </a:lnTo>
                    <a:lnTo>
                      <a:pt x="283104" y="129338"/>
                    </a:lnTo>
                    <a:lnTo>
                      <a:pt x="283447" y="131081"/>
                    </a:lnTo>
                    <a:lnTo>
                      <a:pt x="283459" y="132053"/>
                    </a:lnTo>
                    <a:lnTo>
                      <a:pt x="283020" y="133201"/>
                    </a:lnTo>
                    <a:lnTo>
                      <a:pt x="282204" y="133969"/>
                    </a:lnTo>
                    <a:lnTo>
                      <a:pt x="281383" y="134516"/>
                    </a:lnTo>
                    <a:lnTo>
                      <a:pt x="280934" y="134980"/>
                    </a:lnTo>
                    <a:lnTo>
                      <a:pt x="280741" y="136409"/>
                    </a:lnTo>
                    <a:lnTo>
                      <a:pt x="280918" y="137596"/>
                    </a:lnTo>
                    <a:lnTo>
                      <a:pt x="281179" y="138595"/>
                    </a:lnTo>
                    <a:lnTo>
                      <a:pt x="281237" y="139424"/>
                    </a:lnTo>
                    <a:lnTo>
                      <a:pt x="280822" y="140728"/>
                    </a:lnTo>
                    <a:lnTo>
                      <a:pt x="279629" y="143191"/>
                    </a:lnTo>
                    <a:lnTo>
                      <a:pt x="279333" y="144170"/>
                    </a:lnTo>
                    <a:lnTo>
                      <a:pt x="279359" y="146295"/>
                    </a:lnTo>
                    <a:lnTo>
                      <a:pt x="280000" y="149903"/>
                    </a:lnTo>
                    <a:lnTo>
                      <a:pt x="280048" y="157600"/>
                    </a:lnTo>
                    <a:lnTo>
                      <a:pt x="280990" y="163015"/>
                    </a:lnTo>
                    <a:lnTo>
                      <a:pt x="282596" y="168140"/>
                    </a:lnTo>
                    <a:lnTo>
                      <a:pt x="284615" y="172603"/>
                    </a:lnTo>
                    <a:lnTo>
                      <a:pt x="285694" y="173887"/>
                    </a:lnTo>
                    <a:lnTo>
                      <a:pt x="287580" y="175541"/>
                    </a:lnTo>
                    <a:lnTo>
                      <a:pt x="289789" y="177003"/>
                    </a:lnTo>
                    <a:lnTo>
                      <a:pt x="298736" y="179918"/>
                    </a:lnTo>
                    <a:lnTo>
                      <a:pt x="300474" y="181046"/>
                    </a:lnTo>
                    <a:lnTo>
                      <a:pt x="302032" y="183250"/>
                    </a:lnTo>
                    <a:lnTo>
                      <a:pt x="302624" y="185626"/>
                    </a:lnTo>
                    <a:lnTo>
                      <a:pt x="302609" y="188088"/>
                    </a:lnTo>
                    <a:lnTo>
                      <a:pt x="302366" y="190538"/>
                    </a:lnTo>
                    <a:lnTo>
                      <a:pt x="301894" y="191675"/>
                    </a:lnTo>
                    <a:lnTo>
                      <a:pt x="301106" y="192451"/>
                    </a:lnTo>
                    <a:lnTo>
                      <a:pt x="300501" y="193429"/>
                    </a:lnTo>
                    <a:lnTo>
                      <a:pt x="300581" y="195210"/>
                    </a:lnTo>
                    <a:lnTo>
                      <a:pt x="301199" y="196590"/>
                    </a:lnTo>
                    <a:lnTo>
                      <a:pt x="302098" y="197652"/>
                    </a:lnTo>
                    <a:lnTo>
                      <a:pt x="307565" y="201860"/>
                    </a:lnTo>
                    <a:lnTo>
                      <a:pt x="316051" y="204228"/>
                    </a:lnTo>
                    <a:lnTo>
                      <a:pt x="320353" y="206759"/>
                    </a:lnTo>
                    <a:lnTo>
                      <a:pt x="321069" y="207707"/>
                    </a:lnTo>
                    <a:lnTo>
                      <a:pt x="321415" y="208601"/>
                    </a:lnTo>
                    <a:lnTo>
                      <a:pt x="321978" y="209294"/>
                    </a:lnTo>
                    <a:lnTo>
                      <a:pt x="324164" y="210004"/>
                    </a:lnTo>
                    <a:lnTo>
                      <a:pt x="325167" y="210710"/>
                    </a:lnTo>
                    <a:lnTo>
                      <a:pt x="326066" y="211534"/>
                    </a:lnTo>
                    <a:lnTo>
                      <a:pt x="328197" y="214223"/>
                    </a:lnTo>
                    <a:lnTo>
                      <a:pt x="332178" y="217319"/>
                    </a:lnTo>
                    <a:lnTo>
                      <a:pt x="338335" y="220648"/>
                    </a:lnTo>
                    <a:lnTo>
                      <a:pt x="340284" y="222151"/>
                    </a:lnTo>
                    <a:lnTo>
                      <a:pt x="341711" y="226433"/>
                    </a:lnTo>
                    <a:lnTo>
                      <a:pt x="343861" y="227707"/>
                    </a:lnTo>
                    <a:lnTo>
                      <a:pt x="348471" y="228844"/>
                    </a:lnTo>
                    <a:lnTo>
                      <a:pt x="351906" y="231430"/>
                    </a:lnTo>
                    <a:lnTo>
                      <a:pt x="356365" y="240047"/>
                    </a:lnTo>
                    <a:lnTo>
                      <a:pt x="359038" y="244060"/>
                    </a:lnTo>
                    <a:lnTo>
                      <a:pt x="359997" y="244671"/>
                    </a:lnTo>
                    <a:lnTo>
                      <a:pt x="361154" y="245160"/>
                    </a:lnTo>
                    <a:lnTo>
                      <a:pt x="362094" y="245730"/>
                    </a:lnTo>
                    <a:lnTo>
                      <a:pt x="362428" y="246625"/>
                    </a:lnTo>
                    <a:lnTo>
                      <a:pt x="362762" y="247232"/>
                    </a:lnTo>
                    <a:lnTo>
                      <a:pt x="364546" y="249495"/>
                    </a:lnTo>
                    <a:lnTo>
                      <a:pt x="366024" y="250571"/>
                    </a:lnTo>
                    <a:lnTo>
                      <a:pt x="367319" y="252957"/>
                    </a:lnTo>
                    <a:lnTo>
                      <a:pt x="368128" y="253836"/>
                    </a:lnTo>
                    <a:lnTo>
                      <a:pt x="369312" y="254269"/>
                    </a:lnTo>
                    <a:lnTo>
                      <a:pt x="371841" y="254612"/>
                    </a:lnTo>
                    <a:lnTo>
                      <a:pt x="373018" y="255098"/>
                    </a:lnTo>
                    <a:lnTo>
                      <a:pt x="375709" y="258380"/>
                    </a:lnTo>
                    <a:lnTo>
                      <a:pt x="377567" y="263326"/>
                    </a:lnTo>
                    <a:lnTo>
                      <a:pt x="381028" y="276567"/>
                    </a:lnTo>
                    <a:lnTo>
                      <a:pt x="382137" y="279039"/>
                    </a:lnTo>
                    <a:lnTo>
                      <a:pt x="383679" y="281128"/>
                    </a:lnTo>
                    <a:lnTo>
                      <a:pt x="387669" y="283130"/>
                    </a:lnTo>
                    <a:lnTo>
                      <a:pt x="397597" y="297890"/>
                    </a:lnTo>
                    <a:lnTo>
                      <a:pt x="399259" y="299223"/>
                    </a:lnTo>
                    <a:lnTo>
                      <a:pt x="403622" y="300027"/>
                    </a:lnTo>
                    <a:lnTo>
                      <a:pt x="405550" y="300952"/>
                    </a:lnTo>
                    <a:lnTo>
                      <a:pt x="407020" y="302918"/>
                    </a:lnTo>
                    <a:lnTo>
                      <a:pt x="407705" y="304118"/>
                    </a:lnTo>
                    <a:lnTo>
                      <a:pt x="407617" y="304612"/>
                    </a:lnTo>
                    <a:lnTo>
                      <a:pt x="408841" y="304711"/>
                    </a:lnTo>
                    <a:lnTo>
                      <a:pt x="409566" y="304943"/>
                    </a:lnTo>
                    <a:lnTo>
                      <a:pt x="409875" y="305623"/>
                    </a:lnTo>
                    <a:lnTo>
                      <a:pt x="409809" y="307085"/>
                    </a:lnTo>
                    <a:lnTo>
                      <a:pt x="410911" y="308117"/>
                    </a:lnTo>
                    <a:lnTo>
                      <a:pt x="413606" y="308562"/>
                    </a:lnTo>
                    <a:lnTo>
                      <a:pt x="418237" y="308393"/>
                    </a:lnTo>
                    <a:lnTo>
                      <a:pt x="420498" y="306966"/>
                    </a:lnTo>
                    <a:lnTo>
                      <a:pt x="425274" y="302864"/>
                    </a:lnTo>
                    <a:lnTo>
                      <a:pt x="427250" y="302114"/>
                    </a:lnTo>
                    <a:lnTo>
                      <a:pt x="429332" y="302964"/>
                    </a:lnTo>
                    <a:lnTo>
                      <a:pt x="433767" y="305731"/>
                    </a:lnTo>
                    <a:lnTo>
                      <a:pt x="435785" y="305698"/>
                    </a:lnTo>
                    <a:lnTo>
                      <a:pt x="437102" y="303696"/>
                    </a:lnTo>
                    <a:lnTo>
                      <a:pt x="436535" y="300937"/>
                    </a:lnTo>
                    <a:lnTo>
                      <a:pt x="435073" y="298168"/>
                    </a:lnTo>
                    <a:lnTo>
                      <a:pt x="433693" y="296106"/>
                    </a:lnTo>
                    <a:lnTo>
                      <a:pt x="432822" y="293478"/>
                    </a:lnTo>
                    <a:lnTo>
                      <a:pt x="433630" y="291237"/>
                    </a:lnTo>
                    <a:lnTo>
                      <a:pt x="436543" y="287087"/>
                    </a:lnTo>
                    <a:lnTo>
                      <a:pt x="438313" y="279650"/>
                    </a:lnTo>
                    <a:lnTo>
                      <a:pt x="438959" y="278741"/>
                    </a:lnTo>
                    <a:lnTo>
                      <a:pt x="440894" y="277203"/>
                    </a:lnTo>
                    <a:lnTo>
                      <a:pt x="442576" y="276547"/>
                    </a:lnTo>
                    <a:lnTo>
                      <a:pt x="454492" y="275608"/>
                    </a:lnTo>
                    <a:lnTo>
                      <a:pt x="464587" y="276629"/>
                    </a:lnTo>
                    <a:lnTo>
                      <a:pt x="467873" y="277748"/>
                    </a:lnTo>
                    <a:lnTo>
                      <a:pt x="471942" y="279794"/>
                    </a:lnTo>
                    <a:lnTo>
                      <a:pt x="476281" y="281044"/>
                    </a:lnTo>
                    <a:lnTo>
                      <a:pt x="480674" y="281094"/>
                    </a:lnTo>
                    <a:lnTo>
                      <a:pt x="488950" y="277619"/>
                    </a:lnTo>
                    <a:lnTo>
                      <a:pt x="493578" y="276722"/>
                    </a:lnTo>
                    <a:lnTo>
                      <a:pt x="498020" y="277205"/>
                    </a:lnTo>
                    <a:lnTo>
                      <a:pt x="501538" y="279453"/>
                    </a:lnTo>
                    <a:lnTo>
                      <a:pt x="517509" y="296905"/>
                    </a:lnTo>
                    <a:lnTo>
                      <a:pt x="521659" y="299302"/>
                    </a:lnTo>
                    <a:lnTo>
                      <a:pt x="526055" y="300228"/>
                    </a:lnTo>
                    <a:lnTo>
                      <a:pt x="533179" y="298850"/>
                    </a:lnTo>
                    <a:lnTo>
                      <a:pt x="535529" y="298720"/>
                    </a:lnTo>
                    <a:lnTo>
                      <a:pt x="537702" y="299317"/>
                    </a:lnTo>
                    <a:lnTo>
                      <a:pt x="539596" y="300845"/>
                    </a:lnTo>
                    <a:lnTo>
                      <a:pt x="540149" y="302068"/>
                    </a:lnTo>
                    <a:lnTo>
                      <a:pt x="540303" y="303415"/>
                    </a:lnTo>
                    <a:lnTo>
                      <a:pt x="540579" y="304735"/>
                    </a:lnTo>
                    <a:lnTo>
                      <a:pt x="541477" y="305893"/>
                    </a:lnTo>
                    <a:lnTo>
                      <a:pt x="542359" y="306218"/>
                    </a:lnTo>
                    <a:lnTo>
                      <a:pt x="546407" y="306375"/>
                    </a:lnTo>
                    <a:lnTo>
                      <a:pt x="549592" y="307179"/>
                    </a:lnTo>
                    <a:lnTo>
                      <a:pt x="550912" y="308331"/>
                    </a:lnTo>
                    <a:lnTo>
                      <a:pt x="552908" y="309631"/>
                    </a:lnTo>
                    <a:lnTo>
                      <a:pt x="559285" y="310875"/>
                    </a:lnTo>
                    <a:lnTo>
                      <a:pt x="561656" y="311728"/>
                    </a:lnTo>
                    <a:lnTo>
                      <a:pt x="563201" y="312966"/>
                    </a:lnTo>
                    <a:lnTo>
                      <a:pt x="564899" y="313860"/>
                    </a:lnTo>
                    <a:lnTo>
                      <a:pt x="565849" y="311841"/>
                    </a:lnTo>
                    <a:lnTo>
                      <a:pt x="566542" y="311682"/>
                    </a:lnTo>
                    <a:lnTo>
                      <a:pt x="568060" y="311547"/>
                    </a:lnTo>
                    <a:lnTo>
                      <a:pt x="570450" y="311772"/>
                    </a:lnTo>
                    <a:lnTo>
                      <a:pt x="573843" y="313581"/>
                    </a:lnTo>
                    <a:lnTo>
                      <a:pt x="580805" y="315224"/>
                    </a:lnTo>
                    <a:lnTo>
                      <a:pt x="582501" y="314729"/>
                    </a:lnTo>
                    <a:lnTo>
                      <a:pt x="588397" y="307112"/>
                    </a:lnTo>
                    <a:lnTo>
                      <a:pt x="589542" y="306569"/>
                    </a:lnTo>
                    <a:lnTo>
                      <a:pt x="590665" y="306944"/>
                    </a:lnTo>
                    <a:lnTo>
                      <a:pt x="591704" y="307645"/>
                    </a:lnTo>
                    <a:lnTo>
                      <a:pt x="592609" y="308071"/>
                    </a:lnTo>
                    <a:lnTo>
                      <a:pt x="593827" y="307926"/>
                    </a:lnTo>
                    <a:lnTo>
                      <a:pt x="595218" y="306858"/>
                    </a:lnTo>
                    <a:lnTo>
                      <a:pt x="596050" y="306683"/>
                    </a:lnTo>
                    <a:lnTo>
                      <a:pt x="597066" y="307181"/>
                    </a:lnTo>
                    <a:lnTo>
                      <a:pt x="598999" y="309128"/>
                    </a:lnTo>
                    <a:lnTo>
                      <a:pt x="599956" y="309707"/>
                    </a:lnTo>
                    <a:lnTo>
                      <a:pt x="608115" y="310635"/>
                    </a:lnTo>
                    <a:lnTo>
                      <a:pt x="609449" y="311635"/>
                    </a:lnTo>
                    <a:lnTo>
                      <a:pt x="612314" y="316025"/>
                    </a:lnTo>
                    <a:lnTo>
                      <a:pt x="614043" y="317616"/>
                    </a:lnTo>
                    <a:lnTo>
                      <a:pt x="616255" y="318112"/>
                    </a:lnTo>
                    <a:lnTo>
                      <a:pt x="618842" y="318308"/>
                    </a:lnTo>
                    <a:lnTo>
                      <a:pt x="620917" y="318944"/>
                    </a:lnTo>
                    <a:lnTo>
                      <a:pt x="622091" y="321757"/>
                    </a:lnTo>
                    <a:lnTo>
                      <a:pt x="623531" y="322186"/>
                    </a:lnTo>
                    <a:lnTo>
                      <a:pt x="626346" y="322592"/>
                    </a:lnTo>
                    <a:lnTo>
                      <a:pt x="627104" y="323212"/>
                    </a:lnTo>
                    <a:lnTo>
                      <a:pt x="627880" y="324142"/>
                    </a:lnTo>
                    <a:lnTo>
                      <a:pt x="629399" y="326580"/>
                    </a:lnTo>
                    <a:lnTo>
                      <a:pt x="632861" y="325696"/>
                    </a:lnTo>
                    <a:lnTo>
                      <a:pt x="635473" y="327569"/>
                    </a:lnTo>
                    <a:lnTo>
                      <a:pt x="637786" y="329938"/>
                    </a:lnTo>
                    <a:lnTo>
                      <a:pt x="640331" y="330518"/>
                    </a:lnTo>
                    <a:lnTo>
                      <a:pt x="641075" y="329811"/>
                    </a:lnTo>
                    <a:lnTo>
                      <a:pt x="641641" y="328734"/>
                    </a:lnTo>
                    <a:lnTo>
                      <a:pt x="642553" y="327763"/>
                    </a:lnTo>
                    <a:lnTo>
                      <a:pt x="644331" y="327353"/>
                    </a:lnTo>
                    <a:lnTo>
                      <a:pt x="645887" y="327555"/>
                    </a:lnTo>
                    <a:lnTo>
                      <a:pt x="646957" y="328058"/>
                    </a:lnTo>
                    <a:lnTo>
                      <a:pt x="649672" y="330276"/>
                    </a:lnTo>
                    <a:lnTo>
                      <a:pt x="648490" y="334148"/>
                    </a:lnTo>
                    <a:lnTo>
                      <a:pt x="648125" y="338704"/>
                    </a:lnTo>
                    <a:lnTo>
                      <a:pt x="648836" y="341608"/>
                    </a:lnTo>
                    <a:lnTo>
                      <a:pt x="652535" y="347080"/>
                    </a:lnTo>
                    <a:lnTo>
                      <a:pt x="653751" y="348160"/>
                    </a:lnTo>
                    <a:lnTo>
                      <a:pt x="663329" y="346578"/>
                    </a:lnTo>
                    <a:lnTo>
                      <a:pt x="662720" y="345092"/>
                    </a:lnTo>
                    <a:lnTo>
                      <a:pt x="661555" y="344623"/>
                    </a:lnTo>
                    <a:lnTo>
                      <a:pt x="658566" y="344315"/>
                    </a:lnTo>
                    <a:lnTo>
                      <a:pt x="657084" y="343627"/>
                    </a:lnTo>
                    <a:lnTo>
                      <a:pt x="655845" y="342706"/>
                    </a:lnTo>
                    <a:lnTo>
                      <a:pt x="654859" y="341553"/>
                    </a:lnTo>
                    <a:lnTo>
                      <a:pt x="654123" y="340152"/>
                    </a:lnTo>
                    <a:lnTo>
                      <a:pt x="653671" y="338618"/>
                    </a:lnTo>
                    <a:lnTo>
                      <a:pt x="653486" y="337061"/>
                    </a:lnTo>
                    <a:lnTo>
                      <a:pt x="653545" y="333857"/>
                    </a:lnTo>
                    <a:lnTo>
                      <a:pt x="653466" y="333006"/>
                    </a:lnTo>
                    <a:lnTo>
                      <a:pt x="653269" y="332175"/>
                    </a:lnTo>
                    <a:lnTo>
                      <a:pt x="653146" y="331271"/>
                    </a:lnTo>
                    <a:lnTo>
                      <a:pt x="653326" y="330189"/>
                    </a:lnTo>
                    <a:lnTo>
                      <a:pt x="653730" y="329489"/>
                    </a:lnTo>
                    <a:lnTo>
                      <a:pt x="654892" y="328098"/>
                    </a:lnTo>
                    <a:lnTo>
                      <a:pt x="655208" y="327341"/>
                    </a:lnTo>
                    <a:lnTo>
                      <a:pt x="655720" y="326513"/>
                    </a:lnTo>
                    <a:lnTo>
                      <a:pt x="658975" y="323296"/>
                    </a:lnTo>
                    <a:lnTo>
                      <a:pt x="660130" y="322618"/>
                    </a:lnTo>
                    <a:lnTo>
                      <a:pt x="661087" y="322880"/>
                    </a:lnTo>
                    <a:lnTo>
                      <a:pt x="661983" y="323915"/>
                    </a:lnTo>
                    <a:lnTo>
                      <a:pt x="662939" y="325544"/>
                    </a:lnTo>
                    <a:lnTo>
                      <a:pt x="664820" y="326421"/>
                    </a:lnTo>
                    <a:lnTo>
                      <a:pt x="668122" y="326457"/>
                    </a:lnTo>
                    <a:lnTo>
                      <a:pt x="673571" y="325640"/>
                    </a:lnTo>
                    <a:lnTo>
                      <a:pt x="674141" y="325547"/>
                    </a:lnTo>
                    <a:lnTo>
                      <a:pt x="675658" y="325769"/>
                    </a:lnTo>
                    <a:lnTo>
                      <a:pt x="677633" y="326349"/>
                    </a:lnTo>
                    <a:lnTo>
                      <a:pt x="679286" y="327815"/>
                    </a:lnTo>
                    <a:lnTo>
                      <a:pt x="680708" y="329898"/>
                    </a:lnTo>
                    <a:lnTo>
                      <a:pt x="681775" y="328215"/>
                    </a:lnTo>
                    <a:lnTo>
                      <a:pt x="684031" y="321400"/>
                    </a:lnTo>
                    <a:lnTo>
                      <a:pt x="685132" y="319782"/>
                    </a:lnTo>
                    <a:lnTo>
                      <a:pt x="686744" y="318015"/>
                    </a:lnTo>
                    <a:lnTo>
                      <a:pt x="688462" y="316539"/>
                    </a:lnTo>
                    <a:lnTo>
                      <a:pt x="689825" y="315787"/>
                    </a:lnTo>
                    <a:lnTo>
                      <a:pt x="690998" y="315626"/>
                    </a:lnTo>
                    <a:lnTo>
                      <a:pt x="693767" y="316264"/>
                    </a:lnTo>
                    <a:lnTo>
                      <a:pt x="694912" y="316140"/>
                    </a:lnTo>
                    <a:lnTo>
                      <a:pt x="696951" y="315182"/>
                    </a:lnTo>
                    <a:lnTo>
                      <a:pt x="697827" y="314972"/>
                    </a:lnTo>
                    <a:lnTo>
                      <a:pt x="699699" y="315570"/>
                    </a:lnTo>
                    <a:lnTo>
                      <a:pt x="701378" y="316974"/>
                    </a:lnTo>
                    <a:lnTo>
                      <a:pt x="702519" y="318993"/>
                    </a:lnTo>
                    <a:lnTo>
                      <a:pt x="702737" y="321398"/>
                    </a:lnTo>
                    <a:lnTo>
                      <a:pt x="704478" y="322352"/>
                    </a:lnTo>
                    <a:lnTo>
                      <a:pt x="717075" y="319113"/>
                    </a:lnTo>
                    <a:lnTo>
                      <a:pt x="717702" y="318826"/>
                    </a:lnTo>
                    <a:lnTo>
                      <a:pt x="719670" y="317377"/>
                    </a:lnTo>
                    <a:lnTo>
                      <a:pt x="720642" y="316957"/>
                    </a:lnTo>
                    <a:lnTo>
                      <a:pt x="721722" y="317043"/>
                    </a:lnTo>
                    <a:lnTo>
                      <a:pt x="723469" y="317934"/>
                    </a:lnTo>
                    <a:lnTo>
                      <a:pt x="724443" y="318236"/>
                    </a:lnTo>
                    <a:lnTo>
                      <a:pt x="736961" y="326630"/>
                    </a:lnTo>
                    <a:lnTo>
                      <a:pt x="739677" y="327341"/>
                    </a:lnTo>
                    <a:lnTo>
                      <a:pt x="740754" y="327974"/>
                    </a:lnTo>
                    <a:lnTo>
                      <a:pt x="741232" y="329228"/>
                    </a:lnTo>
                    <a:lnTo>
                      <a:pt x="741574" y="330728"/>
                    </a:lnTo>
                    <a:lnTo>
                      <a:pt x="742217" y="332117"/>
                    </a:lnTo>
                    <a:lnTo>
                      <a:pt x="743256" y="333192"/>
                    </a:lnTo>
                    <a:lnTo>
                      <a:pt x="744102" y="333648"/>
                    </a:lnTo>
                    <a:lnTo>
                      <a:pt x="746261" y="334406"/>
                    </a:lnTo>
                    <a:lnTo>
                      <a:pt x="748747" y="336055"/>
                    </a:lnTo>
                    <a:lnTo>
                      <a:pt x="749001" y="337530"/>
                    </a:lnTo>
                    <a:lnTo>
                      <a:pt x="748118" y="339604"/>
                    </a:lnTo>
                    <a:lnTo>
                      <a:pt x="747168" y="343025"/>
                    </a:lnTo>
                    <a:lnTo>
                      <a:pt x="747695" y="345230"/>
                    </a:lnTo>
                    <a:lnTo>
                      <a:pt x="751060" y="348420"/>
                    </a:lnTo>
                    <a:lnTo>
                      <a:pt x="751654" y="351214"/>
                    </a:lnTo>
                    <a:lnTo>
                      <a:pt x="749748" y="356294"/>
                    </a:lnTo>
                    <a:lnTo>
                      <a:pt x="749061" y="359310"/>
                    </a:lnTo>
                    <a:lnTo>
                      <a:pt x="749934" y="360796"/>
                    </a:lnTo>
                    <a:lnTo>
                      <a:pt x="749844" y="362201"/>
                    </a:lnTo>
                    <a:lnTo>
                      <a:pt x="751042" y="369928"/>
                    </a:lnTo>
                    <a:lnTo>
                      <a:pt x="751650" y="372069"/>
                    </a:lnTo>
                    <a:lnTo>
                      <a:pt x="751828" y="373339"/>
                    </a:lnTo>
                    <a:lnTo>
                      <a:pt x="751741" y="374960"/>
                    </a:lnTo>
                    <a:lnTo>
                      <a:pt x="751323" y="375683"/>
                    </a:lnTo>
                    <a:lnTo>
                      <a:pt x="749643" y="377722"/>
                    </a:lnTo>
                    <a:lnTo>
                      <a:pt x="749127" y="379039"/>
                    </a:lnTo>
                    <a:lnTo>
                      <a:pt x="749510" y="381893"/>
                    </a:lnTo>
                    <a:lnTo>
                      <a:pt x="751036" y="384064"/>
                    </a:lnTo>
                    <a:lnTo>
                      <a:pt x="754275" y="387350"/>
                    </a:lnTo>
                    <a:lnTo>
                      <a:pt x="755096" y="389020"/>
                    </a:lnTo>
                    <a:lnTo>
                      <a:pt x="755264" y="390040"/>
                    </a:lnTo>
                    <a:lnTo>
                      <a:pt x="755192" y="392810"/>
                    </a:lnTo>
                    <a:lnTo>
                      <a:pt x="755540" y="393751"/>
                    </a:lnTo>
                    <a:lnTo>
                      <a:pt x="755928" y="394449"/>
                    </a:lnTo>
                    <a:lnTo>
                      <a:pt x="756064" y="395073"/>
                    </a:lnTo>
                    <a:lnTo>
                      <a:pt x="755092" y="400371"/>
                    </a:lnTo>
                    <a:lnTo>
                      <a:pt x="755023" y="401496"/>
                    </a:lnTo>
                    <a:lnTo>
                      <a:pt x="755126" y="402548"/>
                    </a:lnTo>
                    <a:lnTo>
                      <a:pt x="755448" y="403554"/>
                    </a:lnTo>
                    <a:lnTo>
                      <a:pt x="756035" y="404512"/>
                    </a:lnTo>
                    <a:lnTo>
                      <a:pt x="756964" y="405016"/>
                    </a:lnTo>
                    <a:lnTo>
                      <a:pt x="758360" y="405458"/>
                    </a:lnTo>
                    <a:lnTo>
                      <a:pt x="759572" y="406120"/>
                    </a:lnTo>
                    <a:lnTo>
                      <a:pt x="760706" y="410367"/>
                    </a:lnTo>
                    <a:lnTo>
                      <a:pt x="760715" y="411839"/>
                    </a:lnTo>
                    <a:lnTo>
                      <a:pt x="759970" y="414765"/>
                    </a:lnTo>
                    <a:lnTo>
                      <a:pt x="758764" y="417376"/>
                    </a:lnTo>
                    <a:lnTo>
                      <a:pt x="757278" y="419626"/>
                    </a:lnTo>
                    <a:lnTo>
                      <a:pt x="748147" y="430595"/>
                    </a:lnTo>
                    <a:lnTo>
                      <a:pt x="748101" y="431115"/>
                    </a:lnTo>
                    <a:lnTo>
                      <a:pt x="749177" y="431846"/>
                    </a:lnTo>
                    <a:lnTo>
                      <a:pt x="751700" y="432898"/>
                    </a:lnTo>
                    <a:lnTo>
                      <a:pt x="757399" y="434063"/>
                    </a:lnTo>
                    <a:lnTo>
                      <a:pt x="759871" y="435731"/>
                    </a:lnTo>
                    <a:lnTo>
                      <a:pt x="780308" y="449827"/>
                    </a:lnTo>
                    <a:lnTo>
                      <a:pt x="800682" y="463961"/>
                    </a:lnTo>
                    <a:lnTo>
                      <a:pt x="821006" y="478135"/>
                    </a:lnTo>
                    <a:lnTo>
                      <a:pt x="841255" y="492346"/>
                    </a:lnTo>
                    <a:lnTo>
                      <a:pt x="861447" y="506595"/>
                    </a:lnTo>
                    <a:lnTo>
                      <a:pt x="881577" y="520882"/>
                    </a:lnTo>
                    <a:lnTo>
                      <a:pt x="901644" y="535201"/>
                    </a:lnTo>
                    <a:lnTo>
                      <a:pt x="921105" y="549169"/>
                    </a:lnTo>
                    <a:lnTo>
                      <a:pt x="918753" y="551521"/>
                    </a:lnTo>
                    <a:lnTo>
                      <a:pt x="912647" y="552958"/>
                    </a:lnTo>
                    <a:lnTo>
                      <a:pt x="900629" y="552204"/>
                    </a:lnTo>
                    <a:lnTo>
                      <a:pt x="901552" y="551910"/>
                    </a:lnTo>
                    <a:lnTo>
                      <a:pt x="902082" y="551347"/>
                    </a:lnTo>
                    <a:lnTo>
                      <a:pt x="902199" y="550597"/>
                    </a:lnTo>
                    <a:lnTo>
                      <a:pt x="901821" y="549690"/>
                    </a:lnTo>
                    <a:lnTo>
                      <a:pt x="903341" y="547831"/>
                    </a:lnTo>
                    <a:lnTo>
                      <a:pt x="903136" y="546640"/>
                    </a:lnTo>
                    <a:lnTo>
                      <a:pt x="901962" y="546727"/>
                    </a:lnTo>
                    <a:lnTo>
                      <a:pt x="900575" y="548701"/>
                    </a:lnTo>
                    <a:lnTo>
                      <a:pt x="899434" y="547834"/>
                    </a:lnTo>
                    <a:lnTo>
                      <a:pt x="895414" y="546181"/>
                    </a:lnTo>
                    <a:lnTo>
                      <a:pt x="898680" y="553266"/>
                    </a:lnTo>
                    <a:lnTo>
                      <a:pt x="898785" y="555604"/>
                    </a:lnTo>
                    <a:lnTo>
                      <a:pt x="897631" y="557143"/>
                    </a:lnTo>
                    <a:lnTo>
                      <a:pt x="893898" y="559644"/>
                    </a:lnTo>
                    <a:lnTo>
                      <a:pt x="891913" y="563056"/>
                    </a:lnTo>
                    <a:lnTo>
                      <a:pt x="887668" y="568008"/>
                    </a:lnTo>
                    <a:lnTo>
                      <a:pt x="886285" y="569003"/>
                    </a:lnTo>
                    <a:lnTo>
                      <a:pt x="880894" y="569576"/>
                    </a:lnTo>
                    <a:lnTo>
                      <a:pt x="880203" y="570404"/>
                    </a:lnTo>
                    <a:lnTo>
                      <a:pt x="879507" y="571466"/>
                    </a:lnTo>
                    <a:lnTo>
                      <a:pt x="878338" y="572407"/>
                    </a:lnTo>
                    <a:lnTo>
                      <a:pt x="876201" y="572912"/>
                    </a:lnTo>
                    <a:lnTo>
                      <a:pt x="871767" y="572975"/>
                    </a:lnTo>
                    <a:lnTo>
                      <a:pt x="869604" y="573850"/>
                    </a:lnTo>
                    <a:lnTo>
                      <a:pt x="868960" y="574557"/>
                    </a:lnTo>
                    <a:lnTo>
                      <a:pt x="867661" y="576493"/>
                    </a:lnTo>
                    <a:lnTo>
                      <a:pt x="866879" y="577127"/>
                    </a:lnTo>
                    <a:lnTo>
                      <a:pt x="865596" y="577286"/>
                    </a:lnTo>
                    <a:lnTo>
                      <a:pt x="851707" y="575438"/>
                    </a:lnTo>
                    <a:lnTo>
                      <a:pt x="847228" y="576354"/>
                    </a:lnTo>
                    <a:lnTo>
                      <a:pt x="844016" y="579173"/>
                    </a:lnTo>
                    <a:lnTo>
                      <a:pt x="843463" y="578255"/>
                    </a:lnTo>
                    <a:lnTo>
                      <a:pt x="843169" y="577331"/>
                    </a:lnTo>
                    <a:lnTo>
                      <a:pt x="843135" y="576305"/>
                    </a:lnTo>
                    <a:lnTo>
                      <a:pt x="843277" y="575069"/>
                    </a:lnTo>
                    <a:lnTo>
                      <a:pt x="842808" y="574556"/>
                    </a:lnTo>
                    <a:lnTo>
                      <a:pt x="834736" y="573530"/>
                    </a:lnTo>
                    <a:lnTo>
                      <a:pt x="832726" y="572752"/>
                    </a:lnTo>
                    <a:lnTo>
                      <a:pt x="831257" y="571166"/>
                    </a:lnTo>
                    <a:lnTo>
                      <a:pt x="826664" y="572340"/>
                    </a:lnTo>
                    <a:lnTo>
                      <a:pt x="811677" y="570263"/>
                    </a:lnTo>
                    <a:lnTo>
                      <a:pt x="807343" y="570565"/>
                    </a:lnTo>
                    <a:lnTo>
                      <a:pt x="795638" y="569212"/>
                    </a:lnTo>
                    <a:lnTo>
                      <a:pt x="793394" y="569653"/>
                    </a:lnTo>
                    <a:lnTo>
                      <a:pt x="790124" y="571391"/>
                    </a:lnTo>
                    <a:lnTo>
                      <a:pt x="788868" y="571615"/>
                    </a:lnTo>
                    <a:lnTo>
                      <a:pt x="777019" y="568412"/>
                    </a:lnTo>
                    <a:lnTo>
                      <a:pt x="746794" y="566022"/>
                    </a:lnTo>
                    <a:lnTo>
                      <a:pt x="728426" y="568028"/>
                    </a:lnTo>
                    <a:lnTo>
                      <a:pt x="705675" y="573121"/>
                    </a:lnTo>
                    <a:lnTo>
                      <a:pt x="688406" y="579609"/>
                    </a:lnTo>
                    <a:lnTo>
                      <a:pt x="669684" y="589709"/>
                    </a:lnTo>
                    <a:lnTo>
                      <a:pt x="647605" y="605138"/>
                    </a:lnTo>
                    <a:lnTo>
                      <a:pt x="622779" y="625238"/>
                    </a:lnTo>
                    <a:lnTo>
                      <a:pt x="611602" y="633638"/>
                    </a:lnTo>
                    <a:lnTo>
                      <a:pt x="599877" y="645154"/>
                    </a:lnTo>
                    <a:lnTo>
                      <a:pt x="589877" y="652024"/>
                    </a:lnTo>
                    <a:lnTo>
                      <a:pt x="588756" y="652462"/>
                    </a:lnTo>
                    <a:lnTo>
                      <a:pt x="588068" y="653122"/>
                    </a:lnTo>
                    <a:lnTo>
                      <a:pt x="584247" y="657958"/>
                    </a:lnTo>
                    <a:lnTo>
                      <a:pt x="583171" y="657492"/>
                    </a:lnTo>
                    <a:lnTo>
                      <a:pt x="582904" y="656212"/>
                    </a:lnTo>
                    <a:lnTo>
                      <a:pt x="584588" y="654697"/>
                    </a:lnTo>
                    <a:lnTo>
                      <a:pt x="583047" y="653880"/>
                    </a:lnTo>
                    <a:lnTo>
                      <a:pt x="568453" y="655462"/>
                    </a:lnTo>
                    <a:lnTo>
                      <a:pt x="563775" y="654492"/>
                    </a:lnTo>
                    <a:lnTo>
                      <a:pt x="561359" y="654507"/>
                    </a:lnTo>
                    <a:lnTo>
                      <a:pt x="556639" y="657088"/>
                    </a:lnTo>
                    <a:lnTo>
                      <a:pt x="554492" y="657008"/>
                    </a:lnTo>
                    <a:lnTo>
                      <a:pt x="552261" y="656337"/>
                    </a:lnTo>
                    <a:lnTo>
                      <a:pt x="549605" y="655935"/>
                    </a:lnTo>
                    <a:lnTo>
                      <a:pt x="544914" y="656631"/>
                    </a:lnTo>
                    <a:lnTo>
                      <a:pt x="542160" y="657551"/>
                    </a:lnTo>
                    <a:lnTo>
                      <a:pt x="540814" y="658951"/>
                    </a:lnTo>
                    <a:lnTo>
                      <a:pt x="539710" y="659892"/>
                    </a:lnTo>
                    <a:lnTo>
                      <a:pt x="537885" y="657886"/>
                    </a:lnTo>
                    <a:lnTo>
                      <a:pt x="536318" y="655296"/>
                    </a:lnTo>
                    <a:lnTo>
                      <a:pt x="535957" y="654367"/>
                    </a:lnTo>
                    <a:lnTo>
                      <a:pt x="534352" y="653455"/>
                    </a:lnTo>
                    <a:lnTo>
                      <a:pt x="524759" y="653242"/>
                    </a:lnTo>
                    <a:lnTo>
                      <a:pt x="522948" y="653565"/>
                    </a:lnTo>
                    <a:lnTo>
                      <a:pt x="521384" y="654508"/>
                    </a:lnTo>
                    <a:lnTo>
                      <a:pt x="516500" y="659346"/>
                    </a:lnTo>
                    <a:lnTo>
                      <a:pt x="519382" y="663285"/>
                    </a:lnTo>
                    <a:lnTo>
                      <a:pt x="519744" y="664350"/>
                    </a:lnTo>
                    <a:lnTo>
                      <a:pt x="520304" y="666643"/>
                    </a:lnTo>
                    <a:lnTo>
                      <a:pt x="520903" y="667894"/>
                    </a:lnTo>
                    <a:lnTo>
                      <a:pt x="521300" y="668076"/>
                    </a:lnTo>
                    <a:lnTo>
                      <a:pt x="523252" y="668160"/>
                    </a:lnTo>
                    <a:lnTo>
                      <a:pt x="523544" y="668510"/>
                    </a:lnTo>
                    <a:lnTo>
                      <a:pt x="523443" y="669259"/>
                    </a:lnTo>
                    <a:lnTo>
                      <a:pt x="523252" y="670125"/>
                    </a:lnTo>
                    <a:lnTo>
                      <a:pt x="523224" y="670819"/>
                    </a:lnTo>
                    <a:lnTo>
                      <a:pt x="523296" y="672486"/>
                    </a:lnTo>
                    <a:lnTo>
                      <a:pt x="523072" y="674035"/>
                    </a:lnTo>
                    <a:lnTo>
                      <a:pt x="523268" y="675336"/>
                    </a:lnTo>
                    <a:lnTo>
                      <a:pt x="524625" y="676283"/>
                    </a:lnTo>
                    <a:lnTo>
                      <a:pt x="523556" y="678760"/>
                    </a:lnTo>
                    <a:lnTo>
                      <a:pt x="524245" y="680201"/>
                    </a:lnTo>
                    <a:lnTo>
                      <a:pt x="525856" y="680649"/>
                    </a:lnTo>
                    <a:lnTo>
                      <a:pt x="527554" y="680166"/>
                    </a:lnTo>
                    <a:lnTo>
                      <a:pt x="529301" y="678654"/>
                    </a:lnTo>
                    <a:lnTo>
                      <a:pt x="531804" y="675706"/>
                    </a:lnTo>
                    <a:lnTo>
                      <a:pt x="533848" y="674608"/>
                    </a:lnTo>
                    <a:lnTo>
                      <a:pt x="534794" y="674569"/>
                    </a:lnTo>
                    <a:lnTo>
                      <a:pt x="536704" y="674967"/>
                    </a:lnTo>
                    <a:lnTo>
                      <a:pt x="537617" y="674628"/>
                    </a:lnTo>
                    <a:lnTo>
                      <a:pt x="538346" y="673634"/>
                    </a:lnTo>
                    <a:lnTo>
                      <a:pt x="538666" y="672434"/>
                    </a:lnTo>
                    <a:lnTo>
                      <a:pt x="538901" y="671193"/>
                    </a:lnTo>
                    <a:lnTo>
                      <a:pt x="539312" y="669993"/>
                    </a:lnTo>
                    <a:lnTo>
                      <a:pt x="540722" y="668009"/>
                    </a:lnTo>
                    <a:lnTo>
                      <a:pt x="542428" y="666757"/>
                    </a:lnTo>
                    <a:lnTo>
                      <a:pt x="543987" y="667064"/>
                    </a:lnTo>
                    <a:lnTo>
                      <a:pt x="544968" y="669671"/>
                    </a:lnTo>
                    <a:lnTo>
                      <a:pt x="544110" y="671306"/>
                    </a:lnTo>
                    <a:lnTo>
                      <a:pt x="543627" y="673385"/>
                    </a:lnTo>
                    <a:lnTo>
                      <a:pt x="543194" y="677098"/>
                    </a:lnTo>
                    <a:lnTo>
                      <a:pt x="543191" y="678388"/>
                    </a:lnTo>
                    <a:lnTo>
                      <a:pt x="543462" y="679296"/>
                    </a:lnTo>
                    <a:lnTo>
                      <a:pt x="543821" y="680109"/>
                    </a:lnTo>
                    <a:lnTo>
                      <a:pt x="544019" y="681189"/>
                    </a:lnTo>
                    <a:lnTo>
                      <a:pt x="544011" y="682150"/>
                    </a:lnTo>
                    <a:lnTo>
                      <a:pt x="543941" y="682597"/>
                    </a:lnTo>
                    <a:lnTo>
                      <a:pt x="543786" y="683128"/>
                    </a:lnTo>
                    <a:lnTo>
                      <a:pt x="543597" y="684269"/>
                    </a:lnTo>
                    <a:lnTo>
                      <a:pt x="542968" y="684894"/>
                    </a:lnTo>
                    <a:lnTo>
                      <a:pt x="541655" y="685810"/>
                    </a:lnTo>
                    <a:lnTo>
                      <a:pt x="540284" y="687163"/>
                    </a:lnTo>
                    <a:lnTo>
                      <a:pt x="539457" y="689107"/>
                    </a:lnTo>
                    <a:lnTo>
                      <a:pt x="539066" y="690457"/>
                    </a:lnTo>
                    <a:lnTo>
                      <a:pt x="537628" y="694107"/>
                    </a:lnTo>
                    <a:lnTo>
                      <a:pt x="537150" y="695976"/>
                    </a:lnTo>
                    <a:lnTo>
                      <a:pt x="537320" y="696904"/>
                    </a:lnTo>
                    <a:lnTo>
                      <a:pt x="537924" y="697417"/>
                    </a:lnTo>
                    <a:lnTo>
                      <a:pt x="538718" y="697509"/>
                    </a:lnTo>
                    <a:lnTo>
                      <a:pt x="540165" y="696798"/>
                    </a:lnTo>
                    <a:lnTo>
                      <a:pt x="540538" y="697444"/>
                    </a:lnTo>
                    <a:lnTo>
                      <a:pt x="541179" y="702242"/>
                    </a:lnTo>
                    <a:lnTo>
                      <a:pt x="540503" y="703084"/>
                    </a:lnTo>
                    <a:lnTo>
                      <a:pt x="539180" y="703142"/>
                    </a:lnTo>
                    <a:lnTo>
                      <a:pt x="537477" y="703558"/>
                    </a:lnTo>
                    <a:lnTo>
                      <a:pt x="535867" y="704810"/>
                    </a:lnTo>
                    <a:lnTo>
                      <a:pt x="535777" y="705878"/>
                    </a:lnTo>
                    <a:lnTo>
                      <a:pt x="535996" y="707287"/>
                    </a:lnTo>
                    <a:lnTo>
                      <a:pt x="535286" y="709583"/>
                    </a:lnTo>
                    <a:lnTo>
                      <a:pt x="534164" y="710753"/>
                    </a:lnTo>
                    <a:lnTo>
                      <a:pt x="532565" y="711446"/>
                    </a:lnTo>
                    <a:lnTo>
                      <a:pt x="530898" y="711487"/>
                    </a:lnTo>
                    <a:lnTo>
                      <a:pt x="529609" y="710705"/>
                    </a:lnTo>
                    <a:lnTo>
                      <a:pt x="526857" y="708826"/>
                    </a:lnTo>
                    <a:lnTo>
                      <a:pt x="525547" y="707451"/>
                    </a:lnTo>
                    <a:lnTo>
                      <a:pt x="524780" y="705715"/>
                    </a:lnTo>
                    <a:lnTo>
                      <a:pt x="524751" y="703514"/>
                    </a:lnTo>
                    <a:lnTo>
                      <a:pt x="525652" y="702814"/>
                    </a:lnTo>
                    <a:lnTo>
                      <a:pt x="526823" y="702303"/>
                    </a:lnTo>
                    <a:lnTo>
                      <a:pt x="527600" y="700649"/>
                    </a:lnTo>
                    <a:lnTo>
                      <a:pt x="527102" y="699409"/>
                    </a:lnTo>
                    <a:lnTo>
                      <a:pt x="523241" y="696686"/>
                    </a:lnTo>
                    <a:lnTo>
                      <a:pt x="522469" y="695351"/>
                    </a:lnTo>
                    <a:lnTo>
                      <a:pt x="520509" y="690965"/>
                    </a:lnTo>
                    <a:lnTo>
                      <a:pt x="520200" y="683609"/>
                    </a:lnTo>
                    <a:lnTo>
                      <a:pt x="514505" y="673711"/>
                    </a:lnTo>
                    <a:lnTo>
                      <a:pt x="506360" y="666489"/>
                    </a:lnTo>
                    <a:lnTo>
                      <a:pt x="498719" y="667179"/>
                    </a:lnTo>
                    <a:lnTo>
                      <a:pt x="497542" y="669034"/>
                    </a:lnTo>
                    <a:lnTo>
                      <a:pt x="496839" y="671364"/>
                    </a:lnTo>
                    <a:lnTo>
                      <a:pt x="496260" y="675312"/>
                    </a:lnTo>
                    <a:lnTo>
                      <a:pt x="495076" y="675667"/>
                    </a:lnTo>
                    <a:lnTo>
                      <a:pt x="489593" y="676178"/>
                    </a:lnTo>
                    <a:lnTo>
                      <a:pt x="487850" y="675711"/>
                    </a:lnTo>
                    <a:lnTo>
                      <a:pt x="487497" y="674257"/>
                    </a:lnTo>
                    <a:lnTo>
                      <a:pt x="486684" y="665530"/>
                    </a:lnTo>
                    <a:lnTo>
                      <a:pt x="483721" y="656166"/>
                    </a:lnTo>
                    <a:lnTo>
                      <a:pt x="481040" y="650477"/>
                    </a:lnTo>
                    <a:lnTo>
                      <a:pt x="476377" y="644362"/>
                    </a:lnTo>
                    <a:lnTo>
                      <a:pt x="475558" y="642309"/>
                    </a:lnTo>
                    <a:lnTo>
                      <a:pt x="478197" y="643768"/>
                    </a:lnTo>
                    <a:lnTo>
                      <a:pt x="481799" y="647741"/>
                    </a:lnTo>
                    <a:lnTo>
                      <a:pt x="484530" y="648610"/>
                    </a:lnTo>
                    <a:lnTo>
                      <a:pt x="482999" y="644356"/>
                    </a:lnTo>
                    <a:lnTo>
                      <a:pt x="480940" y="641671"/>
                    </a:lnTo>
                    <a:lnTo>
                      <a:pt x="477889" y="640135"/>
                    </a:lnTo>
                    <a:lnTo>
                      <a:pt x="473489" y="639360"/>
                    </a:lnTo>
                    <a:lnTo>
                      <a:pt x="469972" y="639972"/>
                    </a:lnTo>
                    <a:lnTo>
                      <a:pt x="463476" y="643313"/>
                    </a:lnTo>
                    <a:lnTo>
                      <a:pt x="459437" y="643227"/>
                    </a:lnTo>
                    <a:lnTo>
                      <a:pt x="456850" y="640565"/>
                    </a:lnTo>
                    <a:lnTo>
                      <a:pt x="453809" y="631385"/>
                    </a:lnTo>
                    <a:lnTo>
                      <a:pt x="452469" y="629290"/>
                    </a:lnTo>
                    <a:lnTo>
                      <a:pt x="451337" y="628684"/>
                    </a:lnTo>
                    <a:lnTo>
                      <a:pt x="446335" y="625018"/>
                    </a:lnTo>
                    <a:lnTo>
                      <a:pt x="440789" y="623430"/>
                    </a:lnTo>
                    <a:lnTo>
                      <a:pt x="439021" y="622473"/>
                    </a:lnTo>
                    <a:lnTo>
                      <a:pt x="439120" y="621672"/>
                    </a:lnTo>
                    <a:lnTo>
                      <a:pt x="441402" y="621300"/>
                    </a:lnTo>
                    <a:lnTo>
                      <a:pt x="444103" y="620224"/>
                    </a:lnTo>
                    <a:lnTo>
                      <a:pt x="445680" y="618681"/>
                    </a:lnTo>
                    <a:lnTo>
                      <a:pt x="444574" y="616854"/>
                    </a:lnTo>
                    <a:lnTo>
                      <a:pt x="445832" y="615278"/>
                    </a:lnTo>
                    <a:lnTo>
                      <a:pt x="446432" y="613262"/>
                    </a:lnTo>
                    <a:lnTo>
                      <a:pt x="446359" y="611059"/>
                    </a:lnTo>
                    <a:lnTo>
                      <a:pt x="445564" y="608918"/>
                    </a:lnTo>
                    <a:lnTo>
                      <a:pt x="448908" y="607498"/>
                    </a:lnTo>
                    <a:lnTo>
                      <a:pt x="449918" y="607858"/>
                    </a:lnTo>
                    <a:lnTo>
                      <a:pt x="450718" y="608544"/>
                    </a:lnTo>
                    <a:lnTo>
                      <a:pt x="451331" y="609211"/>
                    </a:lnTo>
                    <a:lnTo>
                      <a:pt x="451750" y="609572"/>
                    </a:lnTo>
                    <a:lnTo>
                      <a:pt x="454194" y="609463"/>
                    </a:lnTo>
                    <a:lnTo>
                      <a:pt x="455918" y="608084"/>
                    </a:lnTo>
                    <a:lnTo>
                      <a:pt x="457158" y="606527"/>
                    </a:lnTo>
                    <a:lnTo>
                      <a:pt x="458192" y="605824"/>
                    </a:lnTo>
                    <a:lnTo>
                      <a:pt x="459927" y="605028"/>
                    </a:lnTo>
                    <a:lnTo>
                      <a:pt x="459940" y="602875"/>
                    </a:lnTo>
                    <a:lnTo>
                      <a:pt x="458767" y="600597"/>
                    </a:lnTo>
                    <a:lnTo>
                      <a:pt x="456924" y="599419"/>
                    </a:lnTo>
                    <a:lnTo>
                      <a:pt x="456502" y="598678"/>
                    </a:lnTo>
                    <a:lnTo>
                      <a:pt x="456866" y="597228"/>
                    </a:lnTo>
                    <a:lnTo>
                      <a:pt x="457807" y="595154"/>
                    </a:lnTo>
                    <a:lnTo>
                      <a:pt x="457410" y="593950"/>
                    </a:lnTo>
                    <a:lnTo>
                      <a:pt x="456103" y="591658"/>
                    </a:lnTo>
                    <a:lnTo>
                      <a:pt x="454092" y="586209"/>
                    </a:lnTo>
                    <a:lnTo>
                      <a:pt x="453027" y="584756"/>
                    </a:lnTo>
                    <a:lnTo>
                      <a:pt x="451486" y="583780"/>
                    </a:lnTo>
                    <a:lnTo>
                      <a:pt x="449671" y="583399"/>
                    </a:lnTo>
                    <a:lnTo>
                      <a:pt x="444856" y="583894"/>
                    </a:lnTo>
                    <a:lnTo>
                      <a:pt x="441066" y="583497"/>
                    </a:lnTo>
                    <a:lnTo>
                      <a:pt x="440275" y="583974"/>
                    </a:lnTo>
                    <a:lnTo>
                      <a:pt x="439714" y="584759"/>
                    </a:lnTo>
                    <a:lnTo>
                      <a:pt x="439044" y="584932"/>
                    </a:lnTo>
                    <a:lnTo>
                      <a:pt x="437911" y="583610"/>
                    </a:lnTo>
                    <a:lnTo>
                      <a:pt x="436154" y="582614"/>
                    </a:lnTo>
                    <a:lnTo>
                      <a:pt x="433629" y="582541"/>
                    </a:lnTo>
                    <a:lnTo>
                      <a:pt x="431898" y="583437"/>
                    </a:lnTo>
                    <a:lnTo>
                      <a:pt x="432539" y="585329"/>
                    </a:lnTo>
                    <a:lnTo>
                      <a:pt x="431557" y="586430"/>
                    </a:lnTo>
                    <a:lnTo>
                      <a:pt x="430495" y="587364"/>
                    </a:lnTo>
                    <a:lnTo>
                      <a:pt x="429573" y="588440"/>
                    </a:lnTo>
                    <a:lnTo>
                      <a:pt x="428446" y="591478"/>
                    </a:lnTo>
                    <a:lnTo>
                      <a:pt x="427367" y="591957"/>
                    </a:lnTo>
                    <a:lnTo>
                      <a:pt x="426195" y="592299"/>
                    </a:lnTo>
                    <a:lnTo>
                      <a:pt x="425210" y="593505"/>
                    </a:lnTo>
                    <a:lnTo>
                      <a:pt x="425074" y="594948"/>
                    </a:lnTo>
                    <a:lnTo>
                      <a:pt x="426435" y="596987"/>
                    </a:lnTo>
                    <a:lnTo>
                      <a:pt x="426678" y="598521"/>
                    </a:lnTo>
                    <a:lnTo>
                      <a:pt x="426400" y="601605"/>
                    </a:lnTo>
                    <a:lnTo>
                      <a:pt x="426496" y="605149"/>
                    </a:lnTo>
                    <a:lnTo>
                      <a:pt x="417389" y="602593"/>
                    </a:lnTo>
                    <a:lnTo>
                      <a:pt x="414925" y="603067"/>
                    </a:lnTo>
                    <a:lnTo>
                      <a:pt x="414061" y="604117"/>
                    </a:lnTo>
                    <a:lnTo>
                      <a:pt x="413384" y="605514"/>
                    </a:lnTo>
                    <a:lnTo>
                      <a:pt x="412383" y="606677"/>
                    </a:lnTo>
                    <a:lnTo>
                      <a:pt x="409070" y="607465"/>
                    </a:lnTo>
                    <a:lnTo>
                      <a:pt x="407869" y="608766"/>
                    </a:lnTo>
                    <a:lnTo>
                      <a:pt x="406138" y="611975"/>
                    </a:lnTo>
                    <a:lnTo>
                      <a:pt x="406778" y="612926"/>
                    </a:lnTo>
                    <a:lnTo>
                      <a:pt x="404689" y="613356"/>
                    </a:lnTo>
                    <a:lnTo>
                      <a:pt x="397642" y="613271"/>
                    </a:lnTo>
                    <a:lnTo>
                      <a:pt x="396385" y="614641"/>
                    </a:lnTo>
                    <a:lnTo>
                      <a:pt x="394131" y="613464"/>
                    </a:lnTo>
                    <a:lnTo>
                      <a:pt x="390965" y="610434"/>
                    </a:lnTo>
                    <a:lnTo>
                      <a:pt x="377103" y="592106"/>
                    </a:lnTo>
                    <a:lnTo>
                      <a:pt x="375446" y="590739"/>
                    </a:lnTo>
                    <a:lnTo>
                      <a:pt x="373495" y="590040"/>
                    </a:lnTo>
                    <a:lnTo>
                      <a:pt x="372109" y="589260"/>
                    </a:lnTo>
                    <a:lnTo>
                      <a:pt x="371878" y="587962"/>
                    </a:lnTo>
                    <a:lnTo>
                      <a:pt x="372341" y="587132"/>
                    </a:lnTo>
                    <a:lnTo>
                      <a:pt x="373102" y="587714"/>
                    </a:lnTo>
                    <a:lnTo>
                      <a:pt x="373885" y="588550"/>
                    </a:lnTo>
                    <a:lnTo>
                      <a:pt x="377379" y="589540"/>
                    </a:lnTo>
                    <a:lnTo>
                      <a:pt x="379159" y="591129"/>
                    </a:lnTo>
                    <a:lnTo>
                      <a:pt x="382266" y="595392"/>
                    </a:lnTo>
                    <a:lnTo>
                      <a:pt x="384236" y="596411"/>
                    </a:lnTo>
                    <a:lnTo>
                      <a:pt x="388843" y="596799"/>
                    </a:lnTo>
                    <a:lnTo>
                      <a:pt x="393322" y="596512"/>
                    </a:lnTo>
                    <a:lnTo>
                      <a:pt x="399712" y="593931"/>
                    </a:lnTo>
                    <a:lnTo>
                      <a:pt x="402837" y="593405"/>
                    </a:lnTo>
                    <a:lnTo>
                      <a:pt x="403988" y="592531"/>
                    </a:lnTo>
                    <a:lnTo>
                      <a:pt x="404632" y="591320"/>
                    </a:lnTo>
                    <a:lnTo>
                      <a:pt x="404263" y="589953"/>
                    </a:lnTo>
                    <a:lnTo>
                      <a:pt x="404258" y="588825"/>
                    </a:lnTo>
                    <a:lnTo>
                      <a:pt x="405436" y="587795"/>
                    </a:lnTo>
                    <a:lnTo>
                      <a:pt x="407846" y="586332"/>
                    </a:lnTo>
                    <a:lnTo>
                      <a:pt x="408308" y="585461"/>
                    </a:lnTo>
                    <a:lnTo>
                      <a:pt x="409134" y="583288"/>
                    </a:lnTo>
                    <a:lnTo>
                      <a:pt x="409741" y="582106"/>
                    </a:lnTo>
                    <a:lnTo>
                      <a:pt x="410602" y="581033"/>
                    </a:lnTo>
                    <a:lnTo>
                      <a:pt x="412602" y="579128"/>
                    </a:lnTo>
                    <a:lnTo>
                      <a:pt x="413944" y="577018"/>
                    </a:lnTo>
                    <a:lnTo>
                      <a:pt x="419400" y="571501"/>
                    </a:lnTo>
                    <a:lnTo>
                      <a:pt x="420909" y="567351"/>
                    </a:lnTo>
                    <a:lnTo>
                      <a:pt x="421128" y="562447"/>
                    </a:lnTo>
                    <a:lnTo>
                      <a:pt x="420145" y="557619"/>
                    </a:lnTo>
                    <a:lnTo>
                      <a:pt x="418028" y="553752"/>
                    </a:lnTo>
                    <a:lnTo>
                      <a:pt x="417139" y="552965"/>
                    </a:lnTo>
                    <a:lnTo>
                      <a:pt x="414174" y="551502"/>
                    </a:lnTo>
                    <a:lnTo>
                      <a:pt x="413093" y="550506"/>
                    </a:lnTo>
                    <a:lnTo>
                      <a:pt x="412593" y="549664"/>
                    </a:lnTo>
                    <a:lnTo>
                      <a:pt x="410651" y="544772"/>
                    </a:lnTo>
                    <a:lnTo>
                      <a:pt x="410247" y="539551"/>
                    </a:lnTo>
                    <a:lnTo>
                      <a:pt x="409575" y="536793"/>
                    </a:lnTo>
                    <a:lnTo>
                      <a:pt x="407860" y="534362"/>
                    </a:lnTo>
                    <a:lnTo>
                      <a:pt x="405202" y="532280"/>
                    </a:lnTo>
                    <a:lnTo>
                      <a:pt x="402806" y="532281"/>
                    </a:lnTo>
                    <a:lnTo>
                      <a:pt x="401906" y="536019"/>
                    </a:lnTo>
                    <a:lnTo>
                      <a:pt x="395417" y="534567"/>
                    </a:lnTo>
                    <a:lnTo>
                      <a:pt x="393654" y="535087"/>
                    </a:lnTo>
                    <a:lnTo>
                      <a:pt x="392628" y="536651"/>
                    </a:lnTo>
                    <a:lnTo>
                      <a:pt x="391861" y="538642"/>
                    </a:lnTo>
                    <a:lnTo>
                      <a:pt x="390891" y="540296"/>
                    </a:lnTo>
                    <a:lnTo>
                      <a:pt x="389775" y="541070"/>
                    </a:lnTo>
                    <a:lnTo>
                      <a:pt x="388044" y="541752"/>
                    </a:lnTo>
                    <a:lnTo>
                      <a:pt x="386202" y="542233"/>
                    </a:lnTo>
                    <a:lnTo>
                      <a:pt x="384674" y="542335"/>
                    </a:lnTo>
                    <a:lnTo>
                      <a:pt x="383315" y="543054"/>
                    </a:lnTo>
                    <a:lnTo>
                      <a:pt x="379042" y="546459"/>
                    </a:lnTo>
                    <a:lnTo>
                      <a:pt x="378111" y="547442"/>
                    </a:lnTo>
                    <a:lnTo>
                      <a:pt x="376343" y="548744"/>
                    </a:lnTo>
                    <a:lnTo>
                      <a:pt x="364395" y="551515"/>
                    </a:lnTo>
                    <a:lnTo>
                      <a:pt x="362707" y="552731"/>
                    </a:lnTo>
                    <a:lnTo>
                      <a:pt x="361293" y="554311"/>
                    </a:lnTo>
                    <a:lnTo>
                      <a:pt x="360300" y="555859"/>
                    </a:lnTo>
                    <a:lnTo>
                      <a:pt x="360243" y="556791"/>
                    </a:lnTo>
                    <a:lnTo>
                      <a:pt x="360556" y="557696"/>
                    </a:lnTo>
                    <a:lnTo>
                      <a:pt x="360482" y="558553"/>
                    </a:lnTo>
                    <a:lnTo>
                      <a:pt x="359273" y="559301"/>
                    </a:lnTo>
                    <a:lnTo>
                      <a:pt x="358328" y="559272"/>
                    </a:lnTo>
                    <a:lnTo>
                      <a:pt x="357391" y="558738"/>
                    </a:lnTo>
                    <a:lnTo>
                      <a:pt x="356557" y="557951"/>
                    </a:lnTo>
                    <a:lnTo>
                      <a:pt x="355976" y="557135"/>
                    </a:lnTo>
                    <a:lnTo>
                      <a:pt x="352979" y="558015"/>
                    </a:lnTo>
                    <a:lnTo>
                      <a:pt x="347000" y="557470"/>
                    </a:lnTo>
                    <a:lnTo>
                      <a:pt x="344607" y="558768"/>
                    </a:lnTo>
                    <a:lnTo>
                      <a:pt x="343137" y="562273"/>
                    </a:lnTo>
                    <a:lnTo>
                      <a:pt x="344924" y="563898"/>
                    </a:lnTo>
                    <a:lnTo>
                      <a:pt x="350157" y="564603"/>
                    </a:lnTo>
                    <a:lnTo>
                      <a:pt x="358954" y="567869"/>
                    </a:lnTo>
                    <a:lnTo>
                      <a:pt x="362514" y="567574"/>
                    </a:lnTo>
                    <a:lnTo>
                      <a:pt x="365076" y="566559"/>
                    </a:lnTo>
                    <a:lnTo>
                      <a:pt x="372878" y="562329"/>
                    </a:lnTo>
                    <a:lnTo>
                      <a:pt x="377731" y="565581"/>
                    </a:lnTo>
                    <a:lnTo>
                      <a:pt x="379507" y="568182"/>
                    </a:lnTo>
                    <a:lnTo>
                      <a:pt x="378438" y="571355"/>
                    </a:lnTo>
                    <a:lnTo>
                      <a:pt x="378104" y="572080"/>
                    </a:lnTo>
                    <a:lnTo>
                      <a:pt x="377982" y="573829"/>
                    </a:lnTo>
                    <a:lnTo>
                      <a:pt x="377751" y="574460"/>
                    </a:lnTo>
                    <a:lnTo>
                      <a:pt x="377079" y="574878"/>
                    </a:lnTo>
                    <a:lnTo>
                      <a:pt x="375697" y="574752"/>
                    </a:lnTo>
                    <a:lnTo>
                      <a:pt x="374896" y="575063"/>
                    </a:lnTo>
                    <a:lnTo>
                      <a:pt x="372890" y="577015"/>
                    </a:lnTo>
                    <a:lnTo>
                      <a:pt x="371781" y="578413"/>
                    </a:lnTo>
                    <a:lnTo>
                      <a:pt x="370836" y="579890"/>
                    </a:lnTo>
                    <a:lnTo>
                      <a:pt x="370404" y="582957"/>
                    </a:lnTo>
                    <a:lnTo>
                      <a:pt x="366142" y="583412"/>
                    </a:lnTo>
                    <a:lnTo>
                      <a:pt x="357957" y="582316"/>
                    </a:lnTo>
                    <a:lnTo>
                      <a:pt x="356747" y="582809"/>
                    </a:lnTo>
                    <a:lnTo>
                      <a:pt x="355870" y="583293"/>
                    </a:lnTo>
                    <a:lnTo>
                      <a:pt x="354950" y="583624"/>
                    </a:lnTo>
                    <a:lnTo>
                      <a:pt x="353644" y="583592"/>
                    </a:lnTo>
                    <a:lnTo>
                      <a:pt x="352644" y="583190"/>
                    </a:lnTo>
                    <a:lnTo>
                      <a:pt x="350457" y="581840"/>
                    </a:lnTo>
                    <a:lnTo>
                      <a:pt x="349353" y="581480"/>
                    </a:lnTo>
                    <a:lnTo>
                      <a:pt x="347042" y="581656"/>
                    </a:lnTo>
                    <a:lnTo>
                      <a:pt x="344858" y="582457"/>
                    </a:lnTo>
                    <a:lnTo>
                      <a:pt x="334759" y="588672"/>
                    </a:lnTo>
                    <a:lnTo>
                      <a:pt x="329133" y="593192"/>
                    </a:lnTo>
                    <a:lnTo>
                      <a:pt x="327990" y="593841"/>
                    </a:lnTo>
                    <a:lnTo>
                      <a:pt x="325832" y="593867"/>
                    </a:lnTo>
                    <a:lnTo>
                      <a:pt x="324476" y="594128"/>
                    </a:lnTo>
                    <a:lnTo>
                      <a:pt x="323661" y="594746"/>
                    </a:lnTo>
                    <a:lnTo>
                      <a:pt x="322070" y="596744"/>
                    </a:lnTo>
                    <a:lnTo>
                      <a:pt x="321320" y="597442"/>
                    </a:lnTo>
                    <a:lnTo>
                      <a:pt x="315984" y="598623"/>
                    </a:lnTo>
                    <a:lnTo>
                      <a:pt x="315430" y="598992"/>
                    </a:lnTo>
                    <a:lnTo>
                      <a:pt x="314204" y="600772"/>
                    </a:lnTo>
                    <a:lnTo>
                      <a:pt x="313650" y="601141"/>
                    </a:lnTo>
                    <a:lnTo>
                      <a:pt x="309045" y="601583"/>
                    </a:lnTo>
                    <a:lnTo>
                      <a:pt x="306987" y="602749"/>
                    </a:lnTo>
                    <a:lnTo>
                      <a:pt x="300943" y="608376"/>
                    </a:lnTo>
                    <a:lnTo>
                      <a:pt x="300614" y="609187"/>
                    </a:lnTo>
                    <a:lnTo>
                      <a:pt x="300756" y="610148"/>
                    </a:lnTo>
                    <a:lnTo>
                      <a:pt x="300719" y="611302"/>
                    </a:lnTo>
                    <a:lnTo>
                      <a:pt x="299772" y="612688"/>
                    </a:lnTo>
                    <a:lnTo>
                      <a:pt x="298369" y="613568"/>
                    </a:lnTo>
                    <a:lnTo>
                      <a:pt x="295724" y="613934"/>
                    </a:lnTo>
                    <a:lnTo>
                      <a:pt x="294379" y="614430"/>
                    </a:lnTo>
                    <a:lnTo>
                      <a:pt x="292886" y="616281"/>
                    </a:lnTo>
                    <a:lnTo>
                      <a:pt x="289971" y="621612"/>
                    </a:lnTo>
                    <a:lnTo>
                      <a:pt x="288248" y="622631"/>
                    </a:lnTo>
                    <a:lnTo>
                      <a:pt x="287210" y="623051"/>
                    </a:lnTo>
                    <a:lnTo>
                      <a:pt x="286075" y="624147"/>
                    </a:lnTo>
                    <a:lnTo>
                      <a:pt x="284351" y="626229"/>
                    </a:lnTo>
                    <a:lnTo>
                      <a:pt x="283214" y="627115"/>
                    </a:lnTo>
                    <a:lnTo>
                      <a:pt x="272833" y="629807"/>
                    </a:lnTo>
                    <a:lnTo>
                      <a:pt x="270756" y="629934"/>
                    </a:lnTo>
                    <a:lnTo>
                      <a:pt x="268609" y="630560"/>
                    </a:lnTo>
                    <a:lnTo>
                      <a:pt x="267176" y="632366"/>
                    </a:lnTo>
                    <a:lnTo>
                      <a:pt x="266045" y="634599"/>
                    </a:lnTo>
                    <a:lnTo>
                      <a:pt x="264522" y="636944"/>
                    </a:lnTo>
                    <a:lnTo>
                      <a:pt x="264465" y="637328"/>
                    </a:lnTo>
                    <a:lnTo>
                      <a:pt x="264391" y="637700"/>
                    </a:lnTo>
                    <a:lnTo>
                      <a:pt x="263955" y="638155"/>
                    </a:lnTo>
                    <a:lnTo>
                      <a:pt x="263494" y="638219"/>
                    </a:lnTo>
                    <a:lnTo>
                      <a:pt x="262375" y="637897"/>
                    </a:lnTo>
                    <a:lnTo>
                      <a:pt x="261897" y="637970"/>
                    </a:lnTo>
                    <a:lnTo>
                      <a:pt x="258119" y="639755"/>
                    </a:lnTo>
                    <a:lnTo>
                      <a:pt x="257059" y="640649"/>
                    </a:lnTo>
                    <a:lnTo>
                      <a:pt x="253850" y="644074"/>
                    </a:lnTo>
                    <a:lnTo>
                      <a:pt x="252011" y="645329"/>
                    </a:lnTo>
                    <a:lnTo>
                      <a:pt x="250000" y="645717"/>
                    </a:lnTo>
                    <a:lnTo>
                      <a:pt x="248143" y="644500"/>
                    </a:lnTo>
                    <a:lnTo>
                      <a:pt x="245098" y="640801"/>
                    </a:lnTo>
                    <a:lnTo>
                      <a:pt x="244024" y="639970"/>
                    </a:lnTo>
                    <a:lnTo>
                      <a:pt x="243569" y="639498"/>
                    </a:lnTo>
                    <a:lnTo>
                      <a:pt x="242697" y="637539"/>
                    </a:lnTo>
                    <a:lnTo>
                      <a:pt x="242226" y="637076"/>
                    </a:lnTo>
                    <a:lnTo>
                      <a:pt x="238609" y="635075"/>
                    </a:lnTo>
                    <a:lnTo>
                      <a:pt x="235126" y="632255"/>
                    </a:lnTo>
                    <a:lnTo>
                      <a:pt x="233329" y="631309"/>
                    </a:lnTo>
                    <a:lnTo>
                      <a:pt x="231054" y="630816"/>
                    </a:lnTo>
                    <a:lnTo>
                      <a:pt x="221626" y="630880"/>
                    </a:lnTo>
                    <a:lnTo>
                      <a:pt x="219889" y="629888"/>
                    </a:lnTo>
                    <a:lnTo>
                      <a:pt x="217996" y="627990"/>
                    </a:lnTo>
                    <a:lnTo>
                      <a:pt x="216510" y="625749"/>
                    </a:lnTo>
                    <a:lnTo>
                      <a:pt x="216007" y="623719"/>
                    </a:lnTo>
                    <a:lnTo>
                      <a:pt x="210534" y="617478"/>
                    </a:lnTo>
                    <a:lnTo>
                      <a:pt x="207015" y="614383"/>
                    </a:lnTo>
                    <a:lnTo>
                      <a:pt x="205033" y="613068"/>
                    </a:lnTo>
                    <a:lnTo>
                      <a:pt x="193913" y="609913"/>
                    </a:lnTo>
                    <a:lnTo>
                      <a:pt x="189384" y="607264"/>
                    </a:lnTo>
                    <a:lnTo>
                      <a:pt x="186532" y="606438"/>
                    </a:lnTo>
                    <a:lnTo>
                      <a:pt x="184903" y="605104"/>
                    </a:lnTo>
                    <a:lnTo>
                      <a:pt x="184324" y="604772"/>
                    </a:lnTo>
                    <a:lnTo>
                      <a:pt x="180603" y="603592"/>
                    </a:lnTo>
                    <a:lnTo>
                      <a:pt x="176258" y="597896"/>
                    </a:lnTo>
                    <a:lnTo>
                      <a:pt x="173715" y="596237"/>
                    </a:lnTo>
                    <a:lnTo>
                      <a:pt x="166146" y="588769"/>
                    </a:lnTo>
                    <a:lnTo>
                      <a:pt x="160053" y="584452"/>
                    </a:lnTo>
                    <a:lnTo>
                      <a:pt x="156625" y="581129"/>
                    </a:lnTo>
                    <a:lnTo>
                      <a:pt x="155272" y="580390"/>
                    </a:lnTo>
                    <a:lnTo>
                      <a:pt x="154664" y="579721"/>
                    </a:lnTo>
                    <a:lnTo>
                      <a:pt x="154269" y="579438"/>
                    </a:lnTo>
                    <a:lnTo>
                      <a:pt x="153302" y="579308"/>
                    </a:lnTo>
                    <a:lnTo>
                      <a:pt x="152979" y="579146"/>
                    </a:lnTo>
                    <a:lnTo>
                      <a:pt x="152064" y="576288"/>
                    </a:lnTo>
                    <a:lnTo>
                      <a:pt x="152257" y="575484"/>
                    </a:lnTo>
                    <a:lnTo>
                      <a:pt x="152059" y="574943"/>
                    </a:lnTo>
                    <a:lnTo>
                      <a:pt x="150598" y="574617"/>
                    </a:lnTo>
                    <a:lnTo>
                      <a:pt x="149615" y="575022"/>
                    </a:lnTo>
                    <a:lnTo>
                      <a:pt x="148941" y="576103"/>
                    </a:lnTo>
                    <a:lnTo>
                      <a:pt x="148462" y="577493"/>
                    </a:lnTo>
                    <a:lnTo>
                      <a:pt x="148144" y="578760"/>
                    </a:lnTo>
                    <a:lnTo>
                      <a:pt x="145914" y="577375"/>
                    </a:lnTo>
                    <a:lnTo>
                      <a:pt x="144794" y="576414"/>
                    </a:lnTo>
                    <a:lnTo>
                      <a:pt x="142812" y="573862"/>
                    </a:lnTo>
                    <a:lnTo>
                      <a:pt x="141560" y="573165"/>
                    </a:lnTo>
                    <a:lnTo>
                      <a:pt x="132979" y="572471"/>
                    </a:lnTo>
                    <a:lnTo>
                      <a:pt x="129771" y="573103"/>
                    </a:lnTo>
                    <a:lnTo>
                      <a:pt x="128297" y="575435"/>
                    </a:lnTo>
                    <a:lnTo>
                      <a:pt x="123604" y="576741"/>
                    </a:lnTo>
                    <a:lnTo>
                      <a:pt x="118717" y="575461"/>
                    </a:lnTo>
                    <a:lnTo>
                      <a:pt x="110547" y="570541"/>
                    </a:lnTo>
                    <a:lnTo>
                      <a:pt x="100621" y="561221"/>
                    </a:lnTo>
                    <a:lnTo>
                      <a:pt x="96915" y="558864"/>
                    </a:lnTo>
                    <a:lnTo>
                      <a:pt x="95770" y="558590"/>
                    </a:lnTo>
                    <a:lnTo>
                      <a:pt x="92085" y="558504"/>
                    </a:lnTo>
                    <a:lnTo>
                      <a:pt x="90948" y="558041"/>
                    </a:lnTo>
                    <a:lnTo>
                      <a:pt x="88716" y="556731"/>
                    </a:lnTo>
                    <a:lnTo>
                      <a:pt x="78431" y="554777"/>
                    </a:lnTo>
                    <a:lnTo>
                      <a:pt x="74262" y="555207"/>
                    </a:lnTo>
                    <a:lnTo>
                      <a:pt x="69121" y="556996"/>
                    </a:lnTo>
                    <a:lnTo>
                      <a:pt x="64756" y="559839"/>
                    </a:lnTo>
                    <a:lnTo>
                      <a:pt x="62991" y="563501"/>
                    </a:lnTo>
                    <a:lnTo>
                      <a:pt x="63424" y="565526"/>
                    </a:lnTo>
                    <a:lnTo>
                      <a:pt x="65263" y="568156"/>
                    </a:lnTo>
                    <a:lnTo>
                      <a:pt x="65929" y="569947"/>
                    </a:lnTo>
                    <a:lnTo>
                      <a:pt x="65971" y="571671"/>
                    </a:lnTo>
                    <a:lnTo>
                      <a:pt x="65331" y="572002"/>
                    </a:lnTo>
                    <a:lnTo>
                      <a:pt x="62670" y="571328"/>
                    </a:lnTo>
                    <a:lnTo>
                      <a:pt x="62009" y="571038"/>
                    </a:lnTo>
                    <a:lnTo>
                      <a:pt x="61395" y="570553"/>
                    </a:lnTo>
                    <a:lnTo>
                      <a:pt x="60736" y="570317"/>
                    </a:lnTo>
                    <a:lnTo>
                      <a:pt x="59949" y="570712"/>
                    </a:lnTo>
                    <a:lnTo>
                      <a:pt x="57659" y="572804"/>
                    </a:lnTo>
                    <a:lnTo>
                      <a:pt x="57063" y="573569"/>
                    </a:lnTo>
                    <a:lnTo>
                      <a:pt x="56588" y="575067"/>
                    </a:lnTo>
                    <a:lnTo>
                      <a:pt x="55815" y="576083"/>
                    </a:lnTo>
                    <a:lnTo>
                      <a:pt x="54351" y="575285"/>
                    </a:lnTo>
                    <a:lnTo>
                      <a:pt x="53495" y="573860"/>
                    </a:lnTo>
                    <a:lnTo>
                      <a:pt x="52373" y="570474"/>
                    </a:lnTo>
                    <a:lnTo>
                      <a:pt x="51346" y="568901"/>
                    </a:lnTo>
                    <a:lnTo>
                      <a:pt x="50274" y="568059"/>
                    </a:lnTo>
                    <a:lnTo>
                      <a:pt x="48937" y="567408"/>
                    </a:lnTo>
                    <a:lnTo>
                      <a:pt x="47366" y="566982"/>
                    </a:lnTo>
                    <a:lnTo>
                      <a:pt x="45597" y="566731"/>
                    </a:lnTo>
                    <a:lnTo>
                      <a:pt x="44024" y="566914"/>
                    </a:lnTo>
                    <a:lnTo>
                      <a:pt x="43496" y="567674"/>
                    </a:lnTo>
                    <a:lnTo>
                      <a:pt x="43256" y="568874"/>
                    </a:lnTo>
                    <a:lnTo>
                      <a:pt x="42509" y="570374"/>
                    </a:lnTo>
                    <a:lnTo>
                      <a:pt x="41250" y="570769"/>
                    </a:lnTo>
                    <a:lnTo>
                      <a:pt x="39705" y="570031"/>
                    </a:lnTo>
                    <a:lnTo>
                      <a:pt x="38290" y="568819"/>
                    </a:lnTo>
                    <a:lnTo>
                      <a:pt x="37470" y="567923"/>
                    </a:lnTo>
                    <a:lnTo>
                      <a:pt x="38107" y="566729"/>
                    </a:lnTo>
                    <a:lnTo>
                      <a:pt x="39842" y="564501"/>
                    </a:lnTo>
                    <a:lnTo>
                      <a:pt x="40695" y="562714"/>
                    </a:lnTo>
                    <a:lnTo>
                      <a:pt x="40945" y="561703"/>
                    </a:lnTo>
                    <a:lnTo>
                      <a:pt x="40932" y="559656"/>
                    </a:lnTo>
                    <a:lnTo>
                      <a:pt x="40377" y="557760"/>
                    </a:lnTo>
                    <a:lnTo>
                      <a:pt x="38878" y="555735"/>
                    </a:lnTo>
                    <a:lnTo>
                      <a:pt x="23802" y="539459"/>
                    </a:lnTo>
                    <a:lnTo>
                      <a:pt x="16190" y="533087"/>
                    </a:lnTo>
                    <a:lnTo>
                      <a:pt x="1867" y="524690"/>
                    </a:lnTo>
                    <a:lnTo>
                      <a:pt x="235" y="523323"/>
                    </a:lnTo>
                    <a:lnTo>
                      <a:pt x="0" y="523213"/>
                    </a:lnTo>
                    <a:lnTo>
                      <a:pt x="4930" y="459716"/>
                    </a:lnTo>
                    <a:lnTo>
                      <a:pt x="9857" y="395585"/>
                    </a:lnTo>
                    <a:lnTo>
                      <a:pt x="14734" y="331439"/>
                    </a:lnTo>
                    <a:lnTo>
                      <a:pt x="19567" y="267259"/>
                    </a:lnTo>
                    <a:lnTo>
                      <a:pt x="24355" y="203053"/>
                    </a:lnTo>
                    <a:lnTo>
                      <a:pt x="29083" y="138827"/>
                    </a:lnTo>
                    <a:lnTo>
                      <a:pt x="33763" y="74564"/>
                    </a:lnTo>
                    <a:lnTo>
                      <a:pt x="38392" y="10285"/>
                    </a:lnTo>
                    <a:close/>
                  </a:path>
                </a:pathLst>
              </a:custGeom>
              <a:grpFill/>
              <a:ln w="3175"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n-AU" sz="1600" dirty="0">
                  <a:solidFill>
                    <a:schemeClr val="tx1"/>
                  </a:solidFill>
                  <a:latin typeface="Arial" panose="020B0604020202020204" pitchFamily="34" charset="0"/>
                  <a:cs typeface="Arial" panose="020B0604020202020204" pitchFamily="34" charset="0"/>
                </a:endParaRPr>
              </a:p>
            </p:txBody>
          </p:sp>
          <p:sp>
            <p:nvSpPr>
              <p:cNvPr id="14" name="Freeform 62">
                <a:extLst>
                  <a:ext uri="{FF2B5EF4-FFF2-40B4-BE49-F238E27FC236}">
                    <a16:creationId xmlns:a16="http://schemas.microsoft.com/office/drawing/2014/main" id="{B0E63A2F-2A59-39D9-376E-BB4F00C37C87}"/>
                  </a:ext>
                </a:extLst>
              </p:cNvPr>
              <p:cNvSpPr>
                <a:spLocks noChangeAspect="1"/>
              </p:cNvSpPr>
              <p:nvPr>
                <p:custDataLst>
                  <p:tags r:id="rId8"/>
                </p:custDataLst>
              </p:nvPr>
            </p:nvSpPr>
            <p:spPr>
              <a:xfrm>
                <a:off x="5129236" y="1700212"/>
                <a:ext cx="1783468" cy="2676241"/>
              </a:xfrm>
              <a:custGeom>
                <a:avLst/>
                <a:gdLst/>
                <a:ahLst/>
                <a:cxnLst/>
                <a:rect l="l" t="t" r="r" b="b"/>
                <a:pathLst>
                  <a:path w="1783468" h="2676241">
                    <a:moveTo>
                      <a:pt x="1743354" y="2481995"/>
                    </a:moveTo>
                    <a:lnTo>
                      <a:pt x="1745079" y="2482750"/>
                    </a:lnTo>
                    <a:lnTo>
                      <a:pt x="1746087" y="2484012"/>
                    </a:lnTo>
                    <a:lnTo>
                      <a:pt x="1746812" y="2485359"/>
                    </a:lnTo>
                    <a:lnTo>
                      <a:pt x="1747788" y="2486412"/>
                    </a:lnTo>
                    <a:lnTo>
                      <a:pt x="1749281" y="2486979"/>
                    </a:lnTo>
                    <a:lnTo>
                      <a:pt x="1754656" y="2487535"/>
                    </a:lnTo>
                    <a:lnTo>
                      <a:pt x="1751429" y="2492360"/>
                    </a:lnTo>
                    <a:lnTo>
                      <a:pt x="1748301" y="2498258"/>
                    </a:lnTo>
                    <a:lnTo>
                      <a:pt x="1737890" y="2525241"/>
                    </a:lnTo>
                    <a:lnTo>
                      <a:pt x="1737263" y="2525440"/>
                    </a:lnTo>
                    <a:lnTo>
                      <a:pt x="1735577" y="2525165"/>
                    </a:lnTo>
                    <a:lnTo>
                      <a:pt x="1733996" y="2525165"/>
                    </a:lnTo>
                    <a:lnTo>
                      <a:pt x="1732781" y="2525312"/>
                    </a:lnTo>
                    <a:lnTo>
                      <a:pt x="1731923" y="2524989"/>
                    </a:lnTo>
                    <a:lnTo>
                      <a:pt x="1731102" y="2521624"/>
                    </a:lnTo>
                    <a:lnTo>
                      <a:pt x="1731495" y="2519825"/>
                    </a:lnTo>
                    <a:lnTo>
                      <a:pt x="1732756" y="2516078"/>
                    </a:lnTo>
                    <a:lnTo>
                      <a:pt x="1733060" y="2515686"/>
                    </a:lnTo>
                    <a:lnTo>
                      <a:pt x="1733670" y="2515258"/>
                    </a:lnTo>
                    <a:lnTo>
                      <a:pt x="1734301" y="2514639"/>
                    </a:lnTo>
                    <a:lnTo>
                      <a:pt x="1734694" y="2513648"/>
                    </a:lnTo>
                    <a:lnTo>
                      <a:pt x="1734678" y="2512482"/>
                    </a:lnTo>
                    <a:lnTo>
                      <a:pt x="1733950" y="2510597"/>
                    </a:lnTo>
                    <a:lnTo>
                      <a:pt x="1733832" y="2509436"/>
                    </a:lnTo>
                    <a:lnTo>
                      <a:pt x="1734287" y="2507658"/>
                    </a:lnTo>
                    <a:lnTo>
                      <a:pt x="1736008" y="2503932"/>
                    </a:lnTo>
                    <a:lnTo>
                      <a:pt x="1736555" y="2502158"/>
                    </a:lnTo>
                    <a:lnTo>
                      <a:pt x="1736664" y="2500044"/>
                    </a:lnTo>
                    <a:lnTo>
                      <a:pt x="1736193" y="2494830"/>
                    </a:lnTo>
                    <a:lnTo>
                      <a:pt x="1737010" y="2492993"/>
                    </a:lnTo>
                    <a:lnTo>
                      <a:pt x="1740023" y="2489810"/>
                    </a:lnTo>
                    <a:lnTo>
                      <a:pt x="1741202" y="2488053"/>
                    </a:lnTo>
                    <a:lnTo>
                      <a:pt x="1741839" y="2484279"/>
                    </a:lnTo>
                    <a:lnTo>
                      <a:pt x="1742309" y="2482579"/>
                    </a:lnTo>
                    <a:close/>
                    <a:moveTo>
                      <a:pt x="1752024" y="2434404"/>
                    </a:moveTo>
                    <a:lnTo>
                      <a:pt x="1753227" y="2435074"/>
                    </a:lnTo>
                    <a:lnTo>
                      <a:pt x="1753590" y="2437308"/>
                    </a:lnTo>
                    <a:lnTo>
                      <a:pt x="1752785" y="2440235"/>
                    </a:lnTo>
                    <a:lnTo>
                      <a:pt x="1745789" y="2455016"/>
                    </a:lnTo>
                    <a:lnTo>
                      <a:pt x="1744065" y="2460346"/>
                    </a:lnTo>
                    <a:lnTo>
                      <a:pt x="1743071" y="2466592"/>
                    </a:lnTo>
                    <a:lnTo>
                      <a:pt x="1743144" y="2468176"/>
                    </a:lnTo>
                    <a:lnTo>
                      <a:pt x="1743624" y="2471636"/>
                    </a:lnTo>
                    <a:lnTo>
                      <a:pt x="1743557" y="2473445"/>
                    </a:lnTo>
                    <a:lnTo>
                      <a:pt x="1743157" y="2475577"/>
                    </a:lnTo>
                    <a:lnTo>
                      <a:pt x="1742565" y="2477516"/>
                    </a:lnTo>
                    <a:lnTo>
                      <a:pt x="1741796" y="2477886"/>
                    </a:lnTo>
                    <a:lnTo>
                      <a:pt x="1740892" y="2475273"/>
                    </a:lnTo>
                    <a:lnTo>
                      <a:pt x="1741314" y="2473113"/>
                    </a:lnTo>
                    <a:lnTo>
                      <a:pt x="1741269" y="2469444"/>
                    </a:lnTo>
                    <a:lnTo>
                      <a:pt x="1740786" y="2465941"/>
                    </a:lnTo>
                    <a:lnTo>
                      <a:pt x="1739896" y="2464268"/>
                    </a:lnTo>
                    <a:lnTo>
                      <a:pt x="1738879" y="2462811"/>
                    </a:lnTo>
                    <a:lnTo>
                      <a:pt x="1738556" y="2459808"/>
                    </a:lnTo>
                    <a:lnTo>
                      <a:pt x="1739202" y="2451687"/>
                    </a:lnTo>
                    <a:lnTo>
                      <a:pt x="1741142" y="2443980"/>
                    </a:lnTo>
                    <a:lnTo>
                      <a:pt x="1741153" y="2441042"/>
                    </a:lnTo>
                    <a:lnTo>
                      <a:pt x="1740839" y="2439075"/>
                    </a:lnTo>
                    <a:lnTo>
                      <a:pt x="1741352" y="2437737"/>
                    </a:lnTo>
                    <a:lnTo>
                      <a:pt x="1743879" y="2436670"/>
                    </a:lnTo>
                    <a:lnTo>
                      <a:pt x="1747893" y="2436491"/>
                    </a:lnTo>
                    <a:lnTo>
                      <a:pt x="1750597" y="2434905"/>
                    </a:lnTo>
                    <a:close/>
                    <a:moveTo>
                      <a:pt x="1731564" y="2200134"/>
                    </a:moveTo>
                    <a:lnTo>
                      <a:pt x="1734464" y="2205122"/>
                    </a:lnTo>
                    <a:lnTo>
                      <a:pt x="1735453" y="2208416"/>
                    </a:lnTo>
                    <a:lnTo>
                      <a:pt x="1733827" y="2209581"/>
                    </a:lnTo>
                    <a:lnTo>
                      <a:pt x="1731146" y="2203960"/>
                    </a:lnTo>
                    <a:lnTo>
                      <a:pt x="1730392" y="2201124"/>
                    </a:lnTo>
                    <a:close/>
                    <a:moveTo>
                      <a:pt x="1779048" y="2131457"/>
                    </a:moveTo>
                    <a:lnTo>
                      <a:pt x="1778780" y="2137093"/>
                    </a:lnTo>
                    <a:lnTo>
                      <a:pt x="1775869" y="2152767"/>
                    </a:lnTo>
                    <a:lnTo>
                      <a:pt x="1775938" y="2155166"/>
                    </a:lnTo>
                    <a:lnTo>
                      <a:pt x="1776896" y="2162298"/>
                    </a:lnTo>
                    <a:lnTo>
                      <a:pt x="1777776" y="2163911"/>
                    </a:lnTo>
                    <a:lnTo>
                      <a:pt x="1778742" y="2164827"/>
                    </a:lnTo>
                    <a:lnTo>
                      <a:pt x="1782459" y="2169332"/>
                    </a:lnTo>
                    <a:lnTo>
                      <a:pt x="1783468" y="2171213"/>
                    </a:lnTo>
                    <a:lnTo>
                      <a:pt x="1783433" y="2174220"/>
                    </a:lnTo>
                    <a:lnTo>
                      <a:pt x="1782196" y="2176369"/>
                    </a:lnTo>
                    <a:lnTo>
                      <a:pt x="1780644" y="2178210"/>
                    </a:lnTo>
                    <a:lnTo>
                      <a:pt x="1779727" y="2180131"/>
                    </a:lnTo>
                    <a:lnTo>
                      <a:pt x="1778870" y="2182727"/>
                    </a:lnTo>
                    <a:lnTo>
                      <a:pt x="1766585" y="2203770"/>
                    </a:lnTo>
                    <a:lnTo>
                      <a:pt x="1750384" y="2228651"/>
                    </a:lnTo>
                    <a:lnTo>
                      <a:pt x="1737662" y="2253427"/>
                    </a:lnTo>
                    <a:lnTo>
                      <a:pt x="1737412" y="2256764"/>
                    </a:lnTo>
                    <a:lnTo>
                      <a:pt x="1738633" y="2260990"/>
                    </a:lnTo>
                    <a:lnTo>
                      <a:pt x="1737719" y="2265588"/>
                    </a:lnTo>
                    <a:lnTo>
                      <a:pt x="1735265" y="2269052"/>
                    </a:lnTo>
                    <a:lnTo>
                      <a:pt x="1731897" y="2269877"/>
                    </a:lnTo>
                    <a:lnTo>
                      <a:pt x="1728309" y="2263615"/>
                    </a:lnTo>
                    <a:lnTo>
                      <a:pt x="1726884" y="2260037"/>
                    </a:lnTo>
                    <a:lnTo>
                      <a:pt x="1726976" y="2257868"/>
                    </a:lnTo>
                    <a:lnTo>
                      <a:pt x="1727900" y="2255497"/>
                    </a:lnTo>
                    <a:lnTo>
                      <a:pt x="1726777" y="2249075"/>
                    </a:lnTo>
                    <a:lnTo>
                      <a:pt x="1727544" y="2245733"/>
                    </a:lnTo>
                    <a:lnTo>
                      <a:pt x="1724489" y="2244223"/>
                    </a:lnTo>
                    <a:lnTo>
                      <a:pt x="1723688" y="2240293"/>
                    </a:lnTo>
                    <a:lnTo>
                      <a:pt x="1724505" y="2236357"/>
                    </a:lnTo>
                    <a:lnTo>
                      <a:pt x="1726396" y="2234738"/>
                    </a:lnTo>
                    <a:lnTo>
                      <a:pt x="1729304" y="2233526"/>
                    </a:lnTo>
                    <a:lnTo>
                      <a:pt x="1730817" y="2229881"/>
                    </a:lnTo>
                    <a:lnTo>
                      <a:pt x="1732760" y="2222036"/>
                    </a:lnTo>
                    <a:lnTo>
                      <a:pt x="1733889" y="2220578"/>
                    </a:lnTo>
                    <a:lnTo>
                      <a:pt x="1735133" y="2219675"/>
                    </a:lnTo>
                    <a:lnTo>
                      <a:pt x="1736332" y="2219003"/>
                    </a:lnTo>
                    <a:lnTo>
                      <a:pt x="1737300" y="2218230"/>
                    </a:lnTo>
                    <a:lnTo>
                      <a:pt x="1739682" y="2214184"/>
                    </a:lnTo>
                    <a:lnTo>
                      <a:pt x="1740844" y="2212882"/>
                    </a:lnTo>
                    <a:lnTo>
                      <a:pt x="1742506" y="2209691"/>
                    </a:lnTo>
                    <a:lnTo>
                      <a:pt x="1742178" y="2202264"/>
                    </a:lnTo>
                    <a:lnTo>
                      <a:pt x="1744102" y="2199296"/>
                    </a:lnTo>
                    <a:lnTo>
                      <a:pt x="1743568" y="2197729"/>
                    </a:lnTo>
                    <a:lnTo>
                      <a:pt x="1742749" y="2197106"/>
                    </a:lnTo>
                    <a:lnTo>
                      <a:pt x="1741745" y="2196777"/>
                    </a:lnTo>
                    <a:lnTo>
                      <a:pt x="1739224" y="2195222"/>
                    </a:lnTo>
                    <a:lnTo>
                      <a:pt x="1738558" y="2195108"/>
                    </a:lnTo>
                    <a:lnTo>
                      <a:pt x="1738414" y="2194860"/>
                    </a:lnTo>
                    <a:lnTo>
                      <a:pt x="1738609" y="2193557"/>
                    </a:lnTo>
                    <a:lnTo>
                      <a:pt x="1739654" y="2191957"/>
                    </a:lnTo>
                    <a:lnTo>
                      <a:pt x="1741875" y="2190369"/>
                    </a:lnTo>
                    <a:lnTo>
                      <a:pt x="1755713" y="2183375"/>
                    </a:lnTo>
                    <a:lnTo>
                      <a:pt x="1759738" y="2180480"/>
                    </a:lnTo>
                    <a:lnTo>
                      <a:pt x="1763386" y="2177064"/>
                    </a:lnTo>
                    <a:lnTo>
                      <a:pt x="1766302" y="2173587"/>
                    </a:lnTo>
                    <a:lnTo>
                      <a:pt x="1768840" y="2169459"/>
                    </a:lnTo>
                    <a:lnTo>
                      <a:pt x="1770344" y="2164620"/>
                    </a:lnTo>
                    <a:lnTo>
                      <a:pt x="1770051" y="2159078"/>
                    </a:lnTo>
                    <a:lnTo>
                      <a:pt x="1768692" y="2154670"/>
                    </a:lnTo>
                    <a:lnTo>
                      <a:pt x="1766250" y="2148898"/>
                    </a:lnTo>
                    <a:lnTo>
                      <a:pt x="1763266" y="2144688"/>
                    </a:lnTo>
                    <a:lnTo>
                      <a:pt x="1760201" y="2144821"/>
                    </a:lnTo>
                    <a:lnTo>
                      <a:pt x="1768185" y="2137040"/>
                    </a:lnTo>
                    <a:lnTo>
                      <a:pt x="1769340" y="2136759"/>
                    </a:lnTo>
                    <a:lnTo>
                      <a:pt x="1773036" y="2134200"/>
                    </a:lnTo>
                    <a:lnTo>
                      <a:pt x="1777920" y="2132118"/>
                    </a:lnTo>
                    <a:close/>
                    <a:moveTo>
                      <a:pt x="1571763" y="1976258"/>
                    </a:moveTo>
                    <a:lnTo>
                      <a:pt x="1572466" y="1976517"/>
                    </a:lnTo>
                    <a:lnTo>
                      <a:pt x="1572547" y="1980606"/>
                    </a:lnTo>
                    <a:lnTo>
                      <a:pt x="1573129" y="1982539"/>
                    </a:lnTo>
                    <a:lnTo>
                      <a:pt x="1575100" y="1985942"/>
                    </a:lnTo>
                    <a:lnTo>
                      <a:pt x="1576007" y="1988681"/>
                    </a:lnTo>
                    <a:lnTo>
                      <a:pt x="1576205" y="1991909"/>
                    </a:lnTo>
                    <a:lnTo>
                      <a:pt x="1575337" y="1993778"/>
                    </a:lnTo>
                    <a:lnTo>
                      <a:pt x="1573105" y="1992436"/>
                    </a:lnTo>
                    <a:lnTo>
                      <a:pt x="1573163" y="1989298"/>
                    </a:lnTo>
                    <a:lnTo>
                      <a:pt x="1572548" y="1987189"/>
                    </a:lnTo>
                    <a:lnTo>
                      <a:pt x="1570334" y="1982993"/>
                    </a:lnTo>
                    <a:lnTo>
                      <a:pt x="1570160" y="1978891"/>
                    </a:lnTo>
                    <a:lnTo>
                      <a:pt x="1570035" y="1978456"/>
                    </a:lnTo>
                    <a:lnTo>
                      <a:pt x="1570840" y="1977060"/>
                    </a:lnTo>
                    <a:close/>
                    <a:moveTo>
                      <a:pt x="1541380" y="1931862"/>
                    </a:moveTo>
                    <a:lnTo>
                      <a:pt x="1542364" y="1932831"/>
                    </a:lnTo>
                    <a:lnTo>
                      <a:pt x="1543103" y="1933286"/>
                    </a:lnTo>
                    <a:lnTo>
                      <a:pt x="1544135" y="1933203"/>
                    </a:lnTo>
                    <a:lnTo>
                      <a:pt x="1545299" y="1932978"/>
                    </a:lnTo>
                    <a:lnTo>
                      <a:pt x="1546425" y="1932908"/>
                    </a:lnTo>
                    <a:lnTo>
                      <a:pt x="1547140" y="1933477"/>
                    </a:lnTo>
                    <a:lnTo>
                      <a:pt x="1547136" y="1934568"/>
                    </a:lnTo>
                    <a:lnTo>
                      <a:pt x="1546955" y="1935762"/>
                    </a:lnTo>
                    <a:lnTo>
                      <a:pt x="1547165" y="1936604"/>
                    </a:lnTo>
                    <a:lnTo>
                      <a:pt x="1549135" y="1937581"/>
                    </a:lnTo>
                    <a:lnTo>
                      <a:pt x="1553949" y="1939295"/>
                    </a:lnTo>
                    <a:lnTo>
                      <a:pt x="1554761" y="1940830"/>
                    </a:lnTo>
                    <a:lnTo>
                      <a:pt x="1555867" y="1941656"/>
                    </a:lnTo>
                    <a:lnTo>
                      <a:pt x="1558078" y="1942412"/>
                    </a:lnTo>
                    <a:lnTo>
                      <a:pt x="1559273" y="1943444"/>
                    </a:lnTo>
                    <a:lnTo>
                      <a:pt x="1557347" y="1945178"/>
                    </a:lnTo>
                    <a:lnTo>
                      <a:pt x="1559365" y="1946089"/>
                    </a:lnTo>
                    <a:lnTo>
                      <a:pt x="1561398" y="1944638"/>
                    </a:lnTo>
                    <a:lnTo>
                      <a:pt x="1563370" y="1942398"/>
                    </a:lnTo>
                    <a:lnTo>
                      <a:pt x="1565226" y="1940987"/>
                    </a:lnTo>
                    <a:lnTo>
                      <a:pt x="1564731" y="1944524"/>
                    </a:lnTo>
                    <a:lnTo>
                      <a:pt x="1562617" y="1950167"/>
                    </a:lnTo>
                    <a:lnTo>
                      <a:pt x="1562074" y="1953023"/>
                    </a:lnTo>
                    <a:lnTo>
                      <a:pt x="1562111" y="1956152"/>
                    </a:lnTo>
                    <a:lnTo>
                      <a:pt x="1562641" y="1959778"/>
                    </a:lnTo>
                    <a:lnTo>
                      <a:pt x="1563822" y="1962895"/>
                    </a:lnTo>
                    <a:lnTo>
                      <a:pt x="1565827" y="1964395"/>
                    </a:lnTo>
                    <a:lnTo>
                      <a:pt x="1567686" y="1966346"/>
                    </a:lnTo>
                    <a:lnTo>
                      <a:pt x="1568185" y="1970117"/>
                    </a:lnTo>
                    <a:lnTo>
                      <a:pt x="1567984" y="1973792"/>
                    </a:lnTo>
                    <a:lnTo>
                      <a:pt x="1567666" y="1975428"/>
                    </a:lnTo>
                    <a:lnTo>
                      <a:pt x="1566873" y="1975541"/>
                    </a:lnTo>
                    <a:lnTo>
                      <a:pt x="1566313" y="1975998"/>
                    </a:lnTo>
                    <a:lnTo>
                      <a:pt x="1565557" y="1976931"/>
                    </a:lnTo>
                    <a:lnTo>
                      <a:pt x="1565017" y="1977401"/>
                    </a:lnTo>
                    <a:lnTo>
                      <a:pt x="1564799" y="1977755"/>
                    </a:lnTo>
                    <a:lnTo>
                      <a:pt x="1564482" y="1978117"/>
                    </a:lnTo>
                    <a:lnTo>
                      <a:pt x="1563584" y="1978527"/>
                    </a:lnTo>
                    <a:lnTo>
                      <a:pt x="1563241" y="1978351"/>
                    </a:lnTo>
                    <a:lnTo>
                      <a:pt x="1559322" y="1978082"/>
                    </a:lnTo>
                    <a:lnTo>
                      <a:pt x="1558360" y="1978237"/>
                    </a:lnTo>
                    <a:lnTo>
                      <a:pt x="1557461" y="1977930"/>
                    </a:lnTo>
                    <a:lnTo>
                      <a:pt x="1556600" y="1976579"/>
                    </a:lnTo>
                    <a:lnTo>
                      <a:pt x="1555580" y="1974523"/>
                    </a:lnTo>
                    <a:lnTo>
                      <a:pt x="1554185" y="1972842"/>
                    </a:lnTo>
                    <a:lnTo>
                      <a:pt x="1553062" y="1970985"/>
                    </a:lnTo>
                    <a:lnTo>
                      <a:pt x="1552537" y="1966140"/>
                    </a:lnTo>
                    <a:lnTo>
                      <a:pt x="1551465" y="1963574"/>
                    </a:lnTo>
                    <a:lnTo>
                      <a:pt x="1547371" y="1956804"/>
                    </a:lnTo>
                    <a:lnTo>
                      <a:pt x="1544633" y="1953880"/>
                    </a:lnTo>
                    <a:lnTo>
                      <a:pt x="1543533" y="1952338"/>
                    </a:lnTo>
                    <a:lnTo>
                      <a:pt x="1542267" y="1949618"/>
                    </a:lnTo>
                    <a:lnTo>
                      <a:pt x="1539131" y="1943522"/>
                    </a:lnTo>
                    <a:lnTo>
                      <a:pt x="1536912" y="1939416"/>
                    </a:lnTo>
                    <a:lnTo>
                      <a:pt x="1535109" y="1936635"/>
                    </a:lnTo>
                    <a:lnTo>
                      <a:pt x="1539557" y="1935549"/>
                    </a:lnTo>
                    <a:lnTo>
                      <a:pt x="1540375" y="1934984"/>
                    </a:lnTo>
                    <a:lnTo>
                      <a:pt x="1540501" y="1933987"/>
                    </a:lnTo>
                    <a:lnTo>
                      <a:pt x="1540149" y="1932840"/>
                    </a:lnTo>
                    <a:close/>
                    <a:moveTo>
                      <a:pt x="1407694" y="1769263"/>
                    </a:moveTo>
                    <a:lnTo>
                      <a:pt x="1408822" y="1770428"/>
                    </a:lnTo>
                    <a:lnTo>
                      <a:pt x="1410854" y="1773019"/>
                    </a:lnTo>
                    <a:lnTo>
                      <a:pt x="1409570" y="1773390"/>
                    </a:lnTo>
                    <a:lnTo>
                      <a:pt x="1409206" y="1774367"/>
                    </a:lnTo>
                    <a:lnTo>
                      <a:pt x="1409130" y="1775711"/>
                    </a:lnTo>
                    <a:lnTo>
                      <a:pt x="1408665" y="1777220"/>
                    </a:lnTo>
                    <a:lnTo>
                      <a:pt x="1405794" y="1780697"/>
                    </a:lnTo>
                    <a:lnTo>
                      <a:pt x="1404864" y="1782115"/>
                    </a:lnTo>
                    <a:lnTo>
                      <a:pt x="1403684" y="1780581"/>
                    </a:lnTo>
                    <a:lnTo>
                      <a:pt x="1403375" y="1780052"/>
                    </a:lnTo>
                    <a:lnTo>
                      <a:pt x="1404150" y="1778795"/>
                    </a:lnTo>
                    <a:lnTo>
                      <a:pt x="1404604" y="1777445"/>
                    </a:lnTo>
                    <a:lnTo>
                      <a:pt x="1404603" y="1776112"/>
                    </a:lnTo>
                    <a:lnTo>
                      <a:pt x="1403972" y="1774839"/>
                    </a:lnTo>
                    <a:lnTo>
                      <a:pt x="1404929" y="1773521"/>
                    </a:lnTo>
                    <a:lnTo>
                      <a:pt x="1405914" y="1770575"/>
                    </a:lnTo>
                    <a:lnTo>
                      <a:pt x="1406688" y="1769329"/>
                    </a:lnTo>
                    <a:close/>
                    <a:moveTo>
                      <a:pt x="1498382" y="1764530"/>
                    </a:moveTo>
                    <a:lnTo>
                      <a:pt x="1499830" y="1765083"/>
                    </a:lnTo>
                    <a:lnTo>
                      <a:pt x="1500518" y="1766156"/>
                    </a:lnTo>
                    <a:lnTo>
                      <a:pt x="1500900" y="1767509"/>
                    </a:lnTo>
                    <a:lnTo>
                      <a:pt x="1501526" y="1768925"/>
                    </a:lnTo>
                    <a:lnTo>
                      <a:pt x="1501832" y="1770119"/>
                    </a:lnTo>
                    <a:lnTo>
                      <a:pt x="1501816" y="1771462"/>
                    </a:lnTo>
                    <a:lnTo>
                      <a:pt x="1501945" y="1772578"/>
                    </a:lnTo>
                    <a:lnTo>
                      <a:pt x="1502692" y="1773147"/>
                    </a:lnTo>
                    <a:lnTo>
                      <a:pt x="1503557" y="1773538"/>
                    </a:lnTo>
                    <a:lnTo>
                      <a:pt x="1504447" y="1774296"/>
                    </a:lnTo>
                    <a:lnTo>
                      <a:pt x="1505060" y="1775253"/>
                    </a:lnTo>
                    <a:lnTo>
                      <a:pt x="1505213" y="1776170"/>
                    </a:lnTo>
                    <a:lnTo>
                      <a:pt x="1504466" y="1777449"/>
                    </a:lnTo>
                    <a:lnTo>
                      <a:pt x="1503283" y="1778093"/>
                    </a:lnTo>
                    <a:lnTo>
                      <a:pt x="1502153" y="1778456"/>
                    </a:lnTo>
                    <a:lnTo>
                      <a:pt x="1501633" y="1778836"/>
                    </a:lnTo>
                    <a:lnTo>
                      <a:pt x="1501261" y="1779908"/>
                    </a:lnTo>
                    <a:lnTo>
                      <a:pt x="1500565" y="1780702"/>
                    </a:lnTo>
                    <a:lnTo>
                      <a:pt x="1499707" y="1781304"/>
                    </a:lnTo>
                    <a:lnTo>
                      <a:pt x="1498845" y="1781693"/>
                    </a:lnTo>
                    <a:lnTo>
                      <a:pt x="1496682" y="1782261"/>
                    </a:lnTo>
                    <a:lnTo>
                      <a:pt x="1495234" y="1781302"/>
                    </a:lnTo>
                    <a:lnTo>
                      <a:pt x="1495091" y="1779576"/>
                    </a:lnTo>
                    <a:lnTo>
                      <a:pt x="1496804" y="1777751"/>
                    </a:lnTo>
                    <a:lnTo>
                      <a:pt x="1495145" y="1776038"/>
                    </a:lnTo>
                    <a:lnTo>
                      <a:pt x="1494607" y="1775669"/>
                    </a:lnTo>
                    <a:lnTo>
                      <a:pt x="1494132" y="1776076"/>
                    </a:lnTo>
                    <a:lnTo>
                      <a:pt x="1493916" y="1776176"/>
                    </a:lnTo>
                    <a:lnTo>
                      <a:pt x="1493630" y="1776213"/>
                    </a:lnTo>
                    <a:lnTo>
                      <a:pt x="1492897" y="1776426"/>
                    </a:lnTo>
                    <a:lnTo>
                      <a:pt x="1494182" y="1774438"/>
                    </a:lnTo>
                    <a:lnTo>
                      <a:pt x="1496358" y="1772216"/>
                    </a:lnTo>
                    <a:lnTo>
                      <a:pt x="1497960" y="1769865"/>
                    </a:lnTo>
                    <a:lnTo>
                      <a:pt x="1497617" y="1767514"/>
                    </a:lnTo>
                    <a:lnTo>
                      <a:pt x="1496804" y="1766372"/>
                    </a:lnTo>
                    <a:lnTo>
                      <a:pt x="1496376" y="1765312"/>
                    </a:lnTo>
                    <a:lnTo>
                      <a:pt x="1496760" y="1764615"/>
                    </a:lnTo>
                    <a:close/>
                    <a:moveTo>
                      <a:pt x="1433304" y="1733574"/>
                    </a:moveTo>
                    <a:lnTo>
                      <a:pt x="1432083" y="1737769"/>
                    </a:lnTo>
                    <a:lnTo>
                      <a:pt x="1431838" y="1739241"/>
                    </a:lnTo>
                    <a:lnTo>
                      <a:pt x="1431994" y="1741191"/>
                    </a:lnTo>
                    <a:lnTo>
                      <a:pt x="1433369" y="1743946"/>
                    </a:lnTo>
                    <a:lnTo>
                      <a:pt x="1433523" y="1745724"/>
                    </a:lnTo>
                    <a:lnTo>
                      <a:pt x="1432931" y="1749008"/>
                    </a:lnTo>
                    <a:lnTo>
                      <a:pt x="1431690" y="1752859"/>
                    </a:lnTo>
                    <a:lnTo>
                      <a:pt x="1429797" y="1755988"/>
                    </a:lnTo>
                    <a:lnTo>
                      <a:pt x="1427268" y="1757032"/>
                    </a:lnTo>
                    <a:lnTo>
                      <a:pt x="1426086" y="1755987"/>
                    </a:lnTo>
                    <a:lnTo>
                      <a:pt x="1426178" y="1755029"/>
                    </a:lnTo>
                    <a:lnTo>
                      <a:pt x="1426768" y="1753952"/>
                    </a:lnTo>
                    <a:lnTo>
                      <a:pt x="1427046" y="1752548"/>
                    </a:lnTo>
                    <a:lnTo>
                      <a:pt x="1426742" y="1751646"/>
                    </a:lnTo>
                    <a:lnTo>
                      <a:pt x="1426231" y="1751016"/>
                    </a:lnTo>
                    <a:lnTo>
                      <a:pt x="1425837" y="1750134"/>
                    </a:lnTo>
                    <a:lnTo>
                      <a:pt x="1425812" y="1748404"/>
                    </a:lnTo>
                    <a:lnTo>
                      <a:pt x="1426272" y="1745829"/>
                    </a:lnTo>
                    <a:lnTo>
                      <a:pt x="1427169" y="1742840"/>
                    </a:lnTo>
                    <a:lnTo>
                      <a:pt x="1428524" y="1740175"/>
                    </a:lnTo>
                    <a:lnTo>
                      <a:pt x="1430283" y="1738565"/>
                    </a:lnTo>
                    <a:lnTo>
                      <a:pt x="1429680" y="1737209"/>
                    </a:lnTo>
                    <a:lnTo>
                      <a:pt x="1430318" y="1735712"/>
                    </a:lnTo>
                    <a:lnTo>
                      <a:pt x="1431697" y="1734372"/>
                    </a:lnTo>
                    <a:close/>
                    <a:moveTo>
                      <a:pt x="1491327" y="1699715"/>
                    </a:moveTo>
                    <a:lnTo>
                      <a:pt x="1489902" y="1701652"/>
                    </a:lnTo>
                    <a:lnTo>
                      <a:pt x="1488789" y="1703834"/>
                    </a:lnTo>
                    <a:lnTo>
                      <a:pt x="1487568" y="1705126"/>
                    </a:lnTo>
                    <a:lnTo>
                      <a:pt x="1485800" y="1704512"/>
                    </a:lnTo>
                    <a:lnTo>
                      <a:pt x="1482085" y="1701269"/>
                    </a:lnTo>
                    <a:lnTo>
                      <a:pt x="1482187" y="1700386"/>
                    </a:lnTo>
                    <a:lnTo>
                      <a:pt x="1485179" y="1699877"/>
                    </a:lnTo>
                    <a:lnTo>
                      <a:pt x="1486575" y="1700111"/>
                    </a:lnTo>
                    <a:lnTo>
                      <a:pt x="1487831" y="1701117"/>
                    </a:lnTo>
                    <a:close/>
                    <a:moveTo>
                      <a:pt x="1478381" y="1684523"/>
                    </a:moveTo>
                    <a:lnTo>
                      <a:pt x="1479033" y="1684607"/>
                    </a:lnTo>
                    <a:lnTo>
                      <a:pt x="1480426" y="1686728"/>
                    </a:lnTo>
                    <a:lnTo>
                      <a:pt x="1483004" y="1688384"/>
                    </a:lnTo>
                    <a:lnTo>
                      <a:pt x="1484833" y="1690092"/>
                    </a:lnTo>
                    <a:lnTo>
                      <a:pt x="1483924" y="1692482"/>
                    </a:lnTo>
                    <a:lnTo>
                      <a:pt x="1483726" y="1692168"/>
                    </a:lnTo>
                    <a:lnTo>
                      <a:pt x="1483688" y="1691993"/>
                    </a:lnTo>
                    <a:lnTo>
                      <a:pt x="1483592" y="1691809"/>
                    </a:lnTo>
                    <a:lnTo>
                      <a:pt x="1483219" y="1691495"/>
                    </a:lnTo>
                    <a:lnTo>
                      <a:pt x="1482767" y="1692620"/>
                    </a:lnTo>
                    <a:lnTo>
                      <a:pt x="1482201" y="1692963"/>
                    </a:lnTo>
                    <a:lnTo>
                      <a:pt x="1481542" y="1692750"/>
                    </a:lnTo>
                    <a:lnTo>
                      <a:pt x="1480697" y="1692065"/>
                    </a:lnTo>
                    <a:lnTo>
                      <a:pt x="1479887" y="1690883"/>
                    </a:lnTo>
                    <a:lnTo>
                      <a:pt x="1479057" y="1690477"/>
                    </a:lnTo>
                    <a:lnTo>
                      <a:pt x="1478250" y="1690725"/>
                    </a:lnTo>
                    <a:lnTo>
                      <a:pt x="1477557" y="1691660"/>
                    </a:lnTo>
                    <a:lnTo>
                      <a:pt x="1477189" y="1690535"/>
                    </a:lnTo>
                    <a:lnTo>
                      <a:pt x="1477296" y="1689610"/>
                    </a:lnTo>
                    <a:lnTo>
                      <a:pt x="1477794" y="1688842"/>
                    </a:lnTo>
                    <a:lnTo>
                      <a:pt x="1478616" y="1688212"/>
                    </a:lnTo>
                    <a:lnTo>
                      <a:pt x="1478391" y="1687223"/>
                    </a:lnTo>
                    <a:lnTo>
                      <a:pt x="1478338" y="1686417"/>
                    </a:lnTo>
                    <a:close/>
                    <a:moveTo>
                      <a:pt x="1358648" y="1511973"/>
                    </a:moveTo>
                    <a:lnTo>
                      <a:pt x="1358481" y="1514633"/>
                    </a:lnTo>
                    <a:lnTo>
                      <a:pt x="1358695" y="1516552"/>
                    </a:lnTo>
                    <a:lnTo>
                      <a:pt x="1359317" y="1518232"/>
                    </a:lnTo>
                    <a:lnTo>
                      <a:pt x="1360331" y="1520202"/>
                    </a:lnTo>
                    <a:lnTo>
                      <a:pt x="1357565" y="1520714"/>
                    </a:lnTo>
                    <a:lnTo>
                      <a:pt x="1356085" y="1522379"/>
                    </a:lnTo>
                    <a:lnTo>
                      <a:pt x="1354715" y="1524312"/>
                    </a:lnTo>
                    <a:lnTo>
                      <a:pt x="1352284" y="1525577"/>
                    </a:lnTo>
                    <a:lnTo>
                      <a:pt x="1351812" y="1525011"/>
                    </a:lnTo>
                    <a:lnTo>
                      <a:pt x="1351240" y="1524071"/>
                    </a:lnTo>
                    <a:lnTo>
                      <a:pt x="1350893" y="1522978"/>
                    </a:lnTo>
                    <a:lnTo>
                      <a:pt x="1351019" y="1521854"/>
                    </a:lnTo>
                    <a:lnTo>
                      <a:pt x="1351796" y="1521095"/>
                    </a:lnTo>
                    <a:lnTo>
                      <a:pt x="1353774" y="1521350"/>
                    </a:lnTo>
                    <a:lnTo>
                      <a:pt x="1354883" y="1520897"/>
                    </a:lnTo>
                    <a:lnTo>
                      <a:pt x="1356459" y="1518776"/>
                    </a:lnTo>
                    <a:lnTo>
                      <a:pt x="1357185" y="1516607"/>
                    </a:lnTo>
                    <a:lnTo>
                      <a:pt x="1357681" y="1514390"/>
                    </a:lnTo>
                    <a:close/>
                    <a:moveTo>
                      <a:pt x="1349139" y="1475998"/>
                    </a:moveTo>
                    <a:lnTo>
                      <a:pt x="1349337" y="1477829"/>
                    </a:lnTo>
                    <a:lnTo>
                      <a:pt x="1350691" y="1481241"/>
                    </a:lnTo>
                    <a:lnTo>
                      <a:pt x="1350902" y="1482839"/>
                    </a:lnTo>
                    <a:lnTo>
                      <a:pt x="1350408" y="1486311"/>
                    </a:lnTo>
                    <a:lnTo>
                      <a:pt x="1351106" y="1487392"/>
                    </a:lnTo>
                    <a:lnTo>
                      <a:pt x="1353320" y="1487982"/>
                    </a:lnTo>
                    <a:lnTo>
                      <a:pt x="1353255" y="1488708"/>
                    </a:lnTo>
                    <a:lnTo>
                      <a:pt x="1354852" y="1492703"/>
                    </a:lnTo>
                    <a:lnTo>
                      <a:pt x="1357152" y="1494941"/>
                    </a:lnTo>
                    <a:lnTo>
                      <a:pt x="1357757" y="1496417"/>
                    </a:lnTo>
                    <a:lnTo>
                      <a:pt x="1356836" y="1498296"/>
                    </a:lnTo>
                    <a:lnTo>
                      <a:pt x="1355918" y="1497465"/>
                    </a:lnTo>
                    <a:lnTo>
                      <a:pt x="1355183" y="1496570"/>
                    </a:lnTo>
                    <a:lnTo>
                      <a:pt x="1353861" y="1494298"/>
                    </a:lnTo>
                    <a:lnTo>
                      <a:pt x="1351853" y="1498240"/>
                    </a:lnTo>
                    <a:lnTo>
                      <a:pt x="1350859" y="1499378"/>
                    </a:lnTo>
                    <a:lnTo>
                      <a:pt x="1349280" y="1496938"/>
                    </a:lnTo>
                    <a:lnTo>
                      <a:pt x="1347716" y="1497211"/>
                    </a:lnTo>
                    <a:lnTo>
                      <a:pt x="1346356" y="1498189"/>
                    </a:lnTo>
                    <a:lnTo>
                      <a:pt x="1345261" y="1497752"/>
                    </a:lnTo>
                    <a:lnTo>
                      <a:pt x="1345795" y="1492531"/>
                    </a:lnTo>
                    <a:lnTo>
                      <a:pt x="1343524" y="1493753"/>
                    </a:lnTo>
                    <a:lnTo>
                      <a:pt x="1342734" y="1493883"/>
                    </a:lnTo>
                    <a:lnTo>
                      <a:pt x="1341891" y="1493753"/>
                    </a:lnTo>
                    <a:lnTo>
                      <a:pt x="1340863" y="1493409"/>
                    </a:lnTo>
                    <a:lnTo>
                      <a:pt x="1340431" y="1492721"/>
                    </a:lnTo>
                    <a:lnTo>
                      <a:pt x="1341307" y="1491558"/>
                    </a:lnTo>
                    <a:lnTo>
                      <a:pt x="1345340" y="1488501"/>
                    </a:lnTo>
                    <a:lnTo>
                      <a:pt x="1346093" y="1486910"/>
                    </a:lnTo>
                    <a:lnTo>
                      <a:pt x="1343904" y="1485994"/>
                    </a:lnTo>
                    <a:lnTo>
                      <a:pt x="1345233" y="1483386"/>
                    </a:lnTo>
                    <a:lnTo>
                      <a:pt x="1346077" y="1480232"/>
                    </a:lnTo>
                    <a:lnTo>
                      <a:pt x="1347128" y="1477463"/>
                    </a:lnTo>
                    <a:close/>
                    <a:moveTo>
                      <a:pt x="1435382" y="1470123"/>
                    </a:moveTo>
                    <a:lnTo>
                      <a:pt x="1435393" y="1470220"/>
                    </a:lnTo>
                    <a:lnTo>
                      <a:pt x="1435434" y="1470193"/>
                    </a:lnTo>
                    <a:lnTo>
                      <a:pt x="1435450" y="1470429"/>
                    </a:lnTo>
                    <a:lnTo>
                      <a:pt x="1435296" y="1470485"/>
                    </a:lnTo>
                    <a:lnTo>
                      <a:pt x="1435254" y="1470416"/>
                    </a:lnTo>
                    <a:lnTo>
                      <a:pt x="1435244" y="1470414"/>
                    </a:lnTo>
                    <a:lnTo>
                      <a:pt x="1435137" y="1470210"/>
                    </a:lnTo>
                    <a:close/>
                    <a:moveTo>
                      <a:pt x="1348050" y="1461520"/>
                    </a:moveTo>
                    <a:lnTo>
                      <a:pt x="1349828" y="1463726"/>
                    </a:lnTo>
                    <a:lnTo>
                      <a:pt x="1348485" y="1466163"/>
                    </a:lnTo>
                    <a:lnTo>
                      <a:pt x="1346098" y="1468509"/>
                    </a:lnTo>
                    <a:lnTo>
                      <a:pt x="1344731" y="1470518"/>
                    </a:lnTo>
                    <a:lnTo>
                      <a:pt x="1344934" y="1471434"/>
                    </a:lnTo>
                    <a:lnTo>
                      <a:pt x="1345920" y="1473367"/>
                    </a:lnTo>
                    <a:lnTo>
                      <a:pt x="1345969" y="1474627"/>
                    </a:lnTo>
                    <a:lnTo>
                      <a:pt x="1345335" y="1475425"/>
                    </a:lnTo>
                    <a:lnTo>
                      <a:pt x="1341423" y="1478645"/>
                    </a:lnTo>
                    <a:lnTo>
                      <a:pt x="1342142" y="1476019"/>
                    </a:lnTo>
                    <a:lnTo>
                      <a:pt x="1341993" y="1475162"/>
                    </a:lnTo>
                    <a:lnTo>
                      <a:pt x="1341616" y="1475288"/>
                    </a:lnTo>
                    <a:lnTo>
                      <a:pt x="1340804" y="1475809"/>
                    </a:lnTo>
                    <a:lnTo>
                      <a:pt x="1340699" y="1475584"/>
                    </a:lnTo>
                    <a:lnTo>
                      <a:pt x="1340739" y="1475281"/>
                    </a:lnTo>
                    <a:lnTo>
                      <a:pt x="1340648" y="1475015"/>
                    </a:lnTo>
                    <a:lnTo>
                      <a:pt x="1340065" y="1474936"/>
                    </a:lnTo>
                    <a:lnTo>
                      <a:pt x="1339071" y="1476585"/>
                    </a:lnTo>
                    <a:lnTo>
                      <a:pt x="1338198" y="1475867"/>
                    </a:lnTo>
                    <a:lnTo>
                      <a:pt x="1337564" y="1475027"/>
                    </a:lnTo>
                    <a:lnTo>
                      <a:pt x="1337166" y="1474003"/>
                    </a:lnTo>
                    <a:lnTo>
                      <a:pt x="1336995" y="1472772"/>
                    </a:lnTo>
                    <a:lnTo>
                      <a:pt x="1337932" y="1470819"/>
                    </a:lnTo>
                    <a:lnTo>
                      <a:pt x="1341697" y="1467006"/>
                    </a:lnTo>
                    <a:lnTo>
                      <a:pt x="1341362" y="1466616"/>
                    </a:lnTo>
                    <a:lnTo>
                      <a:pt x="1340921" y="1465916"/>
                    </a:lnTo>
                    <a:lnTo>
                      <a:pt x="1340760" y="1465079"/>
                    </a:lnTo>
                    <a:lnTo>
                      <a:pt x="1341148" y="1464264"/>
                    </a:lnTo>
                    <a:lnTo>
                      <a:pt x="1342587" y="1463390"/>
                    </a:lnTo>
                    <a:lnTo>
                      <a:pt x="1343270" y="1463746"/>
                    </a:lnTo>
                    <a:lnTo>
                      <a:pt x="1343750" y="1464461"/>
                    </a:lnTo>
                    <a:lnTo>
                      <a:pt x="1344499" y="1464655"/>
                    </a:lnTo>
                    <a:lnTo>
                      <a:pt x="1345880" y="1464157"/>
                    </a:lnTo>
                    <a:lnTo>
                      <a:pt x="1346713" y="1463617"/>
                    </a:lnTo>
                    <a:lnTo>
                      <a:pt x="1347329" y="1462796"/>
                    </a:lnTo>
                    <a:close/>
                    <a:moveTo>
                      <a:pt x="1287536" y="1444659"/>
                    </a:moveTo>
                    <a:lnTo>
                      <a:pt x="1290174" y="1447219"/>
                    </a:lnTo>
                    <a:lnTo>
                      <a:pt x="1290703" y="1450083"/>
                    </a:lnTo>
                    <a:lnTo>
                      <a:pt x="1289978" y="1452942"/>
                    </a:lnTo>
                    <a:lnTo>
                      <a:pt x="1288869" y="1455493"/>
                    </a:lnTo>
                    <a:lnTo>
                      <a:pt x="1288338" y="1454881"/>
                    </a:lnTo>
                    <a:lnTo>
                      <a:pt x="1287824" y="1454695"/>
                    </a:lnTo>
                    <a:lnTo>
                      <a:pt x="1287255" y="1454652"/>
                    </a:lnTo>
                    <a:lnTo>
                      <a:pt x="1286576" y="1454448"/>
                    </a:lnTo>
                    <a:lnTo>
                      <a:pt x="1287040" y="1450422"/>
                    </a:lnTo>
                    <a:lnTo>
                      <a:pt x="1287023" y="1448572"/>
                    </a:lnTo>
                    <a:lnTo>
                      <a:pt x="1286525" y="1447221"/>
                    </a:lnTo>
                    <a:close/>
                    <a:moveTo>
                      <a:pt x="1102954" y="1312539"/>
                    </a:moveTo>
                    <a:lnTo>
                      <a:pt x="1103492" y="1313207"/>
                    </a:lnTo>
                    <a:lnTo>
                      <a:pt x="1104224" y="1313703"/>
                    </a:lnTo>
                    <a:lnTo>
                      <a:pt x="1106110" y="1314633"/>
                    </a:lnTo>
                    <a:lnTo>
                      <a:pt x="1106680" y="1313282"/>
                    </a:lnTo>
                    <a:lnTo>
                      <a:pt x="1107284" y="1312972"/>
                    </a:lnTo>
                    <a:lnTo>
                      <a:pt x="1107730" y="1313673"/>
                    </a:lnTo>
                    <a:lnTo>
                      <a:pt x="1107804" y="1315247"/>
                    </a:lnTo>
                    <a:lnTo>
                      <a:pt x="1107444" y="1318281"/>
                    </a:lnTo>
                    <a:lnTo>
                      <a:pt x="1107044" y="1319617"/>
                    </a:lnTo>
                    <a:lnTo>
                      <a:pt x="1106409" y="1320887"/>
                    </a:lnTo>
                    <a:lnTo>
                      <a:pt x="1105269" y="1319143"/>
                    </a:lnTo>
                    <a:lnTo>
                      <a:pt x="1100611" y="1321769"/>
                    </a:lnTo>
                    <a:lnTo>
                      <a:pt x="1098146" y="1320062"/>
                    </a:lnTo>
                    <a:lnTo>
                      <a:pt x="1097691" y="1318302"/>
                    </a:lnTo>
                    <a:lnTo>
                      <a:pt x="1096806" y="1316923"/>
                    </a:lnTo>
                    <a:lnTo>
                      <a:pt x="1096272" y="1315737"/>
                    </a:lnTo>
                    <a:lnTo>
                      <a:pt x="1096943" y="1314608"/>
                    </a:lnTo>
                    <a:lnTo>
                      <a:pt x="1098616" y="1314076"/>
                    </a:lnTo>
                    <a:lnTo>
                      <a:pt x="1100120" y="1314352"/>
                    </a:lnTo>
                    <a:lnTo>
                      <a:pt x="1101538" y="1314240"/>
                    </a:lnTo>
                    <a:close/>
                    <a:moveTo>
                      <a:pt x="1077023" y="1255357"/>
                    </a:moveTo>
                    <a:lnTo>
                      <a:pt x="1078276" y="1256452"/>
                    </a:lnTo>
                    <a:lnTo>
                      <a:pt x="1079279" y="1257682"/>
                    </a:lnTo>
                    <a:lnTo>
                      <a:pt x="1080422" y="1258418"/>
                    </a:lnTo>
                    <a:lnTo>
                      <a:pt x="1081639" y="1260187"/>
                    </a:lnTo>
                    <a:lnTo>
                      <a:pt x="1082850" y="1262983"/>
                    </a:lnTo>
                    <a:lnTo>
                      <a:pt x="1084814" y="1264381"/>
                    </a:lnTo>
                    <a:lnTo>
                      <a:pt x="1088754" y="1264482"/>
                    </a:lnTo>
                    <a:lnTo>
                      <a:pt x="1088761" y="1265584"/>
                    </a:lnTo>
                    <a:lnTo>
                      <a:pt x="1087386" y="1267046"/>
                    </a:lnTo>
                    <a:lnTo>
                      <a:pt x="1086024" y="1267410"/>
                    </a:lnTo>
                    <a:lnTo>
                      <a:pt x="1084956" y="1267569"/>
                    </a:lnTo>
                    <a:lnTo>
                      <a:pt x="1082926" y="1267106"/>
                    </a:lnTo>
                    <a:lnTo>
                      <a:pt x="1081458" y="1266348"/>
                    </a:lnTo>
                    <a:lnTo>
                      <a:pt x="1080493" y="1266106"/>
                    </a:lnTo>
                    <a:lnTo>
                      <a:pt x="1078781" y="1265885"/>
                    </a:lnTo>
                    <a:lnTo>
                      <a:pt x="1076333" y="1266016"/>
                    </a:lnTo>
                    <a:lnTo>
                      <a:pt x="1074835" y="1265362"/>
                    </a:lnTo>
                    <a:lnTo>
                      <a:pt x="1075051" y="1263352"/>
                    </a:lnTo>
                    <a:lnTo>
                      <a:pt x="1076824" y="1259950"/>
                    </a:lnTo>
                    <a:lnTo>
                      <a:pt x="1076887" y="1258094"/>
                    </a:lnTo>
                    <a:lnTo>
                      <a:pt x="1076398" y="1256058"/>
                    </a:lnTo>
                    <a:close/>
                    <a:moveTo>
                      <a:pt x="1039300" y="1188822"/>
                    </a:moveTo>
                    <a:lnTo>
                      <a:pt x="1039756" y="1192142"/>
                    </a:lnTo>
                    <a:lnTo>
                      <a:pt x="1041266" y="1193500"/>
                    </a:lnTo>
                    <a:lnTo>
                      <a:pt x="1046103" y="1193895"/>
                    </a:lnTo>
                    <a:lnTo>
                      <a:pt x="1047735" y="1194716"/>
                    </a:lnTo>
                    <a:lnTo>
                      <a:pt x="1047065" y="1196365"/>
                    </a:lnTo>
                    <a:lnTo>
                      <a:pt x="1045448" y="1198526"/>
                    </a:lnTo>
                    <a:lnTo>
                      <a:pt x="1044301" y="1200902"/>
                    </a:lnTo>
                    <a:lnTo>
                      <a:pt x="1044126" y="1203485"/>
                    </a:lnTo>
                    <a:lnTo>
                      <a:pt x="1044680" y="1205546"/>
                    </a:lnTo>
                    <a:lnTo>
                      <a:pt x="1047369" y="1209587"/>
                    </a:lnTo>
                    <a:lnTo>
                      <a:pt x="1048261" y="1210179"/>
                    </a:lnTo>
                    <a:lnTo>
                      <a:pt x="1050381" y="1210603"/>
                    </a:lnTo>
                    <a:lnTo>
                      <a:pt x="1050990" y="1211221"/>
                    </a:lnTo>
                    <a:lnTo>
                      <a:pt x="1051141" y="1212695"/>
                    </a:lnTo>
                    <a:lnTo>
                      <a:pt x="1050622" y="1213576"/>
                    </a:lnTo>
                    <a:lnTo>
                      <a:pt x="1049609" y="1213902"/>
                    </a:lnTo>
                    <a:lnTo>
                      <a:pt x="1048297" y="1213703"/>
                    </a:lnTo>
                    <a:lnTo>
                      <a:pt x="1049053" y="1214864"/>
                    </a:lnTo>
                    <a:lnTo>
                      <a:pt x="1051531" y="1216792"/>
                    </a:lnTo>
                    <a:lnTo>
                      <a:pt x="1052152" y="1217623"/>
                    </a:lnTo>
                    <a:lnTo>
                      <a:pt x="1052065" y="1219084"/>
                    </a:lnTo>
                    <a:lnTo>
                      <a:pt x="1051256" y="1219599"/>
                    </a:lnTo>
                    <a:lnTo>
                      <a:pt x="1050228" y="1219733"/>
                    </a:lnTo>
                    <a:lnTo>
                      <a:pt x="1049530" y="1220111"/>
                    </a:lnTo>
                    <a:lnTo>
                      <a:pt x="1047613" y="1224263"/>
                    </a:lnTo>
                    <a:lnTo>
                      <a:pt x="1046312" y="1225947"/>
                    </a:lnTo>
                    <a:lnTo>
                      <a:pt x="1043841" y="1227551"/>
                    </a:lnTo>
                    <a:lnTo>
                      <a:pt x="1041965" y="1226114"/>
                    </a:lnTo>
                    <a:lnTo>
                      <a:pt x="1037689" y="1224630"/>
                    </a:lnTo>
                    <a:lnTo>
                      <a:pt x="1035826" y="1223238"/>
                    </a:lnTo>
                    <a:lnTo>
                      <a:pt x="1035001" y="1220084"/>
                    </a:lnTo>
                    <a:lnTo>
                      <a:pt x="1034370" y="1213333"/>
                    </a:lnTo>
                    <a:lnTo>
                      <a:pt x="1033811" y="1211325"/>
                    </a:lnTo>
                    <a:lnTo>
                      <a:pt x="1030957" y="1205792"/>
                    </a:lnTo>
                    <a:lnTo>
                      <a:pt x="1029865" y="1204463"/>
                    </a:lnTo>
                    <a:lnTo>
                      <a:pt x="1024990" y="1200624"/>
                    </a:lnTo>
                    <a:lnTo>
                      <a:pt x="1023615" y="1199195"/>
                    </a:lnTo>
                    <a:lnTo>
                      <a:pt x="1022589" y="1197651"/>
                    </a:lnTo>
                    <a:lnTo>
                      <a:pt x="1021995" y="1196064"/>
                    </a:lnTo>
                    <a:lnTo>
                      <a:pt x="1022731" y="1193395"/>
                    </a:lnTo>
                    <a:lnTo>
                      <a:pt x="1025711" y="1193716"/>
                    </a:lnTo>
                    <a:lnTo>
                      <a:pt x="1031979" y="1197000"/>
                    </a:lnTo>
                    <a:lnTo>
                      <a:pt x="1037019" y="1198986"/>
                    </a:lnTo>
                    <a:lnTo>
                      <a:pt x="1037918" y="1196851"/>
                    </a:lnTo>
                    <a:lnTo>
                      <a:pt x="1037694" y="1192719"/>
                    </a:lnTo>
                    <a:close/>
                    <a:moveTo>
                      <a:pt x="1031857" y="1182150"/>
                    </a:moveTo>
                    <a:lnTo>
                      <a:pt x="1032671" y="1182702"/>
                    </a:lnTo>
                    <a:lnTo>
                      <a:pt x="1033910" y="1183707"/>
                    </a:lnTo>
                    <a:lnTo>
                      <a:pt x="1034364" y="1184943"/>
                    </a:lnTo>
                    <a:lnTo>
                      <a:pt x="1032972" y="1185743"/>
                    </a:lnTo>
                    <a:lnTo>
                      <a:pt x="1031178" y="1185965"/>
                    </a:lnTo>
                    <a:lnTo>
                      <a:pt x="1029855" y="1185270"/>
                    </a:lnTo>
                    <a:lnTo>
                      <a:pt x="1030458" y="1184450"/>
                    </a:lnTo>
                    <a:lnTo>
                      <a:pt x="1030341" y="1184037"/>
                    </a:lnTo>
                    <a:lnTo>
                      <a:pt x="1031273" y="1182339"/>
                    </a:lnTo>
                    <a:close/>
                    <a:moveTo>
                      <a:pt x="1031696" y="1152928"/>
                    </a:moveTo>
                    <a:lnTo>
                      <a:pt x="1032684" y="1153993"/>
                    </a:lnTo>
                    <a:lnTo>
                      <a:pt x="1034431" y="1155942"/>
                    </a:lnTo>
                    <a:lnTo>
                      <a:pt x="1034565" y="1157836"/>
                    </a:lnTo>
                    <a:lnTo>
                      <a:pt x="1034584" y="1158863"/>
                    </a:lnTo>
                    <a:lnTo>
                      <a:pt x="1033485" y="1156931"/>
                    </a:lnTo>
                    <a:lnTo>
                      <a:pt x="1032022" y="1156604"/>
                    </a:lnTo>
                    <a:lnTo>
                      <a:pt x="1031338" y="1155758"/>
                    </a:lnTo>
                    <a:lnTo>
                      <a:pt x="1030574" y="1154630"/>
                    </a:lnTo>
                    <a:lnTo>
                      <a:pt x="1030942" y="1153629"/>
                    </a:lnTo>
                    <a:close/>
                    <a:moveTo>
                      <a:pt x="1023280" y="1022033"/>
                    </a:moveTo>
                    <a:lnTo>
                      <a:pt x="1024162" y="1022473"/>
                    </a:lnTo>
                    <a:lnTo>
                      <a:pt x="1023911" y="1023548"/>
                    </a:lnTo>
                    <a:lnTo>
                      <a:pt x="1022239" y="1024672"/>
                    </a:lnTo>
                    <a:lnTo>
                      <a:pt x="1021345" y="1023144"/>
                    </a:lnTo>
                    <a:lnTo>
                      <a:pt x="1022150" y="1022626"/>
                    </a:lnTo>
                    <a:close/>
                    <a:moveTo>
                      <a:pt x="221741" y="975472"/>
                    </a:moveTo>
                    <a:lnTo>
                      <a:pt x="223515" y="976537"/>
                    </a:lnTo>
                    <a:lnTo>
                      <a:pt x="228352" y="980591"/>
                    </a:lnTo>
                    <a:lnTo>
                      <a:pt x="229920" y="982811"/>
                    </a:lnTo>
                    <a:lnTo>
                      <a:pt x="228844" y="984723"/>
                    </a:lnTo>
                    <a:lnTo>
                      <a:pt x="229503" y="986263"/>
                    </a:lnTo>
                    <a:lnTo>
                      <a:pt x="230758" y="987431"/>
                    </a:lnTo>
                    <a:lnTo>
                      <a:pt x="231412" y="988236"/>
                    </a:lnTo>
                    <a:lnTo>
                      <a:pt x="230517" y="990713"/>
                    </a:lnTo>
                    <a:lnTo>
                      <a:pt x="228655" y="991500"/>
                    </a:lnTo>
                    <a:lnTo>
                      <a:pt x="224471" y="991438"/>
                    </a:lnTo>
                    <a:lnTo>
                      <a:pt x="223690" y="991896"/>
                    </a:lnTo>
                    <a:lnTo>
                      <a:pt x="223221" y="992588"/>
                    </a:lnTo>
                    <a:lnTo>
                      <a:pt x="222519" y="993123"/>
                    </a:lnTo>
                    <a:lnTo>
                      <a:pt x="221103" y="993050"/>
                    </a:lnTo>
                    <a:lnTo>
                      <a:pt x="220069" y="992427"/>
                    </a:lnTo>
                    <a:lnTo>
                      <a:pt x="219738" y="991552"/>
                    </a:lnTo>
                    <a:lnTo>
                      <a:pt x="219677" y="990753"/>
                    </a:lnTo>
                    <a:lnTo>
                      <a:pt x="219511" y="990336"/>
                    </a:lnTo>
                    <a:lnTo>
                      <a:pt x="217342" y="990177"/>
                    </a:lnTo>
                    <a:lnTo>
                      <a:pt x="215201" y="990953"/>
                    </a:lnTo>
                    <a:lnTo>
                      <a:pt x="213699" y="992690"/>
                    </a:lnTo>
                    <a:lnTo>
                      <a:pt x="213409" y="995425"/>
                    </a:lnTo>
                    <a:lnTo>
                      <a:pt x="212506" y="995385"/>
                    </a:lnTo>
                    <a:lnTo>
                      <a:pt x="212527" y="994778"/>
                    </a:lnTo>
                    <a:lnTo>
                      <a:pt x="212349" y="994393"/>
                    </a:lnTo>
                    <a:lnTo>
                      <a:pt x="212040" y="994065"/>
                    </a:lnTo>
                    <a:lnTo>
                      <a:pt x="211725" y="993589"/>
                    </a:lnTo>
                    <a:lnTo>
                      <a:pt x="210097" y="989848"/>
                    </a:lnTo>
                    <a:lnTo>
                      <a:pt x="210858" y="988319"/>
                    </a:lnTo>
                    <a:lnTo>
                      <a:pt x="213085" y="987357"/>
                    </a:lnTo>
                    <a:lnTo>
                      <a:pt x="215858" y="985299"/>
                    </a:lnTo>
                    <a:lnTo>
                      <a:pt x="218948" y="980559"/>
                    </a:lnTo>
                    <a:lnTo>
                      <a:pt x="221080" y="978704"/>
                    </a:lnTo>
                    <a:lnTo>
                      <a:pt x="221757" y="977528"/>
                    </a:lnTo>
                    <a:close/>
                    <a:moveTo>
                      <a:pt x="177938" y="951402"/>
                    </a:moveTo>
                    <a:lnTo>
                      <a:pt x="180626" y="951514"/>
                    </a:lnTo>
                    <a:lnTo>
                      <a:pt x="180934" y="953414"/>
                    </a:lnTo>
                    <a:lnTo>
                      <a:pt x="179716" y="954274"/>
                    </a:lnTo>
                    <a:lnTo>
                      <a:pt x="176426" y="954357"/>
                    </a:lnTo>
                    <a:lnTo>
                      <a:pt x="175716" y="955397"/>
                    </a:lnTo>
                    <a:lnTo>
                      <a:pt x="175347" y="957016"/>
                    </a:lnTo>
                    <a:lnTo>
                      <a:pt x="174551" y="957644"/>
                    </a:lnTo>
                    <a:lnTo>
                      <a:pt x="173749" y="957222"/>
                    </a:lnTo>
                    <a:lnTo>
                      <a:pt x="173255" y="955734"/>
                    </a:lnTo>
                    <a:lnTo>
                      <a:pt x="173208" y="954726"/>
                    </a:lnTo>
                    <a:lnTo>
                      <a:pt x="173315" y="953955"/>
                    </a:lnTo>
                    <a:lnTo>
                      <a:pt x="173182" y="953405"/>
                    </a:lnTo>
                    <a:lnTo>
                      <a:pt x="172417" y="953058"/>
                    </a:lnTo>
                    <a:lnTo>
                      <a:pt x="174614" y="952206"/>
                    </a:lnTo>
                    <a:close/>
                    <a:moveTo>
                      <a:pt x="235468" y="900143"/>
                    </a:moveTo>
                    <a:lnTo>
                      <a:pt x="238070" y="900616"/>
                    </a:lnTo>
                    <a:lnTo>
                      <a:pt x="239216" y="901632"/>
                    </a:lnTo>
                    <a:lnTo>
                      <a:pt x="239971" y="903060"/>
                    </a:lnTo>
                    <a:lnTo>
                      <a:pt x="241241" y="904805"/>
                    </a:lnTo>
                    <a:lnTo>
                      <a:pt x="242880" y="905906"/>
                    </a:lnTo>
                    <a:lnTo>
                      <a:pt x="244888" y="906522"/>
                    </a:lnTo>
                    <a:lnTo>
                      <a:pt x="249711" y="906930"/>
                    </a:lnTo>
                    <a:lnTo>
                      <a:pt x="249429" y="907483"/>
                    </a:lnTo>
                    <a:lnTo>
                      <a:pt x="248951" y="908971"/>
                    </a:lnTo>
                    <a:lnTo>
                      <a:pt x="248688" y="909525"/>
                    </a:lnTo>
                    <a:lnTo>
                      <a:pt x="250921" y="910277"/>
                    </a:lnTo>
                    <a:lnTo>
                      <a:pt x="251943" y="908887"/>
                    </a:lnTo>
                    <a:lnTo>
                      <a:pt x="252652" y="907221"/>
                    </a:lnTo>
                    <a:lnTo>
                      <a:pt x="254019" y="907127"/>
                    </a:lnTo>
                    <a:lnTo>
                      <a:pt x="254630" y="908623"/>
                    </a:lnTo>
                    <a:lnTo>
                      <a:pt x="254603" y="911022"/>
                    </a:lnTo>
                    <a:lnTo>
                      <a:pt x="254179" y="913466"/>
                    </a:lnTo>
                    <a:lnTo>
                      <a:pt x="253724" y="915122"/>
                    </a:lnTo>
                    <a:lnTo>
                      <a:pt x="253356" y="914413"/>
                    </a:lnTo>
                    <a:lnTo>
                      <a:pt x="252346" y="913046"/>
                    </a:lnTo>
                    <a:lnTo>
                      <a:pt x="251958" y="912316"/>
                    </a:lnTo>
                    <a:lnTo>
                      <a:pt x="250614" y="913680"/>
                    </a:lnTo>
                    <a:lnTo>
                      <a:pt x="250404" y="914761"/>
                    </a:lnTo>
                    <a:lnTo>
                      <a:pt x="250728" y="915823"/>
                    </a:lnTo>
                    <a:lnTo>
                      <a:pt x="250933" y="917112"/>
                    </a:lnTo>
                    <a:lnTo>
                      <a:pt x="250346" y="917672"/>
                    </a:lnTo>
                    <a:lnTo>
                      <a:pt x="249066" y="917362"/>
                    </a:lnTo>
                    <a:lnTo>
                      <a:pt x="246739" y="916396"/>
                    </a:lnTo>
                    <a:lnTo>
                      <a:pt x="244037" y="916546"/>
                    </a:lnTo>
                    <a:lnTo>
                      <a:pt x="241474" y="917289"/>
                    </a:lnTo>
                    <a:lnTo>
                      <a:pt x="239426" y="918643"/>
                    </a:lnTo>
                    <a:lnTo>
                      <a:pt x="238184" y="920558"/>
                    </a:lnTo>
                    <a:lnTo>
                      <a:pt x="236994" y="918869"/>
                    </a:lnTo>
                    <a:lnTo>
                      <a:pt x="234668" y="914237"/>
                    </a:lnTo>
                    <a:lnTo>
                      <a:pt x="233764" y="913253"/>
                    </a:lnTo>
                    <a:lnTo>
                      <a:pt x="233418" y="912776"/>
                    </a:lnTo>
                    <a:lnTo>
                      <a:pt x="232391" y="911839"/>
                    </a:lnTo>
                    <a:lnTo>
                      <a:pt x="231321" y="911257"/>
                    </a:lnTo>
                    <a:lnTo>
                      <a:pt x="230806" y="911800"/>
                    </a:lnTo>
                    <a:lnTo>
                      <a:pt x="230434" y="912349"/>
                    </a:lnTo>
                    <a:lnTo>
                      <a:pt x="228162" y="914847"/>
                    </a:lnTo>
                    <a:lnTo>
                      <a:pt x="227036" y="914986"/>
                    </a:lnTo>
                    <a:lnTo>
                      <a:pt x="223947" y="914975"/>
                    </a:lnTo>
                    <a:lnTo>
                      <a:pt x="223055" y="915334"/>
                    </a:lnTo>
                    <a:lnTo>
                      <a:pt x="222856" y="916688"/>
                    </a:lnTo>
                    <a:lnTo>
                      <a:pt x="223884" y="917593"/>
                    </a:lnTo>
                    <a:lnTo>
                      <a:pt x="225410" y="918121"/>
                    </a:lnTo>
                    <a:lnTo>
                      <a:pt x="226766" y="918307"/>
                    </a:lnTo>
                    <a:lnTo>
                      <a:pt x="227859" y="919090"/>
                    </a:lnTo>
                    <a:lnTo>
                      <a:pt x="227533" y="920563"/>
                    </a:lnTo>
                    <a:lnTo>
                      <a:pt x="226343" y="921664"/>
                    </a:lnTo>
                    <a:lnTo>
                      <a:pt x="224951" y="921309"/>
                    </a:lnTo>
                    <a:lnTo>
                      <a:pt x="223638" y="920223"/>
                    </a:lnTo>
                    <a:lnTo>
                      <a:pt x="222377" y="919916"/>
                    </a:lnTo>
                    <a:lnTo>
                      <a:pt x="221211" y="920346"/>
                    </a:lnTo>
                    <a:lnTo>
                      <a:pt x="220290" y="921543"/>
                    </a:lnTo>
                    <a:lnTo>
                      <a:pt x="220904" y="925553"/>
                    </a:lnTo>
                    <a:lnTo>
                      <a:pt x="220878" y="926831"/>
                    </a:lnTo>
                    <a:lnTo>
                      <a:pt x="220319" y="927781"/>
                    </a:lnTo>
                    <a:lnTo>
                      <a:pt x="218709" y="929901"/>
                    </a:lnTo>
                    <a:lnTo>
                      <a:pt x="218584" y="930336"/>
                    </a:lnTo>
                    <a:lnTo>
                      <a:pt x="218983" y="931024"/>
                    </a:lnTo>
                    <a:lnTo>
                      <a:pt x="218325" y="932526"/>
                    </a:lnTo>
                    <a:lnTo>
                      <a:pt x="217132" y="933983"/>
                    </a:lnTo>
                    <a:lnTo>
                      <a:pt x="215980" y="934603"/>
                    </a:lnTo>
                    <a:lnTo>
                      <a:pt x="214701" y="933981"/>
                    </a:lnTo>
                    <a:lnTo>
                      <a:pt x="212884" y="931417"/>
                    </a:lnTo>
                    <a:lnTo>
                      <a:pt x="211422" y="930819"/>
                    </a:lnTo>
                    <a:lnTo>
                      <a:pt x="209870" y="931904"/>
                    </a:lnTo>
                    <a:lnTo>
                      <a:pt x="208007" y="936676"/>
                    </a:lnTo>
                    <a:lnTo>
                      <a:pt x="206467" y="937710"/>
                    </a:lnTo>
                    <a:lnTo>
                      <a:pt x="204175" y="938051"/>
                    </a:lnTo>
                    <a:lnTo>
                      <a:pt x="201289" y="940107"/>
                    </a:lnTo>
                    <a:lnTo>
                      <a:pt x="199213" y="940919"/>
                    </a:lnTo>
                    <a:lnTo>
                      <a:pt x="191225" y="940620"/>
                    </a:lnTo>
                    <a:lnTo>
                      <a:pt x="189851" y="940080"/>
                    </a:lnTo>
                    <a:lnTo>
                      <a:pt x="189145" y="938603"/>
                    </a:lnTo>
                    <a:lnTo>
                      <a:pt x="185585" y="933527"/>
                    </a:lnTo>
                    <a:lnTo>
                      <a:pt x="184126" y="932270"/>
                    </a:lnTo>
                    <a:lnTo>
                      <a:pt x="184809" y="934982"/>
                    </a:lnTo>
                    <a:lnTo>
                      <a:pt x="184886" y="938643"/>
                    </a:lnTo>
                    <a:lnTo>
                      <a:pt x="184310" y="941334"/>
                    </a:lnTo>
                    <a:lnTo>
                      <a:pt x="182977" y="941110"/>
                    </a:lnTo>
                    <a:lnTo>
                      <a:pt x="181938" y="942859"/>
                    </a:lnTo>
                    <a:lnTo>
                      <a:pt x="180623" y="944177"/>
                    </a:lnTo>
                    <a:lnTo>
                      <a:pt x="179616" y="944145"/>
                    </a:lnTo>
                    <a:lnTo>
                      <a:pt x="179418" y="940437"/>
                    </a:lnTo>
                    <a:lnTo>
                      <a:pt x="178822" y="937823"/>
                    </a:lnTo>
                    <a:lnTo>
                      <a:pt x="178896" y="936537"/>
                    </a:lnTo>
                    <a:lnTo>
                      <a:pt x="179459" y="935659"/>
                    </a:lnTo>
                    <a:lnTo>
                      <a:pt x="180361" y="934670"/>
                    </a:lnTo>
                    <a:lnTo>
                      <a:pt x="181241" y="933428"/>
                    </a:lnTo>
                    <a:lnTo>
                      <a:pt x="181671" y="931727"/>
                    </a:lnTo>
                    <a:lnTo>
                      <a:pt x="181954" y="928742"/>
                    </a:lnTo>
                    <a:lnTo>
                      <a:pt x="182634" y="926276"/>
                    </a:lnTo>
                    <a:lnTo>
                      <a:pt x="183731" y="924268"/>
                    </a:lnTo>
                    <a:lnTo>
                      <a:pt x="185300" y="922657"/>
                    </a:lnTo>
                    <a:lnTo>
                      <a:pt x="188344" y="920438"/>
                    </a:lnTo>
                    <a:lnTo>
                      <a:pt x="189315" y="918865"/>
                    </a:lnTo>
                    <a:lnTo>
                      <a:pt x="189749" y="916211"/>
                    </a:lnTo>
                    <a:lnTo>
                      <a:pt x="190157" y="914907"/>
                    </a:lnTo>
                    <a:lnTo>
                      <a:pt x="191117" y="914005"/>
                    </a:lnTo>
                    <a:lnTo>
                      <a:pt x="192387" y="913482"/>
                    </a:lnTo>
                    <a:lnTo>
                      <a:pt x="193736" y="913351"/>
                    </a:lnTo>
                    <a:lnTo>
                      <a:pt x="194758" y="912703"/>
                    </a:lnTo>
                    <a:lnTo>
                      <a:pt x="197376" y="909377"/>
                    </a:lnTo>
                    <a:lnTo>
                      <a:pt x="198579" y="908192"/>
                    </a:lnTo>
                    <a:lnTo>
                      <a:pt x="201152" y="907086"/>
                    </a:lnTo>
                    <a:lnTo>
                      <a:pt x="203791" y="906738"/>
                    </a:lnTo>
                    <a:lnTo>
                      <a:pt x="209198" y="906982"/>
                    </a:lnTo>
                    <a:lnTo>
                      <a:pt x="223501" y="904495"/>
                    </a:lnTo>
                    <a:lnTo>
                      <a:pt x="230897" y="900798"/>
                    </a:lnTo>
                    <a:close/>
                    <a:moveTo>
                      <a:pt x="976464" y="723110"/>
                    </a:moveTo>
                    <a:lnTo>
                      <a:pt x="977279" y="723580"/>
                    </a:lnTo>
                    <a:lnTo>
                      <a:pt x="978547" y="725057"/>
                    </a:lnTo>
                    <a:lnTo>
                      <a:pt x="978729" y="726199"/>
                    </a:lnTo>
                    <a:lnTo>
                      <a:pt x="978350" y="727325"/>
                    </a:lnTo>
                    <a:lnTo>
                      <a:pt x="977957" y="727870"/>
                    </a:lnTo>
                    <a:lnTo>
                      <a:pt x="977752" y="728052"/>
                    </a:lnTo>
                    <a:lnTo>
                      <a:pt x="977360" y="727787"/>
                    </a:lnTo>
                    <a:lnTo>
                      <a:pt x="975763" y="727303"/>
                    </a:lnTo>
                    <a:lnTo>
                      <a:pt x="975006" y="726722"/>
                    </a:lnTo>
                    <a:lnTo>
                      <a:pt x="974778" y="725850"/>
                    </a:lnTo>
                    <a:lnTo>
                      <a:pt x="975337" y="725077"/>
                    </a:lnTo>
                    <a:lnTo>
                      <a:pt x="975631" y="724302"/>
                    </a:lnTo>
                    <a:lnTo>
                      <a:pt x="975505" y="723607"/>
                    </a:lnTo>
                    <a:lnTo>
                      <a:pt x="975749" y="723144"/>
                    </a:lnTo>
                    <a:close/>
                    <a:moveTo>
                      <a:pt x="917536" y="698527"/>
                    </a:moveTo>
                    <a:lnTo>
                      <a:pt x="918998" y="700939"/>
                    </a:lnTo>
                    <a:lnTo>
                      <a:pt x="918302" y="700809"/>
                    </a:lnTo>
                    <a:lnTo>
                      <a:pt x="917937" y="700442"/>
                    </a:lnTo>
                    <a:lnTo>
                      <a:pt x="916617" y="700018"/>
                    </a:lnTo>
                    <a:lnTo>
                      <a:pt x="915545" y="699541"/>
                    </a:lnTo>
                    <a:lnTo>
                      <a:pt x="915792" y="698678"/>
                    </a:lnTo>
                    <a:lnTo>
                      <a:pt x="916331" y="698712"/>
                    </a:lnTo>
                    <a:lnTo>
                      <a:pt x="916686" y="698899"/>
                    </a:lnTo>
                    <a:close/>
                    <a:moveTo>
                      <a:pt x="830788" y="648357"/>
                    </a:moveTo>
                    <a:lnTo>
                      <a:pt x="832175" y="649104"/>
                    </a:lnTo>
                    <a:lnTo>
                      <a:pt x="833235" y="650919"/>
                    </a:lnTo>
                    <a:lnTo>
                      <a:pt x="833468" y="652555"/>
                    </a:lnTo>
                    <a:lnTo>
                      <a:pt x="833231" y="653304"/>
                    </a:lnTo>
                    <a:lnTo>
                      <a:pt x="832776" y="653395"/>
                    </a:lnTo>
                    <a:lnTo>
                      <a:pt x="830461" y="652776"/>
                    </a:lnTo>
                    <a:lnTo>
                      <a:pt x="828402" y="651631"/>
                    </a:lnTo>
                    <a:lnTo>
                      <a:pt x="827948" y="650304"/>
                    </a:lnTo>
                    <a:lnTo>
                      <a:pt x="829277" y="649576"/>
                    </a:lnTo>
                    <a:lnTo>
                      <a:pt x="829897" y="648573"/>
                    </a:lnTo>
                    <a:close/>
                    <a:moveTo>
                      <a:pt x="864878" y="644773"/>
                    </a:moveTo>
                    <a:lnTo>
                      <a:pt x="865816" y="646013"/>
                    </a:lnTo>
                    <a:lnTo>
                      <a:pt x="864732" y="647252"/>
                    </a:lnTo>
                    <a:lnTo>
                      <a:pt x="862853" y="645823"/>
                    </a:lnTo>
                    <a:close/>
                    <a:moveTo>
                      <a:pt x="827800" y="644336"/>
                    </a:moveTo>
                    <a:lnTo>
                      <a:pt x="828263" y="644823"/>
                    </a:lnTo>
                    <a:lnTo>
                      <a:pt x="828618" y="645376"/>
                    </a:lnTo>
                    <a:lnTo>
                      <a:pt x="829247" y="645844"/>
                    </a:lnTo>
                    <a:lnTo>
                      <a:pt x="830612" y="646085"/>
                    </a:lnTo>
                    <a:lnTo>
                      <a:pt x="831706" y="646600"/>
                    </a:lnTo>
                    <a:lnTo>
                      <a:pt x="831337" y="646981"/>
                    </a:lnTo>
                    <a:lnTo>
                      <a:pt x="829921" y="646915"/>
                    </a:lnTo>
                    <a:lnTo>
                      <a:pt x="828533" y="647586"/>
                    </a:lnTo>
                    <a:lnTo>
                      <a:pt x="827668" y="648234"/>
                    </a:lnTo>
                    <a:lnTo>
                      <a:pt x="827075" y="648409"/>
                    </a:lnTo>
                    <a:lnTo>
                      <a:pt x="825863" y="649230"/>
                    </a:lnTo>
                    <a:lnTo>
                      <a:pt x="824723" y="650572"/>
                    </a:lnTo>
                    <a:lnTo>
                      <a:pt x="824452" y="650646"/>
                    </a:lnTo>
                    <a:lnTo>
                      <a:pt x="824440" y="650162"/>
                    </a:lnTo>
                    <a:lnTo>
                      <a:pt x="824715" y="649479"/>
                    </a:lnTo>
                    <a:lnTo>
                      <a:pt x="826721" y="647111"/>
                    </a:lnTo>
                    <a:lnTo>
                      <a:pt x="826816" y="645259"/>
                    </a:lnTo>
                    <a:lnTo>
                      <a:pt x="827294" y="644403"/>
                    </a:lnTo>
                    <a:close/>
                    <a:moveTo>
                      <a:pt x="798912" y="313487"/>
                    </a:moveTo>
                    <a:lnTo>
                      <a:pt x="798917" y="313581"/>
                    </a:lnTo>
                    <a:lnTo>
                      <a:pt x="798971" y="313564"/>
                    </a:lnTo>
                    <a:lnTo>
                      <a:pt x="799000" y="313786"/>
                    </a:lnTo>
                    <a:lnTo>
                      <a:pt x="798841" y="313858"/>
                    </a:lnTo>
                    <a:lnTo>
                      <a:pt x="798793" y="313782"/>
                    </a:lnTo>
                    <a:lnTo>
                      <a:pt x="798783" y="313791"/>
                    </a:lnTo>
                    <a:lnTo>
                      <a:pt x="798659" y="313584"/>
                    </a:lnTo>
                    <a:close/>
                    <a:moveTo>
                      <a:pt x="637189" y="187773"/>
                    </a:moveTo>
                    <a:lnTo>
                      <a:pt x="637673" y="188127"/>
                    </a:lnTo>
                    <a:lnTo>
                      <a:pt x="637577" y="188915"/>
                    </a:lnTo>
                    <a:lnTo>
                      <a:pt x="637385" y="189780"/>
                    </a:lnTo>
                    <a:lnTo>
                      <a:pt x="637514" y="190425"/>
                    </a:lnTo>
                    <a:lnTo>
                      <a:pt x="639271" y="191673"/>
                    </a:lnTo>
                    <a:lnTo>
                      <a:pt x="643902" y="194262"/>
                    </a:lnTo>
                    <a:lnTo>
                      <a:pt x="645650" y="195709"/>
                    </a:lnTo>
                    <a:lnTo>
                      <a:pt x="645725" y="196612"/>
                    </a:lnTo>
                    <a:lnTo>
                      <a:pt x="645154" y="197861"/>
                    </a:lnTo>
                    <a:lnTo>
                      <a:pt x="644385" y="199097"/>
                    </a:lnTo>
                    <a:lnTo>
                      <a:pt x="643693" y="199973"/>
                    </a:lnTo>
                    <a:lnTo>
                      <a:pt x="642630" y="200774"/>
                    </a:lnTo>
                    <a:lnTo>
                      <a:pt x="640577" y="201387"/>
                    </a:lnTo>
                    <a:lnTo>
                      <a:pt x="639649" y="201955"/>
                    </a:lnTo>
                    <a:lnTo>
                      <a:pt x="638821" y="203115"/>
                    </a:lnTo>
                    <a:lnTo>
                      <a:pt x="637580" y="205942"/>
                    </a:lnTo>
                    <a:lnTo>
                      <a:pt x="636816" y="207043"/>
                    </a:lnTo>
                    <a:lnTo>
                      <a:pt x="635812" y="207440"/>
                    </a:lnTo>
                    <a:lnTo>
                      <a:pt x="633193" y="207967"/>
                    </a:lnTo>
                    <a:lnTo>
                      <a:pt x="632390" y="208522"/>
                    </a:lnTo>
                    <a:lnTo>
                      <a:pt x="631603" y="211670"/>
                    </a:lnTo>
                    <a:lnTo>
                      <a:pt x="631931" y="214720"/>
                    </a:lnTo>
                    <a:lnTo>
                      <a:pt x="631929" y="217719"/>
                    </a:lnTo>
                    <a:lnTo>
                      <a:pt x="630131" y="220731"/>
                    </a:lnTo>
                    <a:lnTo>
                      <a:pt x="632838" y="220095"/>
                    </a:lnTo>
                    <a:lnTo>
                      <a:pt x="635131" y="218169"/>
                    </a:lnTo>
                    <a:lnTo>
                      <a:pt x="636769" y="215545"/>
                    </a:lnTo>
                    <a:lnTo>
                      <a:pt x="637447" y="212766"/>
                    </a:lnTo>
                    <a:lnTo>
                      <a:pt x="638880" y="211310"/>
                    </a:lnTo>
                    <a:lnTo>
                      <a:pt x="641924" y="210821"/>
                    </a:lnTo>
                    <a:lnTo>
                      <a:pt x="644921" y="211438"/>
                    </a:lnTo>
                    <a:lnTo>
                      <a:pt x="646213" y="213317"/>
                    </a:lnTo>
                    <a:lnTo>
                      <a:pt x="647117" y="219612"/>
                    </a:lnTo>
                    <a:lnTo>
                      <a:pt x="647869" y="219795"/>
                    </a:lnTo>
                    <a:lnTo>
                      <a:pt x="649001" y="219553"/>
                    </a:lnTo>
                    <a:lnTo>
                      <a:pt x="650283" y="220156"/>
                    </a:lnTo>
                    <a:lnTo>
                      <a:pt x="651305" y="222499"/>
                    </a:lnTo>
                    <a:lnTo>
                      <a:pt x="650019" y="226556"/>
                    </a:lnTo>
                    <a:lnTo>
                      <a:pt x="650771" y="229122"/>
                    </a:lnTo>
                    <a:lnTo>
                      <a:pt x="652428" y="226542"/>
                    </a:lnTo>
                    <a:lnTo>
                      <a:pt x="655364" y="225181"/>
                    </a:lnTo>
                    <a:lnTo>
                      <a:pt x="658454" y="225065"/>
                    </a:lnTo>
                    <a:lnTo>
                      <a:pt x="660556" y="226139"/>
                    </a:lnTo>
                    <a:lnTo>
                      <a:pt x="661044" y="227550"/>
                    </a:lnTo>
                    <a:lnTo>
                      <a:pt x="661647" y="231382"/>
                    </a:lnTo>
                    <a:lnTo>
                      <a:pt x="662432" y="232886"/>
                    </a:lnTo>
                    <a:lnTo>
                      <a:pt x="663711" y="234556"/>
                    </a:lnTo>
                    <a:lnTo>
                      <a:pt x="664716" y="236502"/>
                    </a:lnTo>
                    <a:lnTo>
                      <a:pt x="666031" y="240600"/>
                    </a:lnTo>
                    <a:lnTo>
                      <a:pt x="666558" y="244230"/>
                    </a:lnTo>
                    <a:lnTo>
                      <a:pt x="666574" y="248130"/>
                    </a:lnTo>
                    <a:lnTo>
                      <a:pt x="667729" y="251330"/>
                    </a:lnTo>
                    <a:lnTo>
                      <a:pt x="668123" y="251815"/>
                    </a:lnTo>
                    <a:lnTo>
                      <a:pt x="667580" y="252846"/>
                    </a:lnTo>
                    <a:lnTo>
                      <a:pt x="666284" y="254728"/>
                    </a:lnTo>
                    <a:lnTo>
                      <a:pt x="665783" y="257623"/>
                    </a:lnTo>
                    <a:lnTo>
                      <a:pt x="665671" y="261568"/>
                    </a:lnTo>
                    <a:lnTo>
                      <a:pt x="666405" y="265400"/>
                    </a:lnTo>
                    <a:lnTo>
                      <a:pt x="668376" y="267942"/>
                    </a:lnTo>
                    <a:lnTo>
                      <a:pt x="669907" y="267790"/>
                    </a:lnTo>
                    <a:lnTo>
                      <a:pt x="671226" y="269601"/>
                    </a:lnTo>
                    <a:lnTo>
                      <a:pt x="672142" y="272086"/>
                    </a:lnTo>
                    <a:lnTo>
                      <a:pt x="672462" y="273989"/>
                    </a:lnTo>
                    <a:lnTo>
                      <a:pt x="672810" y="275245"/>
                    </a:lnTo>
                    <a:lnTo>
                      <a:pt x="674489" y="278032"/>
                    </a:lnTo>
                    <a:lnTo>
                      <a:pt x="674821" y="279402"/>
                    </a:lnTo>
                    <a:lnTo>
                      <a:pt x="674441" y="280507"/>
                    </a:lnTo>
                    <a:lnTo>
                      <a:pt x="673616" y="281572"/>
                    </a:lnTo>
                    <a:lnTo>
                      <a:pt x="672052" y="283175"/>
                    </a:lnTo>
                    <a:lnTo>
                      <a:pt x="669071" y="287991"/>
                    </a:lnTo>
                    <a:lnTo>
                      <a:pt x="667779" y="291170"/>
                    </a:lnTo>
                    <a:lnTo>
                      <a:pt x="668550" y="292684"/>
                    </a:lnTo>
                    <a:lnTo>
                      <a:pt x="670013" y="294013"/>
                    </a:lnTo>
                    <a:lnTo>
                      <a:pt x="670042" y="296849"/>
                    </a:lnTo>
                    <a:lnTo>
                      <a:pt x="669374" y="302464"/>
                    </a:lnTo>
                    <a:lnTo>
                      <a:pt x="669856" y="303750"/>
                    </a:lnTo>
                    <a:lnTo>
                      <a:pt x="671312" y="306355"/>
                    </a:lnTo>
                    <a:lnTo>
                      <a:pt x="671724" y="307805"/>
                    </a:lnTo>
                    <a:lnTo>
                      <a:pt x="671924" y="324649"/>
                    </a:lnTo>
                    <a:lnTo>
                      <a:pt x="670466" y="335570"/>
                    </a:lnTo>
                    <a:lnTo>
                      <a:pt x="670934" y="337547"/>
                    </a:lnTo>
                    <a:lnTo>
                      <a:pt x="672193" y="339408"/>
                    </a:lnTo>
                    <a:lnTo>
                      <a:pt x="678859" y="345380"/>
                    </a:lnTo>
                    <a:lnTo>
                      <a:pt x="680473" y="345361"/>
                    </a:lnTo>
                    <a:lnTo>
                      <a:pt x="684598" y="349809"/>
                    </a:lnTo>
                    <a:lnTo>
                      <a:pt x="686814" y="351086"/>
                    </a:lnTo>
                    <a:lnTo>
                      <a:pt x="690435" y="351012"/>
                    </a:lnTo>
                    <a:lnTo>
                      <a:pt x="692947" y="350342"/>
                    </a:lnTo>
                    <a:lnTo>
                      <a:pt x="697736" y="348317"/>
                    </a:lnTo>
                    <a:lnTo>
                      <a:pt x="701185" y="347940"/>
                    </a:lnTo>
                    <a:lnTo>
                      <a:pt x="703567" y="349189"/>
                    </a:lnTo>
                    <a:lnTo>
                      <a:pt x="709828" y="356267"/>
                    </a:lnTo>
                    <a:lnTo>
                      <a:pt x="710903" y="356497"/>
                    </a:lnTo>
                    <a:lnTo>
                      <a:pt x="713023" y="356441"/>
                    </a:lnTo>
                    <a:lnTo>
                      <a:pt x="716550" y="355759"/>
                    </a:lnTo>
                    <a:lnTo>
                      <a:pt x="717993" y="356046"/>
                    </a:lnTo>
                    <a:lnTo>
                      <a:pt x="719126" y="357651"/>
                    </a:lnTo>
                    <a:lnTo>
                      <a:pt x="717808" y="358839"/>
                    </a:lnTo>
                    <a:lnTo>
                      <a:pt x="716279" y="359248"/>
                    </a:lnTo>
                    <a:lnTo>
                      <a:pt x="713331" y="359100"/>
                    </a:lnTo>
                    <a:lnTo>
                      <a:pt x="699982" y="377870"/>
                    </a:lnTo>
                    <a:lnTo>
                      <a:pt x="699387" y="378448"/>
                    </a:lnTo>
                    <a:lnTo>
                      <a:pt x="698064" y="378673"/>
                    </a:lnTo>
                    <a:lnTo>
                      <a:pt x="697429" y="379447"/>
                    </a:lnTo>
                    <a:lnTo>
                      <a:pt x="697009" y="381785"/>
                    </a:lnTo>
                    <a:lnTo>
                      <a:pt x="697165" y="382204"/>
                    </a:lnTo>
                    <a:lnTo>
                      <a:pt x="697686" y="385788"/>
                    </a:lnTo>
                    <a:lnTo>
                      <a:pt x="697571" y="387351"/>
                    </a:lnTo>
                    <a:lnTo>
                      <a:pt x="697328" y="388570"/>
                    </a:lnTo>
                    <a:lnTo>
                      <a:pt x="696762" y="389589"/>
                    </a:lnTo>
                    <a:lnTo>
                      <a:pt x="695747" y="390557"/>
                    </a:lnTo>
                    <a:lnTo>
                      <a:pt x="696300" y="391055"/>
                    </a:lnTo>
                    <a:lnTo>
                      <a:pt x="696837" y="391929"/>
                    </a:lnTo>
                    <a:lnTo>
                      <a:pt x="697370" y="392446"/>
                    </a:lnTo>
                    <a:lnTo>
                      <a:pt x="696232" y="394694"/>
                    </a:lnTo>
                    <a:lnTo>
                      <a:pt x="695602" y="397081"/>
                    </a:lnTo>
                    <a:lnTo>
                      <a:pt x="695183" y="402425"/>
                    </a:lnTo>
                    <a:lnTo>
                      <a:pt x="696121" y="403524"/>
                    </a:lnTo>
                    <a:lnTo>
                      <a:pt x="698411" y="404390"/>
                    </a:lnTo>
                    <a:lnTo>
                      <a:pt x="702913" y="405176"/>
                    </a:lnTo>
                    <a:lnTo>
                      <a:pt x="707614" y="404614"/>
                    </a:lnTo>
                    <a:lnTo>
                      <a:pt x="708776" y="405112"/>
                    </a:lnTo>
                    <a:lnTo>
                      <a:pt x="711177" y="407087"/>
                    </a:lnTo>
                    <a:lnTo>
                      <a:pt x="711928" y="407567"/>
                    </a:lnTo>
                    <a:lnTo>
                      <a:pt x="717022" y="411643"/>
                    </a:lnTo>
                    <a:lnTo>
                      <a:pt x="717430" y="412163"/>
                    </a:lnTo>
                    <a:lnTo>
                      <a:pt x="718098" y="413246"/>
                    </a:lnTo>
                    <a:lnTo>
                      <a:pt x="719215" y="415522"/>
                    </a:lnTo>
                    <a:lnTo>
                      <a:pt x="719645" y="417499"/>
                    </a:lnTo>
                    <a:lnTo>
                      <a:pt x="719565" y="425475"/>
                    </a:lnTo>
                    <a:lnTo>
                      <a:pt x="720191" y="428221"/>
                    </a:lnTo>
                    <a:lnTo>
                      <a:pt x="721410" y="430725"/>
                    </a:lnTo>
                    <a:lnTo>
                      <a:pt x="723259" y="432926"/>
                    </a:lnTo>
                    <a:lnTo>
                      <a:pt x="724870" y="433917"/>
                    </a:lnTo>
                    <a:lnTo>
                      <a:pt x="729664" y="435757"/>
                    </a:lnTo>
                    <a:lnTo>
                      <a:pt x="731438" y="436132"/>
                    </a:lnTo>
                    <a:lnTo>
                      <a:pt x="733285" y="436920"/>
                    </a:lnTo>
                    <a:lnTo>
                      <a:pt x="735243" y="438565"/>
                    </a:lnTo>
                    <a:lnTo>
                      <a:pt x="738452" y="441974"/>
                    </a:lnTo>
                    <a:lnTo>
                      <a:pt x="738412" y="442778"/>
                    </a:lnTo>
                    <a:lnTo>
                      <a:pt x="735356" y="446222"/>
                    </a:lnTo>
                    <a:lnTo>
                      <a:pt x="734108" y="448513"/>
                    </a:lnTo>
                    <a:lnTo>
                      <a:pt x="735040" y="449647"/>
                    </a:lnTo>
                    <a:lnTo>
                      <a:pt x="735225" y="450697"/>
                    </a:lnTo>
                    <a:lnTo>
                      <a:pt x="730808" y="456866"/>
                    </a:lnTo>
                    <a:lnTo>
                      <a:pt x="730478" y="459138"/>
                    </a:lnTo>
                    <a:lnTo>
                      <a:pt x="728540" y="465983"/>
                    </a:lnTo>
                    <a:lnTo>
                      <a:pt x="728072" y="473275"/>
                    </a:lnTo>
                    <a:lnTo>
                      <a:pt x="727275" y="475641"/>
                    </a:lnTo>
                    <a:lnTo>
                      <a:pt x="730038" y="472249"/>
                    </a:lnTo>
                    <a:lnTo>
                      <a:pt x="731101" y="473203"/>
                    </a:lnTo>
                    <a:lnTo>
                      <a:pt x="732599" y="474115"/>
                    </a:lnTo>
                    <a:lnTo>
                      <a:pt x="734203" y="474520"/>
                    </a:lnTo>
                    <a:lnTo>
                      <a:pt x="735548" y="473985"/>
                    </a:lnTo>
                    <a:lnTo>
                      <a:pt x="737470" y="472589"/>
                    </a:lnTo>
                    <a:lnTo>
                      <a:pt x="738741" y="472678"/>
                    </a:lnTo>
                    <a:lnTo>
                      <a:pt x="739919" y="473411"/>
                    </a:lnTo>
                    <a:lnTo>
                      <a:pt x="741652" y="473941"/>
                    </a:lnTo>
                    <a:lnTo>
                      <a:pt x="744859" y="473779"/>
                    </a:lnTo>
                    <a:lnTo>
                      <a:pt x="746733" y="472967"/>
                    </a:lnTo>
                    <a:lnTo>
                      <a:pt x="748390" y="471952"/>
                    </a:lnTo>
                    <a:lnTo>
                      <a:pt x="750880" y="471143"/>
                    </a:lnTo>
                    <a:lnTo>
                      <a:pt x="744210" y="482108"/>
                    </a:lnTo>
                    <a:lnTo>
                      <a:pt x="746015" y="486460"/>
                    </a:lnTo>
                    <a:lnTo>
                      <a:pt x="745858" y="491942"/>
                    </a:lnTo>
                    <a:lnTo>
                      <a:pt x="744146" y="501886"/>
                    </a:lnTo>
                    <a:lnTo>
                      <a:pt x="746433" y="517932"/>
                    </a:lnTo>
                    <a:lnTo>
                      <a:pt x="745436" y="534787"/>
                    </a:lnTo>
                    <a:lnTo>
                      <a:pt x="745773" y="536384"/>
                    </a:lnTo>
                    <a:lnTo>
                      <a:pt x="746173" y="537388"/>
                    </a:lnTo>
                    <a:lnTo>
                      <a:pt x="750641" y="541261"/>
                    </a:lnTo>
                    <a:lnTo>
                      <a:pt x="750873" y="542715"/>
                    </a:lnTo>
                    <a:lnTo>
                      <a:pt x="752324" y="545000"/>
                    </a:lnTo>
                    <a:lnTo>
                      <a:pt x="752962" y="546325"/>
                    </a:lnTo>
                    <a:lnTo>
                      <a:pt x="753299" y="547902"/>
                    </a:lnTo>
                    <a:lnTo>
                      <a:pt x="753262" y="549011"/>
                    </a:lnTo>
                    <a:lnTo>
                      <a:pt x="751222" y="556974"/>
                    </a:lnTo>
                    <a:lnTo>
                      <a:pt x="751295" y="559308"/>
                    </a:lnTo>
                    <a:lnTo>
                      <a:pt x="753084" y="560390"/>
                    </a:lnTo>
                    <a:lnTo>
                      <a:pt x="752104" y="562817"/>
                    </a:lnTo>
                    <a:lnTo>
                      <a:pt x="748376" y="569747"/>
                    </a:lnTo>
                    <a:lnTo>
                      <a:pt x="747046" y="573974"/>
                    </a:lnTo>
                    <a:lnTo>
                      <a:pt x="745634" y="581491"/>
                    </a:lnTo>
                    <a:lnTo>
                      <a:pt x="743590" y="586444"/>
                    </a:lnTo>
                    <a:lnTo>
                      <a:pt x="743044" y="588807"/>
                    </a:lnTo>
                    <a:lnTo>
                      <a:pt x="743480" y="590843"/>
                    </a:lnTo>
                    <a:lnTo>
                      <a:pt x="745583" y="595798"/>
                    </a:lnTo>
                    <a:lnTo>
                      <a:pt x="746003" y="598305"/>
                    </a:lnTo>
                    <a:lnTo>
                      <a:pt x="746516" y="599622"/>
                    </a:lnTo>
                    <a:lnTo>
                      <a:pt x="750247" y="605692"/>
                    </a:lnTo>
                    <a:lnTo>
                      <a:pt x="750670" y="606741"/>
                    </a:lnTo>
                    <a:lnTo>
                      <a:pt x="750413" y="610615"/>
                    </a:lnTo>
                    <a:lnTo>
                      <a:pt x="750733" y="612097"/>
                    </a:lnTo>
                    <a:lnTo>
                      <a:pt x="751231" y="613476"/>
                    </a:lnTo>
                    <a:lnTo>
                      <a:pt x="751877" y="614803"/>
                    </a:lnTo>
                    <a:lnTo>
                      <a:pt x="752699" y="616069"/>
                    </a:lnTo>
                    <a:lnTo>
                      <a:pt x="759881" y="622697"/>
                    </a:lnTo>
                    <a:lnTo>
                      <a:pt x="760917" y="624158"/>
                    </a:lnTo>
                    <a:lnTo>
                      <a:pt x="761541" y="632065"/>
                    </a:lnTo>
                    <a:lnTo>
                      <a:pt x="761225" y="634310"/>
                    </a:lnTo>
                    <a:lnTo>
                      <a:pt x="762367" y="637164"/>
                    </a:lnTo>
                    <a:lnTo>
                      <a:pt x="762115" y="649429"/>
                    </a:lnTo>
                    <a:lnTo>
                      <a:pt x="766310" y="666557"/>
                    </a:lnTo>
                    <a:lnTo>
                      <a:pt x="770117" y="674880"/>
                    </a:lnTo>
                    <a:lnTo>
                      <a:pt x="772683" y="678850"/>
                    </a:lnTo>
                    <a:lnTo>
                      <a:pt x="775797" y="682293"/>
                    </a:lnTo>
                    <a:lnTo>
                      <a:pt x="777579" y="683812"/>
                    </a:lnTo>
                    <a:lnTo>
                      <a:pt x="779210" y="684920"/>
                    </a:lnTo>
                    <a:lnTo>
                      <a:pt x="780991" y="685745"/>
                    </a:lnTo>
                    <a:lnTo>
                      <a:pt x="783270" y="686377"/>
                    </a:lnTo>
                    <a:lnTo>
                      <a:pt x="787408" y="687031"/>
                    </a:lnTo>
                    <a:lnTo>
                      <a:pt x="788486" y="687984"/>
                    </a:lnTo>
                    <a:lnTo>
                      <a:pt x="789118" y="690342"/>
                    </a:lnTo>
                    <a:lnTo>
                      <a:pt x="790557" y="688874"/>
                    </a:lnTo>
                    <a:lnTo>
                      <a:pt x="791952" y="688411"/>
                    </a:lnTo>
                    <a:lnTo>
                      <a:pt x="795230" y="688153"/>
                    </a:lnTo>
                    <a:lnTo>
                      <a:pt x="800596" y="685510"/>
                    </a:lnTo>
                    <a:lnTo>
                      <a:pt x="805284" y="683993"/>
                    </a:lnTo>
                    <a:lnTo>
                      <a:pt x="811404" y="678342"/>
                    </a:lnTo>
                    <a:lnTo>
                      <a:pt x="813446" y="677111"/>
                    </a:lnTo>
                    <a:lnTo>
                      <a:pt x="815637" y="676458"/>
                    </a:lnTo>
                    <a:lnTo>
                      <a:pt x="817659" y="674679"/>
                    </a:lnTo>
                    <a:lnTo>
                      <a:pt x="819256" y="672468"/>
                    </a:lnTo>
                    <a:lnTo>
                      <a:pt x="820202" y="670586"/>
                    </a:lnTo>
                    <a:lnTo>
                      <a:pt x="820738" y="667286"/>
                    </a:lnTo>
                    <a:lnTo>
                      <a:pt x="820835" y="663680"/>
                    </a:lnTo>
                    <a:lnTo>
                      <a:pt x="821444" y="660700"/>
                    </a:lnTo>
                    <a:lnTo>
                      <a:pt x="823508" y="659282"/>
                    </a:lnTo>
                    <a:lnTo>
                      <a:pt x="823870" y="660087"/>
                    </a:lnTo>
                    <a:lnTo>
                      <a:pt x="824680" y="661284"/>
                    </a:lnTo>
                    <a:lnTo>
                      <a:pt x="825065" y="662048"/>
                    </a:lnTo>
                    <a:lnTo>
                      <a:pt x="825710" y="661489"/>
                    </a:lnTo>
                    <a:lnTo>
                      <a:pt x="826121" y="661268"/>
                    </a:lnTo>
                    <a:lnTo>
                      <a:pt x="826472" y="661022"/>
                    </a:lnTo>
                    <a:lnTo>
                      <a:pt x="826875" y="660422"/>
                    </a:lnTo>
                    <a:lnTo>
                      <a:pt x="827729" y="660488"/>
                    </a:lnTo>
                    <a:lnTo>
                      <a:pt x="829426" y="665062"/>
                    </a:lnTo>
                    <a:lnTo>
                      <a:pt x="829982" y="666039"/>
                    </a:lnTo>
                    <a:lnTo>
                      <a:pt x="831472" y="666763"/>
                    </a:lnTo>
                    <a:lnTo>
                      <a:pt x="833002" y="666787"/>
                    </a:lnTo>
                    <a:lnTo>
                      <a:pt x="834481" y="666974"/>
                    </a:lnTo>
                    <a:lnTo>
                      <a:pt x="835837" y="668255"/>
                    </a:lnTo>
                    <a:lnTo>
                      <a:pt x="853385" y="661569"/>
                    </a:lnTo>
                    <a:lnTo>
                      <a:pt x="854433" y="660789"/>
                    </a:lnTo>
                    <a:lnTo>
                      <a:pt x="857137" y="654927"/>
                    </a:lnTo>
                    <a:lnTo>
                      <a:pt x="857834" y="654014"/>
                    </a:lnTo>
                    <a:lnTo>
                      <a:pt x="858242" y="653668"/>
                    </a:lnTo>
                    <a:lnTo>
                      <a:pt x="858398" y="652776"/>
                    </a:lnTo>
                    <a:lnTo>
                      <a:pt x="858445" y="650931"/>
                    </a:lnTo>
                    <a:lnTo>
                      <a:pt x="858888" y="650335"/>
                    </a:lnTo>
                    <a:lnTo>
                      <a:pt x="859810" y="650659"/>
                    </a:lnTo>
                    <a:lnTo>
                      <a:pt x="861438" y="651649"/>
                    </a:lnTo>
                    <a:lnTo>
                      <a:pt x="863298" y="652341"/>
                    </a:lnTo>
                    <a:lnTo>
                      <a:pt x="864175" y="653576"/>
                    </a:lnTo>
                    <a:lnTo>
                      <a:pt x="864715" y="654806"/>
                    </a:lnTo>
                    <a:lnTo>
                      <a:pt x="865496" y="655414"/>
                    </a:lnTo>
                    <a:lnTo>
                      <a:pt x="866658" y="656672"/>
                    </a:lnTo>
                    <a:lnTo>
                      <a:pt x="871320" y="664859"/>
                    </a:lnTo>
                    <a:lnTo>
                      <a:pt x="870168" y="666881"/>
                    </a:lnTo>
                    <a:lnTo>
                      <a:pt x="869535" y="669637"/>
                    </a:lnTo>
                    <a:lnTo>
                      <a:pt x="869104" y="674806"/>
                    </a:lnTo>
                    <a:lnTo>
                      <a:pt x="870019" y="677590"/>
                    </a:lnTo>
                    <a:lnTo>
                      <a:pt x="872469" y="677941"/>
                    </a:lnTo>
                    <a:lnTo>
                      <a:pt x="875152" y="676767"/>
                    </a:lnTo>
                    <a:lnTo>
                      <a:pt x="876789" y="674995"/>
                    </a:lnTo>
                    <a:lnTo>
                      <a:pt x="877203" y="677130"/>
                    </a:lnTo>
                    <a:lnTo>
                      <a:pt x="876546" y="679716"/>
                    </a:lnTo>
                    <a:lnTo>
                      <a:pt x="875388" y="681863"/>
                    </a:lnTo>
                    <a:lnTo>
                      <a:pt x="874234" y="682717"/>
                    </a:lnTo>
                    <a:lnTo>
                      <a:pt x="873645" y="684184"/>
                    </a:lnTo>
                    <a:lnTo>
                      <a:pt x="873660" y="691250"/>
                    </a:lnTo>
                    <a:lnTo>
                      <a:pt x="873971" y="693356"/>
                    </a:lnTo>
                    <a:lnTo>
                      <a:pt x="874727" y="694362"/>
                    </a:lnTo>
                    <a:lnTo>
                      <a:pt x="878013" y="697210"/>
                    </a:lnTo>
                    <a:lnTo>
                      <a:pt x="878714" y="698570"/>
                    </a:lnTo>
                    <a:lnTo>
                      <a:pt x="879855" y="701963"/>
                    </a:lnTo>
                    <a:lnTo>
                      <a:pt x="880658" y="703194"/>
                    </a:lnTo>
                    <a:lnTo>
                      <a:pt x="883097" y="704178"/>
                    </a:lnTo>
                    <a:lnTo>
                      <a:pt x="888440" y="703345"/>
                    </a:lnTo>
                    <a:lnTo>
                      <a:pt x="890535" y="703598"/>
                    </a:lnTo>
                    <a:lnTo>
                      <a:pt x="892227" y="705449"/>
                    </a:lnTo>
                    <a:lnTo>
                      <a:pt x="893463" y="707894"/>
                    </a:lnTo>
                    <a:lnTo>
                      <a:pt x="895162" y="710113"/>
                    </a:lnTo>
                    <a:lnTo>
                      <a:pt x="898201" y="711263"/>
                    </a:lnTo>
                    <a:lnTo>
                      <a:pt x="906215" y="712210"/>
                    </a:lnTo>
                    <a:lnTo>
                      <a:pt x="908014" y="712945"/>
                    </a:lnTo>
                    <a:lnTo>
                      <a:pt x="908915" y="714050"/>
                    </a:lnTo>
                    <a:lnTo>
                      <a:pt x="909097" y="715053"/>
                    </a:lnTo>
                    <a:lnTo>
                      <a:pt x="909099" y="716147"/>
                    </a:lnTo>
                    <a:lnTo>
                      <a:pt x="909441" y="717385"/>
                    </a:lnTo>
                    <a:lnTo>
                      <a:pt x="910092" y="718522"/>
                    </a:lnTo>
                    <a:lnTo>
                      <a:pt x="912200" y="720703"/>
                    </a:lnTo>
                    <a:lnTo>
                      <a:pt x="912020" y="721288"/>
                    </a:lnTo>
                    <a:lnTo>
                      <a:pt x="912225" y="727785"/>
                    </a:lnTo>
                    <a:lnTo>
                      <a:pt x="912463" y="728709"/>
                    </a:lnTo>
                    <a:lnTo>
                      <a:pt x="913776" y="730184"/>
                    </a:lnTo>
                    <a:lnTo>
                      <a:pt x="920735" y="735955"/>
                    </a:lnTo>
                    <a:lnTo>
                      <a:pt x="922636" y="738932"/>
                    </a:lnTo>
                    <a:lnTo>
                      <a:pt x="925792" y="737478"/>
                    </a:lnTo>
                    <a:lnTo>
                      <a:pt x="928495" y="738839"/>
                    </a:lnTo>
                    <a:lnTo>
                      <a:pt x="931077" y="741168"/>
                    </a:lnTo>
                    <a:lnTo>
                      <a:pt x="933963" y="742524"/>
                    </a:lnTo>
                    <a:lnTo>
                      <a:pt x="935587" y="742912"/>
                    </a:lnTo>
                    <a:lnTo>
                      <a:pt x="937842" y="744279"/>
                    </a:lnTo>
                    <a:lnTo>
                      <a:pt x="939491" y="744754"/>
                    </a:lnTo>
                    <a:lnTo>
                      <a:pt x="941272" y="744756"/>
                    </a:lnTo>
                    <a:lnTo>
                      <a:pt x="944484" y="744205"/>
                    </a:lnTo>
                    <a:lnTo>
                      <a:pt x="946346" y="744372"/>
                    </a:lnTo>
                    <a:lnTo>
                      <a:pt x="944738" y="747710"/>
                    </a:lnTo>
                    <a:lnTo>
                      <a:pt x="945593" y="750550"/>
                    </a:lnTo>
                    <a:lnTo>
                      <a:pt x="952148" y="759649"/>
                    </a:lnTo>
                    <a:lnTo>
                      <a:pt x="954158" y="760188"/>
                    </a:lnTo>
                    <a:lnTo>
                      <a:pt x="956695" y="759645"/>
                    </a:lnTo>
                    <a:lnTo>
                      <a:pt x="960714" y="759797"/>
                    </a:lnTo>
                    <a:lnTo>
                      <a:pt x="958810" y="763246"/>
                    </a:lnTo>
                    <a:lnTo>
                      <a:pt x="948614" y="775983"/>
                    </a:lnTo>
                    <a:lnTo>
                      <a:pt x="947208" y="778369"/>
                    </a:lnTo>
                    <a:lnTo>
                      <a:pt x="945188" y="787379"/>
                    </a:lnTo>
                    <a:lnTo>
                      <a:pt x="945442" y="789548"/>
                    </a:lnTo>
                    <a:lnTo>
                      <a:pt x="946952" y="793497"/>
                    </a:lnTo>
                    <a:lnTo>
                      <a:pt x="947557" y="797118"/>
                    </a:lnTo>
                    <a:lnTo>
                      <a:pt x="948577" y="798468"/>
                    </a:lnTo>
                    <a:lnTo>
                      <a:pt x="950039" y="799392"/>
                    </a:lnTo>
                    <a:lnTo>
                      <a:pt x="951656" y="799824"/>
                    </a:lnTo>
                    <a:lnTo>
                      <a:pt x="953655" y="799552"/>
                    </a:lnTo>
                    <a:lnTo>
                      <a:pt x="954682" y="798439"/>
                    </a:lnTo>
                    <a:lnTo>
                      <a:pt x="955776" y="794784"/>
                    </a:lnTo>
                    <a:lnTo>
                      <a:pt x="957824" y="796696"/>
                    </a:lnTo>
                    <a:lnTo>
                      <a:pt x="958577" y="799445"/>
                    </a:lnTo>
                    <a:lnTo>
                      <a:pt x="957709" y="801835"/>
                    </a:lnTo>
                    <a:lnTo>
                      <a:pt x="952470" y="803347"/>
                    </a:lnTo>
                    <a:lnTo>
                      <a:pt x="950266" y="805213"/>
                    </a:lnTo>
                    <a:lnTo>
                      <a:pt x="949503" y="807549"/>
                    </a:lnTo>
                    <a:lnTo>
                      <a:pt x="951474" y="809518"/>
                    </a:lnTo>
                    <a:lnTo>
                      <a:pt x="950195" y="810736"/>
                    </a:lnTo>
                    <a:lnTo>
                      <a:pt x="949909" y="812006"/>
                    </a:lnTo>
                    <a:lnTo>
                      <a:pt x="949883" y="813321"/>
                    </a:lnTo>
                    <a:lnTo>
                      <a:pt x="949369" y="814646"/>
                    </a:lnTo>
                    <a:lnTo>
                      <a:pt x="948713" y="815053"/>
                    </a:lnTo>
                    <a:lnTo>
                      <a:pt x="946591" y="815831"/>
                    </a:lnTo>
                    <a:lnTo>
                      <a:pt x="945852" y="816274"/>
                    </a:lnTo>
                    <a:lnTo>
                      <a:pt x="944677" y="818396"/>
                    </a:lnTo>
                    <a:lnTo>
                      <a:pt x="943972" y="821233"/>
                    </a:lnTo>
                    <a:lnTo>
                      <a:pt x="944093" y="823086"/>
                    </a:lnTo>
                    <a:lnTo>
                      <a:pt x="945452" y="822337"/>
                    </a:lnTo>
                    <a:lnTo>
                      <a:pt x="946451" y="822422"/>
                    </a:lnTo>
                    <a:lnTo>
                      <a:pt x="947780" y="827633"/>
                    </a:lnTo>
                    <a:lnTo>
                      <a:pt x="947847" y="830292"/>
                    </a:lnTo>
                    <a:lnTo>
                      <a:pt x="946215" y="831333"/>
                    </a:lnTo>
                    <a:lnTo>
                      <a:pt x="945768" y="831821"/>
                    </a:lnTo>
                    <a:lnTo>
                      <a:pt x="945808" y="833047"/>
                    </a:lnTo>
                    <a:lnTo>
                      <a:pt x="946161" y="834298"/>
                    </a:lnTo>
                    <a:lnTo>
                      <a:pt x="946751" y="834896"/>
                    </a:lnTo>
                    <a:lnTo>
                      <a:pt x="946760" y="835360"/>
                    </a:lnTo>
                    <a:lnTo>
                      <a:pt x="951007" y="839198"/>
                    </a:lnTo>
                    <a:lnTo>
                      <a:pt x="951465" y="839932"/>
                    </a:lnTo>
                    <a:lnTo>
                      <a:pt x="952201" y="842860"/>
                    </a:lnTo>
                    <a:lnTo>
                      <a:pt x="952281" y="844120"/>
                    </a:lnTo>
                    <a:lnTo>
                      <a:pt x="951998" y="845308"/>
                    </a:lnTo>
                    <a:lnTo>
                      <a:pt x="950128" y="847665"/>
                    </a:lnTo>
                    <a:lnTo>
                      <a:pt x="950324" y="848377"/>
                    </a:lnTo>
                    <a:lnTo>
                      <a:pt x="951014" y="848973"/>
                    </a:lnTo>
                    <a:lnTo>
                      <a:pt x="955061" y="860234"/>
                    </a:lnTo>
                    <a:lnTo>
                      <a:pt x="956075" y="861890"/>
                    </a:lnTo>
                    <a:lnTo>
                      <a:pt x="956388" y="863824"/>
                    </a:lnTo>
                    <a:lnTo>
                      <a:pt x="955113" y="869836"/>
                    </a:lnTo>
                    <a:lnTo>
                      <a:pt x="954973" y="871910"/>
                    </a:lnTo>
                    <a:lnTo>
                      <a:pt x="955592" y="873238"/>
                    </a:lnTo>
                    <a:lnTo>
                      <a:pt x="956174" y="873909"/>
                    </a:lnTo>
                    <a:lnTo>
                      <a:pt x="956518" y="874508"/>
                    </a:lnTo>
                    <a:lnTo>
                      <a:pt x="956421" y="875648"/>
                    </a:lnTo>
                    <a:lnTo>
                      <a:pt x="955756" y="877087"/>
                    </a:lnTo>
                    <a:lnTo>
                      <a:pt x="953951" y="879534"/>
                    </a:lnTo>
                    <a:lnTo>
                      <a:pt x="953499" y="881129"/>
                    </a:lnTo>
                    <a:lnTo>
                      <a:pt x="953739" y="883552"/>
                    </a:lnTo>
                    <a:lnTo>
                      <a:pt x="954645" y="885284"/>
                    </a:lnTo>
                    <a:lnTo>
                      <a:pt x="957276" y="888103"/>
                    </a:lnTo>
                    <a:lnTo>
                      <a:pt x="962160" y="895701"/>
                    </a:lnTo>
                    <a:lnTo>
                      <a:pt x="964360" y="900487"/>
                    </a:lnTo>
                    <a:lnTo>
                      <a:pt x="965534" y="904910"/>
                    </a:lnTo>
                    <a:lnTo>
                      <a:pt x="965194" y="909834"/>
                    </a:lnTo>
                    <a:lnTo>
                      <a:pt x="961870" y="918188"/>
                    </a:lnTo>
                    <a:lnTo>
                      <a:pt x="960834" y="922652"/>
                    </a:lnTo>
                    <a:lnTo>
                      <a:pt x="961245" y="922856"/>
                    </a:lnTo>
                    <a:lnTo>
                      <a:pt x="963748" y="924644"/>
                    </a:lnTo>
                    <a:lnTo>
                      <a:pt x="964094" y="925486"/>
                    </a:lnTo>
                    <a:lnTo>
                      <a:pt x="964658" y="928708"/>
                    </a:lnTo>
                    <a:lnTo>
                      <a:pt x="964517" y="930752"/>
                    </a:lnTo>
                    <a:lnTo>
                      <a:pt x="963643" y="932299"/>
                    </a:lnTo>
                    <a:lnTo>
                      <a:pt x="959502" y="935797"/>
                    </a:lnTo>
                    <a:lnTo>
                      <a:pt x="957196" y="939666"/>
                    </a:lnTo>
                    <a:lnTo>
                      <a:pt x="956501" y="949251"/>
                    </a:lnTo>
                    <a:lnTo>
                      <a:pt x="954479" y="953535"/>
                    </a:lnTo>
                    <a:lnTo>
                      <a:pt x="954814" y="955082"/>
                    </a:lnTo>
                    <a:lnTo>
                      <a:pt x="955343" y="956478"/>
                    </a:lnTo>
                    <a:lnTo>
                      <a:pt x="956226" y="957577"/>
                    </a:lnTo>
                    <a:lnTo>
                      <a:pt x="957516" y="958311"/>
                    </a:lnTo>
                    <a:lnTo>
                      <a:pt x="960112" y="957536"/>
                    </a:lnTo>
                    <a:lnTo>
                      <a:pt x="961900" y="959094"/>
                    </a:lnTo>
                    <a:lnTo>
                      <a:pt x="962878" y="961815"/>
                    </a:lnTo>
                    <a:lnTo>
                      <a:pt x="963097" y="964471"/>
                    </a:lnTo>
                    <a:lnTo>
                      <a:pt x="963669" y="965817"/>
                    </a:lnTo>
                    <a:lnTo>
                      <a:pt x="967741" y="970719"/>
                    </a:lnTo>
                    <a:lnTo>
                      <a:pt x="969095" y="975246"/>
                    </a:lnTo>
                    <a:lnTo>
                      <a:pt x="971177" y="978002"/>
                    </a:lnTo>
                    <a:lnTo>
                      <a:pt x="971476" y="978640"/>
                    </a:lnTo>
                    <a:lnTo>
                      <a:pt x="971844" y="980550"/>
                    </a:lnTo>
                    <a:lnTo>
                      <a:pt x="972956" y="982778"/>
                    </a:lnTo>
                    <a:lnTo>
                      <a:pt x="974418" y="984911"/>
                    </a:lnTo>
                    <a:lnTo>
                      <a:pt x="979846" y="990591"/>
                    </a:lnTo>
                    <a:lnTo>
                      <a:pt x="981198" y="991544"/>
                    </a:lnTo>
                    <a:lnTo>
                      <a:pt x="984033" y="993020"/>
                    </a:lnTo>
                    <a:lnTo>
                      <a:pt x="985171" y="994007"/>
                    </a:lnTo>
                    <a:lnTo>
                      <a:pt x="985672" y="995159"/>
                    </a:lnTo>
                    <a:lnTo>
                      <a:pt x="985966" y="998086"/>
                    </a:lnTo>
                    <a:lnTo>
                      <a:pt x="986521" y="999476"/>
                    </a:lnTo>
                    <a:lnTo>
                      <a:pt x="987594" y="1000658"/>
                    </a:lnTo>
                    <a:lnTo>
                      <a:pt x="989829" y="1002049"/>
                    </a:lnTo>
                    <a:lnTo>
                      <a:pt x="990868" y="1002997"/>
                    </a:lnTo>
                    <a:lnTo>
                      <a:pt x="992991" y="1009422"/>
                    </a:lnTo>
                    <a:lnTo>
                      <a:pt x="994752" y="1010962"/>
                    </a:lnTo>
                    <a:lnTo>
                      <a:pt x="996510" y="1013484"/>
                    </a:lnTo>
                    <a:lnTo>
                      <a:pt x="996854" y="1014570"/>
                    </a:lnTo>
                    <a:lnTo>
                      <a:pt x="996243" y="1016203"/>
                    </a:lnTo>
                    <a:lnTo>
                      <a:pt x="995058" y="1016572"/>
                    </a:lnTo>
                    <a:lnTo>
                      <a:pt x="993646" y="1016635"/>
                    </a:lnTo>
                    <a:lnTo>
                      <a:pt x="992451" y="1017298"/>
                    </a:lnTo>
                    <a:lnTo>
                      <a:pt x="991943" y="1018888"/>
                    </a:lnTo>
                    <a:lnTo>
                      <a:pt x="992715" y="1020318"/>
                    </a:lnTo>
                    <a:lnTo>
                      <a:pt x="994070" y="1021854"/>
                    </a:lnTo>
                    <a:lnTo>
                      <a:pt x="995340" y="1023761"/>
                    </a:lnTo>
                    <a:lnTo>
                      <a:pt x="995471" y="1024744"/>
                    </a:lnTo>
                    <a:lnTo>
                      <a:pt x="995105" y="1026864"/>
                    </a:lnTo>
                    <a:lnTo>
                      <a:pt x="995468" y="1027804"/>
                    </a:lnTo>
                    <a:lnTo>
                      <a:pt x="996567" y="1028325"/>
                    </a:lnTo>
                    <a:lnTo>
                      <a:pt x="997756" y="1028147"/>
                    </a:lnTo>
                    <a:lnTo>
                      <a:pt x="998475" y="1027399"/>
                    </a:lnTo>
                    <a:lnTo>
                      <a:pt x="997474" y="1024576"/>
                    </a:lnTo>
                    <a:lnTo>
                      <a:pt x="997305" y="1022345"/>
                    </a:lnTo>
                    <a:lnTo>
                      <a:pt x="997658" y="1020404"/>
                    </a:lnTo>
                    <a:lnTo>
                      <a:pt x="998599" y="1019623"/>
                    </a:lnTo>
                    <a:lnTo>
                      <a:pt x="999657" y="1019064"/>
                    </a:lnTo>
                    <a:lnTo>
                      <a:pt x="1003327" y="1016040"/>
                    </a:lnTo>
                    <a:lnTo>
                      <a:pt x="1004438" y="1014758"/>
                    </a:lnTo>
                    <a:lnTo>
                      <a:pt x="1006521" y="1016413"/>
                    </a:lnTo>
                    <a:lnTo>
                      <a:pt x="1007729" y="1018042"/>
                    </a:lnTo>
                    <a:lnTo>
                      <a:pt x="1009276" y="1018351"/>
                    </a:lnTo>
                    <a:lnTo>
                      <a:pt x="1012378" y="1015973"/>
                    </a:lnTo>
                    <a:lnTo>
                      <a:pt x="1013393" y="1014904"/>
                    </a:lnTo>
                    <a:lnTo>
                      <a:pt x="1014141" y="1014297"/>
                    </a:lnTo>
                    <a:lnTo>
                      <a:pt x="1015086" y="1014045"/>
                    </a:lnTo>
                    <a:lnTo>
                      <a:pt x="1016742" y="1014101"/>
                    </a:lnTo>
                    <a:lnTo>
                      <a:pt x="1018761" y="1014971"/>
                    </a:lnTo>
                    <a:lnTo>
                      <a:pt x="1018921" y="1016484"/>
                    </a:lnTo>
                    <a:lnTo>
                      <a:pt x="1018217" y="1017972"/>
                    </a:lnTo>
                    <a:lnTo>
                      <a:pt x="1017732" y="1018698"/>
                    </a:lnTo>
                    <a:lnTo>
                      <a:pt x="1017523" y="1018668"/>
                    </a:lnTo>
                    <a:lnTo>
                      <a:pt x="1016209" y="1019825"/>
                    </a:lnTo>
                    <a:lnTo>
                      <a:pt x="1015869" y="1020227"/>
                    </a:lnTo>
                    <a:lnTo>
                      <a:pt x="1015708" y="1020898"/>
                    </a:lnTo>
                    <a:lnTo>
                      <a:pt x="1016621" y="1021488"/>
                    </a:lnTo>
                    <a:lnTo>
                      <a:pt x="1016573" y="1022138"/>
                    </a:lnTo>
                    <a:lnTo>
                      <a:pt x="1015121" y="1024645"/>
                    </a:lnTo>
                    <a:lnTo>
                      <a:pt x="1014159" y="1025823"/>
                    </a:lnTo>
                    <a:lnTo>
                      <a:pt x="1013311" y="1026274"/>
                    </a:lnTo>
                    <a:lnTo>
                      <a:pt x="1012269" y="1027150"/>
                    </a:lnTo>
                    <a:lnTo>
                      <a:pt x="1009697" y="1031508"/>
                    </a:lnTo>
                    <a:lnTo>
                      <a:pt x="1009011" y="1033039"/>
                    </a:lnTo>
                    <a:lnTo>
                      <a:pt x="1008248" y="1035619"/>
                    </a:lnTo>
                    <a:lnTo>
                      <a:pt x="1007999" y="1038182"/>
                    </a:lnTo>
                    <a:lnTo>
                      <a:pt x="1008613" y="1040201"/>
                    </a:lnTo>
                    <a:lnTo>
                      <a:pt x="1010523" y="1041156"/>
                    </a:lnTo>
                    <a:lnTo>
                      <a:pt x="1011392" y="1042291"/>
                    </a:lnTo>
                    <a:lnTo>
                      <a:pt x="1015682" y="1052193"/>
                    </a:lnTo>
                    <a:lnTo>
                      <a:pt x="1016300" y="1054942"/>
                    </a:lnTo>
                    <a:lnTo>
                      <a:pt x="1016508" y="1057811"/>
                    </a:lnTo>
                    <a:lnTo>
                      <a:pt x="1016386" y="1060808"/>
                    </a:lnTo>
                    <a:lnTo>
                      <a:pt x="1016867" y="1062690"/>
                    </a:lnTo>
                    <a:lnTo>
                      <a:pt x="1020690" y="1069702"/>
                    </a:lnTo>
                    <a:lnTo>
                      <a:pt x="1023299" y="1078094"/>
                    </a:lnTo>
                    <a:lnTo>
                      <a:pt x="1024532" y="1080246"/>
                    </a:lnTo>
                    <a:lnTo>
                      <a:pt x="1026657" y="1082248"/>
                    </a:lnTo>
                    <a:lnTo>
                      <a:pt x="1027985" y="1083131"/>
                    </a:lnTo>
                    <a:lnTo>
                      <a:pt x="1028391" y="1084531"/>
                    </a:lnTo>
                    <a:lnTo>
                      <a:pt x="1027627" y="1090089"/>
                    </a:lnTo>
                    <a:lnTo>
                      <a:pt x="1027404" y="1097778"/>
                    </a:lnTo>
                    <a:lnTo>
                      <a:pt x="1026445" y="1099062"/>
                    </a:lnTo>
                    <a:lnTo>
                      <a:pt x="1027649" y="1102215"/>
                    </a:lnTo>
                    <a:lnTo>
                      <a:pt x="1030558" y="1107027"/>
                    </a:lnTo>
                    <a:lnTo>
                      <a:pt x="1033764" y="1110695"/>
                    </a:lnTo>
                    <a:lnTo>
                      <a:pt x="1034763" y="1112563"/>
                    </a:lnTo>
                    <a:lnTo>
                      <a:pt x="1034996" y="1115003"/>
                    </a:lnTo>
                    <a:lnTo>
                      <a:pt x="1034203" y="1116852"/>
                    </a:lnTo>
                    <a:lnTo>
                      <a:pt x="1030820" y="1119304"/>
                    </a:lnTo>
                    <a:lnTo>
                      <a:pt x="1029474" y="1121186"/>
                    </a:lnTo>
                    <a:lnTo>
                      <a:pt x="1028770" y="1123951"/>
                    </a:lnTo>
                    <a:lnTo>
                      <a:pt x="1028629" y="1132178"/>
                    </a:lnTo>
                    <a:lnTo>
                      <a:pt x="1027938" y="1132578"/>
                    </a:lnTo>
                    <a:lnTo>
                      <a:pt x="1026528" y="1133852"/>
                    </a:lnTo>
                    <a:lnTo>
                      <a:pt x="1025599" y="1135276"/>
                    </a:lnTo>
                    <a:lnTo>
                      <a:pt x="1026201" y="1136030"/>
                    </a:lnTo>
                    <a:lnTo>
                      <a:pt x="1026991" y="1136684"/>
                    </a:lnTo>
                    <a:lnTo>
                      <a:pt x="1026889" y="1138016"/>
                    </a:lnTo>
                    <a:lnTo>
                      <a:pt x="1026457" y="1139455"/>
                    </a:lnTo>
                    <a:lnTo>
                      <a:pt x="1026311" y="1140456"/>
                    </a:lnTo>
                    <a:lnTo>
                      <a:pt x="1027882" y="1143043"/>
                    </a:lnTo>
                    <a:lnTo>
                      <a:pt x="1028521" y="1144486"/>
                    </a:lnTo>
                    <a:lnTo>
                      <a:pt x="1027327" y="1145959"/>
                    </a:lnTo>
                    <a:lnTo>
                      <a:pt x="1026344" y="1150136"/>
                    </a:lnTo>
                    <a:lnTo>
                      <a:pt x="1025912" y="1151068"/>
                    </a:lnTo>
                    <a:lnTo>
                      <a:pt x="1025947" y="1152941"/>
                    </a:lnTo>
                    <a:lnTo>
                      <a:pt x="1021851" y="1161308"/>
                    </a:lnTo>
                    <a:lnTo>
                      <a:pt x="1015090" y="1171995"/>
                    </a:lnTo>
                    <a:lnTo>
                      <a:pt x="1014010" y="1175888"/>
                    </a:lnTo>
                    <a:lnTo>
                      <a:pt x="1012626" y="1179056"/>
                    </a:lnTo>
                    <a:lnTo>
                      <a:pt x="1012215" y="1180888"/>
                    </a:lnTo>
                    <a:lnTo>
                      <a:pt x="1012129" y="1182898"/>
                    </a:lnTo>
                    <a:lnTo>
                      <a:pt x="1012227" y="1184725"/>
                    </a:lnTo>
                    <a:lnTo>
                      <a:pt x="1012623" y="1186452"/>
                    </a:lnTo>
                    <a:lnTo>
                      <a:pt x="1013328" y="1188166"/>
                    </a:lnTo>
                    <a:lnTo>
                      <a:pt x="1012197" y="1191283"/>
                    </a:lnTo>
                    <a:lnTo>
                      <a:pt x="1013595" y="1194868"/>
                    </a:lnTo>
                    <a:lnTo>
                      <a:pt x="1022114" y="1206886"/>
                    </a:lnTo>
                    <a:lnTo>
                      <a:pt x="1024266" y="1208694"/>
                    </a:lnTo>
                    <a:lnTo>
                      <a:pt x="1025764" y="1209162"/>
                    </a:lnTo>
                    <a:lnTo>
                      <a:pt x="1029572" y="1209700"/>
                    </a:lnTo>
                    <a:lnTo>
                      <a:pt x="1030932" y="1210282"/>
                    </a:lnTo>
                    <a:lnTo>
                      <a:pt x="1031840" y="1211773"/>
                    </a:lnTo>
                    <a:lnTo>
                      <a:pt x="1032112" y="1213628"/>
                    </a:lnTo>
                    <a:lnTo>
                      <a:pt x="1032096" y="1217495"/>
                    </a:lnTo>
                    <a:lnTo>
                      <a:pt x="1034376" y="1226558"/>
                    </a:lnTo>
                    <a:lnTo>
                      <a:pt x="1033603" y="1229244"/>
                    </a:lnTo>
                    <a:lnTo>
                      <a:pt x="1036111" y="1228667"/>
                    </a:lnTo>
                    <a:lnTo>
                      <a:pt x="1038710" y="1229443"/>
                    </a:lnTo>
                    <a:lnTo>
                      <a:pt x="1040727" y="1230617"/>
                    </a:lnTo>
                    <a:lnTo>
                      <a:pt x="1041458" y="1231321"/>
                    </a:lnTo>
                    <a:lnTo>
                      <a:pt x="1043259" y="1230477"/>
                    </a:lnTo>
                    <a:lnTo>
                      <a:pt x="1045093" y="1230832"/>
                    </a:lnTo>
                    <a:lnTo>
                      <a:pt x="1049282" y="1232511"/>
                    </a:lnTo>
                    <a:lnTo>
                      <a:pt x="1048570" y="1238395"/>
                    </a:lnTo>
                    <a:lnTo>
                      <a:pt x="1047387" y="1243442"/>
                    </a:lnTo>
                    <a:lnTo>
                      <a:pt x="1045742" y="1247779"/>
                    </a:lnTo>
                    <a:lnTo>
                      <a:pt x="1041627" y="1255635"/>
                    </a:lnTo>
                    <a:lnTo>
                      <a:pt x="1038710" y="1270700"/>
                    </a:lnTo>
                    <a:lnTo>
                      <a:pt x="1038403" y="1271538"/>
                    </a:lnTo>
                    <a:lnTo>
                      <a:pt x="1037961" y="1272447"/>
                    </a:lnTo>
                    <a:lnTo>
                      <a:pt x="1037583" y="1273574"/>
                    </a:lnTo>
                    <a:lnTo>
                      <a:pt x="1037525" y="1275028"/>
                    </a:lnTo>
                    <a:lnTo>
                      <a:pt x="1038057" y="1276559"/>
                    </a:lnTo>
                    <a:lnTo>
                      <a:pt x="1039999" y="1279685"/>
                    </a:lnTo>
                    <a:lnTo>
                      <a:pt x="1040365" y="1281052"/>
                    </a:lnTo>
                    <a:lnTo>
                      <a:pt x="1040706" y="1281762"/>
                    </a:lnTo>
                    <a:lnTo>
                      <a:pt x="1042283" y="1283266"/>
                    </a:lnTo>
                    <a:lnTo>
                      <a:pt x="1042838" y="1284504"/>
                    </a:lnTo>
                    <a:lnTo>
                      <a:pt x="1044031" y="1288151"/>
                    </a:lnTo>
                    <a:lnTo>
                      <a:pt x="1052893" y="1295646"/>
                    </a:lnTo>
                    <a:lnTo>
                      <a:pt x="1054515" y="1298024"/>
                    </a:lnTo>
                    <a:lnTo>
                      <a:pt x="1056682" y="1302455"/>
                    </a:lnTo>
                    <a:lnTo>
                      <a:pt x="1058419" y="1304602"/>
                    </a:lnTo>
                    <a:lnTo>
                      <a:pt x="1060386" y="1305914"/>
                    </a:lnTo>
                    <a:lnTo>
                      <a:pt x="1065015" y="1307909"/>
                    </a:lnTo>
                    <a:lnTo>
                      <a:pt x="1066854" y="1309421"/>
                    </a:lnTo>
                    <a:lnTo>
                      <a:pt x="1069154" y="1312556"/>
                    </a:lnTo>
                    <a:lnTo>
                      <a:pt x="1069761" y="1314065"/>
                    </a:lnTo>
                    <a:lnTo>
                      <a:pt x="1070630" y="1314351"/>
                    </a:lnTo>
                    <a:lnTo>
                      <a:pt x="1071732" y="1314469"/>
                    </a:lnTo>
                    <a:lnTo>
                      <a:pt x="1072734" y="1314811"/>
                    </a:lnTo>
                    <a:lnTo>
                      <a:pt x="1080551" y="1320754"/>
                    </a:lnTo>
                    <a:lnTo>
                      <a:pt x="1085060" y="1322553"/>
                    </a:lnTo>
                    <a:lnTo>
                      <a:pt x="1091724" y="1320588"/>
                    </a:lnTo>
                    <a:lnTo>
                      <a:pt x="1093358" y="1322021"/>
                    </a:lnTo>
                    <a:lnTo>
                      <a:pt x="1095158" y="1326053"/>
                    </a:lnTo>
                    <a:lnTo>
                      <a:pt x="1098037" y="1329621"/>
                    </a:lnTo>
                    <a:lnTo>
                      <a:pt x="1099698" y="1331184"/>
                    </a:lnTo>
                    <a:lnTo>
                      <a:pt x="1100887" y="1331885"/>
                    </a:lnTo>
                    <a:lnTo>
                      <a:pt x="1103280" y="1333702"/>
                    </a:lnTo>
                    <a:lnTo>
                      <a:pt x="1105998" y="1337044"/>
                    </a:lnTo>
                    <a:lnTo>
                      <a:pt x="1109452" y="1339509"/>
                    </a:lnTo>
                    <a:lnTo>
                      <a:pt x="1114040" y="1338605"/>
                    </a:lnTo>
                    <a:lnTo>
                      <a:pt x="1115827" y="1339135"/>
                    </a:lnTo>
                    <a:lnTo>
                      <a:pt x="1118506" y="1337722"/>
                    </a:lnTo>
                    <a:lnTo>
                      <a:pt x="1122747" y="1334084"/>
                    </a:lnTo>
                    <a:lnTo>
                      <a:pt x="1123996" y="1332146"/>
                    </a:lnTo>
                    <a:lnTo>
                      <a:pt x="1124667" y="1329768"/>
                    </a:lnTo>
                    <a:lnTo>
                      <a:pt x="1124796" y="1327144"/>
                    </a:lnTo>
                    <a:lnTo>
                      <a:pt x="1124482" y="1324475"/>
                    </a:lnTo>
                    <a:lnTo>
                      <a:pt x="1125237" y="1324552"/>
                    </a:lnTo>
                    <a:lnTo>
                      <a:pt x="1125643" y="1326531"/>
                    </a:lnTo>
                    <a:lnTo>
                      <a:pt x="1127734" y="1329179"/>
                    </a:lnTo>
                    <a:lnTo>
                      <a:pt x="1128033" y="1331560"/>
                    </a:lnTo>
                    <a:lnTo>
                      <a:pt x="1128214" y="1332214"/>
                    </a:lnTo>
                    <a:lnTo>
                      <a:pt x="1129214" y="1333375"/>
                    </a:lnTo>
                    <a:lnTo>
                      <a:pt x="1129421" y="1333946"/>
                    </a:lnTo>
                    <a:lnTo>
                      <a:pt x="1129229" y="1334562"/>
                    </a:lnTo>
                    <a:lnTo>
                      <a:pt x="1128584" y="1335492"/>
                    </a:lnTo>
                    <a:lnTo>
                      <a:pt x="1127345" y="1339475"/>
                    </a:lnTo>
                    <a:lnTo>
                      <a:pt x="1127227" y="1340830"/>
                    </a:lnTo>
                    <a:lnTo>
                      <a:pt x="1127853" y="1342863"/>
                    </a:lnTo>
                    <a:lnTo>
                      <a:pt x="1130283" y="1346574"/>
                    </a:lnTo>
                    <a:lnTo>
                      <a:pt x="1130773" y="1347894"/>
                    </a:lnTo>
                    <a:lnTo>
                      <a:pt x="1135876" y="1356010"/>
                    </a:lnTo>
                    <a:lnTo>
                      <a:pt x="1137545" y="1354592"/>
                    </a:lnTo>
                    <a:lnTo>
                      <a:pt x="1140014" y="1355026"/>
                    </a:lnTo>
                    <a:lnTo>
                      <a:pt x="1146529" y="1357391"/>
                    </a:lnTo>
                    <a:lnTo>
                      <a:pt x="1149091" y="1358884"/>
                    </a:lnTo>
                    <a:lnTo>
                      <a:pt x="1150246" y="1359268"/>
                    </a:lnTo>
                    <a:lnTo>
                      <a:pt x="1151266" y="1359151"/>
                    </a:lnTo>
                    <a:lnTo>
                      <a:pt x="1154209" y="1357898"/>
                    </a:lnTo>
                    <a:lnTo>
                      <a:pt x="1170514" y="1359848"/>
                    </a:lnTo>
                    <a:lnTo>
                      <a:pt x="1174134" y="1358118"/>
                    </a:lnTo>
                    <a:lnTo>
                      <a:pt x="1174411" y="1355816"/>
                    </a:lnTo>
                    <a:lnTo>
                      <a:pt x="1173581" y="1353143"/>
                    </a:lnTo>
                    <a:lnTo>
                      <a:pt x="1172268" y="1350886"/>
                    </a:lnTo>
                    <a:lnTo>
                      <a:pt x="1169669" y="1348697"/>
                    </a:lnTo>
                    <a:lnTo>
                      <a:pt x="1168939" y="1346660"/>
                    </a:lnTo>
                    <a:lnTo>
                      <a:pt x="1169474" y="1345561"/>
                    </a:lnTo>
                    <a:lnTo>
                      <a:pt x="1171795" y="1347202"/>
                    </a:lnTo>
                    <a:lnTo>
                      <a:pt x="1174163" y="1350957"/>
                    </a:lnTo>
                    <a:lnTo>
                      <a:pt x="1178506" y="1365773"/>
                    </a:lnTo>
                    <a:lnTo>
                      <a:pt x="1184806" y="1375437"/>
                    </a:lnTo>
                    <a:lnTo>
                      <a:pt x="1185651" y="1377688"/>
                    </a:lnTo>
                    <a:lnTo>
                      <a:pt x="1185657" y="1380890"/>
                    </a:lnTo>
                    <a:lnTo>
                      <a:pt x="1186188" y="1384381"/>
                    </a:lnTo>
                    <a:lnTo>
                      <a:pt x="1187181" y="1387805"/>
                    </a:lnTo>
                    <a:lnTo>
                      <a:pt x="1188605" y="1390850"/>
                    </a:lnTo>
                    <a:lnTo>
                      <a:pt x="1187804" y="1394200"/>
                    </a:lnTo>
                    <a:lnTo>
                      <a:pt x="1188713" y="1397445"/>
                    </a:lnTo>
                    <a:lnTo>
                      <a:pt x="1188522" y="1399535"/>
                    </a:lnTo>
                    <a:lnTo>
                      <a:pt x="1184422" y="1399397"/>
                    </a:lnTo>
                    <a:lnTo>
                      <a:pt x="1186152" y="1400482"/>
                    </a:lnTo>
                    <a:lnTo>
                      <a:pt x="1187443" y="1401923"/>
                    </a:lnTo>
                    <a:lnTo>
                      <a:pt x="1189684" y="1406253"/>
                    </a:lnTo>
                    <a:lnTo>
                      <a:pt x="1197266" y="1416776"/>
                    </a:lnTo>
                    <a:lnTo>
                      <a:pt x="1201430" y="1417879"/>
                    </a:lnTo>
                    <a:lnTo>
                      <a:pt x="1209283" y="1419020"/>
                    </a:lnTo>
                    <a:lnTo>
                      <a:pt x="1206995" y="1411138"/>
                    </a:lnTo>
                    <a:lnTo>
                      <a:pt x="1206406" y="1409823"/>
                    </a:lnTo>
                    <a:lnTo>
                      <a:pt x="1206648" y="1408491"/>
                    </a:lnTo>
                    <a:lnTo>
                      <a:pt x="1206901" y="1400013"/>
                    </a:lnTo>
                    <a:lnTo>
                      <a:pt x="1215414" y="1403899"/>
                    </a:lnTo>
                    <a:lnTo>
                      <a:pt x="1217820" y="1406832"/>
                    </a:lnTo>
                    <a:lnTo>
                      <a:pt x="1218326" y="1418629"/>
                    </a:lnTo>
                    <a:lnTo>
                      <a:pt x="1219777" y="1422637"/>
                    </a:lnTo>
                    <a:lnTo>
                      <a:pt x="1222357" y="1425760"/>
                    </a:lnTo>
                    <a:lnTo>
                      <a:pt x="1225829" y="1428917"/>
                    </a:lnTo>
                    <a:lnTo>
                      <a:pt x="1228157" y="1430508"/>
                    </a:lnTo>
                    <a:lnTo>
                      <a:pt x="1230465" y="1431248"/>
                    </a:lnTo>
                    <a:lnTo>
                      <a:pt x="1235969" y="1431808"/>
                    </a:lnTo>
                    <a:lnTo>
                      <a:pt x="1236402" y="1431293"/>
                    </a:lnTo>
                    <a:lnTo>
                      <a:pt x="1236711" y="1430106"/>
                    </a:lnTo>
                    <a:lnTo>
                      <a:pt x="1237120" y="1428920"/>
                    </a:lnTo>
                    <a:lnTo>
                      <a:pt x="1237945" y="1428459"/>
                    </a:lnTo>
                    <a:lnTo>
                      <a:pt x="1238666" y="1428665"/>
                    </a:lnTo>
                    <a:lnTo>
                      <a:pt x="1239727" y="1429334"/>
                    </a:lnTo>
                    <a:lnTo>
                      <a:pt x="1240340" y="1429528"/>
                    </a:lnTo>
                    <a:lnTo>
                      <a:pt x="1241129" y="1429328"/>
                    </a:lnTo>
                    <a:lnTo>
                      <a:pt x="1243293" y="1428155"/>
                    </a:lnTo>
                    <a:lnTo>
                      <a:pt x="1244560" y="1429271"/>
                    </a:lnTo>
                    <a:lnTo>
                      <a:pt x="1247859" y="1433795"/>
                    </a:lnTo>
                    <a:lnTo>
                      <a:pt x="1248474" y="1435412"/>
                    </a:lnTo>
                    <a:lnTo>
                      <a:pt x="1249519" y="1436557"/>
                    </a:lnTo>
                    <a:lnTo>
                      <a:pt x="1257344" y="1438602"/>
                    </a:lnTo>
                    <a:lnTo>
                      <a:pt x="1263999" y="1441720"/>
                    </a:lnTo>
                    <a:lnTo>
                      <a:pt x="1266928" y="1442344"/>
                    </a:lnTo>
                    <a:lnTo>
                      <a:pt x="1265885" y="1444860"/>
                    </a:lnTo>
                    <a:lnTo>
                      <a:pt x="1266555" y="1447101"/>
                    </a:lnTo>
                    <a:lnTo>
                      <a:pt x="1269410" y="1451518"/>
                    </a:lnTo>
                    <a:lnTo>
                      <a:pt x="1266781" y="1451883"/>
                    </a:lnTo>
                    <a:lnTo>
                      <a:pt x="1264264" y="1452727"/>
                    </a:lnTo>
                    <a:lnTo>
                      <a:pt x="1265399" y="1453926"/>
                    </a:lnTo>
                    <a:lnTo>
                      <a:pt x="1265710" y="1455203"/>
                    </a:lnTo>
                    <a:lnTo>
                      <a:pt x="1265160" y="1456394"/>
                    </a:lnTo>
                    <a:lnTo>
                      <a:pt x="1263820" y="1457306"/>
                    </a:lnTo>
                    <a:lnTo>
                      <a:pt x="1266706" y="1458945"/>
                    </a:lnTo>
                    <a:lnTo>
                      <a:pt x="1268003" y="1459897"/>
                    </a:lnTo>
                    <a:lnTo>
                      <a:pt x="1270694" y="1464531"/>
                    </a:lnTo>
                    <a:lnTo>
                      <a:pt x="1270973" y="1465221"/>
                    </a:lnTo>
                    <a:lnTo>
                      <a:pt x="1271813" y="1465793"/>
                    </a:lnTo>
                    <a:lnTo>
                      <a:pt x="1275948" y="1469348"/>
                    </a:lnTo>
                    <a:lnTo>
                      <a:pt x="1279108" y="1470873"/>
                    </a:lnTo>
                    <a:lnTo>
                      <a:pt x="1279792" y="1472033"/>
                    </a:lnTo>
                    <a:lnTo>
                      <a:pt x="1278785" y="1474043"/>
                    </a:lnTo>
                    <a:lnTo>
                      <a:pt x="1280444" y="1474719"/>
                    </a:lnTo>
                    <a:lnTo>
                      <a:pt x="1282811" y="1474689"/>
                    </a:lnTo>
                    <a:lnTo>
                      <a:pt x="1285039" y="1474156"/>
                    </a:lnTo>
                    <a:lnTo>
                      <a:pt x="1286374" y="1473202"/>
                    </a:lnTo>
                    <a:lnTo>
                      <a:pt x="1286705" y="1471753"/>
                    </a:lnTo>
                    <a:lnTo>
                      <a:pt x="1285539" y="1471292"/>
                    </a:lnTo>
                    <a:lnTo>
                      <a:pt x="1283622" y="1470958"/>
                    </a:lnTo>
                    <a:lnTo>
                      <a:pt x="1281667" y="1469993"/>
                    </a:lnTo>
                    <a:lnTo>
                      <a:pt x="1283122" y="1468628"/>
                    </a:lnTo>
                    <a:lnTo>
                      <a:pt x="1284672" y="1468400"/>
                    </a:lnTo>
                    <a:lnTo>
                      <a:pt x="1286229" y="1468491"/>
                    </a:lnTo>
                    <a:lnTo>
                      <a:pt x="1287647" y="1467908"/>
                    </a:lnTo>
                    <a:lnTo>
                      <a:pt x="1288537" y="1466469"/>
                    </a:lnTo>
                    <a:lnTo>
                      <a:pt x="1288317" y="1465010"/>
                    </a:lnTo>
                    <a:lnTo>
                      <a:pt x="1287367" y="1463851"/>
                    </a:lnTo>
                    <a:lnTo>
                      <a:pt x="1286071" y="1463291"/>
                    </a:lnTo>
                    <a:lnTo>
                      <a:pt x="1284993" y="1462436"/>
                    </a:lnTo>
                    <a:lnTo>
                      <a:pt x="1284403" y="1460617"/>
                    </a:lnTo>
                    <a:lnTo>
                      <a:pt x="1284544" y="1458572"/>
                    </a:lnTo>
                    <a:lnTo>
                      <a:pt x="1285567" y="1456989"/>
                    </a:lnTo>
                    <a:lnTo>
                      <a:pt x="1287426" y="1456530"/>
                    </a:lnTo>
                    <a:lnTo>
                      <a:pt x="1288647" y="1457751"/>
                    </a:lnTo>
                    <a:lnTo>
                      <a:pt x="1289800" y="1459443"/>
                    </a:lnTo>
                    <a:lnTo>
                      <a:pt x="1291402" y="1460411"/>
                    </a:lnTo>
                    <a:lnTo>
                      <a:pt x="1294577" y="1460782"/>
                    </a:lnTo>
                    <a:lnTo>
                      <a:pt x="1295675" y="1460259"/>
                    </a:lnTo>
                    <a:lnTo>
                      <a:pt x="1297339" y="1458770"/>
                    </a:lnTo>
                    <a:lnTo>
                      <a:pt x="1299569" y="1457367"/>
                    </a:lnTo>
                    <a:lnTo>
                      <a:pt x="1300265" y="1458402"/>
                    </a:lnTo>
                    <a:lnTo>
                      <a:pt x="1299740" y="1465576"/>
                    </a:lnTo>
                    <a:lnTo>
                      <a:pt x="1300171" y="1469779"/>
                    </a:lnTo>
                    <a:lnTo>
                      <a:pt x="1301600" y="1473246"/>
                    </a:lnTo>
                    <a:lnTo>
                      <a:pt x="1304443" y="1474368"/>
                    </a:lnTo>
                    <a:lnTo>
                      <a:pt x="1303361" y="1475923"/>
                    </a:lnTo>
                    <a:lnTo>
                      <a:pt x="1302936" y="1477638"/>
                    </a:lnTo>
                    <a:lnTo>
                      <a:pt x="1303584" y="1478838"/>
                    </a:lnTo>
                    <a:lnTo>
                      <a:pt x="1305655" y="1478810"/>
                    </a:lnTo>
                    <a:lnTo>
                      <a:pt x="1307050" y="1477854"/>
                    </a:lnTo>
                    <a:lnTo>
                      <a:pt x="1307546" y="1476445"/>
                    </a:lnTo>
                    <a:lnTo>
                      <a:pt x="1307848" y="1474790"/>
                    </a:lnTo>
                    <a:lnTo>
                      <a:pt x="1308710" y="1473072"/>
                    </a:lnTo>
                    <a:lnTo>
                      <a:pt x="1309684" y="1474161"/>
                    </a:lnTo>
                    <a:lnTo>
                      <a:pt x="1310005" y="1475282"/>
                    </a:lnTo>
                    <a:lnTo>
                      <a:pt x="1309813" y="1476407"/>
                    </a:lnTo>
                    <a:lnTo>
                      <a:pt x="1309095" y="1477494"/>
                    </a:lnTo>
                    <a:lnTo>
                      <a:pt x="1311598" y="1476697"/>
                    </a:lnTo>
                    <a:lnTo>
                      <a:pt x="1312594" y="1476196"/>
                    </a:lnTo>
                    <a:lnTo>
                      <a:pt x="1312436" y="1477772"/>
                    </a:lnTo>
                    <a:lnTo>
                      <a:pt x="1311845" y="1479138"/>
                    </a:lnTo>
                    <a:lnTo>
                      <a:pt x="1310856" y="1480268"/>
                    </a:lnTo>
                    <a:lnTo>
                      <a:pt x="1309628" y="1481210"/>
                    </a:lnTo>
                    <a:lnTo>
                      <a:pt x="1311926" y="1482856"/>
                    </a:lnTo>
                    <a:lnTo>
                      <a:pt x="1312635" y="1483245"/>
                    </a:lnTo>
                    <a:lnTo>
                      <a:pt x="1312081" y="1483957"/>
                    </a:lnTo>
                    <a:lnTo>
                      <a:pt x="1311682" y="1484995"/>
                    </a:lnTo>
                    <a:lnTo>
                      <a:pt x="1311468" y="1486245"/>
                    </a:lnTo>
                    <a:lnTo>
                      <a:pt x="1311445" y="1487646"/>
                    </a:lnTo>
                    <a:lnTo>
                      <a:pt x="1316278" y="1485992"/>
                    </a:lnTo>
                    <a:lnTo>
                      <a:pt x="1318634" y="1485467"/>
                    </a:lnTo>
                    <a:lnTo>
                      <a:pt x="1320711" y="1485963"/>
                    </a:lnTo>
                    <a:lnTo>
                      <a:pt x="1320821" y="1482915"/>
                    </a:lnTo>
                    <a:lnTo>
                      <a:pt x="1323703" y="1484704"/>
                    </a:lnTo>
                    <a:lnTo>
                      <a:pt x="1325982" y="1488348"/>
                    </a:lnTo>
                    <a:lnTo>
                      <a:pt x="1324332" y="1490846"/>
                    </a:lnTo>
                    <a:lnTo>
                      <a:pt x="1324836" y="1491892"/>
                    </a:lnTo>
                    <a:lnTo>
                      <a:pt x="1326269" y="1493674"/>
                    </a:lnTo>
                    <a:lnTo>
                      <a:pt x="1326541" y="1494301"/>
                    </a:lnTo>
                    <a:lnTo>
                      <a:pt x="1326803" y="1495596"/>
                    </a:lnTo>
                    <a:lnTo>
                      <a:pt x="1327690" y="1496071"/>
                    </a:lnTo>
                    <a:lnTo>
                      <a:pt x="1328732" y="1496277"/>
                    </a:lnTo>
                    <a:lnTo>
                      <a:pt x="1329507" y="1496878"/>
                    </a:lnTo>
                    <a:lnTo>
                      <a:pt x="1330345" y="1499569"/>
                    </a:lnTo>
                    <a:lnTo>
                      <a:pt x="1329957" y="1501352"/>
                    </a:lnTo>
                    <a:lnTo>
                      <a:pt x="1329131" y="1502893"/>
                    </a:lnTo>
                    <a:lnTo>
                      <a:pt x="1328692" y="1504883"/>
                    </a:lnTo>
                    <a:lnTo>
                      <a:pt x="1329569" y="1508929"/>
                    </a:lnTo>
                    <a:lnTo>
                      <a:pt x="1331741" y="1511637"/>
                    </a:lnTo>
                    <a:lnTo>
                      <a:pt x="1337542" y="1516622"/>
                    </a:lnTo>
                    <a:lnTo>
                      <a:pt x="1334470" y="1516847"/>
                    </a:lnTo>
                    <a:lnTo>
                      <a:pt x="1335100" y="1519153"/>
                    </a:lnTo>
                    <a:lnTo>
                      <a:pt x="1337142" y="1522242"/>
                    </a:lnTo>
                    <a:lnTo>
                      <a:pt x="1338349" y="1524829"/>
                    </a:lnTo>
                    <a:lnTo>
                      <a:pt x="1337354" y="1524191"/>
                    </a:lnTo>
                    <a:lnTo>
                      <a:pt x="1336352" y="1523893"/>
                    </a:lnTo>
                    <a:lnTo>
                      <a:pt x="1335333" y="1523954"/>
                    </a:lnTo>
                    <a:lnTo>
                      <a:pt x="1334193" y="1524342"/>
                    </a:lnTo>
                    <a:lnTo>
                      <a:pt x="1333596" y="1522890"/>
                    </a:lnTo>
                    <a:lnTo>
                      <a:pt x="1332460" y="1522183"/>
                    </a:lnTo>
                    <a:lnTo>
                      <a:pt x="1331217" y="1522229"/>
                    </a:lnTo>
                    <a:lnTo>
                      <a:pt x="1330226" y="1522984"/>
                    </a:lnTo>
                    <a:lnTo>
                      <a:pt x="1329463" y="1521024"/>
                    </a:lnTo>
                    <a:lnTo>
                      <a:pt x="1328544" y="1519535"/>
                    </a:lnTo>
                    <a:lnTo>
                      <a:pt x="1327353" y="1518503"/>
                    </a:lnTo>
                    <a:lnTo>
                      <a:pt x="1325790" y="1517928"/>
                    </a:lnTo>
                    <a:lnTo>
                      <a:pt x="1326577" y="1516563"/>
                    </a:lnTo>
                    <a:lnTo>
                      <a:pt x="1326980" y="1514931"/>
                    </a:lnTo>
                    <a:lnTo>
                      <a:pt x="1326948" y="1513226"/>
                    </a:lnTo>
                    <a:lnTo>
                      <a:pt x="1326419" y="1511761"/>
                    </a:lnTo>
                    <a:lnTo>
                      <a:pt x="1325918" y="1511171"/>
                    </a:lnTo>
                    <a:lnTo>
                      <a:pt x="1324323" y="1509923"/>
                    </a:lnTo>
                    <a:lnTo>
                      <a:pt x="1323664" y="1509645"/>
                    </a:lnTo>
                    <a:lnTo>
                      <a:pt x="1322491" y="1509774"/>
                    </a:lnTo>
                    <a:lnTo>
                      <a:pt x="1322160" y="1510309"/>
                    </a:lnTo>
                    <a:lnTo>
                      <a:pt x="1322259" y="1511277"/>
                    </a:lnTo>
                    <a:lnTo>
                      <a:pt x="1321306" y="1512432"/>
                    </a:lnTo>
                    <a:lnTo>
                      <a:pt x="1320727" y="1513576"/>
                    </a:lnTo>
                    <a:lnTo>
                      <a:pt x="1319817" y="1514310"/>
                    </a:lnTo>
                    <a:lnTo>
                      <a:pt x="1317840" y="1514326"/>
                    </a:lnTo>
                    <a:lnTo>
                      <a:pt x="1316077" y="1513685"/>
                    </a:lnTo>
                    <a:lnTo>
                      <a:pt x="1315539" y="1512773"/>
                    </a:lnTo>
                    <a:lnTo>
                      <a:pt x="1315194" y="1511628"/>
                    </a:lnTo>
                    <a:lnTo>
                      <a:pt x="1314115" y="1510334"/>
                    </a:lnTo>
                    <a:lnTo>
                      <a:pt x="1311438" y="1509196"/>
                    </a:lnTo>
                    <a:lnTo>
                      <a:pt x="1311568" y="1511315"/>
                    </a:lnTo>
                    <a:lnTo>
                      <a:pt x="1312815" y="1514732"/>
                    </a:lnTo>
                    <a:lnTo>
                      <a:pt x="1313394" y="1517456"/>
                    </a:lnTo>
                    <a:lnTo>
                      <a:pt x="1312153" y="1520097"/>
                    </a:lnTo>
                    <a:lnTo>
                      <a:pt x="1309787" y="1522587"/>
                    </a:lnTo>
                    <a:lnTo>
                      <a:pt x="1307024" y="1524054"/>
                    </a:lnTo>
                    <a:lnTo>
                      <a:pt x="1304461" y="1523567"/>
                    </a:lnTo>
                    <a:lnTo>
                      <a:pt x="1304825" y="1525798"/>
                    </a:lnTo>
                    <a:lnTo>
                      <a:pt x="1305661" y="1527723"/>
                    </a:lnTo>
                    <a:lnTo>
                      <a:pt x="1307805" y="1531084"/>
                    </a:lnTo>
                    <a:lnTo>
                      <a:pt x="1307974" y="1531646"/>
                    </a:lnTo>
                    <a:lnTo>
                      <a:pt x="1308170" y="1533284"/>
                    </a:lnTo>
                    <a:lnTo>
                      <a:pt x="1308351" y="1533826"/>
                    </a:lnTo>
                    <a:lnTo>
                      <a:pt x="1309089" y="1534304"/>
                    </a:lnTo>
                    <a:lnTo>
                      <a:pt x="1310710" y="1534386"/>
                    </a:lnTo>
                    <a:lnTo>
                      <a:pt x="1311238" y="1534606"/>
                    </a:lnTo>
                    <a:lnTo>
                      <a:pt x="1311977" y="1536318"/>
                    </a:lnTo>
                    <a:lnTo>
                      <a:pt x="1311540" y="1537607"/>
                    </a:lnTo>
                    <a:lnTo>
                      <a:pt x="1309346" y="1540254"/>
                    </a:lnTo>
                    <a:lnTo>
                      <a:pt x="1311161" y="1541325"/>
                    </a:lnTo>
                    <a:lnTo>
                      <a:pt x="1312389" y="1545837"/>
                    </a:lnTo>
                    <a:lnTo>
                      <a:pt x="1314905" y="1547149"/>
                    </a:lnTo>
                    <a:lnTo>
                      <a:pt x="1315500" y="1547846"/>
                    </a:lnTo>
                    <a:lnTo>
                      <a:pt x="1316989" y="1551123"/>
                    </a:lnTo>
                    <a:lnTo>
                      <a:pt x="1317239" y="1552322"/>
                    </a:lnTo>
                    <a:lnTo>
                      <a:pt x="1317749" y="1552998"/>
                    </a:lnTo>
                    <a:lnTo>
                      <a:pt x="1319029" y="1552860"/>
                    </a:lnTo>
                    <a:lnTo>
                      <a:pt x="1320455" y="1552441"/>
                    </a:lnTo>
                    <a:lnTo>
                      <a:pt x="1321365" y="1552271"/>
                    </a:lnTo>
                    <a:lnTo>
                      <a:pt x="1322790" y="1552926"/>
                    </a:lnTo>
                    <a:lnTo>
                      <a:pt x="1323547" y="1553759"/>
                    </a:lnTo>
                    <a:lnTo>
                      <a:pt x="1323976" y="1554840"/>
                    </a:lnTo>
                    <a:lnTo>
                      <a:pt x="1324328" y="1556274"/>
                    </a:lnTo>
                    <a:lnTo>
                      <a:pt x="1324477" y="1562044"/>
                    </a:lnTo>
                    <a:lnTo>
                      <a:pt x="1324150" y="1562740"/>
                    </a:lnTo>
                    <a:lnTo>
                      <a:pt x="1323523" y="1563304"/>
                    </a:lnTo>
                    <a:lnTo>
                      <a:pt x="1322893" y="1564081"/>
                    </a:lnTo>
                    <a:lnTo>
                      <a:pt x="1322479" y="1565436"/>
                    </a:lnTo>
                    <a:lnTo>
                      <a:pt x="1322245" y="1566760"/>
                    </a:lnTo>
                    <a:lnTo>
                      <a:pt x="1321818" y="1567762"/>
                    </a:lnTo>
                    <a:lnTo>
                      <a:pt x="1321237" y="1568545"/>
                    </a:lnTo>
                    <a:lnTo>
                      <a:pt x="1320522" y="1569205"/>
                    </a:lnTo>
                    <a:lnTo>
                      <a:pt x="1322731" y="1569060"/>
                    </a:lnTo>
                    <a:lnTo>
                      <a:pt x="1324523" y="1567483"/>
                    </a:lnTo>
                    <a:lnTo>
                      <a:pt x="1326855" y="1563716"/>
                    </a:lnTo>
                    <a:lnTo>
                      <a:pt x="1328361" y="1565253"/>
                    </a:lnTo>
                    <a:lnTo>
                      <a:pt x="1329471" y="1566851"/>
                    </a:lnTo>
                    <a:lnTo>
                      <a:pt x="1330708" y="1568145"/>
                    </a:lnTo>
                    <a:lnTo>
                      <a:pt x="1332520" y="1568826"/>
                    </a:lnTo>
                    <a:lnTo>
                      <a:pt x="1336192" y="1568407"/>
                    </a:lnTo>
                    <a:lnTo>
                      <a:pt x="1337962" y="1568638"/>
                    </a:lnTo>
                    <a:lnTo>
                      <a:pt x="1338615" y="1569991"/>
                    </a:lnTo>
                    <a:lnTo>
                      <a:pt x="1341141" y="1573012"/>
                    </a:lnTo>
                    <a:lnTo>
                      <a:pt x="1342418" y="1574121"/>
                    </a:lnTo>
                    <a:lnTo>
                      <a:pt x="1343025" y="1573937"/>
                    </a:lnTo>
                    <a:lnTo>
                      <a:pt x="1343407" y="1573280"/>
                    </a:lnTo>
                    <a:lnTo>
                      <a:pt x="1344049" y="1572952"/>
                    </a:lnTo>
                    <a:lnTo>
                      <a:pt x="1345723" y="1573066"/>
                    </a:lnTo>
                    <a:lnTo>
                      <a:pt x="1347682" y="1573447"/>
                    </a:lnTo>
                    <a:lnTo>
                      <a:pt x="1349149" y="1574600"/>
                    </a:lnTo>
                    <a:lnTo>
                      <a:pt x="1349380" y="1577074"/>
                    </a:lnTo>
                    <a:lnTo>
                      <a:pt x="1347415" y="1576096"/>
                    </a:lnTo>
                    <a:lnTo>
                      <a:pt x="1345141" y="1575358"/>
                    </a:lnTo>
                    <a:lnTo>
                      <a:pt x="1343841" y="1575693"/>
                    </a:lnTo>
                    <a:lnTo>
                      <a:pt x="1344804" y="1577903"/>
                    </a:lnTo>
                    <a:lnTo>
                      <a:pt x="1345003" y="1580033"/>
                    </a:lnTo>
                    <a:lnTo>
                      <a:pt x="1343702" y="1581782"/>
                    </a:lnTo>
                    <a:lnTo>
                      <a:pt x="1343098" y="1583062"/>
                    </a:lnTo>
                    <a:lnTo>
                      <a:pt x="1345379" y="1583811"/>
                    </a:lnTo>
                    <a:lnTo>
                      <a:pt x="1349453" y="1582997"/>
                    </a:lnTo>
                    <a:lnTo>
                      <a:pt x="1351313" y="1583197"/>
                    </a:lnTo>
                    <a:lnTo>
                      <a:pt x="1351913" y="1585035"/>
                    </a:lnTo>
                    <a:lnTo>
                      <a:pt x="1352809" y="1586375"/>
                    </a:lnTo>
                    <a:lnTo>
                      <a:pt x="1357571" y="1587391"/>
                    </a:lnTo>
                    <a:lnTo>
                      <a:pt x="1358870" y="1589078"/>
                    </a:lnTo>
                    <a:lnTo>
                      <a:pt x="1359071" y="1591252"/>
                    </a:lnTo>
                    <a:lnTo>
                      <a:pt x="1359913" y="1593013"/>
                    </a:lnTo>
                    <a:lnTo>
                      <a:pt x="1361201" y="1594252"/>
                    </a:lnTo>
                    <a:lnTo>
                      <a:pt x="1362718" y="1594817"/>
                    </a:lnTo>
                    <a:lnTo>
                      <a:pt x="1362891" y="1595668"/>
                    </a:lnTo>
                    <a:lnTo>
                      <a:pt x="1365858" y="1600621"/>
                    </a:lnTo>
                    <a:lnTo>
                      <a:pt x="1365358" y="1605308"/>
                    </a:lnTo>
                    <a:lnTo>
                      <a:pt x="1360437" y="1611889"/>
                    </a:lnTo>
                    <a:lnTo>
                      <a:pt x="1359945" y="1616959"/>
                    </a:lnTo>
                    <a:lnTo>
                      <a:pt x="1362687" y="1624227"/>
                    </a:lnTo>
                    <a:lnTo>
                      <a:pt x="1363583" y="1625442"/>
                    </a:lnTo>
                    <a:lnTo>
                      <a:pt x="1364568" y="1625008"/>
                    </a:lnTo>
                    <a:lnTo>
                      <a:pt x="1365728" y="1622678"/>
                    </a:lnTo>
                    <a:lnTo>
                      <a:pt x="1366374" y="1622203"/>
                    </a:lnTo>
                    <a:lnTo>
                      <a:pt x="1367408" y="1622327"/>
                    </a:lnTo>
                    <a:lnTo>
                      <a:pt x="1367535" y="1622503"/>
                    </a:lnTo>
                    <a:lnTo>
                      <a:pt x="1367567" y="1623028"/>
                    </a:lnTo>
                    <a:lnTo>
                      <a:pt x="1368261" y="1624219"/>
                    </a:lnTo>
                    <a:lnTo>
                      <a:pt x="1368333" y="1624717"/>
                    </a:lnTo>
                    <a:lnTo>
                      <a:pt x="1368145" y="1625290"/>
                    </a:lnTo>
                    <a:lnTo>
                      <a:pt x="1368045" y="1625757"/>
                    </a:lnTo>
                    <a:lnTo>
                      <a:pt x="1368476" y="1626033"/>
                    </a:lnTo>
                    <a:lnTo>
                      <a:pt x="1370173" y="1626153"/>
                    </a:lnTo>
                    <a:lnTo>
                      <a:pt x="1370502" y="1626278"/>
                    </a:lnTo>
                    <a:lnTo>
                      <a:pt x="1371047" y="1628196"/>
                    </a:lnTo>
                    <a:lnTo>
                      <a:pt x="1371099" y="1629448"/>
                    </a:lnTo>
                    <a:lnTo>
                      <a:pt x="1370520" y="1629920"/>
                    </a:lnTo>
                    <a:lnTo>
                      <a:pt x="1370008" y="1631136"/>
                    </a:lnTo>
                    <a:lnTo>
                      <a:pt x="1370657" y="1634088"/>
                    </a:lnTo>
                    <a:lnTo>
                      <a:pt x="1372469" y="1639013"/>
                    </a:lnTo>
                    <a:lnTo>
                      <a:pt x="1371574" y="1639969"/>
                    </a:lnTo>
                    <a:lnTo>
                      <a:pt x="1370596" y="1640617"/>
                    </a:lnTo>
                    <a:lnTo>
                      <a:pt x="1369468" y="1641012"/>
                    </a:lnTo>
                    <a:lnTo>
                      <a:pt x="1368142" y="1641171"/>
                    </a:lnTo>
                    <a:lnTo>
                      <a:pt x="1369157" y="1642806"/>
                    </a:lnTo>
                    <a:lnTo>
                      <a:pt x="1372644" y="1643889"/>
                    </a:lnTo>
                    <a:lnTo>
                      <a:pt x="1374237" y="1645402"/>
                    </a:lnTo>
                    <a:lnTo>
                      <a:pt x="1372143" y="1646883"/>
                    </a:lnTo>
                    <a:lnTo>
                      <a:pt x="1369889" y="1647951"/>
                    </a:lnTo>
                    <a:lnTo>
                      <a:pt x="1367970" y="1649443"/>
                    </a:lnTo>
                    <a:lnTo>
                      <a:pt x="1366945" y="1652225"/>
                    </a:lnTo>
                    <a:lnTo>
                      <a:pt x="1367236" y="1655837"/>
                    </a:lnTo>
                    <a:lnTo>
                      <a:pt x="1368943" y="1655853"/>
                    </a:lnTo>
                    <a:lnTo>
                      <a:pt x="1374203" y="1652627"/>
                    </a:lnTo>
                    <a:lnTo>
                      <a:pt x="1374975" y="1654691"/>
                    </a:lnTo>
                    <a:lnTo>
                      <a:pt x="1376817" y="1655618"/>
                    </a:lnTo>
                    <a:lnTo>
                      <a:pt x="1378708" y="1655997"/>
                    </a:lnTo>
                    <a:lnTo>
                      <a:pt x="1379528" y="1656438"/>
                    </a:lnTo>
                    <a:lnTo>
                      <a:pt x="1378820" y="1660334"/>
                    </a:lnTo>
                    <a:lnTo>
                      <a:pt x="1379161" y="1662303"/>
                    </a:lnTo>
                    <a:lnTo>
                      <a:pt x="1380891" y="1663344"/>
                    </a:lnTo>
                    <a:lnTo>
                      <a:pt x="1380842" y="1664233"/>
                    </a:lnTo>
                    <a:lnTo>
                      <a:pt x="1381186" y="1666000"/>
                    </a:lnTo>
                    <a:lnTo>
                      <a:pt x="1382442" y="1667250"/>
                    </a:lnTo>
                    <a:lnTo>
                      <a:pt x="1385106" y="1666544"/>
                    </a:lnTo>
                    <a:lnTo>
                      <a:pt x="1386166" y="1665321"/>
                    </a:lnTo>
                    <a:lnTo>
                      <a:pt x="1387787" y="1661857"/>
                    </a:lnTo>
                    <a:lnTo>
                      <a:pt x="1389020" y="1660762"/>
                    </a:lnTo>
                    <a:lnTo>
                      <a:pt x="1389957" y="1661910"/>
                    </a:lnTo>
                    <a:lnTo>
                      <a:pt x="1390366" y="1663164"/>
                    </a:lnTo>
                    <a:lnTo>
                      <a:pt x="1390856" y="1666429"/>
                    </a:lnTo>
                    <a:lnTo>
                      <a:pt x="1384043" y="1672228"/>
                    </a:lnTo>
                    <a:lnTo>
                      <a:pt x="1383165" y="1674357"/>
                    </a:lnTo>
                    <a:lnTo>
                      <a:pt x="1383441" y="1677426"/>
                    </a:lnTo>
                    <a:lnTo>
                      <a:pt x="1384978" y="1682599"/>
                    </a:lnTo>
                    <a:lnTo>
                      <a:pt x="1385953" y="1684358"/>
                    </a:lnTo>
                    <a:lnTo>
                      <a:pt x="1386311" y="1685350"/>
                    </a:lnTo>
                    <a:lnTo>
                      <a:pt x="1386192" y="1686422"/>
                    </a:lnTo>
                    <a:lnTo>
                      <a:pt x="1385254" y="1687777"/>
                    </a:lnTo>
                    <a:lnTo>
                      <a:pt x="1384217" y="1687979"/>
                    </a:lnTo>
                    <a:lnTo>
                      <a:pt x="1382980" y="1688062"/>
                    </a:lnTo>
                    <a:lnTo>
                      <a:pt x="1381328" y="1689073"/>
                    </a:lnTo>
                    <a:lnTo>
                      <a:pt x="1380173" y="1691243"/>
                    </a:lnTo>
                    <a:lnTo>
                      <a:pt x="1380228" y="1693933"/>
                    </a:lnTo>
                    <a:lnTo>
                      <a:pt x="1381073" y="1696774"/>
                    </a:lnTo>
                    <a:lnTo>
                      <a:pt x="1382231" y="1699408"/>
                    </a:lnTo>
                    <a:lnTo>
                      <a:pt x="1383100" y="1700900"/>
                    </a:lnTo>
                    <a:lnTo>
                      <a:pt x="1383720" y="1701637"/>
                    </a:lnTo>
                    <a:lnTo>
                      <a:pt x="1384096" y="1702460"/>
                    </a:lnTo>
                    <a:lnTo>
                      <a:pt x="1384224" y="1704202"/>
                    </a:lnTo>
                    <a:lnTo>
                      <a:pt x="1384010" y="1705336"/>
                    </a:lnTo>
                    <a:lnTo>
                      <a:pt x="1383041" y="1708285"/>
                    </a:lnTo>
                    <a:lnTo>
                      <a:pt x="1382717" y="1709779"/>
                    </a:lnTo>
                    <a:lnTo>
                      <a:pt x="1382831" y="1712530"/>
                    </a:lnTo>
                    <a:lnTo>
                      <a:pt x="1383552" y="1715495"/>
                    </a:lnTo>
                    <a:lnTo>
                      <a:pt x="1387190" y="1723965"/>
                    </a:lnTo>
                    <a:lnTo>
                      <a:pt x="1387360" y="1726096"/>
                    </a:lnTo>
                    <a:lnTo>
                      <a:pt x="1387119" y="1732245"/>
                    </a:lnTo>
                    <a:lnTo>
                      <a:pt x="1387674" y="1734913"/>
                    </a:lnTo>
                    <a:lnTo>
                      <a:pt x="1391316" y="1743590"/>
                    </a:lnTo>
                    <a:lnTo>
                      <a:pt x="1389359" y="1744924"/>
                    </a:lnTo>
                    <a:lnTo>
                      <a:pt x="1388650" y="1745784"/>
                    </a:lnTo>
                    <a:lnTo>
                      <a:pt x="1388426" y="1746897"/>
                    </a:lnTo>
                    <a:lnTo>
                      <a:pt x="1390819" y="1748003"/>
                    </a:lnTo>
                    <a:lnTo>
                      <a:pt x="1391260" y="1750552"/>
                    </a:lnTo>
                    <a:lnTo>
                      <a:pt x="1391599" y="1751318"/>
                    </a:lnTo>
                    <a:lnTo>
                      <a:pt x="1394079" y="1755154"/>
                    </a:lnTo>
                    <a:lnTo>
                      <a:pt x="1393502" y="1756489"/>
                    </a:lnTo>
                    <a:lnTo>
                      <a:pt x="1391449" y="1758673"/>
                    </a:lnTo>
                    <a:lnTo>
                      <a:pt x="1391056" y="1759733"/>
                    </a:lnTo>
                    <a:lnTo>
                      <a:pt x="1391543" y="1760241"/>
                    </a:lnTo>
                    <a:lnTo>
                      <a:pt x="1396849" y="1763183"/>
                    </a:lnTo>
                    <a:lnTo>
                      <a:pt x="1397436" y="1763661"/>
                    </a:lnTo>
                    <a:lnTo>
                      <a:pt x="1398308" y="1764697"/>
                    </a:lnTo>
                    <a:lnTo>
                      <a:pt x="1399105" y="1766652"/>
                    </a:lnTo>
                    <a:lnTo>
                      <a:pt x="1399710" y="1768827"/>
                    </a:lnTo>
                    <a:lnTo>
                      <a:pt x="1400806" y="1770115"/>
                    </a:lnTo>
                    <a:lnTo>
                      <a:pt x="1403063" y="1769375"/>
                    </a:lnTo>
                    <a:lnTo>
                      <a:pt x="1403477" y="1771857"/>
                    </a:lnTo>
                    <a:lnTo>
                      <a:pt x="1403380" y="1774595"/>
                    </a:lnTo>
                    <a:lnTo>
                      <a:pt x="1402695" y="1779561"/>
                    </a:lnTo>
                    <a:lnTo>
                      <a:pt x="1401760" y="1782652"/>
                    </a:lnTo>
                    <a:lnTo>
                      <a:pt x="1400142" y="1784336"/>
                    </a:lnTo>
                    <a:lnTo>
                      <a:pt x="1398375" y="1785798"/>
                    </a:lnTo>
                    <a:lnTo>
                      <a:pt x="1396841" y="1788175"/>
                    </a:lnTo>
                    <a:lnTo>
                      <a:pt x="1400530" y="1787966"/>
                    </a:lnTo>
                    <a:lnTo>
                      <a:pt x="1405194" y="1786015"/>
                    </a:lnTo>
                    <a:lnTo>
                      <a:pt x="1409555" y="1783409"/>
                    </a:lnTo>
                    <a:lnTo>
                      <a:pt x="1412285" y="1781173"/>
                    </a:lnTo>
                    <a:lnTo>
                      <a:pt x="1414638" y="1776651"/>
                    </a:lnTo>
                    <a:lnTo>
                      <a:pt x="1416115" y="1775441"/>
                    </a:lnTo>
                    <a:lnTo>
                      <a:pt x="1418082" y="1777065"/>
                    </a:lnTo>
                    <a:lnTo>
                      <a:pt x="1420810" y="1781665"/>
                    </a:lnTo>
                    <a:lnTo>
                      <a:pt x="1422013" y="1784344"/>
                    </a:lnTo>
                    <a:lnTo>
                      <a:pt x="1422389" y="1786524"/>
                    </a:lnTo>
                    <a:lnTo>
                      <a:pt x="1422785" y="1787982"/>
                    </a:lnTo>
                    <a:lnTo>
                      <a:pt x="1431549" y="1797779"/>
                    </a:lnTo>
                    <a:lnTo>
                      <a:pt x="1432266" y="1799449"/>
                    </a:lnTo>
                    <a:lnTo>
                      <a:pt x="1432802" y="1803570"/>
                    </a:lnTo>
                    <a:lnTo>
                      <a:pt x="1434711" y="1808017"/>
                    </a:lnTo>
                    <a:lnTo>
                      <a:pt x="1437209" y="1811655"/>
                    </a:lnTo>
                    <a:lnTo>
                      <a:pt x="1439556" y="1813439"/>
                    </a:lnTo>
                    <a:lnTo>
                      <a:pt x="1438106" y="1801210"/>
                    </a:lnTo>
                    <a:lnTo>
                      <a:pt x="1432548" y="1780544"/>
                    </a:lnTo>
                    <a:lnTo>
                      <a:pt x="1430702" y="1777547"/>
                    </a:lnTo>
                    <a:lnTo>
                      <a:pt x="1430040" y="1774317"/>
                    </a:lnTo>
                    <a:lnTo>
                      <a:pt x="1430480" y="1772016"/>
                    </a:lnTo>
                    <a:lnTo>
                      <a:pt x="1432825" y="1773136"/>
                    </a:lnTo>
                    <a:lnTo>
                      <a:pt x="1432204" y="1770956"/>
                    </a:lnTo>
                    <a:lnTo>
                      <a:pt x="1430930" y="1768885"/>
                    </a:lnTo>
                    <a:lnTo>
                      <a:pt x="1430318" y="1766781"/>
                    </a:lnTo>
                    <a:lnTo>
                      <a:pt x="1431777" y="1764408"/>
                    </a:lnTo>
                    <a:lnTo>
                      <a:pt x="1433124" y="1762745"/>
                    </a:lnTo>
                    <a:lnTo>
                      <a:pt x="1435892" y="1757360"/>
                    </a:lnTo>
                    <a:lnTo>
                      <a:pt x="1437224" y="1753232"/>
                    </a:lnTo>
                    <a:lnTo>
                      <a:pt x="1438606" y="1751521"/>
                    </a:lnTo>
                    <a:lnTo>
                      <a:pt x="1440215" y="1750297"/>
                    </a:lnTo>
                    <a:lnTo>
                      <a:pt x="1441656" y="1749926"/>
                    </a:lnTo>
                    <a:lnTo>
                      <a:pt x="1443539" y="1749783"/>
                    </a:lnTo>
                    <a:lnTo>
                      <a:pt x="1447952" y="1748491"/>
                    </a:lnTo>
                    <a:lnTo>
                      <a:pt x="1448353" y="1749566"/>
                    </a:lnTo>
                    <a:lnTo>
                      <a:pt x="1450511" y="1750888"/>
                    </a:lnTo>
                    <a:lnTo>
                      <a:pt x="1450934" y="1751603"/>
                    </a:lnTo>
                    <a:lnTo>
                      <a:pt x="1450994" y="1752752"/>
                    </a:lnTo>
                    <a:lnTo>
                      <a:pt x="1452536" y="1759030"/>
                    </a:lnTo>
                    <a:lnTo>
                      <a:pt x="1453296" y="1761101"/>
                    </a:lnTo>
                    <a:lnTo>
                      <a:pt x="1454171" y="1762834"/>
                    </a:lnTo>
                    <a:lnTo>
                      <a:pt x="1455170" y="1764265"/>
                    </a:lnTo>
                    <a:lnTo>
                      <a:pt x="1456119" y="1764941"/>
                    </a:lnTo>
                    <a:lnTo>
                      <a:pt x="1457135" y="1765382"/>
                    </a:lnTo>
                    <a:lnTo>
                      <a:pt x="1457866" y="1766116"/>
                    </a:lnTo>
                    <a:lnTo>
                      <a:pt x="1458002" y="1767765"/>
                    </a:lnTo>
                    <a:lnTo>
                      <a:pt x="1457877" y="1769158"/>
                    </a:lnTo>
                    <a:lnTo>
                      <a:pt x="1457880" y="1770214"/>
                    </a:lnTo>
                    <a:lnTo>
                      <a:pt x="1458010" y="1771095"/>
                    </a:lnTo>
                    <a:lnTo>
                      <a:pt x="1458330" y="1771926"/>
                    </a:lnTo>
                    <a:lnTo>
                      <a:pt x="1460925" y="1774448"/>
                    </a:lnTo>
                    <a:lnTo>
                      <a:pt x="1461413" y="1776079"/>
                    </a:lnTo>
                    <a:lnTo>
                      <a:pt x="1459343" y="1777348"/>
                    </a:lnTo>
                    <a:lnTo>
                      <a:pt x="1460883" y="1781238"/>
                    </a:lnTo>
                    <a:lnTo>
                      <a:pt x="1463171" y="1783647"/>
                    </a:lnTo>
                    <a:lnTo>
                      <a:pt x="1472697" y="1787958"/>
                    </a:lnTo>
                    <a:lnTo>
                      <a:pt x="1474163" y="1789088"/>
                    </a:lnTo>
                    <a:lnTo>
                      <a:pt x="1477112" y="1792173"/>
                    </a:lnTo>
                    <a:lnTo>
                      <a:pt x="1478716" y="1793439"/>
                    </a:lnTo>
                    <a:lnTo>
                      <a:pt x="1482201" y="1795432"/>
                    </a:lnTo>
                    <a:lnTo>
                      <a:pt x="1483955" y="1796729"/>
                    </a:lnTo>
                    <a:lnTo>
                      <a:pt x="1484927" y="1797924"/>
                    </a:lnTo>
                    <a:lnTo>
                      <a:pt x="1486764" y="1800962"/>
                    </a:lnTo>
                    <a:lnTo>
                      <a:pt x="1488139" y="1802584"/>
                    </a:lnTo>
                    <a:lnTo>
                      <a:pt x="1489969" y="1803882"/>
                    </a:lnTo>
                    <a:lnTo>
                      <a:pt x="1495881" y="1806369"/>
                    </a:lnTo>
                    <a:lnTo>
                      <a:pt x="1498141" y="1808355"/>
                    </a:lnTo>
                    <a:lnTo>
                      <a:pt x="1505975" y="1817563"/>
                    </a:lnTo>
                    <a:lnTo>
                      <a:pt x="1506815" y="1816778"/>
                    </a:lnTo>
                    <a:lnTo>
                      <a:pt x="1505162" y="1814444"/>
                    </a:lnTo>
                    <a:lnTo>
                      <a:pt x="1503750" y="1810508"/>
                    </a:lnTo>
                    <a:lnTo>
                      <a:pt x="1503215" y="1806678"/>
                    </a:lnTo>
                    <a:lnTo>
                      <a:pt x="1504209" y="1804706"/>
                    </a:lnTo>
                    <a:lnTo>
                      <a:pt x="1504307" y="1803897"/>
                    </a:lnTo>
                    <a:lnTo>
                      <a:pt x="1500507" y="1799891"/>
                    </a:lnTo>
                    <a:lnTo>
                      <a:pt x="1500093" y="1792704"/>
                    </a:lnTo>
                    <a:lnTo>
                      <a:pt x="1502105" y="1785090"/>
                    </a:lnTo>
                    <a:lnTo>
                      <a:pt x="1505591" y="1779807"/>
                    </a:lnTo>
                    <a:lnTo>
                      <a:pt x="1506456" y="1780851"/>
                    </a:lnTo>
                    <a:lnTo>
                      <a:pt x="1509262" y="1783070"/>
                    </a:lnTo>
                    <a:lnTo>
                      <a:pt x="1511375" y="1782047"/>
                    </a:lnTo>
                    <a:lnTo>
                      <a:pt x="1513340" y="1783376"/>
                    </a:lnTo>
                    <a:lnTo>
                      <a:pt x="1513998" y="1785311"/>
                    </a:lnTo>
                    <a:lnTo>
                      <a:pt x="1512154" y="1786123"/>
                    </a:lnTo>
                    <a:lnTo>
                      <a:pt x="1512569" y="1787353"/>
                    </a:lnTo>
                    <a:lnTo>
                      <a:pt x="1512593" y="1788360"/>
                    </a:lnTo>
                    <a:lnTo>
                      <a:pt x="1512093" y="1789126"/>
                    </a:lnTo>
                    <a:lnTo>
                      <a:pt x="1510994" y="1789557"/>
                    </a:lnTo>
                    <a:lnTo>
                      <a:pt x="1512281" y="1790219"/>
                    </a:lnTo>
                    <a:lnTo>
                      <a:pt x="1513427" y="1791162"/>
                    </a:lnTo>
                    <a:lnTo>
                      <a:pt x="1514468" y="1792347"/>
                    </a:lnTo>
                    <a:lnTo>
                      <a:pt x="1515377" y="1793728"/>
                    </a:lnTo>
                    <a:lnTo>
                      <a:pt x="1516285" y="1792952"/>
                    </a:lnTo>
                    <a:lnTo>
                      <a:pt x="1515573" y="1791223"/>
                    </a:lnTo>
                    <a:lnTo>
                      <a:pt x="1515554" y="1789138"/>
                    </a:lnTo>
                    <a:lnTo>
                      <a:pt x="1516290" y="1787217"/>
                    </a:lnTo>
                    <a:lnTo>
                      <a:pt x="1517939" y="1786016"/>
                    </a:lnTo>
                    <a:lnTo>
                      <a:pt x="1517874" y="1788870"/>
                    </a:lnTo>
                    <a:lnTo>
                      <a:pt x="1518198" y="1792053"/>
                    </a:lnTo>
                    <a:lnTo>
                      <a:pt x="1518884" y="1794942"/>
                    </a:lnTo>
                    <a:lnTo>
                      <a:pt x="1519853" y="1797016"/>
                    </a:lnTo>
                    <a:lnTo>
                      <a:pt x="1520765" y="1797736"/>
                    </a:lnTo>
                    <a:lnTo>
                      <a:pt x="1523779" y="1799164"/>
                    </a:lnTo>
                    <a:lnTo>
                      <a:pt x="1524886" y="1799483"/>
                    </a:lnTo>
                    <a:lnTo>
                      <a:pt x="1525585" y="1800260"/>
                    </a:lnTo>
                    <a:lnTo>
                      <a:pt x="1525821" y="1801830"/>
                    </a:lnTo>
                    <a:lnTo>
                      <a:pt x="1525462" y="1803342"/>
                    </a:lnTo>
                    <a:lnTo>
                      <a:pt x="1524350" y="1803876"/>
                    </a:lnTo>
                    <a:lnTo>
                      <a:pt x="1520780" y="1807650"/>
                    </a:lnTo>
                    <a:lnTo>
                      <a:pt x="1518582" y="1808510"/>
                    </a:lnTo>
                    <a:lnTo>
                      <a:pt x="1518035" y="1805275"/>
                    </a:lnTo>
                    <a:lnTo>
                      <a:pt x="1517205" y="1804448"/>
                    </a:lnTo>
                    <a:lnTo>
                      <a:pt x="1515471" y="1805179"/>
                    </a:lnTo>
                    <a:lnTo>
                      <a:pt x="1514706" y="1806924"/>
                    </a:lnTo>
                    <a:lnTo>
                      <a:pt x="1516750" y="1809141"/>
                    </a:lnTo>
                    <a:lnTo>
                      <a:pt x="1514731" y="1812450"/>
                    </a:lnTo>
                    <a:lnTo>
                      <a:pt x="1517919" y="1812042"/>
                    </a:lnTo>
                    <a:lnTo>
                      <a:pt x="1519249" y="1813053"/>
                    </a:lnTo>
                    <a:lnTo>
                      <a:pt x="1519343" y="1815373"/>
                    </a:lnTo>
                    <a:lnTo>
                      <a:pt x="1518891" y="1818838"/>
                    </a:lnTo>
                    <a:lnTo>
                      <a:pt x="1519056" y="1821049"/>
                    </a:lnTo>
                    <a:lnTo>
                      <a:pt x="1520074" y="1821752"/>
                    </a:lnTo>
                    <a:lnTo>
                      <a:pt x="1521493" y="1821226"/>
                    </a:lnTo>
                    <a:lnTo>
                      <a:pt x="1522838" y="1819815"/>
                    </a:lnTo>
                    <a:lnTo>
                      <a:pt x="1523482" y="1818427"/>
                    </a:lnTo>
                    <a:lnTo>
                      <a:pt x="1523910" y="1816754"/>
                    </a:lnTo>
                    <a:lnTo>
                      <a:pt x="1524381" y="1813292"/>
                    </a:lnTo>
                    <a:lnTo>
                      <a:pt x="1525265" y="1810195"/>
                    </a:lnTo>
                    <a:lnTo>
                      <a:pt x="1526480" y="1809759"/>
                    </a:lnTo>
                    <a:lnTo>
                      <a:pt x="1527397" y="1811528"/>
                    </a:lnTo>
                    <a:lnTo>
                      <a:pt x="1527487" y="1815065"/>
                    </a:lnTo>
                    <a:lnTo>
                      <a:pt x="1525699" y="1822303"/>
                    </a:lnTo>
                    <a:lnTo>
                      <a:pt x="1525832" y="1825793"/>
                    </a:lnTo>
                    <a:lnTo>
                      <a:pt x="1528494" y="1826034"/>
                    </a:lnTo>
                    <a:lnTo>
                      <a:pt x="1528923" y="1828677"/>
                    </a:lnTo>
                    <a:lnTo>
                      <a:pt x="1530022" y="1832255"/>
                    </a:lnTo>
                    <a:lnTo>
                      <a:pt x="1529915" y="1834292"/>
                    </a:lnTo>
                    <a:lnTo>
                      <a:pt x="1529082" y="1836808"/>
                    </a:lnTo>
                    <a:lnTo>
                      <a:pt x="1526913" y="1841527"/>
                    </a:lnTo>
                    <a:lnTo>
                      <a:pt x="1525677" y="1846767"/>
                    </a:lnTo>
                    <a:lnTo>
                      <a:pt x="1524028" y="1851193"/>
                    </a:lnTo>
                    <a:lnTo>
                      <a:pt x="1522541" y="1857500"/>
                    </a:lnTo>
                    <a:lnTo>
                      <a:pt x="1522138" y="1858503"/>
                    </a:lnTo>
                    <a:lnTo>
                      <a:pt x="1522007" y="1859095"/>
                    </a:lnTo>
                    <a:lnTo>
                      <a:pt x="1521996" y="1860664"/>
                    </a:lnTo>
                    <a:lnTo>
                      <a:pt x="1521811" y="1861152"/>
                    </a:lnTo>
                    <a:lnTo>
                      <a:pt x="1521130" y="1861263"/>
                    </a:lnTo>
                    <a:lnTo>
                      <a:pt x="1519287" y="1860694"/>
                    </a:lnTo>
                    <a:lnTo>
                      <a:pt x="1516409" y="1860777"/>
                    </a:lnTo>
                    <a:lnTo>
                      <a:pt x="1515768" y="1861183"/>
                    </a:lnTo>
                    <a:lnTo>
                      <a:pt x="1516288" y="1862599"/>
                    </a:lnTo>
                    <a:lnTo>
                      <a:pt x="1517153" y="1863666"/>
                    </a:lnTo>
                    <a:lnTo>
                      <a:pt x="1519078" y="1865432"/>
                    </a:lnTo>
                    <a:lnTo>
                      <a:pt x="1519567" y="1866160"/>
                    </a:lnTo>
                    <a:lnTo>
                      <a:pt x="1519435" y="1867467"/>
                    </a:lnTo>
                    <a:lnTo>
                      <a:pt x="1518741" y="1868624"/>
                    </a:lnTo>
                    <a:lnTo>
                      <a:pt x="1518206" y="1869738"/>
                    </a:lnTo>
                    <a:lnTo>
                      <a:pt x="1518564" y="1870983"/>
                    </a:lnTo>
                    <a:lnTo>
                      <a:pt x="1519110" y="1871954"/>
                    </a:lnTo>
                    <a:lnTo>
                      <a:pt x="1519308" y="1872996"/>
                    </a:lnTo>
                    <a:lnTo>
                      <a:pt x="1519122" y="1875588"/>
                    </a:lnTo>
                    <a:lnTo>
                      <a:pt x="1515620" y="1885834"/>
                    </a:lnTo>
                    <a:lnTo>
                      <a:pt x="1515406" y="1890806"/>
                    </a:lnTo>
                    <a:lnTo>
                      <a:pt x="1519329" y="1894061"/>
                    </a:lnTo>
                    <a:lnTo>
                      <a:pt x="1518221" y="1896305"/>
                    </a:lnTo>
                    <a:lnTo>
                      <a:pt x="1518060" y="1898292"/>
                    </a:lnTo>
                    <a:lnTo>
                      <a:pt x="1518659" y="1900211"/>
                    </a:lnTo>
                    <a:lnTo>
                      <a:pt x="1519854" y="1902212"/>
                    </a:lnTo>
                    <a:lnTo>
                      <a:pt x="1520170" y="1901677"/>
                    </a:lnTo>
                    <a:lnTo>
                      <a:pt x="1520646" y="1901196"/>
                    </a:lnTo>
                    <a:lnTo>
                      <a:pt x="1520946" y="1900564"/>
                    </a:lnTo>
                    <a:lnTo>
                      <a:pt x="1522645" y="1903616"/>
                    </a:lnTo>
                    <a:lnTo>
                      <a:pt x="1521452" y="1907002"/>
                    </a:lnTo>
                    <a:lnTo>
                      <a:pt x="1518659" y="1909680"/>
                    </a:lnTo>
                    <a:lnTo>
                      <a:pt x="1515654" y="1910599"/>
                    </a:lnTo>
                    <a:lnTo>
                      <a:pt x="1517126" y="1924190"/>
                    </a:lnTo>
                    <a:lnTo>
                      <a:pt x="1519943" y="1927725"/>
                    </a:lnTo>
                    <a:lnTo>
                      <a:pt x="1523237" y="1933497"/>
                    </a:lnTo>
                    <a:lnTo>
                      <a:pt x="1523781" y="1935282"/>
                    </a:lnTo>
                    <a:lnTo>
                      <a:pt x="1522423" y="1936582"/>
                    </a:lnTo>
                    <a:lnTo>
                      <a:pt x="1520224" y="1936785"/>
                    </a:lnTo>
                    <a:lnTo>
                      <a:pt x="1515614" y="1935967"/>
                    </a:lnTo>
                    <a:lnTo>
                      <a:pt x="1515505" y="1936829"/>
                    </a:lnTo>
                    <a:lnTo>
                      <a:pt x="1518116" y="1937632"/>
                    </a:lnTo>
                    <a:lnTo>
                      <a:pt x="1520283" y="1938889"/>
                    </a:lnTo>
                    <a:lnTo>
                      <a:pt x="1521670" y="1940788"/>
                    </a:lnTo>
                    <a:lnTo>
                      <a:pt x="1521931" y="1943507"/>
                    </a:lnTo>
                    <a:lnTo>
                      <a:pt x="1522825" y="1946013"/>
                    </a:lnTo>
                    <a:lnTo>
                      <a:pt x="1525535" y="1945570"/>
                    </a:lnTo>
                    <a:lnTo>
                      <a:pt x="1528274" y="1943998"/>
                    </a:lnTo>
                    <a:lnTo>
                      <a:pt x="1529233" y="1943103"/>
                    </a:lnTo>
                    <a:lnTo>
                      <a:pt x="1531573" y="1943680"/>
                    </a:lnTo>
                    <a:lnTo>
                      <a:pt x="1534590" y="1946638"/>
                    </a:lnTo>
                    <a:lnTo>
                      <a:pt x="1537483" y="1947356"/>
                    </a:lnTo>
                    <a:lnTo>
                      <a:pt x="1539137" y="1949357"/>
                    </a:lnTo>
                    <a:lnTo>
                      <a:pt x="1540231" y="1953818"/>
                    </a:lnTo>
                    <a:lnTo>
                      <a:pt x="1543331" y="1955711"/>
                    </a:lnTo>
                    <a:lnTo>
                      <a:pt x="1546659" y="1960023"/>
                    </a:lnTo>
                    <a:lnTo>
                      <a:pt x="1547844" y="1961792"/>
                    </a:lnTo>
                    <a:lnTo>
                      <a:pt x="1548990" y="1963253"/>
                    </a:lnTo>
                    <a:lnTo>
                      <a:pt x="1550442" y="1967925"/>
                    </a:lnTo>
                    <a:lnTo>
                      <a:pt x="1550948" y="1970402"/>
                    </a:lnTo>
                    <a:lnTo>
                      <a:pt x="1550961" y="1973646"/>
                    </a:lnTo>
                    <a:lnTo>
                      <a:pt x="1551093" y="1974916"/>
                    </a:lnTo>
                    <a:lnTo>
                      <a:pt x="1551445" y="1976130"/>
                    </a:lnTo>
                    <a:lnTo>
                      <a:pt x="1552663" y="1978953"/>
                    </a:lnTo>
                    <a:lnTo>
                      <a:pt x="1552936" y="1979290"/>
                    </a:lnTo>
                    <a:lnTo>
                      <a:pt x="1553930" y="1980862"/>
                    </a:lnTo>
                    <a:lnTo>
                      <a:pt x="1556476" y="1982404"/>
                    </a:lnTo>
                    <a:lnTo>
                      <a:pt x="1561196" y="1984475"/>
                    </a:lnTo>
                    <a:lnTo>
                      <a:pt x="1562028" y="1984644"/>
                    </a:lnTo>
                    <a:lnTo>
                      <a:pt x="1563144" y="1984693"/>
                    </a:lnTo>
                    <a:lnTo>
                      <a:pt x="1564099" y="1984881"/>
                    </a:lnTo>
                    <a:lnTo>
                      <a:pt x="1564454" y="1985380"/>
                    </a:lnTo>
                    <a:lnTo>
                      <a:pt x="1564402" y="1986528"/>
                    </a:lnTo>
                    <a:lnTo>
                      <a:pt x="1564544" y="1987639"/>
                    </a:lnTo>
                    <a:lnTo>
                      <a:pt x="1564901" y="1988652"/>
                    </a:lnTo>
                    <a:lnTo>
                      <a:pt x="1565444" y="1989563"/>
                    </a:lnTo>
                    <a:lnTo>
                      <a:pt x="1565801" y="1989474"/>
                    </a:lnTo>
                    <a:lnTo>
                      <a:pt x="1566773" y="1989525"/>
                    </a:lnTo>
                    <a:lnTo>
                      <a:pt x="1567971" y="1989821"/>
                    </a:lnTo>
                    <a:lnTo>
                      <a:pt x="1568908" y="1990498"/>
                    </a:lnTo>
                    <a:lnTo>
                      <a:pt x="1569443" y="1991547"/>
                    </a:lnTo>
                    <a:lnTo>
                      <a:pt x="1570166" y="1994068"/>
                    </a:lnTo>
                    <a:lnTo>
                      <a:pt x="1570718" y="1995279"/>
                    </a:lnTo>
                    <a:lnTo>
                      <a:pt x="1576520" y="2003203"/>
                    </a:lnTo>
                    <a:lnTo>
                      <a:pt x="1578468" y="2006743"/>
                    </a:lnTo>
                    <a:lnTo>
                      <a:pt x="1579434" y="2010017"/>
                    </a:lnTo>
                    <a:lnTo>
                      <a:pt x="1579881" y="2010990"/>
                    </a:lnTo>
                    <a:lnTo>
                      <a:pt x="1580667" y="2011561"/>
                    </a:lnTo>
                    <a:lnTo>
                      <a:pt x="1581334" y="2010863"/>
                    </a:lnTo>
                    <a:lnTo>
                      <a:pt x="1582052" y="2009788"/>
                    </a:lnTo>
                    <a:lnTo>
                      <a:pt x="1582966" y="2009178"/>
                    </a:lnTo>
                    <a:lnTo>
                      <a:pt x="1584793" y="2009501"/>
                    </a:lnTo>
                    <a:lnTo>
                      <a:pt x="1586587" y="2010494"/>
                    </a:lnTo>
                    <a:lnTo>
                      <a:pt x="1588133" y="2011838"/>
                    </a:lnTo>
                    <a:lnTo>
                      <a:pt x="1589962" y="2014079"/>
                    </a:lnTo>
                    <a:lnTo>
                      <a:pt x="1590737" y="2014660"/>
                    </a:lnTo>
                    <a:lnTo>
                      <a:pt x="1591363" y="2015434"/>
                    </a:lnTo>
                    <a:lnTo>
                      <a:pt x="1591681" y="2016711"/>
                    </a:lnTo>
                    <a:lnTo>
                      <a:pt x="1591452" y="2017482"/>
                    </a:lnTo>
                    <a:lnTo>
                      <a:pt x="1590836" y="2017876"/>
                    </a:lnTo>
                    <a:lnTo>
                      <a:pt x="1590169" y="2018199"/>
                    </a:lnTo>
                    <a:lnTo>
                      <a:pt x="1589812" y="2018726"/>
                    </a:lnTo>
                    <a:lnTo>
                      <a:pt x="1589630" y="2021227"/>
                    </a:lnTo>
                    <a:lnTo>
                      <a:pt x="1590012" y="2022759"/>
                    </a:lnTo>
                    <a:lnTo>
                      <a:pt x="1591069" y="2023873"/>
                    </a:lnTo>
                    <a:lnTo>
                      <a:pt x="1592980" y="2025056"/>
                    </a:lnTo>
                    <a:lnTo>
                      <a:pt x="1593142" y="2024490"/>
                    </a:lnTo>
                    <a:lnTo>
                      <a:pt x="1593377" y="2024149"/>
                    </a:lnTo>
                    <a:lnTo>
                      <a:pt x="1593657" y="2023857"/>
                    </a:lnTo>
                    <a:lnTo>
                      <a:pt x="1593938" y="2023394"/>
                    </a:lnTo>
                    <a:lnTo>
                      <a:pt x="1593746" y="2022338"/>
                    </a:lnTo>
                    <a:lnTo>
                      <a:pt x="1595122" y="2019996"/>
                    </a:lnTo>
                    <a:lnTo>
                      <a:pt x="1595501" y="2018230"/>
                    </a:lnTo>
                    <a:lnTo>
                      <a:pt x="1595933" y="2018870"/>
                    </a:lnTo>
                    <a:lnTo>
                      <a:pt x="1596582" y="2019605"/>
                    </a:lnTo>
                    <a:lnTo>
                      <a:pt x="1596856" y="2020136"/>
                    </a:lnTo>
                    <a:lnTo>
                      <a:pt x="1600048" y="2019821"/>
                    </a:lnTo>
                    <a:lnTo>
                      <a:pt x="1602397" y="2022021"/>
                    </a:lnTo>
                    <a:lnTo>
                      <a:pt x="1604581" y="2025012"/>
                    </a:lnTo>
                    <a:lnTo>
                      <a:pt x="1607241" y="2027097"/>
                    </a:lnTo>
                    <a:lnTo>
                      <a:pt x="1606860" y="2022318"/>
                    </a:lnTo>
                    <a:lnTo>
                      <a:pt x="1606344" y="2020166"/>
                    </a:lnTo>
                    <a:lnTo>
                      <a:pt x="1605203" y="2017817"/>
                    </a:lnTo>
                    <a:lnTo>
                      <a:pt x="1603896" y="2016495"/>
                    </a:lnTo>
                    <a:lnTo>
                      <a:pt x="1600731" y="2014018"/>
                    </a:lnTo>
                    <a:lnTo>
                      <a:pt x="1600266" y="2012613"/>
                    </a:lnTo>
                    <a:lnTo>
                      <a:pt x="1601383" y="2011219"/>
                    </a:lnTo>
                    <a:lnTo>
                      <a:pt x="1603515" y="2010763"/>
                    </a:lnTo>
                    <a:lnTo>
                      <a:pt x="1605895" y="2011029"/>
                    </a:lnTo>
                    <a:lnTo>
                      <a:pt x="1607688" y="2011800"/>
                    </a:lnTo>
                    <a:lnTo>
                      <a:pt x="1608987" y="2013261"/>
                    </a:lnTo>
                    <a:lnTo>
                      <a:pt x="1609948" y="2014888"/>
                    </a:lnTo>
                    <a:lnTo>
                      <a:pt x="1611210" y="2016322"/>
                    </a:lnTo>
                    <a:lnTo>
                      <a:pt x="1613393" y="2017193"/>
                    </a:lnTo>
                    <a:lnTo>
                      <a:pt x="1613285" y="2017992"/>
                    </a:lnTo>
                    <a:lnTo>
                      <a:pt x="1610322" y="2020223"/>
                    </a:lnTo>
                    <a:lnTo>
                      <a:pt x="1611322" y="2022466"/>
                    </a:lnTo>
                    <a:lnTo>
                      <a:pt x="1613382" y="2023384"/>
                    </a:lnTo>
                    <a:lnTo>
                      <a:pt x="1613588" y="2021710"/>
                    </a:lnTo>
                    <a:lnTo>
                      <a:pt x="1614859" y="2021314"/>
                    </a:lnTo>
                    <a:lnTo>
                      <a:pt x="1618811" y="2018788"/>
                    </a:lnTo>
                    <a:lnTo>
                      <a:pt x="1618260" y="2022737"/>
                    </a:lnTo>
                    <a:lnTo>
                      <a:pt x="1618316" y="2027416"/>
                    </a:lnTo>
                    <a:lnTo>
                      <a:pt x="1619004" y="2031801"/>
                    </a:lnTo>
                    <a:lnTo>
                      <a:pt x="1620286" y="2034772"/>
                    </a:lnTo>
                    <a:lnTo>
                      <a:pt x="1622778" y="2037919"/>
                    </a:lnTo>
                    <a:lnTo>
                      <a:pt x="1624439" y="2039221"/>
                    </a:lnTo>
                    <a:lnTo>
                      <a:pt x="1626489" y="2039764"/>
                    </a:lnTo>
                    <a:lnTo>
                      <a:pt x="1627171" y="2039821"/>
                    </a:lnTo>
                    <a:lnTo>
                      <a:pt x="1627278" y="2039879"/>
                    </a:lnTo>
                    <a:lnTo>
                      <a:pt x="1627422" y="2039664"/>
                    </a:lnTo>
                    <a:lnTo>
                      <a:pt x="1628187" y="2039025"/>
                    </a:lnTo>
                    <a:lnTo>
                      <a:pt x="1628699" y="2038296"/>
                    </a:lnTo>
                    <a:lnTo>
                      <a:pt x="1628872" y="2037517"/>
                    </a:lnTo>
                    <a:lnTo>
                      <a:pt x="1629207" y="2036891"/>
                    </a:lnTo>
                    <a:lnTo>
                      <a:pt x="1630192" y="2036616"/>
                    </a:lnTo>
                    <a:lnTo>
                      <a:pt x="1630288" y="2037937"/>
                    </a:lnTo>
                    <a:lnTo>
                      <a:pt x="1630023" y="2040867"/>
                    </a:lnTo>
                    <a:lnTo>
                      <a:pt x="1630178" y="2042101"/>
                    </a:lnTo>
                    <a:lnTo>
                      <a:pt x="1630990" y="2043452"/>
                    </a:lnTo>
                    <a:lnTo>
                      <a:pt x="1633144" y="2045684"/>
                    </a:lnTo>
                    <a:lnTo>
                      <a:pt x="1633482" y="2046633"/>
                    </a:lnTo>
                    <a:lnTo>
                      <a:pt x="1633581" y="2048984"/>
                    </a:lnTo>
                    <a:lnTo>
                      <a:pt x="1637700" y="2072613"/>
                    </a:lnTo>
                    <a:lnTo>
                      <a:pt x="1642164" y="2086906"/>
                    </a:lnTo>
                    <a:lnTo>
                      <a:pt x="1644836" y="2089638"/>
                    </a:lnTo>
                    <a:lnTo>
                      <a:pt x="1648168" y="2098044"/>
                    </a:lnTo>
                    <a:lnTo>
                      <a:pt x="1650813" y="2102039"/>
                    </a:lnTo>
                    <a:lnTo>
                      <a:pt x="1666773" y="2118274"/>
                    </a:lnTo>
                    <a:lnTo>
                      <a:pt x="1668938" y="2119134"/>
                    </a:lnTo>
                    <a:lnTo>
                      <a:pt x="1671228" y="2119723"/>
                    </a:lnTo>
                    <a:lnTo>
                      <a:pt x="1677631" y="2123131"/>
                    </a:lnTo>
                    <a:lnTo>
                      <a:pt x="1681191" y="2126629"/>
                    </a:lnTo>
                    <a:lnTo>
                      <a:pt x="1684023" y="2131597"/>
                    </a:lnTo>
                    <a:lnTo>
                      <a:pt x="1685734" y="2137394"/>
                    </a:lnTo>
                    <a:lnTo>
                      <a:pt x="1685846" y="2143369"/>
                    </a:lnTo>
                    <a:lnTo>
                      <a:pt x="1684249" y="2154465"/>
                    </a:lnTo>
                    <a:lnTo>
                      <a:pt x="1684578" y="2157252"/>
                    </a:lnTo>
                    <a:lnTo>
                      <a:pt x="1690905" y="2171463"/>
                    </a:lnTo>
                    <a:lnTo>
                      <a:pt x="1691249" y="2172697"/>
                    </a:lnTo>
                    <a:lnTo>
                      <a:pt x="1692147" y="2174422"/>
                    </a:lnTo>
                    <a:lnTo>
                      <a:pt x="1696327" y="2177949"/>
                    </a:lnTo>
                    <a:lnTo>
                      <a:pt x="1696525" y="2180300"/>
                    </a:lnTo>
                    <a:lnTo>
                      <a:pt x="1695830" y="2181353"/>
                    </a:lnTo>
                    <a:lnTo>
                      <a:pt x="1694977" y="2181738"/>
                    </a:lnTo>
                    <a:lnTo>
                      <a:pt x="1692356" y="2181542"/>
                    </a:lnTo>
                    <a:lnTo>
                      <a:pt x="1691930" y="2181338"/>
                    </a:lnTo>
                    <a:lnTo>
                      <a:pt x="1690474" y="2180439"/>
                    </a:lnTo>
                    <a:lnTo>
                      <a:pt x="1689736" y="2180165"/>
                    </a:lnTo>
                    <a:lnTo>
                      <a:pt x="1688886" y="2180326"/>
                    </a:lnTo>
                    <a:lnTo>
                      <a:pt x="1688381" y="2180861"/>
                    </a:lnTo>
                    <a:lnTo>
                      <a:pt x="1688275" y="2181457"/>
                    </a:lnTo>
                    <a:lnTo>
                      <a:pt x="1688671" y="2181808"/>
                    </a:lnTo>
                    <a:lnTo>
                      <a:pt x="1691435" y="2182583"/>
                    </a:lnTo>
                    <a:lnTo>
                      <a:pt x="1693875" y="2183944"/>
                    </a:lnTo>
                    <a:lnTo>
                      <a:pt x="1695804" y="2185635"/>
                    </a:lnTo>
                    <a:lnTo>
                      <a:pt x="1697068" y="2187503"/>
                    </a:lnTo>
                    <a:lnTo>
                      <a:pt x="1698110" y="2189532"/>
                    </a:lnTo>
                    <a:lnTo>
                      <a:pt x="1699563" y="2191527"/>
                    </a:lnTo>
                    <a:lnTo>
                      <a:pt x="1701648" y="2193168"/>
                    </a:lnTo>
                    <a:lnTo>
                      <a:pt x="1707152" y="2194851"/>
                    </a:lnTo>
                    <a:lnTo>
                      <a:pt x="1709991" y="2196127"/>
                    </a:lnTo>
                    <a:lnTo>
                      <a:pt x="1712568" y="2197706"/>
                    </a:lnTo>
                    <a:lnTo>
                      <a:pt x="1714503" y="2199369"/>
                    </a:lnTo>
                    <a:lnTo>
                      <a:pt x="1714954" y="2197859"/>
                    </a:lnTo>
                    <a:lnTo>
                      <a:pt x="1715079" y="2196116"/>
                    </a:lnTo>
                    <a:lnTo>
                      <a:pt x="1715494" y="2194719"/>
                    </a:lnTo>
                    <a:lnTo>
                      <a:pt x="1716854" y="2194241"/>
                    </a:lnTo>
                    <a:lnTo>
                      <a:pt x="1717550" y="2195005"/>
                    </a:lnTo>
                    <a:lnTo>
                      <a:pt x="1717877" y="2198182"/>
                    </a:lnTo>
                    <a:lnTo>
                      <a:pt x="1718996" y="2199086"/>
                    </a:lnTo>
                    <a:lnTo>
                      <a:pt x="1724308" y="2200887"/>
                    </a:lnTo>
                    <a:lnTo>
                      <a:pt x="1725681" y="2201606"/>
                    </a:lnTo>
                    <a:lnTo>
                      <a:pt x="1725987" y="2202921"/>
                    </a:lnTo>
                    <a:lnTo>
                      <a:pt x="1725472" y="2206388"/>
                    </a:lnTo>
                    <a:lnTo>
                      <a:pt x="1725249" y="2218575"/>
                    </a:lnTo>
                    <a:lnTo>
                      <a:pt x="1724469" y="2219302"/>
                    </a:lnTo>
                    <a:lnTo>
                      <a:pt x="1719619" y="2221386"/>
                    </a:lnTo>
                    <a:lnTo>
                      <a:pt x="1718660" y="2222419"/>
                    </a:lnTo>
                    <a:lnTo>
                      <a:pt x="1717783" y="2223788"/>
                    </a:lnTo>
                    <a:lnTo>
                      <a:pt x="1717123" y="2225104"/>
                    </a:lnTo>
                    <a:lnTo>
                      <a:pt x="1719539" y="2224533"/>
                    </a:lnTo>
                    <a:lnTo>
                      <a:pt x="1726261" y="2221452"/>
                    </a:lnTo>
                    <a:lnTo>
                      <a:pt x="1728333" y="2221796"/>
                    </a:lnTo>
                    <a:lnTo>
                      <a:pt x="1728795" y="2223900"/>
                    </a:lnTo>
                    <a:lnTo>
                      <a:pt x="1727528" y="2225089"/>
                    </a:lnTo>
                    <a:lnTo>
                      <a:pt x="1725789" y="2225753"/>
                    </a:lnTo>
                    <a:lnTo>
                      <a:pt x="1724890" y="2226312"/>
                    </a:lnTo>
                    <a:lnTo>
                      <a:pt x="1725497" y="2227836"/>
                    </a:lnTo>
                    <a:lnTo>
                      <a:pt x="1726910" y="2228648"/>
                    </a:lnTo>
                    <a:lnTo>
                      <a:pt x="1727603" y="2229584"/>
                    </a:lnTo>
                    <a:lnTo>
                      <a:pt x="1726110" y="2231447"/>
                    </a:lnTo>
                    <a:lnTo>
                      <a:pt x="1721319" y="2234742"/>
                    </a:lnTo>
                    <a:lnTo>
                      <a:pt x="1719427" y="2236694"/>
                    </a:lnTo>
                    <a:lnTo>
                      <a:pt x="1718128" y="2239685"/>
                    </a:lnTo>
                    <a:lnTo>
                      <a:pt x="1718319" y="2247561"/>
                    </a:lnTo>
                    <a:lnTo>
                      <a:pt x="1717654" y="2250801"/>
                    </a:lnTo>
                    <a:lnTo>
                      <a:pt x="1714848" y="2250976"/>
                    </a:lnTo>
                    <a:lnTo>
                      <a:pt x="1715687" y="2252945"/>
                    </a:lnTo>
                    <a:lnTo>
                      <a:pt x="1717132" y="2254589"/>
                    </a:lnTo>
                    <a:lnTo>
                      <a:pt x="1720239" y="2257320"/>
                    </a:lnTo>
                    <a:lnTo>
                      <a:pt x="1718510" y="2257760"/>
                    </a:lnTo>
                    <a:lnTo>
                      <a:pt x="1717791" y="2257755"/>
                    </a:lnTo>
                    <a:lnTo>
                      <a:pt x="1718448" y="2260244"/>
                    </a:lnTo>
                    <a:lnTo>
                      <a:pt x="1719997" y="2262206"/>
                    </a:lnTo>
                    <a:lnTo>
                      <a:pt x="1722090" y="2263555"/>
                    </a:lnTo>
                    <a:lnTo>
                      <a:pt x="1724393" y="2264270"/>
                    </a:lnTo>
                    <a:lnTo>
                      <a:pt x="1727483" y="2272883"/>
                    </a:lnTo>
                    <a:lnTo>
                      <a:pt x="1727845" y="2275542"/>
                    </a:lnTo>
                    <a:lnTo>
                      <a:pt x="1727771" y="2280886"/>
                    </a:lnTo>
                    <a:lnTo>
                      <a:pt x="1727486" y="2283250"/>
                    </a:lnTo>
                    <a:lnTo>
                      <a:pt x="1727201" y="2283764"/>
                    </a:lnTo>
                    <a:lnTo>
                      <a:pt x="1725974" y="2285130"/>
                    </a:lnTo>
                    <a:lnTo>
                      <a:pt x="1725479" y="2286085"/>
                    </a:lnTo>
                    <a:lnTo>
                      <a:pt x="1725145" y="2287355"/>
                    </a:lnTo>
                    <a:lnTo>
                      <a:pt x="1724664" y="2291452"/>
                    </a:lnTo>
                    <a:lnTo>
                      <a:pt x="1725428" y="2291572"/>
                    </a:lnTo>
                    <a:lnTo>
                      <a:pt x="1729808" y="2285185"/>
                    </a:lnTo>
                    <a:lnTo>
                      <a:pt x="1730512" y="2283725"/>
                    </a:lnTo>
                    <a:lnTo>
                      <a:pt x="1731040" y="2279507"/>
                    </a:lnTo>
                    <a:lnTo>
                      <a:pt x="1731813" y="2277220"/>
                    </a:lnTo>
                    <a:lnTo>
                      <a:pt x="1733347" y="2275515"/>
                    </a:lnTo>
                    <a:lnTo>
                      <a:pt x="1732578" y="2273361"/>
                    </a:lnTo>
                    <a:lnTo>
                      <a:pt x="1732199" y="2272624"/>
                    </a:lnTo>
                    <a:lnTo>
                      <a:pt x="1733819" y="2273900"/>
                    </a:lnTo>
                    <a:lnTo>
                      <a:pt x="1734384" y="2275409"/>
                    </a:lnTo>
                    <a:lnTo>
                      <a:pt x="1734415" y="2279297"/>
                    </a:lnTo>
                    <a:lnTo>
                      <a:pt x="1735738" y="2286345"/>
                    </a:lnTo>
                    <a:lnTo>
                      <a:pt x="1736721" y="2288695"/>
                    </a:lnTo>
                    <a:lnTo>
                      <a:pt x="1739625" y="2290445"/>
                    </a:lnTo>
                    <a:lnTo>
                      <a:pt x="1743195" y="2291172"/>
                    </a:lnTo>
                    <a:lnTo>
                      <a:pt x="1746208" y="2290358"/>
                    </a:lnTo>
                    <a:lnTo>
                      <a:pt x="1745305" y="2292054"/>
                    </a:lnTo>
                    <a:lnTo>
                      <a:pt x="1742758" y="2295126"/>
                    </a:lnTo>
                    <a:lnTo>
                      <a:pt x="1741475" y="2297956"/>
                    </a:lnTo>
                    <a:lnTo>
                      <a:pt x="1738674" y="2302374"/>
                    </a:lnTo>
                    <a:lnTo>
                      <a:pt x="1737400" y="2303851"/>
                    </a:lnTo>
                    <a:lnTo>
                      <a:pt x="1736481" y="2305534"/>
                    </a:lnTo>
                    <a:lnTo>
                      <a:pt x="1734546" y="2310843"/>
                    </a:lnTo>
                    <a:lnTo>
                      <a:pt x="1733757" y="2311923"/>
                    </a:lnTo>
                    <a:lnTo>
                      <a:pt x="1730856" y="2318230"/>
                    </a:lnTo>
                    <a:lnTo>
                      <a:pt x="1730267" y="2320105"/>
                    </a:lnTo>
                    <a:lnTo>
                      <a:pt x="1724865" y="2332696"/>
                    </a:lnTo>
                    <a:lnTo>
                      <a:pt x="1723770" y="2337245"/>
                    </a:lnTo>
                    <a:lnTo>
                      <a:pt x="1723532" y="2339649"/>
                    </a:lnTo>
                    <a:lnTo>
                      <a:pt x="1723708" y="2341915"/>
                    </a:lnTo>
                    <a:lnTo>
                      <a:pt x="1724508" y="2343934"/>
                    </a:lnTo>
                    <a:lnTo>
                      <a:pt x="1725963" y="2345111"/>
                    </a:lnTo>
                    <a:lnTo>
                      <a:pt x="1727486" y="2345482"/>
                    </a:lnTo>
                    <a:lnTo>
                      <a:pt x="1728762" y="2346168"/>
                    </a:lnTo>
                    <a:lnTo>
                      <a:pt x="1729374" y="2348234"/>
                    </a:lnTo>
                    <a:lnTo>
                      <a:pt x="1727098" y="2351875"/>
                    </a:lnTo>
                    <a:lnTo>
                      <a:pt x="1725406" y="2356125"/>
                    </a:lnTo>
                    <a:lnTo>
                      <a:pt x="1721226" y="2380506"/>
                    </a:lnTo>
                    <a:lnTo>
                      <a:pt x="1721357" y="2382624"/>
                    </a:lnTo>
                    <a:lnTo>
                      <a:pt x="1721527" y="2383760"/>
                    </a:lnTo>
                    <a:lnTo>
                      <a:pt x="1721773" y="2384294"/>
                    </a:lnTo>
                    <a:lnTo>
                      <a:pt x="1725063" y="2386119"/>
                    </a:lnTo>
                    <a:lnTo>
                      <a:pt x="1723342" y="2392204"/>
                    </a:lnTo>
                    <a:lnTo>
                      <a:pt x="1722967" y="2394490"/>
                    </a:lnTo>
                    <a:lnTo>
                      <a:pt x="1723013" y="2398629"/>
                    </a:lnTo>
                    <a:lnTo>
                      <a:pt x="1723344" y="2400231"/>
                    </a:lnTo>
                    <a:lnTo>
                      <a:pt x="1723926" y="2400948"/>
                    </a:lnTo>
                    <a:lnTo>
                      <a:pt x="1722756" y="2401773"/>
                    </a:lnTo>
                    <a:lnTo>
                      <a:pt x="1721762" y="2403992"/>
                    </a:lnTo>
                    <a:lnTo>
                      <a:pt x="1721044" y="2406600"/>
                    </a:lnTo>
                    <a:lnTo>
                      <a:pt x="1720749" y="2408662"/>
                    </a:lnTo>
                    <a:lnTo>
                      <a:pt x="1720914" y="2407612"/>
                    </a:lnTo>
                    <a:lnTo>
                      <a:pt x="1720352" y="2412741"/>
                    </a:lnTo>
                    <a:lnTo>
                      <a:pt x="1720391" y="2417137"/>
                    </a:lnTo>
                    <a:lnTo>
                      <a:pt x="1723956" y="2433721"/>
                    </a:lnTo>
                    <a:lnTo>
                      <a:pt x="1723768" y="2437812"/>
                    </a:lnTo>
                    <a:lnTo>
                      <a:pt x="1721248" y="2440325"/>
                    </a:lnTo>
                    <a:lnTo>
                      <a:pt x="1717387" y="2437716"/>
                    </a:lnTo>
                    <a:lnTo>
                      <a:pt x="1713011" y="2437770"/>
                    </a:lnTo>
                    <a:lnTo>
                      <a:pt x="1708746" y="2439802"/>
                    </a:lnTo>
                    <a:lnTo>
                      <a:pt x="1705130" y="2443175"/>
                    </a:lnTo>
                    <a:lnTo>
                      <a:pt x="1704051" y="2444584"/>
                    </a:lnTo>
                    <a:lnTo>
                      <a:pt x="1702563" y="2447145"/>
                    </a:lnTo>
                    <a:lnTo>
                      <a:pt x="1702138" y="2449723"/>
                    </a:lnTo>
                    <a:lnTo>
                      <a:pt x="1704210" y="2451226"/>
                    </a:lnTo>
                    <a:lnTo>
                      <a:pt x="1706603" y="2451747"/>
                    </a:lnTo>
                    <a:lnTo>
                      <a:pt x="1707869" y="2451842"/>
                    </a:lnTo>
                    <a:lnTo>
                      <a:pt x="1708873" y="2451518"/>
                    </a:lnTo>
                    <a:lnTo>
                      <a:pt x="1710537" y="2450739"/>
                    </a:lnTo>
                    <a:lnTo>
                      <a:pt x="1710935" y="2451588"/>
                    </a:lnTo>
                    <a:lnTo>
                      <a:pt x="1709581" y="2457376"/>
                    </a:lnTo>
                    <a:lnTo>
                      <a:pt x="1708248" y="2458723"/>
                    </a:lnTo>
                    <a:lnTo>
                      <a:pt x="1706447" y="2459426"/>
                    </a:lnTo>
                    <a:lnTo>
                      <a:pt x="1704270" y="2460800"/>
                    </a:lnTo>
                    <a:lnTo>
                      <a:pt x="1702672" y="2463171"/>
                    </a:lnTo>
                    <a:lnTo>
                      <a:pt x="1702748" y="2465292"/>
                    </a:lnTo>
                    <a:lnTo>
                      <a:pt x="1703766" y="2467111"/>
                    </a:lnTo>
                    <a:lnTo>
                      <a:pt x="1705037" y="2468519"/>
                    </a:lnTo>
                    <a:lnTo>
                      <a:pt x="1707078" y="2469953"/>
                    </a:lnTo>
                    <a:lnTo>
                      <a:pt x="1711533" y="2472216"/>
                    </a:lnTo>
                    <a:lnTo>
                      <a:pt x="1713181" y="2473998"/>
                    </a:lnTo>
                    <a:lnTo>
                      <a:pt x="1713860" y="2476592"/>
                    </a:lnTo>
                    <a:lnTo>
                      <a:pt x="1713653" y="2482630"/>
                    </a:lnTo>
                    <a:lnTo>
                      <a:pt x="1714076" y="2485474"/>
                    </a:lnTo>
                    <a:lnTo>
                      <a:pt x="1715544" y="2487777"/>
                    </a:lnTo>
                    <a:lnTo>
                      <a:pt x="1717268" y="2488474"/>
                    </a:lnTo>
                    <a:lnTo>
                      <a:pt x="1718911" y="2488695"/>
                    </a:lnTo>
                    <a:lnTo>
                      <a:pt x="1720156" y="2489542"/>
                    </a:lnTo>
                    <a:lnTo>
                      <a:pt x="1721012" y="2491177"/>
                    </a:lnTo>
                    <a:lnTo>
                      <a:pt x="1721659" y="2492896"/>
                    </a:lnTo>
                    <a:lnTo>
                      <a:pt x="1722532" y="2496686"/>
                    </a:lnTo>
                    <a:lnTo>
                      <a:pt x="1722601" y="2497881"/>
                    </a:lnTo>
                    <a:lnTo>
                      <a:pt x="1722503" y="2498781"/>
                    </a:lnTo>
                    <a:lnTo>
                      <a:pt x="1722533" y="2499690"/>
                    </a:lnTo>
                    <a:lnTo>
                      <a:pt x="1724166" y="2503087"/>
                    </a:lnTo>
                    <a:lnTo>
                      <a:pt x="1724349" y="2504150"/>
                    </a:lnTo>
                    <a:lnTo>
                      <a:pt x="1723410" y="2512235"/>
                    </a:lnTo>
                    <a:lnTo>
                      <a:pt x="1723624" y="2514197"/>
                    </a:lnTo>
                    <a:lnTo>
                      <a:pt x="1724380" y="2515913"/>
                    </a:lnTo>
                    <a:lnTo>
                      <a:pt x="1726307" y="2518842"/>
                    </a:lnTo>
                    <a:lnTo>
                      <a:pt x="1726495" y="2520488"/>
                    </a:lnTo>
                    <a:lnTo>
                      <a:pt x="1726562" y="2520768"/>
                    </a:lnTo>
                    <a:lnTo>
                      <a:pt x="1726751" y="2523727"/>
                    </a:lnTo>
                    <a:lnTo>
                      <a:pt x="1727196" y="2524995"/>
                    </a:lnTo>
                    <a:lnTo>
                      <a:pt x="1727660" y="2525641"/>
                    </a:lnTo>
                    <a:lnTo>
                      <a:pt x="1728146" y="2526087"/>
                    </a:lnTo>
                    <a:lnTo>
                      <a:pt x="1730706" y="2530079"/>
                    </a:lnTo>
                    <a:lnTo>
                      <a:pt x="1731480" y="2532283"/>
                    </a:lnTo>
                    <a:lnTo>
                      <a:pt x="1730986" y="2533947"/>
                    </a:lnTo>
                    <a:lnTo>
                      <a:pt x="1730022" y="2535653"/>
                    </a:lnTo>
                    <a:lnTo>
                      <a:pt x="1730954" y="2536657"/>
                    </a:lnTo>
                    <a:lnTo>
                      <a:pt x="1732795" y="2536310"/>
                    </a:lnTo>
                    <a:lnTo>
                      <a:pt x="1734523" y="2534040"/>
                    </a:lnTo>
                    <a:lnTo>
                      <a:pt x="1735284" y="2534164"/>
                    </a:lnTo>
                    <a:lnTo>
                      <a:pt x="1734856" y="2536615"/>
                    </a:lnTo>
                    <a:lnTo>
                      <a:pt x="1732315" y="2542791"/>
                    </a:lnTo>
                    <a:lnTo>
                      <a:pt x="1731714" y="2545106"/>
                    </a:lnTo>
                    <a:lnTo>
                      <a:pt x="1730734" y="2552464"/>
                    </a:lnTo>
                    <a:lnTo>
                      <a:pt x="1729755" y="2548793"/>
                    </a:lnTo>
                    <a:lnTo>
                      <a:pt x="1728533" y="2549799"/>
                    </a:lnTo>
                    <a:lnTo>
                      <a:pt x="1727413" y="2551878"/>
                    </a:lnTo>
                    <a:lnTo>
                      <a:pt x="1726756" y="2554312"/>
                    </a:lnTo>
                    <a:lnTo>
                      <a:pt x="1726881" y="2556444"/>
                    </a:lnTo>
                    <a:lnTo>
                      <a:pt x="1727785" y="2557389"/>
                    </a:lnTo>
                    <a:lnTo>
                      <a:pt x="1728902" y="2556623"/>
                    </a:lnTo>
                    <a:lnTo>
                      <a:pt x="1730056" y="2555250"/>
                    </a:lnTo>
                    <a:lnTo>
                      <a:pt x="1731205" y="2554350"/>
                    </a:lnTo>
                    <a:lnTo>
                      <a:pt x="1731210" y="2558573"/>
                    </a:lnTo>
                    <a:lnTo>
                      <a:pt x="1729747" y="2570549"/>
                    </a:lnTo>
                    <a:lnTo>
                      <a:pt x="1730809" y="2573276"/>
                    </a:lnTo>
                    <a:lnTo>
                      <a:pt x="1732592" y="2575960"/>
                    </a:lnTo>
                    <a:lnTo>
                      <a:pt x="1734347" y="2581171"/>
                    </a:lnTo>
                    <a:lnTo>
                      <a:pt x="1734458" y="2581394"/>
                    </a:lnTo>
                    <a:lnTo>
                      <a:pt x="1734460" y="2581395"/>
                    </a:lnTo>
                    <a:lnTo>
                      <a:pt x="1730107" y="2584124"/>
                    </a:lnTo>
                    <a:lnTo>
                      <a:pt x="1718840" y="2590520"/>
                    </a:lnTo>
                    <a:lnTo>
                      <a:pt x="1715437" y="2591612"/>
                    </a:lnTo>
                    <a:lnTo>
                      <a:pt x="1712371" y="2590051"/>
                    </a:lnTo>
                    <a:lnTo>
                      <a:pt x="1710996" y="2589944"/>
                    </a:lnTo>
                    <a:lnTo>
                      <a:pt x="1701721" y="2590719"/>
                    </a:lnTo>
                    <a:lnTo>
                      <a:pt x="1700121" y="2590255"/>
                    </a:lnTo>
                    <a:lnTo>
                      <a:pt x="1697312" y="2589964"/>
                    </a:lnTo>
                    <a:lnTo>
                      <a:pt x="1695573" y="2591945"/>
                    </a:lnTo>
                    <a:lnTo>
                      <a:pt x="1694843" y="2593392"/>
                    </a:lnTo>
                    <a:lnTo>
                      <a:pt x="1694143" y="2594298"/>
                    </a:lnTo>
                    <a:lnTo>
                      <a:pt x="1693551" y="2594899"/>
                    </a:lnTo>
                    <a:lnTo>
                      <a:pt x="1693084" y="2595104"/>
                    </a:lnTo>
                    <a:lnTo>
                      <a:pt x="1692000" y="2595366"/>
                    </a:lnTo>
                    <a:lnTo>
                      <a:pt x="1688925" y="2599066"/>
                    </a:lnTo>
                    <a:lnTo>
                      <a:pt x="1687038" y="2600258"/>
                    </a:lnTo>
                    <a:lnTo>
                      <a:pt x="1685829" y="2600548"/>
                    </a:lnTo>
                    <a:lnTo>
                      <a:pt x="1684946" y="2600460"/>
                    </a:lnTo>
                    <a:lnTo>
                      <a:pt x="1684212" y="2600199"/>
                    </a:lnTo>
                    <a:lnTo>
                      <a:pt x="1683146" y="2599384"/>
                    </a:lnTo>
                    <a:lnTo>
                      <a:pt x="1682550" y="2599043"/>
                    </a:lnTo>
                    <a:lnTo>
                      <a:pt x="1681524" y="2598707"/>
                    </a:lnTo>
                    <a:lnTo>
                      <a:pt x="1675283" y="2597854"/>
                    </a:lnTo>
                    <a:lnTo>
                      <a:pt x="1674681" y="2597614"/>
                    </a:lnTo>
                    <a:lnTo>
                      <a:pt x="1674257" y="2597395"/>
                    </a:lnTo>
                    <a:lnTo>
                      <a:pt x="1668090" y="2596046"/>
                    </a:lnTo>
                    <a:lnTo>
                      <a:pt x="1667023" y="2595671"/>
                    </a:lnTo>
                    <a:lnTo>
                      <a:pt x="1664375" y="2593731"/>
                    </a:lnTo>
                    <a:lnTo>
                      <a:pt x="1662198" y="2592872"/>
                    </a:lnTo>
                    <a:lnTo>
                      <a:pt x="1659776" y="2592261"/>
                    </a:lnTo>
                    <a:lnTo>
                      <a:pt x="1658503" y="2592174"/>
                    </a:lnTo>
                    <a:lnTo>
                      <a:pt x="1657564" y="2592312"/>
                    </a:lnTo>
                    <a:lnTo>
                      <a:pt x="1657026" y="2592664"/>
                    </a:lnTo>
                    <a:lnTo>
                      <a:pt x="1655567" y="2593845"/>
                    </a:lnTo>
                    <a:lnTo>
                      <a:pt x="1654829" y="2594274"/>
                    </a:lnTo>
                    <a:lnTo>
                      <a:pt x="1651653" y="2595075"/>
                    </a:lnTo>
                    <a:lnTo>
                      <a:pt x="1649789" y="2594943"/>
                    </a:lnTo>
                    <a:lnTo>
                      <a:pt x="1648088" y="2595145"/>
                    </a:lnTo>
                    <a:lnTo>
                      <a:pt x="1647097" y="2594988"/>
                    </a:lnTo>
                    <a:lnTo>
                      <a:pt x="1646337" y="2594786"/>
                    </a:lnTo>
                    <a:lnTo>
                      <a:pt x="1636443" y="2588445"/>
                    </a:lnTo>
                    <a:lnTo>
                      <a:pt x="1635654" y="2587645"/>
                    </a:lnTo>
                    <a:lnTo>
                      <a:pt x="1633375" y="2584229"/>
                    </a:lnTo>
                    <a:lnTo>
                      <a:pt x="1632763" y="2584085"/>
                    </a:lnTo>
                    <a:lnTo>
                      <a:pt x="1632048" y="2583994"/>
                    </a:lnTo>
                    <a:lnTo>
                      <a:pt x="1631545" y="2584358"/>
                    </a:lnTo>
                    <a:lnTo>
                      <a:pt x="1631108" y="2584808"/>
                    </a:lnTo>
                    <a:lnTo>
                      <a:pt x="1630771" y="2585390"/>
                    </a:lnTo>
                    <a:lnTo>
                      <a:pt x="1630561" y="2586156"/>
                    </a:lnTo>
                    <a:lnTo>
                      <a:pt x="1630222" y="2586962"/>
                    </a:lnTo>
                    <a:lnTo>
                      <a:pt x="1629614" y="2587720"/>
                    </a:lnTo>
                    <a:lnTo>
                      <a:pt x="1628277" y="2588453"/>
                    </a:lnTo>
                    <a:lnTo>
                      <a:pt x="1627234" y="2588576"/>
                    </a:lnTo>
                    <a:lnTo>
                      <a:pt x="1626128" y="2588300"/>
                    </a:lnTo>
                    <a:lnTo>
                      <a:pt x="1624887" y="2587444"/>
                    </a:lnTo>
                    <a:lnTo>
                      <a:pt x="1624433" y="2586971"/>
                    </a:lnTo>
                    <a:lnTo>
                      <a:pt x="1624055" y="2586467"/>
                    </a:lnTo>
                    <a:lnTo>
                      <a:pt x="1623756" y="2585909"/>
                    </a:lnTo>
                    <a:lnTo>
                      <a:pt x="1623615" y="2585225"/>
                    </a:lnTo>
                    <a:lnTo>
                      <a:pt x="1623614" y="2584495"/>
                    </a:lnTo>
                    <a:lnTo>
                      <a:pt x="1623938" y="2582962"/>
                    </a:lnTo>
                    <a:lnTo>
                      <a:pt x="1623807" y="2581884"/>
                    </a:lnTo>
                    <a:lnTo>
                      <a:pt x="1623268" y="2580619"/>
                    </a:lnTo>
                    <a:lnTo>
                      <a:pt x="1621580" y="2578670"/>
                    </a:lnTo>
                    <a:lnTo>
                      <a:pt x="1620510" y="2578005"/>
                    </a:lnTo>
                    <a:lnTo>
                      <a:pt x="1619596" y="2577801"/>
                    </a:lnTo>
                    <a:lnTo>
                      <a:pt x="1618995" y="2577994"/>
                    </a:lnTo>
                    <a:lnTo>
                      <a:pt x="1617881" y="2578605"/>
                    </a:lnTo>
                    <a:lnTo>
                      <a:pt x="1613955" y="2581719"/>
                    </a:lnTo>
                    <a:lnTo>
                      <a:pt x="1612103" y="2582366"/>
                    </a:lnTo>
                    <a:lnTo>
                      <a:pt x="1611628" y="2582804"/>
                    </a:lnTo>
                    <a:lnTo>
                      <a:pt x="1609350" y="2587110"/>
                    </a:lnTo>
                    <a:lnTo>
                      <a:pt x="1608952" y="2587628"/>
                    </a:lnTo>
                    <a:lnTo>
                      <a:pt x="1608479" y="2588053"/>
                    </a:lnTo>
                    <a:lnTo>
                      <a:pt x="1607887" y="2588458"/>
                    </a:lnTo>
                    <a:lnTo>
                      <a:pt x="1605805" y="2589459"/>
                    </a:lnTo>
                    <a:lnTo>
                      <a:pt x="1602275" y="2590283"/>
                    </a:lnTo>
                    <a:lnTo>
                      <a:pt x="1597318" y="2590068"/>
                    </a:lnTo>
                    <a:lnTo>
                      <a:pt x="1595835" y="2590201"/>
                    </a:lnTo>
                    <a:lnTo>
                      <a:pt x="1594823" y="2590475"/>
                    </a:lnTo>
                    <a:lnTo>
                      <a:pt x="1591688" y="2592576"/>
                    </a:lnTo>
                    <a:lnTo>
                      <a:pt x="1589435" y="2594493"/>
                    </a:lnTo>
                    <a:lnTo>
                      <a:pt x="1588208" y="2595361"/>
                    </a:lnTo>
                    <a:lnTo>
                      <a:pt x="1587299" y="2595733"/>
                    </a:lnTo>
                    <a:lnTo>
                      <a:pt x="1586417" y="2595897"/>
                    </a:lnTo>
                    <a:lnTo>
                      <a:pt x="1585647" y="2595840"/>
                    </a:lnTo>
                    <a:lnTo>
                      <a:pt x="1582277" y="2594865"/>
                    </a:lnTo>
                    <a:lnTo>
                      <a:pt x="1580603" y="2594717"/>
                    </a:lnTo>
                    <a:lnTo>
                      <a:pt x="1579633" y="2594834"/>
                    </a:lnTo>
                    <a:lnTo>
                      <a:pt x="1565985" y="2599695"/>
                    </a:lnTo>
                    <a:lnTo>
                      <a:pt x="1564678" y="2601091"/>
                    </a:lnTo>
                    <a:lnTo>
                      <a:pt x="1563944" y="2601749"/>
                    </a:lnTo>
                    <a:lnTo>
                      <a:pt x="1560866" y="2603449"/>
                    </a:lnTo>
                    <a:lnTo>
                      <a:pt x="1559733" y="2603801"/>
                    </a:lnTo>
                    <a:lnTo>
                      <a:pt x="1558666" y="2603952"/>
                    </a:lnTo>
                    <a:lnTo>
                      <a:pt x="1557401" y="2603862"/>
                    </a:lnTo>
                    <a:lnTo>
                      <a:pt x="1556548" y="2604033"/>
                    </a:lnTo>
                    <a:lnTo>
                      <a:pt x="1555870" y="2604319"/>
                    </a:lnTo>
                    <a:lnTo>
                      <a:pt x="1555405" y="2604725"/>
                    </a:lnTo>
                    <a:lnTo>
                      <a:pt x="1554981" y="2605308"/>
                    </a:lnTo>
                    <a:lnTo>
                      <a:pt x="1554723" y="2605834"/>
                    </a:lnTo>
                    <a:lnTo>
                      <a:pt x="1554378" y="2607275"/>
                    </a:lnTo>
                    <a:lnTo>
                      <a:pt x="1556857" y="2610936"/>
                    </a:lnTo>
                    <a:lnTo>
                      <a:pt x="1557468" y="2612787"/>
                    </a:lnTo>
                    <a:lnTo>
                      <a:pt x="1557407" y="2614775"/>
                    </a:lnTo>
                    <a:lnTo>
                      <a:pt x="1557523" y="2616292"/>
                    </a:lnTo>
                    <a:lnTo>
                      <a:pt x="1557897" y="2617447"/>
                    </a:lnTo>
                    <a:lnTo>
                      <a:pt x="1558277" y="2618241"/>
                    </a:lnTo>
                    <a:lnTo>
                      <a:pt x="1560451" y="2621039"/>
                    </a:lnTo>
                    <a:lnTo>
                      <a:pt x="1562958" y="2625157"/>
                    </a:lnTo>
                    <a:lnTo>
                      <a:pt x="1563441" y="2626493"/>
                    </a:lnTo>
                    <a:lnTo>
                      <a:pt x="1563569" y="2627480"/>
                    </a:lnTo>
                    <a:lnTo>
                      <a:pt x="1563360" y="2628225"/>
                    </a:lnTo>
                    <a:lnTo>
                      <a:pt x="1563015" y="2628786"/>
                    </a:lnTo>
                    <a:lnTo>
                      <a:pt x="1561672" y="2630190"/>
                    </a:lnTo>
                    <a:lnTo>
                      <a:pt x="1561265" y="2630741"/>
                    </a:lnTo>
                    <a:lnTo>
                      <a:pt x="1560927" y="2631337"/>
                    </a:lnTo>
                    <a:lnTo>
                      <a:pt x="1560399" y="2632701"/>
                    </a:lnTo>
                    <a:lnTo>
                      <a:pt x="1559637" y="2635912"/>
                    </a:lnTo>
                    <a:lnTo>
                      <a:pt x="1559169" y="2639030"/>
                    </a:lnTo>
                    <a:lnTo>
                      <a:pt x="1558721" y="2640782"/>
                    </a:lnTo>
                    <a:lnTo>
                      <a:pt x="1558074" y="2642115"/>
                    </a:lnTo>
                    <a:lnTo>
                      <a:pt x="1556293" y="2645108"/>
                    </a:lnTo>
                    <a:lnTo>
                      <a:pt x="1556032" y="2645777"/>
                    </a:lnTo>
                    <a:lnTo>
                      <a:pt x="1555528" y="2649013"/>
                    </a:lnTo>
                    <a:lnTo>
                      <a:pt x="1555263" y="2649810"/>
                    </a:lnTo>
                    <a:lnTo>
                      <a:pt x="1554846" y="2650538"/>
                    </a:lnTo>
                    <a:lnTo>
                      <a:pt x="1554288" y="2651345"/>
                    </a:lnTo>
                    <a:lnTo>
                      <a:pt x="1553736" y="2651841"/>
                    </a:lnTo>
                    <a:lnTo>
                      <a:pt x="1553149" y="2652201"/>
                    </a:lnTo>
                    <a:lnTo>
                      <a:pt x="1552630" y="2652387"/>
                    </a:lnTo>
                    <a:lnTo>
                      <a:pt x="1552149" y="2652471"/>
                    </a:lnTo>
                    <a:lnTo>
                      <a:pt x="1551671" y="2652460"/>
                    </a:lnTo>
                    <a:lnTo>
                      <a:pt x="1550181" y="2652232"/>
                    </a:lnTo>
                    <a:lnTo>
                      <a:pt x="1549410" y="2652196"/>
                    </a:lnTo>
                    <a:lnTo>
                      <a:pt x="1548073" y="2652449"/>
                    </a:lnTo>
                    <a:lnTo>
                      <a:pt x="1544420" y="2653727"/>
                    </a:lnTo>
                    <a:lnTo>
                      <a:pt x="1543834" y="2653781"/>
                    </a:lnTo>
                    <a:lnTo>
                      <a:pt x="1543335" y="2653719"/>
                    </a:lnTo>
                    <a:lnTo>
                      <a:pt x="1542887" y="2653556"/>
                    </a:lnTo>
                    <a:lnTo>
                      <a:pt x="1540526" y="2652353"/>
                    </a:lnTo>
                    <a:lnTo>
                      <a:pt x="1538322" y="2651527"/>
                    </a:lnTo>
                    <a:lnTo>
                      <a:pt x="1537660" y="2651386"/>
                    </a:lnTo>
                    <a:lnTo>
                      <a:pt x="1536948" y="2651340"/>
                    </a:lnTo>
                    <a:lnTo>
                      <a:pt x="1536285" y="2651444"/>
                    </a:lnTo>
                    <a:lnTo>
                      <a:pt x="1535551" y="2651762"/>
                    </a:lnTo>
                    <a:lnTo>
                      <a:pt x="1534872" y="2652415"/>
                    </a:lnTo>
                    <a:lnTo>
                      <a:pt x="1533859" y="2653980"/>
                    </a:lnTo>
                    <a:lnTo>
                      <a:pt x="1532563" y="2657381"/>
                    </a:lnTo>
                    <a:lnTo>
                      <a:pt x="1531960" y="2658101"/>
                    </a:lnTo>
                    <a:lnTo>
                      <a:pt x="1531319" y="2658242"/>
                    </a:lnTo>
                    <a:lnTo>
                      <a:pt x="1530794" y="2657897"/>
                    </a:lnTo>
                    <a:lnTo>
                      <a:pt x="1530357" y="2657450"/>
                    </a:lnTo>
                    <a:lnTo>
                      <a:pt x="1529639" y="2656421"/>
                    </a:lnTo>
                    <a:lnTo>
                      <a:pt x="1529196" y="2655993"/>
                    </a:lnTo>
                    <a:lnTo>
                      <a:pt x="1528529" y="2655763"/>
                    </a:lnTo>
                    <a:lnTo>
                      <a:pt x="1527061" y="2655481"/>
                    </a:lnTo>
                    <a:lnTo>
                      <a:pt x="1526355" y="2655211"/>
                    </a:lnTo>
                    <a:lnTo>
                      <a:pt x="1525826" y="2654852"/>
                    </a:lnTo>
                    <a:lnTo>
                      <a:pt x="1525370" y="2654395"/>
                    </a:lnTo>
                    <a:lnTo>
                      <a:pt x="1525032" y="2653867"/>
                    </a:lnTo>
                    <a:lnTo>
                      <a:pt x="1522500" y="2645762"/>
                    </a:lnTo>
                    <a:lnTo>
                      <a:pt x="1522101" y="2645395"/>
                    </a:lnTo>
                    <a:lnTo>
                      <a:pt x="1521566" y="2645376"/>
                    </a:lnTo>
                    <a:lnTo>
                      <a:pt x="1520980" y="2645506"/>
                    </a:lnTo>
                    <a:lnTo>
                      <a:pt x="1519184" y="2646204"/>
                    </a:lnTo>
                    <a:lnTo>
                      <a:pt x="1514726" y="2648676"/>
                    </a:lnTo>
                    <a:lnTo>
                      <a:pt x="1513523" y="2649163"/>
                    </a:lnTo>
                    <a:lnTo>
                      <a:pt x="1512265" y="2649486"/>
                    </a:lnTo>
                    <a:lnTo>
                      <a:pt x="1511558" y="2649530"/>
                    </a:lnTo>
                    <a:lnTo>
                      <a:pt x="1510037" y="2649385"/>
                    </a:lnTo>
                    <a:lnTo>
                      <a:pt x="1509226" y="2649406"/>
                    </a:lnTo>
                    <a:lnTo>
                      <a:pt x="1508468" y="2649559"/>
                    </a:lnTo>
                    <a:lnTo>
                      <a:pt x="1506356" y="2650681"/>
                    </a:lnTo>
                    <a:lnTo>
                      <a:pt x="1505715" y="2650789"/>
                    </a:lnTo>
                    <a:lnTo>
                      <a:pt x="1504968" y="2650746"/>
                    </a:lnTo>
                    <a:lnTo>
                      <a:pt x="1504067" y="2650796"/>
                    </a:lnTo>
                    <a:lnTo>
                      <a:pt x="1503076" y="2650975"/>
                    </a:lnTo>
                    <a:lnTo>
                      <a:pt x="1502220" y="2651372"/>
                    </a:lnTo>
                    <a:lnTo>
                      <a:pt x="1501864" y="2651407"/>
                    </a:lnTo>
                    <a:lnTo>
                      <a:pt x="1501027" y="2653230"/>
                    </a:lnTo>
                    <a:lnTo>
                      <a:pt x="1497760" y="2657783"/>
                    </a:lnTo>
                    <a:lnTo>
                      <a:pt x="1496685" y="2660128"/>
                    </a:lnTo>
                    <a:lnTo>
                      <a:pt x="1496240" y="2663630"/>
                    </a:lnTo>
                    <a:lnTo>
                      <a:pt x="1496017" y="2664523"/>
                    </a:lnTo>
                    <a:lnTo>
                      <a:pt x="1495229" y="2665134"/>
                    </a:lnTo>
                    <a:lnTo>
                      <a:pt x="1492607" y="2666222"/>
                    </a:lnTo>
                    <a:lnTo>
                      <a:pt x="1491394" y="2667029"/>
                    </a:lnTo>
                    <a:lnTo>
                      <a:pt x="1489296" y="2669652"/>
                    </a:lnTo>
                    <a:lnTo>
                      <a:pt x="1488418" y="2671183"/>
                    </a:lnTo>
                    <a:lnTo>
                      <a:pt x="1487282" y="2671784"/>
                    </a:lnTo>
                    <a:lnTo>
                      <a:pt x="1484676" y="2672739"/>
                    </a:lnTo>
                    <a:lnTo>
                      <a:pt x="1484104" y="2673397"/>
                    </a:lnTo>
                    <a:lnTo>
                      <a:pt x="1483835" y="2674249"/>
                    </a:lnTo>
                    <a:lnTo>
                      <a:pt x="1483428" y="2674930"/>
                    </a:lnTo>
                    <a:lnTo>
                      <a:pt x="1481407" y="2675223"/>
                    </a:lnTo>
                    <a:lnTo>
                      <a:pt x="1478929" y="2676110"/>
                    </a:lnTo>
                    <a:lnTo>
                      <a:pt x="1477976" y="2676241"/>
                    </a:lnTo>
                    <a:lnTo>
                      <a:pt x="1475293" y="2675165"/>
                    </a:lnTo>
                    <a:lnTo>
                      <a:pt x="1474716" y="2673440"/>
                    </a:lnTo>
                    <a:lnTo>
                      <a:pt x="1475103" y="2671448"/>
                    </a:lnTo>
                    <a:lnTo>
                      <a:pt x="1475210" y="2669538"/>
                    </a:lnTo>
                    <a:lnTo>
                      <a:pt x="1474603" y="2668421"/>
                    </a:lnTo>
                    <a:lnTo>
                      <a:pt x="1472914" y="2666901"/>
                    </a:lnTo>
                    <a:lnTo>
                      <a:pt x="1472655" y="2666059"/>
                    </a:lnTo>
                    <a:lnTo>
                      <a:pt x="1472705" y="2661078"/>
                    </a:lnTo>
                    <a:lnTo>
                      <a:pt x="1473300" y="2657124"/>
                    </a:lnTo>
                    <a:lnTo>
                      <a:pt x="1473166" y="2656267"/>
                    </a:lnTo>
                    <a:lnTo>
                      <a:pt x="1472842" y="2655430"/>
                    </a:lnTo>
                    <a:lnTo>
                      <a:pt x="1472907" y="2654446"/>
                    </a:lnTo>
                    <a:lnTo>
                      <a:pt x="1473895" y="2653162"/>
                    </a:lnTo>
                    <a:lnTo>
                      <a:pt x="1473390" y="2651033"/>
                    </a:lnTo>
                    <a:lnTo>
                      <a:pt x="1473023" y="2642616"/>
                    </a:lnTo>
                    <a:lnTo>
                      <a:pt x="1466184" y="2636670"/>
                    </a:lnTo>
                    <a:lnTo>
                      <a:pt x="1462552" y="2632678"/>
                    </a:lnTo>
                    <a:lnTo>
                      <a:pt x="1460408" y="2630938"/>
                    </a:lnTo>
                    <a:lnTo>
                      <a:pt x="1458219" y="2630035"/>
                    </a:lnTo>
                    <a:lnTo>
                      <a:pt x="1453891" y="2629306"/>
                    </a:lnTo>
                    <a:lnTo>
                      <a:pt x="1451389" y="2628427"/>
                    </a:lnTo>
                    <a:lnTo>
                      <a:pt x="1449853" y="2627028"/>
                    </a:lnTo>
                    <a:lnTo>
                      <a:pt x="1449461" y="2624686"/>
                    </a:lnTo>
                    <a:lnTo>
                      <a:pt x="1449656" y="2621770"/>
                    </a:lnTo>
                    <a:lnTo>
                      <a:pt x="1450402" y="2617416"/>
                    </a:lnTo>
                    <a:lnTo>
                      <a:pt x="1449820" y="2614768"/>
                    </a:lnTo>
                    <a:lnTo>
                      <a:pt x="1447653" y="2613592"/>
                    </a:lnTo>
                    <a:lnTo>
                      <a:pt x="1444936" y="2613038"/>
                    </a:lnTo>
                    <a:lnTo>
                      <a:pt x="1442656" y="2612262"/>
                    </a:lnTo>
                    <a:lnTo>
                      <a:pt x="1441045" y="2610589"/>
                    </a:lnTo>
                    <a:lnTo>
                      <a:pt x="1439733" y="2608585"/>
                    </a:lnTo>
                    <a:lnTo>
                      <a:pt x="1438258" y="2606824"/>
                    </a:lnTo>
                    <a:lnTo>
                      <a:pt x="1433690" y="2605056"/>
                    </a:lnTo>
                    <a:lnTo>
                      <a:pt x="1431672" y="2603633"/>
                    </a:lnTo>
                    <a:lnTo>
                      <a:pt x="1428029" y="2600204"/>
                    </a:lnTo>
                    <a:lnTo>
                      <a:pt x="1423684" y="2597895"/>
                    </a:lnTo>
                    <a:lnTo>
                      <a:pt x="1419121" y="2597370"/>
                    </a:lnTo>
                    <a:lnTo>
                      <a:pt x="1408945" y="2598400"/>
                    </a:lnTo>
                    <a:lnTo>
                      <a:pt x="1404091" y="2598267"/>
                    </a:lnTo>
                    <a:lnTo>
                      <a:pt x="1389836" y="2595722"/>
                    </a:lnTo>
                    <a:lnTo>
                      <a:pt x="1385255" y="2593998"/>
                    </a:lnTo>
                    <a:lnTo>
                      <a:pt x="1382106" y="2590837"/>
                    </a:lnTo>
                    <a:lnTo>
                      <a:pt x="1376839" y="2583154"/>
                    </a:lnTo>
                    <a:lnTo>
                      <a:pt x="1372985" y="2578787"/>
                    </a:lnTo>
                    <a:lnTo>
                      <a:pt x="1370438" y="2577295"/>
                    </a:lnTo>
                    <a:lnTo>
                      <a:pt x="1367928" y="2577928"/>
                    </a:lnTo>
                    <a:lnTo>
                      <a:pt x="1365681" y="2579031"/>
                    </a:lnTo>
                    <a:lnTo>
                      <a:pt x="1363155" y="2579071"/>
                    </a:lnTo>
                    <a:lnTo>
                      <a:pt x="1356238" y="2577602"/>
                    </a:lnTo>
                    <a:lnTo>
                      <a:pt x="1354543" y="2577697"/>
                    </a:lnTo>
                    <a:lnTo>
                      <a:pt x="1348193" y="2579369"/>
                    </a:lnTo>
                    <a:lnTo>
                      <a:pt x="1342882" y="2579972"/>
                    </a:lnTo>
                    <a:lnTo>
                      <a:pt x="1338293" y="2581467"/>
                    </a:lnTo>
                    <a:lnTo>
                      <a:pt x="1336410" y="2581524"/>
                    </a:lnTo>
                    <a:lnTo>
                      <a:pt x="1332965" y="2580624"/>
                    </a:lnTo>
                    <a:lnTo>
                      <a:pt x="1330619" y="2580431"/>
                    </a:lnTo>
                    <a:lnTo>
                      <a:pt x="1325655" y="2580916"/>
                    </a:lnTo>
                    <a:lnTo>
                      <a:pt x="1321601" y="2579802"/>
                    </a:lnTo>
                    <a:lnTo>
                      <a:pt x="1309152" y="2578457"/>
                    </a:lnTo>
                    <a:lnTo>
                      <a:pt x="1307167" y="2578538"/>
                    </a:lnTo>
                    <a:lnTo>
                      <a:pt x="1305799" y="2578906"/>
                    </a:lnTo>
                    <a:lnTo>
                      <a:pt x="1302706" y="2580285"/>
                    </a:lnTo>
                    <a:lnTo>
                      <a:pt x="1301434" y="2578354"/>
                    </a:lnTo>
                    <a:lnTo>
                      <a:pt x="1299755" y="2577683"/>
                    </a:lnTo>
                    <a:lnTo>
                      <a:pt x="1295688" y="2577566"/>
                    </a:lnTo>
                    <a:lnTo>
                      <a:pt x="1293738" y="2576522"/>
                    </a:lnTo>
                    <a:lnTo>
                      <a:pt x="1293312" y="2574635"/>
                    </a:lnTo>
                    <a:lnTo>
                      <a:pt x="1293066" y="2572488"/>
                    </a:lnTo>
                    <a:lnTo>
                      <a:pt x="1291618" y="2570677"/>
                    </a:lnTo>
                    <a:lnTo>
                      <a:pt x="1289558" y="2571347"/>
                    </a:lnTo>
                    <a:lnTo>
                      <a:pt x="1278950" y="2571447"/>
                    </a:lnTo>
                    <a:lnTo>
                      <a:pt x="1277078" y="2572653"/>
                    </a:lnTo>
                    <a:lnTo>
                      <a:pt x="1271821" y="2580627"/>
                    </a:lnTo>
                    <a:lnTo>
                      <a:pt x="1269698" y="2582932"/>
                    </a:lnTo>
                    <a:lnTo>
                      <a:pt x="1267638" y="2583816"/>
                    </a:lnTo>
                    <a:lnTo>
                      <a:pt x="1265147" y="2583790"/>
                    </a:lnTo>
                    <a:lnTo>
                      <a:pt x="1252977" y="2588445"/>
                    </a:lnTo>
                    <a:lnTo>
                      <a:pt x="1251895" y="2588488"/>
                    </a:lnTo>
                    <a:lnTo>
                      <a:pt x="1251212" y="2589620"/>
                    </a:lnTo>
                    <a:lnTo>
                      <a:pt x="1249816" y="2590754"/>
                    </a:lnTo>
                    <a:lnTo>
                      <a:pt x="1248286" y="2591613"/>
                    </a:lnTo>
                    <a:lnTo>
                      <a:pt x="1245955" y="2592261"/>
                    </a:lnTo>
                    <a:lnTo>
                      <a:pt x="1245028" y="2593347"/>
                    </a:lnTo>
                    <a:lnTo>
                      <a:pt x="1244169" y="2594713"/>
                    </a:lnTo>
                    <a:lnTo>
                      <a:pt x="1243131" y="2595860"/>
                    </a:lnTo>
                    <a:lnTo>
                      <a:pt x="1240890" y="2597231"/>
                    </a:lnTo>
                    <a:lnTo>
                      <a:pt x="1238343" y="2598340"/>
                    </a:lnTo>
                    <a:lnTo>
                      <a:pt x="1235677" y="2599000"/>
                    </a:lnTo>
                    <a:lnTo>
                      <a:pt x="1233086" y="2599048"/>
                    </a:lnTo>
                    <a:lnTo>
                      <a:pt x="1230916" y="2599908"/>
                    </a:lnTo>
                    <a:lnTo>
                      <a:pt x="1229462" y="2602444"/>
                    </a:lnTo>
                    <a:lnTo>
                      <a:pt x="1227594" y="2608266"/>
                    </a:lnTo>
                    <a:lnTo>
                      <a:pt x="1226074" y="2610808"/>
                    </a:lnTo>
                    <a:lnTo>
                      <a:pt x="1223896" y="2612860"/>
                    </a:lnTo>
                    <a:lnTo>
                      <a:pt x="1221208" y="2614346"/>
                    </a:lnTo>
                    <a:lnTo>
                      <a:pt x="1218131" y="2615193"/>
                    </a:lnTo>
                    <a:lnTo>
                      <a:pt x="1214782" y="2617679"/>
                    </a:lnTo>
                    <a:lnTo>
                      <a:pt x="1214216" y="2617634"/>
                    </a:lnTo>
                    <a:lnTo>
                      <a:pt x="1192662" y="2614915"/>
                    </a:lnTo>
                    <a:lnTo>
                      <a:pt x="1138634" y="2608254"/>
                    </a:lnTo>
                    <a:lnTo>
                      <a:pt x="1084560" y="2601806"/>
                    </a:lnTo>
                    <a:lnTo>
                      <a:pt x="1030437" y="2595572"/>
                    </a:lnTo>
                    <a:lnTo>
                      <a:pt x="976269" y="2589550"/>
                    </a:lnTo>
                    <a:lnTo>
                      <a:pt x="922054" y="2583741"/>
                    </a:lnTo>
                    <a:lnTo>
                      <a:pt x="867795" y="2578145"/>
                    </a:lnTo>
                    <a:lnTo>
                      <a:pt x="813495" y="2572761"/>
                    </a:lnTo>
                    <a:lnTo>
                      <a:pt x="759152" y="2567590"/>
                    </a:lnTo>
                    <a:lnTo>
                      <a:pt x="704772" y="2562631"/>
                    </a:lnTo>
                    <a:lnTo>
                      <a:pt x="650343" y="2557884"/>
                    </a:lnTo>
                    <a:lnTo>
                      <a:pt x="595888" y="2553350"/>
                    </a:lnTo>
                    <a:lnTo>
                      <a:pt x="541407" y="2549028"/>
                    </a:lnTo>
                    <a:lnTo>
                      <a:pt x="486886" y="2544919"/>
                    </a:lnTo>
                    <a:lnTo>
                      <a:pt x="432337" y="2541021"/>
                    </a:lnTo>
                    <a:lnTo>
                      <a:pt x="377751" y="2537336"/>
                    </a:lnTo>
                    <a:lnTo>
                      <a:pt x="323143" y="2533862"/>
                    </a:lnTo>
                    <a:lnTo>
                      <a:pt x="326230" y="2485505"/>
                    </a:lnTo>
                    <a:lnTo>
                      <a:pt x="329288" y="2437129"/>
                    </a:lnTo>
                    <a:lnTo>
                      <a:pt x="332318" y="2388764"/>
                    </a:lnTo>
                    <a:lnTo>
                      <a:pt x="335319" y="2340394"/>
                    </a:lnTo>
                    <a:lnTo>
                      <a:pt x="338292" y="2292009"/>
                    </a:lnTo>
                    <a:lnTo>
                      <a:pt x="341236" y="2243634"/>
                    </a:lnTo>
                    <a:lnTo>
                      <a:pt x="344152" y="2195258"/>
                    </a:lnTo>
                    <a:lnTo>
                      <a:pt x="347039" y="2146866"/>
                    </a:lnTo>
                    <a:lnTo>
                      <a:pt x="347027" y="2146866"/>
                    </a:lnTo>
                    <a:lnTo>
                      <a:pt x="347021" y="2146865"/>
                    </a:lnTo>
                    <a:lnTo>
                      <a:pt x="347014" y="2146865"/>
                    </a:lnTo>
                    <a:lnTo>
                      <a:pt x="347004" y="2146864"/>
                    </a:lnTo>
                    <a:lnTo>
                      <a:pt x="346997" y="2146864"/>
                    </a:lnTo>
                    <a:lnTo>
                      <a:pt x="346986" y="2146863"/>
                    </a:lnTo>
                    <a:lnTo>
                      <a:pt x="303660" y="2144325"/>
                    </a:lnTo>
                    <a:lnTo>
                      <a:pt x="260315" y="2141913"/>
                    </a:lnTo>
                    <a:lnTo>
                      <a:pt x="216955" y="2139627"/>
                    </a:lnTo>
                    <a:lnTo>
                      <a:pt x="173594" y="2137468"/>
                    </a:lnTo>
                    <a:lnTo>
                      <a:pt x="130209" y="2135436"/>
                    </a:lnTo>
                    <a:lnTo>
                      <a:pt x="86819" y="2133529"/>
                    </a:lnTo>
                    <a:lnTo>
                      <a:pt x="43406" y="2131749"/>
                    </a:lnTo>
                    <a:lnTo>
                      <a:pt x="0" y="2130095"/>
                    </a:lnTo>
                    <a:lnTo>
                      <a:pt x="1377" y="2092019"/>
                    </a:lnTo>
                    <a:lnTo>
                      <a:pt x="2744" y="2053930"/>
                    </a:lnTo>
                    <a:lnTo>
                      <a:pt x="4099" y="2015841"/>
                    </a:lnTo>
                    <a:lnTo>
                      <a:pt x="5443" y="1977767"/>
                    </a:lnTo>
                    <a:lnTo>
                      <a:pt x="6777" y="1939694"/>
                    </a:lnTo>
                    <a:lnTo>
                      <a:pt x="8099" y="1901609"/>
                    </a:lnTo>
                    <a:lnTo>
                      <a:pt x="9411" y="1863525"/>
                    </a:lnTo>
                    <a:lnTo>
                      <a:pt x="10712" y="1825457"/>
                    </a:lnTo>
                    <a:lnTo>
                      <a:pt x="12002" y="1787390"/>
                    </a:lnTo>
                    <a:lnTo>
                      <a:pt x="13281" y="1749312"/>
                    </a:lnTo>
                    <a:lnTo>
                      <a:pt x="14548" y="1711238"/>
                    </a:lnTo>
                    <a:lnTo>
                      <a:pt x="15805" y="1673179"/>
                    </a:lnTo>
                    <a:lnTo>
                      <a:pt x="17050" y="1635123"/>
                    </a:lnTo>
                    <a:lnTo>
                      <a:pt x="18285" y="1597064"/>
                    </a:lnTo>
                    <a:lnTo>
                      <a:pt x="19509" y="1559015"/>
                    </a:lnTo>
                    <a:lnTo>
                      <a:pt x="20722" y="1520957"/>
                    </a:lnTo>
                    <a:lnTo>
                      <a:pt x="21924" y="1482910"/>
                    </a:lnTo>
                    <a:lnTo>
                      <a:pt x="23114" y="1444867"/>
                    </a:lnTo>
                    <a:lnTo>
                      <a:pt x="24294" y="1406835"/>
                    </a:lnTo>
                    <a:lnTo>
                      <a:pt x="25462" y="1368808"/>
                    </a:lnTo>
                    <a:lnTo>
                      <a:pt x="26620" y="1330786"/>
                    </a:lnTo>
                    <a:lnTo>
                      <a:pt x="27766" y="1292757"/>
                    </a:lnTo>
                    <a:lnTo>
                      <a:pt x="28902" y="1254732"/>
                    </a:lnTo>
                    <a:lnTo>
                      <a:pt x="30026" y="1216728"/>
                    </a:lnTo>
                    <a:lnTo>
                      <a:pt x="31138" y="1178729"/>
                    </a:lnTo>
                    <a:lnTo>
                      <a:pt x="32241" y="1140723"/>
                    </a:lnTo>
                    <a:lnTo>
                      <a:pt x="33332" y="1102724"/>
                    </a:lnTo>
                    <a:lnTo>
                      <a:pt x="34411" y="1064745"/>
                    </a:lnTo>
                    <a:lnTo>
                      <a:pt x="35480" y="1026767"/>
                    </a:lnTo>
                    <a:lnTo>
                      <a:pt x="36537" y="988796"/>
                    </a:lnTo>
                    <a:lnTo>
                      <a:pt x="37583" y="950826"/>
                    </a:lnTo>
                    <a:lnTo>
                      <a:pt x="38618" y="912877"/>
                    </a:lnTo>
                    <a:lnTo>
                      <a:pt x="38663" y="911227"/>
                    </a:lnTo>
                    <a:lnTo>
                      <a:pt x="38741" y="911291"/>
                    </a:lnTo>
                    <a:lnTo>
                      <a:pt x="46018" y="920628"/>
                    </a:lnTo>
                    <a:lnTo>
                      <a:pt x="50965" y="923531"/>
                    </a:lnTo>
                    <a:lnTo>
                      <a:pt x="57182" y="929265"/>
                    </a:lnTo>
                    <a:lnTo>
                      <a:pt x="60919" y="932014"/>
                    </a:lnTo>
                    <a:lnTo>
                      <a:pt x="65299" y="933802"/>
                    </a:lnTo>
                    <a:lnTo>
                      <a:pt x="67393" y="934975"/>
                    </a:lnTo>
                    <a:lnTo>
                      <a:pt x="70458" y="935765"/>
                    </a:lnTo>
                    <a:lnTo>
                      <a:pt x="71543" y="935908"/>
                    </a:lnTo>
                    <a:lnTo>
                      <a:pt x="72378" y="936336"/>
                    </a:lnTo>
                    <a:lnTo>
                      <a:pt x="73799" y="938167"/>
                    </a:lnTo>
                    <a:lnTo>
                      <a:pt x="74346" y="938732"/>
                    </a:lnTo>
                    <a:lnTo>
                      <a:pt x="76529" y="939313"/>
                    </a:lnTo>
                    <a:lnTo>
                      <a:pt x="84140" y="939084"/>
                    </a:lnTo>
                    <a:lnTo>
                      <a:pt x="87795" y="940705"/>
                    </a:lnTo>
                    <a:lnTo>
                      <a:pt x="93090" y="943770"/>
                    </a:lnTo>
                    <a:lnTo>
                      <a:pt x="98744" y="945886"/>
                    </a:lnTo>
                    <a:lnTo>
                      <a:pt x="105240" y="944149"/>
                    </a:lnTo>
                    <a:lnTo>
                      <a:pt x="118026" y="944508"/>
                    </a:lnTo>
                    <a:lnTo>
                      <a:pt x="119168" y="944772"/>
                    </a:lnTo>
                    <a:lnTo>
                      <a:pt x="122414" y="948647"/>
                    </a:lnTo>
                    <a:lnTo>
                      <a:pt x="123713" y="949348"/>
                    </a:lnTo>
                    <a:lnTo>
                      <a:pt x="125572" y="949860"/>
                    </a:lnTo>
                    <a:lnTo>
                      <a:pt x="128978" y="952171"/>
                    </a:lnTo>
                    <a:lnTo>
                      <a:pt x="130822" y="953145"/>
                    </a:lnTo>
                    <a:lnTo>
                      <a:pt x="137094" y="954648"/>
                    </a:lnTo>
                    <a:lnTo>
                      <a:pt x="141451" y="957378"/>
                    </a:lnTo>
                    <a:lnTo>
                      <a:pt x="145045" y="958443"/>
                    </a:lnTo>
                    <a:lnTo>
                      <a:pt x="157596" y="959808"/>
                    </a:lnTo>
                    <a:lnTo>
                      <a:pt x="162121" y="961376"/>
                    </a:lnTo>
                    <a:lnTo>
                      <a:pt x="165615" y="964119"/>
                    </a:lnTo>
                    <a:lnTo>
                      <a:pt x="168425" y="972222"/>
                    </a:lnTo>
                    <a:lnTo>
                      <a:pt x="172180" y="975543"/>
                    </a:lnTo>
                    <a:lnTo>
                      <a:pt x="180029" y="979834"/>
                    </a:lnTo>
                    <a:lnTo>
                      <a:pt x="177732" y="984015"/>
                    </a:lnTo>
                    <a:lnTo>
                      <a:pt x="177629" y="990542"/>
                    </a:lnTo>
                    <a:lnTo>
                      <a:pt x="178745" y="997246"/>
                    </a:lnTo>
                    <a:lnTo>
                      <a:pt x="180047" y="1001830"/>
                    </a:lnTo>
                    <a:lnTo>
                      <a:pt x="185251" y="1012662"/>
                    </a:lnTo>
                    <a:lnTo>
                      <a:pt x="188835" y="1017628"/>
                    </a:lnTo>
                    <a:lnTo>
                      <a:pt x="192947" y="1021013"/>
                    </a:lnTo>
                    <a:lnTo>
                      <a:pt x="197843" y="1022619"/>
                    </a:lnTo>
                    <a:lnTo>
                      <a:pt x="208575" y="1024020"/>
                    </a:lnTo>
                    <a:lnTo>
                      <a:pt x="213095" y="1025415"/>
                    </a:lnTo>
                    <a:lnTo>
                      <a:pt x="214330" y="1026256"/>
                    </a:lnTo>
                    <a:lnTo>
                      <a:pt x="217179" y="1029120"/>
                    </a:lnTo>
                    <a:lnTo>
                      <a:pt x="221532" y="1031506"/>
                    </a:lnTo>
                    <a:lnTo>
                      <a:pt x="222613" y="1032436"/>
                    </a:lnTo>
                    <a:lnTo>
                      <a:pt x="224240" y="1034313"/>
                    </a:lnTo>
                    <a:lnTo>
                      <a:pt x="229547" y="1038475"/>
                    </a:lnTo>
                    <a:lnTo>
                      <a:pt x="234524" y="1044197"/>
                    </a:lnTo>
                    <a:lnTo>
                      <a:pt x="237270" y="1046704"/>
                    </a:lnTo>
                    <a:lnTo>
                      <a:pt x="240638" y="1047855"/>
                    </a:lnTo>
                    <a:lnTo>
                      <a:pt x="244061" y="1048401"/>
                    </a:lnTo>
                    <a:lnTo>
                      <a:pt x="254372" y="1051933"/>
                    </a:lnTo>
                    <a:lnTo>
                      <a:pt x="257249" y="1052288"/>
                    </a:lnTo>
                    <a:lnTo>
                      <a:pt x="259041" y="1053641"/>
                    </a:lnTo>
                    <a:lnTo>
                      <a:pt x="260467" y="1055146"/>
                    </a:lnTo>
                    <a:lnTo>
                      <a:pt x="271823" y="1059788"/>
                    </a:lnTo>
                    <a:lnTo>
                      <a:pt x="272760" y="1061207"/>
                    </a:lnTo>
                    <a:lnTo>
                      <a:pt x="275164" y="1066045"/>
                    </a:lnTo>
                    <a:lnTo>
                      <a:pt x="279432" y="1070406"/>
                    </a:lnTo>
                    <a:lnTo>
                      <a:pt x="280516" y="1071141"/>
                    </a:lnTo>
                    <a:lnTo>
                      <a:pt x="294965" y="1073063"/>
                    </a:lnTo>
                    <a:lnTo>
                      <a:pt x="310164" y="1072077"/>
                    </a:lnTo>
                    <a:lnTo>
                      <a:pt x="330490" y="1068699"/>
                    </a:lnTo>
                    <a:lnTo>
                      <a:pt x="332962" y="1067881"/>
                    </a:lnTo>
                    <a:lnTo>
                      <a:pt x="334023" y="1066969"/>
                    </a:lnTo>
                    <a:lnTo>
                      <a:pt x="335197" y="1065571"/>
                    </a:lnTo>
                    <a:lnTo>
                      <a:pt x="337827" y="1065255"/>
                    </a:lnTo>
                    <a:lnTo>
                      <a:pt x="343351" y="1065290"/>
                    </a:lnTo>
                    <a:lnTo>
                      <a:pt x="345317" y="1064616"/>
                    </a:lnTo>
                    <a:lnTo>
                      <a:pt x="347262" y="1063478"/>
                    </a:lnTo>
                    <a:lnTo>
                      <a:pt x="350782" y="1060712"/>
                    </a:lnTo>
                    <a:lnTo>
                      <a:pt x="351937" y="1060206"/>
                    </a:lnTo>
                    <a:lnTo>
                      <a:pt x="354728" y="1059944"/>
                    </a:lnTo>
                    <a:lnTo>
                      <a:pt x="355931" y="1059272"/>
                    </a:lnTo>
                    <a:lnTo>
                      <a:pt x="357012" y="1058384"/>
                    </a:lnTo>
                    <a:lnTo>
                      <a:pt x="360650" y="1056435"/>
                    </a:lnTo>
                    <a:lnTo>
                      <a:pt x="364392" y="1053053"/>
                    </a:lnTo>
                    <a:lnTo>
                      <a:pt x="366311" y="1051864"/>
                    </a:lnTo>
                    <a:lnTo>
                      <a:pt x="371906" y="1051302"/>
                    </a:lnTo>
                    <a:lnTo>
                      <a:pt x="373083" y="1050305"/>
                    </a:lnTo>
                    <a:lnTo>
                      <a:pt x="373618" y="1048665"/>
                    </a:lnTo>
                    <a:lnTo>
                      <a:pt x="374707" y="1046539"/>
                    </a:lnTo>
                    <a:lnTo>
                      <a:pt x="376387" y="1045328"/>
                    </a:lnTo>
                    <a:lnTo>
                      <a:pt x="379021" y="1044336"/>
                    </a:lnTo>
                    <a:lnTo>
                      <a:pt x="381971" y="1043697"/>
                    </a:lnTo>
                    <a:lnTo>
                      <a:pt x="384478" y="1043539"/>
                    </a:lnTo>
                    <a:lnTo>
                      <a:pt x="386006" y="1042383"/>
                    </a:lnTo>
                    <a:lnTo>
                      <a:pt x="387491" y="1039713"/>
                    </a:lnTo>
                    <a:lnTo>
                      <a:pt x="391212" y="1030446"/>
                    </a:lnTo>
                    <a:lnTo>
                      <a:pt x="393113" y="1019673"/>
                    </a:lnTo>
                    <a:lnTo>
                      <a:pt x="394571" y="1014934"/>
                    </a:lnTo>
                    <a:lnTo>
                      <a:pt x="395399" y="1013751"/>
                    </a:lnTo>
                    <a:lnTo>
                      <a:pt x="398219" y="1010735"/>
                    </a:lnTo>
                    <a:lnTo>
                      <a:pt x="399085" y="1006919"/>
                    </a:lnTo>
                    <a:lnTo>
                      <a:pt x="399734" y="1005895"/>
                    </a:lnTo>
                    <a:lnTo>
                      <a:pt x="400536" y="1004175"/>
                    </a:lnTo>
                    <a:lnTo>
                      <a:pt x="402266" y="995903"/>
                    </a:lnTo>
                    <a:lnTo>
                      <a:pt x="401885" y="993636"/>
                    </a:lnTo>
                    <a:lnTo>
                      <a:pt x="401172" y="991098"/>
                    </a:lnTo>
                    <a:lnTo>
                      <a:pt x="400991" y="988653"/>
                    </a:lnTo>
                    <a:lnTo>
                      <a:pt x="402218" y="986621"/>
                    </a:lnTo>
                    <a:lnTo>
                      <a:pt x="414525" y="972542"/>
                    </a:lnTo>
                    <a:lnTo>
                      <a:pt x="419104" y="961524"/>
                    </a:lnTo>
                    <a:lnTo>
                      <a:pt x="419967" y="961173"/>
                    </a:lnTo>
                    <a:lnTo>
                      <a:pt x="422409" y="961078"/>
                    </a:lnTo>
                    <a:lnTo>
                      <a:pt x="423367" y="960880"/>
                    </a:lnTo>
                    <a:lnTo>
                      <a:pt x="424217" y="960141"/>
                    </a:lnTo>
                    <a:lnTo>
                      <a:pt x="427008" y="956613"/>
                    </a:lnTo>
                    <a:lnTo>
                      <a:pt x="434003" y="949827"/>
                    </a:lnTo>
                    <a:lnTo>
                      <a:pt x="434952" y="947803"/>
                    </a:lnTo>
                    <a:lnTo>
                      <a:pt x="435442" y="945909"/>
                    </a:lnTo>
                    <a:lnTo>
                      <a:pt x="437427" y="941792"/>
                    </a:lnTo>
                    <a:lnTo>
                      <a:pt x="439064" y="933340"/>
                    </a:lnTo>
                    <a:lnTo>
                      <a:pt x="440472" y="931237"/>
                    </a:lnTo>
                    <a:lnTo>
                      <a:pt x="442523" y="931879"/>
                    </a:lnTo>
                    <a:lnTo>
                      <a:pt x="445506" y="926706"/>
                    </a:lnTo>
                    <a:lnTo>
                      <a:pt x="446749" y="923786"/>
                    </a:lnTo>
                    <a:lnTo>
                      <a:pt x="447318" y="921089"/>
                    </a:lnTo>
                    <a:lnTo>
                      <a:pt x="448183" y="918546"/>
                    </a:lnTo>
                    <a:lnTo>
                      <a:pt x="448467" y="916978"/>
                    </a:lnTo>
                    <a:lnTo>
                      <a:pt x="447944" y="916234"/>
                    </a:lnTo>
                    <a:lnTo>
                      <a:pt x="446957" y="915548"/>
                    </a:lnTo>
                    <a:lnTo>
                      <a:pt x="446669" y="914104"/>
                    </a:lnTo>
                    <a:lnTo>
                      <a:pt x="446917" y="911788"/>
                    </a:lnTo>
                    <a:lnTo>
                      <a:pt x="447753" y="910073"/>
                    </a:lnTo>
                    <a:lnTo>
                      <a:pt x="450763" y="906572"/>
                    </a:lnTo>
                    <a:lnTo>
                      <a:pt x="451494" y="904514"/>
                    </a:lnTo>
                    <a:lnTo>
                      <a:pt x="452056" y="901923"/>
                    </a:lnTo>
                    <a:lnTo>
                      <a:pt x="454392" y="896872"/>
                    </a:lnTo>
                    <a:lnTo>
                      <a:pt x="455183" y="894567"/>
                    </a:lnTo>
                    <a:lnTo>
                      <a:pt x="455425" y="889302"/>
                    </a:lnTo>
                    <a:lnTo>
                      <a:pt x="455852" y="888162"/>
                    </a:lnTo>
                    <a:lnTo>
                      <a:pt x="457091" y="886302"/>
                    </a:lnTo>
                    <a:lnTo>
                      <a:pt x="458112" y="883632"/>
                    </a:lnTo>
                    <a:lnTo>
                      <a:pt x="465571" y="871501"/>
                    </a:lnTo>
                    <a:lnTo>
                      <a:pt x="466476" y="868983"/>
                    </a:lnTo>
                    <a:lnTo>
                      <a:pt x="464332" y="866277"/>
                    </a:lnTo>
                    <a:lnTo>
                      <a:pt x="460700" y="852680"/>
                    </a:lnTo>
                    <a:lnTo>
                      <a:pt x="460619" y="851574"/>
                    </a:lnTo>
                    <a:lnTo>
                      <a:pt x="461446" y="850110"/>
                    </a:lnTo>
                    <a:lnTo>
                      <a:pt x="463750" y="848428"/>
                    </a:lnTo>
                    <a:lnTo>
                      <a:pt x="464295" y="846948"/>
                    </a:lnTo>
                    <a:lnTo>
                      <a:pt x="464653" y="841744"/>
                    </a:lnTo>
                    <a:lnTo>
                      <a:pt x="469962" y="815950"/>
                    </a:lnTo>
                    <a:lnTo>
                      <a:pt x="476844" y="794446"/>
                    </a:lnTo>
                    <a:lnTo>
                      <a:pt x="488359" y="770416"/>
                    </a:lnTo>
                    <a:lnTo>
                      <a:pt x="489029" y="768441"/>
                    </a:lnTo>
                    <a:lnTo>
                      <a:pt x="489538" y="763940"/>
                    </a:lnTo>
                    <a:lnTo>
                      <a:pt x="490047" y="761674"/>
                    </a:lnTo>
                    <a:lnTo>
                      <a:pt x="491157" y="760081"/>
                    </a:lnTo>
                    <a:lnTo>
                      <a:pt x="493049" y="759857"/>
                    </a:lnTo>
                    <a:lnTo>
                      <a:pt x="492389" y="757123"/>
                    </a:lnTo>
                    <a:lnTo>
                      <a:pt x="493890" y="755459"/>
                    </a:lnTo>
                    <a:lnTo>
                      <a:pt x="496129" y="754081"/>
                    </a:lnTo>
                    <a:lnTo>
                      <a:pt x="497743" y="752141"/>
                    </a:lnTo>
                    <a:lnTo>
                      <a:pt x="497636" y="750016"/>
                    </a:lnTo>
                    <a:lnTo>
                      <a:pt x="497145" y="747639"/>
                    </a:lnTo>
                    <a:lnTo>
                      <a:pt x="497646" y="746011"/>
                    </a:lnTo>
                    <a:lnTo>
                      <a:pt x="500507" y="746211"/>
                    </a:lnTo>
                    <a:lnTo>
                      <a:pt x="499915" y="743785"/>
                    </a:lnTo>
                    <a:lnTo>
                      <a:pt x="500478" y="741228"/>
                    </a:lnTo>
                    <a:lnTo>
                      <a:pt x="501395" y="738524"/>
                    </a:lnTo>
                    <a:lnTo>
                      <a:pt x="501831" y="735656"/>
                    </a:lnTo>
                    <a:lnTo>
                      <a:pt x="501448" y="732917"/>
                    </a:lnTo>
                    <a:lnTo>
                      <a:pt x="500615" y="730394"/>
                    </a:lnTo>
                    <a:lnTo>
                      <a:pt x="499418" y="728247"/>
                    </a:lnTo>
                    <a:lnTo>
                      <a:pt x="497967" y="726558"/>
                    </a:lnTo>
                    <a:lnTo>
                      <a:pt x="498003" y="725753"/>
                    </a:lnTo>
                    <a:lnTo>
                      <a:pt x="498768" y="724623"/>
                    </a:lnTo>
                    <a:lnTo>
                      <a:pt x="495781" y="720381"/>
                    </a:lnTo>
                    <a:lnTo>
                      <a:pt x="494939" y="718025"/>
                    </a:lnTo>
                    <a:lnTo>
                      <a:pt x="489122" y="684499"/>
                    </a:lnTo>
                    <a:lnTo>
                      <a:pt x="489098" y="676228"/>
                    </a:lnTo>
                    <a:lnTo>
                      <a:pt x="488813" y="674147"/>
                    </a:lnTo>
                    <a:lnTo>
                      <a:pt x="487306" y="669407"/>
                    </a:lnTo>
                    <a:lnTo>
                      <a:pt x="486857" y="666824"/>
                    </a:lnTo>
                    <a:lnTo>
                      <a:pt x="487294" y="661295"/>
                    </a:lnTo>
                    <a:lnTo>
                      <a:pt x="488793" y="656164"/>
                    </a:lnTo>
                    <a:lnTo>
                      <a:pt x="497014" y="636698"/>
                    </a:lnTo>
                    <a:lnTo>
                      <a:pt x="498376" y="631497"/>
                    </a:lnTo>
                    <a:lnTo>
                      <a:pt x="499017" y="625971"/>
                    </a:lnTo>
                    <a:lnTo>
                      <a:pt x="498552" y="619951"/>
                    </a:lnTo>
                    <a:lnTo>
                      <a:pt x="496951" y="614914"/>
                    </a:lnTo>
                    <a:lnTo>
                      <a:pt x="494401" y="610702"/>
                    </a:lnTo>
                    <a:lnTo>
                      <a:pt x="491180" y="607070"/>
                    </a:lnTo>
                    <a:lnTo>
                      <a:pt x="485239" y="597817"/>
                    </a:lnTo>
                    <a:lnTo>
                      <a:pt x="483527" y="587037"/>
                    </a:lnTo>
                    <a:lnTo>
                      <a:pt x="484810" y="575632"/>
                    </a:lnTo>
                    <a:lnTo>
                      <a:pt x="492569" y="549709"/>
                    </a:lnTo>
                    <a:lnTo>
                      <a:pt x="495774" y="543799"/>
                    </a:lnTo>
                    <a:lnTo>
                      <a:pt x="496577" y="540840"/>
                    </a:lnTo>
                    <a:lnTo>
                      <a:pt x="497127" y="539751"/>
                    </a:lnTo>
                    <a:lnTo>
                      <a:pt x="501108" y="535185"/>
                    </a:lnTo>
                    <a:lnTo>
                      <a:pt x="502424" y="533188"/>
                    </a:lnTo>
                    <a:lnTo>
                      <a:pt x="506078" y="524478"/>
                    </a:lnTo>
                    <a:lnTo>
                      <a:pt x="506941" y="521555"/>
                    </a:lnTo>
                    <a:lnTo>
                      <a:pt x="508346" y="522359"/>
                    </a:lnTo>
                    <a:lnTo>
                      <a:pt x="509752" y="522618"/>
                    </a:lnTo>
                    <a:lnTo>
                      <a:pt x="511076" y="522402"/>
                    </a:lnTo>
                    <a:lnTo>
                      <a:pt x="512178" y="521858"/>
                    </a:lnTo>
                    <a:lnTo>
                      <a:pt x="510748" y="519493"/>
                    </a:lnTo>
                    <a:lnTo>
                      <a:pt x="511276" y="517723"/>
                    </a:lnTo>
                    <a:lnTo>
                      <a:pt x="512532" y="516163"/>
                    </a:lnTo>
                    <a:lnTo>
                      <a:pt x="513284" y="514416"/>
                    </a:lnTo>
                    <a:lnTo>
                      <a:pt x="513577" y="513334"/>
                    </a:lnTo>
                    <a:lnTo>
                      <a:pt x="514872" y="510918"/>
                    </a:lnTo>
                    <a:lnTo>
                      <a:pt x="515282" y="509748"/>
                    </a:lnTo>
                    <a:lnTo>
                      <a:pt x="515302" y="508556"/>
                    </a:lnTo>
                    <a:lnTo>
                      <a:pt x="514710" y="506993"/>
                    </a:lnTo>
                    <a:lnTo>
                      <a:pt x="514591" y="505710"/>
                    </a:lnTo>
                    <a:lnTo>
                      <a:pt x="514398" y="505154"/>
                    </a:lnTo>
                    <a:lnTo>
                      <a:pt x="513916" y="504393"/>
                    </a:lnTo>
                    <a:lnTo>
                      <a:pt x="513247" y="503674"/>
                    </a:lnTo>
                    <a:lnTo>
                      <a:pt x="511631" y="503005"/>
                    </a:lnTo>
                    <a:lnTo>
                      <a:pt x="511170" y="502246"/>
                    </a:lnTo>
                    <a:lnTo>
                      <a:pt x="510829" y="501347"/>
                    </a:lnTo>
                    <a:lnTo>
                      <a:pt x="510429" y="500591"/>
                    </a:lnTo>
                    <a:lnTo>
                      <a:pt x="509375" y="499243"/>
                    </a:lnTo>
                    <a:lnTo>
                      <a:pt x="508514" y="497717"/>
                    </a:lnTo>
                    <a:lnTo>
                      <a:pt x="507229" y="494273"/>
                    </a:lnTo>
                    <a:lnTo>
                      <a:pt x="506800" y="492281"/>
                    </a:lnTo>
                    <a:lnTo>
                      <a:pt x="506558" y="483319"/>
                    </a:lnTo>
                    <a:lnTo>
                      <a:pt x="505337" y="477797"/>
                    </a:lnTo>
                    <a:lnTo>
                      <a:pt x="504932" y="477376"/>
                    </a:lnTo>
                    <a:lnTo>
                      <a:pt x="504078" y="476898"/>
                    </a:lnTo>
                    <a:lnTo>
                      <a:pt x="503213" y="476168"/>
                    </a:lnTo>
                    <a:lnTo>
                      <a:pt x="502862" y="474976"/>
                    </a:lnTo>
                    <a:lnTo>
                      <a:pt x="503122" y="473924"/>
                    </a:lnTo>
                    <a:lnTo>
                      <a:pt x="505828" y="469705"/>
                    </a:lnTo>
                    <a:lnTo>
                      <a:pt x="507419" y="467829"/>
                    </a:lnTo>
                    <a:lnTo>
                      <a:pt x="508805" y="465690"/>
                    </a:lnTo>
                    <a:lnTo>
                      <a:pt x="509379" y="463505"/>
                    </a:lnTo>
                    <a:lnTo>
                      <a:pt x="510946" y="465436"/>
                    </a:lnTo>
                    <a:lnTo>
                      <a:pt x="513120" y="464411"/>
                    </a:lnTo>
                    <a:lnTo>
                      <a:pt x="515520" y="462394"/>
                    </a:lnTo>
                    <a:lnTo>
                      <a:pt x="520210" y="460311"/>
                    </a:lnTo>
                    <a:lnTo>
                      <a:pt x="523025" y="457712"/>
                    </a:lnTo>
                    <a:lnTo>
                      <a:pt x="525333" y="454759"/>
                    </a:lnTo>
                    <a:lnTo>
                      <a:pt x="526341" y="452600"/>
                    </a:lnTo>
                    <a:lnTo>
                      <a:pt x="526858" y="450600"/>
                    </a:lnTo>
                    <a:lnTo>
                      <a:pt x="530204" y="442760"/>
                    </a:lnTo>
                    <a:lnTo>
                      <a:pt x="531145" y="439037"/>
                    </a:lnTo>
                    <a:lnTo>
                      <a:pt x="531969" y="437087"/>
                    </a:lnTo>
                    <a:lnTo>
                      <a:pt x="533093" y="435824"/>
                    </a:lnTo>
                    <a:lnTo>
                      <a:pt x="534406" y="435744"/>
                    </a:lnTo>
                    <a:lnTo>
                      <a:pt x="534590" y="437241"/>
                    </a:lnTo>
                    <a:lnTo>
                      <a:pt x="533844" y="440263"/>
                    </a:lnTo>
                    <a:lnTo>
                      <a:pt x="534615" y="440308"/>
                    </a:lnTo>
                    <a:lnTo>
                      <a:pt x="536340" y="437532"/>
                    </a:lnTo>
                    <a:lnTo>
                      <a:pt x="538510" y="438339"/>
                    </a:lnTo>
                    <a:lnTo>
                      <a:pt x="540389" y="440459"/>
                    </a:lnTo>
                    <a:lnTo>
                      <a:pt x="541958" y="442822"/>
                    </a:lnTo>
                    <a:lnTo>
                      <a:pt x="542989" y="450532"/>
                    </a:lnTo>
                    <a:lnTo>
                      <a:pt x="542656" y="456164"/>
                    </a:lnTo>
                    <a:lnTo>
                      <a:pt x="542782" y="458986"/>
                    </a:lnTo>
                    <a:lnTo>
                      <a:pt x="543747" y="460247"/>
                    </a:lnTo>
                    <a:lnTo>
                      <a:pt x="544867" y="461245"/>
                    </a:lnTo>
                    <a:lnTo>
                      <a:pt x="548061" y="467673"/>
                    </a:lnTo>
                    <a:lnTo>
                      <a:pt x="548065" y="465412"/>
                    </a:lnTo>
                    <a:lnTo>
                      <a:pt x="548339" y="462655"/>
                    </a:lnTo>
                    <a:lnTo>
                      <a:pt x="548305" y="459838"/>
                    </a:lnTo>
                    <a:lnTo>
                      <a:pt x="546403" y="455224"/>
                    </a:lnTo>
                    <a:lnTo>
                      <a:pt x="545687" y="449803"/>
                    </a:lnTo>
                    <a:lnTo>
                      <a:pt x="544673" y="448006"/>
                    </a:lnTo>
                    <a:lnTo>
                      <a:pt x="555393" y="445191"/>
                    </a:lnTo>
                    <a:lnTo>
                      <a:pt x="557913" y="443374"/>
                    </a:lnTo>
                    <a:lnTo>
                      <a:pt x="554614" y="443407"/>
                    </a:lnTo>
                    <a:lnTo>
                      <a:pt x="550884" y="442964"/>
                    </a:lnTo>
                    <a:lnTo>
                      <a:pt x="547458" y="442123"/>
                    </a:lnTo>
                    <a:lnTo>
                      <a:pt x="544975" y="440918"/>
                    </a:lnTo>
                    <a:lnTo>
                      <a:pt x="543331" y="438383"/>
                    </a:lnTo>
                    <a:lnTo>
                      <a:pt x="542134" y="436952"/>
                    </a:lnTo>
                    <a:lnTo>
                      <a:pt x="535933" y="434725"/>
                    </a:lnTo>
                    <a:lnTo>
                      <a:pt x="534873" y="434181"/>
                    </a:lnTo>
                    <a:lnTo>
                      <a:pt x="536676" y="432487"/>
                    </a:lnTo>
                    <a:lnTo>
                      <a:pt x="541492" y="430197"/>
                    </a:lnTo>
                    <a:lnTo>
                      <a:pt x="544544" y="428243"/>
                    </a:lnTo>
                    <a:lnTo>
                      <a:pt x="547277" y="427505"/>
                    </a:lnTo>
                    <a:lnTo>
                      <a:pt x="548647" y="426571"/>
                    </a:lnTo>
                    <a:lnTo>
                      <a:pt x="549747" y="426134"/>
                    </a:lnTo>
                    <a:lnTo>
                      <a:pt x="551326" y="426113"/>
                    </a:lnTo>
                    <a:lnTo>
                      <a:pt x="554310" y="426469"/>
                    </a:lnTo>
                    <a:lnTo>
                      <a:pt x="550940" y="425002"/>
                    </a:lnTo>
                    <a:lnTo>
                      <a:pt x="548957" y="423639"/>
                    </a:lnTo>
                    <a:lnTo>
                      <a:pt x="547290" y="423551"/>
                    </a:lnTo>
                    <a:lnTo>
                      <a:pt x="544828" y="425906"/>
                    </a:lnTo>
                    <a:lnTo>
                      <a:pt x="543146" y="425001"/>
                    </a:lnTo>
                    <a:lnTo>
                      <a:pt x="541217" y="424992"/>
                    </a:lnTo>
                    <a:lnTo>
                      <a:pt x="537054" y="425448"/>
                    </a:lnTo>
                    <a:lnTo>
                      <a:pt x="533749" y="425118"/>
                    </a:lnTo>
                    <a:lnTo>
                      <a:pt x="532033" y="424495"/>
                    </a:lnTo>
                    <a:lnTo>
                      <a:pt x="530228" y="423291"/>
                    </a:lnTo>
                    <a:lnTo>
                      <a:pt x="528869" y="421758"/>
                    </a:lnTo>
                    <a:lnTo>
                      <a:pt x="527241" y="418504"/>
                    </a:lnTo>
                    <a:lnTo>
                      <a:pt x="526090" y="416910"/>
                    </a:lnTo>
                    <a:lnTo>
                      <a:pt x="524629" y="415842"/>
                    </a:lnTo>
                    <a:lnTo>
                      <a:pt x="519296" y="413881"/>
                    </a:lnTo>
                    <a:lnTo>
                      <a:pt x="524576" y="410630"/>
                    </a:lnTo>
                    <a:lnTo>
                      <a:pt x="526793" y="408907"/>
                    </a:lnTo>
                    <a:lnTo>
                      <a:pt x="526023" y="408047"/>
                    </a:lnTo>
                    <a:lnTo>
                      <a:pt x="520339" y="408094"/>
                    </a:lnTo>
                    <a:lnTo>
                      <a:pt x="518307" y="407538"/>
                    </a:lnTo>
                    <a:lnTo>
                      <a:pt x="516092" y="405716"/>
                    </a:lnTo>
                    <a:lnTo>
                      <a:pt x="515864" y="406268"/>
                    </a:lnTo>
                    <a:lnTo>
                      <a:pt x="515799" y="406358"/>
                    </a:lnTo>
                    <a:lnTo>
                      <a:pt x="515645" y="406329"/>
                    </a:lnTo>
                    <a:lnTo>
                      <a:pt x="515203" y="406544"/>
                    </a:lnTo>
                    <a:lnTo>
                      <a:pt x="515355" y="408864"/>
                    </a:lnTo>
                    <a:lnTo>
                      <a:pt x="514787" y="416697"/>
                    </a:lnTo>
                    <a:lnTo>
                      <a:pt x="515367" y="416876"/>
                    </a:lnTo>
                    <a:lnTo>
                      <a:pt x="518304" y="417150"/>
                    </a:lnTo>
                    <a:lnTo>
                      <a:pt x="519513" y="417847"/>
                    </a:lnTo>
                    <a:lnTo>
                      <a:pt x="519881" y="419207"/>
                    </a:lnTo>
                    <a:lnTo>
                      <a:pt x="518448" y="419439"/>
                    </a:lnTo>
                    <a:lnTo>
                      <a:pt x="515549" y="418937"/>
                    </a:lnTo>
                    <a:lnTo>
                      <a:pt x="509911" y="420915"/>
                    </a:lnTo>
                    <a:lnTo>
                      <a:pt x="507145" y="420736"/>
                    </a:lnTo>
                    <a:lnTo>
                      <a:pt x="506073" y="417956"/>
                    </a:lnTo>
                    <a:lnTo>
                      <a:pt x="506674" y="416097"/>
                    </a:lnTo>
                    <a:lnTo>
                      <a:pt x="520305" y="389299"/>
                    </a:lnTo>
                    <a:lnTo>
                      <a:pt x="522489" y="381310"/>
                    </a:lnTo>
                    <a:lnTo>
                      <a:pt x="523692" y="379393"/>
                    </a:lnTo>
                    <a:lnTo>
                      <a:pt x="525649" y="379035"/>
                    </a:lnTo>
                    <a:lnTo>
                      <a:pt x="530428" y="381121"/>
                    </a:lnTo>
                    <a:lnTo>
                      <a:pt x="532768" y="381173"/>
                    </a:lnTo>
                    <a:lnTo>
                      <a:pt x="534036" y="380776"/>
                    </a:lnTo>
                    <a:lnTo>
                      <a:pt x="535398" y="380510"/>
                    </a:lnTo>
                    <a:lnTo>
                      <a:pt x="534138" y="379789"/>
                    </a:lnTo>
                    <a:lnTo>
                      <a:pt x="533260" y="378786"/>
                    </a:lnTo>
                    <a:lnTo>
                      <a:pt x="532858" y="377476"/>
                    </a:lnTo>
                    <a:lnTo>
                      <a:pt x="532985" y="375915"/>
                    </a:lnTo>
                    <a:lnTo>
                      <a:pt x="532193" y="375869"/>
                    </a:lnTo>
                    <a:lnTo>
                      <a:pt x="531695" y="376677"/>
                    </a:lnTo>
                    <a:lnTo>
                      <a:pt x="530911" y="377646"/>
                    </a:lnTo>
                    <a:lnTo>
                      <a:pt x="529977" y="378230"/>
                    </a:lnTo>
                    <a:lnTo>
                      <a:pt x="529010" y="377912"/>
                    </a:lnTo>
                    <a:lnTo>
                      <a:pt x="528418" y="376487"/>
                    </a:lnTo>
                    <a:lnTo>
                      <a:pt x="528703" y="374820"/>
                    </a:lnTo>
                    <a:lnTo>
                      <a:pt x="530313" y="369570"/>
                    </a:lnTo>
                    <a:lnTo>
                      <a:pt x="532892" y="364868"/>
                    </a:lnTo>
                    <a:lnTo>
                      <a:pt x="535251" y="357226"/>
                    </a:lnTo>
                    <a:lnTo>
                      <a:pt x="539333" y="351149"/>
                    </a:lnTo>
                    <a:lnTo>
                      <a:pt x="544628" y="346356"/>
                    </a:lnTo>
                    <a:lnTo>
                      <a:pt x="550013" y="345167"/>
                    </a:lnTo>
                    <a:lnTo>
                      <a:pt x="548603" y="347760"/>
                    </a:lnTo>
                    <a:lnTo>
                      <a:pt x="547901" y="349727"/>
                    </a:lnTo>
                    <a:lnTo>
                      <a:pt x="547907" y="351839"/>
                    </a:lnTo>
                    <a:lnTo>
                      <a:pt x="549802" y="359489"/>
                    </a:lnTo>
                    <a:lnTo>
                      <a:pt x="550122" y="362007"/>
                    </a:lnTo>
                    <a:lnTo>
                      <a:pt x="550001" y="364635"/>
                    </a:lnTo>
                    <a:lnTo>
                      <a:pt x="554446" y="357191"/>
                    </a:lnTo>
                    <a:lnTo>
                      <a:pt x="555975" y="356215"/>
                    </a:lnTo>
                    <a:lnTo>
                      <a:pt x="557459" y="356773"/>
                    </a:lnTo>
                    <a:lnTo>
                      <a:pt x="563152" y="361023"/>
                    </a:lnTo>
                    <a:lnTo>
                      <a:pt x="564709" y="357173"/>
                    </a:lnTo>
                    <a:lnTo>
                      <a:pt x="564406" y="355535"/>
                    </a:lnTo>
                    <a:lnTo>
                      <a:pt x="562113" y="354750"/>
                    </a:lnTo>
                    <a:lnTo>
                      <a:pt x="560414" y="350894"/>
                    </a:lnTo>
                    <a:lnTo>
                      <a:pt x="559757" y="349779"/>
                    </a:lnTo>
                    <a:lnTo>
                      <a:pt x="558238" y="348768"/>
                    </a:lnTo>
                    <a:lnTo>
                      <a:pt x="556942" y="348629"/>
                    </a:lnTo>
                    <a:lnTo>
                      <a:pt x="555833" y="348668"/>
                    </a:lnTo>
                    <a:lnTo>
                      <a:pt x="554923" y="348175"/>
                    </a:lnTo>
                    <a:lnTo>
                      <a:pt x="553977" y="344062"/>
                    </a:lnTo>
                    <a:lnTo>
                      <a:pt x="554664" y="337945"/>
                    </a:lnTo>
                    <a:lnTo>
                      <a:pt x="557612" y="327205"/>
                    </a:lnTo>
                    <a:lnTo>
                      <a:pt x="563313" y="320706"/>
                    </a:lnTo>
                    <a:lnTo>
                      <a:pt x="563593" y="319186"/>
                    </a:lnTo>
                    <a:lnTo>
                      <a:pt x="563032" y="316999"/>
                    </a:lnTo>
                    <a:lnTo>
                      <a:pt x="563655" y="313942"/>
                    </a:lnTo>
                    <a:lnTo>
                      <a:pt x="581003" y="267842"/>
                    </a:lnTo>
                    <a:lnTo>
                      <a:pt x="581411" y="264972"/>
                    </a:lnTo>
                    <a:lnTo>
                      <a:pt x="581416" y="257794"/>
                    </a:lnTo>
                    <a:lnTo>
                      <a:pt x="581742" y="254867"/>
                    </a:lnTo>
                    <a:lnTo>
                      <a:pt x="582426" y="252881"/>
                    </a:lnTo>
                    <a:lnTo>
                      <a:pt x="584403" y="248695"/>
                    </a:lnTo>
                    <a:lnTo>
                      <a:pt x="585483" y="244100"/>
                    </a:lnTo>
                    <a:lnTo>
                      <a:pt x="585760" y="233273"/>
                    </a:lnTo>
                    <a:lnTo>
                      <a:pt x="584579" y="222474"/>
                    </a:lnTo>
                    <a:lnTo>
                      <a:pt x="585472" y="218360"/>
                    </a:lnTo>
                    <a:lnTo>
                      <a:pt x="588575" y="215914"/>
                    </a:lnTo>
                    <a:lnTo>
                      <a:pt x="594566" y="214958"/>
                    </a:lnTo>
                    <a:lnTo>
                      <a:pt x="595397" y="215969"/>
                    </a:lnTo>
                    <a:lnTo>
                      <a:pt x="596846" y="214825"/>
                    </a:lnTo>
                    <a:lnTo>
                      <a:pt x="599253" y="214134"/>
                    </a:lnTo>
                    <a:lnTo>
                      <a:pt x="602062" y="213814"/>
                    </a:lnTo>
                    <a:lnTo>
                      <a:pt x="604668" y="213815"/>
                    </a:lnTo>
                    <a:lnTo>
                      <a:pt x="607676" y="213414"/>
                    </a:lnTo>
                    <a:lnTo>
                      <a:pt x="609893" y="212086"/>
                    </a:lnTo>
                    <a:lnTo>
                      <a:pt x="613139" y="208211"/>
                    </a:lnTo>
                    <a:lnTo>
                      <a:pt x="618005" y="203621"/>
                    </a:lnTo>
                    <a:lnTo>
                      <a:pt x="618708" y="201931"/>
                    </a:lnTo>
                    <a:lnTo>
                      <a:pt x="619152" y="200015"/>
                    </a:lnTo>
                    <a:lnTo>
                      <a:pt x="621441" y="194161"/>
                    </a:lnTo>
                    <a:lnTo>
                      <a:pt x="622693" y="192065"/>
                    </a:lnTo>
                    <a:lnTo>
                      <a:pt x="624610" y="190439"/>
                    </a:lnTo>
                    <a:lnTo>
                      <a:pt x="626495" y="190127"/>
                    </a:lnTo>
                    <a:lnTo>
                      <a:pt x="631816" y="190948"/>
                    </a:lnTo>
                    <a:lnTo>
                      <a:pt x="632527" y="190585"/>
                    </a:lnTo>
                    <a:lnTo>
                      <a:pt x="634677" y="188901"/>
                    </a:lnTo>
                    <a:lnTo>
                      <a:pt x="635410" y="188539"/>
                    </a:lnTo>
                    <a:lnTo>
                      <a:pt x="635777" y="188427"/>
                    </a:lnTo>
                    <a:lnTo>
                      <a:pt x="636039" y="188140"/>
                    </a:lnTo>
                    <a:lnTo>
                      <a:pt x="636436" y="187862"/>
                    </a:lnTo>
                    <a:close/>
                    <a:moveTo>
                      <a:pt x="592697" y="172710"/>
                    </a:moveTo>
                    <a:lnTo>
                      <a:pt x="595094" y="173636"/>
                    </a:lnTo>
                    <a:lnTo>
                      <a:pt x="597159" y="176611"/>
                    </a:lnTo>
                    <a:lnTo>
                      <a:pt x="600238" y="182811"/>
                    </a:lnTo>
                    <a:lnTo>
                      <a:pt x="603101" y="186044"/>
                    </a:lnTo>
                    <a:lnTo>
                      <a:pt x="603522" y="187458"/>
                    </a:lnTo>
                    <a:lnTo>
                      <a:pt x="603515" y="189149"/>
                    </a:lnTo>
                    <a:lnTo>
                      <a:pt x="603109" y="189689"/>
                    </a:lnTo>
                    <a:lnTo>
                      <a:pt x="602272" y="189565"/>
                    </a:lnTo>
                    <a:lnTo>
                      <a:pt x="601007" y="189217"/>
                    </a:lnTo>
                    <a:lnTo>
                      <a:pt x="599664" y="189261"/>
                    </a:lnTo>
                    <a:lnTo>
                      <a:pt x="596735" y="190212"/>
                    </a:lnTo>
                    <a:lnTo>
                      <a:pt x="595127" y="190387"/>
                    </a:lnTo>
                    <a:lnTo>
                      <a:pt x="593608" y="190932"/>
                    </a:lnTo>
                    <a:lnTo>
                      <a:pt x="592365" y="192351"/>
                    </a:lnTo>
                    <a:lnTo>
                      <a:pt x="591464" y="194062"/>
                    </a:lnTo>
                    <a:lnTo>
                      <a:pt x="590993" y="195464"/>
                    </a:lnTo>
                    <a:lnTo>
                      <a:pt x="586750" y="193414"/>
                    </a:lnTo>
                    <a:lnTo>
                      <a:pt x="585808" y="192533"/>
                    </a:lnTo>
                    <a:lnTo>
                      <a:pt x="584762" y="190090"/>
                    </a:lnTo>
                    <a:lnTo>
                      <a:pt x="583003" y="187281"/>
                    </a:lnTo>
                    <a:lnTo>
                      <a:pt x="581908" y="183979"/>
                    </a:lnTo>
                    <a:lnTo>
                      <a:pt x="582812" y="180076"/>
                    </a:lnTo>
                    <a:lnTo>
                      <a:pt x="583172" y="179377"/>
                    </a:lnTo>
                    <a:lnTo>
                      <a:pt x="583547" y="178856"/>
                    </a:lnTo>
                    <a:lnTo>
                      <a:pt x="584101" y="178523"/>
                    </a:lnTo>
                    <a:lnTo>
                      <a:pt x="586404" y="178441"/>
                    </a:lnTo>
                    <a:lnTo>
                      <a:pt x="586915" y="178138"/>
                    </a:lnTo>
                    <a:lnTo>
                      <a:pt x="587280" y="177585"/>
                    </a:lnTo>
                    <a:lnTo>
                      <a:pt x="588247" y="176829"/>
                    </a:lnTo>
                    <a:lnTo>
                      <a:pt x="590505" y="175763"/>
                    </a:lnTo>
                    <a:lnTo>
                      <a:pt x="590914" y="175673"/>
                    </a:lnTo>
                    <a:lnTo>
                      <a:pt x="591211" y="174991"/>
                    </a:lnTo>
                    <a:close/>
                    <a:moveTo>
                      <a:pt x="605681" y="171143"/>
                    </a:moveTo>
                    <a:lnTo>
                      <a:pt x="608736" y="173312"/>
                    </a:lnTo>
                    <a:lnTo>
                      <a:pt x="609422" y="176403"/>
                    </a:lnTo>
                    <a:lnTo>
                      <a:pt x="606494" y="178804"/>
                    </a:lnTo>
                    <a:lnTo>
                      <a:pt x="602800" y="179645"/>
                    </a:lnTo>
                    <a:lnTo>
                      <a:pt x="600233" y="177517"/>
                    </a:lnTo>
                    <a:lnTo>
                      <a:pt x="599556" y="174187"/>
                    </a:lnTo>
                    <a:lnTo>
                      <a:pt x="601569" y="171489"/>
                    </a:lnTo>
                    <a:close/>
                    <a:moveTo>
                      <a:pt x="602785" y="115145"/>
                    </a:moveTo>
                    <a:lnTo>
                      <a:pt x="607803" y="115573"/>
                    </a:lnTo>
                    <a:lnTo>
                      <a:pt x="610436" y="116973"/>
                    </a:lnTo>
                    <a:lnTo>
                      <a:pt x="612575" y="119806"/>
                    </a:lnTo>
                    <a:lnTo>
                      <a:pt x="613547" y="122578"/>
                    </a:lnTo>
                    <a:lnTo>
                      <a:pt x="612699" y="123758"/>
                    </a:lnTo>
                    <a:lnTo>
                      <a:pt x="610387" y="125288"/>
                    </a:lnTo>
                    <a:lnTo>
                      <a:pt x="606719" y="131057"/>
                    </a:lnTo>
                    <a:lnTo>
                      <a:pt x="604943" y="130365"/>
                    </a:lnTo>
                    <a:lnTo>
                      <a:pt x="603452" y="129107"/>
                    </a:lnTo>
                    <a:lnTo>
                      <a:pt x="601550" y="128199"/>
                    </a:lnTo>
                    <a:lnTo>
                      <a:pt x="599658" y="127835"/>
                    </a:lnTo>
                    <a:lnTo>
                      <a:pt x="598048" y="128219"/>
                    </a:lnTo>
                    <a:lnTo>
                      <a:pt x="596746" y="126857"/>
                    </a:lnTo>
                    <a:lnTo>
                      <a:pt x="595601" y="125286"/>
                    </a:lnTo>
                    <a:lnTo>
                      <a:pt x="594856" y="123562"/>
                    </a:lnTo>
                    <a:lnTo>
                      <a:pt x="594716" y="121800"/>
                    </a:lnTo>
                    <a:lnTo>
                      <a:pt x="596105" y="121215"/>
                    </a:lnTo>
                    <a:lnTo>
                      <a:pt x="597056" y="120583"/>
                    </a:lnTo>
                    <a:lnTo>
                      <a:pt x="597506" y="119775"/>
                    </a:lnTo>
                    <a:lnTo>
                      <a:pt x="597455" y="117351"/>
                    </a:lnTo>
                    <a:lnTo>
                      <a:pt x="597623" y="116798"/>
                    </a:lnTo>
                    <a:lnTo>
                      <a:pt x="599895" y="115473"/>
                    </a:lnTo>
                    <a:close/>
                    <a:moveTo>
                      <a:pt x="588900" y="103091"/>
                    </a:moveTo>
                    <a:lnTo>
                      <a:pt x="590822" y="103539"/>
                    </a:lnTo>
                    <a:lnTo>
                      <a:pt x="592367" y="104548"/>
                    </a:lnTo>
                    <a:lnTo>
                      <a:pt x="594885" y="107369"/>
                    </a:lnTo>
                    <a:lnTo>
                      <a:pt x="595775" y="108893"/>
                    </a:lnTo>
                    <a:lnTo>
                      <a:pt x="595758" y="110134"/>
                    </a:lnTo>
                    <a:lnTo>
                      <a:pt x="594571" y="115395"/>
                    </a:lnTo>
                    <a:lnTo>
                      <a:pt x="593608" y="116558"/>
                    </a:lnTo>
                    <a:lnTo>
                      <a:pt x="592675" y="117473"/>
                    </a:lnTo>
                    <a:lnTo>
                      <a:pt x="591427" y="120122"/>
                    </a:lnTo>
                    <a:lnTo>
                      <a:pt x="589837" y="120800"/>
                    </a:lnTo>
                    <a:lnTo>
                      <a:pt x="588330" y="120398"/>
                    </a:lnTo>
                    <a:lnTo>
                      <a:pt x="587856" y="118689"/>
                    </a:lnTo>
                    <a:lnTo>
                      <a:pt x="586137" y="116762"/>
                    </a:lnTo>
                    <a:lnTo>
                      <a:pt x="584299" y="115276"/>
                    </a:lnTo>
                    <a:lnTo>
                      <a:pt x="582985" y="113675"/>
                    </a:lnTo>
                    <a:lnTo>
                      <a:pt x="582798" y="111473"/>
                    </a:lnTo>
                    <a:close/>
                    <a:moveTo>
                      <a:pt x="655701" y="20446"/>
                    </a:moveTo>
                    <a:lnTo>
                      <a:pt x="659204" y="20706"/>
                    </a:lnTo>
                    <a:lnTo>
                      <a:pt x="662869" y="21612"/>
                    </a:lnTo>
                    <a:lnTo>
                      <a:pt x="666195" y="21570"/>
                    </a:lnTo>
                    <a:lnTo>
                      <a:pt x="670729" y="20854"/>
                    </a:lnTo>
                    <a:lnTo>
                      <a:pt x="672817" y="21486"/>
                    </a:lnTo>
                    <a:lnTo>
                      <a:pt x="674232" y="23192"/>
                    </a:lnTo>
                    <a:lnTo>
                      <a:pt x="672315" y="24594"/>
                    </a:lnTo>
                    <a:lnTo>
                      <a:pt x="670240" y="25767"/>
                    </a:lnTo>
                    <a:lnTo>
                      <a:pt x="668860" y="27067"/>
                    </a:lnTo>
                    <a:lnTo>
                      <a:pt x="667527" y="27713"/>
                    </a:lnTo>
                    <a:lnTo>
                      <a:pt x="665215" y="28048"/>
                    </a:lnTo>
                    <a:lnTo>
                      <a:pt x="655957" y="27439"/>
                    </a:lnTo>
                    <a:lnTo>
                      <a:pt x="654304" y="26898"/>
                    </a:lnTo>
                    <a:lnTo>
                      <a:pt x="652243" y="25654"/>
                    </a:lnTo>
                    <a:lnTo>
                      <a:pt x="650929" y="23425"/>
                    </a:lnTo>
                    <a:lnTo>
                      <a:pt x="652431" y="21432"/>
                    </a:lnTo>
                    <a:close/>
                    <a:moveTo>
                      <a:pt x="601148" y="0"/>
                    </a:moveTo>
                    <a:lnTo>
                      <a:pt x="610440" y="3304"/>
                    </a:lnTo>
                    <a:lnTo>
                      <a:pt x="610886" y="5363"/>
                    </a:lnTo>
                    <a:lnTo>
                      <a:pt x="610192" y="6541"/>
                    </a:lnTo>
                    <a:lnTo>
                      <a:pt x="607797" y="6805"/>
                    </a:lnTo>
                    <a:lnTo>
                      <a:pt x="602867" y="6626"/>
                    </a:lnTo>
                    <a:lnTo>
                      <a:pt x="597594" y="5502"/>
                    </a:lnTo>
                    <a:lnTo>
                      <a:pt x="593818" y="3570"/>
                    </a:lnTo>
                    <a:lnTo>
                      <a:pt x="595627" y="1029"/>
                    </a:lnTo>
                    <a:close/>
                  </a:path>
                </a:pathLst>
              </a:custGeom>
              <a:grpFill/>
              <a:ln w="3175"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n-AU" sz="1600" dirty="0">
                  <a:solidFill>
                    <a:schemeClr val="tx1"/>
                  </a:solidFill>
                  <a:latin typeface="Arial" panose="020B0604020202020204" pitchFamily="34" charset="0"/>
                  <a:cs typeface="Arial" panose="020B0604020202020204" pitchFamily="34" charset="0"/>
                </a:endParaRPr>
              </a:p>
            </p:txBody>
          </p:sp>
          <p:sp>
            <p:nvSpPr>
              <p:cNvPr id="15" name="Freeform 100">
                <a:extLst>
                  <a:ext uri="{FF2B5EF4-FFF2-40B4-BE49-F238E27FC236}">
                    <a16:creationId xmlns:a16="http://schemas.microsoft.com/office/drawing/2014/main" id="{34CA192D-74BE-22AD-4FEF-CF5507A4642C}"/>
                  </a:ext>
                </a:extLst>
              </p:cNvPr>
              <p:cNvSpPr>
                <a:spLocks noChangeAspect="1"/>
              </p:cNvSpPr>
              <p:nvPr>
                <p:custDataLst>
                  <p:tags r:id="rId9"/>
                </p:custDataLst>
              </p:nvPr>
            </p:nvSpPr>
            <p:spPr>
              <a:xfrm>
                <a:off x="5630964" y="5617320"/>
                <a:ext cx="446988" cy="548529"/>
              </a:xfrm>
              <a:custGeom>
                <a:avLst/>
                <a:gdLst/>
                <a:ahLst/>
                <a:cxnLst/>
                <a:rect l="l" t="t" r="r" b="b"/>
                <a:pathLst>
                  <a:path w="446988" h="548529">
                    <a:moveTo>
                      <a:pt x="276357" y="505692"/>
                    </a:moveTo>
                    <a:lnTo>
                      <a:pt x="277004" y="506607"/>
                    </a:lnTo>
                    <a:lnTo>
                      <a:pt x="277777" y="516038"/>
                    </a:lnTo>
                    <a:lnTo>
                      <a:pt x="277783" y="516587"/>
                    </a:lnTo>
                    <a:lnTo>
                      <a:pt x="279445" y="519879"/>
                    </a:lnTo>
                    <a:lnTo>
                      <a:pt x="279548" y="521326"/>
                    </a:lnTo>
                    <a:lnTo>
                      <a:pt x="279512" y="522428"/>
                    </a:lnTo>
                    <a:lnTo>
                      <a:pt x="279241" y="523544"/>
                    </a:lnTo>
                    <a:lnTo>
                      <a:pt x="278627" y="525004"/>
                    </a:lnTo>
                    <a:lnTo>
                      <a:pt x="277968" y="526122"/>
                    </a:lnTo>
                    <a:lnTo>
                      <a:pt x="276708" y="527511"/>
                    </a:lnTo>
                    <a:lnTo>
                      <a:pt x="276148" y="528293"/>
                    </a:lnTo>
                    <a:lnTo>
                      <a:pt x="275451" y="529659"/>
                    </a:lnTo>
                    <a:lnTo>
                      <a:pt x="274029" y="533421"/>
                    </a:lnTo>
                    <a:lnTo>
                      <a:pt x="272602" y="536159"/>
                    </a:lnTo>
                    <a:lnTo>
                      <a:pt x="271312" y="537060"/>
                    </a:lnTo>
                    <a:lnTo>
                      <a:pt x="269853" y="536368"/>
                    </a:lnTo>
                    <a:lnTo>
                      <a:pt x="267971" y="534421"/>
                    </a:lnTo>
                    <a:lnTo>
                      <a:pt x="267385" y="534072"/>
                    </a:lnTo>
                    <a:lnTo>
                      <a:pt x="266750" y="534023"/>
                    </a:lnTo>
                    <a:lnTo>
                      <a:pt x="266163" y="533875"/>
                    </a:lnTo>
                    <a:lnTo>
                      <a:pt x="265627" y="533153"/>
                    </a:lnTo>
                    <a:lnTo>
                      <a:pt x="265650" y="532566"/>
                    </a:lnTo>
                    <a:lnTo>
                      <a:pt x="265869" y="531772"/>
                    </a:lnTo>
                    <a:lnTo>
                      <a:pt x="266201" y="531234"/>
                    </a:lnTo>
                    <a:lnTo>
                      <a:pt x="266499" y="531409"/>
                    </a:lnTo>
                    <a:lnTo>
                      <a:pt x="266172" y="528880"/>
                    </a:lnTo>
                    <a:lnTo>
                      <a:pt x="265727" y="527980"/>
                    </a:lnTo>
                    <a:lnTo>
                      <a:pt x="264498" y="527613"/>
                    </a:lnTo>
                    <a:lnTo>
                      <a:pt x="265208" y="527239"/>
                    </a:lnTo>
                    <a:lnTo>
                      <a:pt x="266148" y="526494"/>
                    </a:lnTo>
                    <a:lnTo>
                      <a:pt x="266728" y="526209"/>
                    </a:lnTo>
                    <a:lnTo>
                      <a:pt x="264967" y="524120"/>
                    </a:lnTo>
                    <a:lnTo>
                      <a:pt x="263730" y="525323"/>
                    </a:lnTo>
                    <a:lnTo>
                      <a:pt x="262044" y="530845"/>
                    </a:lnTo>
                    <a:lnTo>
                      <a:pt x="260606" y="533234"/>
                    </a:lnTo>
                    <a:lnTo>
                      <a:pt x="258769" y="534530"/>
                    </a:lnTo>
                    <a:lnTo>
                      <a:pt x="257048" y="534250"/>
                    </a:lnTo>
                    <a:lnTo>
                      <a:pt x="255966" y="531933"/>
                    </a:lnTo>
                    <a:lnTo>
                      <a:pt x="255552" y="529351"/>
                    </a:lnTo>
                    <a:lnTo>
                      <a:pt x="254366" y="527389"/>
                    </a:lnTo>
                    <a:lnTo>
                      <a:pt x="253132" y="525822"/>
                    </a:lnTo>
                    <a:lnTo>
                      <a:pt x="252600" y="524428"/>
                    </a:lnTo>
                    <a:lnTo>
                      <a:pt x="253390" y="522103"/>
                    </a:lnTo>
                    <a:lnTo>
                      <a:pt x="255042" y="522837"/>
                    </a:lnTo>
                    <a:lnTo>
                      <a:pt x="259153" y="528413"/>
                    </a:lnTo>
                    <a:lnTo>
                      <a:pt x="260042" y="529158"/>
                    </a:lnTo>
                    <a:lnTo>
                      <a:pt x="260793" y="528620"/>
                    </a:lnTo>
                    <a:lnTo>
                      <a:pt x="261442" y="526426"/>
                    </a:lnTo>
                    <a:lnTo>
                      <a:pt x="262045" y="521422"/>
                    </a:lnTo>
                    <a:lnTo>
                      <a:pt x="261985" y="519095"/>
                    </a:lnTo>
                    <a:lnTo>
                      <a:pt x="261476" y="517597"/>
                    </a:lnTo>
                    <a:lnTo>
                      <a:pt x="262142" y="516616"/>
                    </a:lnTo>
                    <a:lnTo>
                      <a:pt x="262958" y="515971"/>
                    </a:lnTo>
                    <a:lnTo>
                      <a:pt x="263840" y="515882"/>
                    </a:lnTo>
                    <a:lnTo>
                      <a:pt x="264682" y="516547"/>
                    </a:lnTo>
                    <a:lnTo>
                      <a:pt x="265730" y="519336"/>
                    </a:lnTo>
                    <a:lnTo>
                      <a:pt x="266498" y="520467"/>
                    </a:lnTo>
                    <a:lnTo>
                      <a:pt x="267523" y="518783"/>
                    </a:lnTo>
                    <a:lnTo>
                      <a:pt x="268190" y="518003"/>
                    </a:lnTo>
                    <a:lnTo>
                      <a:pt x="268576" y="516935"/>
                    </a:lnTo>
                    <a:lnTo>
                      <a:pt x="268107" y="515294"/>
                    </a:lnTo>
                    <a:lnTo>
                      <a:pt x="267842" y="513731"/>
                    </a:lnTo>
                    <a:lnTo>
                      <a:pt x="268620" y="512639"/>
                    </a:lnTo>
                    <a:lnTo>
                      <a:pt x="270717" y="511154"/>
                    </a:lnTo>
                    <a:lnTo>
                      <a:pt x="274352" y="507219"/>
                    </a:lnTo>
                    <a:close/>
                    <a:moveTo>
                      <a:pt x="285332" y="482610"/>
                    </a:moveTo>
                    <a:lnTo>
                      <a:pt x="285999" y="486112"/>
                    </a:lnTo>
                    <a:lnTo>
                      <a:pt x="287913" y="488414"/>
                    </a:lnTo>
                    <a:lnTo>
                      <a:pt x="288142" y="490258"/>
                    </a:lnTo>
                    <a:lnTo>
                      <a:pt x="287912" y="491990"/>
                    </a:lnTo>
                    <a:lnTo>
                      <a:pt x="287886" y="493369"/>
                    </a:lnTo>
                    <a:lnTo>
                      <a:pt x="288088" y="494639"/>
                    </a:lnTo>
                    <a:lnTo>
                      <a:pt x="288515" y="496108"/>
                    </a:lnTo>
                    <a:lnTo>
                      <a:pt x="288650" y="497749"/>
                    </a:lnTo>
                    <a:lnTo>
                      <a:pt x="289182" y="501130"/>
                    </a:lnTo>
                    <a:lnTo>
                      <a:pt x="289268" y="504379"/>
                    </a:lnTo>
                    <a:lnTo>
                      <a:pt x="287964" y="505678"/>
                    </a:lnTo>
                    <a:lnTo>
                      <a:pt x="285748" y="504718"/>
                    </a:lnTo>
                    <a:lnTo>
                      <a:pt x="284893" y="504482"/>
                    </a:lnTo>
                    <a:lnTo>
                      <a:pt x="283636" y="504807"/>
                    </a:lnTo>
                    <a:lnTo>
                      <a:pt x="282554" y="505554"/>
                    </a:lnTo>
                    <a:lnTo>
                      <a:pt x="281712" y="505869"/>
                    </a:lnTo>
                    <a:lnTo>
                      <a:pt x="281196" y="504811"/>
                    </a:lnTo>
                    <a:lnTo>
                      <a:pt x="281052" y="501903"/>
                    </a:lnTo>
                    <a:lnTo>
                      <a:pt x="282185" y="500750"/>
                    </a:lnTo>
                    <a:lnTo>
                      <a:pt x="283901" y="500031"/>
                    </a:lnTo>
                    <a:lnTo>
                      <a:pt x="285488" y="498356"/>
                    </a:lnTo>
                    <a:lnTo>
                      <a:pt x="283984" y="496435"/>
                    </a:lnTo>
                    <a:lnTo>
                      <a:pt x="279343" y="495105"/>
                    </a:lnTo>
                    <a:lnTo>
                      <a:pt x="277471" y="493369"/>
                    </a:lnTo>
                    <a:lnTo>
                      <a:pt x="277359" y="491720"/>
                    </a:lnTo>
                    <a:lnTo>
                      <a:pt x="278719" y="490944"/>
                    </a:lnTo>
                    <a:lnTo>
                      <a:pt x="283481" y="490738"/>
                    </a:lnTo>
                    <a:lnTo>
                      <a:pt x="283105" y="489973"/>
                    </a:lnTo>
                    <a:lnTo>
                      <a:pt x="281935" y="488917"/>
                    </a:lnTo>
                    <a:lnTo>
                      <a:pt x="281253" y="488007"/>
                    </a:lnTo>
                    <a:lnTo>
                      <a:pt x="282021" y="485574"/>
                    </a:lnTo>
                    <a:lnTo>
                      <a:pt x="283735" y="483355"/>
                    </a:lnTo>
                    <a:close/>
                    <a:moveTo>
                      <a:pt x="363261" y="428486"/>
                    </a:moveTo>
                    <a:lnTo>
                      <a:pt x="364711" y="429346"/>
                    </a:lnTo>
                    <a:lnTo>
                      <a:pt x="366627" y="429772"/>
                    </a:lnTo>
                    <a:lnTo>
                      <a:pt x="368184" y="430552"/>
                    </a:lnTo>
                    <a:lnTo>
                      <a:pt x="368595" y="432383"/>
                    </a:lnTo>
                    <a:lnTo>
                      <a:pt x="368422" y="434506"/>
                    </a:lnTo>
                    <a:lnTo>
                      <a:pt x="368680" y="436158"/>
                    </a:lnTo>
                    <a:lnTo>
                      <a:pt x="369485" y="437451"/>
                    </a:lnTo>
                    <a:lnTo>
                      <a:pt x="370877" y="438463"/>
                    </a:lnTo>
                    <a:lnTo>
                      <a:pt x="367998" y="440443"/>
                    </a:lnTo>
                    <a:lnTo>
                      <a:pt x="363802" y="439657"/>
                    </a:lnTo>
                    <a:lnTo>
                      <a:pt x="360777" y="439517"/>
                    </a:lnTo>
                    <a:lnTo>
                      <a:pt x="361437" y="443474"/>
                    </a:lnTo>
                    <a:lnTo>
                      <a:pt x="363224" y="446303"/>
                    </a:lnTo>
                    <a:lnTo>
                      <a:pt x="362662" y="446619"/>
                    </a:lnTo>
                    <a:lnTo>
                      <a:pt x="356682" y="447075"/>
                    </a:lnTo>
                    <a:lnTo>
                      <a:pt x="355172" y="447825"/>
                    </a:lnTo>
                    <a:lnTo>
                      <a:pt x="353851" y="449562"/>
                    </a:lnTo>
                    <a:lnTo>
                      <a:pt x="353215" y="449477"/>
                    </a:lnTo>
                    <a:lnTo>
                      <a:pt x="353645" y="446871"/>
                    </a:lnTo>
                    <a:lnTo>
                      <a:pt x="355079" y="445583"/>
                    </a:lnTo>
                    <a:lnTo>
                      <a:pt x="356225" y="443728"/>
                    </a:lnTo>
                    <a:lnTo>
                      <a:pt x="358113" y="439415"/>
                    </a:lnTo>
                    <a:lnTo>
                      <a:pt x="356047" y="438822"/>
                    </a:lnTo>
                    <a:lnTo>
                      <a:pt x="355425" y="436836"/>
                    </a:lnTo>
                    <a:lnTo>
                      <a:pt x="355919" y="434323"/>
                    </a:lnTo>
                    <a:lnTo>
                      <a:pt x="357330" y="432133"/>
                    </a:lnTo>
                    <a:lnTo>
                      <a:pt x="358958" y="431019"/>
                    </a:lnTo>
                    <a:lnTo>
                      <a:pt x="361811" y="430079"/>
                    </a:lnTo>
                    <a:close/>
                    <a:moveTo>
                      <a:pt x="384993" y="394482"/>
                    </a:moveTo>
                    <a:lnTo>
                      <a:pt x="386791" y="394904"/>
                    </a:lnTo>
                    <a:lnTo>
                      <a:pt x="389756" y="396491"/>
                    </a:lnTo>
                    <a:lnTo>
                      <a:pt x="391266" y="397838"/>
                    </a:lnTo>
                    <a:lnTo>
                      <a:pt x="391808" y="399117"/>
                    </a:lnTo>
                    <a:lnTo>
                      <a:pt x="392054" y="400759"/>
                    </a:lnTo>
                    <a:lnTo>
                      <a:pt x="392662" y="403190"/>
                    </a:lnTo>
                    <a:lnTo>
                      <a:pt x="392031" y="403433"/>
                    </a:lnTo>
                    <a:lnTo>
                      <a:pt x="391573" y="403434"/>
                    </a:lnTo>
                    <a:lnTo>
                      <a:pt x="390722" y="402927"/>
                    </a:lnTo>
                    <a:lnTo>
                      <a:pt x="389433" y="401736"/>
                    </a:lnTo>
                    <a:lnTo>
                      <a:pt x="388505" y="400405"/>
                    </a:lnTo>
                    <a:lnTo>
                      <a:pt x="387458" y="399269"/>
                    </a:lnTo>
                    <a:lnTo>
                      <a:pt x="384652" y="398180"/>
                    </a:lnTo>
                    <a:lnTo>
                      <a:pt x="384159" y="397363"/>
                    </a:lnTo>
                    <a:lnTo>
                      <a:pt x="383422" y="394830"/>
                    </a:lnTo>
                    <a:close/>
                    <a:moveTo>
                      <a:pt x="423024" y="164683"/>
                    </a:moveTo>
                    <a:lnTo>
                      <a:pt x="422320" y="165744"/>
                    </a:lnTo>
                    <a:lnTo>
                      <a:pt x="421060" y="167155"/>
                    </a:lnTo>
                    <a:lnTo>
                      <a:pt x="420468" y="167977"/>
                    </a:lnTo>
                    <a:lnTo>
                      <a:pt x="420038" y="169446"/>
                    </a:lnTo>
                    <a:lnTo>
                      <a:pt x="419883" y="170866"/>
                    </a:lnTo>
                    <a:lnTo>
                      <a:pt x="419456" y="171868"/>
                    </a:lnTo>
                    <a:lnTo>
                      <a:pt x="418108" y="172113"/>
                    </a:lnTo>
                    <a:lnTo>
                      <a:pt x="417487" y="173418"/>
                    </a:lnTo>
                    <a:lnTo>
                      <a:pt x="416663" y="175989"/>
                    </a:lnTo>
                    <a:lnTo>
                      <a:pt x="415304" y="177567"/>
                    </a:lnTo>
                    <a:lnTo>
                      <a:pt x="413049" y="175880"/>
                    </a:lnTo>
                    <a:lnTo>
                      <a:pt x="412691" y="173873"/>
                    </a:lnTo>
                    <a:lnTo>
                      <a:pt x="411177" y="173090"/>
                    </a:lnTo>
                    <a:lnTo>
                      <a:pt x="409563" y="172782"/>
                    </a:lnTo>
                    <a:lnTo>
                      <a:pt x="408887" y="172216"/>
                    </a:lnTo>
                    <a:lnTo>
                      <a:pt x="408772" y="171724"/>
                    </a:lnTo>
                    <a:lnTo>
                      <a:pt x="408142" y="169840"/>
                    </a:lnTo>
                    <a:lnTo>
                      <a:pt x="408043" y="169001"/>
                    </a:lnTo>
                    <a:lnTo>
                      <a:pt x="408051" y="168038"/>
                    </a:lnTo>
                    <a:lnTo>
                      <a:pt x="407988" y="167977"/>
                    </a:lnTo>
                    <a:lnTo>
                      <a:pt x="408192" y="168004"/>
                    </a:lnTo>
                    <a:lnTo>
                      <a:pt x="408985" y="167346"/>
                    </a:lnTo>
                    <a:lnTo>
                      <a:pt x="410858" y="166237"/>
                    </a:lnTo>
                    <a:lnTo>
                      <a:pt x="414886" y="165902"/>
                    </a:lnTo>
                    <a:lnTo>
                      <a:pt x="416477" y="165201"/>
                    </a:lnTo>
                    <a:close/>
                    <a:moveTo>
                      <a:pt x="76204" y="143649"/>
                    </a:moveTo>
                    <a:lnTo>
                      <a:pt x="76290" y="145836"/>
                    </a:lnTo>
                    <a:lnTo>
                      <a:pt x="77059" y="147765"/>
                    </a:lnTo>
                    <a:lnTo>
                      <a:pt x="78779" y="151043"/>
                    </a:lnTo>
                    <a:lnTo>
                      <a:pt x="78908" y="152014"/>
                    </a:lnTo>
                    <a:lnTo>
                      <a:pt x="79005" y="154296"/>
                    </a:lnTo>
                    <a:lnTo>
                      <a:pt x="79234" y="155097"/>
                    </a:lnTo>
                    <a:lnTo>
                      <a:pt x="79821" y="155305"/>
                    </a:lnTo>
                    <a:lnTo>
                      <a:pt x="80572" y="154886"/>
                    </a:lnTo>
                    <a:lnTo>
                      <a:pt x="81394" y="154287"/>
                    </a:lnTo>
                    <a:lnTo>
                      <a:pt x="82101" y="154032"/>
                    </a:lnTo>
                    <a:lnTo>
                      <a:pt x="85383" y="155061"/>
                    </a:lnTo>
                    <a:lnTo>
                      <a:pt x="91480" y="158717"/>
                    </a:lnTo>
                    <a:lnTo>
                      <a:pt x="94942" y="159767"/>
                    </a:lnTo>
                    <a:lnTo>
                      <a:pt x="98618" y="159421"/>
                    </a:lnTo>
                    <a:lnTo>
                      <a:pt x="100250" y="159621"/>
                    </a:lnTo>
                    <a:lnTo>
                      <a:pt x="101564" y="160926"/>
                    </a:lnTo>
                    <a:lnTo>
                      <a:pt x="102754" y="162712"/>
                    </a:lnTo>
                    <a:lnTo>
                      <a:pt x="103905" y="163653"/>
                    </a:lnTo>
                    <a:lnTo>
                      <a:pt x="106793" y="165406"/>
                    </a:lnTo>
                    <a:lnTo>
                      <a:pt x="108080" y="168487"/>
                    </a:lnTo>
                    <a:lnTo>
                      <a:pt x="108936" y="168955"/>
                    </a:lnTo>
                    <a:lnTo>
                      <a:pt x="109931" y="169344"/>
                    </a:lnTo>
                    <a:lnTo>
                      <a:pt x="112079" y="170758"/>
                    </a:lnTo>
                    <a:lnTo>
                      <a:pt x="113925" y="170531"/>
                    </a:lnTo>
                    <a:lnTo>
                      <a:pt x="114975" y="169294"/>
                    </a:lnTo>
                    <a:lnTo>
                      <a:pt x="113999" y="167118"/>
                    </a:lnTo>
                    <a:lnTo>
                      <a:pt x="122975" y="168853"/>
                    </a:lnTo>
                    <a:lnTo>
                      <a:pt x="125368" y="168317"/>
                    </a:lnTo>
                    <a:lnTo>
                      <a:pt x="126728" y="166367"/>
                    </a:lnTo>
                    <a:lnTo>
                      <a:pt x="127339" y="163504"/>
                    </a:lnTo>
                    <a:lnTo>
                      <a:pt x="127267" y="160622"/>
                    </a:lnTo>
                    <a:lnTo>
                      <a:pt x="126613" y="158657"/>
                    </a:lnTo>
                    <a:lnTo>
                      <a:pt x="128395" y="159363"/>
                    </a:lnTo>
                    <a:lnTo>
                      <a:pt x="130648" y="161792"/>
                    </a:lnTo>
                    <a:lnTo>
                      <a:pt x="131584" y="164250"/>
                    </a:lnTo>
                    <a:lnTo>
                      <a:pt x="128467" y="165414"/>
                    </a:lnTo>
                    <a:lnTo>
                      <a:pt x="127613" y="166292"/>
                    </a:lnTo>
                    <a:lnTo>
                      <a:pt x="127097" y="167616"/>
                    </a:lnTo>
                    <a:lnTo>
                      <a:pt x="127201" y="169238"/>
                    </a:lnTo>
                    <a:lnTo>
                      <a:pt x="127906" y="170366"/>
                    </a:lnTo>
                    <a:lnTo>
                      <a:pt x="131436" y="173385"/>
                    </a:lnTo>
                    <a:lnTo>
                      <a:pt x="132596" y="175088"/>
                    </a:lnTo>
                    <a:lnTo>
                      <a:pt x="133456" y="175885"/>
                    </a:lnTo>
                    <a:lnTo>
                      <a:pt x="134764" y="176320"/>
                    </a:lnTo>
                    <a:lnTo>
                      <a:pt x="137903" y="176825"/>
                    </a:lnTo>
                    <a:lnTo>
                      <a:pt x="139489" y="177406"/>
                    </a:lnTo>
                    <a:lnTo>
                      <a:pt x="142866" y="180055"/>
                    </a:lnTo>
                    <a:lnTo>
                      <a:pt x="145640" y="179965"/>
                    </a:lnTo>
                    <a:lnTo>
                      <a:pt x="151108" y="178082"/>
                    </a:lnTo>
                    <a:lnTo>
                      <a:pt x="151396" y="183190"/>
                    </a:lnTo>
                    <a:lnTo>
                      <a:pt x="154716" y="186712"/>
                    </a:lnTo>
                    <a:lnTo>
                      <a:pt x="159239" y="188902"/>
                    </a:lnTo>
                    <a:lnTo>
                      <a:pt x="167911" y="190877"/>
                    </a:lnTo>
                    <a:lnTo>
                      <a:pt x="169479" y="192167"/>
                    </a:lnTo>
                    <a:lnTo>
                      <a:pt x="169799" y="194795"/>
                    </a:lnTo>
                    <a:lnTo>
                      <a:pt x="170277" y="196955"/>
                    </a:lnTo>
                    <a:lnTo>
                      <a:pt x="171677" y="199470"/>
                    </a:lnTo>
                    <a:lnTo>
                      <a:pt x="174155" y="202779"/>
                    </a:lnTo>
                    <a:lnTo>
                      <a:pt x="175783" y="204246"/>
                    </a:lnTo>
                    <a:lnTo>
                      <a:pt x="177662" y="205277"/>
                    </a:lnTo>
                    <a:lnTo>
                      <a:pt x="179783" y="205935"/>
                    </a:lnTo>
                    <a:lnTo>
                      <a:pt x="184590" y="206695"/>
                    </a:lnTo>
                    <a:lnTo>
                      <a:pt x="185784" y="207219"/>
                    </a:lnTo>
                    <a:lnTo>
                      <a:pt x="186211" y="208141"/>
                    </a:lnTo>
                    <a:lnTo>
                      <a:pt x="186409" y="209555"/>
                    </a:lnTo>
                    <a:lnTo>
                      <a:pt x="187297" y="209970"/>
                    </a:lnTo>
                    <a:lnTo>
                      <a:pt x="189337" y="209874"/>
                    </a:lnTo>
                    <a:lnTo>
                      <a:pt x="191470" y="210958"/>
                    </a:lnTo>
                    <a:lnTo>
                      <a:pt x="194762" y="214260"/>
                    </a:lnTo>
                    <a:lnTo>
                      <a:pt x="197049" y="215436"/>
                    </a:lnTo>
                    <a:lnTo>
                      <a:pt x="198874" y="217003"/>
                    </a:lnTo>
                    <a:lnTo>
                      <a:pt x="199434" y="217636"/>
                    </a:lnTo>
                    <a:lnTo>
                      <a:pt x="200329" y="218339"/>
                    </a:lnTo>
                    <a:lnTo>
                      <a:pt x="204157" y="219587"/>
                    </a:lnTo>
                    <a:lnTo>
                      <a:pt x="212705" y="225059"/>
                    </a:lnTo>
                    <a:lnTo>
                      <a:pt x="225960" y="228217"/>
                    </a:lnTo>
                    <a:lnTo>
                      <a:pt x="232750" y="228788"/>
                    </a:lnTo>
                    <a:lnTo>
                      <a:pt x="239586" y="227639"/>
                    </a:lnTo>
                    <a:lnTo>
                      <a:pt x="245227" y="225919"/>
                    </a:lnTo>
                    <a:lnTo>
                      <a:pt x="245982" y="226674"/>
                    </a:lnTo>
                    <a:lnTo>
                      <a:pt x="245929" y="229263"/>
                    </a:lnTo>
                    <a:lnTo>
                      <a:pt x="246132" y="230627"/>
                    </a:lnTo>
                    <a:lnTo>
                      <a:pt x="246904" y="231816"/>
                    </a:lnTo>
                    <a:lnTo>
                      <a:pt x="248146" y="232406"/>
                    </a:lnTo>
                    <a:lnTo>
                      <a:pt x="249634" y="231971"/>
                    </a:lnTo>
                    <a:lnTo>
                      <a:pt x="248199" y="229943"/>
                    </a:lnTo>
                    <a:lnTo>
                      <a:pt x="249281" y="228267"/>
                    </a:lnTo>
                    <a:lnTo>
                      <a:pt x="253108" y="226094"/>
                    </a:lnTo>
                    <a:lnTo>
                      <a:pt x="254154" y="225121"/>
                    </a:lnTo>
                    <a:lnTo>
                      <a:pt x="255728" y="222818"/>
                    </a:lnTo>
                    <a:lnTo>
                      <a:pt x="256445" y="222080"/>
                    </a:lnTo>
                    <a:lnTo>
                      <a:pt x="257691" y="221605"/>
                    </a:lnTo>
                    <a:lnTo>
                      <a:pt x="259929" y="221799"/>
                    </a:lnTo>
                    <a:lnTo>
                      <a:pt x="261215" y="221657"/>
                    </a:lnTo>
                    <a:lnTo>
                      <a:pt x="262481" y="221101"/>
                    </a:lnTo>
                    <a:lnTo>
                      <a:pt x="264233" y="219854"/>
                    </a:lnTo>
                    <a:lnTo>
                      <a:pt x="265596" y="219627"/>
                    </a:lnTo>
                    <a:lnTo>
                      <a:pt x="266503" y="219841"/>
                    </a:lnTo>
                    <a:lnTo>
                      <a:pt x="267573" y="220413"/>
                    </a:lnTo>
                    <a:lnTo>
                      <a:pt x="268580" y="221136"/>
                    </a:lnTo>
                    <a:lnTo>
                      <a:pt x="269296" y="221823"/>
                    </a:lnTo>
                    <a:lnTo>
                      <a:pt x="270114" y="223569"/>
                    </a:lnTo>
                    <a:lnTo>
                      <a:pt x="270920" y="226369"/>
                    </a:lnTo>
                    <a:lnTo>
                      <a:pt x="270964" y="228908"/>
                    </a:lnTo>
                    <a:lnTo>
                      <a:pt x="269469" y="229825"/>
                    </a:lnTo>
                    <a:lnTo>
                      <a:pt x="270079" y="231988"/>
                    </a:lnTo>
                    <a:lnTo>
                      <a:pt x="271604" y="232722"/>
                    </a:lnTo>
                    <a:lnTo>
                      <a:pt x="273399" y="233086"/>
                    </a:lnTo>
                    <a:lnTo>
                      <a:pt x="274887" y="234111"/>
                    </a:lnTo>
                    <a:lnTo>
                      <a:pt x="276282" y="233118"/>
                    </a:lnTo>
                    <a:lnTo>
                      <a:pt x="277207" y="232703"/>
                    </a:lnTo>
                    <a:lnTo>
                      <a:pt x="278135" y="232709"/>
                    </a:lnTo>
                    <a:lnTo>
                      <a:pt x="279484" y="232895"/>
                    </a:lnTo>
                    <a:lnTo>
                      <a:pt x="280533" y="233381"/>
                    </a:lnTo>
                    <a:lnTo>
                      <a:pt x="281394" y="234151"/>
                    </a:lnTo>
                    <a:lnTo>
                      <a:pt x="282350" y="234615"/>
                    </a:lnTo>
                    <a:lnTo>
                      <a:pt x="283659" y="234205"/>
                    </a:lnTo>
                    <a:lnTo>
                      <a:pt x="282347" y="232799"/>
                    </a:lnTo>
                    <a:lnTo>
                      <a:pt x="281427" y="231230"/>
                    </a:lnTo>
                    <a:lnTo>
                      <a:pt x="280202" y="229877"/>
                    </a:lnTo>
                    <a:lnTo>
                      <a:pt x="275578" y="228451"/>
                    </a:lnTo>
                    <a:lnTo>
                      <a:pt x="273738" y="227131"/>
                    </a:lnTo>
                    <a:lnTo>
                      <a:pt x="272702" y="224926"/>
                    </a:lnTo>
                    <a:lnTo>
                      <a:pt x="272687" y="221757"/>
                    </a:lnTo>
                    <a:lnTo>
                      <a:pt x="275133" y="217427"/>
                    </a:lnTo>
                    <a:lnTo>
                      <a:pt x="279625" y="216208"/>
                    </a:lnTo>
                    <a:lnTo>
                      <a:pt x="284720" y="215801"/>
                    </a:lnTo>
                    <a:lnTo>
                      <a:pt x="288965" y="213942"/>
                    </a:lnTo>
                    <a:lnTo>
                      <a:pt x="289675" y="213311"/>
                    </a:lnTo>
                    <a:lnTo>
                      <a:pt x="290482" y="212796"/>
                    </a:lnTo>
                    <a:lnTo>
                      <a:pt x="291360" y="212396"/>
                    </a:lnTo>
                    <a:lnTo>
                      <a:pt x="292818" y="211973"/>
                    </a:lnTo>
                    <a:lnTo>
                      <a:pt x="293250" y="211708"/>
                    </a:lnTo>
                    <a:lnTo>
                      <a:pt x="293730" y="211503"/>
                    </a:lnTo>
                    <a:lnTo>
                      <a:pt x="294372" y="211497"/>
                    </a:lnTo>
                    <a:lnTo>
                      <a:pt x="294907" y="211848"/>
                    </a:lnTo>
                    <a:lnTo>
                      <a:pt x="295031" y="213004"/>
                    </a:lnTo>
                    <a:lnTo>
                      <a:pt x="295489" y="213430"/>
                    </a:lnTo>
                    <a:lnTo>
                      <a:pt x="308015" y="217137"/>
                    </a:lnTo>
                    <a:lnTo>
                      <a:pt x="312122" y="215491"/>
                    </a:lnTo>
                    <a:lnTo>
                      <a:pt x="320390" y="210211"/>
                    </a:lnTo>
                    <a:lnTo>
                      <a:pt x="321023" y="212340"/>
                    </a:lnTo>
                    <a:lnTo>
                      <a:pt x="325874" y="211002"/>
                    </a:lnTo>
                    <a:lnTo>
                      <a:pt x="326733" y="212420"/>
                    </a:lnTo>
                    <a:lnTo>
                      <a:pt x="326574" y="213996"/>
                    </a:lnTo>
                    <a:lnTo>
                      <a:pt x="326788" y="214964"/>
                    </a:lnTo>
                    <a:lnTo>
                      <a:pt x="327430" y="215489"/>
                    </a:lnTo>
                    <a:lnTo>
                      <a:pt x="330016" y="216257"/>
                    </a:lnTo>
                    <a:lnTo>
                      <a:pt x="330364" y="217136"/>
                    </a:lnTo>
                    <a:lnTo>
                      <a:pt x="330443" y="218299"/>
                    </a:lnTo>
                    <a:lnTo>
                      <a:pt x="331030" y="219598"/>
                    </a:lnTo>
                    <a:lnTo>
                      <a:pt x="334457" y="220686"/>
                    </a:lnTo>
                    <a:lnTo>
                      <a:pt x="338744" y="218321"/>
                    </a:lnTo>
                    <a:lnTo>
                      <a:pt x="342865" y="214434"/>
                    </a:lnTo>
                    <a:lnTo>
                      <a:pt x="350351" y="204959"/>
                    </a:lnTo>
                    <a:lnTo>
                      <a:pt x="351148" y="203029"/>
                    </a:lnTo>
                    <a:lnTo>
                      <a:pt x="352397" y="201972"/>
                    </a:lnTo>
                    <a:lnTo>
                      <a:pt x="357905" y="200296"/>
                    </a:lnTo>
                    <a:lnTo>
                      <a:pt x="359742" y="200182"/>
                    </a:lnTo>
                    <a:lnTo>
                      <a:pt x="360981" y="201621"/>
                    </a:lnTo>
                    <a:lnTo>
                      <a:pt x="362213" y="204149"/>
                    </a:lnTo>
                    <a:lnTo>
                      <a:pt x="363585" y="206071"/>
                    </a:lnTo>
                    <a:lnTo>
                      <a:pt x="367337" y="205157"/>
                    </a:lnTo>
                    <a:lnTo>
                      <a:pt x="369277" y="206879"/>
                    </a:lnTo>
                    <a:lnTo>
                      <a:pt x="371138" y="209267"/>
                    </a:lnTo>
                    <a:lnTo>
                      <a:pt x="373005" y="210683"/>
                    </a:lnTo>
                    <a:lnTo>
                      <a:pt x="375966" y="210454"/>
                    </a:lnTo>
                    <a:lnTo>
                      <a:pt x="379780" y="209003"/>
                    </a:lnTo>
                    <a:lnTo>
                      <a:pt x="383149" y="206700"/>
                    </a:lnTo>
                    <a:lnTo>
                      <a:pt x="384872" y="203845"/>
                    </a:lnTo>
                    <a:lnTo>
                      <a:pt x="385345" y="202785"/>
                    </a:lnTo>
                    <a:lnTo>
                      <a:pt x="387219" y="199790"/>
                    </a:lnTo>
                    <a:lnTo>
                      <a:pt x="388406" y="195648"/>
                    </a:lnTo>
                    <a:lnTo>
                      <a:pt x="389273" y="194290"/>
                    </a:lnTo>
                    <a:lnTo>
                      <a:pt x="390487" y="193485"/>
                    </a:lnTo>
                    <a:lnTo>
                      <a:pt x="392084" y="192752"/>
                    </a:lnTo>
                    <a:lnTo>
                      <a:pt x="392643" y="193450"/>
                    </a:lnTo>
                    <a:lnTo>
                      <a:pt x="393192" y="193691"/>
                    </a:lnTo>
                    <a:lnTo>
                      <a:pt x="395433" y="194133"/>
                    </a:lnTo>
                    <a:lnTo>
                      <a:pt x="396248" y="194632"/>
                    </a:lnTo>
                    <a:lnTo>
                      <a:pt x="396784" y="195412"/>
                    </a:lnTo>
                    <a:lnTo>
                      <a:pt x="397084" y="197727"/>
                    </a:lnTo>
                    <a:lnTo>
                      <a:pt x="397972" y="197855"/>
                    </a:lnTo>
                    <a:lnTo>
                      <a:pt x="399781" y="197320"/>
                    </a:lnTo>
                    <a:lnTo>
                      <a:pt x="400821" y="197966"/>
                    </a:lnTo>
                    <a:lnTo>
                      <a:pt x="401902" y="199315"/>
                    </a:lnTo>
                    <a:lnTo>
                      <a:pt x="403428" y="202153"/>
                    </a:lnTo>
                    <a:lnTo>
                      <a:pt x="404521" y="205878"/>
                    </a:lnTo>
                    <a:lnTo>
                      <a:pt x="405544" y="207326"/>
                    </a:lnTo>
                    <a:lnTo>
                      <a:pt x="407563" y="208124"/>
                    </a:lnTo>
                    <a:lnTo>
                      <a:pt x="410840" y="208305"/>
                    </a:lnTo>
                    <a:lnTo>
                      <a:pt x="411762" y="208914"/>
                    </a:lnTo>
                    <a:lnTo>
                      <a:pt x="417613" y="220404"/>
                    </a:lnTo>
                    <a:lnTo>
                      <a:pt x="419447" y="225671"/>
                    </a:lnTo>
                    <a:lnTo>
                      <a:pt x="420079" y="228499"/>
                    </a:lnTo>
                    <a:lnTo>
                      <a:pt x="420223" y="231061"/>
                    </a:lnTo>
                    <a:lnTo>
                      <a:pt x="419282" y="232057"/>
                    </a:lnTo>
                    <a:lnTo>
                      <a:pt x="417786" y="232375"/>
                    </a:lnTo>
                    <a:lnTo>
                      <a:pt x="416022" y="233399"/>
                    </a:lnTo>
                    <a:lnTo>
                      <a:pt x="414477" y="234663"/>
                    </a:lnTo>
                    <a:lnTo>
                      <a:pt x="413635" y="235748"/>
                    </a:lnTo>
                    <a:lnTo>
                      <a:pt x="414708" y="236251"/>
                    </a:lnTo>
                    <a:lnTo>
                      <a:pt x="415632" y="236884"/>
                    </a:lnTo>
                    <a:lnTo>
                      <a:pt x="416264" y="237731"/>
                    </a:lnTo>
                    <a:lnTo>
                      <a:pt x="416498" y="238801"/>
                    </a:lnTo>
                    <a:lnTo>
                      <a:pt x="414124" y="243778"/>
                    </a:lnTo>
                    <a:lnTo>
                      <a:pt x="413837" y="244650"/>
                    </a:lnTo>
                    <a:lnTo>
                      <a:pt x="412214" y="245957"/>
                    </a:lnTo>
                    <a:lnTo>
                      <a:pt x="411096" y="249281"/>
                    </a:lnTo>
                    <a:lnTo>
                      <a:pt x="410474" y="253094"/>
                    </a:lnTo>
                    <a:lnTo>
                      <a:pt x="410367" y="255812"/>
                    </a:lnTo>
                    <a:lnTo>
                      <a:pt x="410597" y="257537"/>
                    </a:lnTo>
                    <a:lnTo>
                      <a:pt x="410897" y="258404"/>
                    </a:lnTo>
                    <a:lnTo>
                      <a:pt x="413498" y="263094"/>
                    </a:lnTo>
                    <a:lnTo>
                      <a:pt x="413732" y="264842"/>
                    </a:lnTo>
                    <a:lnTo>
                      <a:pt x="412969" y="266422"/>
                    </a:lnTo>
                    <a:lnTo>
                      <a:pt x="408139" y="269268"/>
                    </a:lnTo>
                    <a:lnTo>
                      <a:pt x="406059" y="271286"/>
                    </a:lnTo>
                    <a:lnTo>
                      <a:pt x="405996" y="273967"/>
                    </a:lnTo>
                    <a:lnTo>
                      <a:pt x="414364" y="268008"/>
                    </a:lnTo>
                    <a:lnTo>
                      <a:pt x="416388" y="268186"/>
                    </a:lnTo>
                    <a:lnTo>
                      <a:pt x="413519" y="271845"/>
                    </a:lnTo>
                    <a:lnTo>
                      <a:pt x="405896" y="287453"/>
                    </a:lnTo>
                    <a:lnTo>
                      <a:pt x="405620" y="289480"/>
                    </a:lnTo>
                    <a:lnTo>
                      <a:pt x="405639" y="291642"/>
                    </a:lnTo>
                    <a:lnTo>
                      <a:pt x="405328" y="294755"/>
                    </a:lnTo>
                    <a:lnTo>
                      <a:pt x="404879" y="296367"/>
                    </a:lnTo>
                    <a:lnTo>
                      <a:pt x="404425" y="297386"/>
                    </a:lnTo>
                    <a:lnTo>
                      <a:pt x="404273" y="298413"/>
                    </a:lnTo>
                    <a:lnTo>
                      <a:pt x="406016" y="303698"/>
                    </a:lnTo>
                    <a:lnTo>
                      <a:pt x="406235" y="305168"/>
                    </a:lnTo>
                    <a:lnTo>
                      <a:pt x="406027" y="307786"/>
                    </a:lnTo>
                    <a:lnTo>
                      <a:pt x="405165" y="310697"/>
                    </a:lnTo>
                    <a:lnTo>
                      <a:pt x="403825" y="313470"/>
                    </a:lnTo>
                    <a:lnTo>
                      <a:pt x="402188" y="315726"/>
                    </a:lnTo>
                    <a:lnTo>
                      <a:pt x="401535" y="317956"/>
                    </a:lnTo>
                    <a:lnTo>
                      <a:pt x="402184" y="326014"/>
                    </a:lnTo>
                    <a:lnTo>
                      <a:pt x="400806" y="327427"/>
                    </a:lnTo>
                    <a:lnTo>
                      <a:pt x="398515" y="329330"/>
                    </a:lnTo>
                    <a:lnTo>
                      <a:pt x="396805" y="331756"/>
                    </a:lnTo>
                    <a:lnTo>
                      <a:pt x="397059" y="334690"/>
                    </a:lnTo>
                    <a:lnTo>
                      <a:pt x="397375" y="335748"/>
                    </a:lnTo>
                    <a:lnTo>
                      <a:pt x="397842" y="339029"/>
                    </a:lnTo>
                    <a:lnTo>
                      <a:pt x="397850" y="340130"/>
                    </a:lnTo>
                    <a:lnTo>
                      <a:pt x="397971" y="341269"/>
                    </a:lnTo>
                    <a:lnTo>
                      <a:pt x="399748" y="344419"/>
                    </a:lnTo>
                    <a:lnTo>
                      <a:pt x="399898" y="345328"/>
                    </a:lnTo>
                    <a:lnTo>
                      <a:pt x="399849" y="346010"/>
                    </a:lnTo>
                    <a:lnTo>
                      <a:pt x="399973" y="346598"/>
                    </a:lnTo>
                    <a:lnTo>
                      <a:pt x="400660" y="347284"/>
                    </a:lnTo>
                    <a:lnTo>
                      <a:pt x="398687" y="351292"/>
                    </a:lnTo>
                    <a:lnTo>
                      <a:pt x="396316" y="357850"/>
                    </a:lnTo>
                    <a:lnTo>
                      <a:pt x="395189" y="364068"/>
                    </a:lnTo>
                    <a:lnTo>
                      <a:pt x="400047" y="372494"/>
                    </a:lnTo>
                    <a:lnTo>
                      <a:pt x="399948" y="373179"/>
                    </a:lnTo>
                    <a:lnTo>
                      <a:pt x="399162" y="373538"/>
                    </a:lnTo>
                    <a:lnTo>
                      <a:pt x="398058" y="374467"/>
                    </a:lnTo>
                    <a:lnTo>
                      <a:pt x="394841" y="377840"/>
                    </a:lnTo>
                    <a:lnTo>
                      <a:pt x="394234" y="379493"/>
                    </a:lnTo>
                    <a:lnTo>
                      <a:pt x="398176" y="381890"/>
                    </a:lnTo>
                    <a:lnTo>
                      <a:pt x="398093" y="384461"/>
                    </a:lnTo>
                    <a:lnTo>
                      <a:pt x="396360" y="388966"/>
                    </a:lnTo>
                    <a:lnTo>
                      <a:pt x="395835" y="389656"/>
                    </a:lnTo>
                    <a:lnTo>
                      <a:pt x="393707" y="391440"/>
                    </a:lnTo>
                    <a:lnTo>
                      <a:pt x="393205" y="392039"/>
                    </a:lnTo>
                    <a:lnTo>
                      <a:pt x="392501" y="393277"/>
                    </a:lnTo>
                    <a:lnTo>
                      <a:pt x="391589" y="392507"/>
                    </a:lnTo>
                    <a:lnTo>
                      <a:pt x="390878" y="391100"/>
                    </a:lnTo>
                    <a:lnTo>
                      <a:pt x="390758" y="390491"/>
                    </a:lnTo>
                    <a:lnTo>
                      <a:pt x="387676" y="389016"/>
                    </a:lnTo>
                    <a:lnTo>
                      <a:pt x="387170" y="388165"/>
                    </a:lnTo>
                    <a:lnTo>
                      <a:pt x="387592" y="387100"/>
                    </a:lnTo>
                    <a:lnTo>
                      <a:pt x="389747" y="386101"/>
                    </a:lnTo>
                    <a:lnTo>
                      <a:pt x="390332" y="385429"/>
                    </a:lnTo>
                    <a:lnTo>
                      <a:pt x="390752" y="384756"/>
                    </a:lnTo>
                    <a:lnTo>
                      <a:pt x="391579" y="383915"/>
                    </a:lnTo>
                    <a:lnTo>
                      <a:pt x="392450" y="382806"/>
                    </a:lnTo>
                    <a:lnTo>
                      <a:pt x="392999" y="381357"/>
                    </a:lnTo>
                    <a:lnTo>
                      <a:pt x="392775" y="380427"/>
                    </a:lnTo>
                    <a:lnTo>
                      <a:pt x="392090" y="379139"/>
                    </a:lnTo>
                    <a:lnTo>
                      <a:pt x="391210" y="377878"/>
                    </a:lnTo>
                    <a:lnTo>
                      <a:pt x="390406" y="377059"/>
                    </a:lnTo>
                    <a:lnTo>
                      <a:pt x="393342" y="375933"/>
                    </a:lnTo>
                    <a:lnTo>
                      <a:pt x="394801" y="374956"/>
                    </a:lnTo>
                    <a:lnTo>
                      <a:pt x="395704" y="373090"/>
                    </a:lnTo>
                    <a:lnTo>
                      <a:pt x="393104" y="372759"/>
                    </a:lnTo>
                    <a:lnTo>
                      <a:pt x="391530" y="371720"/>
                    </a:lnTo>
                    <a:lnTo>
                      <a:pt x="389214" y="367853"/>
                    </a:lnTo>
                    <a:lnTo>
                      <a:pt x="387753" y="366281"/>
                    </a:lnTo>
                    <a:lnTo>
                      <a:pt x="381994" y="363413"/>
                    </a:lnTo>
                    <a:lnTo>
                      <a:pt x="384962" y="361484"/>
                    </a:lnTo>
                    <a:lnTo>
                      <a:pt x="386641" y="360800"/>
                    </a:lnTo>
                    <a:lnTo>
                      <a:pt x="388099" y="360593"/>
                    </a:lnTo>
                    <a:lnTo>
                      <a:pt x="389348" y="359788"/>
                    </a:lnTo>
                    <a:lnTo>
                      <a:pt x="390619" y="357843"/>
                    </a:lnTo>
                    <a:lnTo>
                      <a:pt x="391036" y="355751"/>
                    </a:lnTo>
                    <a:lnTo>
                      <a:pt x="388354" y="353581"/>
                    </a:lnTo>
                    <a:lnTo>
                      <a:pt x="388074" y="351682"/>
                    </a:lnTo>
                    <a:lnTo>
                      <a:pt x="388116" y="349836"/>
                    </a:lnTo>
                    <a:lnTo>
                      <a:pt x="387673" y="348919"/>
                    </a:lnTo>
                    <a:lnTo>
                      <a:pt x="386100" y="349428"/>
                    </a:lnTo>
                    <a:lnTo>
                      <a:pt x="386024" y="351004"/>
                    </a:lnTo>
                    <a:lnTo>
                      <a:pt x="386904" y="353736"/>
                    </a:lnTo>
                    <a:lnTo>
                      <a:pt x="386187" y="356401"/>
                    </a:lnTo>
                    <a:lnTo>
                      <a:pt x="385476" y="356348"/>
                    </a:lnTo>
                    <a:lnTo>
                      <a:pt x="384614" y="355238"/>
                    </a:lnTo>
                    <a:lnTo>
                      <a:pt x="383435" y="354657"/>
                    </a:lnTo>
                    <a:lnTo>
                      <a:pt x="381777" y="355598"/>
                    </a:lnTo>
                    <a:lnTo>
                      <a:pt x="381475" y="357292"/>
                    </a:lnTo>
                    <a:lnTo>
                      <a:pt x="381687" y="359415"/>
                    </a:lnTo>
                    <a:lnTo>
                      <a:pt x="381575" y="361590"/>
                    </a:lnTo>
                    <a:lnTo>
                      <a:pt x="380990" y="361829"/>
                    </a:lnTo>
                    <a:lnTo>
                      <a:pt x="379906" y="362075"/>
                    </a:lnTo>
                    <a:lnTo>
                      <a:pt x="379001" y="362526"/>
                    </a:lnTo>
                    <a:lnTo>
                      <a:pt x="378981" y="363369"/>
                    </a:lnTo>
                    <a:lnTo>
                      <a:pt x="379734" y="364707"/>
                    </a:lnTo>
                    <a:lnTo>
                      <a:pt x="380181" y="365307"/>
                    </a:lnTo>
                    <a:lnTo>
                      <a:pt x="380861" y="365927"/>
                    </a:lnTo>
                    <a:lnTo>
                      <a:pt x="382006" y="366609"/>
                    </a:lnTo>
                    <a:lnTo>
                      <a:pt x="386468" y="368456"/>
                    </a:lnTo>
                    <a:lnTo>
                      <a:pt x="377229" y="366964"/>
                    </a:lnTo>
                    <a:lnTo>
                      <a:pt x="374531" y="367746"/>
                    </a:lnTo>
                    <a:lnTo>
                      <a:pt x="373219" y="369580"/>
                    </a:lnTo>
                    <a:lnTo>
                      <a:pt x="372397" y="372474"/>
                    </a:lnTo>
                    <a:lnTo>
                      <a:pt x="371501" y="378468"/>
                    </a:lnTo>
                    <a:lnTo>
                      <a:pt x="370750" y="379869"/>
                    </a:lnTo>
                    <a:lnTo>
                      <a:pt x="366826" y="382772"/>
                    </a:lnTo>
                    <a:lnTo>
                      <a:pt x="366191" y="384147"/>
                    </a:lnTo>
                    <a:lnTo>
                      <a:pt x="365932" y="385582"/>
                    </a:lnTo>
                    <a:lnTo>
                      <a:pt x="365388" y="386641"/>
                    </a:lnTo>
                    <a:lnTo>
                      <a:pt x="363828" y="386878"/>
                    </a:lnTo>
                    <a:lnTo>
                      <a:pt x="364005" y="387673"/>
                    </a:lnTo>
                    <a:lnTo>
                      <a:pt x="363167" y="389327"/>
                    </a:lnTo>
                    <a:lnTo>
                      <a:pt x="359582" y="394190"/>
                    </a:lnTo>
                    <a:lnTo>
                      <a:pt x="357300" y="396583"/>
                    </a:lnTo>
                    <a:lnTo>
                      <a:pt x="358521" y="396195"/>
                    </a:lnTo>
                    <a:lnTo>
                      <a:pt x="360603" y="394103"/>
                    </a:lnTo>
                    <a:lnTo>
                      <a:pt x="361739" y="393620"/>
                    </a:lnTo>
                    <a:lnTo>
                      <a:pt x="363308" y="394526"/>
                    </a:lnTo>
                    <a:lnTo>
                      <a:pt x="363807" y="396475"/>
                    </a:lnTo>
                    <a:lnTo>
                      <a:pt x="363449" y="398372"/>
                    </a:lnTo>
                    <a:lnTo>
                      <a:pt x="360651" y="400548"/>
                    </a:lnTo>
                    <a:lnTo>
                      <a:pt x="359859" y="404185"/>
                    </a:lnTo>
                    <a:lnTo>
                      <a:pt x="359655" y="410363"/>
                    </a:lnTo>
                    <a:lnTo>
                      <a:pt x="358649" y="416201"/>
                    </a:lnTo>
                    <a:lnTo>
                      <a:pt x="357657" y="419272"/>
                    </a:lnTo>
                    <a:lnTo>
                      <a:pt x="356384" y="420477"/>
                    </a:lnTo>
                    <a:lnTo>
                      <a:pt x="354980" y="420850"/>
                    </a:lnTo>
                    <a:lnTo>
                      <a:pt x="353132" y="423109"/>
                    </a:lnTo>
                    <a:lnTo>
                      <a:pt x="351872" y="423513"/>
                    </a:lnTo>
                    <a:lnTo>
                      <a:pt x="350991" y="422762"/>
                    </a:lnTo>
                    <a:lnTo>
                      <a:pt x="350049" y="419679"/>
                    </a:lnTo>
                    <a:lnTo>
                      <a:pt x="349020" y="418539"/>
                    </a:lnTo>
                    <a:lnTo>
                      <a:pt x="348807" y="420127"/>
                    </a:lnTo>
                    <a:lnTo>
                      <a:pt x="348154" y="421098"/>
                    </a:lnTo>
                    <a:lnTo>
                      <a:pt x="347178" y="421592"/>
                    </a:lnTo>
                    <a:lnTo>
                      <a:pt x="345928" y="421744"/>
                    </a:lnTo>
                    <a:lnTo>
                      <a:pt x="349524" y="428169"/>
                    </a:lnTo>
                    <a:lnTo>
                      <a:pt x="349732" y="430733"/>
                    </a:lnTo>
                    <a:lnTo>
                      <a:pt x="349274" y="432954"/>
                    </a:lnTo>
                    <a:lnTo>
                      <a:pt x="349230" y="433794"/>
                    </a:lnTo>
                    <a:lnTo>
                      <a:pt x="349381" y="434595"/>
                    </a:lnTo>
                    <a:lnTo>
                      <a:pt x="349708" y="435273"/>
                    </a:lnTo>
                    <a:lnTo>
                      <a:pt x="350033" y="435781"/>
                    </a:lnTo>
                    <a:lnTo>
                      <a:pt x="350163" y="436137"/>
                    </a:lnTo>
                    <a:lnTo>
                      <a:pt x="349623" y="439615"/>
                    </a:lnTo>
                    <a:lnTo>
                      <a:pt x="349166" y="441203"/>
                    </a:lnTo>
                    <a:lnTo>
                      <a:pt x="348389" y="442547"/>
                    </a:lnTo>
                    <a:lnTo>
                      <a:pt x="348368" y="444774"/>
                    </a:lnTo>
                    <a:lnTo>
                      <a:pt x="346802" y="446584"/>
                    </a:lnTo>
                    <a:lnTo>
                      <a:pt x="344726" y="447778"/>
                    </a:lnTo>
                    <a:lnTo>
                      <a:pt x="343224" y="448150"/>
                    </a:lnTo>
                    <a:lnTo>
                      <a:pt x="341511" y="449148"/>
                    </a:lnTo>
                    <a:lnTo>
                      <a:pt x="340296" y="451745"/>
                    </a:lnTo>
                    <a:lnTo>
                      <a:pt x="339793" y="454668"/>
                    </a:lnTo>
                    <a:lnTo>
                      <a:pt x="340225" y="456616"/>
                    </a:lnTo>
                    <a:lnTo>
                      <a:pt x="339569" y="457660"/>
                    </a:lnTo>
                    <a:lnTo>
                      <a:pt x="339160" y="457965"/>
                    </a:lnTo>
                    <a:lnTo>
                      <a:pt x="338747" y="457763"/>
                    </a:lnTo>
                    <a:lnTo>
                      <a:pt x="338092" y="457222"/>
                    </a:lnTo>
                    <a:lnTo>
                      <a:pt x="335971" y="460248"/>
                    </a:lnTo>
                    <a:lnTo>
                      <a:pt x="335107" y="461993"/>
                    </a:lnTo>
                    <a:lnTo>
                      <a:pt x="335044" y="463906"/>
                    </a:lnTo>
                    <a:lnTo>
                      <a:pt x="335944" y="464998"/>
                    </a:lnTo>
                    <a:lnTo>
                      <a:pt x="337671" y="465796"/>
                    </a:lnTo>
                    <a:lnTo>
                      <a:pt x="339666" y="466112"/>
                    </a:lnTo>
                    <a:lnTo>
                      <a:pt x="341289" y="465704"/>
                    </a:lnTo>
                    <a:lnTo>
                      <a:pt x="341445" y="464753"/>
                    </a:lnTo>
                    <a:lnTo>
                      <a:pt x="338473" y="463155"/>
                    </a:lnTo>
                    <a:lnTo>
                      <a:pt x="339999" y="460569"/>
                    </a:lnTo>
                    <a:lnTo>
                      <a:pt x="342848" y="459404"/>
                    </a:lnTo>
                    <a:lnTo>
                      <a:pt x="343928" y="462061"/>
                    </a:lnTo>
                    <a:lnTo>
                      <a:pt x="343881" y="463956"/>
                    </a:lnTo>
                    <a:lnTo>
                      <a:pt x="344512" y="464294"/>
                    </a:lnTo>
                    <a:lnTo>
                      <a:pt x="345522" y="463910"/>
                    </a:lnTo>
                    <a:lnTo>
                      <a:pt x="346616" y="463675"/>
                    </a:lnTo>
                    <a:lnTo>
                      <a:pt x="347354" y="463890"/>
                    </a:lnTo>
                    <a:lnTo>
                      <a:pt x="347798" y="464329"/>
                    </a:lnTo>
                    <a:lnTo>
                      <a:pt x="347941" y="465025"/>
                    </a:lnTo>
                    <a:lnTo>
                      <a:pt x="347842" y="466089"/>
                    </a:lnTo>
                    <a:lnTo>
                      <a:pt x="347922" y="467209"/>
                    </a:lnTo>
                    <a:lnTo>
                      <a:pt x="348968" y="468310"/>
                    </a:lnTo>
                    <a:lnTo>
                      <a:pt x="349261" y="469416"/>
                    </a:lnTo>
                    <a:lnTo>
                      <a:pt x="348975" y="470012"/>
                    </a:lnTo>
                    <a:lnTo>
                      <a:pt x="348335" y="470719"/>
                    </a:lnTo>
                    <a:lnTo>
                      <a:pt x="347694" y="471616"/>
                    </a:lnTo>
                    <a:lnTo>
                      <a:pt x="347402" y="472718"/>
                    </a:lnTo>
                    <a:lnTo>
                      <a:pt x="347669" y="473039"/>
                    </a:lnTo>
                    <a:lnTo>
                      <a:pt x="348246" y="473518"/>
                    </a:lnTo>
                    <a:lnTo>
                      <a:pt x="348805" y="474099"/>
                    </a:lnTo>
                    <a:lnTo>
                      <a:pt x="349027" y="474784"/>
                    </a:lnTo>
                    <a:lnTo>
                      <a:pt x="348450" y="477232"/>
                    </a:lnTo>
                    <a:lnTo>
                      <a:pt x="347435" y="478078"/>
                    </a:lnTo>
                    <a:lnTo>
                      <a:pt x="346135" y="478349"/>
                    </a:lnTo>
                    <a:lnTo>
                      <a:pt x="344716" y="479047"/>
                    </a:lnTo>
                    <a:lnTo>
                      <a:pt x="343291" y="481815"/>
                    </a:lnTo>
                    <a:lnTo>
                      <a:pt x="342365" y="488157"/>
                    </a:lnTo>
                    <a:lnTo>
                      <a:pt x="340638" y="489553"/>
                    </a:lnTo>
                    <a:lnTo>
                      <a:pt x="342318" y="493051"/>
                    </a:lnTo>
                    <a:lnTo>
                      <a:pt x="342529" y="494220"/>
                    </a:lnTo>
                    <a:lnTo>
                      <a:pt x="342379" y="495689"/>
                    </a:lnTo>
                    <a:lnTo>
                      <a:pt x="342043" y="496543"/>
                    </a:lnTo>
                    <a:lnTo>
                      <a:pt x="340531" y="498475"/>
                    </a:lnTo>
                    <a:lnTo>
                      <a:pt x="342606" y="498920"/>
                    </a:lnTo>
                    <a:lnTo>
                      <a:pt x="343736" y="499705"/>
                    </a:lnTo>
                    <a:lnTo>
                      <a:pt x="343885" y="501056"/>
                    </a:lnTo>
                    <a:lnTo>
                      <a:pt x="343054" y="503247"/>
                    </a:lnTo>
                    <a:lnTo>
                      <a:pt x="342457" y="503886"/>
                    </a:lnTo>
                    <a:lnTo>
                      <a:pt x="341710" y="504314"/>
                    </a:lnTo>
                    <a:lnTo>
                      <a:pt x="340987" y="505009"/>
                    </a:lnTo>
                    <a:lnTo>
                      <a:pt x="340501" y="506434"/>
                    </a:lnTo>
                    <a:lnTo>
                      <a:pt x="341355" y="507657"/>
                    </a:lnTo>
                    <a:lnTo>
                      <a:pt x="341862" y="508813"/>
                    </a:lnTo>
                    <a:lnTo>
                      <a:pt x="341901" y="510170"/>
                    </a:lnTo>
                    <a:lnTo>
                      <a:pt x="340031" y="509635"/>
                    </a:lnTo>
                    <a:lnTo>
                      <a:pt x="338844" y="508727"/>
                    </a:lnTo>
                    <a:lnTo>
                      <a:pt x="334170" y="502634"/>
                    </a:lnTo>
                    <a:lnTo>
                      <a:pt x="333499" y="501088"/>
                    </a:lnTo>
                    <a:lnTo>
                      <a:pt x="333347" y="498998"/>
                    </a:lnTo>
                    <a:lnTo>
                      <a:pt x="333504" y="497055"/>
                    </a:lnTo>
                    <a:lnTo>
                      <a:pt x="333159" y="496174"/>
                    </a:lnTo>
                    <a:lnTo>
                      <a:pt x="331513" y="497277"/>
                    </a:lnTo>
                    <a:lnTo>
                      <a:pt x="330204" y="498983"/>
                    </a:lnTo>
                    <a:lnTo>
                      <a:pt x="329586" y="500992"/>
                    </a:lnTo>
                    <a:lnTo>
                      <a:pt x="329595" y="503063"/>
                    </a:lnTo>
                    <a:lnTo>
                      <a:pt x="330228" y="505068"/>
                    </a:lnTo>
                    <a:lnTo>
                      <a:pt x="327451" y="504553"/>
                    </a:lnTo>
                    <a:lnTo>
                      <a:pt x="325686" y="505924"/>
                    </a:lnTo>
                    <a:lnTo>
                      <a:pt x="324237" y="507929"/>
                    </a:lnTo>
                    <a:lnTo>
                      <a:pt x="322357" y="509349"/>
                    </a:lnTo>
                    <a:lnTo>
                      <a:pt x="321006" y="505645"/>
                    </a:lnTo>
                    <a:lnTo>
                      <a:pt x="315414" y="497892"/>
                    </a:lnTo>
                    <a:lnTo>
                      <a:pt x="315570" y="494207"/>
                    </a:lnTo>
                    <a:lnTo>
                      <a:pt x="316867" y="493839"/>
                    </a:lnTo>
                    <a:lnTo>
                      <a:pt x="319490" y="492652"/>
                    </a:lnTo>
                    <a:lnTo>
                      <a:pt x="321060" y="491232"/>
                    </a:lnTo>
                    <a:lnTo>
                      <a:pt x="313747" y="487172"/>
                    </a:lnTo>
                    <a:lnTo>
                      <a:pt x="312359" y="485830"/>
                    </a:lnTo>
                    <a:lnTo>
                      <a:pt x="311697" y="484245"/>
                    </a:lnTo>
                    <a:lnTo>
                      <a:pt x="311048" y="481754"/>
                    </a:lnTo>
                    <a:lnTo>
                      <a:pt x="310832" y="479182"/>
                    </a:lnTo>
                    <a:lnTo>
                      <a:pt x="311482" y="477335"/>
                    </a:lnTo>
                    <a:lnTo>
                      <a:pt x="312498" y="476549"/>
                    </a:lnTo>
                    <a:lnTo>
                      <a:pt x="315786" y="475457"/>
                    </a:lnTo>
                    <a:lnTo>
                      <a:pt x="317070" y="475234"/>
                    </a:lnTo>
                    <a:lnTo>
                      <a:pt x="317445" y="475040"/>
                    </a:lnTo>
                    <a:lnTo>
                      <a:pt x="317927" y="474089"/>
                    </a:lnTo>
                    <a:lnTo>
                      <a:pt x="317918" y="473465"/>
                    </a:lnTo>
                    <a:lnTo>
                      <a:pt x="317778" y="472982"/>
                    </a:lnTo>
                    <a:lnTo>
                      <a:pt x="317877" y="472372"/>
                    </a:lnTo>
                    <a:lnTo>
                      <a:pt x="317885" y="471360"/>
                    </a:lnTo>
                    <a:lnTo>
                      <a:pt x="317694" y="470184"/>
                    </a:lnTo>
                    <a:lnTo>
                      <a:pt x="317966" y="469227"/>
                    </a:lnTo>
                    <a:lnTo>
                      <a:pt x="319372" y="469020"/>
                    </a:lnTo>
                    <a:lnTo>
                      <a:pt x="321472" y="469453"/>
                    </a:lnTo>
                    <a:lnTo>
                      <a:pt x="322410" y="469977"/>
                    </a:lnTo>
                    <a:lnTo>
                      <a:pt x="322715" y="470841"/>
                    </a:lnTo>
                    <a:lnTo>
                      <a:pt x="322126" y="474649"/>
                    </a:lnTo>
                    <a:lnTo>
                      <a:pt x="321559" y="476021"/>
                    </a:lnTo>
                    <a:lnTo>
                      <a:pt x="320228" y="478074"/>
                    </a:lnTo>
                    <a:lnTo>
                      <a:pt x="323893" y="482756"/>
                    </a:lnTo>
                    <a:lnTo>
                      <a:pt x="325799" y="484443"/>
                    </a:lnTo>
                    <a:lnTo>
                      <a:pt x="328579" y="485368"/>
                    </a:lnTo>
                    <a:lnTo>
                      <a:pt x="329240" y="485329"/>
                    </a:lnTo>
                    <a:lnTo>
                      <a:pt x="330323" y="484902"/>
                    </a:lnTo>
                    <a:lnTo>
                      <a:pt x="330964" y="484796"/>
                    </a:lnTo>
                    <a:lnTo>
                      <a:pt x="331023" y="484815"/>
                    </a:lnTo>
                    <a:lnTo>
                      <a:pt x="332691" y="484961"/>
                    </a:lnTo>
                    <a:lnTo>
                      <a:pt x="332871" y="485048"/>
                    </a:lnTo>
                    <a:lnTo>
                      <a:pt x="334367" y="484581"/>
                    </a:lnTo>
                    <a:lnTo>
                      <a:pt x="335586" y="483898"/>
                    </a:lnTo>
                    <a:lnTo>
                      <a:pt x="337990" y="482178"/>
                    </a:lnTo>
                    <a:lnTo>
                      <a:pt x="335197" y="481712"/>
                    </a:lnTo>
                    <a:lnTo>
                      <a:pt x="333523" y="480129"/>
                    </a:lnTo>
                    <a:lnTo>
                      <a:pt x="332602" y="477567"/>
                    </a:lnTo>
                    <a:lnTo>
                      <a:pt x="332042" y="474230"/>
                    </a:lnTo>
                    <a:lnTo>
                      <a:pt x="332971" y="474416"/>
                    </a:lnTo>
                    <a:lnTo>
                      <a:pt x="333594" y="474277"/>
                    </a:lnTo>
                    <a:lnTo>
                      <a:pt x="334735" y="473699"/>
                    </a:lnTo>
                    <a:lnTo>
                      <a:pt x="334865" y="472903"/>
                    </a:lnTo>
                    <a:lnTo>
                      <a:pt x="332468" y="471815"/>
                    </a:lnTo>
                    <a:lnTo>
                      <a:pt x="332517" y="470185"/>
                    </a:lnTo>
                    <a:lnTo>
                      <a:pt x="333523" y="468332"/>
                    </a:lnTo>
                    <a:lnTo>
                      <a:pt x="333964" y="466500"/>
                    </a:lnTo>
                    <a:lnTo>
                      <a:pt x="332869" y="465310"/>
                    </a:lnTo>
                    <a:lnTo>
                      <a:pt x="326898" y="465570"/>
                    </a:lnTo>
                    <a:lnTo>
                      <a:pt x="326181" y="465170"/>
                    </a:lnTo>
                    <a:lnTo>
                      <a:pt x="324749" y="463895"/>
                    </a:lnTo>
                    <a:lnTo>
                      <a:pt x="323921" y="463417"/>
                    </a:lnTo>
                    <a:lnTo>
                      <a:pt x="322958" y="463375"/>
                    </a:lnTo>
                    <a:lnTo>
                      <a:pt x="319925" y="463782"/>
                    </a:lnTo>
                    <a:lnTo>
                      <a:pt x="318821" y="462930"/>
                    </a:lnTo>
                    <a:lnTo>
                      <a:pt x="318283" y="461910"/>
                    </a:lnTo>
                    <a:lnTo>
                      <a:pt x="317915" y="460849"/>
                    </a:lnTo>
                    <a:lnTo>
                      <a:pt x="317285" y="459816"/>
                    </a:lnTo>
                    <a:lnTo>
                      <a:pt x="316615" y="459465"/>
                    </a:lnTo>
                    <a:lnTo>
                      <a:pt x="314809" y="459041"/>
                    </a:lnTo>
                    <a:lnTo>
                      <a:pt x="314214" y="458605"/>
                    </a:lnTo>
                    <a:lnTo>
                      <a:pt x="314040" y="457696"/>
                    </a:lnTo>
                    <a:lnTo>
                      <a:pt x="314135" y="456525"/>
                    </a:lnTo>
                    <a:lnTo>
                      <a:pt x="314109" y="455234"/>
                    </a:lnTo>
                    <a:lnTo>
                      <a:pt x="313578" y="454014"/>
                    </a:lnTo>
                    <a:lnTo>
                      <a:pt x="312621" y="453257"/>
                    </a:lnTo>
                    <a:lnTo>
                      <a:pt x="311675" y="453103"/>
                    </a:lnTo>
                    <a:lnTo>
                      <a:pt x="306460" y="454424"/>
                    </a:lnTo>
                    <a:lnTo>
                      <a:pt x="304571" y="455289"/>
                    </a:lnTo>
                    <a:lnTo>
                      <a:pt x="303315" y="456310"/>
                    </a:lnTo>
                    <a:lnTo>
                      <a:pt x="302658" y="459834"/>
                    </a:lnTo>
                    <a:lnTo>
                      <a:pt x="303455" y="464665"/>
                    </a:lnTo>
                    <a:lnTo>
                      <a:pt x="305997" y="472602"/>
                    </a:lnTo>
                    <a:lnTo>
                      <a:pt x="303633" y="475811"/>
                    </a:lnTo>
                    <a:lnTo>
                      <a:pt x="302432" y="477029"/>
                    </a:lnTo>
                    <a:lnTo>
                      <a:pt x="300545" y="478093"/>
                    </a:lnTo>
                    <a:lnTo>
                      <a:pt x="294923" y="479090"/>
                    </a:lnTo>
                    <a:lnTo>
                      <a:pt x="293061" y="479864"/>
                    </a:lnTo>
                    <a:lnTo>
                      <a:pt x="292265" y="478802"/>
                    </a:lnTo>
                    <a:lnTo>
                      <a:pt x="291336" y="476952"/>
                    </a:lnTo>
                    <a:lnTo>
                      <a:pt x="290712" y="474942"/>
                    </a:lnTo>
                    <a:lnTo>
                      <a:pt x="290830" y="473374"/>
                    </a:lnTo>
                    <a:lnTo>
                      <a:pt x="292473" y="471812"/>
                    </a:lnTo>
                    <a:lnTo>
                      <a:pt x="293590" y="473126"/>
                    </a:lnTo>
                    <a:lnTo>
                      <a:pt x="294421" y="475354"/>
                    </a:lnTo>
                    <a:lnTo>
                      <a:pt x="295219" y="476596"/>
                    </a:lnTo>
                    <a:lnTo>
                      <a:pt x="296845" y="475844"/>
                    </a:lnTo>
                    <a:lnTo>
                      <a:pt x="298180" y="473874"/>
                    </a:lnTo>
                    <a:lnTo>
                      <a:pt x="298895" y="471845"/>
                    </a:lnTo>
                    <a:lnTo>
                      <a:pt x="298726" y="470853"/>
                    </a:lnTo>
                    <a:lnTo>
                      <a:pt x="297577" y="469744"/>
                    </a:lnTo>
                    <a:lnTo>
                      <a:pt x="297898" y="467496"/>
                    </a:lnTo>
                    <a:lnTo>
                      <a:pt x="299704" y="462926"/>
                    </a:lnTo>
                    <a:lnTo>
                      <a:pt x="297816" y="463307"/>
                    </a:lnTo>
                    <a:lnTo>
                      <a:pt x="295735" y="464317"/>
                    </a:lnTo>
                    <a:lnTo>
                      <a:pt x="294158" y="464558"/>
                    </a:lnTo>
                    <a:lnTo>
                      <a:pt x="293850" y="462619"/>
                    </a:lnTo>
                    <a:lnTo>
                      <a:pt x="293764" y="459474"/>
                    </a:lnTo>
                    <a:lnTo>
                      <a:pt x="292534" y="457967"/>
                    </a:lnTo>
                    <a:lnTo>
                      <a:pt x="290758" y="457001"/>
                    </a:lnTo>
                    <a:lnTo>
                      <a:pt x="289039" y="455369"/>
                    </a:lnTo>
                    <a:lnTo>
                      <a:pt x="285348" y="445520"/>
                    </a:lnTo>
                    <a:lnTo>
                      <a:pt x="285091" y="444170"/>
                    </a:lnTo>
                    <a:lnTo>
                      <a:pt x="284103" y="444034"/>
                    </a:lnTo>
                    <a:lnTo>
                      <a:pt x="283008" y="444433"/>
                    </a:lnTo>
                    <a:lnTo>
                      <a:pt x="281639" y="445231"/>
                    </a:lnTo>
                    <a:lnTo>
                      <a:pt x="282202" y="446578"/>
                    </a:lnTo>
                    <a:lnTo>
                      <a:pt x="283188" y="447916"/>
                    </a:lnTo>
                    <a:lnTo>
                      <a:pt x="283635" y="448405"/>
                    </a:lnTo>
                    <a:lnTo>
                      <a:pt x="285036" y="450725"/>
                    </a:lnTo>
                    <a:lnTo>
                      <a:pt x="286116" y="453151"/>
                    </a:lnTo>
                    <a:lnTo>
                      <a:pt x="287003" y="457874"/>
                    </a:lnTo>
                    <a:lnTo>
                      <a:pt x="288554" y="461753"/>
                    </a:lnTo>
                    <a:lnTo>
                      <a:pt x="288363" y="463596"/>
                    </a:lnTo>
                    <a:lnTo>
                      <a:pt x="285832" y="467357"/>
                    </a:lnTo>
                    <a:lnTo>
                      <a:pt x="284529" y="470029"/>
                    </a:lnTo>
                    <a:lnTo>
                      <a:pt x="284009" y="472473"/>
                    </a:lnTo>
                    <a:lnTo>
                      <a:pt x="283462" y="478194"/>
                    </a:lnTo>
                    <a:lnTo>
                      <a:pt x="282503" y="478547"/>
                    </a:lnTo>
                    <a:lnTo>
                      <a:pt x="280794" y="476790"/>
                    </a:lnTo>
                    <a:lnTo>
                      <a:pt x="278323" y="473481"/>
                    </a:lnTo>
                    <a:lnTo>
                      <a:pt x="276376" y="475302"/>
                    </a:lnTo>
                    <a:lnTo>
                      <a:pt x="276840" y="477554"/>
                    </a:lnTo>
                    <a:lnTo>
                      <a:pt x="279152" y="480674"/>
                    </a:lnTo>
                    <a:lnTo>
                      <a:pt x="279656" y="482953"/>
                    </a:lnTo>
                    <a:lnTo>
                      <a:pt x="278758" y="484051"/>
                    </a:lnTo>
                    <a:lnTo>
                      <a:pt x="276998" y="484893"/>
                    </a:lnTo>
                    <a:lnTo>
                      <a:pt x="274931" y="486403"/>
                    </a:lnTo>
                    <a:lnTo>
                      <a:pt x="273710" y="488168"/>
                    </a:lnTo>
                    <a:lnTo>
                      <a:pt x="273134" y="490098"/>
                    </a:lnTo>
                    <a:lnTo>
                      <a:pt x="273004" y="492107"/>
                    </a:lnTo>
                    <a:lnTo>
                      <a:pt x="273178" y="496916"/>
                    </a:lnTo>
                    <a:lnTo>
                      <a:pt x="272965" y="499198"/>
                    </a:lnTo>
                    <a:lnTo>
                      <a:pt x="272123" y="504184"/>
                    </a:lnTo>
                    <a:lnTo>
                      <a:pt x="271068" y="505843"/>
                    </a:lnTo>
                    <a:lnTo>
                      <a:pt x="269040" y="507178"/>
                    </a:lnTo>
                    <a:lnTo>
                      <a:pt x="266897" y="507719"/>
                    </a:lnTo>
                    <a:lnTo>
                      <a:pt x="265499" y="506888"/>
                    </a:lnTo>
                    <a:lnTo>
                      <a:pt x="264878" y="506146"/>
                    </a:lnTo>
                    <a:lnTo>
                      <a:pt x="263035" y="505081"/>
                    </a:lnTo>
                    <a:lnTo>
                      <a:pt x="262269" y="504268"/>
                    </a:lnTo>
                    <a:lnTo>
                      <a:pt x="262381" y="503354"/>
                    </a:lnTo>
                    <a:lnTo>
                      <a:pt x="263001" y="502272"/>
                    </a:lnTo>
                    <a:lnTo>
                      <a:pt x="263136" y="501320"/>
                    </a:lnTo>
                    <a:lnTo>
                      <a:pt x="261872" y="500760"/>
                    </a:lnTo>
                    <a:lnTo>
                      <a:pt x="257971" y="500376"/>
                    </a:lnTo>
                    <a:lnTo>
                      <a:pt x="257085" y="499380"/>
                    </a:lnTo>
                    <a:lnTo>
                      <a:pt x="258489" y="497152"/>
                    </a:lnTo>
                    <a:lnTo>
                      <a:pt x="260202" y="495248"/>
                    </a:lnTo>
                    <a:lnTo>
                      <a:pt x="260449" y="494267"/>
                    </a:lnTo>
                    <a:lnTo>
                      <a:pt x="260075" y="492881"/>
                    </a:lnTo>
                    <a:lnTo>
                      <a:pt x="259972" y="489748"/>
                    </a:lnTo>
                    <a:lnTo>
                      <a:pt x="258748" y="492209"/>
                    </a:lnTo>
                    <a:lnTo>
                      <a:pt x="256660" y="494140"/>
                    </a:lnTo>
                    <a:lnTo>
                      <a:pt x="254728" y="495164"/>
                    </a:lnTo>
                    <a:lnTo>
                      <a:pt x="253966" y="494816"/>
                    </a:lnTo>
                    <a:lnTo>
                      <a:pt x="252048" y="492701"/>
                    </a:lnTo>
                    <a:lnTo>
                      <a:pt x="251751" y="491905"/>
                    </a:lnTo>
                    <a:lnTo>
                      <a:pt x="252567" y="486652"/>
                    </a:lnTo>
                    <a:lnTo>
                      <a:pt x="252483" y="483332"/>
                    </a:lnTo>
                    <a:lnTo>
                      <a:pt x="251157" y="482851"/>
                    </a:lnTo>
                    <a:lnTo>
                      <a:pt x="249362" y="483893"/>
                    </a:lnTo>
                    <a:lnTo>
                      <a:pt x="247901" y="485187"/>
                    </a:lnTo>
                    <a:lnTo>
                      <a:pt x="246888" y="487212"/>
                    </a:lnTo>
                    <a:lnTo>
                      <a:pt x="246089" y="490569"/>
                    </a:lnTo>
                    <a:lnTo>
                      <a:pt x="245964" y="493736"/>
                    </a:lnTo>
                    <a:lnTo>
                      <a:pt x="247017" y="495279"/>
                    </a:lnTo>
                    <a:lnTo>
                      <a:pt x="247985" y="495947"/>
                    </a:lnTo>
                    <a:lnTo>
                      <a:pt x="253857" y="501801"/>
                    </a:lnTo>
                    <a:lnTo>
                      <a:pt x="255371" y="503740"/>
                    </a:lnTo>
                    <a:lnTo>
                      <a:pt x="256432" y="505896"/>
                    </a:lnTo>
                    <a:lnTo>
                      <a:pt x="256459" y="508050"/>
                    </a:lnTo>
                    <a:lnTo>
                      <a:pt x="255814" y="508896"/>
                    </a:lnTo>
                    <a:lnTo>
                      <a:pt x="254646" y="509920"/>
                    </a:lnTo>
                    <a:lnTo>
                      <a:pt x="253438" y="510749"/>
                    </a:lnTo>
                    <a:lnTo>
                      <a:pt x="252677" y="511096"/>
                    </a:lnTo>
                    <a:lnTo>
                      <a:pt x="251554" y="510892"/>
                    </a:lnTo>
                    <a:lnTo>
                      <a:pt x="251157" y="510305"/>
                    </a:lnTo>
                    <a:lnTo>
                      <a:pt x="250972" y="509597"/>
                    </a:lnTo>
                    <a:lnTo>
                      <a:pt x="250445" y="509047"/>
                    </a:lnTo>
                    <a:lnTo>
                      <a:pt x="248686" y="508732"/>
                    </a:lnTo>
                    <a:lnTo>
                      <a:pt x="246482" y="509027"/>
                    </a:lnTo>
                    <a:lnTo>
                      <a:pt x="244352" y="509963"/>
                    </a:lnTo>
                    <a:lnTo>
                      <a:pt x="242828" y="511639"/>
                    </a:lnTo>
                    <a:lnTo>
                      <a:pt x="248375" y="511929"/>
                    </a:lnTo>
                    <a:lnTo>
                      <a:pt x="249904" y="512520"/>
                    </a:lnTo>
                    <a:lnTo>
                      <a:pt x="251308" y="513813"/>
                    </a:lnTo>
                    <a:lnTo>
                      <a:pt x="251177" y="514745"/>
                    </a:lnTo>
                    <a:lnTo>
                      <a:pt x="248588" y="516782"/>
                    </a:lnTo>
                    <a:lnTo>
                      <a:pt x="247400" y="518182"/>
                    </a:lnTo>
                    <a:lnTo>
                      <a:pt x="245338" y="521466"/>
                    </a:lnTo>
                    <a:lnTo>
                      <a:pt x="244439" y="522523"/>
                    </a:lnTo>
                    <a:lnTo>
                      <a:pt x="242799" y="523204"/>
                    </a:lnTo>
                    <a:lnTo>
                      <a:pt x="240903" y="523190"/>
                    </a:lnTo>
                    <a:lnTo>
                      <a:pt x="237237" y="522514"/>
                    </a:lnTo>
                    <a:lnTo>
                      <a:pt x="238850" y="524547"/>
                    </a:lnTo>
                    <a:lnTo>
                      <a:pt x="244145" y="526743"/>
                    </a:lnTo>
                    <a:lnTo>
                      <a:pt x="245257" y="529790"/>
                    </a:lnTo>
                    <a:lnTo>
                      <a:pt x="240199" y="528423"/>
                    </a:lnTo>
                    <a:lnTo>
                      <a:pt x="238339" y="528740"/>
                    </a:lnTo>
                    <a:lnTo>
                      <a:pt x="237290" y="531011"/>
                    </a:lnTo>
                    <a:lnTo>
                      <a:pt x="237575" y="532016"/>
                    </a:lnTo>
                    <a:lnTo>
                      <a:pt x="238286" y="532968"/>
                    </a:lnTo>
                    <a:lnTo>
                      <a:pt x="238642" y="534108"/>
                    </a:lnTo>
                    <a:lnTo>
                      <a:pt x="237824" y="535839"/>
                    </a:lnTo>
                    <a:lnTo>
                      <a:pt x="236825" y="536399"/>
                    </a:lnTo>
                    <a:lnTo>
                      <a:pt x="235506" y="536373"/>
                    </a:lnTo>
                    <a:lnTo>
                      <a:pt x="234216" y="535960"/>
                    </a:lnTo>
                    <a:lnTo>
                      <a:pt x="233362" y="535286"/>
                    </a:lnTo>
                    <a:lnTo>
                      <a:pt x="232141" y="538484"/>
                    </a:lnTo>
                    <a:lnTo>
                      <a:pt x="233086" y="539759"/>
                    </a:lnTo>
                    <a:lnTo>
                      <a:pt x="234871" y="540465"/>
                    </a:lnTo>
                    <a:lnTo>
                      <a:pt x="236163" y="541995"/>
                    </a:lnTo>
                    <a:lnTo>
                      <a:pt x="235832" y="544176"/>
                    </a:lnTo>
                    <a:lnTo>
                      <a:pt x="234149" y="545705"/>
                    </a:lnTo>
                    <a:lnTo>
                      <a:pt x="226964" y="548418"/>
                    </a:lnTo>
                    <a:lnTo>
                      <a:pt x="226074" y="548529"/>
                    </a:lnTo>
                    <a:lnTo>
                      <a:pt x="224707" y="548182"/>
                    </a:lnTo>
                    <a:lnTo>
                      <a:pt x="224662" y="547671"/>
                    </a:lnTo>
                    <a:lnTo>
                      <a:pt x="224951" y="546906"/>
                    </a:lnTo>
                    <a:lnTo>
                      <a:pt x="224568" y="545785"/>
                    </a:lnTo>
                    <a:lnTo>
                      <a:pt x="222647" y="544117"/>
                    </a:lnTo>
                    <a:lnTo>
                      <a:pt x="220662" y="543620"/>
                    </a:lnTo>
                    <a:lnTo>
                      <a:pt x="218535" y="543938"/>
                    </a:lnTo>
                    <a:lnTo>
                      <a:pt x="213667" y="545417"/>
                    </a:lnTo>
                    <a:lnTo>
                      <a:pt x="212817" y="544619"/>
                    </a:lnTo>
                    <a:lnTo>
                      <a:pt x="212404" y="542621"/>
                    </a:lnTo>
                    <a:lnTo>
                      <a:pt x="211162" y="539722"/>
                    </a:lnTo>
                    <a:lnTo>
                      <a:pt x="205491" y="535350"/>
                    </a:lnTo>
                    <a:lnTo>
                      <a:pt x="204839" y="534450"/>
                    </a:lnTo>
                    <a:lnTo>
                      <a:pt x="204326" y="532219"/>
                    </a:lnTo>
                    <a:lnTo>
                      <a:pt x="204264" y="526907"/>
                    </a:lnTo>
                    <a:lnTo>
                      <a:pt x="203655" y="524686"/>
                    </a:lnTo>
                    <a:lnTo>
                      <a:pt x="202196" y="523384"/>
                    </a:lnTo>
                    <a:lnTo>
                      <a:pt x="201349" y="524892"/>
                    </a:lnTo>
                    <a:lnTo>
                      <a:pt x="201104" y="527747"/>
                    </a:lnTo>
                    <a:lnTo>
                      <a:pt x="201476" y="530507"/>
                    </a:lnTo>
                    <a:lnTo>
                      <a:pt x="200178" y="529888"/>
                    </a:lnTo>
                    <a:lnTo>
                      <a:pt x="199706" y="529431"/>
                    </a:lnTo>
                    <a:lnTo>
                      <a:pt x="197116" y="531119"/>
                    </a:lnTo>
                    <a:lnTo>
                      <a:pt x="194776" y="531260"/>
                    </a:lnTo>
                    <a:lnTo>
                      <a:pt x="184567" y="528915"/>
                    </a:lnTo>
                    <a:lnTo>
                      <a:pt x="182922" y="527657"/>
                    </a:lnTo>
                    <a:lnTo>
                      <a:pt x="181413" y="525479"/>
                    </a:lnTo>
                    <a:lnTo>
                      <a:pt x="179135" y="527545"/>
                    </a:lnTo>
                    <a:lnTo>
                      <a:pt x="177769" y="528362"/>
                    </a:lnTo>
                    <a:lnTo>
                      <a:pt x="176448" y="528406"/>
                    </a:lnTo>
                    <a:lnTo>
                      <a:pt x="175381" y="527460"/>
                    </a:lnTo>
                    <a:lnTo>
                      <a:pt x="175152" y="526086"/>
                    </a:lnTo>
                    <a:lnTo>
                      <a:pt x="175108" y="524503"/>
                    </a:lnTo>
                    <a:lnTo>
                      <a:pt x="174603" y="522992"/>
                    </a:lnTo>
                    <a:lnTo>
                      <a:pt x="173739" y="522301"/>
                    </a:lnTo>
                    <a:lnTo>
                      <a:pt x="172336" y="521789"/>
                    </a:lnTo>
                    <a:lnTo>
                      <a:pt x="170798" y="521724"/>
                    </a:lnTo>
                    <a:lnTo>
                      <a:pt x="169493" y="522392"/>
                    </a:lnTo>
                    <a:lnTo>
                      <a:pt x="168764" y="523947"/>
                    </a:lnTo>
                    <a:lnTo>
                      <a:pt x="168445" y="525803"/>
                    </a:lnTo>
                    <a:lnTo>
                      <a:pt x="167954" y="527407"/>
                    </a:lnTo>
                    <a:lnTo>
                      <a:pt x="166743" y="528232"/>
                    </a:lnTo>
                    <a:lnTo>
                      <a:pt x="166190" y="526148"/>
                    </a:lnTo>
                    <a:lnTo>
                      <a:pt x="165611" y="524566"/>
                    </a:lnTo>
                    <a:lnTo>
                      <a:pt x="164789" y="523524"/>
                    </a:lnTo>
                    <a:lnTo>
                      <a:pt x="163702" y="523502"/>
                    </a:lnTo>
                    <a:lnTo>
                      <a:pt x="160302" y="524326"/>
                    </a:lnTo>
                    <a:lnTo>
                      <a:pt x="159427" y="524666"/>
                    </a:lnTo>
                    <a:lnTo>
                      <a:pt x="159227" y="525336"/>
                    </a:lnTo>
                    <a:lnTo>
                      <a:pt x="159133" y="527576"/>
                    </a:lnTo>
                    <a:lnTo>
                      <a:pt x="158911" y="528202"/>
                    </a:lnTo>
                    <a:lnTo>
                      <a:pt x="158200" y="528308"/>
                    </a:lnTo>
                    <a:lnTo>
                      <a:pt x="157619" y="527842"/>
                    </a:lnTo>
                    <a:lnTo>
                      <a:pt x="157076" y="527274"/>
                    </a:lnTo>
                    <a:lnTo>
                      <a:pt x="156484" y="527036"/>
                    </a:lnTo>
                    <a:lnTo>
                      <a:pt x="151091" y="528094"/>
                    </a:lnTo>
                    <a:lnTo>
                      <a:pt x="152992" y="519293"/>
                    </a:lnTo>
                    <a:lnTo>
                      <a:pt x="152921" y="515300"/>
                    </a:lnTo>
                    <a:lnTo>
                      <a:pt x="151301" y="510918"/>
                    </a:lnTo>
                    <a:lnTo>
                      <a:pt x="146625" y="506122"/>
                    </a:lnTo>
                    <a:lnTo>
                      <a:pt x="145931" y="504970"/>
                    </a:lnTo>
                    <a:lnTo>
                      <a:pt x="146957" y="503374"/>
                    </a:lnTo>
                    <a:lnTo>
                      <a:pt x="148774" y="504108"/>
                    </a:lnTo>
                    <a:lnTo>
                      <a:pt x="150721" y="505594"/>
                    </a:lnTo>
                    <a:lnTo>
                      <a:pt x="152308" y="506197"/>
                    </a:lnTo>
                    <a:lnTo>
                      <a:pt x="151977" y="504781"/>
                    </a:lnTo>
                    <a:lnTo>
                      <a:pt x="150318" y="501551"/>
                    </a:lnTo>
                    <a:lnTo>
                      <a:pt x="152070" y="501396"/>
                    </a:lnTo>
                    <a:lnTo>
                      <a:pt x="160495" y="503525"/>
                    </a:lnTo>
                    <a:lnTo>
                      <a:pt x="162872" y="505148"/>
                    </a:lnTo>
                    <a:lnTo>
                      <a:pt x="164061" y="507516"/>
                    </a:lnTo>
                    <a:lnTo>
                      <a:pt x="164934" y="510079"/>
                    </a:lnTo>
                    <a:lnTo>
                      <a:pt x="166440" y="512231"/>
                    </a:lnTo>
                    <a:lnTo>
                      <a:pt x="167076" y="510791"/>
                    </a:lnTo>
                    <a:lnTo>
                      <a:pt x="166836" y="508302"/>
                    </a:lnTo>
                    <a:lnTo>
                      <a:pt x="167211" y="506957"/>
                    </a:lnTo>
                    <a:lnTo>
                      <a:pt x="167690" y="507497"/>
                    </a:lnTo>
                    <a:lnTo>
                      <a:pt x="168051" y="507729"/>
                    </a:lnTo>
                    <a:lnTo>
                      <a:pt x="169037" y="508138"/>
                    </a:lnTo>
                    <a:lnTo>
                      <a:pt x="168639" y="506346"/>
                    </a:lnTo>
                    <a:lnTo>
                      <a:pt x="169149" y="505942"/>
                    </a:lnTo>
                    <a:lnTo>
                      <a:pt x="169988" y="506240"/>
                    </a:lnTo>
                    <a:lnTo>
                      <a:pt x="170517" y="506544"/>
                    </a:lnTo>
                    <a:lnTo>
                      <a:pt x="171453" y="507453"/>
                    </a:lnTo>
                    <a:lnTo>
                      <a:pt x="172576" y="509836"/>
                    </a:lnTo>
                    <a:lnTo>
                      <a:pt x="173260" y="510400"/>
                    </a:lnTo>
                    <a:lnTo>
                      <a:pt x="174178" y="509056"/>
                    </a:lnTo>
                    <a:lnTo>
                      <a:pt x="174657" y="505893"/>
                    </a:lnTo>
                    <a:lnTo>
                      <a:pt x="174758" y="502570"/>
                    </a:lnTo>
                    <a:lnTo>
                      <a:pt x="174606" y="500753"/>
                    </a:lnTo>
                    <a:lnTo>
                      <a:pt x="174083" y="500082"/>
                    </a:lnTo>
                    <a:lnTo>
                      <a:pt x="171796" y="497794"/>
                    </a:lnTo>
                    <a:lnTo>
                      <a:pt x="170591" y="495591"/>
                    </a:lnTo>
                    <a:lnTo>
                      <a:pt x="169646" y="494724"/>
                    </a:lnTo>
                    <a:lnTo>
                      <a:pt x="168610" y="495129"/>
                    </a:lnTo>
                    <a:lnTo>
                      <a:pt x="165166" y="500408"/>
                    </a:lnTo>
                    <a:lnTo>
                      <a:pt x="163203" y="501526"/>
                    </a:lnTo>
                    <a:lnTo>
                      <a:pt x="161125" y="499181"/>
                    </a:lnTo>
                    <a:lnTo>
                      <a:pt x="161090" y="498357"/>
                    </a:lnTo>
                    <a:lnTo>
                      <a:pt x="161208" y="495510"/>
                    </a:lnTo>
                    <a:lnTo>
                      <a:pt x="161165" y="494789"/>
                    </a:lnTo>
                    <a:lnTo>
                      <a:pt x="160137" y="494176"/>
                    </a:lnTo>
                    <a:lnTo>
                      <a:pt x="159277" y="494487"/>
                    </a:lnTo>
                    <a:lnTo>
                      <a:pt x="158610" y="495399"/>
                    </a:lnTo>
                    <a:lnTo>
                      <a:pt x="158242" y="496660"/>
                    </a:lnTo>
                    <a:lnTo>
                      <a:pt x="157077" y="499512"/>
                    </a:lnTo>
                    <a:lnTo>
                      <a:pt x="155389" y="499180"/>
                    </a:lnTo>
                    <a:lnTo>
                      <a:pt x="153707" y="497294"/>
                    </a:lnTo>
                    <a:lnTo>
                      <a:pt x="152537" y="495561"/>
                    </a:lnTo>
                    <a:lnTo>
                      <a:pt x="151446" y="493437"/>
                    </a:lnTo>
                    <a:lnTo>
                      <a:pt x="150977" y="491354"/>
                    </a:lnTo>
                    <a:lnTo>
                      <a:pt x="151000" y="489022"/>
                    </a:lnTo>
                    <a:lnTo>
                      <a:pt x="151363" y="486066"/>
                    </a:lnTo>
                    <a:lnTo>
                      <a:pt x="151015" y="485459"/>
                    </a:lnTo>
                    <a:lnTo>
                      <a:pt x="149284" y="483767"/>
                    </a:lnTo>
                    <a:lnTo>
                      <a:pt x="147588" y="481617"/>
                    </a:lnTo>
                    <a:lnTo>
                      <a:pt x="147129" y="482217"/>
                    </a:lnTo>
                    <a:lnTo>
                      <a:pt x="146819" y="485104"/>
                    </a:lnTo>
                    <a:lnTo>
                      <a:pt x="146868" y="487045"/>
                    </a:lnTo>
                    <a:lnTo>
                      <a:pt x="146527" y="488068"/>
                    </a:lnTo>
                    <a:lnTo>
                      <a:pt x="145372" y="488389"/>
                    </a:lnTo>
                    <a:lnTo>
                      <a:pt x="144610" y="488344"/>
                    </a:lnTo>
                    <a:lnTo>
                      <a:pt x="143739" y="488412"/>
                    </a:lnTo>
                    <a:lnTo>
                      <a:pt x="142916" y="488634"/>
                    </a:lnTo>
                    <a:lnTo>
                      <a:pt x="142338" y="489094"/>
                    </a:lnTo>
                    <a:lnTo>
                      <a:pt x="141698" y="490913"/>
                    </a:lnTo>
                    <a:lnTo>
                      <a:pt x="142770" y="491456"/>
                    </a:lnTo>
                    <a:lnTo>
                      <a:pt x="146259" y="491308"/>
                    </a:lnTo>
                    <a:lnTo>
                      <a:pt x="147176" y="492107"/>
                    </a:lnTo>
                    <a:lnTo>
                      <a:pt x="146704" y="493567"/>
                    </a:lnTo>
                    <a:lnTo>
                      <a:pt x="145395" y="494910"/>
                    </a:lnTo>
                    <a:lnTo>
                      <a:pt x="143718" y="495412"/>
                    </a:lnTo>
                    <a:lnTo>
                      <a:pt x="140257" y="494828"/>
                    </a:lnTo>
                    <a:lnTo>
                      <a:pt x="138851" y="494143"/>
                    </a:lnTo>
                    <a:lnTo>
                      <a:pt x="137827" y="492997"/>
                    </a:lnTo>
                    <a:lnTo>
                      <a:pt x="136250" y="486552"/>
                    </a:lnTo>
                    <a:lnTo>
                      <a:pt x="136232" y="485698"/>
                    </a:lnTo>
                    <a:lnTo>
                      <a:pt x="136804" y="482641"/>
                    </a:lnTo>
                    <a:lnTo>
                      <a:pt x="136622" y="481948"/>
                    </a:lnTo>
                    <a:lnTo>
                      <a:pt x="134355" y="479084"/>
                    </a:lnTo>
                    <a:lnTo>
                      <a:pt x="133438" y="478266"/>
                    </a:lnTo>
                    <a:lnTo>
                      <a:pt x="132919" y="477366"/>
                    </a:lnTo>
                    <a:lnTo>
                      <a:pt x="132855" y="476497"/>
                    </a:lnTo>
                    <a:lnTo>
                      <a:pt x="132942" y="475329"/>
                    </a:lnTo>
                    <a:lnTo>
                      <a:pt x="132887" y="474282"/>
                    </a:lnTo>
                    <a:lnTo>
                      <a:pt x="132445" y="473781"/>
                    </a:lnTo>
                    <a:lnTo>
                      <a:pt x="131383" y="472988"/>
                    </a:lnTo>
                    <a:lnTo>
                      <a:pt x="130992" y="471294"/>
                    </a:lnTo>
                    <a:lnTo>
                      <a:pt x="131160" y="469263"/>
                    </a:lnTo>
                    <a:lnTo>
                      <a:pt x="131720" y="467433"/>
                    </a:lnTo>
                    <a:lnTo>
                      <a:pt x="130826" y="467817"/>
                    </a:lnTo>
                    <a:lnTo>
                      <a:pt x="129758" y="468117"/>
                    </a:lnTo>
                    <a:lnTo>
                      <a:pt x="128644" y="468181"/>
                    </a:lnTo>
                    <a:lnTo>
                      <a:pt x="127678" y="467862"/>
                    </a:lnTo>
                    <a:lnTo>
                      <a:pt x="126473" y="466750"/>
                    </a:lnTo>
                    <a:lnTo>
                      <a:pt x="126290" y="465721"/>
                    </a:lnTo>
                    <a:lnTo>
                      <a:pt x="127056" y="462958"/>
                    </a:lnTo>
                    <a:lnTo>
                      <a:pt x="127504" y="462545"/>
                    </a:lnTo>
                    <a:lnTo>
                      <a:pt x="128303" y="461605"/>
                    </a:lnTo>
                    <a:lnTo>
                      <a:pt x="128687" y="460596"/>
                    </a:lnTo>
                    <a:lnTo>
                      <a:pt x="127823" y="460026"/>
                    </a:lnTo>
                    <a:lnTo>
                      <a:pt x="126756" y="459644"/>
                    </a:lnTo>
                    <a:lnTo>
                      <a:pt x="125727" y="458877"/>
                    </a:lnTo>
                    <a:lnTo>
                      <a:pt x="123997" y="456877"/>
                    </a:lnTo>
                    <a:lnTo>
                      <a:pt x="121514" y="449736"/>
                    </a:lnTo>
                    <a:lnTo>
                      <a:pt x="120226" y="448521"/>
                    </a:lnTo>
                    <a:lnTo>
                      <a:pt x="114353" y="447713"/>
                    </a:lnTo>
                    <a:lnTo>
                      <a:pt x="113523" y="447117"/>
                    </a:lnTo>
                    <a:lnTo>
                      <a:pt x="110708" y="441216"/>
                    </a:lnTo>
                    <a:lnTo>
                      <a:pt x="109132" y="436829"/>
                    </a:lnTo>
                    <a:lnTo>
                      <a:pt x="107892" y="432016"/>
                    </a:lnTo>
                    <a:lnTo>
                      <a:pt x="106855" y="425355"/>
                    </a:lnTo>
                    <a:lnTo>
                      <a:pt x="106143" y="423007"/>
                    </a:lnTo>
                    <a:lnTo>
                      <a:pt x="105754" y="422071"/>
                    </a:lnTo>
                    <a:lnTo>
                      <a:pt x="105210" y="421466"/>
                    </a:lnTo>
                    <a:lnTo>
                      <a:pt x="103826" y="420727"/>
                    </a:lnTo>
                    <a:lnTo>
                      <a:pt x="103401" y="420060"/>
                    </a:lnTo>
                    <a:lnTo>
                      <a:pt x="103373" y="419227"/>
                    </a:lnTo>
                    <a:lnTo>
                      <a:pt x="103701" y="418705"/>
                    </a:lnTo>
                    <a:lnTo>
                      <a:pt x="104117" y="418341"/>
                    </a:lnTo>
                    <a:lnTo>
                      <a:pt x="105670" y="416114"/>
                    </a:lnTo>
                    <a:lnTo>
                      <a:pt x="106061" y="414790"/>
                    </a:lnTo>
                    <a:lnTo>
                      <a:pt x="105196" y="414075"/>
                    </a:lnTo>
                    <a:lnTo>
                      <a:pt x="104733" y="413332"/>
                    </a:lnTo>
                    <a:lnTo>
                      <a:pt x="103955" y="406342"/>
                    </a:lnTo>
                    <a:lnTo>
                      <a:pt x="103661" y="405974"/>
                    </a:lnTo>
                    <a:lnTo>
                      <a:pt x="101723" y="405890"/>
                    </a:lnTo>
                    <a:lnTo>
                      <a:pt x="101331" y="405721"/>
                    </a:lnTo>
                    <a:lnTo>
                      <a:pt x="100831" y="404080"/>
                    </a:lnTo>
                    <a:lnTo>
                      <a:pt x="100583" y="402319"/>
                    </a:lnTo>
                    <a:lnTo>
                      <a:pt x="100191" y="400868"/>
                    </a:lnTo>
                    <a:lnTo>
                      <a:pt x="99154" y="400189"/>
                    </a:lnTo>
                    <a:lnTo>
                      <a:pt x="96478" y="399522"/>
                    </a:lnTo>
                    <a:lnTo>
                      <a:pt x="96508" y="398369"/>
                    </a:lnTo>
                    <a:lnTo>
                      <a:pt x="100327" y="394072"/>
                    </a:lnTo>
                    <a:lnTo>
                      <a:pt x="98185" y="391276"/>
                    </a:lnTo>
                    <a:lnTo>
                      <a:pt x="96446" y="386612"/>
                    </a:lnTo>
                    <a:lnTo>
                      <a:pt x="95900" y="381414"/>
                    </a:lnTo>
                    <a:lnTo>
                      <a:pt x="97359" y="376998"/>
                    </a:lnTo>
                    <a:lnTo>
                      <a:pt x="95975" y="369261"/>
                    </a:lnTo>
                    <a:lnTo>
                      <a:pt x="95567" y="364929"/>
                    </a:lnTo>
                    <a:lnTo>
                      <a:pt x="95541" y="360848"/>
                    </a:lnTo>
                    <a:lnTo>
                      <a:pt x="96520" y="353447"/>
                    </a:lnTo>
                    <a:lnTo>
                      <a:pt x="96466" y="351885"/>
                    </a:lnTo>
                    <a:lnTo>
                      <a:pt x="95883" y="348901"/>
                    </a:lnTo>
                    <a:lnTo>
                      <a:pt x="96085" y="346714"/>
                    </a:lnTo>
                    <a:lnTo>
                      <a:pt x="97223" y="347824"/>
                    </a:lnTo>
                    <a:lnTo>
                      <a:pt x="98459" y="349912"/>
                    </a:lnTo>
                    <a:lnTo>
                      <a:pt x="99401" y="352199"/>
                    </a:lnTo>
                    <a:lnTo>
                      <a:pt x="99710" y="353788"/>
                    </a:lnTo>
                    <a:lnTo>
                      <a:pt x="99918" y="356018"/>
                    </a:lnTo>
                    <a:lnTo>
                      <a:pt x="101044" y="357085"/>
                    </a:lnTo>
                    <a:lnTo>
                      <a:pt x="104404" y="358266"/>
                    </a:lnTo>
                    <a:lnTo>
                      <a:pt x="105598" y="359047"/>
                    </a:lnTo>
                    <a:lnTo>
                      <a:pt x="106081" y="359614"/>
                    </a:lnTo>
                    <a:lnTo>
                      <a:pt x="106698" y="361247"/>
                    </a:lnTo>
                    <a:lnTo>
                      <a:pt x="106973" y="362244"/>
                    </a:lnTo>
                    <a:lnTo>
                      <a:pt x="107102" y="363394"/>
                    </a:lnTo>
                    <a:lnTo>
                      <a:pt x="107482" y="364381"/>
                    </a:lnTo>
                    <a:lnTo>
                      <a:pt x="110002" y="365579"/>
                    </a:lnTo>
                    <a:lnTo>
                      <a:pt x="115584" y="371422"/>
                    </a:lnTo>
                    <a:lnTo>
                      <a:pt x="116420" y="372627"/>
                    </a:lnTo>
                    <a:lnTo>
                      <a:pt x="116733" y="374207"/>
                    </a:lnTo>
                    <a:lnTo>
                      <a:pt x="116327" y="379241"/>
                    </a:lnTo>
                    <a:lnTo>
                      <a:pt x="116412" y="383888"/>
                    </a:lnTo>
                    <a:lnTo>
                      <a:pt x="116988" y="388609"/>
                    </a:lnTo>
                    <a:lnTo>
                      <a:pt x="117653" y="390006"/>
                    </a:lnTo>
                    <a:lnTo>
                      <a:pt x="118395" y="389688"/>
                    </a:lnTo>
                    <a:lnTo>
                      <a:pt x="119065" y="386891"/>
                    </a:lnTo>
                    <a:lnTo>
                      <a:pt x="120310" y="377721"/>
                    </a:lnTo>
                    <a:lnTo>
                      <a:pt x="122669" y="379663"/>
                    </a:lnTo>
                    <a:lnTo>
                      <a:pt x="123679" y="379574"/>
                    </a:lnTo>
                    <a:lnTo>
                      <a:pt x="124945" y="375475"/>
                    </a:lnTo>
                    <a:lnTo>
                      <a:pt x="125988" y="373402"/>
                    </a:lnTo>
                    <a:lnTo>
                      <a:pt x="128347" y="370233"/>
                    </a:lnTo>
                    <a:lnTo>
                      <a:pt x="128807" y="369106"/>
                    </a:lnTo>
                    <a:lnTo>
                      <a:pt x="127694" y="369193"/>
                    </a:lnTo>
                    <a:lnTo>
                      <a:pt x="126333" y="369832"/>
                    </a:lnTo>
                    <a:lnTo>
                      <a:pt x="125971" y="370413"/>
                    </a:lnTo>
                    <a:lnTo>
                      <a:pt x="126110" y="370660"/>
                    </a:lnTo>
                    <a:lnTo>
                      <a:pt x="125759" y="370873"/>
                    </a:lnTo>
                    <a:lnTo>
                      <a:pt x="125242" y="371038"/>
                    </a:lnTo>
                    <a:lnTo>
                      <a:pt x="124907" y="371075"/>
                    </a:lnTo>
                    <a:lnTo>
                      <a:pt x="124560" y="370847"/>
                    </a:lnTo>
                    <a:lnTo>
                      <a:pt x="124653" y="370395"/>
                    </a:lnTo>
                    <a:lnTo>
                      <a:pt x="124852" y="369849"/>
                    </a:lnTo>
                    <a:lnTo>
                      <a:pt x="124804" y="369401"/>
                    </a:lnTo>
                    <a:lnTo>
                      <a:pt x="124579" y="368504"/>
                    </a:lnTo>
                    <a:lnTo>
                      <a:pt x="124770" y="367568"/>
                    </a:lnTo>
                    <a:lnTo>
                      <a:pt x="124757" y="366620"/>
                    </a:lnTo>
                    <a:lnTo>
                      <a:pt x="123986" y="365694"/>
                    </a:lnTo>
                    <a:lnTo>
                      <a:pt x="122969" y="365540"/>
                    </a:lnTo>
                    <a:lnTo>
                      <a:pt x="122584" y="366466"/>
                    </a:lnTo>
                    <a:lnTo>
                      <a:pt x="122310" y="367614"/>
                    </a:lnTo>
                    <a:lnTo>
                      <a:pt x="121617" y="368084"/>
                    </a:lnTo>
                    <a:lnTo>
                      <a:pt x="120013" y="366290"/>
                    </a:lnTo>
                    <a:lnTo>
                      <a:pt x="115501" y="358500"/>
                    </a:lnTo>
                    <a:lnTo>
                      <a:pt x="114337" y="355681"/>
                    </a:lnTo>
                    <a:lnTo>
                      <a:pt x="112798" y="354358"/>
                    </a:lnTo>
                    <a:lnTo>
                      <a:pt x="112316" y="353843"/>
                    </a:lnTo>
                    <a:lnTo>
                      <a:pt x="112141" y="350206"/>
                    </a:lnTo>
                    <a:lnTo>
                      <a:pt x="111330" y="346606"/>
                    </a:lnTo>
                    <a:lnTo>
                      <a:pt x="111193" y="344215"/>
                    </a:lnTo>
                    <a:lnTo>
                      <a:pt x="111895" y="342146"/>
                    </a:lnTo>
                    <a:lnTo>
                      <a:pt x="110798" y="341322"/>
                    </a:lnTo>
                    <a:lnTo>
                      <a:pt x="109872" y="341349"/>
                    </a:lnTo>
                    <a:lnTo>
                      <a:pt x="107791" y="342765"/>
                    </a:lnTo>
                    <a:lnTo>
                      <a:pt x="107742" y="342960"/>
                    </a:lnTo>
                    <a:lnTo>
                      <a:pt x="106966" y="344348"/>
                    </a:lnTo>
                    <a:lnTo>
                      <a:pt x="106563" y="344641"/>
                    </a:lnTo>
                    <a:lnTo>
                      <a:pt x="105258" y="345279"/>
                    </a:lnTo>
                    <a:lnTo>
                      <a:pt x="104730" y="345874"/>
                    </a:lnTo>
                    <a:lnTo>
                      <a:pt x="104503" y="347406"/>
                    </a:lnTo>
                    <a:lnTo>
                      <a:pt x="104841" y="348946"/>
                    </a:lnTo>
                    <a:lnTo>
                      <a:pt x="104777" y="350253"/>
                    </a:lnTo>
                    <a:lnTo>
                      <a:pt x="103373" y="351111"/>
                    </a:lnTo>
                    <a:lnTo>
                      <a:pt x="102676" y="350658"/>
                    </a:lnTo>
                    <a:lnTo>
                      <a:pt x="99931" y="347126"/>
                    </a:lnTo>
                    <a:lnTo>
                      <a:pt x="104717" y="338302"/>
                    </a:lnTo>
                    <a:lnTo>
                      <a:pt x="104677" y="327699"/>
                    </a:lnTo>
                    <a:lnTo>
                      <a:pt x="101635" y="317700"/>
                    </a:lnTo>
                    <a:lnTo>
                      <a:pt x="97500" y="310698"/>
                    </a:lnTo>
                    <a:lnTo>
                      <a:pt x="90683" y="302533"/>
                    </a:lnTo>
                    <a:lnTo>
                      <a:pt x="90021" y="302075"/>
                    </a:lnTo>
                    <a:lnTo>
                      <a:pt x="89568" y="301301"/>
                    </a:lnTo>
                    <a:lnTo>
                      <a:pt x="89574" y="297895"/>
                    </a:lnTo>
                    <a:lnTo>
                      <a:pt x="89087" y="297067"/>
                    </a:lnTo>
                    <a:lnTo>
                      <a:pt x="88284" y="296478"/>
                    </a:lnTo>
                    <a:lnTo>
                      <a:pt x="87420" y="295441"/>
                    </a:lnTo>
                    <a:lnTo>
                      <a:pt x="84693" y="287511"/>
                    </a:lnTo>
                    <a:lnTo>
                      <a:pt x="83046" y="285521"/>
                    </a:lnTo>
                    <a:lnTo>
                      <a:pt x="82673" y="284284"/>
                    </a:lnTo>
                    <a:lnTo>
                      <a:pt x="82122" y="283017"/>
                    </a:lnTo>
                    <a:lnTo>
                      <a:pt x="81089" y="282352"/>
                    </a:lnTo>
                    <a:lnTo>
                      <a:pt x="79743" y="282264"/>
                    </a:lnTo>
                    <a:lnTo>
                      <a:pt x="78962" y="282047"/>
                    </a:lnTo>
                    <a:lnTo>
                      <a:pt x="78499" y="281200"/>
                    </a:lnTo>
                    <a:lnTo>
                      <a:pt x="78167" y="279326"/>
                    </a:lnTo>
                    <a:lnTo>
                      <a:pt x="78139" y="278114"/>
                    </a:lnTo>
                    <a:lnTo>
                      <a:pt x="78774" y="274563"/>
                    </a:lnTo>
                    <a:lnTo>
                      <a:pt x="75893" y="260482"/>
                    </a:lnTo>
                    <a:lnTo>
                      <a:pt x="71622" y="251222"/>
                    </a:lnTo>
                    <a:lnTo>
                      <a:pt x="70521" y="247250"/>
                    </a:lnTo>
                    <a:lnTo>
                      <a:pt x="69883" y="246628"/>
                    </a:lnTo>
                    <a:lnTo>
                      <a:pt x="68932" y="246079"/>
                    </a:lnTo>
                    <a:lnTo>
                      <a:pt x="67995" y="244921"/>
                    </a:lnTo>
                    <a:lnTo>
                      <a:pt x="66728" y="242699"/>
                    </a:lnTo>
                    <a:lnTo>
                      <a:pt x="67172" y="242335"/>
                    </a:lnTo>
                    <a:lnTo>
                      <a:pt x="67342" y="241932"/>
                    </a:lnTo>
                    <a:lnTo>
                      <a:pt x="67420" y="241498"/>
                    </a:lnTo>
                    <a:lnTo>
                      <a:pt x="67599" y="241022"/>
                    </a:lnTo>
                    <a:lnTo>
                      <a:pt x="70189" y="240120"/>
                    </a:lnTo>
                    <a:lnTo>
                      <a:pt x="70532" y="236748"/>
                    </a:lnTo>
                    <a:lnTo>
                      <a:pt x="69675" y="232834"/>
                    </a:lnTo>
                    <a:lnTo>
                      <a:pt x="64671" y="220297"/>
                    </a:lnTo>
                    <a:lnTo>
                      <a:pt x="63164" y="217642"/>
                    </a:lnTo>
                    <a:lnTo>
                      <a:pt x="64300" y="214666"/>
                    </a:lnTo>
                    <a:lnTo>
                      <a:pt x="64964" y="210717"/>
                    </a:lnTo>
                    <a:lnTo>
                      <a:pt x="64794" y="206924"/>
                    </a:lnTo>
                    <a:lnTo>
                      <a:pt x="63383" y="204437"/>
                    </a:lnTo>
                    <a:lnTo>
                      <a:pt x="64794" y="199417"/>
                    </a:lnTo>
                    <a:lnTo>
                      <a:pt x="63472" y="195151"/>
                    </a:lnTo>
                    <a:lnTo>
                      <a:pt x="59362" y="187987"/>
                    </a:lnTo>
                    <a:lnTo>
                      <a:pt x="60830" y="187714"/>
                    </a:lnTo>
                    <a:lnTo>
                      <a:pt x="62019" y="186845"/>
                    </a:lnTo>
                    <a:lnTo>
                      <a:pt x="62861" y="185458"/>
                    </a:lnTo>
                    <a:lnTo>
                      <a:pt x="63336" y="183550"/>
                    </a:lnTo>
                    <a:lnTo>
                      <a:pt x="61931" y="180759"/>
                    </a:lnTo>
                    <a:lnTo>
                      <a:pt x="61532" y="179562"/>
                    </a:lnTo>
                    <a:lnTo>
                      <a:pt x="62253" y="179046"/>
                    </a:lnTo>
                    <a:lnTo>
                      <a:pt x="63925" y="178751"/>
                    </a:lnTo>
                    <a:lnTo>
                      <a:pt x="65800" y="176142"/>
                    </a:lnTo>
                    <a:lnTo>
                      <a:pt x="66858" y="175639"/>
                    </a:lnTo>
                    <a:lnTo>
                      <a:pt x="68657" y="175610"/>
                    </a:lnTo>
                    <a:lnTo>
                      <a:pt x="69949" y="174889"/>
                    </a:lnTo>
                    <a:lnTo>
                      <a:pt x="70859" y="172972"/>
                    </a:lnTo>
                    <a:lnTo>
                      <a:pt x="71806" y="168882"/>
                    </a:lnTo>
                    <a:lnTo>
                      <a:pt x="72302" y="165251"/>
                    </a:lnTo>
                    <a:lnTo>
                      <a:pt x="72059" y="151531"/>
                    </a:lnTo>
                    <a:lnTo>
                      <a:pt x="72421" y="148580"/>
                    </a:lnTo>
                    <a:lnTo>
                      <a:pt x="73666" y="145970"/>
                    </a:lnTo>
                    <a:close/>
                    <a:moveTo>
                      <a:pt x="97034" y="142545"/>
                    </a:moveTo>
                    <a:lnTo>
                      <a:pt x="97530" y="143859"/>
                    </a:lnTo>
                    <a:lnTo>
                      <a:pt x="98056" y="145829"/>
                    </a:lnTo>
                    <a:lnTo>
                      <a:pt x="99608" y="147000"/>
                    </a:lnTo>
                    <a:lnTo>
                      <a:pt x="101025" y="147567"/>
                    </a:lnTo>
                    <a:lnTo>
                      <a:pt x="102693" y="149550"/>
                    </a:lnTo>
                    <a:lnTo>
                      <a:pt x="104309" y="150139"/>
                    </a:lnTo>
                    <a:lnTo>
                      <a:pt x="105931" y="150865"/>
                    </a:lnTo>
                    <a:lnTo>
                      <a:pt x="107239" y="152359"/>
                    </a:lnTo>
                    <a:lnTo>
                      <a:pt x="108190" y="154194"/>
                    </a:lnTo>
                    <a:lnTo>
                      <a:pt x="108675" y="155887"/>
                    </a:lnTo>
                    <a:lnTo>
                      <a:pt x="105951" y="155603"/>
                    </a:lnTo>
                    <a:lnTo>
                      <a:pt x="104104" y="153485"/>
                    </a:lnTo>
                    <a:lnTo>
                      <a:pt x="100790" y="153794"/>
                    </a:lnTo>
                    <a:lnTo>
                      <a:pt x="95004" y="156312"/>
                    </a:lnTo>
                    <a:lnTo>
                      <a:pt x="94491" y="156248"/>
                    </a:lnTo>
                    <a:lnTo>
                      <a:pt x="93807" y="155988"/>
                    </a:lnTo>
                    <a:lnTo>
                      <a:pt x="92966" y="155902"/>
                    </a:lnTo>
                    <a:lnTo>
                      <a:pt x="91987" y="156401"/>
                    </a:lnTo>
                    <a:lnTo>
                      <a:pt x="91309" y="156542"/>
                    </a:lnTo>
                    <a:lnTo>
                      <a:pt x="90646" y="156053"/>
                    </a:lnTo>
                    <a:lnTo>
                      <a:pt x="90090" y="155364"/>
                    </a:lnTo>
                    <a:lnTo>
                      <a:pt x="89796" y="154818"/>
                    </a:lnTo>
                    <a:lnTo>
                      <a:pt x="90403" y="149104"/>
                    </a:lnTo>
                    <a:lnTo>
                      <a:pt x="90301" y="148252"/>
                    </a:lnTo>
                    <a:lnTo>
                      <a:pt x="95637" y="143422"/>
                    </a:lnTo>
                    <a:close/>
                    <a:moveTo>
                      <a:pt x="433856" y="142041"/>
                    </a:moveTo>
                    <a:lnTo>
                      <a:pt x="435234" y="142395"/>
                    </a:lnTo>
                    <a:lnTo>
                      <a:pt x="435942" y="142977"/>
                    </a:lnTo>
                    <a:lnTo>
                      <a:pt x="439416" y="149506"/>
                    </a:lnTo>
                    <a:lnTo>
                      <a:pt x="440147" y="150345"/>
                    </a:lnTo>
                    <a:lnTo>
                      <a:pt x="442007" y="151455"/>
                    </a:lnTo>
                    <a:lnTo>
                      <a:pt x="442808" y="152209"/>
                    </a:lnTo>
                    <a:lnTo>
                      <a:pt x="445645" y="158062"/>
                    </a:lnTo>
                    <a:lnTo>
                      <a:pt x="446988" y="159897"/>
                    </a:lnTo>
                    <a:lnTo>
                      <a:pt x="446027" y="161082"/>
                    </a:lnTo>
                    <a:lnTo>
                      <a:pt x="445204" y="161310"/>
                    </a:lnTo>
                    <a:lnTo>
                      <a:pt x="444581" y="160770"/>
                    </a:lnTo>
                    <a:lnTo>
                      <a:pt x="444266" y="159529"/>
                    </a:lnTo>
                    <a:lnTo>
                      <a:pt x="443788" y="160079"/>
                    </a:lnTo>
                    <a:lnTo>
                      <a:pt x="442637" y="161981"/>
                    </a:lnTo>
                    <a:lnTo>
                      <a:pt x="440667" y="162563"/>
                    </a:lnTo>
                    <a:lnTo>
                      <a:pt x="440392" y="162558"/>
                    </a:lnTo>
                    <a:lnTo>
                      <a:pt x="438996" y="164087"/>
                    </a:lnTo>
                    <a:lnTo>
                      <a:pt x="438525" y="165094"/>
                    </a:lnTo>
                    <a:lnTo>
                      <a:pt x="438356" y="166735"/>
                    </a:lnTo>
                    <a:lnTo>
                      <a:pt x="436613" y="165515"/>
                    </a:lnTo>
                    <a:lnTo>
                      <a:pt x="434776" y="165586"/>
                    </a:lnTo>
                    <a:lnTo>
                      <a:pt x="433001" y="166472"/>
                    </a:lnTo>
                    <a:lnTo>
                      <a:pt x="431427" y="167660"/>
                    </a:lnTo>
                    <a:lnTo>
                      <a:pt x="432130" y="163303"/>
                    </a:lnTo>
                    <a:lnTo>
                      <a:pt x="431529" y="158856"/>
                    </a:lnTo>
                    <a:lnTo>
                      <a:pt x="428476" y="158279"/>
                    </a:lnTo>
                    <a:lnTo>
                      <a:pt x="421597" y="160933"/>
                    </a:lnTo>
                    <a:lnTo>
                      <a:pt x="421171" y="159510"/>
                    </a:lnTo>
                    <a:lnTo>
                      <a:pt x="420597" y="158639"/>
                    </a:lnTo>
                    <a:lnTo>
                      <a:pt x="419787" y="158150"/>
                    </a:lnTo>
                    <a:lnTo>
                      <a:pt x="418689" y="157888"/>
                    </a:lnTo>
                    <a:lnTo>
                      <a:pt x="417993" y="158039"/>
                    </a:lnTo>
                    <a:lnTo>
                      <a:pt x="416939" y="159118"/>
                    </a:lnTo>
                    <a:lnTo>
                      <a:pt x="416417" y="159356"/>
                    </a:lnTo>
                    <a:lnTo>
                      <a:pt x="415726" y="159169"/>
                    </a:lnTo>
                    <a:lnTo>
                      <a:pt x="414716" y="158400"/>
                    </a:lnTo>
                    <a:lnTo>
                      <a:pt x="414178" y="158181"/>
                    </a:lnTo>
                    <a:lnTo>
                      <a:pt x="407290" y="158024"/>
                    </a:lnTo>
                    <a:lnTo>
                      <a:pt x="405150" y="156991"/>
                    </a:lnTo>
                    <a:lnTo>
                      <a:pt x="404428" y="156187"/>
                    </a:lnTo>
                    <a:lnTo>
                      <a:pt x="403633" y="154621"/>
                    </a:lnTo>
                    <a:lnTo>
                      <a:pt x="403021" y="154043"/>
                    </a:lnTo>
                    <a:lnTo>
                      <a:pt x="400981" y="153839"/>
                    </a:lnTo>
                    <a:lnTo>
                      <a:pt x="400102" y="153470"/>
                    </a:lnTo>
                    <a:lnTo>
                      <a:pt x="399899" y="152300"/>
                    </a:lnTo>
                    <a:lnTo>
                      <a:pt x="400772" y="149068"/>
                    </a:lnTo>
                    <a:lnTo>
                      <a:pt x="402106" y="147431"/>
                    </a:lnTo>
                    <a:lnTo>
                      <a:pt x="408596" y="144776"/>
                    </a:lnTo>
                    <a:lnTo>
                      <a:pt x="410482" y="144473"/>
                    </a:lnTo>
                    <a:lnTo>
                      <a:pt x="414963" y="144862"/>
                    </a:lnTo>
                    <a:lnTo>
                      <a:pt x="417078" y="145459"/>
                    </a:lnTo>
                    <a:lnTo>
                      <a:pt x="418096" y="146028"/>
                    </a:lnTo>
                    <a:lnTo>
                      <a:pt x="419999" y="148166"/>
                    </a:lnTo>
                    <a:lnTo>
                      <a:pt x="421025" y="147370"/>
                    </a:lnTo>
                    <a:lnTo>
                      <a:pt x="422118" y="144929"/>
                    </a:lnTo>
                    <a:lnTo>
                      <a:pt x="426335" y="145150"/>
                    </a:lnTo>
                    <a:lnTo>
                      <a:pt x="429073" y="144889"/>
                    </a:lnTo>
                    <a:lnTo>
                      <a:pt x="430459" y="143771"/>
                    </a:lnTo>
                    <a:lnTo>
                      <a:pt x="431002" y="143620"/>
                    </a:lnTo>
                    <a:lnTo>
                      <a:pt x="433416" y="142364"/>
                    </a:lnTo>
                    <a:close/>
                    <a:moveTo>
                      <a:pt x="85546" y="114219"/>
                    </a:moveTo>
                    <a:lnTo>
                      <a:pt x="85938" y="114711"/>
                    </a:lnTo>
                    <a:lnTo>
                      <a:pt x="86446" y="116352"/>
                    </a:lnTo>
                    <a:lnTo>
                      <a:pt x="86467" y="117228"/>
                    </a:lnTo>
                    <a:lnTo>
                      <a:pt x="85141" y="126690"/>
                    </a:lnTo>
                    <a:lnTo>
                      <a:pt x="84683" y="127654"/>
                    </a:lnTo>
                    <a:lnTo>
                      <a:pt x="82352" y="129301"/>
                    </a:lnTo>
                    <a:lnTo>
                      <a:pt x="81312" y="136960"/>
                    </a:lnTo>
                    <a:lnTo>
                      <a:pt x="79016" y="137748"/>
                    </a:lnTo>
                    <a:lnTo>
                      <a:pt x="78321" y="135732"/>
                    </a:lnTo>
                    <a:lnTo>
                      <a:pt x="78104" y="134741"/>
                    </a:lnTo>
                    <a:lnTo>
                      <a:pt x="78915" y="127543"/>
                    </a:lnTo>
                    <a:lnTo>
                      <a:pt x="78703" y="126511"/>
                    </a:lnTo>
                    <a:lnTo>
                      <a:pt x="77433" y="125088"/>
                    </a:lnTo>
                    <a:lnTo>
                      <a:pt x="77286" y="124253"/>
                    </a:lnTo>
                    <a:lnTo>
                      <a:pt x="78242" y="122697"/>
                    </a:lnTo>
                    <a:lnTo>
                      <a:pt x="79650" y="122661"/>
                    </a:lnTo>
                    <a:lnTo>
                      <a:pt x="81278" y="122942"/>
                    </a:lnTo>
                    <a:lnTo>
                      <a:pt x="82953" y="122248"/>
                    </a:lnTo>
                    <a:lnTo>
                      <a:pt x="83523" y="121086"/>
                    </a:lnTo>
                    <a:lnTo>
                      <a:pt x="85260" y="114906"/>
                    </a:lnTo>
                    <a:close/>
                    <a:moveTo>
                      <a:pt x="97504" y="112102"/>
                    </a:moveTo>
                    <a:lnTo>
                      <a:pt x="99769" y="112471"/>
                    </a:lnTo>
                    <a:lnTo>
                      <a:pt x="100756" y="112847"/>
                    </a:lnTo>
                    <a:lnTo>
                      <a:pt x="101718" y="113419"/>
                    </a:lnTo>
                    <a:lnTo>
                      <a:pt x="103435" y="115080"/>
                    </a:lnTo>
                    <a:lnTo>
                      <a:pt x="103329" y="116312"/>
                    </a:lnTo>
                    <a:lnTo>
                      <a:pt x="102403" y="117774"/>
                    </a:lnTo>
                    <a:lnTo>
                      <a:pt x="101624" y="120073"/>
                    </a:lnTo>
                    <a:lnTo>
                      <a:pt x="101856" y="121518"/>
                    </a:lnTo>
                    <a:lnTo>
                      <a:pt x="101545" y="122065"/>
                    </a:lnTo>
                    <a:lnTo>
                      <a:pt x="99233" y="122163"/>
                    </a:lnTo>
                    <a:lnTo>
                      <a:pt x="98240" y="122356"/>
                    </a:lnTo>
                    <a:lnTo>
                      <a:pt x="97317" y="122830"/>
                    </a:lnTo>
                    <a:lnTo>
                      <a:pt x="96444" y="123625"/>
                    </a:lnTo>
                    <a:lnTo>
                      <a:pt x="93909" y="123112"/>
                    </a:lnTo>
                    <a:lnTo>
                      <a:pt x="92572" y="121523"/>
                    </a:lnTo>
                    <a:lnTo>
                      <a:pt x="91619" y="119510"/>
                    </a:lnTo>
                    <a:lnTo>
                      <a:pt x="90293" y="117628"/>
                    </a:lnTo>
                    <a:lnTo>
                      <a:pt x="91142" y="117419"/>
                    </a:lnTo>
                    <a:lnTo>
                      <a:pt x="93087" y="117365"/>
                    </a:lnTo>
                    <a:lnTo>
                      <a:pt x="93855" y="117107"/>
                    </a:lnTo>
                    <a:lnTo>
                      <a:pt x="94657" y="116421"/>
                    </a:lnTo>
                    <a:lnTo>
                      <a:pt x="95579" y="115315"/>
                    </a:lnTo>
                    <a:lnTo>
                      <a:pt x="95989" y="114284"/>
                    </a:lnTo>
                    <a:lnTo>
                      <a:pt x="95235" y="113712"/>
                    </a:lnTo>
                    <a:lnTo>
                      <a:pt x="94998" y="113414"/>
                    </a:lnTo>
                    <a:lnTo>
                      <a:pt x="95650" y="112849"/>
                    </a:lnTo>
                    <a:lnTo>
                      <a:pt x="96639" y="112298"/>
                    </a:lnTo>
                    <a:close/>
                    <a:moveTo>
                      <a:pt x="409544" y="61654"/>
                    </a:moveTo>
                    <a:lnTo>
                      <a:pt x="424322" y="88019"/>
                    </a:lnTo>
                    <a:lnTo>
                      <a:pt x="424706" y="89553"/>
                    </a:lnTo>
                    <a:lnTo>
                      <a:pt x="426056" y="92974"/>
                    </a:lnTo>
                    <a:lnTo>
                      <a:pt x="430045" y="95546"/>
                    </a:lnTo>
                    <a:lnTo>
                      <a:pt x="438457" y="98029"/>
                    </a:lnTo>
                    <a:lnTo>
                      <a:pt x="437343" y="100786"/>
                    </a:lnTo>
                    <a:lnTo>
                      <a:pt x="435761" y="110645"/>
                    </a:lnTo>
                    <a:lnTo>
                      <a:pt x="434479" y="113082"/>
                    </a:lnTo>
                    <a:lnTo>
                      <a:pt x="429734" y="115780"/>
                    </a:lnTo>
                    <a:lnTo>
                      <a:pt x="427766" y="118042"/>
                    </a:lnTo>
                    <a:lnTo>
                      <a:pt x="429734" y="119150"/>
                    </a:lnTo>
                    <a:lnTo>
                      <a:pt x="432001" y="118731"/>
                    </a:lnTo>
                    <a:lnTo>
                      <a:pt x="434140" y="117341"/>
                    </a:lnTo>
                    <a:lnTo>
                      <a:pt x="435663" y="115529"/>
                    </a:lnTo>
                    <a:lnTo>
                      <a:pt x="436331" y="117505"/>
                    </a:lnTo>
                    <a:lnTo>
                      <a:pt x="436950" y="120492"/>
                    </a:lnTo>
                    <a:lnTo>
                      <a:pt x="437513" y="125634"/>
                    </a:lnTo>
                    <a:lnTo>
                      <a:pt x="436990" y="127833"/>
                    </a:lnTo>
                    <a:lnTo>
                      <a:pt x="435965" y="127441"/>
                    </a:lnTo>
                    <a:lnTo>
                      <a:pt x="433591" y="124221"/>
                    </a:lnTo>
                    <a:lnTo>
                      <a:pt x="432574" y="126926"/>
                    </a:lnTo>
                    <a:lnTo>
                      <a:pt x="434019" y="128602"/>
                    </a:lnTo>
                    <a:lnTo>
                      <a:pt x="435807" y="129943"/>
                    </a:lnTo>
                    <a:lnTo>
                      <a:pt x="435867" y="131647"/>
                    </a:lnTo>
                    <a:lnTo>
                      <a:pt x="433652" y="133322"/>
                    </a:lnTo>
                    <a:lnTo>
                      <a:pt x="431935" y="132235"/>
                    </a:lnTo>
                    <a:lnTo>
                      <a:pt x="430337" y="130168"/>
                    </a:lnTo>
                    <a:lnTo>
                      <a:pt x="428417" y="128874"/>
                    </a:lnTo>
                    <a:lnTo>
                      <a:pt x="426378" y="128031"/>
                    </a:lnTo>
                    <a:lnTo>
                      <a:pt x="425233" y="127837"/>
                    </a:lnTo>
                    <a:lnTo>
                      <a:pt x="424032" y="128292"/>
                    </a:lnTo>
                    <a:lnTo>
                      <a:pt x="423342" y="129473"/>
                    </a:lnTo>
                    <a:lnTo>
                      <a:pt x="422298" y="132768"/>
                    </a:lnTo>
                    <a:lnTo>
                      <a:pt x="421551" y="133389"/>
                    </a:lnTo>
                    <a:lnTo>
                      <a:pt x="419642" y="133773"/>
                    </a:lnTo>
                    <a:lnTo>
                      <a:pt x="417417" y="134708"/>
                    </a:lnTo>
                    <a:lnTo>
                      <a:pt x="415119" y="135147"/>
                    </a:lnTo>
                    <a:lnTo>
                      <a:pt x="410596" y="132539"/>
                    </a:lnTo>
                    <a:lnTo>
                      <a:pt x="408465" y="130417"/>
                    </a:lnTo>
                    <a:lnTo>
                      <a:pt x="407845" y="127973"/>
                    </a:lnTo>
                    <a:lnTo>
                      <a:pt x="410114" y="125569"/>
                    </a:lnTo>
                    <a:lnTo>
                      <a:pt x="407648" y="122216"/>
                    </a:lnTo>
                    <a:lnTo>
                      <a:pt x="406540" y="120176"/>
                    </a:lnTo>
                    <a:lnTo>
                      <a:pt x="406854" y="118437"/>
                    </a:lnTo>
                    <a:lnTo>
                      <a:pt x="407404" y="116793"/>
                    </a:lnTo>
                    <a:lnTo>
                      <a:pt x="407239" y="114431"/>
                    </a:lnTo>
                    <a:lnTo>
                      <a:pt x="406598" y="112143"/>
                    </a:lnTo>
                    <a:lnTo>
                      <a:pt x="405688" y="110690"/>
                    </a:lnTo>
                    <a:lnTo>
                      <a:pt x="403879" y="110052"/>
                    </a:lnTo>
                    <a:lnTo>
                      <a:pt x="402566" y="110188"/>
                    </a:lnTo>
                    <a:lnTo>
                      <a:pt x="401952" y="109441"/>
                    </a:lnTo>
                    <a:lnTo>
                      <a:pt x="402240" y="106238"/>
                    </a:lnTo>
                    <a:lnTo>
                      <a:pt x="401769" y="104047"/>
                    </a:lnTo>
                    <a:lnTo>
                      <a:pt x="400091" y="102611"/>
                    </a:lnTo>
                    <a:lnTo>
                      <a:pt x="398051" y="101818"/>
                    </a:lnTo>
                    <a:lnTo>
                      <a:pt x="396529" y="101515"/>
                    </a:lnTo>
                    <a:lnTo>
                      <a:pt x="396750" y="100664"/>
                    </a:lnTo>
                    <a:lnTo>
                      <a:pt x="399236" y="96591"/>
                    </a:lnTo>
                    <a:lnTo>
                      <a:pt x="399980" y="94844"/>
                    </a:lnTo>
                    <a:lnTo>
                      <a:pt x="399950" y="92997"/>
                    </a:lnTo>
                    <a:lnTo>
                      <a:pt x="399154" y="88996"/>
                    </a:lnTo>
                    <a:lnTo>
                      <a:pt x="399129" y="87108"/>
                    </a:lnTo>
                    <a:lnTo>
                      <a:pt x="398810" y="84122"/>
                    </a:lnTo>
                    <a:lnTo>
                      <a:pt x="396985" y="84014"/>
                    </a:lnTo>
                    <a:lnTo>
                      <a:pt x="393113" y="85888"/>
                    </a:lnTo>
                    <a:lnTo>
                      <a:pt x="391296" y="85209"/>
                    </a:lnTo>
                    <a:lnTo>
                      <a:pt x="387024" y="80574"/>
                    </a:lnTo>
                    <a:lnTo>
                      <a:pt x="388799" y="79467"/>
                    </a:lnTo>
                    <a:lnTo>
                      <a:pt x="391408" y="76963"/>
                    </a:lnTo>
                    <a:lnTo>
                      <a:pt x="393262" y="76036"/>
                    </a:lnTo>
                    <a:lnTo>
                      <a:pt x="397465" y="75200"/>
                    </a:lnTo>
                    <a:lnTo>
                      <a:pt x="398652" y="73955"/>
                    </a:lnTo>
                    <a:lnTo>
                      <a:pt x="398094" y="71341"/>
                    </a:lnTo>
                    <a:lnTo>
                      <a:pt x="399022" y="71037"/>
                    </a:lnTo>
                    <a:lnTo>
                      <a:pt x="401046" y="69857"/>
                    </a:lnTo>
                    <a:lnTo>
                      <a:pt x="400074" y="67910"/>
                    </a:lnTo>
                    <a:lnTo>
                      <a:pt x="399696" y="66823"/>
                    </a:lnTo>
                    <a:lnTo>
                      <a:pt x="399629" y="65713"/>
                    </a:lnTo>
                    <a:lnTo>
                      <a:pt x="400255" y="64511"/>
                    </a:lnTo>
                    <a:lnTo>
                      <a:pt x="401208" y="65005"/>
                    </a:lnTo>
                    <a:lnTo>
                      <a:pt x="402187" y="66063"/>
                    </a:lnTo>
                    <a:lnTo>
                      <a:pt x="402916" y="66624"/>
                    </a:lnTo>
                    <a:lnTo>
                      <a:pt x="404634" y="65914"/>
                    </a:lnTo>
                    <a:close/>
                    <a:moveTo>
                      <a:pt x="19801" y="0"/>
                    </a:moveTo>
                    <a:lnTo>
                      <a:pt x="20509" y="539"/>
                    </a:lnTo>
                    <a:lnTo>
                      <a:pt x="23188" y="3925"/>
                    </a:lnTo>
                    <a:lnTo>
                      <a:pt x="27103" y="6314"/>
                    </a:lnTo>
                    <a:lnTo>
                      <a:pt x="28797" y="7915"/>
                    </a:lnTo>
                    <a:lnTo>
                      <a:pt x="29551" y="10900"/>
                    </a:lnTo>
                    <a:lnTo>
                      <a:pt x="30151" y="11925"/>
                    </a:lnTo>
                    <a:lnTo>
                      <a:pt x="30706" y="13219"/>
                    </a:lnTo>
                    <a:lnTo>
                      <a:pt x="30851" y="14800"/>
                    </a:lnTo>
                    <a:lnTo>
                      <a:pt x="29512" y="20406"/>
                    </a:lnTo>
                    <a:lnTo>
                      <a:pt x="29431" y="23469"/>
                    </a:lnTo>
                    <a:lnTo>
                      <a:pt x="30275" y="28830"/>
                    </a:lnTo>
                    <a:lnTo>
                      <a:pt x="30308" y="31526"/>
                    </a:lnTo>
                    <a:lnTo>
                      <a:pt x="29548" y="34188"/>
                    </a:lnTo>
                    <a:lnTo>
                      <a:pt x="27268" y="39608"/>
                    </a:lnTo>
                    <a:lnTo>
                      <a:pt x="27016" y="42235"/>
                    </a:lnTo>
                    <a:lnTo>
                      <a:pt x="27614" y="43533"/>
                    </a:lnTo>
                    <a:lnTo>
                      <a:pt x="28546" y="44063"/>
                    </a:lnTo>
                    <a:lnTo>
                      <a:pt x="29509" y="44449"/>
                    </a:lnTo>
                    <a:lnTo>
                      <a:pt x="30155" y="45268"/>
                    </a:lnTo>
                    <a:lnTo>
                      <a:pt x="30409" y="46880"/>
                    </a:lnTo>
                    <a:lnTo>
                      <a:pt x="30217" y="48124"/>
                    </a:lnTo>
                    <a:lnTo>
                      <a:pt x="29832" y="49349"/>
                    </a:lnTo>
                    <a:lnTo>
                      <a:pt x="28998" y="53845"/>
                    </a:lnTo>
                    <a:lnTo>
                      <a:pt x="28504" y="55185"/>
                    </a:lnTo>
                    <a:lnTo>
                      <a:pt x="27834" y="55711"/>
                    </a:lnTo>
                    <a:lnTo>
                      <a:pt x="26905" y="56169"/>
                    </a:lnTo>
                    <a:lnTo>
                      <a:pt x="26443" y="57429"/>
                    </a:lnTo>
                    <a:lnTo>
                      <a:pt x="26146" y="58873"/>
                    </a:lnTo>
                    <a:lnTo>
                      <a:pt x="25685" y="59923"/>
                    </a:lnTo>
                    <a:lnTo>
                      <a:pt x="24664" y="60625"/>
                    </a:lnTo>
                    <a:lnTo>
                      <a:pt x="22439" y="61486"/>
                    </a:lnTo>
                    <a:lnTo>
                      <a:pt x="21342" y="62139"/>
                    </a:lnTo>
                    <a:lnTo>
                      <a:pt x="20519" y="63091"/>
                    </a:lnTo>
                    <a:lnTo>
                      <a:pt x="19780" y="64167"/>
                    </a:lnTo>
                    <a:lnTo>
                      <a:pt x="18951" y="65035"/>
                    </a:lnTo>
                    <a:lnTo>
                      <a:pt x="17877" y="65344"/>
                    </a:lnTo>
                    <a:lnTo>
                      <a:pt x="15731" y="65540"/>
                    </a:lnTo>
                    <a:lnTo>
                      <a:pt x="5554" y="70492"/>
                    </a:lnTo>
                    <a:lnTo>
                      <a:pt x="3632" y="70155"/>
                    </a:lnTo>
                    <a:lnTo>
                      <a:pt x="2302" y="67498"/>
                    </a:lnTo>
                    <a:lnTo>
                      <a:pt x="1953" y="65636"/>
                    </a:lnTo>
                    <a:lnTo>
                      <a:pt x="1693" y="60293"/>
                    </a:lnTo>
                    <a:lnTo>
                      <a:pt x="3085" y="60549"/>
                    </a:lnTo>
                    <a:lnTo>
                      <a:pt x="3921" y="58377"/>
                    </a:lnTo>
                    <a:lnTo>
                      <a:pt x="4555" y="53023"/>
                    </a:lnTo>
                    <a:lnTo>
                      <a:pt x="4249" y="49767"/>
                    </a:lnTo>
                    <a:lnTo>
                      <a:pt x="2842" y="48195"/>
                    </a:lnTo>
                    <a:lnTo>
                      <a:pt x="1149" y="47061"/>
                    </a:lnTo>
                    <a:lnTo>
                      <a:pt x="0" y="45062"/>
                    </a:lnTo>
                    <a:lnTo>
                      <a:pt x="130" y="43024"/>
                    </a:lnTo>
                    <a:lnTo>
                      <a:pt x="1474" y="36147"/>
                    </a:lnTo>
                    <a:lnTo>
                      <a:pt x="2174" y="34688"/>
                    </a:lnTo>
                    <a:lnTo>
                      <a:pt x="3607" y="33517"/>
                    </a:lnTo>
                    <a:lnTo>
                      <a:pt x="4452" y="30610"/>
                    </a:lnTo>
                    <a:lnTo>
                      <a:pt x="5004" y="25172"/>
                    </a:lnTo>
                    <a:lnTo>
                      <a:pt x="4855" y="24538"/>
                    </a:lnTo>
                    <a:lnTo>
                      <a:pt x="4066" y="23067"/>
                    </a:lnTo>
                    <a:lnTo>
                      <a:pt x="3885" y="22419"/>
                    </a:lnTo>
                    <a:lnTo>
                      <a:pt x="4118" y="21947"/>
                    </a:lnTo>
                    <a:lnTo>
                      <a:pt x="5266" y="20550"/>
                    </a:lnTo>
                    <a:lnTo>
                      <a:pt x="5599" y="19844"/>
                    </a:lnTo>
                    <a:lnTo>
                      <a:pt x="5348" y="16835"/>
                    </a:lnTo>
                    <a:lnTo>
                      <a:pt x="5697" y="15374"/>
                    </a:lnTo>
                    <a:lnTo>
                      <a:pt x="7124" y="14855"/>
                    </a:lnTo>
                    <a:lnTo>
                      <a:pt x="9079" y="14511"/>
                    </a:lnTo>
                    <a:lnTo>
                      <a:pt x="11458" y="13355"/>
                    </a:lnTo>
                    <a:lnTo>
                      <a:pt x="13613" y="11800"/>
                    </a:lnTo>
                    <a:lnTo>
                      <a:pt x="14893" y="10205"/>
                    </a:lnTo>
                    <a:lnTo>
                      <a:pt x="15021" y="7682"/>
                    </a:lnTo>
                    <a:lnTo>
                      <a:pt x="14557" y="4400"/>
                    </a:lnTo>
                    <a:lnTo>
                      <a:pt x="14459" y="1635"/>
                    </a:lnTo>
                    <a:lnTo>
                      <a:pt x="15632" y="567"/>
                    </a:lnTo>
                    <a:lnTo>
                      <a:pt x="16739" y="523"/>
                    </a:lnTo>
                    <a:lnTo>
                      <a:pt x="18680" y="31"/>
                    </a:lnTo>
                    <a:close/>
                  </a:path>
                </a:pathLst>
              </a:custGeom>
              <a:grpFill/>
              <a:ln w="3175"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n-AU" sz="1600" dirty="0">
                  <a:solidFill>
                    <a:schemeClr val="tx1"/>
                  </a:solidFill>
                  <a:latin typeface="Arial" panose="020B0604020202020204" pitchFamily="34" charset="0"/>
                  <a:cs typeface="Arial" panose="020B0604020202020204" pitchFamily="34" charset="0"/>
                </a:endParaRPr>
              </a:p>
            </p:txBody>
          </p:sp>
        </p:grpSp>
        <p:pic>
          <p:nvPicPr>
            <p:cNvPr id="16" name="Graphic 15">
              <a:extLst>
                <a:ext uri="{FF2B5EF4-FFF2-40B4-BE49-F238E27FC236}">
                  <a16:creationId xmlns:a16="http://schemas.microsoft.com/office/drawing/2014/main" id="{636E9F61-4392-FBB7-B875-BDE954F47F0F}"/>
                </a:ext>
              </a:extLst>
            </p:cNvPr>
            <p:cNvPicPr>
              <a:picLocks/>
            </p:cNvPicPr>
            <p:nvPr/>
          </p:nvPicPr>
          <p:blipFill>
            <a:blip r:embed="rId11">
              <a:extLst>
                <a:ext uri="{96DAC541-7B7A-43D3-8B79-37D633B846F1}">
                  <asvg:svgBlip xmlns:asvg="http://schemas.microsoft.com/office/drawing/2016/SVG/main" r:embed="rId12"/>
                </a:ext>
              </a:extLst>
            </a:blip>
            <a:stretch>
              <a:fillRect/>
            </a:stretch>
          </p:blipFill>
          <p:spPr>
            <a:xfrm>
              <a:off x="7481034" y="3996924"/>
              <a:ext cx="447736" cy="448720"/>
            </a:xfrm>
            <a:prstGeom prst="rect">
              <a:avLst/>
            </a:prstGeom>
          </p:spPr>
        </p:pic>
      </p:grpSp>
      <p:sp>
        <p:nvSpPr>
          <p:cNvPr id="8" name="Title 7">
            <a:extLst>
              <a:ext uri="{FF2B5EF4-FFF2-40B4-BE49-F238E27FC236}">
                <a16:creationId xmlns:a16="http://schemas.microsoft.com/office/drawing/2014/main" id="{0C5396F7-505E-199A-DBA1-4875DC1280E2}"/>
              </a:ext>
            </a:extLst>
          </p:cNvPr>
          <p:cNvSpPr txBox="1">
            <a:spLocks noGrp="1"/>
          </p:cNvSpPr>
          <p:nvPr>
            <p:ph type="title" idx="4294967295"/>
          </p:nvPr>
        </p:nvSpPr>
        <p:spPr>
          <a:xfrm>
            <a:off x="843728" y="2431089"/>
            <a:ext cx="3970699" cy="1216338"/>
          </a:xfrm>
          <a:prstGeom prst="rect">
            <a:avLst/>
          </a:prstGeom>
          <a:noFill/>
          <a:ln>
            <a:noFill/>
            <a:prstDash/>
          </a:ln>
          <a:effectLst/>
        </p:spPr>
        <p:txBody>
          <a:bodyPr rot="0" spcFirstLastPara="0" vertOverflow="overflow" horzOverflow="overflow" vert="horz" wrap="square" lIns="0" tIns="0" rIns="0" bIns="0" numCol="1" spcCol="0" rtlCol="0" fromWordArt="0" anchor="b" anchorCtr="0" forceAA="0" compatLnSpc="1">
            <a:prstTxWarp prst="textNoShape">
              <a:avLst/>
            </a:prstTxWarp>
            <a:no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AU" sz="3600" b="1" i="0" u="none" strike="noStrike" kern="1200" cap="none" spc="0" normalizeH="0" baseline="0" noProof="0" dirty="0">
                <a:ln>
                  <a:noFill/>
                </a:ln>
                <a:solidFill>
                  <a:schemeClr val="tx2"/>
                </a:solidFill>
                <a:effectLst/>
                <a:uLnTx/>
                <a:uFillTx/>
                <a:latin typeface="Arial" charset="0"/>
                <a:ea typeface="ＭＳ Ｐゴシック" pitchFamily="84" charset="-128"/>
                <a:cs typeface="+mn-cs"/>
              </a:rPr>
              <a:t>Western Melbourne</a:t>
            </a:r>
            <a:endParaRPr kumimoji="0" lang="en-AU" sz="4000" b="1" i="0" u="none" strike="noStrike" kern="0" cap="none" spc="0" normalizeH="0" baseline="0" noProof="0" dirty="0">
              <a:ln>
                <a:noFill/>
              </a:ln>
              <a:solidFill>
                <a:schemeClr val="tx2"/>
              </a:solidFill>
              <a:effectLst/>
              <a:uLnTx/>
              <a:uFillTx/>
              <a:latin typeface="Arial" charset="0"/>
              <a:ea typeface="ＭＳ Ｐゴシック" pitchFamily="84" charset="-128"/>
              <a:cs typeface="+mn-cs"/>
            </a:endParaRPr>
          </a:p>
        </p:txBody>
      </p:sp>
      <p:sp>
        <p:nvSpPr>
          <p:cNvPr id="4" name="Slide Number Placeholder 2">
            <a:extLst>
              <a:ext uri="{FF2B5EF4-FFF2-40B4-BE49-F238E27FC236}">
                <a16:creationId xmlns:a16="http://schemas.microsoft.com/office/drawing/2014/main" id="{A517218C-1247-E21F-8BFF-9A1C70C29FD2}"/>
              </a:ext>
            </a:extLst>
          </p:cNvPr>
          <p:cNvSpPr txBox="1">
            <a:spLocks/>
          </p:cNvSpPr>
          <p:nvPr/>
        </p:nvSpPr>
        <p:spPr>
          <a:xfrm>
            <a:off x="69764" y="6565840"/>
            <a:ext cx="326600" cy="195933"/>
          </a:xfrm>
          <a:prstGeom prst="rect">
            <a:avLst/>
          </a:prstGeom>
        </p:spPr>
        <p:txBody>
          <a:bodyPr vert="horz" lIns="0" tIns="0" rIns="0" bIns="0" rtlCol="0" anchor="t" anchorCtr="0"/>
          <a:lstStyle>
            <a:defPPr>
              <a:defRPr lang="en-AU"/>
            </a:defPPr>
            <a:lvl1pPr algn="r">
              <a:defRPr sz="700">
                <a:solidFill>
                  <a:schemeClr val="tx2"/>
                </a:solidFill>
              </a:defRPr>
            </a:lvl1pPr>
            <a:lvl2pPr marL="457200" algn="l" rtl="0" eaLnBrk="0" fontAlgn="base" hangingPunct="0">
              <a:spcBef>
                <a:spcPct val="0"/>
              </a:spcBef>
              <a:spcAft>
                <a:spcPct val="0"/>
              </a:spcAft>
              <a:defRPr sz="2400" kern="1200">
                <a:solidFill>
                  <a:schemeClr val="tx1"/>
                </a:solidFill>
                <a:latin typeface="Arial" charset="0"/>
                <a:ea typeface="ＭＳ Ｐゴシック" pitchFamily="84" charset="-128"/>
                <a:cs typeface="+mn-cs"/>
              </a:defRPr>
            </a:lvl2pPr>
            <a:lvl3pPr marL="914400" algn="l" rtl="0" eaLnBrk="0" fontAlgn="base" hangingPunct="0">
              <a:spcBef>
                <a:spcPct val="0"/>
              </a:spcBef>
              <a:spcAft>
                <a:spcPct val="0"/>
              </a:spcAft>
              <a:defRPr sz="2400" kern="1200">
                <a:solidFill>
                  <a:schemeClr val="tx1"/>
                </a:solidFill>
                <a:latin typeface="Arial" charset="0"/>
                <a:ea typeface="ＭＳ Ｐゴシック" pitchFamily="84" charset="-128"/>
                <a:cs typeface="+mn-cs"/>
              </a:defRPr>
            </a:lvl3pPr>
            <a:lvl4pPr marL="1371600" algn="l" rtl="0" eaLnBrk="0" fontAlgn="base" hangingPunct="0">
              <a:spcBef>
                <a:spcPct val="0"/>
              </a:spcBef>
              <a:spcAft>
                <a:spcPct val="0"/>
              </a:spcAft>
              <a:defRPr sz="2400" kern="1200">
                <a:solidFill>
                  <a:schemeClr val="tx1"/>
                </a:solidFill>
                <a:latin typeface="Arial" charset="0"/>
                <a:ea typeface="ＭＳ Ｐゴシック" pitchFamily="84" charset="-128"/>
                <a:cs typeface="+mn-cs"/>
              </a:defRPr>
            </a:lvl4pPr>
            <a:lvl5pPr marL="1828800" algn="l" rtl="0" eaLnBrk="0" fontAlgn="base" hangingPunct="0">
              <a:spcBef>
                <a:spcPct val="0"/>
              </a:spcBef>
              <a:spcAft>
                <a:spcPct val="0"/>
              </a:spcAft>
              <a:defRPr sz="2400" kern="1200">
                <a:solidFill>
                  <a:schemeClr val="tx1"/>
                </a:solidFill>
                <a:latin typeface="Arial" charset="0"/>
                <a:ea typeface="ＭＳ Ｐゴシック" pitchFamily="84" charset="-128"/>
                <a:cs typeface="+mn-cs"/>
              </a:defRPr>
            </a:lvl5pPr>
            <a:lvl6pPr marL="2286000" algn="l" defTabSz="914400" rtl="0" eaLnBrk="1" latinLnBrk="0" hangingPunct="1">
              <a:defRPr sz="2400" kern="1200">
                <a:solidFill>
                  <a:schemeClr val="tx1"/>
                </a:solidFill>
                <a:latin typeface="Arial" charset="0"/>
                <a:ea typeface="ＭＳ Ｐゴシック" pitchFamily="84" charset="-128"/>
                <a:cs typeface="+mn-cs"/>
              </a:defRPr>
            </a:lvl6pPr>
            <a:lvl7pPr marL="2743200" algn="l" defTabSz="914400" rtl="0" eaLnBrk="1" latinLnBrk="0" hangingPunct="1">
              <a:defRPr sz="2400" kern="1200">
                <a:solidFill>
                  <a:schemeClr val="tx1"/>
                </a:solidFill>
                <a:latin typeface="Arial" charset="0"/>
                <a:ea typeface="ＭＳ Ｐゴシック" pitchFamily="84" charset="-128"/>
                <a:cs typeface="+mn-cs"/>
              </a:defRPr>
            </a:lvl7pPr>
            <a:lvl8pPr marL="3200400" algn="l" defTabSz="914400" rtl="0" eaLnBrk="1" latinLnBrk="0" hangingPunct="1">
              <a:defRPr sz="2400" kern="1200">
                <a:solidFill>
                  <a:schemeClr val="tx1"/>
                </a:solidFill>
                <a:latin typeface="Arial" charset="0"/>
                <a:ea typeface="ＭＳ Ｐゴシック" pitchFamily="84" charset="-128"/>
                <a:cs typeface="+mn-cs"/>
              </a:defRPr>
            </a:lvl8pPr>
            <a:lvl9pPr marL="3657600" algn="l" defTabSz="914400" rtl="0" eaLnBrk="1" latinLnBrk="0" hangingPunct="1">
              <a:defRPr sz="2400" kern="1200">
                <a:solidFill>
                  <a:schemeClr val="tx1"/>
                </a:solidFill>
                <a:latin typeface="Arial" charset="0"/>
                <a:ea typeface="ＭＳ Ｐゴシック" pitchFamily="84" charset="-128"/>
                <a:cs typeface="+mn-cs"/>
              </a:defRPr>
            </a:lvl9pPr>
          </a:lstStyle>
          <a:p>
            <a:fld id="{31DA3BC9-E790-4181-9E03-5E49C268FA52}" type="slidenum">
              <a:rPr lang="en-AU" sz="1100"/>
              <a:pPr/>
              <a:t>37</a:t>
            </a:fld>
            <a:r>
              <a:rPr lang="en-AU" sz="1100" dirty="0"/>
              <a:t>  </a:t>
            </a:r>
          </a:p>
        </p:txBody>
      </p:sp>
    </p:spTree>
    <p:extLst>
      <p:ext uri="{BB962C8B-B14F-4D97-AF65-F5344CB8AC3E}">
        <p14:creationId xmlns:p14="http://schemas.microsoft.com/office/powerpoint/2010/main" val="131362810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2D76B7D1-BBF1-5A73-A64C-9B7597A7E296}"/>
              </a:ext>
            </a:extLst>
          </p:cNvPr>
          <p:cNvGraphicFramePr>
            <a:graphicFrameLocks noChangeAspect="1"/>
          </p:cNvGraphicFramePr>
          <p:nvPr>
            <p:custDataLst>
              <p:tags r:id="rId1"/>
            </p:custDataLst>
            <p:extLst>
              <p:ext uri="{D42A27DB-BD31-4B8C-83A1-F6EECF244321}">
                <p14:modId xmlns:p14="http://schemas.microsoft.com/office/powerpoint/2010/main" val="299740399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81" imgH="384" progId="TCLayout.ActiveDocument.1">
                  <p:embed/>
                </p:oleObj>
              </mc:Choice>
              <mc:Fallback>
                <p:oleObj name="think-cell Slide" r:id="rId3" imgW="381" imgH="384" progId="TCLayout.ActiveDocument.1">
                  <p:embed/>
                  <p:pic>
                    <p:nvPicPr>
                      <p:cNvPr id="8" name="think-cell data - do not delete" hidden="1">
                        <a:extLst>
                          <a:ext uri="{FF2B5EF4-FFF2-40B4-BE49-F238E27FC236}">
                            <a16:creationId xmlns:a16="http://schemas.microsoft.com/office/drawing/2014/main" id="{2D76B7D1-BBF1-5A73-A64C-9B7597A7E29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0" name="TextBox 9">
            <a:extLst>
              <a:ext uri="{FF2B5EF4-FFF2-40B4-BE49-F238E27FC236}">
                <a16:creationId xmlns:a16="http://schemas.microsoft.com/office/drawing/2014/main" id="{BED9CD91-6130-2C43-967A-9ED984754F36}"/>
              </a:ext>
            </a:extLst>
          </p:cNvPr>
          <p:cNvSpPr txBox="1"/>
          <p:nvPr/>
        </p:nvSpPr>
        <p:spPr>
          <a:xfrm>
            <a:off x="5107559" y="6086492"/>
            <a:ext cx="4479094" cy="543121"/>
          </a:xfrm>
          <a:prstGeom prst="rect">
            <a:avLst/>
          </a:prstGeom>
        </p:spPr>
        <p:txBody>
          <a:bodyPr vert="horz" wrap="square" lIns="0" tIns="0" rIns="0" bIns="0" rtlCol="0">
            <a:noAutofit/>
          </a:bodyPr>
          <a:lstStyle/>
          <a:p>
            <a:pPr marL="0" indent="0" algn="l"/>
            <a:r>
              <a:rPr lang="en-AU" sz="1100" kern="0" dirty="0">
                <a:solidFill>
                  <a:schemeClr val="tx2"/>
                </a:solidFill>
              </a:rPr>
              <a:t>Source: Jobs and Skills Australia, </a:t>
            </a:r>
            <a:r>
              <a:rPr lang="en-AU" sz="1100" kern="0" dirty="0">
                <a:solidFill>
                  <a:schemeClr val="tx2"/>
                </a:solidFill>
                <a:hlinkClick r:id="rId5"/>
              </a:rPr>
              <a:t>Month</a:t>
            </a:r>
            <a:r>
              <a:rPr lang="en-AU" sz="1100" kern="0" dirty="0">
                <a:solidFill>
                  <a:schemeClr val="tx2"/>
                </a:solidFill>
                <a:hlinkClick r:id="rId6"/>
              </a:rPr>
              <a:t>ly</a:t>
            </a:r>
            <a:r>
              <a:rPr lang="en-AU" sz="1100" kern="0" dirty="0">
                <a:solidFill>
                  <a:schemeClr val="tx2"/>
                </a:solidFill>
                <a:hlinkClick r:id="rId5"/>
              </a:rPr>
              <a:t> Labour Market Dashboards</a:t>
            </a:r>
            <a:r>
              <a:rPr lang="en-AU" sz="1100" kern="0" dirty="0">
                <a:solidFill>
                  <a:schemeClr val="tx2"/>
                </a:solidFill>
              </a:rPr>
              <a:t>, updated June 2023</a:t>
            </a:r>
          </a:p>
        </p:txBody>
      </p:sp>
      <p:graphicFrame>
        <p:nvGraphicFramePr>
          <p:cNvPr id="9" name="Table 8" descr="Table of labour market summary of Western Melbourne and Australia">
            <a:extLst>
              <a:ext uri="{FF2B5EF4-FFF2-40B4-BE49-F238E27FC236}">
                <a16:creationId xmlns:a16="http://schemas.microsoft.com/office/drawing/2014/main" id="{D0499C03-D36A-5FAC-B186-7AC546199E71}"/>
              </a:ext>
            </a:extLst>
          </p:cNvPr>
          <p:cNvGraphicFramePr>
            <a:graphicFrameLocks noGrp="1"/>
          </p:cNvGraphicFramePr>
          <p:nvPr>
            <p:extLst>
              <p:ext uri="{D42A27DB-BD31-4B8C-83A1-F6EECF244321}">
                <p14:modId xmlns:p14="http://schemas.microsoft.com/office/powerpoint/2010/main" val="933483051"/>
              </p:ext>
            </p:extLst>
          </p:nvPr>
        </p:nvGraphicFramePr>
        <p:xfrm>
          <a:off x="5107559" y="4199464"/>
          <a:ext cx="4479094" cy="1798320"/>
        </p:xfrm>
        <a:graphic>
          <a:graphicData uri="http://schemas.openxmlformats.org/drawingml/2006/table">
            <a:tbl>
              <a:tblPr firstRow="1" bandRow="1">
                <a:tableStyleId>{64143AEB-D88A-4235-B7F5-65CC395101BD}</a:tableStyleId>
              </a:tblPr>
              <a:tblGrid>
                <a:gridCol w="1630592">
                  <a:extLst>
                    <a:ext uri="{9D8B030D-6E8A-4147-A177-3AD203B41FA5}">
                      <a16:colId xmlns:a16="http://schemas.microsoft.com/office/drawing/2014/main" val="988993753"/>
                    </a:ext>
                  </a:extLst>
                </a:gridCol>
                <a:gridCol w="1500327">
                  <a:extLst>
                    <a:ext uri="{9D8B030D-6E8A-4147-A177-3AD203B41FA5}">
                      <a16:colId xmlns:a16="http://schemas.microsoft.com/office/drawing/2014/main" val="1333594819"/>
                    </a:ext>
                  </a:extLst>
                </a:gridCol>
                <a:gridCol w="1348175">
                  <a:extLst>
                    <a:ext uri="{9D8B030D-6E8A-4147-A177-3AD203B41FA5}">
                      <a16:colId xmlns:a16="http://schemas.microsoft.com/office/drawing/2014/main" val="3686488273"/>
                    </a:ext>
                  </a:extLst>
                </a:gridCol>
              </a:tblGrid>
              <a:tr h="172100">
                <a:tc>
                  <a:txBody>
                    <a:bodyPr/>
                    <a:lstStyle/>
                    <a:p>
                      <a:r>
                        <a:rPr lang="en-AU" sz="1100" b="1" dirty="0">
                          <a:solidFill>
                            <a:schemeClr val="bg1"/>
                          </a:solidFill>
                        </a:rPr>
                        <a:t>Labour market summary</a:t>
                      </a:r>
                    </a:p>
                  </a:txBody>
                  <a:tcPr anchor="ctr">
                    <a:solidFill>
                      <a:schemeClr val="tx2"/>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AU" sz="1100" b="1" dirty="0">
                          <a:solidFill>
                            <a:schemeClr val="bg1"/>
                          </a:solidFill>
                        </a:rPr>
                        <a:t>Western Melbourne</a:t>
                      </a:r>
                    </a:p>
                  </a:txBody>
                  <a:tcPr anchor="ctr">
                    <a:solidFill>
                      <a:schemeClr val="tx2"/>
                    </a:solidFill>
                  </a:tcPr>
                </a:tc>
                <a:tc>
                  <a:txBody>
                    <a:bodyPr/>
                    <a:lstStyle/>
                    <a:p>
                      <a:pPr algn="r"/>
                      <a:r>
                        <a:rPr lang="en-AU" sz="1100" dirty="0">
                          <a:solidFill>
                            <a:schemeClr val="bg1"/>
                          </a:solidFill>
                        </a:rPr>
                        <a:t>Australia</a:t>
                      </a:r>
                    </a:p>
                  </a:txBody>
                  <a:tcPr anchor="ctr">
                    <a:solidFill>
                      <a:schemeClr val="tx2"/>
                    </a:solidFill>
                  </a:tcPr>
                </a:tc>
                <a:extLst>
                  <a:ext uri="{0D108BD9-81ED-4DB2-BD59-A6C34878D82A}">
                    <a16:rowId xmlns:a16="http://schemas.microsoft.com/office/drawing/2014/main" val="938825910"/>
                  </a:ext>
                </a:extLst>
              </a:tr>
              <a:tr h="172100">
                <a:tc>
                  <a:txBody>
                    <a:bodyPr/>
                    <a:lstStyle/>
                    <a:p>
                      <a:r>
                        <a:rPr lang="en-AU" sz="1100" b="1" dirty="0">
                          <a:solidFill>
                            <a:schemeClr val="tx2"/>
                          </a:solidFill>
                        </a:rPr>
                        <a:t>Number of people employed</a:t>
                      </a:r>
                    </a:p>
                  </a:txBody>
                  <a:tcPr anchor="ctr"/>
                </a:tc>
                <a:tc>
                  <a:txBody>
                    <a:bodyPr/>
                    <a:lstStyle/>
                    <a:p>
                      <a:pPr algn="r"/>
                      <a:r>
                        <a:rPr lang="en-AU" sz="1100" b="0" dirty="0">
                          <a:solidFill>
                            <a:schemeClr val="tx2"/>
                          </a:solidFill>
                        </a:rPr>
                        <a:t>492,600</a:t>
                      </a:r>
                    </a:p>
                  </a:txBody>
                  <a:tcPr anchor="ctr"/>
                </a:tc>
                <a:tc>
                  <a:txBody>
                    <a:bodyPr/>
                    <a:lstStyle/>
                    <a:p>
                      <a:pPr algn="r"/>
                      <a:r>
                        <a:rPr lang="en-AU" sz="1100" b="0" dirty="0">
                          <a:solidFill>
                            <a:schemeClr val="tx2"/>
                          </a:solidFill>
                        </a:rPr>
                        <a:t>14,046,100</a:t>
                      </a:r>
                    </a:p>
                  </a:txBody>
                  <a:tcPr anchor="ctr"/>
                </a:tc>
                <a:extLst>
                  <a:ext uri="{0D108BD9-81ED-4DB2-BD59-A6C34878D82A}">
                    <a16:rowId xmlns:a16="http://schemas.microsoft.com/office/drawing/2014/main" val="772023986"/>
                  </a:ext>
                </a:extLst>
              </a:tr>
              <a:tr h="172100">
                <a:tc>
                  <a:txBody>
                    <a:bodyPr/>
                    <a:lstStyle/>
                    <a:p>
                      <a:r>
                        <a:rPr lang="en-AU" sz="1100" b="1" dirty="0">
                          <a:solidFill>
                            <a:schemeClr val="tx2"/>
                          </a:solidFill>
                        </a:rPr>
                        <a:t>Unemployment rate</a:t>
                      </a:r>
                    </a:p>
                  </a:txBody>
                  <a:tcPr anchor="ctr"/>
                </a:tc>
                <a:tc>
                  <a:txBody>
                    <a:bodyPr/>
                    <a:lstStyle/>
                    <a:p>
                      <a:pPr algn="r"/>
                      <a:r>
                        <a:rPr lang="en-AU" sz="1100" b="0" dirty="0">
                          <a:solidFill>
                            <a:schemeClr val="tx2"/>
                          </a:solidFill>
                        </a:rPr>
                        <a:t>5.4%</a:t>
                      </a:r>
                    </a:p>
                  </a:txBody>
                  <a:tcPr anchor="ctr"/>
                </a:tc>
                <a:tc>
                  <a:txBody>
                    <a:bodyPr/>
                    <a:lstStyle/>
                    <a:p>
                      <a:pPr algn="r"/>
                      <a:r>
                        <a:rPr lang="en-AU" sz="1100" b="0" dirty="0">
                          <a:solidFill>
                            <a:schemeClr val="tx2"/>
                          </a:solidFill>
                        </a:rPr>
                        <a:t>3.5%</a:t>
                      </a:r>
                    </a:p>
                  </a:txBody>
                  <a:tcPr anchor="ctr"/>
                </a:tc>
                <a:extLst>
                  <a:ext uri="{0D108BD9-81ED-4DB2-BD59-A6C34878D82A}">
                    <a16:rowId xmlns:a16="http://schemas.microsoft.com/office/drawing/2014/main" val="1421279922"/>
                  </a:ext>
                </a:extLst>
              </a:tr>
              <a:tr h="172100">
                <a:tc>
                  <a:txBody>
                    <a:bodyPr/>
                    <a:lstStyle/>
                    <a:p>
                      <a:r>
                        <a:rPr lang="en-AU" sz="1100" b="1" dirty="0">
                          <a:solidFill>
                            <a:schemeClr val="tx2"/>
                          </a:solidFill>
                        </a:rPr>
                        <a:t>Participation rate</a:t>
                      </a:r>
                    </a:p>
                  </a:txBody>
                  <a:tcPr anchor="ctr"/>
                </a:tc>
                <a:tc>
                  <a:txBody>
                    <a:bodyPr/>
                    <a:lstStyle/>
                    <a:p>
                      <a:pPr algn="r"/>
                      <a:r>
                        <a:rPr lang="en-AU" sz="1100" b="0" dirty="0">
                          <a:solidFill>
                            <a:schemeClr val="tx2"/>
                          </a:solidFill>
                        </a:rPr>
                        <a:t>73.2%</a:t>
                      </a:r>
                    </a:p>
                  </a:txBody>
                  <a:tcPr anchor="ctr"/>
                </a:tc>
                <a:tc>
                  <a:txBody>
                    <a:bodyPr/>
                    <a:lstStyle/>
                    <a:p>
                      <a:pPr algn="r"/>
                      <a:r>
                        <a:rPr lang="en-AU" sz="1100" b="0" dirty="0">
                          <a:solidFill>
                            <a:schemeClr val="tx2"/>
                          </a:solidFill>
                        </a:rPr>
                        <a:t>66.8%</a:t>
                      </a:r>
                    </a:p>
                  </a:txBody>
                  <a:tcPr anchor="ctr"/>
                </a:tc>
                <a:extLst>
                  <a:ext uri="{0D108BD9-81ED-4DB2-BD59-A6C34878D82A}">
                    <a16:rowId xmlns:a16="http://schemas.microsoft.com/office/drawing/2014/main" val="513811538"/>
                  </a:ext>
                </a:extLst>
              </a:tr>
              <a:tr h="172100">
                <a:tc>
                  <a:txBody>
                    <a:bodyPr/>
                    <a:lstStyle/>
                    <a:p>
                      <a:r>
                        <a:rPr lang="en-AU" sz="1100" b="1" dirty="0">
                          <a:solidFill>
                            <a:schemeClr val="tx2"/>
                          </a:solidFill>
                        </a:rPr>
                        <a:t>Youth unemployment rate</a:t>
                      </a:r>
                    </a:p>
                  </a:txBody>
                  <a:tcPr anchor="ctr"/>
                </a:tc>
                <a:tc>
                  <a:txBody>
                    <a:bodyPr/>
                    <a:lstStyle/>
                    <a:p>
                      <a:pPr algn="r"/>
                      <a:r>
                        <a:rPr lang="en-AU" sz="1100" b="0" dirty="0">
                          <a:solidFill>
                            <a:schemeClr val="tx2"/>
                          </a:solidFill>
                        </a:rPr>
                        <a:t>10.8%</a:t>
                      </a:r>
                    </a:p>
                  </a:txBody>
                  <a:tcPr anchor="ctr"/>
                </a:tc>
                <a:tc>
                  <a:txBody>
                    <a:bodyPr/>
                    <a:lstStyle/>
                    <a:p>
                      <a:pPr algn="r"/>
                      <a:r>
                        <a:rPr lang="en-AU" sz="1100" b="0" dirty="0">
                          <a:solidFill>
                            <a:schemeClr val="tx2"/>
                          </a:solidFill>
                        </a:rPr>
                        <a:t>7.8%</a:t>
                      </a:r>
                    </a:p>
                  </a:txBody>
                  <a:tcPr anchor="ctr"/>
                </a:tc>
                <a:extLst>
                  <a:ext uri="{0D108BD9-81ED-4DB2-BD59-A6C34878D82A}">
                    <a16:rowId xmlns:a16="http://schemas.microsoft.com/office/drawing/2014/main" val="4271202284"/>
                  </a:ext>
                </a:extLst>
              </a:tr>
            </a:tbl>
          </a:graphicData>
        </a:graphic>
      </p:graphicFrame>
      <p:pic>
        <p:nvPicPr>
          <p:cNvPr id="14" name="Picture 13" descr="A map of Western Melbourne. ">
            <a:extLst>
              <a:ext uri="{FF2B5EF4-FFF2-40B4-BE49-F238E27FC236}">
                <a16:creationId xmlns:a16="http://schemas.microsoft.com/office/drawing/2014/main" id="{CE28E081-ACCA-5EE9-8328-764FE977D50C}"/>
              </a:ext>
            </a:extLst>
          </p:cNvPr>
          <p:cNvPicPr>
            <a:picLocks noChangeAspect="1"/>
          </p:cNvPicPr>
          <p:nvPr/>
        </p:nvPicPr>
        <p:blipFill>
          <a:blip r:embed="rId7"/>
          <a:stretch>
            <a:fillRect/>
          </a:stretch>
        </p:blipFill>
        <p:spPr>
          <a:xfrm>
            <a:off x="5564649" y="1038922"/>
            <a:ext cx="3472819" cy="3071834"/>
          </a:xfrm>
          <a:prstGeom prst="rect">
            <a:avLst/>
          </a:prstGeom>
        </p:spPr>
      </p:pic>
      <p:sp>
        <p:nvSpPr>
          <p:cNvPr id="12" name="Rectangle: Rounded Corners 11">
            <a:extLst>
              <a:ext uri="{FF2B5EF4-FFF2-40B4-BE49-F238E27FC236}">
                <a16:creationId xmlns:a16="http://schemas.microsoft.com/office/drawing/2014/main" id="{62AD802D-A3BF-836C-3656-7D9E838CFF9B}"/>
              </a:ext>
            </a:extLst>
          </p:cNvPr>
          <p:cNvSpPr/>
          <p:nvPr/>
        </p:nvSpPr>
        <p:spPr bwMode="auto">
          <a:xfrm>
            <a:off x="443911" y="4958351"/>
            <a:ext cx="4208040" cy="1039433"/>
          </a:xfrm>
          <a:prstGeom prst="roundRect">
            <a:avLst>
              <a:gd name="adj" fmla="val 2097"/>
            </a:avLst>
          </a:prstGeom>
          <a:solidFill>
            <a:schemeClr val="tx2"/>
          </a:solidFill>
        </p:spPr>
        <p:txBody>
          <a:bodyPr wrap="square" lIns="900000" tIns="144000" rIns="180000" bIns="144000" anchor="ctr">
            <a:spAutoFit/>
          </a:bodyPr>
          <a:lstStyle/>
          <a:p>
            <a:r>
              <a:rPr lang="en-AU" sz="1200" b="1" kern="0" dirty="0">
                <a:solidFill>
                  <a:schemeClr val="bg1"/>
                </a:solidFill>
              </a:rPr>
              <a:t>The Western Melbourne case study focuses on how the Local Jobs Program has worked on improving coordination with Employment Services Providers.</a:t>
            </a:r>
          </a:p>
        </p:txBody>
      </p:sp>
      <p:sp>
        <p:nvSpPr>
          <p:cNvPr id="3" name="Freeform 4">
            <a:extLst>
              <a:ext uri="{FF2B5EF4-FFF2-40B4-BE49-F238E27FC236}">
                <a16:creationId xmlns:a16="http://schemas.microsoft.com/office/drawing/2014/main" id="{C06858A4-C095-3F66-7A5F-6627F5EED2B0}"/>
              </a:ext>
              <a:ext uri="{C183D7F6-B498-43B3-948B-1728B52AA6E4}">
                <adec:decorative xmlns:adec="http://schemas.microsoft.com/office/drawing/2017/decorative" val="1"/>
              </a:ext>
            </a:extLst>
          </p:cNvPr>
          <p:cNvSpPr/>
          <p:nvPr/>
        </p:nvSpPr>
        <p:spPr>
          <a:xfrm>
            <a:off x="625687" y="5221322"/>
            <a:ext cx="496030" cy="496028"/>
          </a:xfrm>
          <a:custGeom>
            <a:avLst/>
            <a:gdLst/>
            <a:ahLst/>
            <a:cxnLst/>
            <a:rect l="l" t="t" r="r" b="b"/>
            <a:pathLst>
              <a:path w="951571" h="951571">
                <a:moveTo>
                  <a:pt x="0" y="0"/>
                </a:moveTo>
                <a:lnTo>
                  <a:pt x="951570" y="0"/>
                </a:lnTo>
                <a:lnTo>
                  <a:pt x="951570" y="951571"/>
                </a:lnTo>
                <a:lnTo>
                  <a:pt x="0" y="951571"/>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AU" dirty="0"/>
          </a:p>
        </p:txBody>
      </p:sp>
      <p:sp>
        <p:nvSpPr>
          <p:cNvPr id="17" name="Content Placeholder 4">
            <a:extLst>
              <a:ext uri="{FF2B5EF4-FFF2-40B4-BE49-F238E27FC236}">
                <a16:creationId xmlns:a16="http://schemas.microsoft.com/office/drawing/2014/main" id="{0E0932B4-FD68-CB4C-7B5E-E38BBC76D981}"/>
              </a:ext>
            </a:extLst>
          </p:cNvPr>
          <p:cNvSpPr>
            <a:spLocks noGrp="1"/>
          </p:cNvSpPr>
          <p:nvPr>
            <p:ph sz="quarter" idx="22"/>
          </p:nvPr>
        </p:nvSpPr>
        <p:spPr>
          <a:xfrm>
            <a:off x="436038" y="1504605"/>
            <a:ext cx="4215913" cy="3238872"/>
          </a:xfrm>
        </p:spPr>
        <p:txBody>
          <a:bodyPr vert="horz" lIns="72000" tIns="72000" rIns="72000" bIns="72000" rtlCol="0" anchor="t">
            <a:noAutofit/>
          </a:bodyPr>
          <a:lstStyle/>
          <a:p>
            <a:pPr>
              <a:lnSpc>
                <a:spcPct val="110000"/>
              </a:lnSpc>
              <a:spcAft>
                <a:spcPts val="1200"/>
              </a:spcAft>
            </a:pPr>
            <a:r>
              <a:rPr lang="en-AU" sz="1100" dirty="0">
                <a:ea typeface="Roboto" panose="02000000000000000000" pitchFamily="2" charset="0"/>
                <a:cs typeface="Roboto" panose="02000000000000000000" pitchFamily="2" charset="0"/>
              </a:rPr>
              <a:t>The Western Melbourne Employment Region begins about five kilometres from the Melbourne CBD and stretches to the border of regional Victoria. It covers inner city suburbs such as Footscray and Altona, a large swathe of Melbourne’s expansive heavy industry and warehousing districts, and growth corridor outer suburbs including Melton, Werribee and Truganina. </a:t>
            </a:r>
          </a:p>
          <a:p>
            <a:pPr>
              <a:lnSpc>
                <a:spcPct val="110000"/>
              </a:lnSpc>
              <a:spcAft>
                <a:spcPts val="1200"/>
              </a:spcAft>
            </a:pPr>
            <a:r>
              <a:rPr lang="en-AU" sz="1100" dirty="0">
                <a:ea typeface="Roboto" panose="02000000000000000000" pitchFamily="2" charset="0"/>
                <a:cs typeface="Roboto" panose="02000000000000000000" pitchFamily="2" charset="0"/>
              </a:rPr>
              <a:t>The region’s population, workforce and industry base has grown significantly over the past decade. However, stakeholders consulted in the research shared the view that Western Melbourne has not received as much public investment in infrastructure compared to the Eastern and Southern suburbs.</a:t>
            </a:r>
          </a:p>
          <a:p>
            <a:pPr>
              <a:lnSpc>
                <a:spcPct val="110000"/>
              </a:lnSpc>
              <a:spcAft>
                <a:spcPts val="1200"/>
              </a:spcAft>
            </a:pPr>
            <a:r>
              <a:rPr lang="en-AU" sz="1100" dirty="0">
                <a:ea typeface="Roboto" panose="02000000000000000000" pitchFamily="2" charset="0"/>
                <a:cs typeface="Roboto" panose="02000000000000000000" pitchFamily="2" charset="0"/>
              </a:rPr>
              <a:t>Industries that have grown the fastest in the past decade are professional, scientific and technical services, and health care and social assistance. The workforce of these industries have almost doubled over this time.</a:t>
            </a:r>
          </a:p>
        </p:txBody>
      </p:sp>
      <p:sp>
        <p:nvSpPr>
          <p:cNvPr id="11" name="Text Placeholder 10">
            <a:extLst>
              <a:ext uri="{FF2B5EF4-FFF2-40B4-BE49-F238E27FC236}">
                <a16:creationId xmlns:a16="http://schemas.microsoft.com/office/drawing/2014/main" id="{D21EA630-A562-772F-3421-6244587763CE}"/>
              </a:ext>
            </a:extLst>
          </p:cNvPr>
          <p:cNvSpPr>
            <a:spLocks noGrp="1"/>
          </p:cNvSpPr>
          <p:nvPr>
            <p:ph type="body" sz="quarter" idx="16"/>
          </p:nvPr>
        </p:nvSpPr>
        <p:spPr>
          <a:solidFill>
            <a:srgbClr val="F2F0E9"/>
          </a:solidFill>
        </p:spPr>
        <p:txBody>
          <a:bodyPr lIns="144000" rIns="144000"/>
          <a:lstStyle/>
          <a:p>
            <a:r>
              <a:rPr lang="en-AU" sz="1400" b="1" dirty="0">
                <a:ea typeface="Roboto" panose="02000000000000000000" pitchFamily="2" charset="0"/>
                <a:cs typeface="Roboto" panose="02000000000000000000" pitchFamily="2" charset="0"/>
              </a:rPr>
              <a:t>Regional snapshot</a:t>
            </a:r>
          </a:p>
        </p:txBody>
      </p:sp>
      <p:sp>
        <p:nvSpPr>
          <p:cNvPr id="2" name="Title 1">
            <a:extLst>
              <a:ext uri="{FF2B5EF4-FFF2-40B4-BE49-F238E27FC236}">
                <a16:creationId xmlns:a16="http://schemas.microsoft.com/office/drawing/2014/main" id="{B9467678-D0E8-EB83-E752-854BB4DBBDD0}"/>
              </a:ext>
            </a:extLst>
          </p:cNvPr>
          <p:cNvSpPr>
            <a:spLocks noGrp="1"/>
          </p:cNvSpPr>
          <p:nvPr>
            <p:ph type="title"/>
          </p:nvPr>
        </p:nvSpPr>
        <p:spPr/>
        <p:txBody>
          <a:bodyPr vert="horz"/>
          <a:lstStyle/>
          <a:p>
            <a:r>
              <a:rPr lang="en-AU" b="1" dirty="0"/>
              <a:t>Case study 3: Western Melbourne.</a:t>
            </a:r>
            <a:r>
              <a:rPr lang="en-AU" dirty="0"/>
              <a:t> Improving coordination between Employment Services Providers, training providers and employers </a:t>
            </a:r>
          </a:p>
        </p:txBody>
      </p:sp>
      <p:sp>
        <p:nvSpPr>
          <p:cNvPr id="7" name="Slide Number Placeholder 6">
            <a:extLst>
              <a:ext uri="{FF2B5EF4-FFF2-40B4-BE49-F238E27FC236}">
                <a16:creationId xmlns:a16="http://schemas.microsoft.com/office/drawing/2014/main" id="{3036B8C1-F45C-20B1-5121-E0CDBFFC64C5}"/>
              </a:ext>
            </a:extLst>
          </p:cNvPr>
          <p:cNvSpPr>
            <a:spLocks noGrp="1"/>
          </p:cNvSpPr>
          <p:nvPr>
            <p:ph type="sldNum" sz="quarter" idx="25"/>
          </p:nvPr>
        </p:nvSpPr>
        <p:spPr/>
        <p:txBody>
          <a:bodyPr/>
          <a:lstStyle/>
          <a:p>
            <a:pPr algn="r"/>
            <a:fld id="{31DA3BC9-E790-4181-9E03-5E49C268FA52}" type="slidenum">
              <a:rPr lang="en-AU" sz="1100" smtClean="0"/>
              <a:pPr algn="r"/>
              <a:t>38</a:t>
            </a:fld>
            <a:r>
              <a:rPr lang="en-AU" sz="1100" dirty="0"/>
              <a:t>  </a:t>
            </a:r>
          </a:p>
        </p:txBody>
      </p:sp>
    </p:spTree>
    <p:extLst>
      <p:ext uri="{BB962C8B-B14F-4D97-AF65-F5344CB8AC3E}">
        <p14:creationId xmlns:p14="http://schemas.microsoft.com/office/powerpoint/2010/main" val="371365122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4">
            <a:extLst>
              <a:ext uri="{FF2B5EF4-FFF2-40B4-BE49-F238E27FC236}">
                <a16:creationId xmlns:a16="http://schemas.microsoft.com/office/drawing/2014/main" id="{D49D7AA8-756F-3A14-21D0-50A6A02FF72D}"/>
              </a:ext>
            </a:extLst>
          </p:cNvPr>
          <p:cNvSpPr txBox="1">
            <a:spLocks/>
          </p:cNvSpPr>
          <p:nvPr/>
        </p:nvSpPr>
        <p:spPr>
          <a:xfrm>
            <a:off x="5254049" y="1504604"/>
            <a:ext cx="4215913" cy="3759854"/>
          </a:xfrm>
          <a:prstGeom prst="rect">
            <a:avLst/>
          </a:prstGeom>
        </p:spPr>
        <p:txBody>
          <a:bodyPr vert="horz" lIns="72000" tIns="72000" rIns="72000" bIns="72000" rtlCol="0" anchor="t">
            <a:noAutofit/>
          </a:bodyPr>
          <a:lstStyle>
            <a:lvl1pPr marL="0" indent="0" algn="l" rtl="0" eaLnBrk="1" fontAlgn="base" hangingPunct="1">
              <a:spcBef>
                <a:spcPct val="0"/>
              </a:spcBef>
              <a:spcAft>
                <a:spcPts val="600"/>
              </a:spcAft>
              <a:buClr>
                <a:schemeClr val="bg2"/>
              </a:buClr>
              <a:buFont typeface="Arial" panose="020B0604020202020204" pitchFamily="34" charset="0"/>
              <a:buNone/>
              <a:defRPr sz="1400">
                <a:solidFill>
                  <a:schemeClr val="tx2"/>
                </a:solidFill>
                <a:latin typeface="+mn-lt"/>
                <a:ea typeface="+mn-ea"/>
                <a:cs typeface="+mn-cs"/>
              </a:defRPr>
            </a:lvl1pPr>
            <a:lvl2pPr marL="176213" indent="-176213" algn="l" rtl="0" eaLnBrk="1" fontAlgn="base" hangingPunct="1">
              <a:spcBef>
                <a:spcPct val="0"/>
              </a:spcBef>
              <a:spcAft>
                <a:spcPts val="600"/>
              </a:spcAft>
              <a:buClr>
                <a:schemeClr val="bg2"/>
              </a:buClr>
              <a:buFont typeface="Arial" panose="020B0604020202020204" pitchFamily="34" charset="0"/>
              <a:buChar char="•"/>
              <a:defRPr sz="1400" baseline="0">
                <a:solidFill>
                  <a:schemeClr val="tx2"/>
                </a:solidFill>
                <a:latin typeface="+mn-lt"/>
                <a:ea typeface="+mn-ea"/>
              </a:defRPr>
            </a:lvl2pPr>
            <a:lvl3pPr marL="360363" indent="-176213" algn="l" rtl="0" eaLnBrk="1" fontAlgn="base" hangingPunct="1">
              <a:spcBef>
                <a:spcPct val="0"/>
              </a:spcBef>
              <a:spcAft>
                <a:spcPts val="600"/>
              </a:spcAft>
              <a:buClr>
                <a:schemeClr val="bg2"/>
              </a:buClr>
              <a:buFont typeface="Courier New" panose="02070309020205020404" pitchFamily="49" charset="0"/>
              <a:buChar char="o"/>
              <a:defRPr sz="1400">
                <a:solidFill>
                  <a:schemeClr val="tx2"/>
                </a:solidFill>
                <a:latin typeface="+mn-lt"/>
                <a:ea typeface="+mn-ea"/>
              </a:defRPr>
            </a:lvl3pPr>
            <a:lvl4pPr marL="538163" indent="-176213" algn="l" rtl="0" eaLnBrk="1" fontAlgn="base" hangingPunct="1">
              <a:spcBef>
                <a:spcPct val="0"/>
              </a:spcBef>
              <a:spcAft>
                <a:spcPts val="600"/>
              </a:spcAft>
              <a:buClr>
                <a:schemeClr val="bg2"/>
              </a:buClr>
              <a:buFont typeface="Arial" panose="020B0604020202020204" pitchFamily="34" charset="0"/>
              <a:buChar char="−"/>
              <a:defRPr sz="1400">
                <a:solidFill>
                  <a:schemeClr val="tx2"/>
                </a:solidFill>
                <a:latin typeface="+mn-lt"/>
                <a:ea typeface="+mn-ea"/>
              </a:defRPr>
            </a:lvl4pPr>
            <a:lvl5pPr marL="714375" indent="-179388" algn="l" rtl="0" eaLnBrk="1" fontAlgn="base" hangingPunct="1">
              <a:spcBef>
                <a:spcPct val="0"/>
              </a:spcBef>
              <a:spcAft>
                <a:spcPts val="600"/>
              </a:spcAft>
              <a:buClr>
                <a:schemeClr val="bg2"/>
              </a:buClr>
              <a:buFont typeface="Arial" panose="020B0604020202020204" pitchFamily="34" charset="0"/>
              <a:buChar char="•"/>
              <a:defRPr sz="1400">
                <a:solidFill>
                  <a:schemeClr val="tx2"/>
                </a:solidFill>
                <a:latin typeface="+mn-lt"/>
                <a:ea typeface="+mn-ea"/>
              </a:defRPr>
            </a:lvl5pPr>
            <a:lvl6pPr marL="898525" indent="-179388" algn="l" rtl="0" eaLnBrk="1" fontAlgn="base" hangingPunct="1">
              <a:spcBef>
                <a:spcPct val="0"/>
              </a:spcBef>
              <a:spcAft>
                <a:spcPts val="600"/>
              </a:spcAft>
              <a:buClr>
                <a:schemeClr val="bg2"/>
              </a:buClr>
              <a:buFont typeface="Courier New" panose="02070309020205020404" pitchFamily="49" charset="0"/>
              <a:buChar char="o"/>
              <a:defRPr sz="1400">
                <a:solidFill>
                  <a:schemeClr val="tx2"/>
                </a:solidFill>
                <a:latin typeface="+mn-lt"/>
                <a:ea typeface="+mn-ea"/>
              </a:defRPr>
            </a:lvl6pPr>
            <a:lvl7pPr marL="1076325" indent="-179388" algn="l" rtl="0" eaLnBrk="1" fontAlgn="base" hangingPunct="1">
              <a:spcBef>
                <a:spcPct val="0"/>
              </a:spcBef>
              <a:spcAft>
                <a:spcPts val="600"/>
              </a:spcAft>
              <a:buClr>
                <a:schemeClr val="bg2"/>
              </a:buClr>
              <a:buFont typeface="Arial" pitchFamily="34" charset="0"/>
              <a:buChar char="–"/>
              <a:defRPr sz="1400">
                <a:solidFill>
                  <a:schemeClr val="tx2"/>
                </a:solidFill>
                <a:latin typeface="+mn-lt"/>
                <a:ea typeface="+mn-ea"/>
              </a:defRPr>
            </a:lvl7pPr>
            <a:lvl8pPr marL="1252538" indent="-179388" algn="l" rtl="0" eaLnBrk="1" fontAlgn="base" hangingPunct="1">
              <a:spcBef>
                <a:spcPct val="0"/>
              </a:spcBef>
              <a:spcAft>
                <a:spcPts val="600"/>
              </a:spcAft>
              <a:buClr>
                <a:schemeClr val="bg2"/>
              </a:buClr>
              <a:buFont typeface="Arial" panose="020B0604020202020204" pitchFamily="34" charset="0"/>
              <a:buChar char="•"/>
              <a:defRPr sz="1400">
                <a:solidFill>
                  <a:schemeClr val="tx2"/>
                </a:solidFill>
                <a:latin typeface="+mn-lt"/>
                <a:ea typeface="+mn-ea"/>
              </a:defRPr>
            </a:lvl8pPr>
            <a:lvl9pPr marL="1436688" indent="-179388" algn="l" rtl="0" eaLnBrk="1" fontAlgn="base" hangingPunct="1">
              <a:spcBef>
                <a:spcPct val="0"/>
              </a:spcBef>
              <a:spcAft>
                <a:spcPts val="600"/>
              </a:spcAft>
              <a:buClr>
                <a:schemeClr val="bg2"/>
              </a:buClr>
              <a:buFont typeface="Courier New" panose="02070309020205020404" pitchFamily="49" charset="0"/>
              <a:buChar char="o"/>
              <a:defRPr sz="1400">
                <a:solidFill>
                  <a:schemeClr val="tx2"/>
                </a:solidFill>
                <a:latin typeface="+mn-lt"/>
                <a:ea typeface="+mn-ea"/>
              </a:defRPr>
            </a:lvl9pPr>
          </a:lstStyle>
          <a:p>
            <a:pPr>
              <a:buClr>
                <a:srgbClr val="B2BB1E"/>
              </a:buClr>
              <a:defRPr/>
            </a:pPr>
            <a:r>
              <a:rPr lang="en-AU" sz="1100" b="1" kern="0" dirty="0">
                <a:solidFill>
                  <a:srgbClr val="002D62"/>
                </a:solidFill>
                <a:ea typeface="Roboto" panose="02000000000000000000" pitchFamily="2" charset="0"/>
                <a:cs typeface="Roboto" panose="02000000000000000000" pitchFamily="2" charset="0"/>
              </a:rPr>
              <a:t>Western Melbourne has a very busy services system compared to some of the rural areas included in this research.</a:t>
            </a:r>
            <a:r>
              <a:rPr lang="en-AU" sz="1100" kern="0" dirty="0">
                <a:solidFill>
                  <a:srgbClr val="002D62"/>
                </a:solidFill>
                <a:ea typeface="Roboto" panose="02000000000000000000" pitchFamily="2" charset="0"/>
                <a:cs typeface="Roboto" panose="02000000000000000000" pitchFamily="2" charset="0"/>
              </a:rPr>
              <a:t> There are many government and non-government programs and initiatives in the region responding to labour market challenges, some of </a:t>
            </a:r>
            <a:r>
              <a:rPr lang="en-AU" sz="1100" kern="0" dirty="0">
                <a:ea typeface="Roboto" panose="02000000000000000000" pitchFamily="2" charset="0"/>
                <a:cs typeface="Roboto" panose="02000000000000000000" pitchFamily="2" charset="0"/>
              </a:rPr>
              <a:t>which the Local Jobs Program is directly involved in:</a:t>
            </a:r>
          </a:p>
          <a:p>
            <a:pPr marL="171450" marR="0" lvl="0" indent="-171450" defTabSz="914400" latinLnBrk="0">
              <a:lnSpc>
                <a:spcPct val="110000"/>
              </a:lnSpc>
              <a:buClr>
                <a:schemeClr val="tx2"/>
              </a:buClr>
              <a:buSzPct val="100000"/>
              <a:buFont typeface="Arial" panose="020B0604020202020204" pitchFamily="34" charset="0"/>
              <a:buChar char="•"/>
              <a:tabLst/>
              <a:defRPr/>
            </a:pPr>
            <a:r>
              <a:rPr lang="en-AU" sz="1100" dirty="0">
                <a:latin typeface="Arial" panose="020B0604020202020204" pitchFamily="34" charset="0"/>
              </a:rPr>
              <a:t>The Wyndham Employment Trial run by the Centre for Policy Development (CPD) helps humanitarian migrants access employment. The CPD is represented on the Taskforce.</a:t>
            </a:r>
          </a:p>
          <a:p>
            <a:pPr marL="171450" indent="-171450">
              <a:lnSpc>
                <a:spcPct val="110000"/>
              </a:lnSpc>
              <a:buClr>
                <a:schemeClr val="tx2"/>
              </a:buClr>
              <a:buSzPct val="100000"/>
              <a:buFont typeface="Arial" panose="020B0604020202020204" pitchFamily="34" charset="0"/>
              <a:buChar char="•"/>
              <a:defRPr/>
            </a:pPr>
            <a:r>
              <a:rPr lang="en-AU" sz="1100" dirty="0">
                <a:latin typeface="Arial" panose="020B0604020202020204" pitchFamily="34" charset="0"/>
              </a:rPr>
              <a:t>A Victorian Government Skills and Jobs Centre is located in Footscray, which aims to help workers find work in new industries. This initiative is also represented on the Taskforce.</a:t>
            </a:r>
          </a:p>
          <a:p>
            <a:pPr marL="171450" marR="0" lvl="0" indent="-171450" defTabSz="914400" latinLnBrk="0">
              <a:lnSpc>
                <a:spcPct val="110000"/>
              </a:lnSpc>
              <a:buClr>
                <a:schemeClr val="tx2"/>
              </a:buClr>
              <a:buSzPct val="100000"/>
              <a:buFont typeface="Arial" panose="020B0604020202020204" pitchFamily="34" charset="0"/>
              <a:buChar char="•"/>
              <a:tabLst/>
              <a:defRPr/>
            </a:pPr>
            <a:r>
              <a:rPr lang="en-AU" sz="1100" dirty="0">
                <a:latin typeface="Arial" panose="020B0604020202020204" pitchFamily="34" charset="0"/>
              </a:rPr>
              <a:t>The West of Melbourne Economic Development Alliance (WoMEDA) of Victoria University aims to support job creation in Western Melbourne.</a:t>
            </a:r>
          </a:p>
          <a:p>
            <a:pPr marL="171450" marR="0" lvl="0" indent="-171450" defTabSz="914400" latinLnBrk="0">
              <a:lnSpc>
                <a:spcPct val="110000"/>
              </a:lnSpc>
              <a:buClr>
                <a:schemeClr val="tx2"/>
              </a:buClr>
              <a:buSzPct val="100000"/>
              <a:buFont typeface="Arial" panose="020B0604020202020204" pitchFamily="34" charset="0"/>
              <a:buChar char="•"/>
              <a:tabLst/>
              <a:defRPr/>
            </a:pPr>
            <a:r>
              <a:rPr lang="en-AU" sz="1100" dirty="0">
                <a:latin typeface="Arial" panose="020B0604020202020204" pitchFamily="34" charset="0"/>
              </a:rPr>
              <a:t>Wyndham City Council runs Opportunity Wyndham, an initiative with local employers to increase access to jobs.</a:t>
            </a:r>
          </a:p>
          <a:p>
            <a:pPr marR="0" lvl="0" defTabSz="914400" rtl="0" eaLnBrk="1" fontAlgn="base" latinLnBrk="0" hangingPunct="1">
              <a:lnSpc>
                <a:spcPct val="110000"/>
              </a:lnSpc>
              <a:spcBef>
                <a:spcPct val="0"/>
              </a:spcBef>
              <a:spcAft>
                <a:spcPts val="0"/>
              </a:spcAft>
              <a:buClr>
                <a:schemeClr val="tx2"/>
              </a:buClr>
              <a:buSzPct val="100000"/>
              <a:tabLst/>
              <a:defRPr/>
            </a:pPr>
            <a:r>
              <a:rPr lang="en-AU" sz="1100" kern="0" dirty="0">
                <a:ea typeface="Roboto" panose="02000000000000000000" pitchFamily="2" charset="0"/>
                <a:cs typeface="Roboto" panose="02000000000000000000" pitchFamily="2" charset="0"/>
              </a:rPr>
              <a:t>While these initiatives share the Local Jobs Program’s focus on helping job seekers and employers overcome labour market challenges, they tend to focus on only part of the Western Melbourne region or a specific job seeker cohort (such as young people or humanitarian migrants). </a:t>
            </a:r>
          </a:p>
          <a:p>
            <a:endParaRPr lang="en-AU" sz="1100" kern="0" dirty="0">
              <a:ea typeface="Roboto" panose="02000000000000000000" pitchFamily="2" charset="0"/>
              <a:cs typeface="Roboto" panose="02000000000000000000" pitchFamily="2" charset="0"/>
            </a:endParaRPr>
          </a:p>
        </p:txBody>
      </p:sp>
      <p:sp>
        <p:nvSpPr>
          <p:cNvPr id="9" name="Text Placeholder 10">
            <a:extLst>
              <a:ext uri="{FF2B5EF4-FFF2-40B4-BE49-F238E27FC236}">
                <a16:creationId xmlns:a16="http://schemas.microsoft.com/office/drawing/2014/main" id="{50751805-F22D-853B-3724-0271837B42F5}"/>
              </a:ext>
            </a:extLst>
          </p:cNvPr>
          <p:cNvSpPr txBox="1">
            <a:spLocks/>
          </p:cNvSpPr>
          <p:nvPr/>
        </p:nvSpPr>
        <p:spPr>
          <a:xfrm>
            <a:off x="5254048" y="1038921"/>
            <a:ext cx="4215914" cy="388937"/>
          </a:xfrm>
          <a:prstGeom prst="rect">
            <a:avLst/>
          </a:prstGeom>
          <a:solidFill>
            <a:srgbClr val="F2F0E9"/>
          </a:solidFill>
        </p:spPr>
        <p:txBody>
          <a:bodyPr vert="horz" lIns="144000" tIns="72000" rIns="144000" bIns="72000" rtlCol="0">
            <a:noAutofit/>
          </a:bodyPr>
          <a:lstStyle>
            <a:lvl1pPr marL="0" indent="0" algn="l" rtl="0" eaLnBrk="1" fontAlgn="base" hangingPunct="1">
              <a:spcBef>
                <a:spcPct val="0"/>
              </a:spcBef>
              <a:spcAft>
                <a:spcPts val="0"/>
              </a:spcAft>
              <a:buClr>
                <a:schemeClr val="bg2"/>
              </a:buClr>
              <a:buFont typeface="Arial" panose="020B0604020202020204" pitchFamily="34" charset="0"/>
              <a:buNone/>
              <a:defRPr sz="2000">
                <a:solidFill>
                  <a:schemeClr val="tx2"/>
                </a:solidFill>
                <a:latin typeface="+mn-lt"/>
                <a:ea typeface="+mn-ea"/>
                <a:cs typeface="+mn-cs"/>
              </a:defRPr>
            </a:lvl1pPr>
            <a:lvl2pPr marL="176213" indent="-176213" algn="l" rtl="0" eaLnBrk="1" fontAlgn="base" hangingPunct="1">
              <a:spcBef>
                <a:spcPct val="0"/>
              </a:spcBef>
              <a:spcAft>
                <a:spcPts val="0"/>
              </a:spcAft>
              <a:buClr>
                <a:schemeClr val="bg2"/>
              </a:buClr>
              <a:buFont typeface="Arial" panose="020B0604020202020204" pitchFamily="34" charset="0"/>
              <a:buChar char="•"/>
              <a:defRPr sz="2000" baseline="0">
                <a:solidFill>
                  <a:schemeClr val="tx2"/>
                </a:solidFill>
                <a:latin typeface="+mn-lt"/>
                <a:ea typeface="+mn-ea"/>
              </a:defRPr>
            </a:lvl2pPr>
            <a:lvl3pPr marL="360363" indent="-176213" algn="l" rtl="0" eaLnBrk="1" fontAlgn="base" hangingPunct="1">
              <a:spcBef>
                <a:spcPct val="0"/>
              </a:spcBef>
              <a:spcAft>
                <a:spcPts val="0"/>
              </a:spcAft>
              <a:buClr>
                <a:schemeClr val="bg2"/>
              </a:buClr>
              <a:buFont typeface="Courier New" panose="02070309020205020404" pitchFamily="49" charset="0"/>
              <a:buChar char="o"/>
              <a:defRPr sz="2000">
                <a:solidFill>
                  <a:schemeClr val="tx2"/>
                </a:solidFill>
                <a:latin typeface="+mn-lt"/>
                <a:ea typeface="+mn-ea"/>
              </a:defRPr>
            </a:lvl3pPr>
            <a:lvl4pPr marL="0" indent="0" algn="l" rtl="0" eaLnBrk="1" fontAlgn="base" hangingPunct="1">
              <a:spcBef>
                <a:spcPct val="0"/>
              </a:spcBef>
              <a:spcAft>
                <a:spcPts val="0"/>
              </a:spcAft>
              <a:buClr>
                <a:schemeClr val="bg2"/>
              </a:buClr>
              <a:buFont typeface="Arial" panose="020B0604020202020204" pitchFamily="34" charset="0"/>
              <a:buNone/>
              <a:defRPr sz="2000">
                <a:solidFill>
                  <a:schemeClr val="tx2"/>
                </a:solidFill>
                <a:latin typeface="+mn-lt"/>
                <a:ea typeface="+mn-ea"/>
              </a:defRPr>
            </a:lvl4pPr>
            <a:lvl5pPr marL="0" indent="0" algn="l" rtl="0" eaLnBrk="1" fontAlgn="base" hangingPunct="1">
              <a:spcBef>
                <a:spcPct val="0"/>
              </a:spcBef>
              <a:spcAft>
                <a:spcPts val="0"/>
              </a:spcAft>
              <a:buClr>
                <a:schemeClr val="bg2"/>
              </a:buClr>
              <a:buFont typeface="Arial" panose="020B0604020202020204" pitchFamily="34" charset="0"/>
              <a:buNone/>
              <a:defRPr sz="2000">
                <a:solidFill>
                  <a:schemeClr val="tx2"/>
                </a:solidFill>
                <a:latin typeface="+mn-lt"/>
                <a:ea typeface="+mn-ea"/>
              </a:defRPr>
            </a:lvl5pPr>
            <a:lvl6pPr marL="0" indent="0" algn="l" rtl="0" eaLnBrk="1" fontAlgn="base" hangingPunct="1">
              <a:spcBef>
                <a:spcPct val="0"/>
              </a:spcBef>
              <a:spcAft>
                <a:spcPts val="600"/>
              </a:spcAft>
              <a:buClr>
                <a:schemeClr val="bg2"/>
              </a:buClr>
              <a:buFont typeface="Courier New" panose="02070309020205020404" pitchFamily="49" charset="0"/>
              <a:buNone/>
              <a:defRPr sz="2000">
                <a:solidFill>
                  <a:schemeClr val="tx2"/>
                </a:solidFill>
                <a:latin typeface="+mn-lt"/>
                <a:ea typeface="+mn-ea"/>
              </a:defRPr>
            </a:lvl6pPr>
            <a:lvl7pPr marL="0" indent="0" algn="l" rtl="0" eaLnBrk="1" fontAlgn="base" hangingPunct="1">
              <a:spcBef>
                <a:spcPct val="0"/>
              </a:spcBef>
              <a:spcAft>
                <a:spcPts val="600"/>
              </a:spcAft>
              <a:buClr>
                <a:schemeClr val="bg2"/>
              </a:buClr>
              <a:buFont typeface="Arial" pitchFamily="34" charset="0"/>
              <a:buNone/>
              <a:defRPr sz="2000">
                <a:solidFill>
                  <a:schemeClr val="tx2"/>
                </a:solidFill>
                <a:latin typeface="+mn-lt"/>
                <a:ea typeface="+mn-ea"/>
              </a:defRPr>
            </a:lvl7pPr>
            <a:lvl8pPr marL="0" indent="0" algn="l" rtl="0" eaLnBrk="1" fontAlgn="base" hangingPunct="1">
              <a:spcBef>
                <a:spcPct val="0"/>
              </a:spcBef>
              <a:spcAft>
                <a:spcPts val="600"/>
              </a:spcAft>
              <a:buClr>
                <a:schemeClr val="bg2"/>
              </a:buClr>
              <a:buFont typeface="Arial" panose="020B0604020202020204" pitchFamily="34" charset="0"/>
              <a:buNone/>
              <a:defRPr sz="2000">
                <a:solidFill>
                  <a:schemeClr val="tx2"/>
                </a:solidFill>
                <a:latin typeface="+mn-lt"/>
                <a:ea typeface="+mn-ea"/>
              </a:defRPr>
            </a:lvl8pPr>
            <a:lvl9pPr marL="0" indent="0" algn="l" rtl="0" eaLnBrk="1" fontAlgn="base" hangingPunct="1">
              <a:spcBef>
                <a:spcPct val="0"/>
              </a:spcBef>
              <a:spcAft>
                <a:spcPts val="600"/>
              </a:spcAft>
              <a:buClr>
                <a:schemeClr val="bg2"/>
              </a:buClr>
              <a:buFont typeface="Courier New" panose="02070309020205020404" pitchFamily="49" charset="0"/>
              <a:buNone/>
              <a:defRPr sz="1600">
                <a:solidFill>
                  <a:schemeClr val="tx2"/>
                </a:solidFill>
                <a:latin typeface="+mn-lt"/>
                <a:ea typeface="+mn-ea"/>
              </a:defRPr>
            </a:lvl9pPr>
          </a:lstStyle>
          <a:p>
            <a:r>
              <a:rPr lang="en-AU" sz="1400" b="1" kern="0" dirty="0">
                <a:ea typeface="Roboto" panose="02000000000000000000" pitchFamily="2" charset="0"/>
                <a:cs typeface="Roboto" panose="02000000000000000000" pitchFamily="2" charset="0"/>
              </a:rPr>
              <a:t>Local responses</a:t>
            </a:r>
          </a:p>
        </p:txBody>
      </p:sp>
      <p:sp>
        <p:nvSpPr>
          <p:cNvPr id="10" name="Isosceles Triangle 9">
            <a:extLst>
              <a:ext uri="{FF2B5EF4-FFF2-40B4-BE49-F238E27FC236}">
                <a16:creationId xmlns:a16="http://schemas.microsoft.com/office/drawing/2014/main" id="{74704F9F-537F-16AF-4672-06B07C17474F}"/>
              </a:ext>
              <a:ext uri="{C183D7F6-B498-43B3-948B-1728B52AA6E4}">
                <adec:decorative xmlns:adec="http://schemas.microsoft.com/office/drawing/2017/decorative" val="1"/>
              </a:ext>
            </a:extLst>
          </p:cNvPr>
          <p:cNvSpPr/>
          <p:nvPr/>
        </p:nvSpPr>
        <p:spPr bwMode="auto">
          <a:xfrm rot="5400000">
            <a:off x="4754375" y="1068389"/>
            <a:ext cx="388936" cy="330004"/>
          </a:xfrm>
          <a:prstGeom prst="triangle">
            <a:avLst>
              <a:gd name="adj" fmla="val 47664"/>
            </a:avLst>
          </a:prstGeom>
          <a:solidFill>
            <a:srgbClr val="006FBA"/>
          </a:solidFill>
          <a:ln w="9525" cap="flat" cmpd="sng" algn="ctr">
            <a:noFill/>
            <a:prstDash val="solid"/>
            <a:round/>
            <a:headEnd type="none" w="med" len="med"/>
            <a:tailEnd type="none" w="med" len="med"/>
          </a:ln>
          <a:effectLst/>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AU" sz="1000" b="1" i="0" u="none" strike="noStrike" cap="none" normalizeH="0" baseline="0" dirty="0">
              <a:ln>
                <a:noFill/>
              </a:ln>
              <a:solidFill>
                <a:schemeClr val="bg1"/>
              </a:solidFill>
              <a:effectLst/>
              <a:latin typeface="+mn-lt"/>
              <a:ea typeface="ＭＳ Ｐゴシック" pitchFamily="84" charset="-128"/>
            </a:endParaRPr>
          </a:p>
        </p:txBody>
      </p:sp>
      <p:sp>
        <p:nvSpPr>
          <p:cNvPr id="17" name="Content Placeholder 4">
            <a:extLst>
              <a:ext uri="{FF2B5EF4-FFF2-40B4-BE49-F238E27FC236}">
                <a16:creationId xmlns:a16="http://schemas.microsoft.com/office/drawing/2014/main" id="{0E0932B4-FD68-CB4C-7B5E-E38BBC76D981}"/>
              </a:ext>
            </a:extLst>
          </p:cNvPr>
          <p:cNvSpPr>
            <a:spLocks noGrp="1"/>
          </p:cNvSpPr>
          <p:nvPr>
            <p:ph sz="quarter" idx="22"/>
          </p:nvPr>
        </p:nvSpPr>
        <p:spPr>
          <a:xfrm>
            <a:off x="436038" y="1504604"/>
            <a:ext cx="4215913" cy="2813899"/>
          </a:xfrm>
        </p:spPr>
        <p:txBody>
          <a:bodyPr vert="horz" lIns="72000" tIns="72000" rIns="72000" bIns="72000" rtlCol="0" anchor="t">
            <a:noAutofit/>
          </a:bodyPr>
          <a:lstStyle/>
          <a:p>
            <a:pPr lvl="0">
              <a:lnSpc>
                <a:spcPct val="110000"/>
              </a:lnSpc>
              <a:buClr>
                <a:srgbClr val="B2BB1E"/>
              </a:buClr>
              <a:buSzPct val="120000"/>
              <a:defRPr/>
            </a:pPr>
            <a:r>
              <a:rPr lang="en-AU" sz="1100" b="1" dirty="0">
                <a:solidFill>
                  <a:srgbClr val="002D62"/>
                </a:solidFill>
                <a:ea typeface="Roboto" panose="02000000000000000000" pitchFamily="2" charset="0"/>
                <a:cs typeface="Roboto" panose="02000000000000000000" pitchFamily="2" charset="0"/>
              </a:rPr>
              <a:t>Western Melbourne is the only metro case study region in this research project.</a:t>
            </a:r>
            <a:r>
              <a:rPr lang="en-AU" sz="1100" dirty="0">
                <a:solidFill>
                  <a:srgbClr val="002D62"/>
                </a:solidFill>
                <a:ea typeface="Roboto" panose="02000000000000000000" pitchFamily="2" charset="0"/>
                <a:cs typeface="Roboto" panose="02000000000000000000" pitchFamily="2" charset="0"/>
              </a:rPr>
              <a:t> While geographically much smaller than the other case study regions, it is still highly diverse given that it includes inner city suburbs, industrial zones and outer suburb growth corridors. </a:t>
            </a:r>
          </a:p>
          <a:p>
            <a:pPr marR="0" lvl="0" defTabSz="914400" rtl="0" eaLnBrk="1" fontAlgn="base" latinLnBrk="0" hangingPunct="1">
              <a:lnSpc>
                <a:spcPct val="110000"/>
              </a:lnSpc>
              <a:spcBef>
                <a:spcPct val="0"/>
              </a:spcBef>
              <a:spcAft>
                <a:spcPts val="0"/>
              </a:spcAft>
              <a:buClr>
                <a:srgbClr val="B2BB1E"/>
              </a:buClr>
              <a:buSzPct val="120000"/>
              <a:tabLst/>
              <a:defRPr/>
            </a:pPr>
            <a:r>
              <a:rPr lang="en-AU" sz="1100" b="1" dirty="0">
                <a:solidFill>
                  <a:srgbClr val="002D62"/>
                </a:solidFill>
                <a:ea typeface="Roboto" panose="02000000000000000000" pitchFamily="2" charset="0"/>
                <a:cs typeface="Roboto" panose="02000000000000000000" pitchFamily="2" charset="0"/>
              </a:rPr>
              <a:t>The research identified several major labour market challenges in the region:</a:t>
            </a:r>
          </a:p>
          <a:p>
            <a:pPr marL="171450" lvl="0" indent="-171450">
              <a:lnSpc>
                <a:spcPct val="110000"/>
              </a:lnSpc>
              <a:buClr>
                <a:schemeClr val="tx2"/>
              </a:buClr>
              <a:buSzPct val="100000"/>
              <a:buFont typeface="Arial" panose="020B0604020202020204" pitchFamily="34" charset="0"/>
              <a:buChar char="•"/>
              <a:defRPr/>
            </a:pPr>
            <a:r>
              <a:rPr lang="en-AU" sz="1100" dirty="0">
                <a:latin typeface="Arial" panose="020B0604020202020204" pitchFamily="34" charset="0"/>
              </a:rPr>
              <a:t>One of the largest job seeker caseloads in Australia.</a:t>
            </a:r>
          </a:p>
          <a:p>
            <a:pPr marL="171450" lvl="0" indent="-171450">
              <a:lnSpc>
                <a:spcPct val="110000"/>
              </a:lnSpc>
              <a:buClr>
                <a:schemeClr val="tx2"/>
              </a:buClr>
              <a:buSzPct val="100000"/>
              <a:buFont typeface="Arial" panose="020B0604020202020204" pitchFamily="34" charset="0"/>
              <a:buChar char="•"/>
              <a:defRPr/>
            </a:pPr>
            <a:r>
              <a:rPr lang="en-AU" sz="1100" dirty="0">
                <a:latin typeface="Arial" panose="020B0604020202020204" pitchFamily="34" charset="0"/>
              </a:rPr>
              <a:t>Poor public transport infrastructure, particularly connecting residential areas to industrial zones. </a:t>
            </a:r>
          </a:p>
          <a:p>
            <a:pPr marL="171450" lvl="0" indent="-171450">
              <a:lnSpc>
                <a:spcPct val="110000"/>
              </a:lnSpc>
              <a:buClr>
                <a:schemeClr val="tx2"/>
              </a:buClr>
              <a:buSzPct val="100000"/>
              <a:buFont typeface="Arial" panose="020B0604020202020204" pitchFamily="34" charset="0"/>
              <a:buChar char="•"/>
              <a:defRPr/>
            </a:pPr>
            <a:r>
              <a:rPr lang="en-AU" sz="1100" dirty="0">
                <a:latin typeface="Arial" panose="020B0604020202020204" pitchFamily="34" charset="0"/>
              </a:rPr>
              <a:t>One of the most culturally diverse job seeker caseloads in the country and largest First Nations job seeker caseload in metro Melbourne, meaning a need for culturally safe and appropriate employment and other support services.</a:t>
            </a:r>
          </a:p>
        </p:txBody>
      </p:sp>
      <p:sp>
        <p:nvSpPr>
          <p:cNvPr id="12" name="Text Placeholder 10">
            <a:extLst>
              <a:ext uri="{FF2B5EF4-FFF2-40B4-BE49-F238E27FC236}">
                <a16:creationId xmlns:a16="http://schemas.microsoft.com/office/drawing/2014/main" id="{42C12834-8882-47C7-5DD8-D79FA8A678C5}"/>
              </a:ext>
            </a:extLst>
          </p:cNvPr>
          <p:cNvSpPr>
            <a:spLocks noGrp="1"/>
          </p:cNvSpPr>
          <p:nvPr>
            <p:ph type="body" sz="quarter" idx="16"/>
          </p:nvPr>
        </p:nvSpPr>
        <p:spPr>
          <a:xfrm>
            <a:off x="427725" y="1038921"/>
            <a:ext cx="4215914" cy="388937"/>
          </a:xfrm>
          <a:solidFill>
            <a:srgbClr val="EFEDE6"/>
          </a:solidFill>
        </p:spPr>
        <p:txBody>
          <a:bodyPr vert="horz" lIns="144000" tIns="72000" rIns="144000" bIns="72000" rtlCol="0">
            <a:noAutofit/>
          </a:bodyPr>
          <a:lstStyle/>
          <a:p>
            <a:pPr>
              <a:spcAft>
                <a:spcPts val="600"/>
              </a:spcAft>
              <a:buClr>
                <a:srgbClr val="B2BB1E"/>
              </a:buClr>
            </a:pPr>
            <a:r>
              <a:rPr lang="en-AU" sz="1400" b="1" dirty="0">
                <a:ea typeface="Roboto"/>
                <a:cs typeface="Roboto"/>
              </a:rPr>
              <a:t>Labour market challenges</a:t>
            </a:r>
          </a:p>
        </p:txBody>
      </p:sp>
      <p:sp>
        <p:nvSpPr>
          <p:cNvPr id="8" name="Title 1">
            <a:extLst>
              <a:ext uri="{FF2B5EF4-FFF2-40B4-BE49-F238E27FC236}">
                <a16:creationId xmlns:a16="http://schemas.microsoft.com/office/drawing/2014/main" id="{EB1FA4EC-7195-2AD9-1AE0-83E9544011BB}"/>
              </a:ext>
            </a:extLst>
          </p:cNvPr>
          <p:cNvSpPr>
            <a:spLocks noGrp="1"/>
          </p:cNvSpPr>
          <p:nvPr>
            <p:ph type="title"/>
          </p:nvPr>
        </p:nvSpPr>
        <p:spPr>
          <a:xfrm>
            <a:off x="435599" y="166746"/>
            <a:ext cx="9055425" cy="612000"/>
          </a:xfrm>
        </p:spPr>
        <p:txBody>
          <a:bodyPr vert="horz"/>
          <a:lstStyle/>
          <a:p>
            <a:r>
              <a:rPr lang="en-AU" dirty="0"/>
              <a:t>Context: Labour market challenges and local responses</a:t>
            </a:r>
          </a:p>
        </p:txBody>
      </p:sp>
      <p:sp>
        <p:nvSpPr>
          <p:cNvPr id="5" name="Slide Number Placeholder 4">
            <a:extLst>
              <a:ext uri="{FF2B5EF4-FFF2-40B4-BE49-F238E27FC236}">
                <a16:creationId xmlns:a16="http://schemas.microsoft.com/office/drawing/2014/main" id="{2B8F67A8-6E43-DB90-83E8-CD73973EFE73}"/>
              </a:ext>
            </a:extLst>
          </p:cNvPr>
          <p:cNvSpPr>
            <a:spLocks noGrp="1"/>
          </p:cNvSpPr>
          <p:nvPr>
            <p:ph type="sldNum" sz="quarter" idx="25"/>
          </p:nvPr>
        </p:nvSpPr>
        <p:spPr/>
        <p:txBody>
          <a:bodyPr/>
          <a:lstStyle/>
          <a:p>
            <a:pPr algn="r"/>
            <a:fld id="{31DA3BC9-E790-4181-9E03-5E49C268FA52}" type="slidenum">
              <a:rPr lang="en-AU" sz="1100" smtClean="0"/>
              <a:pPr algn="r"/>
              <a:t>39</a:t>
            </a:fld>
            <a:r>
              <a:rPr lang="en-AU" sz="1100" dirty="0"/>
              <a:t> </a:t>
            </a:r>
          </a:p>
        </p:txBody>
      </p:sp>
    </p:spTree>
    <p:extLst>
      <p:ext uri="{BB962C8B-B14F-4D97-AF65-F5344CB8AC3E}">
        <p14:creationId xmlns:p14="http://schemas.microsoft.com/office/powerpoint/2010/main" val="21906927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4">
            <a:extLst>
              <a:ext uri="{FF2B5EF4-FFF2-40B4-BE49-F238E27FC236}">
                <a16:creationId xmlns:a16="http://schemas.microsoft.com/office/drawing/2014/main" id="{FC8D2CDB-9716-01AD-7B59-E20C961EE0EF}"/>
              </a:ext>
            </a:extLst>
          </p:cNvPr>
          <p:cNvSpPr txBox="1">
            <a:spLocks/>
          </p:cNvSpPr>
          <p:nvPr/>
        </p:nvSpPr>
        <p:spPr>
          <a:xfrm>
            <a:off x="435599" y="1055715"/>
            <a:ext cx="9055423" cy="4247805"/>
          </a:xfrm>
          <a:prstGeom prst="rect">
            <a:avLst/>
          </a:prstGeom>
        </p:spPr>
        <p:txBody>
          <a:bodyPr vert="horz" lIns="0" tIns="0" rIns="0" bIns="0" rtlCol="0">
            <a:noAutofit/>
          </a:bodyPr>
          <a:lstStyle>
            <a:lvl1pPr marL="0" indent="0" algn="l" rtl="0" eaLnBrk="1" fontAlgn="base" hangingPunct="1">
              <a:spcBef>
                <a:spcPct val="0"/>
              </a:spcBef>
              <a:spcAft>
                <a:spcPts val="600"/>
              </a:spcAft>
              <a:buClr>
                <a:schemeClr val="bg2"/>
              </a:buClr>
              <a:buFont typeface="Arial" panose="020B0604020202020204" pitchFamily="34" charset="0"/>
              <a:buNone/>
              <a:defRPr sz="1400">
                <a:solidFill>
                  <a:schemeClr val="tx2"/>
                </a:solidFill>
                <a:latin typeface="+mn-lt"/>
                <a:ea typeface="+mn-ea"/>
                <a:cs typeface="+mn-cs"/>
              </a:defRPr>
            </a:lvl1pPr>
            <a:lvl2pPr marL="176213" indent="-176213" algn="l" rtl="0" eaLnBrk="1" fontAlgn="base" hangingPunct="1">
              <a:spcBef>
                <a:spcPct val="0"/>
              </a:spcBef>
              <a:spcAft>
                <a:spcPts val="600"/>
              </a:spcAft>
              <a:buClr>
                <a:schemeClr val="bg2"/>
              </a:buClr>
              <a:buFont typeface="Arial" panose="020B0604020202020204" pitchFamily="34" charset="0"/>
              <a:buChar char="•"/>
              <a:defRPr sz="1400" baseline="0">
                <a:solidFill>
                  <a:schemeClr val="tx2"/>
                </a:solidFill>
                <a:latin typeface="+mn-lt"/>
                <a:ea typeface="+mn-ea"/>
              </a:defRPr>
            </a:lvl2pPr>
            <a:lvl3pPr marL="360363" indent="-176213" algn="l" rtl="0" eaLnBrk="1" fontAlgn="base" hangingPunct="1">
              <a:spcBef>
                <a:spcPct val="0"/>
              </a:spcBef>
              <a:spcAft>
                <a:spcPts val="600"/>
              </a:spcAft>
              <a:buClr>
                <a:schemeClr val="bg2"/>
              </a:buClr>
              <a:buFont typeface="Courier New" panose="02070309020205020404" pitchFamily="49" charset="0"/>
              <a:buChar char="o"/>
              <a:defRPr sz="1400">
                <a:solidFill>
                  <a:schemeClr val="tx2"/>
                </a:solidFill>
                <a:latin typeface="+mn-lt"/>
                <a:ea typeface="+mn-ea"/>
              </a:defRPr>
            </a:lvl3pPr>
            <a:lvl4pPr marL="538163" indent="-176213" algn="l" rtl="0" eaLnBrk="1" fontAlgn="base" hangingPunct="1">
              <a:spcBef>
                <a:spcPct val="0"/>
              </a:spcBef>
              <a:spcAft>
                <a:spcPts val="600"/>
              </a:spcAft>
              <a:buClr>
                <a:schemeClr val="bg2"/>
              </a:buClr>
              <a:buFont typeface="Arial" panose="020B0604020202020204" pitchFamily="34" charset="0"/>
              <a:buChar char="−"/>
              <a:defRPr sz="1400">
                <a:solidFill>
                  <a:schemeClr val="tx2"/>
                </a:solidFill>
                <a:latin typeface="+mn-lt"/>
                <a:ea typeface="+mn-ea"/>
              </a:defRPr>
            </a:lvl4pPr>
            <a:lvl5pPr marL="714375" indent="-179388" algn="l" rtl="0" eaLnBrk="1" fontAlgn="base" hangingPunct="1">
              <a:spcBef>
                <a:spcPct val="0"/>
              </a:spcBef>
              <a:spcAft>
                <a:spcPts val="600"/>
              </a:spcAft>
              <a:buClr>
                <a:schemeClr val="bg2"/>
              </a:buClr>
              <a:buFont typeface="Arial" panose="020B0604020202020204" pitchFamily="34" charset="0"/>
              <a:buChar char="•"/>
              <a:defRPr sz="1400">
                <a:solidFill>
                  <a:schemeClr val="tx2"/>
                </a:solidFill>
                <a:latin typeface="+mn-lt"/>
                <a:ea typeface="+mn-ea"/>
              </a:defRPr>
            </a:lvl5pPr>
            <a:lvl6pPr marL="898525" indent="-179388" algn="l" rtl="0" eaLnBrk="1" fontAlgn="base" hangingPunct="1">
              <a:spcBef>
                <a:spcPct val="0"/>
              </a:spcBef>
              <a:spcAft>
                <a:spcPts val="600"/>
              </a:spcAft>
              <a:buClr>
                <a:schemeClr val="bg2"/>
              </a:buClr>
              <a:buFont typeface="Courier New" panose="02070309020205020404" pitchFamily="49" charset="0"/>
              <a:buChar char="o"/>
              <a:defRPr sz="1400">
                <a:solidFill>
                  <a:schemeClr val="tx2"/>
                </a:solidFill>
                <a:latin typeface="+mn-lt"/>
                <a:ea typeface="+mn-ea"/>
              </a:defRPr>
            </a:lvl6pPr>
            <a:lvl7pPr marL="1076325" indent="-179388" algn="l" rtl="0" eaLnBrk="1" fontAlgn="base" hangingPunct="1">
              <a:spcBef>
                <a:spcPct val="0"/>
              </a:spcBef>
              <a:spcAft>
                <a:spcPts val="600"/>
              </a:spcAft>
              <a:buClr>
                <a:schemeClr val="bg2"/>
              </a:buClr>
              <a:buFont typeface="Arial" pitchFamily="34" charset="0"/>
              <a:buChar char="–"/>
              <a:defRPr sz="1400">
                <a:solidFill>
                  <a:schemeClr val="tx2"/>
                </a:solidFill>
                <a:latin typeface="+mn-lt"/>
                <a:ea typeface="+mn-ea"/>
              </a:defRPr>
            </a:lvl7pPr>
            <a:lvl8pPr marL="1252538" indent="-179388" algn="l" rtl="0" eaLnBrk="1" fontAlgn="base" hangingPunct="1">
              <a:spcBef>
                <a:spcPct val="0"/>
              </a:spcBef>
              <a:spcAft>
                <a:spcPts val="600"/>
              </a:spcAft>
              <a:buClr>
                <a:schemeClr val="bg2"/>
              </a:buClr>
              <a:buFont typeface="Arial" panose="020B0604020202020204" pitchFamily="34" charset="0"/>
              <a:buChar char="•"/>
              <a:defRPr sz="1400">
                <a:solidFill>
                  <a:schemeClr val="tx2"/>
                </a:solidFill>
                <a:latin typeface="+mn-lt"/>
                <a:ea typeface="+mn-ea"/>
              </a:defRPr>
            </a:lvl8pPr>
            <a:lvl9pPr marL="1436688" indent="-179388" algn="l" rtl="0" eaLnBrk="1" fontAlgn="base" hangingPunct="1">
              <a:spcBef>
                <a:spcPct val="0"/>
              </a:spcBef>
              <a:spcAft>
                <a:spcPts val="600"/>
              </a:spcAft>
              <a:buClr>
                <a:schemeClr val="bg2"/>
              </a:buClr>
              <a:buFont typeface="Courier New" panose="02070309020205020404" pitchFamily="49" charset="0"/>
              <a:buChar char="o"/>
              <a:defRPr sz="1400">
                <a:solidFill>
                  <a:schemeClr val="tx2"/>
                </a:solidFill>
                <a:latin typeface="+mn-lt"/>
                <a:ea typeface="+mn-ea"/>
              </a:defRPr>
            </a:lvl9pPr>
          </a:lstStyle>
          <a:p>
            <a:pPr eaLnBrk="1" hangingPunct="1">
              <a:lnSpc>
                <a:spcPct val="110000"/>
              </a:lnSpc>
              <a:spcAft>
                <a:spcPts val="1200"/>
              </a:spcAft>
              <a:buClr>
                <a:schemeClr val="tx2"/>
              </a:buClr>
            </a:pPr>
            <a:r>
              <a:rPr lang="en-AU" sz="1100" dirty="0">
                <a:cs typeface="Arial"/>
              </a:rPr>
              <a:t>This research aims to generate </a:t>
            </a:r>
            <a:r>
              <a:rPr lang="en-AU" sz="1100" dirty="0">
                <a:solidFill>
                  <a:schemeClr val="tx2"/>
                </a:solidFill>
                <a:latin typeface="+mn-lt"/>
                <a:ea typeface="+mn-ea"/>
                <a:cs typeface="Arial"/>
              </a:rPr>
              <a:t>insights into what the Local Jobs Program can achieve when it is implemented effectively. </a:t>
            </a:r>
            <a:r>
              <a:rPr lang="en-AU" sz="1100" kern="0" dirty="0">
                <a:solidFill>
                  <a:schemeClr val="tx2"/>
                </a:solidFill>
              </a:rPr>
              <a:t>The primary audience of the research report is the Department of Employment and </a:t>
            </a:r>
            <a:r>
              <a:rPr lang="en-AU" sz="1100" kern="0" dirty="0"/>
              <a:t>W</a:t>
            </a:r>
            <a:r>
              <a:rPr lang="en-AU" sz="1100" kern="0" dirty="0">
                <a:solidFill>
                  <a:schemeClr val="tx2"/>
                </a:solidFill>
              </a:rPr>
              <a:t>orkplace Relations (the department) staff and executives, and government ministers. The purpose of the research is to help senior decision-makers understand how the program can develop effective solutions to local labour market challenges, support employment outcomes, and identify lessons for the future of the program. This research was not an evaluation of the Local Jobs Program and does not aim to provide a representative sample of program outcomes. </a:t>
            </a:r>
          </a:p>
          <a:p>
            <a:pPr eaLnBrk="1" hangingPunct="1">
              <a:lnSpc>
                <a:spcPct val="110000"/>
              </a:lnSpc>
              <a:spcAft>
                <a:spcPts val="1200"/>
              </a:spcAft>
              <a:buClr>
                <a:schemeClr val="tx2"/>
              </a:buClr>
            </a:pPr>
            <a:r>
              <a:rPr lang="en-AU" sz="1100" dirty="0">
                <a:solidFill>
                  <a:schemeClr val="tx2"/>
                </a:solidFill>
                <a:latin typeface="+mn-lt"/>
                <a:ea typeface="+mn-ea"/>
                <a:cs typeface="Arial"/>
              </a:rPr>
              <a:t>The research was conducted during May to October 2023, and involved conducting case studies of </a:t>
            </a:r>
            <a:r>
              <a:rPr lang="en-AU" sz="1100" dirty="0">
                <a:cs typeface="Arial"/>
              </a:rPr>
              <a:t>the program in </a:t>
            </a:r>
            <a:r>
              <a:rPr lang="en-AU" sz="1100" dirty="0">
                <a:solidFill>
                  <a:schemeClr val="tx2"/>
                </a:solidFill>
                <a:latin typeface="+mn-lt"/>
                <a:ea typeface="+mn-ea"/>
                <a:cs typeface="Arial"/>
              </a:rPr>
              <a:t>four Employment Regions: </a:t>
            </a:r>
          </a:p>
          <a:p>
            <a:pPr marL="171450" indent="-171450" eaLnBrk="1" hangingPunct="1">
              <a:lnSpc>
                <a:spcPct val="110000"/>
              </a:lnSpc>
              <a:buClr>
                <a:schemeClr val="tx2"/>
              </a:buClr>
              <a:buFont typeface="Arial" panose="020B0604020202020204" pitchFamily="34" charset="0"/>
              <a:buChar char="•"/>
            </a:pPr>
            <a:r>
              <a:rPr lang="en-AU" sz="1100" dirty="0">
                <a:solidFill>
                  <a:schemeClr val="tx2"/>
                </a:solidFill>
                <a:latin typeface="+mn-lt"/>
                <a:ea typeface="+mn-ea"/>
                <a:cs typeface="Arial"/>
              </a:rPr>
              <a:t>Mid North South Australia (SA) </a:t>
            </a:r>
          </a:p>
          <a:p>
            <a:pPr marL="171450" indent="-171450" eaLnBrk="1" hangingPunct="1">
              <a:lnSpc>
                <a:spcPct val="110000"/>
              </a:lnSpc>
              <a:buClr>
                <a:schemeClr val="tx2"/>
              </a:buClr>
              <a:buFont typeface="Arial" panose="020B0604020202020204" pitchFamily="34" charset="0"/>
              <a:buChar char="•"/>
            </a:pPr>
            <a:r>
              <a:rPr lang="en-AU" sz="1100" dirty="0">
                <a:solidFill>
                  <a:schemeClr val="tx2"/>
                </a:solidFill>
                <a:latin typeface="+mn-lt"/>
                <a:ea typeface="+mn-ea"/>
                <a:cs typeface="Arial"/>
              </a:rPr>
              <a:t>Illawarra South Coast (NSW) </a:t>
            </a:r>
          </a:p>
          <a:p>
            <a:pPr marL="171450" indent="-171450" eaLnBrk="1" hangingPunct="1">
              <a:lnSpc>
                <a:spcPct val="110000"/>
              </a:lnSpc>
              <a:buClr>
                <a:schemeClr val="tx2"/>
              </a:buClr>
              <a:buFont typeface="Arial" panose="020B0604020202020204" pitchFamily="34" charset="0"/>
              <a:buChar char="•"/>
            </a:pPr>
            <a:r>
              <a:rPr lang="en-AU" sz="1100" dirty="0">
                <a:solidFill>
                  <a:schemeClr val="tx2"/>
                </a:solidFill>
                <a:latin typeface="+mn-lt"/>
                <a:ea typeface="+mn-ea"/>
                <a:cs typeface="Arial"/>
              </a:rPr>
              <a:t>Western Melbourne (VIC)</a:t>
            </a:r>
          </a:p>
          <a:p>
            <a:pPr marL="171450" indent="-171450" eaLnBrk="1" hangingPunct="1">
              <a:lnSpc>
                <a:spcPct val="110000"/>
              </a:lnSpc>
              <a:spcAft>
                <a:spcPts val="0"/>
              </a:spcAft>
              <a:buClr>
                <a:schemeClr val="tx2"/>
              </a:buClr>
              <a:buFont typeface="Arial" panose="020B0604020202020204" pitchFamily="34" charset="0"/>
              <a:buChar char="•"/>
            </a:pPr>
            <a:r>
              <a:rPr lang="en-AU" sz="1100" dirty="0">
                <a:solidFill>
                  <a:schemeClr val="tx2"/>
                </a:solidFill>
                <a:latin typeface="+mn-lt"/>
                <a:ea typeface="+mn-ea"/>
                <a:cs typeface="Arial"/>
              </a:rPr>
              <a:t>New England and North West (NSW)</a:t>
            </a:r>
          </a:p>
          <a:p>
            <a:pPr eaLnBrk="1" hangingPunct="1">
              <a:lnSpc>
                <a:spcPct val="110000"/>
              </a:lnSpc>
              <a:spcAft>
                <a:spcPts val="1200"/>
              </a:spcAft>
              <a:buClr>
                <a:schemeClr val="tx2"/>
              </a:buClr>
            </a:pPr>
            <a:endParaRPr lang="en-AU" sz="1100" dirty="0">
              <a:solidFill>
                <a:schemeClr val="tx2"/>
              </a:solidFill>
              <a:latin typeface="+mn-lt"/>
              <a:ea typeface="+mn-ea"/>
              <a:cs typeface="Arial"/>
            </a:endParaRPr>
          </a:p>
          <a:p>
            <a:pPr eaLnBrk="1" hangingPunct="1">
              <a:lnSpc>
                <a:spcPct val="110000"/>
              </a:lnSpc>
              <a:spcAft>
                <a:spcPts val="1200"/>
              </a:spcAft>
              <a:buClr>
                <a:schemeClr val="tx2"/>
              </a:buClr>
            </a:pPr>
            <a:r>
              <a:rPr lang="en-AU" sz="1100" dirty="0">
                <a:cs typeface="Arial"/>
              </a:rPr>
              <a:t>Each case study focused on 1-2 labour market issues that the Local Jobs Program was responding to in each region. The research team spent 2-3 days visiting each region to conduct workshops, visit businesses and consult with stakeholders. About 15 stakeholders </a:t>
            </a:r>
            <a:r>
              <a:rPr lang="en-AU" sz="1100" dirty="0">
                <a:solidFill>
                  <a:schemeClr val="tx2"/>
                </a:solidFill>
                <a:latin typeface="Arial" charset="0"/>
                <a:ea typeface="ＭＳ Ｐゴシック" pitchFamily="84" charset="-128"/>
              </a:rPr>
              <a:t>were consulted in each case study region. </a:t>
            </a:r>
            <a:r>
              <a:rPr lang="en-AU" sz="1100" dirty="0">
                <a:latin typeface="Arial" charset="0"/>
                <a:ea typeface="ＭＳ Ｐゴシック" pitchFamily="84" charset="-128"/>
              </a:rPr>
              <a:t>Page 50 provides further detail on the intended audience, purpose and approach of the research.</a:t>
            </a:r>
            <a:r>
              <a:rPr lang="en-AU" sz="1100" dirty="0">
                <a:solidFill>
                  <a:schemeClr val="tx2"/>
                </a:solidFill>
                <a:latin typeface="Arial" charset="0"/>
                <a:ea typeface="ＭＳ Ｐゴシック" pitchFamily="84" charset="-128"/>
              </a:rPr>
              <a:t> </a:t>
            </a:r>
          </a:p>
          <a:p>
            <a:pPr eaLnBrk="1" hangingPunct="1">
              <a:lnSpc>
                <a:spcPct val="110000"/>
              </a:lnSpc>
              <a:spcAft>
                <a:spcPts val="1200"/>
              </a:spcAft>
              <a:buClr>
                <a:schemeClr val="tx2"/>
              </a:buClr>
            </a:pPr>
            <a:r>
              <a:rPr lang="en-AU" sz="1100" dirty="0">
                <a:latin typeface="Arial" charset="0"/>
                <a:ea typeface="ＭＳ Ｐゴシック" pitchFamily="84" charset="-128"/>
              </a:rPr>
              <a:t>Case studies in the report used projects, proces</a:t>
            </a:r>
            <a:r>
              <a:rPr lang="en-AU" sz="1100" dirty="0">
                <a:solidFill>
                  <a:schemeClr val="tx1"/>
                </a:solidFill>
                <a:latin typeface="Arial" charset="0"/>
                <a:ea typeface="ＭＳ Ｐゴシック" pitchFamily="84" charset="-128"/>
              </a:rPr>
              <a:t>ses </a:t>
            </a:r>
            <a:r>
              <a:rPr lang="en-AU" sz="1100" dirty="0">
                <a:latin typeface="Arial" charset="0"/>
                <a:ea typeface="ＭＳ Ｐゴシック" pitchFamily="84" charset="-128"/>
              </a:rPr>
              <a:t>and examples up to October 2023. There may have been changes since the report. Labour market data included is at June 2023 and more contemporary </a:t>
            </a:r>
            <a:r>
              <a:rPr lang="en-AU" sz="1100" dirty="0">
                <a:solidFill>
                  <a:schemeClr val="tx1"/>
                </a:solidFill>
                <a:latin typeface="Arial" charset="0"/>
                <a:ea typeface="ＭＳ Ｐゴシック" pitchFamily="84" charset="-128"/>
              </a:rPr>
              <a:t>data is available, for example, through the </a:t>
            </a:r>
            <a:r>
              <a:rPr lang="en-AU" sz="1100" u="sng" dirty="0">
                <a:solidFill>
                  <a:srgbClr val="467886"/>
                </a:solidFill>
                <a:effectLst/>
                <a:ea typeface="Times New Roman" panose="02020603050405020304" pitchFamily="18" charset="0"/>
                <a:cs typeface="Aptos" panose="020B0004020202020204" pitchFamily="34" charset="0"/>
                <a:hlinkClick r:id="rId2"/>
              </a:rPr>
              <a:t>Employment Region Dashboards and Profiles | Jobs and Skills Australia</a:t>
            </a:r>
            <a:r>
              <a:rPr lang="en-AU" sz="1100" u="sng" dirty="0">
                <a:solidFill>
                  <a:srgbClr val="467886"/>
                </a:solidFill>
                <a:effectLst/>
                <a:ea typeface="Times New Roman" panose="02020603050405020304" pitchFamily="18" charset="0"/>
                <a:cs typeface="Aptos" panose="020B0004020202020204" pitchFamily="34" charset="0"/>
              </a:rPr>
              <a:t>.</a:t>
            </a:r>
            <a:endParaRPr lang="en-AU" sz="1100" dirty="0">
              <a:solidFill>
                <a:schemeClr val="tx2"/>
              </a:solidFill>
              <a:latin typeface="Arial" charset="0"/>
              <a:ea typeface="ＭＳ Ｐゴシック" pitchFamily="84" charset="-128"/>
            </a:endParaRPr>
          </a:p>
        </p:txBody>
      </p:sp>
      <p:sp>
        <p:nvSpPr>
          <p:cNvPr id="4" name="Title 3">
            <a:extLst>
              <a:ext uri="{FF2B5EF4-FFF2-40B4-BE49-F238E27FC236}">
                <a16:creationId xmlns:a16="http://schemas.microsoft.com/office/drawing/2014/main" id="{0289835B-8355-B845-4213-B0BC50A09D52}"/>
              </a:ext>
            </a:extLst>
          </p:cNvPr>
          <p:cNvSpPr>
            <a:spLocks noGrp="1"/>
          </p:cNvSpPr>
          <p:nvPr>
            <p:ph type="title"/>
          </p:nvPr>
        </p:nvSpPr>
        <p:spPr/>
        <p:txBody>
          <a:bodyPr vert="horz"/>
          <a:lstStyle/>
          <a:p>
            <a:r>
              <a:rPr lang="en-AU" dirty="0"/>
              <a:t>About the Local Jobs Insights Research</a:t>
            </a:r>
          </a:p>
        </p:txBody>
      </p:sp>
      <p:sp>
        <p:nvSpPr>
          <p:cNvPr id="8" name="Slide Number Placeholder 2">
            <a:extLst>
              <a:ext uri="{FF2B5EF4-FFF2-40B4-BE49-F238E27FC236}">
                <a16:creationId xmlns:a16="http://schemas.microsoft.com/office/drawing/2014/main" id="{EC9B4FFB-201A-59A8-2494-6ABFDADDC067}"/>
              </a:ext>
            </a:extLst>
          </p:cNvPr>
          <p:cNvSpPr>
            <a:spLocks noGrp="1"/>
          </p:cNvSpPr>
          <p:nvPr>
            <p:ph type="sldNum" sz="quarter" idx="15"/>
          </p:nvPr>
        </p:nvSpPr>
        <p:spPr>
          <a:xfrm>
            <a:off x="69764" y="6555680"/>
            <a:ext cx="326600" cy="195933"/>
          </a:xfrm>
        </p:spPr>
        <p:txBody>
          <a:bodyPr/>
          <a:lstStyle/>
          <a:p>
            <a:pPr algn="r"/>
            <a:fld id="{31DA3BC9-E790-4181-9E03-5E49C268FA52}" type="slidenum">
              <a:rPr lang="en-AU" sz="1000" smtClean="0"/>
              <a:pPr algn="r"/>
              <a:t>4</a:t>
            </a:fld>
            <a:r>
              <a:rPr lang="en-AU" sz="1000" dirty="0"/>
              <a:t>  </a:t>
            </a:r>
          </a:p>
        </p:txBody>
      </p:sp>
    </p:spTree>
    <p:extLst>
      <p:ext uri="{BB962C8B-B14F-4D97-AF65-F5344CB8AC3E}">
        <p14:creationId xmlns:p14="http://schemas.microsoft.com/office/powerpoint/2010/main" val="41553588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E38CEC26-D821-898A-34EB-29234518788D}"/>
              </a:ext>
            </a:extLst>
          </p:cNvPr>
          <p:cNvGraphicFramePr>
            <a:graphicFrameLocks noChangeAspect="1"/>
          </p:cNvGraphicFramePr>
          <p:nvPr>
            <p:custDataLst>
              <p:tags r:id="rId1"/>
            </p:custDataLst>
            <p:extLst>
              <p:ext uri="{D42A27DB-BD31-4B8C-83A1-F6EECF244321}">
                <p14:modId xmlns:p14="http://schemas.microsoft.com/office/powerpoint/2010/main" val="239408230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60" imgH="360" progId="TCLayout.ActiveDocument.1">
                  <p:embed/>
                </p:oleObj>
              </mc:Choice>
              <mc:Fallback>
                <p:oleObj name="think-cell Slide" r:id="rId4" imgW="360" imgH="360" progId="TCLayout.ActiveDocument.1">
                  <p:embed/>
                  <p:pic>
                    <p:nvPicPr>
                      <p:cNvPr id="9" name="think-cell data - do not delete" hidden="1">
                        <a:extLst>
                          <a:ext uri="{FF2B5EF4-FFF2-40B4-BE49-F238E27FC236}">
                            <a16:creationId xmlns:a16="http://schemas.microsoft.com/office/drawing/2014/main" id="{E38CEC26-D821-898A-34EB-29234518788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7" name="Rectangle 6">
            <a:extLst>
              <a:ext uri="{FF2B5EF4-FFF2-40B4-BE49-F238E27FC236}">
                <a16:creationId xmlns:a16="http://schemas.microsoft.com/office/drawing/2014/main" id="{6C22190E-AA58-C2F6-92C9-6DDDA0C7D6EE}"/>
              </a:ext>
              <a:ext uri="{C183D7F6-B498-43B3-948B-1728B52AA6E4}">
                <adec:decorative xmlns:adec="http://schemas.microsoft.com/office/drawing/2017/decorative" val="0"/>
              </a:ext>
            </a:extLst>
          </p:cNvPr>
          <p:cNvSpPr/>
          <p:nvPr/>
        </p:nvSpPr>
        <p:spPr bwMode="auto">
          <a:xfrm>
            <a:off x="4775199" y="5069335"/>
            <a:ext cx="4673461" cy="1166542"/>
          </a:xfrm>
          <a:prstGeom prst="rect">
            <a:avLst/>
          </a:prstGeom>
          <a:solidFill>
            <a:schemeClr val="bg1"/>
          </a:solidFill>
          <a:ln w="9525" cap="flat" cmpd="sng" algn="ctr">
            <a:solidFill>
              <a:srgbClr val="006FBA"/>
            </a:solidFill>
            <a:prstDash val="solid"/>
            <a:round/>
            <a:headEnd type="none" w="med" len="med"/>
            <a:tailEnd type="none" w="med" len="med"/>
          </a:ln>
          <a:effectLst/>
        </p:spPr>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spcAft>
                <a:spcPts val="600"/>
              </a:spcAft>
            </a:pPr>
            <a:r>
              <a:rPr lang="en-AU" sz="1100" kern="0" dirty="0">
                <a:solidFill>
                  <a:schemeClr val="tx2"/>
                </a:solidFill>
                <a:latin typeface="+mn-lt"/>
                <a:ea typeface="Roboto"/>
                <a:cs typeface="Arial"/>
              </a:rPr>
              <a:t>“It’s so important for Kowanj to be a member of the Local Jobs Program Taskforce, it enables us to share labour market information with our community to stay informed and knowledgeable. A lack of information is a major challenge for migrant communities when first arriving in Australia.”</a:t>
            </a:r>
            <a:endParaRPr lang="en-AU" sz="1100" kern="0" dirty="0">
              <a:solidFill>
                <a:schemeClr val="tx2"/>
              </a:solidFill>
              <a:ea typeface="Roboto"/>
              <a:cs typeface="Roboto"/>
            </a:endParaRPr>
          </a:p>
          <a:p>
            <a:pPr marL="0" marR="0" indent="0" defTabSz="914400" rtl="0" eaLnBrk="0" fontAlgn="base" latinLnBrk="0" hangingPunct="0">
              <a:lnSpc>
                <a:spcPct val="100000"/>
              </a:lnSpc>
              <a:spcBef>
                <a:spcPct val="0"/>
              </a:spcBef>
              <a:spcAft>
                <a:spcPct val="0"/>
              </a:spcAft>
              <a:buClrTx/>
              <a:buSzTx/>
              <a:buFontTx/>
              <a:buNone/>
              <a:tabLst/>
            </a:pPr>
            <a:r>
              <a:rPr lang="en-US" sz="1100" b="1" kern="0" dirty="0">
                <a:solidFill>
                  <a:schemeClr val="tx2"/>
                </a:solidFill>
                <a:latin typeface="+mn-lt"/>
                <a:ea typeface="Roboto"/>
                <a:cs typeface="Roboto"/>
              </a:rPr>
              <a:t>– Ash Atar, CEO, Kowanj</a:t>
            </a:r>
          </a:p>
        </p:txBody>
      </p:sp>
      <p:pic>
        <p:nvPicPr>
          <p:cNvPr id="8" name="Graphic 7">
            <a:extLst>
              <a:ext uri="{FF2B5EF4-FFF2-40B4-BE49-F238E27FC236}">
                <a16:creationId xmlns:a16="http://schemas.microsoft.com/office/drawing/2014/main" id="{38D74B9A-63CA-30B5-E657-71ACC0134B48}"/>
              </a:ext>
              <a:ext uri="{C183D7F6-B498-43B3-948B-1728B52AA6E4}">
                <adec:decorative xmlns:adec="http://schemas.microsoft.com/office/drawing/2017/decorative" val="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116799" y="6029208"/>
            <a:ext cx="431444" cy="431444"/>
          </a:xfrm>
          <a:prstGeom prst="rect">
            <a:avLst/>
          </a:prstGeom>
        </p:spPr>
      </p:pic>
      <p:sp>
        <p:nvSpPr>
          <p:cNvPr id="5" name="Rectangle: Rounded Corners 4">
            <a:extLst>
              <a:ext uri="{FF2B5EF4-FFF2-40B4-BE49-F238E27FC236}">
                <a16:creationId xmlns:a16="http://schemas.microsoft.com/office/drawing/2014/main" id="{EB050DBC-FE4B-CFA7-D73F-587E60906A1D}"/>
              </a:ext>
            </a:extLst>
          </p:cNvPr>
          <p:cNvSpPr/>
          <p:nvPr/>
        </p:nvSpPr>
        <p:spPr bwMode="auto">
          <a:xfrm>
            <a:off x="4775200" y="2580586"/>
            <a:ext cx="4673461" cy="2343840"/>
          </a:xfrm>
          <a:prstGeom prst="roundRect">
            <a:avLst>
              <a:gd name="adj" fmla="val 0"/>
            </a:avLst>
          </a:prstGeom>
          <a:solidFill>
            <a:srgbClr val="EFEDE6"/>
          </a:solidFill>
          <a:ln w="38100">
            <a:noFill/>
          </a:ln>
        </p:spPr>
        <p:txBody>
          <a:bodyPr lIns="72000" tIns="72000" rIns="72000" bIns="72000"/>
          <a:lstStyle/>
          <a:p>
            <a:pPr>
              <a:lnSpc>
                <a:spcPct val="110000"/>
              </a:lnSpc>
              <a:buClr>
                <a:srgbClr val="B2BB1E"/>
              </a:buClr>
            </a:pPr>
            <a:r>
              <a:rPr lang="en-AU" sz="1100" b="1" dirty="0">
                <a:solidFill>
                  <a:srgbClr val="002D62"/>
                </a:solidFill>
                <a:latin typeface="+mn-lt"/>
                <a:ea typeface="Roboto" panose="02000000000000000000" pitchFamily="2" charset="0"/>
                <a:cs typeface="Roboto" panose="02000000000000000000" pitchFamily="2" charset="0"/>
              </a:rPr>
              <a:t>Implementation approach</a:t>
            </a:r>
          </a:p>
          <a:p>
            <a:pPr marL="171450" indent="-171450">
              <a:lnSpc>
                <a:spcPct val="110000"/>
              </a:lnSpc>
              <a:buClr>
                <a:schemeClr val="tx2"/>
              </a:buClr>
              <a:buFont typeface="Arial" panose="020B0604020202020204" pitchFamily="34" charset="0"/>
              <a:buChar char="•"/>
            </a:pPr>
            <a:r>
              <a:rPr lang="en-AU" sz="1100" dirty="0">
                <a:solidFill>
                  <a:srgbClr val="002D62"/>
                </a:solidFill>
                <a:latin typeface="+mn-lt"/>
                <a:ea typeface="Roboto" panose="02000000000000000000" pitchFamily="2" charset="0"/>
                <a:cs typeface="Roboto" panose="02000000000000000000" pitchFamily="2" charset="0"/>
              </a:rPr>
              <a:t>The team have to date focused on improving relationships and coordination between employment, training and community services, so they can better support job seekers and employers – rather than developing new programs and services. This appears to respond well to the needs of a region that already has a lot of different services and programs in place, and leverages the Employment Facilitator and Support Officer’s prior experience in employment services.</a:t>
            </a:r>
          </a:p>
          <a:p>
            <a:pPr marL="171450" indent="-171450">
              <a:lnSpc>
                <a:spcPct val="110000"/>
              </a:lnSpc>
              <a:buClr>
                <a:schemeClr val="tx2"/>
              </a:buClr>
              <a:buFont typeface="Arial" panose="020B0604020202020204" pitchFamily="34" charset="0"/>
              <a:buChar char="•"/>
            </a:pPr>
            <a:r>
              <a:rPr lang="en-AU" sz="1100" dirty="0">
                <a:solidFill>
                  <a:srgbClr val="002D62"/>
                </a:solidFill>
                <a:latin typeface="+mn-lt"/>
                <a:ea typeface="Roboto" panose="02000000000000000000" pitchFamily="2" charset="0"/>
                <a:cs typeface="Roboto" panose="02000000000000000000" pitchFamily="2" charset="0"/>
              </a:rPr>
              <a:t>They have built relationships by spending </a:t>
            </a:r>
            <a:r>
              <a:rPr lang="en-AU" sz="1100" dirty="0">
                <a:solidFill>
                  <a:schemeClr val="tx2"/>
                </a:solidFill>
                <a:latin typeface="+mn-lt"/>
                <a:ea typeface="Roboto" panose="02000000000000000000" pitchFamily="2" charset="0"/>
                <a:cs typeface="Roboto" panose="02000000000000000000" pitchFamily="2" charset="0"/>
              </a:rPr>
              <a:t>time with </a:t>
            </a:r>
            <a:r>
              <a:rPr lang="en-AU" sz="1100" dirty="0">
                <a:solidFill>
                  <a:srgbClr val="002D62"/>
                </a:solidFill>
                <a:latin typeface="+mn-lt"/>
                <a:ea typeface="Roboto" panose="02000000000000000000" pitchFamily="2" charset="0"/>
                <a:cs typeface="Roboto" panose="02000000000000000000" pitchFamily="2" charset="0"/>
              </a:rPr>
              <a:t>stakeholders to understand their business and needs, organising and attending in-person meetings and site visits, following up to maintain relationships and being widely connected across the region and sectors. </a:t>
            </a:r>
          </a:p>
        </p:txBody>
      </p:sp>
      <p:sp>
        <p:nvSpPr>
          <p:cNvPr id="31" name="Rectangle: Rounded Corners 30">
            <a:extLst>
              <a:ext uri="{FF2B5EF4-FFF2-40B4-BE49-F238E27FC236}">
                <a16:creationId xmlns:a16="http://schemas.microsoft.com/office/drawing/2014/main" id="{D286C11C-361D-086C-3377-37F6C7C65DA8}"/>
              </a:ext>
            </a:extLst>
          </p:cNvPr>
          <p:cNvSpPr/>
          <p:nvPr/>
        </p:nvSpPr>
        <p:spPr bwMode="auto">
          <a:xfrm>
            <a:off x="4775200" y="869904"/>
            <a:ext cx="4673461" cy="1639442"/>
          </a:xfrm>
          <a:prstGeom prst="roundRect">
            <a:avLst>
              <a:gd name="adj" fmla="val 0"/>
            </a:avLst>
          </a:prstGeom>
          <a:solidFill>
            <a:srgbClr val="EFEDE6"/>
          </a:solidFill>
          <a:ln w="38100">
            <a:noFill/>
          </a:ln>
        </p:spPr>
        <p:txBody>
          <a:bodyPr lIns="72000" tIns="72000" rIns="72000" bIns="72000"/>
          <a:lstStyle/>
          <a:p>
            <a:pPr lvl="0" eaLnBrk="0" hangingPunct="0">
              <a:lnSpc>
                <a:spcPct val="110000"/>
              </a:lnSpc>
              <a:buClrTx/>
            </a:pPr>
            <a:r>
              <a:rPr lang="en-AU" sz="1100" b="1" kern="1200" dirty="0">
                <a:solidFill>
                  <a:srgbClr val="002D62"/>
                </a:solidFill>
                <a:latin typeface="+mn-lt"/>
                <a:ea typeface="Roboto" panose="02000000000000000000" pitchFamily="2" charset="0"/>
                <a:cs typeface="Roboto" panose="02000000000000000000" pitchFamily="2" charset="0"/>
              </a:rPr>
              <a:t>Local stakeholder engagement</a:t>
            </a:r>
            <a:endParaRPr lang="en-AU" sz="1100" kern="1200" dirty="0">
              <a:solidFill>
                <a:srgbClr val="002D62"/>
              </a:solidFill>
              <a:latin typeface="+mn-lt"/>
              <a:ea typeface="Roboto" panose="02000000000000000000" pitchFamily="2" charset="0"/>
              <a:cs typeface="Roboto" panose="02000000000000000000" pitchFamily="2" charset="0"/>
            </a:endParaRPr>
          </a:p>
          <a:p>
            <a:pPr marL="171450" indent="-171450">
              <a:lnSpc>
                <a:spcPct val="110000"/>
              </a:lnSpc>
              <a:buClr>
                <a:schemeClr val="tx2"/>
              </a:buClr>
              <a:buFont typeface="Arial" panose="020B0604020202020204" pitchFamily="34" charset="0"/>
              <a:buChar char="•"/>
            </a:pPr>
            <a:r>
              <a:rPr lang="en-AU" sz="1100" dirty="0">
                <a:solidFill>
                  <a:srgbClr val="002D62"/>
                </a:solidFill>
                <a:latin typeface="+mn-lt"/>
                <a:ea typeface="Roboto" panose="02000000000000000000" pitchFamily="2" charset="0"/>
                <a:cs typeface="Roboto" panose="02000000000000000000" pitchFamily="2" charset="0"/>
              </a:rPr>
              <a:t>The Support Officer curates a Trello board to share events, job vacancies, training opportunities and programs with a network of over 400 stakeholders. It is consistently reported as being highly valued.</a:t>
            </a:r>
          </a:p>
          <a:p>
            <a:pPr marL="171450" indent="-171450">
              <a:lnSpc>
                <a:spcPct val="110000"/>
              </a:lnSpc>
              <a:buClr>
                <a:schemeClr val="tx2"/>
              </a:buClr>
              <a:buFont typeface="Arial" panose="020B0604020202020204" pitchFamily="34" charset="0"/>
              <a:buChar char="•"/>
            </a:pPr>
            <a:r>
              <a:rPr lang="en-AU" sz="1100" dirty="0">
                <a:solidFill>
                  <a:srgbClr val="002D62"/>
                </a:solidFill>
                <a:latin typeface="+mn-lt"/>
                <a:ea typeface="Roboto" panose="02000000000000000000" pitchFamily="2" charset="0"/>
                <a:cs typeface="Roboto" panose="02000000000000000000" pitchFamily="2" charset="0"/>
              </a:rPr>
              <a:t>External observers are invited to attend Taskforce meetings to support broader engagement.</a:t>
            </a:r>
          </a:p>
          <a:p>
            <a:pPr marL="171450" indent="-171450">
              <a:lnSpc>
                <a:spcPct val="110000"/>
              </a:lnSpc>
              <a:buClr>
                <a:schemeClr val="tx2"/>
              </a:buClr>
              <a:buFont typeface="Arial" panose="020B0604020202020204" pitchFamily="34" charset="0"/>
              <a:buChar char="•"/>
            </a:pPr>
            <a:r>
              <a:rPr lang="en-AU" sz="1100" dirty="0">
                <a:solidFill>
                  <a:srgbClr val="002D62"/>
                </a:solidFill>
                <a:latin typeface="+mn-lt"/>
                <a:ea typeface="Roboto" panose="02000000000000000000" pitchFamily="2" charset="0"/>
                <a:cs typeface="Roboto" panose="02000000000000000000" pitchFamily="2" charset="0"/>
              </a:rPr>
              <a:t>The Employment Facilitator and Support Officer also regularly attend related events to maintain a high level of visibility in the region. </a:t>
            </a:r>
          </a:p>
        </p:txBody>
      </p:sp>
      <p:sp>
        <p:nvSpPr>
          <p:cNvPr id="29" name="Rectangle: Rounded Corners 28">
            <a:extLst>
              <a:ext uri="{FF2B5EF4-FFF2-40B4-BE49-F238E27FC236}">
                <a16:creationId xmlns:a16="http://schemas.microsoft.com/office/drawing/2014/main" id="{03675795-C3C5-62D5-3E82-E72B2D90CEA8}"/>
              </a:ext>
            </a:extLst>
          </p:cNvPr>
          <p:cNvSpPr/>
          <p:nvPr/>
        </p:nvSpPr>
        <p:spPr bwMode="auto">
          <a:xfrm>
            <a:off x="457339" y="3824958"/>
            <a:ext cx="4212601" cy="2410919"/>
          </a:xfrm>
          <a:prstGeom prst="roundRect">
            <a:avLst>
              <a:gd name="adj" fmla="val 0"/>
            </a:avLst>
          </a:prstGeom>
          <a:solidFill>
            <a:srgbClr val="EFEDE6"/>
          </a:solidFill>
          <a:ln w="38100">
            <a:noFill/>
          </a:ln>
        </p:spPr>
        <p:txBody>
          <a:bodyPr lIns="72000" tIns="72000" rIns="72000" bIns="72000"/>
          <a:lstStyle/>
          <a:p>
            <a:pPr lvl="0" eaLnBrk="0" hangingPunct="0">
              <a:lnSpc>
                <a:spcPct val="110000"/>
              </a:lnSpc>
              <a:buClrTx/>
            </a:pPr>
            <a:r>
              <a:rPr lang="en-AU" sz="1100" b="1" kern="1200" dirty="0">
                <a:solidFill>
                  <a:schemeClr val="tx2"/>
                </a:solidFill>
                <a:latin typeface="+mn-lt"/>
                <a:ea typeface="Roboto" panose="02000000000000000000" pitchFamily="2" charset="0"/>
                <a:cs typeface="Roboto" panose="02000000000000000000" pitchFamily="2" charset="0"/>
              </a:rPr>
              <a:t>Taskforce</a:t>
            </a:r>
          </a:p>
          <a:p>
            <a:pPr marL="171450" lvl="1" indent="-171450">
              <a:lnSpc>
                <a:spcPct val="110000"/>
              </a:lnSpc>
              <a:spcAft>
                <a:spcPts val="0"/>
              </a:spcAft>
              <a:buClr>
                <a:schemeClr val="tx2"/>
              </a:buClr>
              <a:buFont typeface="Arial" panose="020B0604020202020204" pitchFamily="34" charset="0"/>
              <a:buChar char="•"/>
            </a:pPr>
            <a:r>
              <a:rPr lang="en-AU" sz="1100" dirty="0">
                <a:solidFill>
                  <a:schemeClr val="tx2"/>
                </a:solidFill>
                <a:ea typeface="Roboto" panose="02000000000000000000" pitchFamily="2" charset="0"/>
                <a:cs typeface="Roboto" panose="02000000000000000000" pitchFamily="2" charset="0"/>
              </a:rPr>
              <a:t>The Taskforce only had two members when David and Kylie commenced their roles in July 2022 as there had recently been a lot of turnover. The team have therefore focused on recruiting new members with a shared commitment to the region and strengthening relationships between members. </a:t>
            </a:r>
          </a:p>
          <a:p>
            <a:pPr marL="171450" lvl="1" indent="-171450">
              <a:lnSpc>
                <a:spcPct val="110000"/>
              </a:lnSpc>
              <a:spcAft>
                <a:spcPts val="0"/>
              </a:spcAft>
              <a:buClr>
                <a:schemeClr val="tx2"/>
              </a:buClr>
              <a:buFont typeface="Arial" panose="020B0604020202020204" pitchFamily="34" charset="0"/>
              <a:buChar char="•"/>
            </a:pPr>
            <a:r>
              <a:rPr lang="en-AU" sz="1100" dirty="0">
                <a:solidFill>
                  <a:schemeClr val="tx2"/>
                </a:solidFill>
                <a:latin typeface="+mn-lt"/>
                <a:ea typeface="Roboto" panose="02000000000000000000" pitchFamily="2" charset="0"/>
                <a:cs typeface="Roboto" panose="02000000000000000000" pitchFamily="2" charset="0"/>
              </a:rPr>
              <a:t>Members reported that being on the Taskforce is beneficial for sharing knowledge and building local relationships.</a:t>
            </a:r>
          </a:p>
          <a:p>
            <a:pPr marL="171450" lvl="1" indent="-171450" eaLnBrk="0" hangingPunct="0">
              <a:lnSpc>
                <a:spcPct val="110000"/>
              </a:lnSpc>
              <a:spcAft>
                <a:spcPts val="0"/>
              </a:spcAft>
              <a:buClr>
                <a:schemeClr val="tx2"/>
              </a:buClr>
              <a:buFont typeface="Arial" panose="020B0604020202020204" pitchFamily="34" charset="0"/>
              <a:buChar char="•"/>
            </a:pPr>
            <a:r>
              <a:rPr lang="en-AU" sz="1100" dirty="0">
                <a:solidFill>
                  <a:schemeClr val="tx2"/>
                </a:solidFill>
                <a:latin typeface="+mn-lt"/>
                <a:ea typeface="Roboto" panose="02000000000000000000" pitchFamily="2" charset="0"/>
                <a:cs typeface="Roboto" panose="02000000000000000000" pitchFamily="2" charset="0"/>
              </a:rPr>
              <a:t>The team stated that the next 12 months for the Taskforce will focus on more collaborative initiatives and addressing policy-related barriers to employment such as public transport issues.</a:t>
            </a:r>
            <a:endParaRPr lang="en-AU" sz="1100" kern="1200" dirty="0">
              <a:solidFill>
                <a:schemeClr val="tx2"/>
              </a:solidFill>
              <a:latin typeface="+mn-lt"/>
              <a:ea typeface="Roboto" panose="02000000000000000000" pitchFamily="2" charset="0"/>
              <a:cs typeface="Roboto" panose="02000000000000000000" pitchFamily="2" charset="0"/>
            </a:endParaRPr>
          </a:p>
        </p:txBody>
      </p:sp>
      <p:sp>
        <p:nvSpPr>
          <p:cNvPr id="28" name="Rectangle: Rounded Corners 27">
            <a:extLst>
              <a:ext uri="{FF2B5EF4-FFF2-40B4-BE49-F238E27FC236}">
                <a16:creationId xmlns:a16="http://schemas.microsoft.com/office/drawing/2014/main" id="{BEC33EDE-6B99-8978-AC86-4B7E69C9D827}"/>
              </a:ext>
            </a:extLst>
          </p:cNvPr>
          <p:cNvSpPr/>
          <p:nvPr/>
        </p:nvSpPr>
        <p:spPr bwMode="auto">
          <a:xfrm>
            <a:off x="457339" y="869904"/>
            <a:ext cx="4212601" cy="2863896"/>
          </a:xfrm>
          <a:prstGeom prst="roundRect">
            <a:avLst>
              <a:gd name="adj" fmla="val 0"/>
            </a:avLst>
          </a:prstGeom>
          <a:solidFill>
            <a:srgbClr val="EFEDE6"/>
          </a:solidFill>
          <a:ln w="38100">
            <a:noFill/>
          </a:ln>
        </p:spPr>
        <p:txBody>
          <a:bodyPr lIns="72000" tIns="72000" rIns="72000" bIns="72000"/>
          <a:lstStyle/>
          <a:p>
            <a:r>
              <a:rPr lang="en-AU" sz="1100" b="1" dirty="0">
                <a:solidFill>
                  <a:srgbClr val="002D62"/>
                </a:solidFill>
                <a:latin typeface="+mn-lt"/>
                <a:ea typeface="Roboto" panose="02000000000000000000" pitchFamily="2" charset="0"/>
                <a:cs typeface="Roboto" panose="02000000000000000000" pitchFamily="2" charset="0"/>
              </a:rPr>
              <a:t>Employment Facilitator and Support Officer</a:t>
            </a:r>
          </a:p>
          <a:p>
            <a:pPr marL="171450" lvl="0" indent="-171450" eaLnBrk="0" hangingPunct="0">
              <a:lnSpc>
                <a:spcPct val="110000"/>
              </a:lnSpc>
              <a:spcAft>
                <a:spcPts val="0"/>
              </a:spcAft>
              <a:buClr>
                <a:schemeClr val="tx2"/>
              </a:buClr>
              <a:buFont typeface="Arial" panose="020B0604020202020204" pitchFamily="34" charset="0"/>
              <a:buChar char="•"/>
            </a:pPr>
            <a:r>
              <a:rPr lang="en-AU" sz="1100" kern="1200" dirty="0">
                <a:solidFill>
                  <a:srgbClr val="002D62"/>
                </a:solidFill>
                <a:latin typeface="+mn-lt"/>
                <a:ea typeface="Roboto" panose="02000000000000000000" pitchFamily="2" charset="0"/>
                <a:cs typeface="Roboto" panose="02000000000000000000" pitchFamily="2" charset="0"/>
              </a:rPr>
              <a:t>The Employment Facilitator David Turnbull, and S</a:t>
            </a:r>
            <a:r>
              <a:rPr lang="en-AU" sz="1100" dirty="0">
                <a:solidFill>
                  <a:srgbClr val="002D62"/>
                </a:solidFill>
                <a:latin typeface="+mn-lt"/>
                <a:ea typeface="Roboto" panose="02000000000000000000" pitchFamily="2" charset="0"/>
                <a:cs typeface="Roboto" panose="02000000000000000000" pitchFamily="2" charset="0"/>
              </a:rPr>
              <a:t>upport Officer </a:t>
            </a:r>
            <a:r>
              <a:rPr lang="en-AU" sz="1100" kern="1200" dirty="0">
                <a:solidFill>
                  <a:srgbClr val="002D62"/>
                </a:solidFill>
                <a:latin typeface="+mn-lt"/>
                <a:ea typeface="Roboto" panose="02000000000000000000" pitchFamily="2" charset="0"/>
                <a:cs typeface="Roboto" panose="02000000000000000000" pitchFamily="2" charset="0"/>
              </a:rPr>
              <a:t>Kylie Olsen, started </a:t>
            </a:r>
            <a:r>
              <a:rPr lang="en-AU" sz="1100" dirty="0">
                <a:solidFill>
                  <a:srgbClr val="002D62"/>
                </a:solidFill>
                <a:latin typeface="+mn-lt"/>
                <a:ea typeface="Roboto" panose="02000000000000000000" pitchFamily="2" charset="0"/>
                <a:cs typeface="Roboto" panose="02000000000000000000" pitchFamily="2" charset="0"/>
              </a:rPr>
              <a:t>their roles in July 2022. Their first year has focused on building a new Taskforce, understanding their region, increasing their presence in the region, and forming relationships with local stakeholders. </a:t>
            </a:r>
          </a:p>
          <a:p>
            <a:pPr marL="171450" indent="-171450">
              <a:lnSpc>
                <a:spcPct val="110000"/>
              </a:lnSpc>
              <a:spcAft>
                <a:spcPts val="0"/>
              </a:spcAft>
              <a:buClr>
                <a:schemeClr val="tx2"/>
              </a:buClr>
              <a:buFont typeface="Arial" panose="020B0604020202020204" pitchFamily="34" charset="0"/>
              <a:buChar char="•"/>
            </a:pPr>
            <a:r>
              <a:rPr lang="en-AU" sz="1100" dirty="0">
                <a:solidFill>
                  <a:srgbClr val="002D62"/>
                </a:solidFill>
                <a:latin typeface="+mn-lt"/>
                <a:ea typeface="Roboto" panose="02000000000000000000" pitchFamily="2" charset="0"/>
                <a:cs typeface="Roboto" panose="02000000000000000000" pitchFamily="2" charset="0"/>
              </a:rPr>
              <a:t>Both have worked in Western Melbourne and have built on existing relationships in the region. Stakeholders reported they are highly visible, trusted and well connected. </a:t>
            </a:r>
          </a:p>
          <a:p>
            <a:pPr marL="171450" lvl="0" indent="-171450" eaLnBrk="0" hangingPunct="0">
              <a:lnSpc>
                <a:spcPct val="110000"/>
              </a:lnSpc>
              <a:spcAft>
                <a:spcPts val="0"/>
              </a:spcAft>
              <a:buClr>
                <a:schemeClr val="tx2"/>
              </a:buClr>
              <a:buFont typeface="Arial" panose="020B0604020202020204" pitchFamily="34" charset="0"/>
              <a:buChar char="•"/>
            </a:pPr>
            <a:r>
              <a:rPr lang="en-AU" sz="1100" dirty="0">
                <a:solidFill>
                  <a:srgbClr val="002D62"/>
                </a:solidFill>
                <a:latin typeface="+mn-lt"/>
                <a:ea typeface="Roboto" panose="02000000000000000000" pitchFamily="2" charset="0"/>
                <a:cs typeface="Roboto" panose="02000000000000000000" pitchFamily="2" charset="0"/>
              </a:rPr>
              <a:t>The team are employed by an Employment Services Provider that holds the contract for the Local Jobs Program in this region and several other Employment Regions across the country. This provides David and Kylie with administrative support and resources and the opportunity to share insights with other Local Jobs Program teams. </a:t>
            </a:r>
          </a:p>
        </p:txBody>
      </p:sp>
      <p:sp>
        <p:nvSpPr>
          <p:cNvPr id="2" name="Title 1">
            <a:extLst>
              <a:ext uri="{FF2B5EF4-FFF2-40B4-BE49-F238E27FC236}">
                <a16:creationId xmlns:a16="http://schemas.microsoft.com/office/drawing/2014/main" id="{2B9BD4A1-DA92-17CC-5407-0F813E8F9407}"/>
              </a:ext>
            </a:extLst>
          </p:cNvPr>
          <p:cNvSpPr>
            <a:spLocks noGrp="1"/>
          </p:cNvSpPr>
          <p:nvPr>
            <p:ph type="title"/>
          </p:nvPr>
        </p:nvSpPr>
        <p:spPr/>
        <p:txBody>
          <a:bodyPr vert="horz"/>
          <a:lstStyle/>
          <a:p>
            <a:r>
              <a:rPr lang="en-AU" dirty="0"/>
              <a:t>Implementation: How the Local Jobs Program was implemented in this region</a:t>
            </a:r>
          </a:p>
        </p:txBody>
      </p:sp>
      <p:sp>
        <p:nvSpPr>
          <p:cNvPr id="17" name="Slide Number Placeholder 16">
            <a:extLst>
              <a:ext uri="{FF2B5EF4-FFF2-40B4-BE49-F238E27FC236}">
                <a16:creationId xmlns:a16="http://schemas.microsoft.com/office/drawing/2014/main" id="{7865D12B-8FAB-791C-3051-F71302678AD1}"/>
              </a:ext>
            </a:extLst>
          </p:cNvPr>
          <p:cNvSpPr>
            <a:spLocks noGrp="1"/>
          </p:cNvSpPr>
          <p:nvPr>
            <p:ph type="sldNum" sz="quarter" idx="24"/>
          </p:nvPr>
        </p:nvSpPr>
        <p:spPr/>
        <p:txBody>
          <a:bodyPr/>
          <a:lstStyle/>
          <a:p>
            <a:pPr algn="r"/>
            <a:fld id="{31DA3BC9-E790-4181-9E03-5E49C268FA52}" type="slidenum">
              <a:rPr lang="en-AU" sz="1100" smtClean="0"/>
              <a:pPr algn="r"/>
              <a:t>40</a:t>
            </a:fld>
            <a:r>
              <a:rPr lang="en-AU" sz="1100" dirty="0"/>
              <a:t> </a:t>
            </a:r>
          </a:p>
        </p:txBody>
      </p:sp>
    </p:spTree>
    <p:extLst>
      <p:ext uri="{BB962C8B-B14F-4D97-AF65-F5344CB8AC3E}">
        <p14:creationId xmlns:p14="http://schemas.microsoft.com/office/powerpoint/2010/main" val="65270533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F2F0E9"/>
        </a:solidFill>
        <a:effectLst/>
      </p:bgPr>
    </p:bg>
    <p:spTree>
      <p:nvGrpSpPr>
        <p:cNvPr id="1" name=""/>
        <p:cNvGrpSpPr/>
        <p:nvPr/>
      </p:nvGrpSpPr>
      <p:grpSpPr>
        <a:xfrm>
          <a:off x="0" y="0"/>
          <a:ext cx="0" cy="0"/>
          <a:chOff x="0" y="0"/>
          <a:chExt cx="0" cy="0"/>
        </a:xfrm>
      </p:grpSpPr>
      <p:grpSp>
        <p:nvGrpSpPr>
          <p:cNvPr id="19" name="Group 18" descr="Improving coordination">
            <a:extLst>
              <a:ext uri="{FF2B5EF4-FFF2-40B4-BE49-F238E27FC236}">
                <a16:creationId xmlns:a16="http://schemas.microsoft.com/office/drawing/2014/main" id="{8E474119-492C-DBA1-9E8F-0C71DC120C60}"/>
              </a:ext>
              <a:ext uri="{C183D7F6-B498-43B3-948B-1728B52AA6E4}">
                <adec:decorative xmlns:adec="http://schemas.microsoft.com/office/drawing/2017/decorative" val="0"/>
              </a:ext>
            </a:extLst>
          </p:cNvPr>
          <p:cNvGrpSpPr/>
          <p:nvPr/>
        </p:nvGrpSpPr>
        <p:grpSpPr>
          <a:xfrm>
            <a:off x="7236000" y="230400"/>
            <a:ext cx="2307772" cy="475478"/>
            <a:chOff x="7480663" y="235007"/>
            <a:chExt cx="2307772" cy="475478"/>
          </a:xfrm>
        </p:grpSpPr>
        <p:sp>
          <p:nvSpPr>
            <p:cNvPr id="17" name="Rectangle: Rounded Corners 16">
              <a:extLst>
                <a:ext uri="{FF2B5EF4-FFF2-40B4-BE49-F238E27FC236}">
                  <a16:creationId xmlns:a16="http://schemas.microsoft.com/office/drawing/2014/main" id="{91826DAE-C674-AC4C-8E24-0D1D6E4533C3}"/>
                </a:ext>
              </a:extLst>
            </p:cNvPr>
            <p:cNvSpPr/>
            <p:nvPr/>
          </p:nvSpPr>
          <p:spPr bwMode="auto">
            <a:xfrm>
              <a:off x="7480663" y="235007"/>
              <a:ext cx="2307772" cy="475478"/>
            </a:xfrm>
            <a:prstGeom prst="roundRect">
              <a:avLst>
                <a:gd name="adj" fmla="val 0"/>
              </a:avLst>
            </a:prstGeom>
            <a:solidFill>
              <a:schemeClr val="tx2"/>
            </a:solidFill>
          </p:spPr>
          <p:txBody>
            <a:bodyPr wrap="square" lIns="180000" tIns="144000" rIns="180000" bIns="144000" anchor="ctr">
              <a:spAutoFit/>
            </a:bodyPr>
            <a:lstStyle/>
            <a:p>
              <a:pPr algn="ctr"/>
              <a:endParaRPr lang="en-AU" sz="1200" b="1" kern="0" dirty="0">
                <a:solidFill>
                  <a:schemeClr val="tx2"/>
                </a:solidFill>
              </a:endParaRPr>
            </a:p>
          </p:txBody>
        </p:sp>
        <p:pic>
          <p:nvPicPr>
            <p:cNvPr id="11" name="Graphic 10">
              <a:extLst>
                <a:ext uri="{FF2B5EF4-FFF2-40B4-BE49-F238E27FC236}">
                  <a16:creationId xmlns:a16="http://schemas.microsoft.com/office/drawing/2014/main" id="{A3A1D019-1772-0876-1879-5F4DD06FADEC}"/>
                </a:ext>
              </a:extLst>
            </p:cNvPr>
            <p:cNvPicPr>
              <a:picLocks/>
            </p:cNvPicPr>
            <p:nvPr/>
          </p:nvPicPr>
          <p:blipFill>
            <a:blip r:embed="rId2">
              <a:extLst>
                <a:ext uri="{96DAC541-7B7A-43D3-8B79-37D633B846F1}">
                  <asvg:svgBlip xmlns:asvg="http://schemas.microsoft.com/office/drawing/2016/SVG/main" r:embed="rId3"/>
                </a:ext>
              </a:extLst>
            </a:blip>
            <a:stretch>
              <a:fillRect/>
            </a:stretch>
          </p:blipFill>
          <p:spPr>
            <a:xfrm>
              <a:off x="7653822" y="259692"/>
              <a:ext cx="426108" cy="426108"/>
            </a:xfrm>
            <a:prstGeom prst="rect">
              <a:avLst/>
            </a:prstGeom>
          </p:spPr>
        </p:pic>
        <p:sp>
          <p:nvSpPr>
            <p:cNvPr id="13" name="TextBox 12">
              <a:extLst>
                <a:ext uri="{FF2B5EF4-FFF2-40B4-BE49-F238E27FC236}">
                  <a16:creationId xmlns:a16="http://schemas.microsoft.com/office/drawing/2014/main" id="{DE132791-9F57-C433-E1AF-9A25C4982948}"/>
                </a:ext>
              </a:extLst>
            </p:cNvPr>
            <p:cNvSpPr txBox="1"/>
            <p:nvPr/>
          </p:nvSpPr>
          <p:spPr>
            <a:xfrm>
              <a:off x="8142535" y="268903"/>
              <a:ext cx="1563250" cy="407686"/>
            </a:xfrm>
            <a:prstGeom prst="rect">
              <a:avLst/>
            </a:prstGeom>
          </p:spPr>
          <p:txBody>
            <a:bodyPr vert="horz" wrap="square" lIns="0" tIns="0" rIns="0" bIns="0" rtlCol="0" anchor="ctr">
              <a:noAutofit/>
            </a:bodyPr>
            <a:lstStyle/>
            <a:p>
              <a:pPr marL="0" indent="0" algn="l"/>
              <a:r>
                <a:rPr lang="en-AU" sz="1100" b="1" kern="0" dirty="0">
                  <a:solidFill>
                    <a:schemeClr val="bg1"/>
                  </a:solidFill>
                </a:rPr>
                <a:t>Improving coordination </a:t>
              </a:r>
            </a:p>
          </p:txBody>
        </p:sp>
      </p:grpSp>
      <p:sp>
        <p:nvSpPr>
          <p:cNvPr id="5" name="Rectangle 4">
            <a:extLst>
              <a:ext uri="{FF2B5EF4-FFF2-40B4-BE49-F238E27FC236}">
                <a16:creationId xmlns:a16="http://schemas.microsoft.com/office/drawing/2014/main" id="{B331751A-97F7-B949-D090-D1C1FC735713}"/>
              </a:ext>
              <a:ext uri="{C183D7F6-B498-43B3-948B-1728B52AA6E4}">
                <adec:decorative xmlns:adec="http://schemas.microsoft.com/office/drawing/2017/decorative" val="0"/>
              </a:ext>
            </a:extLst>
          </p:cNvPr>
          <p:cNvSpPr/>
          <p:nvPr/>
        </p:nvSpPr>
        <p:spPr bwMode="auto">
          <a:xfrm>
            <a:off x="5091061" y="5061918"/>
            <a:ext cx="4371135" cy="1115364"/>
          </a:xfrm>
          <a:prstGeom prst="rect">
            <a:avLst/>
          </a:prstGeom>
          <a:solidFill>
            <a:schemeClr val="bg1"/>
          </a:solidFill>
          <a:ln w="9525" cap="flat" cmpd="sng" algn="ctr">
            <a:solidFill>
              <a:srgbClr val="006FBA"/>
            </a:solidFill>
            <a:prstDash val="solid"/>
            <a:round/>
            <a:headEnd type="none" w="med" len="med"/>
            <a:tailEnd type="none" w="med" len="med"/>
          </a:ln>
          <a:effectLst/>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spcAft>
                <a:spcPts val="600"/>
              </a:spcAft>
            </a:pPr>
            <a:r>
              <a:rPr kumimoji="0" lang="en-AU" sz="1100" i="0" u="none" strike="noStrike" cap="none" normalizeH="0" baseline="0" dirty="0">
                <a:ln>
                  <a:noFill/>
                </a:ln>
                <a:solidFill>
                  <a:schemeClr val="tx2"/>
                </a:solidFill>
                <a:effectLst/>
                <a:latin typeface="+mn-lt"/>
                <a:ea typeface="ＭＳ Ｐゴシック"/>
              </a:rPr>
              <a:t>“The success of the program is down to David knowing business well. He’s in touch, he checks how providers are going, and the service we have</a:t>
            </a:r>
            <a:r>
              <a:rPr lang="en-AU" sz="1100" dirty="0">
                <a:solidFill>
                  <a:schemeClr val="tx2"/>
                </a:solidFill>
                <a:latin typeface="+mn-lt"/>
                <a:ea typeface="ＭＳ Ｐゴシック"/>
              </a:rPr>
              <a:t> </a:t>
            </a:r>
            <a:r>
              <a:rPr kumimoji="0" lang="en-AU" sz="1100" i="0" u="none" strike="noStrike" cap="none" normalizeH="0" baseline="0" dirty="0">
                <a:ln>
                  <a:noFill/>
                </a:ln>
                <a:solidFill>
                  <a:schemeClr val="tx2"/>
                </a:solidFill>
                <a:effectLst/>
                <a:latin typeface="+mn-lt"/>
                <a:ea typeface="ＭＳ Ｐゴシック"/>
              </a:rPr>
              <a:t>been getting from providers has been fantastic. David feels like a part of our team.”</a:t>
            </a:r>
            <a:r>
              <a:rPr lang="en-AU" sz="1100" dirty="0">
                <a:solidFill>
                  <a:schemeClr val="tx2"/>
                </a:solidFill>
                <a:latin typeface="+mn-lt"/>
                <a:ea typeface="ＭＳ Ｐゴシック"/>
              </a:rPr>
              <a:t> </a:t>
            </a:r>
            <a:endParaRPr kumimoji="0" lang="en-AU" sz="1100" i="0" u="none" strike="noStrike" cap="none" normalizeH="0" baseline="0" dirty="0">
              <a:ln>
                <a:noFill/>
              </a:ln>
              <a:solidFill>
                <a:schemeClr val="tx2"/>
              </a:solidFill>
              <a:effectLst/>
              <a:latin typeface="+mn-lt"/>
              <a:ea typeface="ＭＳ Ｐゴシック" pitchFamily="84" charset="-128"/>
            </a:endParaRPr>
          </a:p>
          <a:p>
            <a:pPr marL="0" marR="0" indent="0" defTabSz="914400" rtl="0" eaLnBrk="0" fontAlgn="base" latinLnBrk="0" hangingPunct="0">
              <a:lnSpc>
                <a:spcPct val="100000"/>
              </a:lnSpc>
              <a:spcBef>
                <a:spcPct val="0"/>
              </a:spcBef>
              <a:spcAft>
                <a:spcPct val="0"/>
              </a:spcAft>
              <a:buClrTx/>
              <a:buSzTx/>
              <a:buFontTx/>
              <a:buNone/>
              <a:tabLst/>
            </a:pPr>
            <a:r>
              <a:rPr lang="en-AU" sz="1100" b="1" dirty="0">
                <a:solidFill>
                  <a:schemeClr val="tx2"/>
                </a:solidFill>
                <a:latin typeface="+mn-lt"/>
                <a:ea typeface="ＭＳ Ｐゴシック"/>
              </a:rPr>
              <a:t>– </a:t>
            </a:r>
            <a:r>
              <a:rPr kumimoji="0" lang="en-AU" sz="1100" b="1" i="0" u="none" strike="noStrike" cap="none" normalizeH="0" baseline="0" dirty="0">
                <a:ln>
                  <a:noFill/>
                </a:ln>
                <a:solidFill>
                  <a:schemeClr val="tx2"/>
                </a:solidFill>
                <a:effectLst/>
                <a:latin typeface="+mn-lt"/>
                <a:ea typeface="ＭＳ Ｐゴシック"/>
              </a:rPr>
              <a:t>Michael Doyle, </a:t>
            </a:r>
            <a:r>
              <a:rPr lang="en-AU" sz="1100" b="1" dirty="0">
                <a:solidFill>
                  <a:schemeClr val="tx2"/>
                </a:solidFill>
                <a:latin typeface="+mn-lt"/>
                <a:ea typeface="ＭＳ Ｐゴシック"/>
              </a:rPr>
              <a:t>consultant to</a:t>
            </a:r>
            <a:r>
              <a:rPr kumimoji="0" lang="en-AU" sz="1100" b="1" i="0" u="none" strike="noStrike" cap="none" normalizeH="0" baseline="0" dirty="0">
                <a:ln>
                  <a:noFill/>
                </a:ln>
                <a:solidFill>
                  <a:schemeClr val="tx2"/>
                </a:solidFill>
                <a:effectLst/>
                <a:latin typeface="+mn-lt"/>
                <a:ea typeface="ＭＳ Ｐゴシック"/>
              </a:rPr>
              <a:t> Diamond Valley Pork</a:t>
            </a:r>
            <a:endParaRPr lang="en-AU" sz="1100" b="1" i="0" u="none" strike="noStrike" cap="none" normalizeH="0" baseline="0" dirty="0">
              <a:ln>
                <a:noFill/>
              </a:ln>
              <a:solidFill>
                <a:schemeClr val="tx2"/>
              </a:solidFill>
              <a:effectLst/>
              <a:latin typeface="+mn-lt"/>
              <a:ea typeface="ＭＳ Ｐゴシック"/>
              <a:cs typeface="Arial"/>
            </a:endParaRPr>
          </a:p>
        </p:txBody>
      </p:sp>
      <p:pic>
        <p:nvPicPr>
          <p:cNvPr id="8" name="Graphic 7">
            <a:extLst>
              <a:ext uri="{FF2B5EF4-FFF2-40B4-BE49-F238E27FC236}">
                <a16:creationId xmlns:a16="http://schemas.microsoft.com/office/drawing/2014/main" id="{38240115-4F9A-4567-33C9-626050C262E3}"/>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975122" y="5934282"/>
            <a:ext cx="486000" cy="486000"/>
          </a:xfrm>
          <a:prstGeom prst="rect">
            <a:avLst/>
          </a:prstGeom>
        </p:spPr>
      </p:pic>
      <p:sp>
        <p:nvSpPr>
          <p:cNvPr id="3" name="Text Placeholder 10">
            <a:extLst>
              <a:ext uri="{FF2B5EF4-FFF2-40B4-BE49-F238E27FC236}">
                <a16:creationId xmlns:a16="http://schemas.microsoft.com/office/drawing/2014/main" id="{DC4BAF0D-FD95-8E26-2080-FBE43FD17CBF}"/>
              </a:ext>
            </a:extLst>
          </p:cNvPr>
          <p:cNvSpPr txBox="1">
            <a:spLocks/>
          </p:cNvSpPr>
          <p:nvPr/>
        </p:nvSpPr>
        <p:spPr>
          <a:xfrm>
            <a:off x="435380" y="1238400"/>
            <a:ext cx="9055424" cy="4946679"/>
          </a:xfrm>
          <a:prstGeom prst="rect">
            <a:avLst/>
          </a:prstGeom>
          <a:noFill/>
        </p:spPr>
        <p:txBody>
          <a:bodyPr lIns="72000" tIns="72000" rIns="72000" bIns="72000" numCol="2" spcCol="360000" anchor="t"/>
          <a:lstStyle>
            <a:lvl1pPr marL="0" indent="0" algn="l" rtl="0" eaLnBrk="1" fontAlgn="base" hangingPunct="1">
              <a:spcBef>
                <a:spcPct val="0"/>
              </a:spcBef>
              <a:spcAft>
                <a:spcPts val="600"/>
              </a:spcAft>
              <a:buClr>
                <a:schemeClr val="bg2"/>
              </a:buClr>
              <a:buFont typeface="Arial" panose="020B0604020202020204" pitchFamily="34" charset="0"/>
              <a:buNone/>
              <a:defRPr sz="1400">
                <a:solidFill>
                  <a:schemeClr val="tx2"/>
                </a:solidFill>
                <a:latin typeface="+mn-lt"/>
                <a:ea typeface="+mn-ea"/>
                <a:cs typeface="+mn-cs"/>
              </a:defRPr>
            </a:lvl1pPr>
            <a:lvl2pPr marL="176213" indent="-176213" algn="l" rtl="0" eaLnBrk="1" fontAlgn="base" hangingPunct="1">
              <a:spcBef>
                <a:spcPct val="0"/>
              </a:spcBef>
              <a:spcAft>
                <a:spcPts val="600"/>
              </a:spcAft>
              <a:buClr>
                <a:schemeClr val="bg2"/>
              </a:buClr>
              <a:buFont typeface="Arial" panose="020B0604020202020204" pitchFamily="34" charset="0"/>
              <a:buChar char="•"/>
              <a:defRPr sz="1400" baseline="0">
                <a:solidFill>
                  <a:schemeClr val="tx2"/>
                </a:solidFill>
                <a:latin typeface="+mn-lt"/>
                <a:ea typeface="+mn-ea"/>
              </a:defRPr>
            </a:lvl2pPr>
            <a:lvl3pPr marL="360363" indent="-176213" algn="l" rtl="0" eaLnBrk="1" fontAlgn="base" hangingPunct="1">
              <a:spcBef>
                <a:spcPct val="0"/>
              </a:spcBef>
              <a:spcAft>
                <a:spcPts val="600"/>
              </a:spcAft>
              <a:buClr>
                <a:schemeClr val="bg2"/>
              </a:buClr>
              <a:buFont typeface="Courier New" panose="02070309020205020404" pitchFamily="49" charset="0"/>
              <a:buChar char="o"/>
              <a:defRPr sz="1400">
                <a:solidFill>
                  <a:schemeClr val="tx2"/>
                </a:solidFill>
                <a:latin typeface="+mn-lt"/>
                <a:ea typeface="+mn-ea"/>
              </a:defRPr>
            </a:lvl3pPr>
            <a:lvl4pPr marL="538163" indent="-176213" algn="l" rtl="0" eaLnBrk="1" fontAlgn="base" hangingPunct="1">
              <a:spcBef>
                <a:spcPct val="0"/>
              </a:spcBef>
              <a:spcAft>
                <a:spcPts val="600"/>
              </a:spcAft>
              <a:buClr>
                <a:schemeClr val="bg2"/>
              </a:buClr>
              <a:buFont typeface="Arial" panose="020B0604020202020204" pitchFamily="34" charset="0"/>
              <a:buChar char="−"/>
              <a:defRPr sz="1400">
                <a:solidFill>
                  <a:schemeClr val="tx2"/>
                </a:solidFill>
                <a:latin typeface="+mn-lt"/>
                <a:ea typeface="+mn-ea"/>
              </a:defRPr>
            </a:lvl4pPr>
            <a:lvl5pPr marL="714375" indent="-179388" algn="l" rtl="0" eaLnBrk="1" fontAlgn="base" hangingPunct="1">
              <a:spcBef>
                <a:spcPct val="0"/>
              </a:spcBef>
              <a:spcAft>
                <a:spcPts val="600"/>
              </a:spcAft>
              <a:buClr>
                <a:schemeClr val="bg2"/>
              </a:buClr>
              <a:buFont typeface="Arial" panose="020B0604020202020204" pitchFamily="34" charset="0"/>
              <a:buChar char="•"/>
              <a:defRPr sz="1400">
                <a:solidFill>
                  <a:schemeClr val="tx2"/>
                </a:solidFill>
                <a:latin typeface="+mn-lt"/>
                <a:ea typeface="+mn-ea"/>
              </a:defRPr>
            </a:lvl5pPr>
            <a:lvl6pPr marL="898525" indent="-179388" algn="l" rtl="0" eaLnBrk="1" fontAlgn="base" hangingPunct="1">
              <a:spcBef>
                <a:spcPct val="0"/>
              </a:spcBef>
              <a:spcAft>
                <a:spcPts val="600"/>
              </a:spcAft>
              <a:buClr>
                <a:schemeClr val="bg2"/>
              </a:buClr>
              <a:buFont typeface="Courier New" panose="02070309020205020404" pitchFamily="49" charset="0"/>
              <a:buChar char="o"/>
              <a:defRPr sz="1400">
                <a:solidFill>
                  <a:schemeClr val="tx2"/>
                </a:solidFill>
                <a:latin typeface="+mn-lt"/>
                <a:ea typeface="+mn-ea"/>
              </a:defRPr>
            </a:lvl6pPr>
            <a:lvl7pPr marL="1076325" indent="-179388" algn="l" rtl="0" eaLnBrk="1" fontAlgn="base" hangingPunct="1">
              <a:spcBef>
                <a:spcPct val="0"/>
              </a:spcBef>
              <a:spcAft>
                <a:spcPts val="600"/>
              </a:spcAft>
              <a:buClr>
                <a:schemeClr val="bg2"/>
              </a:buClr>
              <a:buFont typeface="Arial" pitchFamily="34" charset="0"/>
              <a:buChar char="–"/>
              <a:defRPr sz="1400">
                <a:solidFill>
                  <a:schemeClr val="tx2"/>
                </a:solidFill>
                <a:latin typeface="+mn-lt"/>
                <a:ea typeface="+mn-ea"/>
              </a:defRPr>
            </a:lvl7pPr>
            <a:lvl8pPr marL="1252538" indent="-179388" algn="l" rtl="0" eaLnBrk="1" fontAlgn="base" hangingPunct="1">
              <a:spcBef>
                <a:spcPct val="0"/>
              </a:spcBef>
              <a:spcAft>
                <a:spcPts val="600"/>
              </a:spcAft>
              <a:buClr>
                <a:schemeClr val="bg2"/>
              </a:buClr>
              <a:buFont typeface="Arial" panose="020B0604020202020204" pitchFamily="34" charset="0"/>
              <a:buChar char="•"/>
              <a:defRPr sz="1400">
                <a:solidFill>
                  <a:schemeClr val="tx2"/>
                </a:solidFill>
                <a:latin typeface="+mn-lt"/>
                <a:ea typeface="+mn-ea"/>
              </a:defRPr>
            </a:lvl8pPr>
            <a:lvl9pPr marL="1436688" indent="-179388" algn="l" rtl="0" eaLnBrk="1" fontAlgn="base" hangingPunct="1">
              <a:spcBef>
                <a:spcPct val="0"/>
              </a:spcBef>
              <a:spcAft>
                <a:spcPts val="600"/>
              </a:spcAft>
              <a:buClr>
                <a:schemeClr val="bg2"/>
              </a:buClr>
              <a:buFont typeface="Courier New" panose="02070309020205020404" pitchFamily="49" charset="0"/>
              <a:buChar char="o"/>
              <a:defRPr sz="1400">
                <a:solidFill>
                  <a:schemeClr val="tx2"/>
                </a:solidFill>
                <a:latin typeface="+mn-lt"/>
                <a:ea typeface="+mn-ea"/>
              </a:defRPr>
            </a:lvl9pPr>
          </a:lstStyle>
          <a:p>
            <a:pPr lvl="0" eaLnBrk="0" hangingPunct="0">
              <a:lnSpc>
                <a:spcPct val="110000"/>
              </a:lnSpc>
              <a:buClrTx/>
            </a:pPr>
            <a:r>
              <a:rPr lang="en-AU" sz="1100" b="1" dirty="0">
                <a:ea typeface="Roboto"/>
                <a:cs typeface="Roboto"/>
              </a:rPr>
              <a:t>Problem: What labour market challenge was the Local Jobs Program responding to?</a:t>
            </a:r>
          </a:p>
          <a:p>
            <a:pPr>
              <a:lnSpc>
                <a:spcPct val="110000"/>
              </a:lnSpc>
            </a:pPr>
            <a:r>
              <a:rPr lang="en-US" sz="1100" dirty="0">
                <a:ea typeface="+mn-lt"/>
                <a:cs typeface="+mn-lt"/>
              </a:rPr>
              <a:t>Diamond Valley Pork (DVP) is a pork processor and wholesaler with a large meatpacking facility in Laverton. DVP is a subsidiary of JBS Foods, a global meat and food processing company. DVP faced ongoing challenges in recruiting for its Laverton facility from the local workforce, including through Workforce Australia. The company urgently needed to find a solution because the Laverton facility was not eligible to access migrant labour through the Pacific Australia Labour Mobility (PALM) scheme.</a:t>
            </a:r>
            <a:endParaRPr lang="en-US" sz="1100" dirty="0"/>
          </a:p>
          <a:p>
            <a:pPr>
              <a:lnSpc>
                <a:spcPct val="110000"/>
              </a:lnSpc>
            </a:pPr>
            <a:r>
              <a:rPr lang="en-US" sz="1100" b="1" dirty="0">
                <a:ea typeface="+mn-lt"/>
                <a:cs typeface="+mn-lt"/>
              </a:rPr>
              <a:t>Activities: How did the Local Jobs Program respond? </a:t>
            </a:r>
          </a:p>
          <a:p>
            <a:pPr>
              <a:lnSpc>
                <a:spcPct val="110000"/>
              </a:lnSpc>
            </a:pPr>
            <a:r>
              <a:rPr lang="en-US" sz="1100" dirty="0">
                <a:ea typeface="+mn-lt"/>
                <a:cs typeface="+mn-lt"/>
              </a:rPr>
              <a:t>DVP contacted the Commonwealth Government to raise concerns about not being able to access the PALM scheme, who connected them with the local Employment Facilitator. David met the DVP team, visited the Laverton facility and brought Workforce Australia providers to the facility for a tour. This tour helped the providers to understand the industry needs, day to day operations of the roles available, meet the HR staff and build relationships. Over time, David continued to send providers to the site. The tours grew to include job seekers from the providers. The Local Jobs Program team:</a:t>
            </a:r>
            <a:endParaRPr lang="en-US" sz="1100" dirty="0">
              <a:cs typeface="Arial"/>
            </a:endParaRPr>
          </a:p>
          <a:p>
            <a:pPr marL="171450" indent="-171450">
              <a:lnSpc>
                <a:spcPct val="110000"/>
              </a:lnSpc>
              <a:buClr>
                <a:schemeClr val="tx2"/>
              </a:buClr>
              <a:buChar char="•"/>
            </a:pPr>
            <a:r>
              <a:rPr lang="en-US" sz="1100" i="1" dirty="0">
                <a:ea typeface="+mn-lt"/>
                <a:cs typeface="+mn-lt"/>
              </a:rPr>
              <a:t>Identified the need: </a:t>
            </a:r>
            <a:r>
              <a:rPr lang="en-US" sz="1100" dirty="0">
                <a:ea typeface="+mn-lt"/>
                <a:cs typeface="+mn-lt"/>
              </a:rPr>
              <a:t>Connected with DVP to understand business, workforce needs and how the Local Jobs Program could help.</a:t>
            </a:r>
            <a:endParaRPr lang="en-US" sz="1100" dirty="0">
              <a:ea typeface="ＭＳ Ｐゴシック"/>
              <a:cs typeface="+mn-lt"/>
            </a:endParaRPr>
          </a:p>
          <a:p>
            <a:pPr marL="171450" indent="-171450">
              <a:lnSpc>
                <a:spcPct val="110000"/>
              </a:lnSpc>
              <a:buClr>
                <a:schemeClr val="tx2"/>
              </a:buClr>
              <a:buChar char="•"/>
            </a:pPr>
            <a:r>
              <a:rPr lang="en-US" sz="1100" i="1" dirty="0">
                <a:ea typeface="+mn-lt"/>
                <a:cs typeface="+mn-lt"/>
              </a:rPr>
              <a:t>Brokered connections:</a:t>
            </a:r>
            <a:r>
              <a:rPr lang="en-US" sz="1100" dirty="0">
                <a:ea typeface="+mn-lt"/>
                <a:cs typeface="+mn-lt"/>
              </a:rPr>
              <a:t> Brought Workforce Australia providers to the facility.  </a:t>
            </a:r>
            <a:endParaRPr lang="en-US" sz="1100" dirty="0">
              <a:ea typeface="ＭＳ Ｐゴシック"/>
              <a:cs typeface="+mn-lt"/>
            </a:endParaRPr>
          </a:p>
          <a:p>
            <a:pPr marL="171450" indent="-171450">
              <a:lnSpc>
                <a:spcPct val="110000"/>
              </a:lnSpc>
              <a:buClr>
                <a:schemeClr val="tx2"/>
              </a:buClr>
              <a:buChar char="•"/>
            </a:pPr>
            <a:r>
              <a:rPr lang="en-US" sz="1100" i="1" dirty="0">
                <a:ea typeface="+mn-lt"/>
                <a:cs typeface="+mn-lt"/>
              </a:rPr>
              <a:t>Communicated opportunities:</a:t>
            </a:r>
            <a:r>
              <a:rPr lang="en-US" sz="1100" dirty="0">
                <a:ea typeface="+mn-lt"/>
                <a:cs typeface="+mn-lt"/>
              </a:rPr>
              <a:t> Shared DVP vacancies with Workforce Australia providers and other organisations. </a:t>
            </a:r>
            <a:endParaRPr lang="en-US" sz="1100" dirty="0">
              <a:ea typeface="ＭＳ Ｐゴシック"/>
              <a:cs typeface="+mn-lt"/>
            </a:endParaRPr>
          </a:p>
          <a:p>
            <a:pPr marL="171450" indent="-171450">
              <a:lnSpc>
                <a:spcPct val="110000"/>
              </a:lnSpc>
              <a:buClr>
                <a:schemeClr val="tx2"/>
              </a:buClr>
              <a:buChar char="•"/>
            </a:pPr>
            <a:r>
              <a:rPr lang="en-US" sz="1100" i="1" dirty="0">
                <a:ea typeface="+mn-lt"/>
                <a:cs typeface="+mn-lt"/>
              </a:rPr>
              <a:t>Maintained engagement:</a:t>
            </a:r>
            <a:r>
              <a:rPr lang="en-US" sz="1100" dirty="0">
                <a:ea typeface="+mn-lt"/>
                <a:cs typeface="+mn-lt"/>
              </a:rPr>
              <a:t> Continued to meet with DVP and Workforce Australia providers to reinforce engagement and establish a pipeline for ongoing recruitment. </a:t>
            </a:r>
            <a:endParaRPr lang="en-US" sz="1100" dirty="0">
              <a:cs typeface="Arial"/>
            </a:endParaRPr>
          </a:p>
          <a:p>
            <a:pPr>
              <a:lnSpc>
                <a:spcPct val="110000"/>
              </a:lnSpc>
            </a:pPr>
            <a:r>
              <a:rPr lang="en-AU" sz="1100" b="1" dirty="0">
                <a:ea typeface="+mn-lt"/>
                <a:cs typeface="+mn-lt"/>
              </a:rPr>
              <a:t>Outcomes: What outcomes did this lead to? </a:t>
            </a:r>
            <a:r>
              <a:rPr lang="en-US" sz="1100" dirty="0">
                <a:ea typeface="+mn-lt"/>
                <a:cs typeface="+mn-lt"/>
              </a:rPr>
              <a:t> </a:t>
            </a:r>
          </a:p>
          <a:p>
            <a:pPr>
              <a:lnSpc>
                <a:spcPct val="110000"/>
              </a:lnSpc>
            </a:pPr>
            <a:r>
              <a:rPr lang="en-US" sz="1100" dirty="0">
                <a:ea typeface="+mn-lt"/>
                <a:cs typeface="+mn-lt"/>
              </a:rPr>
              <a:t>DVP have employed 103 people through the connections made through the Local Jobs Program and subsequent tours. After listening to their challenges, David facilitated the development of sustainable relationships between DVP and Workforce Australia providers, resulting in higher quality referrals and placements of job seekers into the company. DVP now conduct tours for both Employment Services Providers and job seekers, enabling them to see the industry work firsthand and get a sense of the roles available. </a:t>
            </a:r>
          </a:p>
          <a:p>
            <a:pPr>
              <a:lnSpc>
                <a:spcPct val="110000"/>
              </a:lnSpc>
            </a:pPr>
            <a:r>
              <a:rPr lang="en-US" sz="1100" dirty="0">
                <a:ea typeface="+mn-lt"/>
                <a:cs typeface="+mn-lt"/>
              </a:rPr>
              <a:t>Following this work, David and Kylie are planning to meet with JBS Foods to support efforts to recruit 60-70 new staff from local labour markets into the business. </a:t>
            </a:r>
          </a:p>
        </p:txBody>
      </p:sp>
      <p:sp>
        <p:nvSpPr>
          <p:cNvPr id="31" name="Text Placeholder 10">
            <a:extLst>
              <a:ext uri="{FF2B5EF4-FFF2-40B4-BE49-F238E27FC236}">
                <a16:creationId xmlns:a16="http://schemas.microsoft.com/office/drawing/2014/main" id="{EB01159D-115E-8416-63C5-18C408AF7910}"/>
              </a:ext>
            </a:extLst>
          </p:cNvPr>
          <p:cNvSpPr txBox="1">
            <a:spLocks/>
          </p:cNvSpPr>
          <p:nvPr/>
        </p:nvSpPr>
        <p:spPr>
          <a:xfrm>
            <a:off x="435600" y="776928"/>
            <a:ext cx="9055424" cy="388937"/>
          </a:xfrm>
          <a:prstGeom prst="rect">
            <a:avLst/>
          </a:prstGeom>
          <a:solidFill>
            <a:srgbClr val="F2F0E9"/>
          </a:solidFill>
        </p:spPr>
        <p:txBody>
          <a:bodyPr lIns="108000" tIns="72000" rIns="72000" bIns="72000" anchor="t"/>
          <a:lstStyle>
            <a:lvl1pPr marL="0" indent="0" algn="l" rtl="0" eaLnBrk="1" fontAlgn="base" hangingPunct="1">
              <a:spcBef>
                <a:spcPct val="0"/>
              </a:spcBef>
              <a:spcAft>
                <a:spcPts val="600"/>
              </a:spcAft>
              <a:buClr>
                <a:schemeClr val="bg2"/>
              </a:buClr>
              <a:buFont typeface="Arial" panose="020B0604020202020204" pitchFamily="34" charset="0"/>
              <a:buNone/>
              <a:defRPr sz="1400">
                <a:solidFill>
                  <a:schemeClr val="tx2"/>
                </a:solidFill>
                <a:latin typeface="+mn-lt"/>
                <a:ea typeface="+mn-ea"/>
                <a:cs typeface="+mn-cs"/>
              </a:defRPr>
            </a:lvl1pPr>
            <a:lvl2pPr marL="176213" indent="-176213" algn="l" rtl="0" eaLnBrk="1" fontAlgn="base" hangingPunct="1">
              <a:spcBef>
                <a:spcPct val="0"/>
              </a:spcBef>
              <a:spcAft>
                <a:spcPts val="600"/>
              </a:spcAft>
              <a:buClr>
                <a:schemeClr val="bg2"/>
              </a:buClr>
              <a:buFont typeface="Arial" panose="020B0604020202020204" pitchFamily="34" charset="0"/>
              <a:buChar char="•"/>
              <a:defRPr sz="1400" baseline="0">
                <a:solidFill>
                  <a:schemeClr val="tx2"/>
                </a:solidFill>
                <a:latin typeface="+mn-lt"/>
                <a:ea typeface="+mn-ea"/>
              </a:defRPr>
            </a:lvl2pPr>
            <a:lvl3pPr marL="360363" indent="-176213" algn="l" rtl="0" eaLnBrk="1" fontAlgn="base" hangingPunct="1">
              <a:spcBef>
                <a:spcPct val="0"/>
              </a:spcBef>
              <a:spcAft>
                <a:spcPts val="600"/>
              </a:spcAft>
              <a:buClr>
                <a:schemeClr val="bg2"/>
              </a:buClr>
              <a:buFont typeface="Courier New" panose="02070309020205020404" pitchFamily="49" charset="0"/>
              <a:buChar char="o"/>
              <a:defRPr sz="1400">
                <a:solidFill>
                  <a:schemeClr val="tx2"/>
                </a:solidFill>
                <a:latin typeface="+mn-lt"/>
                <a:ea typeface="+mn-ea"/>
              </a:defRPr>
            </a:lvl3pPr>
            <a:lvl4pPr marL="538163" indent="-176213" algn="l" rtl="0" eaLnBrk="1" fontAlgn="base" hangingPunct="1">
              <a:spcBef>
                <a:spcPct val="0"/>
              </a:spcBef>
              <a:spcAft>
                <a:spcPts val="600"/>
              </a:spcAft>
              <a:buClr>
                <a:schemeClr val="bg2"/>
              </a:buClr>
              <a:buFont typeface="Arial" panose="020B0604020202020204" pitchFamily="34" charset="0"/>
              <a:buChar char="−"/>
              <a:defRPr sz="1400">
                <a:solidFill>
                  <a:schemeClr val="tx2"/>
                </a:solidFill>
                <a:latin typeface="+mn-lt"/>
                <a:ea typeface="+mn-ea"/>
              </a:defRPr>
            </a:lvl4pPr>
            <a:lvl5pPr marL="714375" indent="-179388" algn="l" rtl="0" eaLnBrk="1" fontAlgn="base" hangingPunct="1">
              <a:spcBef>
                <a:spcPct val="0"/>
              </a:spcBef>
              <a:spcAft>
                <a:spcPts val="600"/>
              </a:spcAft>
              <a:buClr>
                <a:schemeClr val="bg2"/>
              </a:buClr>
              <a:buFont typeface="Arial" panose="020B0604020202020204" pitchFamily="34" charset="0"/>
              <a:buChar char="•"/>
              <a:defRPr sz="1400">
                <a:solidFill>
                  <a:schemeClr val="tx2"/>
                </a:solidFill>
                <a:latin typeface="+mn-lt"/>
                <a:ea typeface="+mn-ea"/>
              </a:defRPr>
            </a:lvl5pPr>
            <a:lvl6pPr marL="898525" indent="-179388" algn="l" rtl="0" eaLnBrk="1" fontAlgn="base" hangingPunct="1">
              <a:spcBef>
                <a:spcPct val="0"/>
              </a:spcBef>
              <a:spcAft>
                <a:spcPts val="600"/>
              </a:spcAft>
              <a:buClr>
                <a:schemeClr val="bg2"/>
              </a:buClr>
              <a:buFont typeface="Courier New" panose="02070309020205020404" pitchFamily="49" charset="0"/>
              <a:buChar char="o"/>
              <a:defRPr sz="1400">
                <a:solidFill>
                  <a:schemeClr val="tx2"/>
                </a:solidFill>
                <a:latin typeface="+mn-lt"/>
                <a:ea typeface="+mn-ea"/>
              </a:defRPr>
            </a:lvl6pPr>
            <a:lvl7pPr marL="1076325" indent="-179388" algn="l" rtl="0" eaLnBrk="1" fontAlgn="base" hangingPunct="1">
              <a:spcBef>
                <a:spcPct val="0"/>
              </a:spcBef>
              <a:spcAft>
                <a:spcPts val="600"/>
              </a:spcAft>
              <a:buClr>
                <a:schemeClr val="bg2"/>
              </a:buClr>
              <a:buFont typeface="Arial" pitchFamily="34" charset="0"/>
              <a:buChar char="–"/>
              <a:defRPr sz="1400">
                <a:solidFill>
                  <a:schemeClr val="tx2"/>
                </a:solidFill>
                <a:latin typeface="+mn-lt"/>
                <a:ea typeface="+mn-ea"/>
              </a:defRPr>
            </a:lvl7pPr>
            <a:lvl8pPr marL="1252538" indent="-179388" algn="l" rtl="0" eaLnBrk="1" fontAlgn="base" hangingPunct="1">
              <a:spcBef>
                <a:spcPct val="0"/>
              </a:spcBef>
              <a:spcAft>
                <a:spcPts val="600"/>
              </a:spcAft>
              <a:buClr>
                <a:schemeClr val="bg2"/>
              </a:buClr>
              <a:buFont typeface="Arial" panose="020B0604020202020204" pitchFamily="34" charset="0"/>
              <a:buChar char="•"/>
              <a:defRPr sz="1400">
                <a:solidFill>
                  <a:schemeClr val="tx2"/>
                </a:solidFill>
                <a:latin typeface="+mn-lt"/>
                <a:ea typeface="+mn-ea"/>
              </a:defRPr>
            </a:lvl8pPr>
            <a:lvl9pPr marL="1436688" indent="-179388" algn="l" rtl="0" eaLnBrk="1" fontAlgn="base" hangingPunct="1">
              <a:spcBef>
                <a:spcPct val="0"/>
              </a:spcBef>
              <a:spcAft>
                <a:spcPts val="600"/>
              </a:spcAft>
              <a:buClr>
                <a:schemeClr val="bg2"/>
              </a:buClr>
              <a:buFont typeface="Courier New" panose="02070309020205020404" pitchFamily="49" charset="0"/>
              <a:buChar char="o"/>
              <a:defRPr sz="1400">
                <a:solidFill>
                  <a:schemeClr val="tx2"/>
                </a:solidFill>
                <a:latin typeface="+mn-lt"/>
                <a:ea typeface="+mn-ea"/>
              </a:defRPr>
            </a:lvl9pPr>
          </a:lstStyle>
          <a:p>
            <a:r>
              <a:rPr lang="en-AU" sz="1300" kern="0" dirty="0">
                <a:ea typeface="Roboto"/>
                <a:cs typeface="Roboto"/>
              </a:rPr>
              <a:t>Engaging employment services to address workforce shortages for a major multinational food company</a:t>
            </a:r>
            <a:endParaRPr lang="en-US" dirty="0"/>
          </a:p>
        </p:txBody>
      </p:sp>
      <p:sp>
        <p:nvSpPr>
          <p:cNvPr id="4" name="Title 3">
            <a:extLst>
              <a:ext uri="{FF2B5EF4-FFF2-40B4-BE49-F238E27FC236}">
                <a16:creationId xmlns:a16="http://schemas.microsoft.com/office/drawing/2014/main" id="{7F67D8DB-B2F7-17BC-34F8-4BDDAEB9D7F9}"/>
              </a:ext>
            </a:extLst>
          </p:cNvPr>
          <p:cNvSpPr>
            <a:spLocks noGrp="1"/>
          </p:cNvSpPr>
          <p:nvPr>
            <p:ph type="title"/>
          </p:nvPr>
        </p:nvSpPr>
        <p:spPr>
          <a:noFill/>
        </p:spPr>
        <p:txBody>
          <a:bodyPr vert="horz" lIns="72000" tIns="36000" rIns="72000" bIns="36000"/>
          <a:lstStyle/>
          <a:p>
            <a:r>
              <a:rPr lang="en-AU" dirty="0"/>
              <a:t>Outcome story #1</a:t>
            </a:r>
          </a:p>
        </p:txBody>
      </p:sp>
      <p:sp>
        <p:nvSpPr>
          <p:cNvPr id="20" name="Slide Number Placeholder 19">
            <a:extLst>
              <a:ext uri="{FF2B5EF4-FFF2-40B4-BE49-F238E27FC236}">
                <a16:creationId xmlns:a16="http://schemas.microsoft.com/office/drawing/2014/main" id="{249FCC3F-A2E5-EEE6-414E-6CC27B0F6752}"/>
              </a:ext>
            </a:extLst>
          </p:cNvPr>
          <p:cNvSpPr>
            <a:spLocks noGrp="1"/>
          </p:cNvSpPr>
          <p:nvPr>
            <p:ph type="sldNum" sz="quarter" idx="15"/>
          </p:nvPr>
        </p:nvSpPr>
        <p:spPr/>
        <p:txBody>
          <a:bodyPr/>
          <a:lstStyle/>
          <a:p>
            <a:pPr algn="r"/>
            <a:fld id="{31DA3BC9-E790-4181-9E03-5E49C268FA52}" type="slidenum">
              <a:rPr lang="en-AU" sz="1100" smtClean="0"/>
              <a:pPr algn="r"/>
              <a:t>41</a:t>
            </a:fld>
            <a:r>
              <a:rPr lang="en-AU" sz="1100" dirty="0"/>
              <a:t> </a:t>
            </a:r>
          </a:p>
        </p:txBody>
      </p:sp>
    </p:spTree>
    <p:extLst>
      <p:ext uri="{BB962C8B-B14F-4D97-AF65-F5344CB8AC3E}">
        <p14:creationId xmlns:p14="http://schemas.microsoft.com/office/powerpoint/2010/main" val="325087892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F2F0E9"/>
        </a:solidFill>
        <a:effectLst/>
      </p:bgPr>
    </p:bg>
    <p:spTree>
      <p:nvGrpSpPr>
        <p:cNvPr id="1" name=""/>
        <p:cNvGrpSpPr/>
        <p:nvPr/>
      </p:nvGrpSpPr>
      <p:grpSpPr>
        <a:xfrm>
          <a:off x="0" y="0"/>
          <a:ext cx="0" cy="0"/>
          <a:chOff x="0" y="0"/>
          <a:chExt cx="0" cy="0"/>
        </a:xfrm>
      </p:grpSpPr>
      <p:grpSp>
        <p:nvGrpSpPr>
          <p:cNvPr id="2" name="Group 1" descr="Improving coordination">
            <a:extLst>
              <a:ext uri="{FF2B5EF4-FFF2-40B4-BE49-F238E27FC236}">
                <a16:creationId xmlns:a16="http://schemas.microsoft.com/office/drawing/2014/main" id="{126F2843-A360-C057-468F-A1091C9C0DF0}"/>
              </a:ext>
            </a:extLst>
          </p:cNvPr>
          <p:cNvGrpSpPr/>
          <p:nvPr/>
        </p:nvGrpSpPr>
        <p:grpSpPr>
          <a:xfrm>
            <a:off x="7236000" y="230400"/>
            <a:ext cx="2307772" cy="475478"/>
            <a:chOff x="7480663" y="235007"/>
            <a:chExt cx="2307772" cy="475478"/>
          </a:xfrm>
        </p:grpSpPr>
        <p:sp>
          <p:nvSpPr>
            <p:cNvPr id="7" name="Rectangle: Rounded Corners 6">
              <a:extLst>
                <a:ext uri="{FF2B5EF4-FFF2-40B4-BE49-F238E27FC236}">
                  <a16:creationId xmlns:a16="http://schemas.microsoft.com/office/drawing/2014/main" id="{7037E07D-3D8D-8472-782E-AE4D946EF175}"/>
                </a:ext>
              </a:extLst>
            </p:cNvPr>
            <p:cNvSpPr/>
            <p:nvPr/>
          </p:nvSpPr>
          <p:spPr bwMode="auto">
            <a:xfrm>
              <a:off x="7480663" y="235007"/>
              <a:ext cx="2307772" cy="475478"/>
            </a:xfrm>
            <a:prstGeom prst="roundRect">
              <a:avLst>
                <a:gd name="adj" fmla="val 0"/>
              </a:avLst>
            </a:prstGeom>
            <a:solidFill>
              <a:schemeClr val="tx2"/>
            </a:solidFill>
          </p:spPr>
          <p:txBody>
            <a:bodyPr wrap="square" lIns="180000" tIns="144000" rIns="180000" bIns="144000" anchor="ctr">
              <a:spAutoFit/>
            </a:bodyPr>
            <a:lstStyle/>
            <a:p>
              <a:pPr algn="ctr"/>
              <a:endParaRPr lang="en-AU" sz="1200" b="1" kern="0" dirty="0">
                <a:solidFill>
                  <a:schemeClr val="tx2"/>
                </a:solidFill>
              </a:endParaRPr>
            </a:p>
          </p:txBody>
        </p:sp>
        <p:pic>
          <p:nvPicPr>
            <p:cNvPr id="15" name="Graphic 14">
              <a:extLst>
                <a:ext uri="{FF2B5EF4-FFF2-40B4-BE49-F238E27FC236}">
                  <a16:creationId xmlns:a16="http://schemas.microsoft.com/office/drawing/2014/main" id="{FDF1DAD3-1BD8-FEF4-75FD-DE28BEB6EA86}"/>
                </a:ext>
              </a:extLst>
            </p:cNvPr>
            <p:cNvPicPr>
              <a:picLocks/>
            </p:cNvPicPr>
            <p:nvPr/>
          </p:nvPicPr>
          <p:blipFill>
            <a:blip r:embed="rId2">
              <a:extLst>
                <a:ext uri="{96DAC541-7B7A-43D3-8B79-37D633B846F1}">
                  <asvg:svgBlip xmlns:asvg="http://schemas.microsoft.com/office/drawing/2016/SVG/main" r:embed="rId3"/>
                </a:ext>
              </a:extLst>
            </a:blip>
            <a:stretch>
              <a:fillRect/>
            </a:stretch>
          </p:blipFill>
          <p:spPr>
            <a:xfrm>
              <a:off x="7653822" y="259692"/>
              <a:ext cx="426108" cy="426108"/>
            </a:xfrm>
            <a:prstGeom prst="rect">
              <a:avLst/>
            </a:prstGeom>
          </p:spPr>
        </p:pic>
        <p:sp>
          <p:nvSpPr>
            <p:cNvPr id="18" name="TextBox 17">
              <a:extLst>
                <a:ext uri="{FF2B5EF4-FFF2-40B4-BE49-F238E27FC236}">
                  <a16:creationId xmlns:a16="http://schemas.microsoft.com/office/drawing/2014/main" id="{D13E23FE-5BDE-40D9-536D-10A00FACE3D0}"/>
                </a:ext>
              </a:extLst>
            </p:cNvPr>
            <p:cNvSpPr txBox="1"/>
            <p:nvPr/>
          </p:nvSpPr>
          <p:spPr>
            <a:xfrm>
              <a:off x="8142535" y="268903"/>
              <a:ext cx="1563250" cy="407686"/>
            </a:xfrm>
            <a:prstGeom prst="rect">
              <a:avLst/>
            </a:prstGeom>
          </p:spPr>
          <p:txBody>
            <a:bodyPr vert="horz" wrap="square" lIns="0" tIns="0" rIns="0" bIns="0" rtlCol="0" anchor="ctr">
              <a:noAutofit/>
            </a:bodyPr>
            <a:lstStyle/>
            <a:p>
              <a:pPr marL="0" indent="0" algn="l"/>
              <a:r>
                <a:rPr lang="en-AU" sz="1100" b="1" kern="0" dirty="0">
                  <a:solidFill>
                    <a:schemeClr val="bg1"/>
                  </a:solidFill>
                </a:rPr>
                <a:t>Improving coordination </a:t>
              </a:r>
            </a:p>
          </p:txBody>
        </p:sp>
      </p:grpSp>
      <p:sp>
        <p:nvSpPr>
          <p:cNvPr id="5" name="Rectangle 4">
            <a:extLst>
              <a:ext uri="{FF2B5EF4-FFF2-40B4-BE49-F238E27FC236}">
                <a16:creationId xmlns:a16="http://schemas.microsoft.com/office/drawing/2014/main" id="{05EE5797-1DCB-E4E6-9E6E-B2B6B8D78017}"/>
              </a:ext>
              <a:ext uri="{C183D7F6-B498-43B3-948B-1728B52AA6E4}">
                <adec:decorative xmlns:adec="http://schemas.microsoft.com/office/drawing/2017/decorative" val="0"/>
              </a:ext>
            </a:extLst>
          </p:cNvPr>
          <p:cNvSpPr/>
          <p:nvPr/>
        </p:nvSpPr>
        <p:spPr bwMode="auto">
          <a:xfrm>
            <a:off x="5086905" y="5534928"/>
            <a:ext cx="4348992" cy="765506"/>
          </a:xfrm>
          <a:prstGeom prst="rect">
            <a:avLst/>
          </a:prstGeom>
          <a:solidFill>
            <a:schemeClr val="bg1"/>
          </a:solidFill>
          <a:ln w="9525" cap="flat" cmpd="sng" algn="ctr">
            <a:solidFill>
              <a:srgbClr val="006FBA"/>
            </a:solidFill>
            <a:prstDash val="solid"/>
            <a:round/>
            <a:headEnd type="none" w="med" len="med"/>
            <a:tailEnd type="none" w="med" len="med"/>
          </a:ln>
          <a:effectLst/>
        </p:spPr>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0" marR="0" indent="0" defTabSz="914400" rtl="0" eaLnBrk="0" fontAlgn="base" latinLnBrk="0" hangingPunct="0">
              <a:lnSpc>
                <a:spcPct val="100000"/>
              </a:lnSpc>
              <a:spcBef>
                <a:spcPct val="0"/>
              </a:spcBef>
              <a:spcAft>
                <a:spcPts val="600"/>
              </a:spcAft>
              <a:buClrTx/>
              <a:buSzTx/>
              <a:buFontTx/>
              <a:buNone/>
              <a:tabLst/>
            </a:pPr>
            <a:r>
              <a:rPr lang="en-AU" sz="1100" kern="0" dirty="0">
                <a:solidFill>
                  <a:schemeClr val="tx2"/>
                </a:solidFill>
                <a:latin typeface="+mn-lt"/>
                <a:ea typeface="Roboto"/>
                <a:cs typeface="Roboto"/>
              </a:rPr>
              <a:t>“The work that David has done has been very beneficial. In fact at one stage, it was a matter of us being able to keep operating</a:t>
            </a:r>
            <a:r>
              <a:rPr lang="en-US" sz="1100" kern="0" dirty="0">
                <a:solidFill>
                  <a:schemeClr val="tx2"/>
                </a:solidFill>
                <a:latin typeface="+mn-lt"/>
                <a:ea typeface="Roboto"/>
                <a:cs typeface="Roboto"/>
              </a:rPr>
              <a:t>.” </a:t>
            </a:r>
          </a:p>
          <a:p>
            <a:pPr marL="0" marR="0" indent="0" defTabSz="914400" rtl="0" eaLnBrk="0" fontAlgn="base" latinLnBrk="0" hangingPunct="0">
              <a:lnSpc>
                <a:spcPct val="100000"/>
              </a:lnSpc>
              <a:spcBef>
                <a:spcPct val="0"/>
              </a:spcBef>
              <a:spcAft>
                <a:spcPct val="0"/>
              </a:spcAft>
              <a:buClrTx/>
              <a:buSzTx/>
              <a:buFontTx/>
              <a:buNone/>
              <a:tabLst/>
            </a:pPr>
            <a:r>
              <a:rPr lang="en-US" sz="1100" b="1" kern="0" dirty="0">
                <a:solidFill>
                  <a:schemeClr val="tx2"/>
                </a:solidFill>
                <a:latin typeface="+mn-lt"/>
                <a:ea typeface="Roboto"/>
                <a:cs typeface="Roboto"/>
              </a:rPr>
              <a:t>– Simon Fenech, General Manager, Fruit2Work</a:t>
            </a:r>
            <a:endParaRPr lang="en-AU" sz="1100" b="1" kern="0" dirty="0">
              <a:solidFill>
                <a:schemeClr val="tx2"/>
              </a:solidFill>
              <a:latin typeface="+mn-lt"/>
              <a:ea typeface="Roboto"/>
              <a:cs typeface="Roboto"/>
            </a:endParaRPr>
          </a:p>
        </p:txBody>
      </p:sp>
      <p:pic>
        <p:nvPicPr>
          <p:cNvPr id="6" name="Graphic 5">
            <a:extLst>
              <a:ext uri="{FF2B5EF4-FFF2-40B4-BE49-F238E27FC236}">
                <a16:creationId xmlns:a16="http://schemas.microsoft.com/office/drawing/2014/main" id="{0DFDFBD1-FA3F-A46C-0C0C-25E8A1AC9801}"/>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949897" y="6055050"/>
            <a:ext cx="486000" cy="486000"/>
          </a:xfrm>
          <a:prstGeom prst="rect">
            <a:avLst/>
          </a:prstGeom>
        </p:spPr>
      </p:pic>
      <p:sp>
        <p:nvSpPr>
          <p:cNvPr id="11" name="Text Placeholder 10">
            <a:extLst>
              <a:ext uri="{FF2B5EF4-FFF2-40B4-BE49-F238E27FC236}">
                <a16:creationId xmlns:a16="http://schemas.microsoft.com/office/drawing/2014/main" id="{E783E0A7-815E-CC88-9B80-D2FC06CC8C4A}"/>
              </a:ext>
            </a:extLst>
          </p:cNvPr>
          <p:cNvSpPr txBox="1">
            <a:spLocks/>
          </p:cNvSpPr>
          <p:nvPr/>
        </p:nvSpPr>
        <p:spPr>
          <a:xfrm>
            <a:off x="397500" y="1242600"/>
            <a:ext cx="9055424" cy="5094608"/>
          </a:xfrm>
          <a:prstGeom prst="rect">
            <a:avLst/>
          </a:prstGeom>
          <a:noFill/>
        </p:spPr>
        <p:txBody>
          <a:bodyPr lIns="108000" tIns="72000" rIns="72000" bIns="72000" numCol="2" spcCol="360000" anchor="t"/>
          <a:lstStyle>
            <a:lvl1pPr marL="0" indent="0" algn="l" rtl="0" eaLnBrk="1" fontAlgn="base" hangingPunct="1">
              <a:spcBef>
                <a:spcPct val="0"/>
              </a:spcBef>
              <a:spcAft>
                <a:spcPts val="600"/>
              </a:spcAft>
              <a:buClr>
                <a:schemeClr val="bg2"/>
              </a:buClr>
              <a:buFont typeface="Arial" panose="020B0604020202020204" pitchFamily="34" charset="0"/>
              <a:buNone/>
              <a:defRPr sz="1400">
                <a:solidFill>
                  <a:schemeClr val="tx2"/>
                </a:solidFill>
                <a:latin typeface="+mn-lt"/>
                <a:ea typeface="+mn-ea"/>
                <a:cs typeface="+mn-cs"/>
              </a:defRPr>
            </a:lvl1pPr>
            <a:lvl2pPr marL="176213" indent="-176213" algn="l" rtl="0" eaLnBrk="1" fontAlgn="base" hangingPunct="1">
              <a:spcBef>
                <a:spcPct val="0"/>
              </a:spcBef>
              <a:spcAft>
                <a:spcPts val="600"/>
              </a:spcAft>
              <a:buClr>
                <a:schemeClr val="bg2"/>
              </a:buClr>
              <a:buFont typeface="Arial" panose="020B0604020202020204" pitchFamily="34" charset="0"/>
              <a:buChar char="•"/>
              <a:defRPr sz="1400" baseline="0">
                <a:solidFill>
                  <a:schemeClr val="tx2"/>
                </a:solidFill>
                <a:latin typeface="+mn-lt"/>
                <a:ea typeface="+mn-ea"/>
              </a:defRPr>
            </a:lvl2pPr>
            <a:lvl3pPr marL="360363" indent="-176213" algn="l" rtl="0" eaLnBrk="1" fontAlgn="base" hangingPunct="1">
              <a:spcBef>
                <a:spcPct val="0"/>
              </a:spcBef>
              <a:spcAft>
                <a:spcPts val="600"/>
              </a:spcAft>
              <a:buClr>
                <a:schemeClr val="bg2"/>
              </a:buClr>
              <a:buFont typeface="Courier New" panose="02070309020205020404" pitchFamily="49" charset="0"/>
              <a:buChar char="o"/>
              <a:defRPr sz="1400">
                <a:solidFill>
                  <a:schemeClr val="tx2"/>
                </a:solidFill>
                <a:latin typeface="+mn-lt"/>
                <a:ea typeface="+mn-ea"/>
              </a:defRPr>
            </a:lvl3pPr>
            <a:lvl4pPr marL="538163" indent="-176213" algn="l" rtl="0" eaLnBrk="1" fontAlgn="base" hangingPunct="1">
              <a:spcBef>
                <a:spcPct val="0"/>
              </a:spcBef>
              <a:spcAft>
                <a:spcPts val="600"/>
              </a:spcAft>
              <a:buClr>
                <a:schemeClr val="bg2"/>
              </a:buClr>
              <a:buFont typeface="Arial" panose="020B0604020202020204" pitchFamily="34" charset="0"/>
              <a:buChar char="−"/>
              <a:defRPr sz="1400">
                <a:solidFill>
                  <a:schemeClr val="tx2"/>
                </a:solidFill>
                <a:latin typeface="+mn-lt"/>
                <a:ea typeface="+mn-ea"/>
              </a:defRPr>
            </a:lvl4pPr>
            <a:lvl5pPr marL="714375" indent="-179388" algn="l" rtl="0" eaLnBrk="1" fontAlgn="base" hangingPunct="1">
              <a:spcBef>
                <a:spcPct val="0"/>
              </a:spcBef>
              <a:spcAft>
                <a:spcPts val="600"/>
              </a:spcAft>
              <a:buClr>
                <a:schemeClr val="bg2"/>
              </a:buClr>
              <a:buFont typeface="Arial" panose="020B0604020202020204" pitchFamily="34" charset="0"/>
              <a:buChar char="•"/>
              <a:defRPr sz="1400">
                <a:solidFill>
                  <a:schemeClr val="tx2"/>
                </a:solidFill>
                <a:latin typeface="+mn-lt"/>
                <a:ea typeface="+mn-ea"/>
              </a:defRPr>
            </a:lvl5pPr>
            <a:lvl6pPr marL="898525" indent="-179388" algn="l" rtl="0" eaLnBrk="1" fontAlgn="base" hangingPunct="1">
              <a:spcBef>
                <a:spcPct val="0"/>
              </a:spcBef>
              <a:spcAft>
                <a:spcPts val="600"/>
              </a:spcAft>
              <a:buClr>
                <a:schemeClr val="bg2"/>
              </a:buClr>
              <a:buFont typeface="Courier New" panose="02070309020205020404" pitchFamily="49" charset="0"/>
              <a:buChar char="o"/>
              <a:defRPr sz="1400">
                <a:solidFill>
                  <a:schemeClr val="tx2"/>
                </a:solidFill>
                <a:latin typeface="+mn-lt"/>
                <a:ea typeface="+mn-ea"/>
              </a:defRPr>
            </a:lvl6pPr>
            <a:lvl7pPr marL="1076325" indent="-179388" algn="l" rtl="0" eaLnBrk="1" fontAlgn="base" hangingPunct="1">
              <a:spcBef>
                <a:spcPct val="0"/>
              </a:spcBef>
              <a:spcAft>
                <a:spcPts val="600"/>
              </a:spcAft>
              <a:buClr>
                <a:schemeClr val="bg2"/>
              </a:buClr>
              <a:buFont typeface="Arial" pitchFamily="34" charset="0"/>
              <a:buChar char="–"/>
              <a:defRPr sz="1400">
                <a:solidFill>
                  <a:schemeClr val="tx2"/>
                </a:solidFill>
                <a:latin typeface="+mn-lt"/>
                <a:ea typeface="+mn-ea"/>
              </a:defRPr>
            </a:lvl7pPr>
            <a:lvl8pPr marL="1252538" indent="-179388" algn="l" rtl="0" eaLnBrk="1" fontAlgn="base" hangingPunct="1">
              <a:spcBef>
                <a:spcPct val="0"/>
              </a:spcBef>
              <a:spcAft>
                <a:spcPts val="600"/>
              </a:spcAft>
              <a:buClr>
                <a:schemeClr val="bg2"/>
              </a:buClr>
              <a:buFont typeface="Arial" panose="020B0604020202020204" pitchFamily="34" charset="0"/>
              <a:buChar char="•"/>
              <a:defRPr sz="1400">
                <a:solidFill>
                  <a:schemeClr val="tx2"/>
                </a:solidFill>
                <a:latin typeface="+mn-lt"/>
                <a:ea typeface="+mn-ea"/>
              </a:defRPr>
            </a:lvl8pPr>
            <a:lvl9pPr marL="1436688" indent="-179388" algn="l" rtl="0" eaLnBrk="1" fontAlgn="base" hangingPunct="1">
              <a:spcBef>
                <a:spcPct val="0"/>
              </a:spcBef>
              <a:spcAft>
                <a:spcPts val="600"/>
              </a:spcAft>
              <a:buClr>
                <a:schemeClr val="bg2"/>
              </a:buClr>
              <a:buFont typeface="Courier New" panose="02070309020205020404" pitchFamily="49" charset="0"/>
              <a:buChar char="o"/>
              <a:defRPr sz="1400">
                <a:solidFill>
                  <a:schemeClr val="tx2"/>
                </a:solidFill>
                <a:latin typeface="+mn-lt"/>
                <a:ea typeface="+mn-ea"/>
              </a:defRPr>
            </a:lvl9pPr>
          </a:lstStyle>
          <a:p>
            <a:pPr lvl="0" eaLnBrk="0" hangingPunct="0">
              <a:lnSpc>
                <a:spcPct val="110000"/>
              </a:lnSpc>
              <a:buClrTx/>
            </a:pPr>
            <a:r>
              <a:rPr lang="en-AU" sz="1100" b="1" dirty="0">
                <a:ea typeface="Roboto"/>
                <a:cs typeface="Roboto"/>
              </a:rPr>
              <a:t>Problem: What labour market challenge was the Local Jobs Program responding to?</a:t>
            </a:r>
          </a:p>
          <a:p>
            <a:pPr>
              <a:lnSpc>
                <a:spcPct val="110000"/>
              </a:lnSpc>
            </a:pPr>
            <a:r>
              <a:rPr lang="en-US" sz="1100" dirty="0">
                <a:ea typeface="Verdana"/>
                <a:cs typeface="Arial"/>
              </a:rPr>
              <a:t>The Taskforce shared that local stakeholders are disconnected and not sharing information across the Western Melbourne region. This means that job seekers were not being placed as efficiently or effectively into employment.</a:t>
            </a:r>
          </a:p>
          <a:p>
            <a:pPr>
              <a:lnSpc>
                <a:spcPct val="110000"/>
              </a:lnSpc>
            </a:pPr>
            <a:r>
              <a:rPr lang="en-US" sz="1100" b="1" dirty="0">
                <a:ea typeface="+mn-lt"/>
                <a:cs typeface="+mn-lt"/>
              </a:rPr>
              <a:t>Activities: How did the Local Jobs Program respond? </a:t>
            </a:r>
          </a:p>
          <a:p>
            <a:pPr>
              <a:lnSpc>
                <a:spcPct val="110000"/>
              </a:lnSpc>
            </a:pPr>
            <a:r>
              <a:rPr lang="en-US" sz="1100" dirty="0">
                <a:ea typeface="Verdana"/>
                <a:cs typeface="Arial"/>
              </a:rPr>
              <a:t>To address this, the Local Jobs Program team have:</a:t>
            </a:r>
          </a:p>
          <a:p>
            <a:pPr marL="177800" indent="-177800" rtl="0" fontAlgn="base">
              <a:lnSpc>
                <a:spcPct val="110000"/>
              </a:lnSpc>
              <a:buClr>
                <a:schemeClr val="tx2"/>
              </a:buClr>
              <a:buFont typeface="Arial" panose="020B0604020202020204" pitchFamily="34" charset="0"/>
              <a:buChar char="•"/>
            </a:pPr>
            <a:r>
              <a:rPr lang="en-AU" sz="1100" i="1" u="none" strike="noStrike" dirty="0">
                <a:solidFill>
                  <a:srgbClr val="002D62"/>
                </a:solidFill>
                <a:effectLst/>
              </a:rPr>
              <a:t>Built local relationships:</a:t>
            </a:r>
            <a:r>
              <a:rPr lang="en-AU" sz="1100" i="0" u="none" strike="noStrike" dirty="0">
                <a:solidFill>
                  <a:srgbClr val="002D62"/>
                </a:solidFill>
                <a:effectLst/>
              </a:rPr>
              <a:t> C</a:t>
            </a:r>
            <a:r>
              <a:rPr lang="en-AU" sz="1100" dirty="0">
                <a:solidFill>
                  <a:srgbClr val="002D62"/>
                </a:solidFill>
              </a:rPr>
              <a:t>onnected with Employment Services Providers and encouraged them to share knowledge, opportunities, vacancies and training.</a:t>
            </a:r>
            <a:endParaRPr lang="en-AU" sz="1100" b="1" i="0" u="none" strike="noStrike" dirty="0">
              <a:solidFill>
                <a:srgbClr val="002D62"/>
              </a:solidFill>
              <a:effectLst/>
            </a:endParaRPr>
          </a:p>
          <a:p>
            <a:pPr marL="177800" indent="-177800" rtl="0" fontAlgn="base">
              <a:lnSpc>
                <a:spcPct val="110000"/>
              </a:lnSpc>
              <a:buClr>
                <a:schemeClr val="tx2"/>
              </a:buClr>
              <a:buFont typeface="Arial" panose="020B0604020202020204" pitchFamily="34" charset="0"/>
              <a:buChar char="•"/>
            </a:pPr>
            <a:r>
              <a:rPr lang="en-AU" sz="1100" i="1" u="none" strike="noStrike" dirty="0">
                <a:solidFill>
                  <a:srgbClr val="002D62"/>
                </a:solidFill>
                <a:effectLst/>
              </a:rPr>
              <a:t>Brokered connections:</a:t>
            </a:r>
            <a:r>
              <a:rPr lang="en-AU" sz="1100" b="1" i="0" u="none" strike="noStrike" dirty="0">
                <a:solidFill>
                  <a:srgbClr val="002D62"/>
                </a:solidFill>
                <a:effectLst/>
              </a:rPr>
              <a:t> </a:t>
            </a:r>
            <a:r>
              <a:rPr lang="en-AU" sz="1100" i="0" u="none" strike="noStrike" dirty="0">
                <a:solidFill>
                  <a:srgbClr val="002D62"/>
                </a:solidFill>
                <a:effectLst/>
              </a:rPr>
              <a:t>Connected</a:t>
            </a:r>
            <a:r>
              <a:rPr lang="en-AU" sz="1100" b="0" i="0" u="none" strike="noStrike" dirty="0">
                <a:solidFill>
                  <a:srgbClr val="002D62"/>
                </a:solidFill>
                <a:effectLst/>
              </a:rPr>
              <a:t> organisations with senior staff within Employment Services Providers to improve relationships and engagement.</a:t>
            </a:r>
            <a:endParaRPr lang="en-AU" sz="1100" b="0" i="0" u="none" strike="noStrike" dirty="0">
              <a:solidFill>
                <a:srgbClr val="002D62"/>
              </a:solidFill>
              <a:effectLst/>
              <a:cs typeface="Arial"/>
            </a:endParaRPr>
          </a:p>
          <a:p>
            <a:pPr marL="177800" indent="-177800">
              <a:lnSpc>
                <a:spcPct val="110000"/>
              </a:lnSpc>
              <a:buClr>
                <a:schemeClr val="tx2"/>
              </a:buClr>
              <a:buFont typeface="Arial" panose="020B0604020202020204" pitchFamily="34" charset="0"/>
              <a:buChar char="•"/>
            </a:pPr>
            <a:r>
              <a:rPr lang="en-AU" sz="1100" i="1" u="none" strike="noStrike" dirty="0">
                <a:solidFill>
                  <a:srgbClr val="002D62"/>
                </a:solidFill>
                <a:effectLst/>
              </a:rPr>
              <a:t>Promoted programs: </a:t>
            </a:r>
            <a:r>
              <a:rPr lang="en-AU" sz="1100" b="0" i="0" u="none" strike="noStrike" dirty="0">
                <a:solidFill>
                  <a:srgbClr val="002D62"/>
                </a:solidFill>
                <a:effectLst/>
              </a:rPr>
              <a:t>Promoted organisations and programs via the curated Trello board, expos and other local avenues.</a:t>
            </a:r>
            <a:r>
              <a:rPr lang="en-US" sz="1100" b="0" i="0" dirty="0">
                <a:solidFill>
                  <a:srgbClr val="002D62"/>
                </a:solidFill>
                <a:effectLst/>
              </a:rPr>
              <a:t>​</a:t>
            </a:r>
            <a:r>
              <a:rPr lang="en-US" sz="1100" dirty="0">
                <a:solidFill>
                  <a:srgbClr val="002D62"/>
                </a:solidFill>
              </a:rPr>
              <a:t> </a:t>
            </a:r>
            <a:endParaRPr lang="en-US" sz="1400" b="0" i="0" dirty="0">
              <a:solidFill>
                <a:srgbClr val="002D62"/>
              </a:solidFill>
              <a:effectLst/>
            </a:endParaRPr>
          </a:p>
          <a:p>
            <a:pPr marL="177800" indent="-177800" rtl="0" fontAlgn="base">
              <a:lnSpc>
                <a:spcPct val="110000"/>
              </a:lnSpc>
              <a:buClr>
                <a:schemeClr val="tx2"/>
              </a:buClr>
              <a:buFont typeface="Arial" panose="020B0604020202020204" pitchFamily="34" charset="0"/>
              <a:buChar char="•"/>
            </a:pPr>
            <a:r>
              <a:rPr lang="en-AU" sz="1100" i="1" u="none" strike="noStrike" dirty="0">
                <a:solidFill>
                  <a:srgbClr val="002D62"/>
                </a:solidFill>
                <a:effectLst/>
              </a:rPr>
              <a:t>Provided advice:</a:t>
            </a:r>
            <a:r>
              <a:rPr lang="en-AU" sz="1100" b="0" i="0" u="none" strike="noStrike" dirty="0">
                <a:solidFill>
                  <a:srgbClr val="002D62"/>
                </a:solidFill>
                <a:effectLst/>
              </a:rPr>
              <a:t> Used local knowledge to give organisations advice on plans and strategies.</a:t>
            </a:r>
            <a:endParaRPr lang="en-US" sz="1100" dirty="0">
              <a:ea typeface="Verdana"/>
              <a:cs typeface="Arial"/>
            </a:endParaRPr>
          </a:p>
          <a:p>
            <a:pPr>
              <a:lnSpc>
                <a:spcPct val="110000"/>
              </a:lnSpc>
            </a:pPr>
            <a:r>
              <a:rPr lang="en-AU" sz="1100" b="1" dirty="0">
                <a:ea typeface="+mn-lt"/>
                <a:cs typeface="+mn-lt"/>
              </a:rPr>
              <a:t>Outcomes: What outcomes did this lead to? </a:t>
            </a:r>
            <a:r>
              <a:rPr lang="en-US" sz="1100" dirty="0">
                <a:ea typeface="+mn-lt"/>
                <a:cs typeface="+mn-lt"/>
              </a:rPr>
              <a:t> </a:t>
            </a:r>
          </a:p>
          <a:p>
            <a:pPr>
              <a:lnSpc>
                <a:spcPct val="110000"/>
              </a:lnSpc>
            </a:pPr>
            <a:r>
              <a:rPr lang="en-US" sz="1100" dirty="0">
                <a:ea typeface="Verdana"/>
                <a:cs typeface="Arial"/>
              </a:rPr>
              <a:t>Through the work of David and Kylie, Workforce Australia providers, employers and other service providers are more connected and equipped to collaborate to help job seekers upskill and/or find meaningful employment. For example: </a:t>
            </a:r>
          </a:p>
          <a:p>
            <a:pPr marL="182245" indent="-182245">
              <a:lnSpc>
                <a:spcPct val="110000"/>
              </a:lnSpc>
              <a:buClr>
                <a:schemeClr val="tx2"/>
              </a:buClr>
              <a:buFont typeface="Arial" panose="020B0604020202020204" pitchFamily="34" charset="0"/>
              <a:buChar char="•"/>
            </a:pPr>
            <a:r>
              <a:rPr lang="en-US" sz="1100" dirty="0">
                <a:ea typeface="Verdana"/>
                <a:cs typeface="Arial"/>
              </a:rPr>
              <a:t>Fruit2Work train ex-offenders to help them reintegrate into mainstream employment. David and Kylie have helped Fruit2Work to build new relationships with businesses and employment services so they can help more people into employment. These connections have saved Fruit2Work significant time and resources.</a:t>
            </a:r>
          </a:p>
          <a:p>
            <a:pPr marL="182245" indent="-182245">
              <a:lnSpc>
                <a:spcPct val="110000"/>
              </a:lnSpc>
              <a:buClr>
                <a:schemeClr val="tx2"/>
              </a:buClr>
              <a:buFont typeface="Arial" panose="020B0604020202020204" pitchFamily="34" charset="0"/>
              <a:buChar char="•"/>
            </a:pPr>
            <a:r>
              <a:rPr lang="en-US" sz="1100" dirty="0">
                <a:ea typeface="Verdana"/>
                <a:cs typeface="Arial"/>
              </a:rPr>
              <a:t>The Skills and Jobs Centre based at Victoria University partnered with the Local Jobs Program to run industry-specific job fairs designed to engage prospective/current learners and assist job seekers into employment. These activities demonstrated the effectiveness of a collaborative approach to increase job seeker engagement, improve employer involvement and promote service delivery within the local community. </a:t>
            </a:r>
          </a:p>
          <a:p>
            <a:pPr marL="182245" indent="-182245">
              <a:lnSpc>
                <a:spcPct val="110000"/>
              </a:lnSpc>
              <a:buClr>
                <a:schemeClr val="tx2"/>
              </a:buClr>
              <a:buFont typeface="Arial" panose="020B0604020202020204" pitchFamily="34" charset="0"/>
              <a:buChar char="•"/>
            </a:pPr>
            <a:r>
              <a:rPr lang="en-US" sz="1100" dirty="0">
                <a:ea typeface="Verdana"/>
                <a:cs typeface="Arial"/>
              </a:rPr>
              <a:t>Serve It Up is a registered training organisation in the hospitality sector. The program has helped Serve It Up form connections that have increased the number and quality of referrals into training courses, and increased the number of employers that participants can be referred into after completing their training. Serve It Up estimates that a substantial number of current referrals come from Local Jobs Program connections.</a:t>
            </a:r>
          </a:p>
        </p:txBody>
      </p:sp>
      <p:sp>
        <p:nvSpPr>
          <p:cNvPr id="10" name="Text Placeholder 10">
            <a:extLst>
              <a:ext uri="{FF2B5EF4-FFF2-40B4-BE49-F238E27FC236}">
                <a16:creationId xmlns:a16="http://schemas.microsoft.com/office/drawing/2014/main" id="{CE5B8111-C8E6-16B6-0D32-1C85B99C46BF}"/>
              </a:ext>
            </a:extLst>
          </p:cNvPr>
          <p:cNvSpPr txBox="1">
            <a:spLocks/>
          </p:cNvSpPr>
          <p:nvPr/>
        </p:nvSpPr>
        <p:spPr>
          <a:xfrm>
            <a:off x="435600" y="776928"/>
            <a:ext cx="9055424" cy="388937"/>
          </a:xfrm>
          <a:prstGeom prst="rect">
            <a:avLst/>
          </a:prstGeom>
          <a:solidFill>
            <a:srgbClr val="F2F0E9"/>
          </a:solidFill>
        </p:spPr>
        <p:txBody>
          <a:bodyPr lIns="108000" tIns="72000" rIns="72000" bIns="72000" anchor="t"/>
          <a:lstStyle>
            <a:lvl1pPr marL="0" indent="0" algn="l" rtl="0" eaLnBrk="1" fontAlgn="base" hangingPunct="1">
              <a:spcBef>
                <a:spcPct val="0"/>
              </a:spcBef>
              <a:spcAft>
                <a:spcPts val="600"/>
              </a:spcAft>
              <a:buClr>
                <a:schemeClr val="bg2"/>
              </a:buClr>
              <a:buFont typeface="Arial" panose="020B0604020202020204" pitchFamily="34" charset="0"/>
              <a:buNone/>
              <a:defRPr sz="1400">
                <a:solidFill>
                  <a:schemeClr val="tx2"/>
                </a:solidFill>
                <a:latin typeface="+mn-lt"/>
                <a:ea typeface="+mn-ea"/>
                <a:cs typeface="+mn-cs"/>
              </a:defRPr>
            </a:lvl1pPr>
            <a:lvl2pPr marL="176213" indent="-176213" algn="l" rtl="0" eaLnBrk="1" fontAlgn="base" hangingPunct="1">
              <a:spcBef>
                <a:spcPct val="0"/>
              </a:spcBef>
              <a:spcAft>
                <a:spcPts val="600"/>
              </a:spcAft>
              <a:buClr>
                <a:schemeClr val="bg2"/>
              </a:buClr>
              <a:buFont typeface="Arial" panose="020B0604020202020204" pitchFamily="34" charset="0"/>
              <a:buChar char="•"/>
              <a:defRPr sz="1400" baseline="0">
                <a:solidFill>
                  <a:schemeClr val="tx2"/>
                </a:solidFill>
                <a:latin typeface="+mn-lt"/>
                <a:ea typeface="+mn-ea"/>
              </a:defRPr>
            </a:lvl2pPr>
            <a:lvl3pPr marL="360363" indent="-176213" algn="l" rtl="0" eaLnBrk="1" fontAlgn="base" hangingPunct="1">
              <a:spcBef>
                <a:spcPct val="0"/>
              </a:spcBef>
              <a:spcAft>
                <a:spcPts val="600"/>
              </a:spcAft>
              <a:buClr>
                <a:schemeClr val="bg2"/>
              </a:buClr>
              <a:buFont typeface="Courier New" panose="02070309020205020404" pitchFamily="49" charset="0"/>
              <a:buChar char="o"/>
              <a:defRPr sz="1400">
                <a:solidFill>
                  <a:schemeClr val="tx2"/>
                </a:solidFill>
                <a:latin typeface="+mn-lt"/>
                <a:ea typeface="+mn-ea"/>
              </a:defRPr>
            </a:lvl3pPr>
            <a:lvl4pPr marL="538163" indent="-176213" algn="l" rtl="0" eaLnBrk="1" fontAlgn="base" hangingPunct="1">
              <a:spcBef>
                <a:spcPct val="0"/>
              </a:spcBef>
              <a:spcAft>
                <a:spcPts val="600"/>
              </a:spcAft>
              <a:buClr>
                <a:schemeClr val="bg2"/>
              </a:buClr>
              <a:buFont typeface="Arial" panose="020B0604020202020204" pitchFamily="34" charset="0"/>
              <a:buChar char="−"/>
              <a:defRPr sz="1400">
                <a:solidFill>
                  <a:schemeClr val="tx2"/>
                </a:solidFill>
                <a:latin typeface="+mn-lt"/>
                <a:ea typeface="+mn-ea"/>
              </a:defRPr>
            </a:lvl4pPr>
            <a:lvl5pPr marL="714375" indent="-179388" algn="l" rtl="0" eaLnBrk="1" fontAlgn="base" hangingPunct="1">
              <a:spcBef>
                <a:spcPct val="0"/>
              </a:spcBef>
              <a:spcAft>
                <a:spcPts val="600"/>
              </a:spcAft>
              <a:buClr>
                <a:schemeClr val="bg2"/>
              </a:buClr>
              <a:buFont typeface="Arial" panose="020B0604020202020204" pitchFamily="34" charset="0"/>
              <a:buChar char="•"/>
              <a:defRPr sz="1400">
                <a:solidFill>
                  <a:schemeClr val="tx2"/>
                </a:solidFill>
                <a:latin typeface="+mn-lt"/>
                <a:ea typeface="+mn-ea"/>
              </a:defRPr>
            </a:lvl5pPr>
            <a:lvl6pPr marL="898525" indent="-179388" algn="l" rtl="0" eaLnBrk="1" fontAlgn="base" hangingPunct="1">
              <a:spcBef>
                <a:spcPct val="0"/>
              </a:spcBef>
              <a:spcAft>
                <a:spcPts val="600"/>
              </a:spcAft>
              <a:buClr>
                <a:schemeClr val="bg2"/>
              </a:buClr>
              <a:buFont typeface="Courier New" panose="02070309020205020404" pitchFamily="49" charset="0"/>
              <a:buChar char="o"/>
              <a:defRPr sz="1400">
                <a:solidFill>
                  <a:schemeClr val="tx2"/>
                </a:solidFill>
                <a:latin typeface="+mn-lt"/>
                <a:ea typeface="+mn-ea"/>
              </a:defRPr>
            </a:lvl6pPr>
            <a:lvl7pPr marL="1076325" indent="-179388" algn="l" rtl="0" eaLnBrk="1" fontAlgn="base" hangingPunct="1">
              <a:spcBef>
                <a:spcPct val="0"/>
              </a:spcBef>
              <a:spcAft>
                <a:spcPts val="600"/>
              </a:spcAft>
              <a:buClr>
                <a:schemeClr val="bg2"/>
              </a:buClr>
              <a:buFont typeface="Arial" pitchFamily="34" charset="0"/>
              <a:buChar char="–"/>
              <a:defRPr sz="1400">
                <a:solidFill>
                  <a:schemeClr val="tx2"/>
                </a:solidFill>
                <a:latin typeface="+mn-lt"/>
                <a:ea typeface="+mn-ea"/>
              </a:defRPr>
            </a:lvl7pPr>
            <a:lvl8pPr marL="1252538" indent="-179388" algn="l" rtl="0" eaLnBrk="1" fontAlgn="base" hangingPunct="1">
              <a:spcBef>
                <a:spcPct val="0"/>
              </a:spcBef>
              <a:spcAft>
                <a:spcPts val="600"/>
              </a:spcAft>
              <a:buClr>
                <a:schemeClr val="bg2"/>
              </a:buClr>
              <a:buFont typeface="Arial" panose="020B0604020202020204" pitchFamily="34" charset="0"/>
              <a:buChar char="•"/>
              <a:defRPr sz="1400">
                <a:solidFill>
                  <a:schemeClr val="tx2"/>
                </a:solidFill>
                <a:latin typeface="+mn-lt"/>
                <a:ea typeface="+mn-ea"/>
              </a:defRPr>
            </a:lvl8pPr>
            <a:lvl9pPr marL="1436688" indent="-179388" algn="l" rtl="0" eaLnBrk="1" fontAlgn="base" hangingPunct="1">
              <a:spcBef>
                <a:spcPct val="0"/>
              </a:spcBef>
              <a:spcAft>
                <a:spcPts val="600"/>
              </a:spcAft>
              <a:buClr>
                <a:schemeClr val="bg2"/>
              </a:buClr>
              <a:buFont typeface="Courier New" panose="02070309020205020404" pitchFamily="49" charset="0"/>
              <a:buChar char="o"/>
              <a:defRPr sz="1400">
                <a:solidFill>
                  <a:schemeClr val="tx2"/>
                </a:solidFill>
                <a:latin typeface="+mn-lt"/>
                <a:ea typeface="+mn-ea"/>
              </a:defRPr>
            </a:lvl9pPr>
          </a:lstStyle>
          <a:p>
            <a:pPr>
              <a:lnSpc>
                <a:spcPct val="110000"/>
              </a:lnSpc>
              <a:spcAft>
                <a:spcPts val="1200"/>
              </a:spcAft>
            </a:pPr>
            <a:r>
              <a:rPr lang="en-AU" sz="1300" dirty="0">
                <a:cs typeface="Arial"/>
              </a:rPr>
              <a:t>Helping employment and training providers support more job seekers by strengthening their local relationships</a:t>
            </a:r>
          </a:p>
        </p:txBody>
      </p:sp>
      <p:sp>
        <p:nvSpPr>
          <p:cNvPr id="3" name="Title 2">
            <a:extLst>
              <a:ext uri="{FF2B5EF4-FFF2-40B4-BE49-F238E27FC236}">
                <a16:creationId xmlns:a16="http://schemas.microsoft.com/office/drawing/2014/main" id="{67189723-016B-88D3-9E74-81B97506DFD5}"/>
              </a:ext>
            </a:extLst>
          </p:cNvPr>
          <p:cNvSpPr>
            <a:spLocks noGrp="1"/>
          </p:cNvSpPr>
          <p:nvPr>
            <p:ph type="title"/>
          </p:nvPr>
        </p:nvSpPr>
        <p:spPr/>
        <p:txBody>
          <a:bodyPr vert="horz"/>
          <a:lstStyle/>
          <a:p>
            <a:r>
              <a:rPr lang="en-AU" dirty="0"/>
              <a:t>Outcome story #2</a:t>
            </a:r>
          </a:p>
        </p:txBody>
      </p:sp>
      <p:sp>
        <p:nvSpPr>
          <p:cNvPr id="17" name="Slide Number Placeholder 16">
            <a:extLst>
              <a:ext uri="{FF2B5EF4-FFF2-40B4-BE49-F238E27FC236}">
                <a16:creationId xmlns:a16="http://schemas.microsoft.com/office/drawing/2014/main" id="{E6DA66AE-39BA-E7E3-AF4E-4EB74D064E3A}"/>
              </a:ext>
            </a:extLst>
          </p:cNvPr>
          <p:cNvSpPr>
            <a:spLocks noGrp="1"/>
          </p:cNvSpPr>
          <p:nvPr>
            <p:ph type="sldNum" sz="quarter" idx="31"/>
          </p:nvPr>
        </p:nvSpPr>
        <p:spPr/>
        <p:txBody>
          <a:bodyPr/>
          <a:lstStyle/>
          <a:p>
            <a:pPr algn="r"/>
            <a:fld id="{31DA3BC9-E790-4181-9E03-5E49C268FA52}" type="slidenum">
              <a:rPr lang="en-AU" sz="1100" smtClean="0"/>
              <a:pPr algn="r"/>
              <a:t>42</a:t>
            </a:fld>
            <a:r>
              <a:rPr lang="en-AU" sz="1100" dirty="0"/>
              <a:t> </a:t>
            </a:r>
          </a:p>
        </p:txBody>
      </p:sp>
    </p:spTree>
    <p:extLst>
      <p:ext uri="{BB962C8B-B14F-4D97-AF65-F5344CB8AC3E}">
        <p14:creationId xmlns:p14="http://schemas.microsoft.com/office/powerpoint/2010/main" val="2435339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80422A52-553E-C8A0-57BB-418B4528A9A5}"/>
              </a:ext>
              <a:ext uri="{C183D7F6-B498-43B3-948B-1728B52AA6E4}">
                <adec:decorative xmlns:adec="http://schemas.microsoft.com/office/drawing/2017/decorative" val="1"/>
              </a:ext>
            </a:extLst>
          </p:cNvPr>
          <p:cNvGrpSpPr/>
          <p:nvPr/>
        </p:nvGrpSpPr>
        <p:grpSpPr>
          <a:xfrm>
            <a:off x="4953005" y="1459459"/>
            <a:ext cx="4129404" cy="3939076"/>
            <a:chOff x="5158896" y="1705437"/>
            <a:chExt cx="3392352" cy="3235999"/>
          </a:xfrm>
        </p:grpSpPr>
        <p:grpSp>
          <p:nvGrpSpPr>
            <p:cNvPr id="2" name="Group 1">
              <a:extLst>
                <a:ext uri="{FF2B5EF4-FFF2-40B4-BE49-F238E27FC236}">
                  <a16:creationId xmlns:a16="http://schemas.microsoft.com/office/drawing/2014/main" id="{47B2039A-494E-48AE-CAA9-4C5A941F0F8F}"/>
                </a:ext>
              </a:extLst>
            </p:cNvPr>
            <p:cNvGrpSpPr>
              <a:grpSpLocks noChangeAspect="1"/>
            </p:cNvGrpSpPr>
            <p:nvPr/>
          </p:nvGrpSpPr>
          <p:grpSpPr>
            <a:xfrm>
              <a:off x="5158896" y="1705437"/>
              <a:ext cx="3392352" cy="3235999"/>
              <a:chOff x="2231296" y="1700212"/>
              <a:chExt cx="4681408" cy="4465637"/>
            </a:xfrm>
            <a:solidFill>
              <a:schemeClr val="tx2"/>
            </a:solidFill>
          </p:grpSpPr>
          <p:sp>
            <p:nvSpPr>
              <p:cNvPr id="3" name="Freeform 2">
                <a:extLst>
                  <a:ext uri="{FF2B5EF4-FFF2-40B4-BE49-F238E27FC236}">
                    <a16:creationId xmlns:a16="http://schemas.microsoft.com/office/drawing/2014/main" id="{1444D8E1-31A6-FD6E-3168-9326FA8819D0}"/>
                  </a:ext>
                </a:extLst>
              </p:cNvPr>
              <p:cNvSpPr>
                <a:spLocks noChangeAspect="1"/>
              </p:cNvSpPr>
              <p:nvPr>
                <p:custDataLst>
                  <p:tags r:id="rId1"/>
                </p:custDataLst>
              </p:nvPr>
            </p:nvSpPr>
            <p:spPr>
              <a:xfrm>
                <a:off x="6402467" y="5130499"/>
                <a:ext cx="17461" cy="10136"/>
              </a:xfrm>
              <a:custGeom>
                <a:avLst/>
                <a:gdLst/>
                <a:ahLst/>
                <a:cxnLst/>
                <a:rect l="0" t="0" r="0" b="0"/>
                <a:pathLst>
                  <a:path w="17461" h="10136">
                    <a:moveTo>
                      <a:pt x="0" y="7167"/>
                    </a:moveTo>
                    <a:lnTo>
                      <a:pt x="3334" y="2041"/>
                    </a:lnTo>
                    <a:lnTo>
                      <a:pt x="7612" y="23"/>
                    </a:lnTo>
                    <a:lnTo>
                      <a:pt x="10830" y="0"/>
                    </a:lnTo>
                    <a:lnTo>
                      <a:pt x="10830" y="3"/>
                    </a:lnTo>
                    <a:lnTo>
                      <a:pt x="10850" y="497"/>
                    </a:lnTo>
                    <a:lnTo>
                      <a:pt x="12302" y="2157"/>
                    </a:lnTo>
                    <a:lnTo>
                      <a:pt x="14044" y="1969"/>
                    </a:lnTo>
                    <a:lnTo>
                      <a:pt x="15798" y="1301"/>
                    </a:lnTo>
                    <a:lnTo>
                      <a:pt x="17285" y="1459"/>
                    </a:lnTo>
                    <a:lnTo>
                      <a:pt x="17460" y="2630"/>
                    </a:lnTo>
                    <a:lnTo>
                      <a:pt x="17033" y="4662"/>
                    </a:lnTo>
                    <a:lnTo>
                      <a:pt x="16230" y="6818"/>
                    </a:lnTo>
                    <a:lnTo>
                      <a:pt x="15340" y="8354"/>
                    </a:lnTo>
                    <a:lnTo>
                      <a:pt x="14422" y="8783"/>
                    </a:lnTo>
                    <a:lnTo>
                      <a:pt x="13509" y="8561"/>
                    </a:lnTo>
                    <a:lnTo>
                      <a:pt x="12787" y="8228"/>
                    </a:lnTo>
                    <a:lnTo>
                      <a:pt x="12445" y="8369"/>
                    </a:lnTo>
                    <a:lnTo>
                      <a:pt x="11996" y="8880"/>
                    </a:lnTo>
                    <a:lnTo>
                      <a:pt x="11067" y="9414"/>
                    </a:lnTo>
                    <a:lnTo>
                      <a:pt x="10040" y="9881"/>
                    </a:lnTo>
                    <a:lnTo>
                      <a:pt x="9236" y="10135"/>
                    </a:lnTo>
                    <a:lnTo>
                      <a:pt x="7631" y="6828"/>
                    </a:lnTo>
                    <a:lnTo>
                      <a:pt x="2674" y="6517"/>
                    </a:lnTo>
                    <a:close/>
                  </a:path>
                </a:pathLst>
              </a:custGeom>
              <a:grpFill/>
              <a:ln w="3175"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n-AU" sz="1600" dirty="0">
                  <a:solidFill>
                    <a:schemeClr val="tx1"/>
                  </a:solidFill>
                  <a:latin typeface="Arial" panose="020B0604020202020204" pitchFamily="34" charset="0"/>
                  <a:cs typeface="Arial" panose="020B0604020202020204" pitchFamily="34" charset="0"/>
                </a:endParaRPr>
              </a:p>
            </p:txBody>
          </p:sp>
          <p:sp>
            <p:nvSpPr>
              <p:cNvPr id="5" name="Freeform 3">
                <a:extLst>
                  <a:ext uri="{FF2B5EF4-FFF2-40B4-BE49-F238E27FC236}">
                    <a16:creationId xmlns:a16="http://schemas.microsoft.com/office/drawing/2014/main" id="{D0313791-5578-CA8C-B028-89BE6E37C0B8}"/>
                  </a:ext>
                </a:extLst>
              </p:cNvPr>
              <p:cNvSpPr>
                <a:spLocks noChangeAspect="1"/>
              </p:cNvSpPr>
              <p:nvPr>
                <p:custDataLst>
                  <p:tags r:id="rId2"/>
                </p:custDataLst>
              </p:nvPr>
            </p:nvSpPr>
            <p:spPr>
              <a:xfrm>
                <a:off x="4045937" y="1887238"/>
                <a:ext cx="1121963" cy="1943069"/>
              </a:xfrm>
              <a:custGeom>
                <a:avLst/>
                <a:gdLst/>
                <a:ahLst/>
                <a:cxnLst/>
                <a:rect l="l" t="t" r="r" b="b"/>
                <a:pathLst>
                  <a:path w="1121963" h="1943069">
                    <a:moveTo>
                      <a:pt x="959199" y="606558"/>
                    </a:moveTo>
                    <a:lnTo>
                      <a:pt x="959849" y="608602"/>
                    </a:lnTo>
                    <a:lnTo>
                      <a:pt x="961596" y="609669"/>
                    </a:lnTo>
                    <a:lnTo>
                      <a:pt x="963407" y="610498"/>
                    </a:lnTo>
                    <a:lnTo>
                      <a:pt x="964275" y="611868"/>
                    </a:lnTo>
                    <a:lnTo>
                      <a:pt x="963707" y="613925"/>
                    </a:lnTo>
                    <a:lnTo>
                      <a:pt x="962136" y="616492"/>
                    </a:lnTo>
                    <a:lnTo>
                      <a:pt x="958067" y="621363"/>
                    </a:lnTo>
                    <a:lnTo>
                      <a:pt x="957233" y="620391"/>
                    </a:lnTo>
                    <a:lnTo>
                      <a:pt x="955529" y="619221"/>
                    </a:lnTo>
                    <a:lnTo>
                      <a:pt x="953918" y="617478"/>
                    </a:lnTo>
                    <a:lnTo>
                      <a:pt x="952701" y="615326"/>
                    </a:lnTo>
                    <a:lnTo>
                      <a:pt x="952258" y="612930"/>
                    </a:lnTo>
                    <a:lnTo>
                      <a:pt x="953070" y="610188"/>
                    </a:lnTo>
                    <a:lnTo>
                      <a:pt x="954931" y="608914"/>
                    </a:lnTo>
                    <a:lnTo>
                      <a:pt x="957191" y="608058"/>
                    </a:lnTo>
                    <a:close/>
                    <a:moveTo>
                      <a:pt x="975488" y="604235"/>
                    </a:moveTo>
                    <a:lnTo>
                      <a:pt x="977348" y="605683"/>
                    </a:lnTo>
                    <a:lnTo>
                      <a:pt x="979115" y="607694"/>
                    </a:lnTo>
                    <a:lnTo>
                      <a:pt x="979669" y="609528"/>
                    </a:lnTo>
                    <a:lnTo>
                      <a:pt x="977945" y="610447"/>
                    </a:lnTo>
                    <a:lnTo>
                      <a:pt x="976775" y="610062"/>
                    </a:lnTo>
                    <a:lnTo>
                      <a:pt x="975717" y="608111"/>
                    </a:lnTo>
                    <a:lnTo>
                      <a:pt x="974567" y="607727"/>
                    </a:lnTo>
                    <a:lnTo>
                      <a:pt x="972844" y="608144"/>
                    </a:lnTo>
                    <a:lnTo>
                      <a:pt x="972644" y="609018"/>
                    </a:lnTo>
                    <a:lnTo>
                      <a:pt x="973835" y="611976"/>
                    </a:lnTo>
                    <a:lnTo>
                      <a:pt x="974222" y="612425"/>
                    </a:lnTo>
                    <a:lnTo>
                      <a:pt x="974516" y="612956"/>
                    </a:lnTo>
                    <a:lnTo>
                      <a:pt x="974447" y="613853"/>
                    </a:lnTo>
                    <a:lnTo>
                      <a:pt x="974059" y="614513"/>
                    </a:lnTo>
                    <a:lnTo>
                      <a:pt x="973369" y="614956"/>
                    </a:lnTo>
                    <a:lnTo>
                      <a:pt x="971876" y="615631"/>
                    </a:lnTo>
                    <a:lnTo>
                      <a:pt x="969223" y="617417"/>
                    </a:lnTo>
                    <a:lnTo>
                      <a:pt x="967845" y="617854"/>
                    </a:lnTo>
                    <a:lnTo>
                      <a:pt x="966649" y="617177"/>
                    </a:lnTo>
                    <a:lnTo>
                      <a:pt x="967002" y="614152"/>
                    </a:lnTo>
                    <a:lnTo>
                      <a:pt x="967898" y="611349"/>
                    </a:lnTo>
                    <a:lnTo>
                      <a:pt x="968209" y="608407"/>
                    </a:lnTo>
                    <a:lnTo>
                      <a:pt x="966885" y="604902"/>
                    </a:lnTo>
                    <a:lnTo>
                      <a:pt x="968922" y="604617"/>
                    </a:lnTo>
                    <a:lnTo>
                      <a:pt x="973340" y="605040"/>
                    </a:lnTo>
                    <a:close/>
                    <a:moveTo>
                      <a:pt x="999826" y="598526"/>
                    </a:moveTo>
                    <a:lnTo>
                      <a:pt x="1001069" y="598675"/>
                    </a:lnTo>
                    <a:lnTo>
                      <a:pt x="1002470" y="598670"/>
                    </a:lnTo>
                    <a:lnTo>
                      <a:pt x="1003411" y="599887"/>
                    </a:lnTo>
                    <a:lnTo>
                      <a:pt x="1003802" y="603156"/>
                    </a:lnTo>
                    <a:lnTo>
                      <a:pt x="1006243" y="604607"/>
                    </a:lnTo>
                    <a:lnTo>
                      <a:pt x="1007579" y="603415"/>
                    </a:lnTo>
                    <a:lnTo>
                      <a:pt x="1008548" y="603349"/>
                    </a:lnTo>
                    <a:lnTo>
                      <a:pt x="1008687" y="605709"/>
                    </a:lnTo>
                    <a:lnTo>
                      <a:pt x="1010697" y="606452"/>
                    </a:lnTo>
                    <a:lnTo>
                      <a:pt x="1010450" y="610896"/>
                    </a:lnTo>
                    <a:lnTo>
                      <a:pt x="1010280" y="615950"/>
                    </a:lnTo>
                    <a:lnTo>
                      <a:pt x="1010335" y="617957"/>
                    </a:lnTo>
                    <a:lnTo>
                      <a:pt x="1009767" y="619158"/>
                    </a:lnTo>
                    <a:lnTo>
                      <a:pt x="1009948" y="620128"/>
                    </a:lnTo>
                    <a:lnTo>
                      <a:pt x="1010905" y="620672"/>
                    </a:lnTo>
                    <a:lnTo>
                      <a:pt x="1011784" y="621116"/>
                    </a:lnTo>
                    <a:lnTo>
                      <a:pt x="1013254" y="622207"/>
                    </a:lnTo>
                    <a:lnTo>
                      <a:pt x="1012402" y="625938"/>
                    </a:lnTo>
                    <a:lnTo>
                      <a:pt x="1011133" y="628264"/>
                    </a:lnTo>
                    <a:lnTo>
                      <a:pt x="1008883" y="631441"/>
                    </a:lnTo>
                    <a:lnTo>
                      <a:pt x="1005308" y="629705"/>
                    </a:lnTo>
                    <a:lnTo>
                      <a:pt x="1005134" y="627592"/>
                    </a:lnTo>
                    <a:lnTo>
                      <a:pt x="1004720" y="626117"/>
                    </a:lnTo>
                    <a:lnTo>
                      <a:pt x="1004097" y="624834"/>
                    </a:lnTo>
                    <a:lnTo>
                      <a:pt x="1002842" y="624246"/>
                    </a:lnTo>
                    <a:lnTo>
                      <a:pt x="1000887" y="624059"/>
                    </a:lnTo>
                    <a:lnTo>
                      <a:pt x="1000006" y="623502"/>
                    </a:lnTo>
                    <a:lnTo>
                      <a:pt x="998300" y="618729"/>
                    </a:lnTo>
                    <a:lnTo>
                      <a:pt x="998107" y="617740"/>
                    </a:lnTo>
                    <a:lnTo>
                      <a:pt x="998287" y="614921"/>
                    </a:lnTo>
                    <a:lnTo>
                      <a:pt x="997873" y="613801"/>
                    </a:lnTo>
                    <a:lnTo>
                      <a:pt x="996840" y="613659"/>
                    </a:lnTo>
                    <a:lnTo>
                      <a:pt x="995691" y="613817"/>
                    </a:lnTo>
                    <a:lnTo>
                      <a:pt x="994905" y="613577"/>
                    </a:lnTo>
                    <a:lnTo>
                      <a:pt x="994123" y="613557"/>
                    </a:lnTo>
                    <a:lnTo>
                      <a:pt x="993659" y="615930"/>
                    </a:lnTo>
                    <a:lnTo>
                      <a:pt x="993309" y="615835"/>
                    </a:lnTo>
                    <a:lnTo>
                      <a:pt x="992605" y="615732"/>
                    </a:lnTo>
                    <a:lnTo>
                      <a:pt x="992003" y="614846"/>
                    </a:lnTo>
                    <a:lnTo>
                      <a:pt x="992508" y="612103"/>
                    </a:lnTo>
                    <a:lnTo>
                      <a:pt x="992553" y="609918"/>
                    </a:lnTo>
                    <a:lnTo>
                      <a:pt x="993180" y="607978"/>
                    </a:lnTo>
                    <a:lnTo>
                      <a:pt x="994268" y="606468"/>
                    </a:lnTo>
                    <a:lnTo>
                      <a:pt x="995862" y="604548"/>
                    </a:lnTo>
                    <a:lnTo>
                      <a:pt x="997229" y="606587"/>
                    </a:lnTo>
                    <a:lnTo>
                      <a:pt x="998193" y="607679"/>
                    </a:lnTo>
                    <a:lnTo>
                      <a:pt x="998901" y="607235"/>
                    </a:lnTo>
                    <a:lnTo>
                      <a:pt x="998074" y="603812"/>
                    </a:lnTo>
                    <a:lnTo>
                      <a:pt x="999400" y="603406"/>
                    </a:lnTo>
                    <a:lnTo>
                      <a:pt x="1000399" y="601420"/>
                    </a:lnTo>
                    <a:close/>
                    <a:moveTo>
                      <a:pt x="948919" y="587448"/>
                    </a:moveTo>
                    <a:lnTo>
                      <a:pt x="951113" y="587500"/>
                    </a:lnTo>
                    <a:lnTo>
                      <a:pt x="952675" y="590443"/>
                    </a:lnTo>
                    <a:lnTo>
                      <a:pt x="950941" y="593571"/>
                    </a:lnTo>
                    <a:lnTo>
                      <a:pt x="950584" y="599723"/>
                    </a:lnTo>
                    <a:lnTo>
                      <a:pt x="948975" y="602719"/>
                    </a:lnTo>
                    <a:lnTo>
                      <a:pt x="947584" y="602163"/>
                    </a:lnTo>
                    <a:lnTo>
                      <a:pt x="945293" y="602466"/>
                    </a:lnTo>
                    <a:lnTo>
                      <a:pt x="943877" y="601638"/>
                    </a:lnTo>
                    <a:lnTo>
                      <a:pt x="943128" y="602583"/>
                    </a:lnTo>
                    <a:lnTo>
                      <a:pt x="942359" y="603047"/>
                    </a:lnTo>
                    <a:lnTo>
                      <a:pt x="940433" y="603400"/>
                    </a:lnTo>
                    <a:lnTo>
                      <a:pt x="939768" y="603092"/>
                    </a:lnTo>
                    <a:lnTo>
                      <a:pt x="939166" y="602702"/>
                    </a:lnTo>
                    <a:lnTo>
                      <a:pt x="937847" y="601501"/>
                    </a:lnTo>
                    <a:lnTo>
                      <a:pt x="939324" y="600697"/>
                    </a:lnTo>
                    <a:lnTo>
                      <a:pt x="939596" y="599145"/>
                    </a:lnTo>
                    <a:lnTo>
                      <a:pt x="938995" y="597490"/>
                    </a:lnTo>
                    <a:lnTo>
                      <a:pt x="937939" y="596336"/>
                    </a:lnTo>
                    <a:lnTo>
                      <a:pt x="940102" y="594691"/>
                    </a:lnTo>
                    <a:lnTo>
                      <a:pt x="940848" y="593872"/>
                    </a:lnTo>
                    <a:lnTo>
                      <a:pt x="941476" y="592819"/>
                    </a:lnTo>
                    <a:lnTo>
                      <a:pt x="941533" y="591398"/>
                    </a:lnTo>
                    <a:lnTo>
                      <a:pt x="941065" y="590269"/>
                    </a:lnTo>
                    <a:lnTo>
                      <a:pt x="941352" y="589574"/>
                    </a:lnTo>
                    <a:lnTo>
                      <a:pt x="943672" y="589356"/>
                    </a:lnTo>
                    <a:lnTo>
                      <a:pt x="946387" y="588634"/>
                    </a:lnTo>
                    <a:close/>
                    <a:moveTo>
                      <a:pt x="986169" y="586011"/>
                    </a:moveTo>
                    <a:lnTo>
                      <a:pt x="985030" y="589068"/>
                    </a:lnTo>
                    <a:lnTo>
                      <a:pt x="985350" y="591900"/>
                    </a:lnTo>
                    <a:lnTo>
                      <a:pt x="987482" y="597529"/>
                    </a:lnTo>
                    <a:lnTo>
                      <a:pt x="985910" y="597928"/>
                    </a:lnTo>
                    <a:lnTo>
                      <a:pt x="984736" y="598735"/>
                    </a:lnTo>
                    <a:lnTo>
                      <a:pt x="984274" y="600041"/>
                    </a:lnTo>
                    <a:lnTo>
                      <a:pt x="984848" y="601834"/>
                    </a:lnTo>
                    <a:lnTo>
                      <a:pt x="983776" y="602121"/>
                    </a:lnTo>
                    <a:lnTo>
                      <a:pt x="983101" y="602376"/>
                    </a:lnTo>
                    <a:lnTo>
                      <a:pt x="981473" y="603506"/>
                    </a:lnTo>
                    <a:lnTo>
                      <a:pt x="981415" y="602898"/>
                    </a:lnTo>
                    <a:lnTo>
                      <a:pt x="981239" y="602527"/>
                    </a:lnTo>
                    <a:lnTo>
                      <a:pt x="980971" y="602217"/>
                    </a:lnTo>
                    <a:lnTo>
                      <a:pt x="980655" y="601728"/>
                    </a:lnTo>
                    <a:lnTo>
                      <a:pt x="981441" y="601539"/>
                    </a:lnTo>
                    <a:lnTo>
                      <a:pt x="981479" y="601184"/>
                    </a:lnTo>
                    <a:lnTo>
                      <a:pt x="980690" y="599993"/>
                    </a:lnTo>
                    <a:lnTo>
                      <a:pt x="980164" y="598860"/>
                    </a:lnTo>
                    <a:lnTo>
                      <a:pt x="980531" y="598305"/>
                    </a:lnTo>
                    <a:lnTo>
                      <a:pt x="981197" y="597914"/>
                    </a:lnTo>
                    <a:lnTo>
                      <a:pt x="981594" y="597380"/>
                    </a:lnTo>
                    <a:lnTo>
                      <a:pt x="981777" y="596882"/>
                    </a:lnTo>
                    <a:lnTo>
                      <a:pt x="982417" y="595852"/>
                    </a:lnTo>
                    <a:lnTo>
                      <a:pt x="982574" y="595156"/>
                    </a:lnTo>
                    <a:lnTo>
                      <a:pt x="982281" y="594552"/>
                    </a:lnTo>
                    <a:lnTo>
                      <a:pt x="981064" y="593392"/>
                    </a:lnTo>
                    <a:lnTo>
                      <a:pt x="980828" y="592968"/>
                    </a:lnTo>
                    <a:lnTo>
                      <a:pt x="981594" y="590738"/>
                    </a:lnTo>
                    <a:lnTo>
                      <a:pt x="982883" y="588763"/>
                    </a:lnTo>
                    <a:lnTo>
                      <a:pt x="984470" y="587161"/>
                    </a:lnTo>
                    <a:close/>
                    <a:moveTo>
                      <a:pt x="843067" y="497730"/>
                    </a:moveTo>
                    <a:lnTo>
                      <a:pt x="845740" y="498282"/>
                    </a:lnTo>
                    <a:lnTo>
                      <a:pt x="847151" y="499773"/>
                    </a:lnTo>
                    <a:lnTo>
                      <a:pt x="847886" y="502138"/>
                    </a:lnTo>
                    <a:lnTo>
                      <a:pt x="847568" y="504938"/>
                    </a:lnTo>
                    <a:lnTo>
                      <a:pt x="847320" y="506326"/>
                    </a:lnTo>
                    <a:lnTo>
                      <a:pt x="845309" y="505836"/>
                    </a:lnTo>
                    <a:lnTo>
                      <a:pt x="842860" y="505567"/>
                    </a:lnTo>
                    <a:lnTo>
                      <a:pt x="840098" y="507769"/>
                    </a:lnTo>
                    <a:lnTo>
                      <a:pt x="838521" y="507188"/>
                    </a:lnTo>
                    <a:lnTo>
                      <a:pt x="837866" y="506419"/>
                    </a:lnTo>
                    <a:lnTo>
                      <a:pt x="839286" y="505455"/>
                    </a:lnTo>
                    <a:lnTo>
                      <a:pt x="839984" y="504526"/>
                    </a:lnTo>
                    <a:lnTo>
                      <a:pt x="841406" y="503543"/>
                    </a:lnTo>
                    <a:lnTo>
                      <a:pt x="842119" y="501885"/>
                    </a:lnTo>
                    <a:lnTo>
                      <a:pt x="841977" y="500998"/>
                    </a:lnTo>
                    <a:lnTo>
                      <a:pt x="840855" y="500802"/>
                    </a:lnTo>
                    <a:lnTo>
                      <a:pt x="840557" y="500064"/>
                    </a:lnTo>
                    <a:lnTo>
                      <a:pt x="841455" y="499801"/>
                    </a:lnTo>
                    <a:lnTo>
                      <a:pt x="842086" y="498547"/>
                    </a:lnTo>
                    <a:close/>
                    <a:moveTo>
                      <a:pt x="72832" y="497116"/>
                    </a:moveTo>
                    <a:lnTo>
                      <a:pt x="73593" y="497452"/>
                    </a:lnTo>
                    <a:lnTo>
                      <a:pt x="75802" y="498744"/>
                    </a:lnTo>
                    <a:lnTo>
                      <a:pt x="77076" y="499715"/>
                    </a:lnTo>
                    <a:lnTo>
                      <a:pt x="78295" y="500990"/>
                    </a:lnTo>
                    <a:lnTo>
                      <a:pt x="79139" y="502495"/>
                    </a:lnTo>
                    <a:lnTo>
                      <a:pt x="79476" y="504075"/>
                    </a:lnTo>
                    <a:lnTo>
                      <a:pt x="79342" y="505542"/>
                    </a:lnTo>
                    <a:lnTo>
                      <a:pt x="78476" y="506149"/>
                    </a:lnTo>
                    <a:lnTo>
                      <a:pt x="76602" y="505183"/>
                    </a:lnTo>
                    <a:lnTo>
                      <a:pt x="75905" y="503947"/>
                    </a:lnTo>
                    <a:lnTo>
                      <a:pt x="73802" y="501273"/>
                    </a:lnTo>
                    <a:lnTo>
                      <a:pt x="73165" y="500014"/>
                    </a:lnTo>
                    <a:lnTo>
                      <a:pt x="72631" y="497759"/>
                    </a:lnTo>
                    <a:close/>
                    <a:moveTo>
                      <a:pt x="63404" y="495041"/>
                    </a:moveTo>
                    <a:lnTo>
                      <a:pt x="64326" y="495205"/>
                    </a:lnTo>
                    <a:lnTo>
                      <a:pt x="65405" y="496076"/>
                    </a:lnTo>
                    <a:lnTo>
                      <a:pt x="66609" y="496598"/>
                    </a:lnTo>
                    <a:lnTo>
                      <a:pt x="72323" y="504415"/>
                    </a:lnTo>
                    <a:lnTo>
                      <a:pt x="73544" y="507332"/>
                    </a:lnTo>
                    <a:lnTo>
                      <a:pt x="74099" y="510641"/>
                    </a:lnTo>
                    <a:lnTo>
                      <a:pt x="74299" y="517609"/>
                    </a:lnTo>
                    <a:lnTo>
                      <a:pt x="73976" y="516164"/>
                    </a:lnTo>
                    <a:lnTo>
                      <a:pt x="73410" y="514914"/>
                    </a:lnTo>
                    <a:lnTo>
                      <a:pt x="72656" y="513909"/>
                    </a:lnTo>
                    <a:lnTo>
                      <a:pt x="71715" y="513212"/>
                    </a:lnTo>
                    <a:lnTo>
                      <a:pt x="69937" y="510551"/>
                    </a:lnTo>
                    <a:lnTo>
                      <a:pt x="66935" y="504252"/>
                    </a:lnTo>
                    <a:lnTo>
                      <a:pt x="64994" y="501501"/>
                    </a:lnTo>
                    <a:lnTo>
                      <a:pt x="63011" y="497257"/>
                    </a:lnTo>
                    <a:lnTo>
                      <a:pt x="62663" y="496702"/>
                    </a:lnTo>
                    <a:close/>
                    <a:moveTo>
                      <a:pt x="982156" y="368015"/>
                    </a:moveTo>
                    <a:lnTo>
                      <a:pt x="981327" y="368955"/>
                    </a:lnTo>
                    <a:lnTo>
                      <a:pt x="980990" y="369532"/>
                    </a:lnTo>
                    <a:lnTo>
                      <a:pt x="980772" y="370184"/>
                    </a:lnTo>
                    <a:lnTo>
                      <a:pt x="980868" y="369466"/>
                    </a:lnTo>
                    <a:lnTo>
                      <a:pt x="981155" y="368878"/>
                    </a:lnTo>
                    <a:lnTo>
                      <a:pt x="981626" y="368399"/>
                    </a:lnTo>
                    <a:close/>
                    <a:moveTo>
                      <a:pt x="905950" y="348352"/>
                    </a:moveTo>
                    <a:lnTo>
                      <a:pt x="907098" y="348522"/>
                    </a:lnTo>
                    <a:lnTo>
                      <a:pt x="908854" y="349059"/>
                    </a:lnTo>
                    <a:lnTo>
                      <a:pt x="910466" y="349812"/>
                    </a:lnTo>
                    <a:lnTo>
                      <a:pt x="911161" y="350651"/>
                    </a:lnTo>
                    <a:lnTo>
                      <a:pt x="911804" y="352147"/>
                    </a:lnTo>
                    <a:lnTo>
                      <a:pt x="913279" y="353096"/>
                    </a:lnTo>
                    <a:lnTo>
                      <a:pt x="914747" y="353711"/>
                    </a:lnTo>
                    <a:lnTo>
                      <a:pt x="915416" y="354247"/>
                    </a:lnTo>
                    <a:lnTo>
                      <a:pt x="915563" y="355920"/>
                    </a:lnTo>
                    <a:lnTo>
                      <a:pt x="915779" y="356655"/>
                    </a:lnTo>
                    <a:lnTo>
                      <a:pt x="915586" y="357173"/>
                    </a:lnTo>
                    <a:lnTo>
                      <a:pt x="914493" y="358163"/>
                    </a:lnTo>
                    <a:lnTo>
                      <a:pt x="913058" y="358645"/>
                    </a:lnTo>
                    <a:lnTo>
                      <a:pt x="911707" y="358481"/>
                    </a:lnTo>
                    <a:lnTo>
                      <a:pt x="910635" y="358825"/>
                    </a:lnTo>
                    <a:lnTo>
                      <a:pt x="910052" y="360776"/>
                    </a:lnTo>
                    <a:lnTo>
                      <a:pt x="911977" y="360878"/>
                    </a:lnTo>
                    <a:lnTo>
                      <a:pt x="912865" y="361982"/>
                    </a:lnTo>
                    <a:lnTo>
                      <a:pt x="913425" y="363580"/>
                    </a:lnTo>
                    <a:lnTo>
                      <a:pt x="914383" y="365250"/>
                    </a:lnTo>
                    <a:lnTo>
                      <a:pt x="912031" y="365431"/>
                    </a:lnTo>
                    <a:lnTo>
                      <a:pt x="911094" y="367019"/>
                    </a:lnTo>
                    <a:lnTo>
                      <a:pt x="910679" y="369266"/>
                    </a:lnTo>
                    <a:lnTo>
                      <a:pt x="909890" y="371285"/>
                    </a:lnTo>
                    <a:lnTo>
                      <a:pt x="908737" y="372254"/>
                    </a:lnTo>
                    <a:lnTo>
                      <a:pt x="907034" y="372981"/>
                    </a:lnTo>
                    <a:lnTo>
                      <a:pt x="905245" y="373289"/>
                    </a:lnTo>
                    <a:lnTo>
                      <a:pt x="903855" y="372916"/>
                    </a:lnTo>
                    <a:lnTo>
                      <a:pt x="904802" y="372059"/>
                    </a:lnTo>
                    <a:lnTo>
                      <a:pt x="904907" y="371278"/>
                    </a:lnTo>
                    <a:lnTo>
                      <a:pt x="904916" y="370652"/>
                    </a:lnTo>
                    <a:lnTo>
                      <a:pt x="905079" y="370060"/>
                    </a:lnTo>
                    <a:lnTo>
                      <a:pt x="905630" y="369455"/>
                    </a:lnTo>
                    <a:lnTo>
                      <a:pt x="904548" y="367763"/>
                    </a:lnTo>
                    <a:lnTo>
                      <a:pt x="902606" y="362618"/>
                    </a:lnTo>
                    <a:lnTo>
                      <a:pt x="901455" y="361405"/>
                    </a:lnTo>
                    <a:lnTo>
                      <a:pt x="898477" y="362222"/>
                    </a:lnTo>
                    <a:lnTo>
                      <a:pt x="898136" y="365212"/>
                    </a:lnTo>
                    <a:lnTo>
                      <a:pt x="898761" y="368711"/>
                    </a:lnTo>
                    <a:lnTo>
                      <a:pt x="898726" y="371060"/>
                    </a:lnTo>
                    <a:lnTo>
                      <a:pt x="894540" y="369098"/>
                    </a:lnTo>
                    <a:lnTo>
                      <a:pt x="893756" y="368028"/>
                    </a:lnTo>
                    <a:lnTo>
                      <a:pt x="893685" y="356083"/>
                    </a:lnTo>
                    <a:lnTo>
                      <a:pt x="898299" y="358398"/>
                    </a:lnTo>
                    <a:lnTo>
                      <a:pt x="899967" y="358619"/>
                    </a:lnTo>
                    <a:lnTo>
                      <a:pt x="900665" y="356618"/>
                    </a:lnTo>
                    <a:lnTo>
                      <a:pt x="901102" y="354122"/>
                    </a:lnTo>
                    <a:lnTo>
                      <a:pt x="902280" y="351494"/>
                    </a:lnTo>
                    <a:lnTo>
                      <a:pt x="903944" y="349366"/>
                    </a:lnTo>
                    <a:close/>
                    <a:moveTo>
                      <a:pt x="969926" y="348007"/>
                    </a:moveTo>
                    <a:lnTo>
                      <a:pt x="970781" y="350157"/>
                    </a:lnTo>
                    <a:lnTo>
                      <a:pt x="970575" y="353086"/>
                    </a:lnTo>
                    <a:lnTo>
                      <a:pt x="969268" y="355634"/>
                    </a:lnTo>
                    <a:lnTo>
                      <a:pt x="965484" y="357236"/>
                    </a:lnTo>
                    <a:lnTo>
                      <a:pt x="964670" y="358584"/>
                    </a:lnTo>
                    <a:lnTo>
                      <a:pt x="964447" y="360197"/>
                    </a:lnTo>
                    <a:lnTo>
                      <a:pt x="964926" y="361524"/>
                    </a:lnTo>
                    <a:lnTo>
                      <a:pt x="966324" y="362539"/>
                    </a:lnTo>
                    <a:lnTo>
                      <a:pt x="967786" y="362824"/>
                    </a:lnTo>
                    <a:lnTo>
                      <a:pt x="969233" y="362796"/>
                    </a:lnTo>
                    <a:lnTo>
                      <a:pt x="970585" y="362922"/>
                    </a:lnTo>
                    <a:lnTo>
                      <a:pt x="969727" y="363778"/>
                    </a:lnTo>
                    <a:lnTo>
                      <a:pt x="967876" y="366439"/>
                    </a:lnTo>
                    <a:lnTo>
                      <a:pt x="968857" y="368394"/>
                    </a:lnTo>
                    <a:lnTo>
                      <a:pt x="969107" y="369914"/>
                    </a:lnTo>
                    <a:lnTo>
                      <a:pt x="969544" y="371261"/>
                    </a:lnTo>
                    <a:lnTo>
                      <a:pt x="971190" y="372647"/>
                    </a:lnTo>
                    <a:lnTo>
                      <a:pt x="972840" y="373282"/>
                    </a:lnTo>
                    <a:lnTo>
                      <a:pt x="979399" y="374600"/>
                    </a:lnTo>
                    <a:lnTo>
                      <a:pt x="981550" y="374203"/>
                    </a:lnTo>
                    <a:lnTo>
                      <a:pt x="983356" y="373005"/>
                    </a:lnTo>
                    <a:lnTo>
                      <a:pt x="984608" y="371219"/>
                    </a:lnTo>
                    <a:lnTo>
                      <a:pt x="985100" y="369038"/>
                    </a:lnTo>
                    <a:lnTo>
                      <a:pt x="984832" y="368039"/>
                    </a:lnTo>
                    <a:lnTo>
                      <a:pt x="984121" y="367583"/>
                    </a:lnTo>
                    <a:lnTo>
                      <a:pt x="983158" y="367601"/>
                    </a:lnTo>
                    <a:lnTo>
                      <a:pt x="982291" y="367872"/>
                    </a:lnTo>
                    <a:lnTo>
                      <a:pt x="983034" y="367139"/>
                    </a:lnTo>
                    <a:lnTo>
                      <a:pt x="983318" y="366738"/>
                    </a:lnTo>
                    <a:lnTo>
                      <a:pt x="985239" y="361523"/>
                    </a:lnTo>
                    <a:lnTo>
                      <a:pt x="987058" y="362497"/>
                    </a:lnTo>
                    <a:lnTo>
                      <a:pt x="990912" y="362102"/>
                    </a:lnTo>
                    <a:lnTo>
                      <a:pt x="992964" y="362665"/>
                    </a:lnTo>
                    <a:lnTo>
                      <a:pt x="993674" y="363549"/>
                    </a:lnTo>
                    <a:lnTo>
                      <a:pt x="994647" y="365318"/>
                    </a:lnTo>
                    <a:lnTo>
                      <a:pt x="995431" y="367290"/>
                    </a:lnTo>
                    <a:lnTo>
                      <a:pt x="995525" y="368859"/>
                    </a:lnTo>
                    <a:lnTo>
                      <a:pt x="994408" y="370366"/>
                    </a:lnTo>
                    <a:lnTo>
                      <a:pt x="990569" y="373925"/>
                    </a:lnTo>
                    <a:lnTo>
                      <a:pt x="989213" y="375718"/>
                    </a:lnTo>
                    <a:lnTo>
                      <a:pt x="986652" y="382735"/>
                    </a:lnTo>
                    <a:lnTo>
                      <a:pt x="982496" y="381348"/>
                    </a:lnTo>
                    <a:lnTo>
                      <a:pt x="978511" y="382859"/>
                    </a:lnTo>
                    <a:lnTo>
                      <a:pt x="975549" y="386234"/>
                    </a:lnTo>
                    <a:lnTo>
                      <a:pt x="974398" y="390404"/>
                    </a:lnTo>
                    <a:lnTo>
                      <a:pt x="974761" y="392920"/>
                    </a:lnTo>
                    <a:lnTo>
                      <a:pt x="975716" y="393987"/>
                    </a:lnTo>
                    <a:lnTo>
                      <a:pt x="977067" y="394584"/>
                    </a:lnTo>
                    <a:lnTo>
                      <a:pt x="978583" y="395696"/>
                    </a:lnTo>
                    <a:lnTo>
                      <a:pt x="979011" y="395832"/>
                    </a:lnTo>
                    <a:lnTo>
                      <a:pt x="980065" y="396495"/>
                    </a:lnTo>
                    <a:lnTo>
                      <a:pt x="980696" y="397242"/>
                    </a:lnTo>
                    <a:lnTo>
                      <a:pt x="979840" y="397545"/>
                    </a:lnTo>
                    <a:lnTo>
                      <a:pt x="978691" y="397673"/>
                    </a:lnTo>
                    <a:lnTo>
                      <a:pt x="977792" y="398121"/>
                    </a:lnTo>
                    <a:lnTo>
                      <a:pt x="977163" y="398910"/>
                    </a:lnTo>
                    <a:lnTo>
                      <a:pt x="976804" y="400030"/>
                    </a:lnTo>
                    <a:lnTo>
                      <a:pt x="974884" y="399168"/>
                    </a:lnTo>
                    <a:lnTo>
                      <a:pt x="973550" y="399836"/>
                    </a:lnTo>
                    <a:lnTo>
                      <a:pt x="972926" y="401461"/>
                    </a:lnTo>
                    <a:lnTo>
                      <a:pt x="973218" y="403452"/>
                    </a:lnTo>
                    <a:lnTo>
                      <a:pt x="971895" y="401854"/>
                    </a:lnTo>
                    <a:lnTo>
                      <a:pt x="970392" y="401139"/>
                    </a:lnTo>
                    <a:lnTo>
                      <a:pt x="968791" y="401351"/>
                    </a:lnTo>
                    <a:lnTo>
                      <a:pt x="967234" y="402505"/>
                    </a:lnTo>
                    <a:lnTo>
                      <a:pt x="967860" y="404076"/>
                    </a:lnTo>
                    <a:lnTo>
                      <a:pt x="967757" y="405901"/>
                    </a:lnTo>
                    <a:lnTo>
                      <a:pt x="967110" y="409427"/>
                    </a:lnTo>
                    <a:lnTo>
                      <a:pt x="968462" y="414473"/>
                    </a:lnTo>
                    <a:lnTo>
                      <a:pt x="968710" y="416077"/>
                    </a:lnTo>
                    <a:lnTo>
                      <a:pt x="969338" y="417001"/>
                    </a:lnTo>
                    <a:lnTo>
                      <a:pt x="970956" y="417509"/>
                    </a:lnTo>
                    <a:lnTo>
                      <a:pt x="972937" y="417693"/>
                    </a:lnTo>
                    <a:lnTo>
                      <a:pt x="976526" y="417393"/>
                    </a:lnTo>
                    <a:lnTo>
                      <a:pt x="976979" y="417279"/>
                    </a:lnTo>
                    <a:lnTo>
                      <a:pt x="976747" y="416553"/>
                    </a:lnTo>
                    <a:lnTo>
                      <a:pt x="976539" y="414521"/>
                    </a:lnTo>
                    <a:lnTo>
                      <a:pt x="977699" y="412586"/>
                    </a:lnTo>
                    <a:lnTo>
                      <a:pt x="980358" y="413883"/>
                    </a:lnTo>
                    <a:lnTo>
                      <a:pt x="987945" y="420339"/>
                    </a:lnTo>
                    <a:lnTo>
                      <a:pt x="989058" y="420450"/>
                    </a:lnTo>
                    <a:lnTo>
                      <a:pt x="990576" y="419245"/>
                    </a:lnTo>
                    <a:lnTo>
                      <a:pt x="991686" y="417883"/>
                    </a:lnTo>
                    <a:lnTo>
                      <a:pt x="992613" y="416476"/>
                    </a:lnTo>
                    <a:lnTo>
                      <a:pt x="993301" y="414811"/>
                    </a:lnTo>
                    <a:lnTo>
                      <a:pt x="993740" y="412712"/>
                    </a:lnTo>
                    <a:lnTo>
                      <a:pt x="994692" y="412736"/>
                    </a:lnTo>
                    <a:lnTo>
                      <a:pt x="996002" y="413772"/>
                    </a:lnTo>
                    <a:lnTo>
                      <a:pt x="997763" y="413723"/>
                    </a:lnTo>
                    <a:lnTo>
                      <a:pt x="999689" y="413198"/>
                    </a:lnTo>
                    <a:lnTo>
                      <a:pt x="1001547" y="412911"/>
                    </a:lnTo>
                    <a:lnTo>
                      <a:pt x="1000361" y="413883"/>
                    </a:lnTo>
                    <a:lnTo>
                      <a:pt x="999376" y="415112"/>
                    </a:lnTo>
                    <a:lnTo>
                      <a:pt x="998024" y="417208"/>
                    </a:lnTo>
                    <a:lnTo>
                      <a:pt x="997518" y="417488"/>
                    </a:lnTo>
                    <a:lnTo>
                      <a:pt x="996969" y="417286"/>
                    </a:lnTo>
                    <a:lnTo>
                      <a:pt x="996528" y="417275"/>
                    </a:lnTo>
                    <a:lnTo>
                      <a:pt x="996216" y="418123"/>
                    </a:lnTo>
                    <a:lnTo>
                      <a:pt x="996260" y="419044"/>
                    </a:lnTo>
                    <a:lnTo>
                      <a:pt x="996877" y="420470"/>
                    </a:lnTo>
                    <a:lnTo>
                      <a:pt x="997016" y="421215"/>
                    </a:lnTo>
                    <a:lnTo>
                      <a:pt x="997470" y="421550"/>
                    </a:lnTo>
                    <a:lnTo>
                      <a:pt x="998309" y="422648"/>
                    </a:lnTo>
                    <a:lnTo>
                      <a:pt x="998818" y="423789"/>
                    </a:lnTo>
                    <a:lnTo>
                      <a:pt x="998277" y="424298"/>
                    </a:lnTo>
                    <a:lnTo>
                      <a:pt x="996586" y="424923"/>
                    </a:lnTo>
                    <a:lnTo>
                      <a:pt x="996148" y="426458"/>
                    </a:lnTo>
                    <a:lnTo>
                      <a:pt x="996635" y="428236"/>
                    </a:lnTo>
                    <a:lnTo>
                      <a:pt x="997786" y="429551"/>
                    </a:lnTo>
                    <a:lnTo>
                      <a:pt x="996283" y="429011"/>
                    </a:lnTo>
                    <a:lnTo>
                      <a:pt x="995457" y="429335"/>
                    </a:lnTo>
                    <a:lnTo>
                      <a:pt x="995318" y="430198"/>
                    </a:lnTo>
                    <a:lnTo>
                      <a:pt x="995963" y="431259"/>
                    </a:lnTo>
                    <a:lnTo>
                      <a:pt x="994390" y="430060"/>
                    </a:lnTo>
                    <a:lnTo>
                      <a:pt x="993016" y="429711"/>
                    </a:lnTo>
                    <a:lnTo>
                      <a:pt x="992021" y="430365"/>
                    </a:lnTo>
                    <a:lnTo>
                      <a:pt x="991650" y="432111"/>
                    </a:lnTo>
                    <a:lnTo>
                      <a:pt x="987268" y="429557"/>
                    </a:lnTo>
                    <a:lnTo>
                      <a:pt x="985235" y="428952"/>
                    </a:lnTo>
                    <a:lnTo>
                      <a:pt x="983187" y="430145"/>
                    </a:lnTo>
                    <a:lnTo>
                      <a:pt x="981833" y="428680"/>
                    </a:lnTo>
                    <a:lnTo>
                      <a:pt x="979394" y="427816"/>
                    </a:lnTo>
                    <a:lnTo>
                      <a:pt x="974112" y="427301"/>
                    </a:lnTo>
                    <a:lnTo>
                      <a:pt x="971961" y="426382"/>
                    </a:lnTo>
                    <a:lnTo>
                      <a:pt x="970390" y="426093"/>
                    </a:lnTo>
                    <a:lnTo>
                      <a:pt x="968979" y="426686"/>
                    </a:lnTo>
                    <a:lnTo>
                      <a:pt x="963717" y="429674"/>
                    </a:lnTo>
                    <a:lnTo>
                      <a:pt x="958564" y="428905"/>
                    </a:lnTo>
                    <a:lnTo>
                      <a:pt x="936253" y="420208"/>
                    </a:lnTo>
                    <a:lnTo>
                      <a:pt x="935576" y="419765"/>
                    </a:lnTo>
                    <a:lnTo>
                      <a:pt x="933397" y="417837"/>
                    </a:lnTo>
                    <a:lnTo>
                      <a:pt x="932022" y="417400"/>
                    </a:lnTo>
                    <a:lnTo>
                      <a:pt x="930669" y="417516"/>
                    </a:lnTo>
                    <a:lnTo>
                      <a:pt x="926206" y="418757"/>
                    </a:lnTo>
                    <a:lnTo>
                      <a:pt x="923211" y="421095"/>
                    </a:lnTo>
                    <a:lnTo>
                      <a:pt x="921207" y="421637"/>
                    </a:lnTo>
                    <a:lnTo>
                      <a:pt x="920774" y="421816"/>
                    </a:lnTo>
                    <a:lnTo>
                      <a:pt x="919758" y="421992"/>
                    </a:lnTo>
                    <a:lnTo>
                      <a:pt x="919038" y="421528"/>
                    </a:lnTo>
                    <a:lnTo>
                      <a:pt x="919535" y="419847"/>
                    </a:lnTo>
                    <a:lnTo>
                      <a:pt x="920483" y="418885"/>
                    </a:lnTo>
                    <a:lnTo>
                      <a:pt x="923394" y="417380"/>
                    </a:lnTo>
                    <a:lnTo>
                      <a:pt x="924668" y="416447"/>
                    </a:lnTo>
                    <a:lnTo>
                      <a:pt x="928481" y="414858"/>
                    </a:lnTo>
                    <a:lnTo>
                      <a:pt x="930139" y="413578"/>
                    </a:lnTo>
                    <a:lnTo>
                      <a:pt x="931465" y="410212"/>
                    </a:lnTo>
                    <a:lnTo>
                      <a:pt x="932672" y="408985"/>
                    </a:lnTo>
                    <a:lnTo>
                      <a:pt x="933511" y="407823"/>
                    </a:lnTo>
                    <a:lnTo>
                      <a:pt x="933063" y="406477"/>
                    </a:lnTo>
                    <a:lnTo>
                      <a:pt x="931695" y="403700"/>
                    </a:lnTo>
                    <a:lnTo>
                      <a:pt x="930901" y="399673"/>
                    </a:lnTo>
                    <a:lnTo>
                      <a:pt x="930290" y="391952"/>
                    </a:lnTo>
                    <a:lnTo>
                      <a:pt x="930520" y="387812"/>
                    </a:lnTo>
                    <a:lnTo>
                      <a:pt x="932566" y="380609"/>
                    </a:lnTo>
                    <a:lnTo>
                      <a:pt x="933123" y="376601"/>
                    </a:lnTo>
                    <a:lnTo>
                      <a:pt x="932504" y="374969"/>
                    </a:lnTo>
                    <a:lnTo>
                      <a:pt x="931276" y="372938"/>
                    </a:lnTo>
                    <a:lnTo>
                      <a:pt x="930326" y="370839"/>
                    </a:lnTo>
                    <a:lnTo>
                      <a:pt x="930662" y="369030"/>
                    </a:lnTo>
                    <a:lnTo>
                      <a:pt x="932556" y="368017"/>
                    </a:lnTo>
                    <a:lnTo>
                      <a:pt x="934480" y="368894"/>
                    </a:lnTo>
                    <a:lnTo>
                      <a:pt x="937486" y="371873"/>
                    </a:lnTo>
                    <a:lnTo>
                      <a:pt x="938504" y="371112"/>
                    </a:lnTo>
                    <a:lnTo>
                      <a:pt x="941725" y="371270"/>
                    </a:lnTo>
                    <a:lnTo>
                      <a:pt x="943541" y="371308"/>
                    </a:lnTo>
                    <a:lnTo>
                      <a:pt x="945274" y="369325"/>
                    </a:lnTo>
                    <a:lnTo>
                      <a:pt x="944533" y="367529"/>
                    </a:lnTo>
                    <a:lnTo>
                      <a:pt x="945909" y="365187"/>
                    </a:lnTo>
                    <a:lnTo>
                      <a:pt x="946656" y="365760"/>
                    </a:lnTo>
                    <a:lnTo>
                      <a:pt x="948118" y="368414"/>
                    </a:lnTo>
                    <a:lnTo>
                      <a:pt x="949729" y="369610"/>
                    </a:lnTo>
                    <a:lnTo>
                      <a:pt x="951416" y="366860"/>
                    </a:lnTo>
                    <a:lnTo>
                      <a:pt x="952042" y="367501"/>
                    </a:lnTo>
                    <a:lnTo>
                      <a:pt x="953990" y="368746"/>
                    </a:lnTo>
                    <a:lnTo>
                      <a:pt x="954051" y="365166"/>
                    </a:lnTo>
                    <a:lnTo>
                      <a:pt x="955714" y="366217"/>
                    </a:lnTo>
                    <a:lnTo>
                      <a:pt x="957569" y="365686"/>
                    </a:lnTo>
                    <a:lnTo>
                      <a:pt x="958333" y="364231"/>
                    </a:lnTo>
                    <a:lnTo>
                      <a:pt x="956742" y="362597"/>
                    </a:lnTo>
                    <a:lnTo>
                      <a:pt x="955802" y="363526"/>
                    </a:lnTo>
                    <a:lnTo>
                      <a:pt x="955163" y="361339"/>
                    </a:lnTo>
                    <a:lnTo>
                      <a:pt x="954913" y="359099"/>
                    </a:lnTo>
                    <a:lnTo>
                      <a:pt x="954028" y="357513"/>
                    </a:lnTo>
                    <a:lnTo>
                      <a:pt x="951578" y="357310"/>
                    </a:lnTo>
                    <a:lnTo>
                      <a:pt x="952441" y="356035"/>
                    </a:lnTo>
                    <a:lnTo>
                      <a:pt x="952688" y="354872"/>
                    </a:lnTo>
                    <a:lnTo>
                      <a:pt x="952167" y="354035"/>
                    </a:lnTo>
                    <a:lnTo>
                      <a:pt x="950778" y="353690"/>
                    </a:lnTo>
                    <a:lnTo>
                      <a:pt x="951435" y="352515"/>
                    </a:lnTo>
                    <a:lnTo>
                      <a:pt x="952429" y="351984"/>
                    </a:lnTo>
                    <a:lnTo>
                      <a:pt x="953692" y="351909"/>
                    </a:lnTo>
                    <a:lnTo>
                      <a:pt x="955199" y="352048"/>
                    </a:lnTo>
                    <a:lnTo>
                      <a:pt x="956895" y="352452"/>
                    </a:lnTo>
                    <a:lnTo>
                      <a:pt x="957246" y="352972"/>
                    </a:lnTo>
                    <a:lnTo>
                      <a:pt x="956991" y="353488"/>
                    </a:lnTo>
                    <a:lnTo>
                      <a:pt x="956893" y="353830"/>
                    </a:lnTo>
                    <a:lnTo>
                      <a:pt x="957006" y="354386"/>
                    </a:lnTo>
                    <a:lnTo>
                      <a:pt x="956753" y="355925"/>
                    </a:lnTo>
                    <a:lnTo>
                      <a:pt x="956847" y="356460"/>
                    </a:lnTo>
                    <a:lnTo>
                      <a:pt x="957499" y="356694"/>
                    </a:lnTo>
                    <a:lnTo>
                      <a:pt x="958161" y="356376"/>
                    </a:lnTo>
                    <a:lnTo>
                      <a:pt x="958611" y="355906"/>
                    </a:lnTo>
                    <a:lnTo>
                      <a:pt x="958585" y="355634"/>
                    </a:lnTo>
                    <a:lnTo>
                      <a:pt x="959177" y="355230"/>
                    </a:lnTo>
                    <a:lnTo>
                      <a:pt x="959672" y="354448"/>
                    </a:lnTo>
                    <a:lnTo>
                      <a:pt x="960480" y="354039"/>
                    </a:lnTo>
                    <a:lnTo>
                      <a:pt x="962047" y="354837"/>
                    </a:lnTo>
                    <a:lnTo>
                      <a:pt x="964344" y="351362"/>
                    </a:lnTo>
                    <a:lnTo>
                      <a:pt x="964695" y="350076"/>
                    </a:lnTo>
                    <a:lnTo>
                      <a:pt x="965306" y="349140"/>
                    </a:lnTo>
                    <a:lnTo>
                      <a:pt x="968430" y="349026"/>
                    </a:lnTo>
                    <a:close/>
                    <a:moveTo>
                      <a:pt x="891863" y="309477"/>
                    </a:moveTo>
                    <a:lnTo>
                      <a:pt x="894746" y="309763"/>
                    </a:lnTo>
                    <a:lnTo>
                      <a:pt x="896744" y="312900"/>
                    </a:lnTo>
                    <a:lnTo>
                      <a:pt x="898555" y="313385"/>
                    </a:lnTo>
                    <a:lnTo>
                      <a:pt x="900400" y="316198"/>
                    </a:lnTo>
                    <a:lnTo>
                      <a:pt x="902577" y="319769"/>
                    </a:lnTo>
                    <a:lnTo>
                      <a:pt x="902986" y="320633"/>
                    </a:lnTo>
                    <a:lnTo>
                      <a:pt x="903560" y="321417"/>
                    </a:lnTo>
                    <a:lnTo>
                      <a:pt x="904664" y="321836"/>
                    </a:lnTo>
                    <a:lnTo>
                      <a:pt x="905330" y="322663"/>
                    </a:lnTo>
                    <a:lnTo>
                      <a:pt x="904580" y="324610"/>
                    </a:lnTo>
                    <a:lnTo>
                      <a:pt x="901179" y="321912"/>
                    </a:lnTo>
                    <a:lnTo>
                      <a:pt x="901140" y="324541"/>
                    </a:lnTo>
                    <a:lnTo>
                      <a:pt x="899175" y="324043"/>
                    </a:lnTo>
                    <a:lnTo>
                      <a:pt x="899379" y="326155"/>
                    </a:lnTo>
                    <a:lnTo>
                      <a:pt x="900209" y="329178"/>
                    </a:lnTo>
                    <a:lnTo>
                      <a:pt x="898390" y="331999"/>
                    </a:lnTo>
                    <a:lnTo>
                      <a:pt x="897547" y="335237"/>
                    </a:lnTo>
                    <a:lnTo>
                      <a:pt x="895983" y="333522"/>
                    </a:lnTo>
                    <a:lnTo>
                      <a:pt x="896355" y="331397"/>
                    </a:lnTo>
                    <a:lnTo>
                      <a:pt x="898092" y="329190"/>
                    </a:lnTo>
                    <a:lnTo>
                      <a:pt x="897317" y="327828"/>
                    </a:lnTo>
                    <a:lnTo>
                      <a:pt x="896329" y="326857"/>
                    </a:lnTo>
                    <a:lnTo>
                      <a:pt x="895332" y="323861"/>
                    </a:lnTo>
                    <a:lnTo>
                      <a:pt x="896893" y="319114"/>
                    </a:lnTo>
                    <a:lnTo>
                      <a:pt x="896881" y="315670"/>
                    </a:lnTo>
                    <a:lnTo>
                      <a:pt x="895255" y="313767"/>
                    </a:lnTo>
                    <a:lnTo>
                      <a:pt x="894869" y="311299"/>
                    </a:lnTo>
                    <a:close/>
                    <a:moveTo>
                      <a:pt x="985911" y="146921"/>
                    </a:moveTo>
                    <a:lnTo>
                      <a:pt x="986534" y="148008"/>
                    </a:lnTo>
                    <a:lnTo>
                      <a:pt x="986777" y="150522"/>
                    </a:lnTo>
                    <a:lnTo>
                      <a:pt x="986385" y="152665"/>
                    </a:lnTo>
                    <a:lnTo>
                      <a:pt x="987364" y="154152"/>
                    </a:lnTo>
                    <a:lnTo>
                      <a:pt x="986286" y="154855"/>
                    </a:lnTo>
                    <a:lnTo>
                      <a:pt x="985278" y="154602"/>
                    </a:lnTo>
                    <a:lnTo>
                      <a:pt x="984595" y="153355"/>
                    </a:lnTo>
                    <a:lnTo>
                      <a:pt x="983314" y="150993"/>
                    </a:lnTo>
                    <a:lnTo>
                      <a:pt x="983624" y="147952"/>
                    </a:lnTo>
                    <a:close/>
                    <a:moveTo>
                      <a:pt x="422770" y="141309"/>
                    </a:moveTo>
                    <a:lnTo>
                      <a:pt x="425870" y="142801"/>
                    </a:lnTo>
                    <a:lnTo>
                      <a:pt x="426381" y="146204"/>
                    </a:lnTo>
                    <a:lnTo>
                      <a:pt x="425121" y="149118"/>
                    </a:lnTo>
                    <a:lnTo>
                      <a:pt x="422803" y="149184"/>
                    </a:lnTo>
                    <a:lnTo>
                      <a:pt x="416722" y="144763"/>
                    </a:lnTo>
                    <a:lnTo>
                      <a:pt x="417314" y="143134"/>
                    </a:lnTo>
                    <a:lnTo>
                      <a:pt x="418985" y="142092"/>
                    </a:lnTo>
                    <a:lnTo>
                      <a:pt x="421053" y="141517"/>
                    </a:lnTo>
                    <a:close/>
                    <a:moveTo>
                      <a:pt x="736463" y="137680"/>
                    </a:moveTo>
                    <a:lnTo>
                      <a:pt x="739746" y="139914"/>
                    </a:lnTo>
                    <a:lnTo>
                      <a:pt x="740386" y="140254"/>
                    </a:lnTo>
                    <a:lnTo>
                      <a:pt x="743178" y="140577"/>
                    </a:lnTo>
                    <a:lnTo>
                      <a:pt x="744571" y="141019"/>
                    </a:lnTo>
                    <a:lnTo>
                      <a:pt x="745590" y="141666"/>
                    </a:lnTo>
                    <a:lnTo>
                      <a:pt x="746409" y="144134"/>
                    </a:lnTo>
                    <a:lnTo>
                      <a:pt x="745365" y="146602"/>
                    </a:lnTo>
                    <a:lnTo>
                      <a:pt x="743213" y="148005"/>
                    </a:lnTo>
                    <a:lnTo>
                      <a:pt x="740724" y="147259"/>
                    </a:lnTo>
                    <a:lnTo>
                      <a:pt x="739432" y="145713"/>
                    </a:lnTo>
                    <a:lnTo>
                      <a:pt x="738070" y="142688"/>
                    </a:lnTo>
                    <a:close/>
                    <a:moveTo>
                      <a:pt x="749454" y="135097"/>
                    </a:moveTo>
                    <a:lnTo>
                      <a:pt x="750588" y="136389"/>
                    </a:lnTo>
                    <a:lnTo>
                      <a:pt x="753024" y="137658"/>
                    </a:lnTo>
                    <a:lnTo>
                      <a:pt x="753210" y="138338"/>
                    </a:lnTo>
                    <a:lnTo>
                      <a:pt x="748458" y="139975"/>
                    </a:lnTo>
                    <a:lnTo>
                      <a:pt x="746744" y="139392"/>
                    </a:lnTo>
                    <a:lnTo>
                      <a:pt x="744920" y="138091"/>
                    </a:lnTo>
                    <a:lnTo>
                      <a:pt x="743471" y="137510"/>
                    </a:lnTo>
                    <a:lnTo>
                      <a:pt x="743372" y="135816"/>
                    </a:lnTo>
                    <a:close/>
                    <a:moveTo>
                      <a:pt x="919153" y="132578"/>
                    </a:moveTo>
                    <a:lnTo>
                      <a:pt x="922443" y="134146"/>
                    </a:lnTo>
                    <a:lnTo>
                      <a:pt x="920678" y="137423"/>
                    </a:lnTo>
                    <a:lnTo>
                      <a:pt x="916378" y="140629"/>
                    </a:lnTo>
                    <a:lnTo>
                      <a:pt x="912074" y="142042"/>
                    </a:lnTo>
                    <a:lnTo>
                      <a:pt x="909864" y="142436"/>
                    </a:lnTo>
                    <a:lnTo>
                      <a:pt x="908546" y="143441"/>
                    </a:lnTo>
                    <a:lnTo>
                      <a:pt x="907351" y="144595"/>
                    </a:lnTo>
                    <a:lnTo>
                      <a:pt x="905508" y="145413"/>
                    </a:lnTo>
                    <a:lnTo>
                      <a:pt x="903614" y="145417"/>
                    </a:lnTo>
                    <a:lnTo>
                      <a:pt x="901282" y="144871"/>
                    </a:lnTo>
                    <a:lnTo>
                      <a:pt x="899320" y="143916"/>
                    </a:lnTo>
                    <a:lnTo>
                      <a:pt x="898531" y="142651"/>
                    </a:lnTo>
                    <a:lnTo>
                      <a:pt x="899168" y="141433"/>
                    </a:lnTo>
                    <a:lnTo>
                      <a:pt x="899299" y="140133"/>
                    </a:lnTo>
                    <a:lnTo>
                      <a:pt x="899049" y="138784"/>
                    </a:lnTo>
                    <a:lnTo>
                      <a:pt x="898602" y="137420"/>
                    </a:lnTo>
                    <a:lnTo>
                      <a:pt x="900523" y="138406"/>
                    </a:lnTo>
                    <a:lnTo>
                      <a:pt x="901689" y="139429"/>
                    </a:lnTo>
                    <a:lnTo>
                      <a:pt x="902730" y="139814"/>
                    </a:lnTo>
                    <a:lnTo>
                      <a:pt x="904233" y="138843"/>
                    </a:lnTo>
                    <a:lnTo>
                      <a:pt x="906431" y="136240"/>
                    </a:lnTo>
                    <a:lnTo>
                      <a:pt x="907644" y="135451"/>
                    </a:lnTo>
                    <a:lnTo>
                      <a:pt x="909046" y="135792"/>
                    </a:lnTo>
                    <a:lnTo>
                      <a:pt x="908688" y="136264"/>
                    </a:lnTo>
                    <a:lnTo>
                      <a:pt x="908236" y="137495"/>
                    </a:lnTo>
                    <a:lnTo>
                      <a:pt x="908084" y="138774"/>
                    </a:lnTo>
                    <a:lnTo>
                      <a:pt x="908604" y="139368"/>
                    </a:lnTo>
                    <a:lnTo>
                      <a:pt x="909805" y="139246"/>
                    </a:lnTo>
                    <a:lnTo>
                      <a:pt x="911821" y="138692"/>
                    </a:lnTo>
                    <a:lnTo>
                      <a:pt x="912940" y="138579"/>
                    </a:lnTo>
                    <a:lnTo>
                      <a:pt x="915210" y="137666"/>
                    </a:lnTo>
                    <a:lnTo>
                      <a:pt x="917773" y="133498"/>
                    </a:lnTo>
                    <a:close/>
                    <a:moveTo>
                      <a:pt x="761977" y="122823"/>
                    </a:moveTo>
                    <a:lnTo>
                      <a:pt x="765867" y="122947"/>
                    </a:lnTo>
                    <a:lnTo>
                      <a:pt x="769218" y="123618"/>
                    </a:lnTo>
                    <a:lnTo>
                      <a:pt x="770626" y="124242"/>
                    </a:lnTo>
                    <a:lnTo>
                      <a:pt x="768770" y="125807"/>
                    </a:lnTo>
                    <a:lnTo>
                      <a:pt x="765887" y="126282"/>
                    </a:lnTo>
                    <a:lnTo>
                      <a:pt x="762424" y="127148"/>
                    </a:lnTo>
                    <a:lnTo>
                      <a:pt x="760957" y="125635"/>
                    </a:lnTo>
                    <a:close/>
                    <a:moveTo>
                      <a:pt x="945994" y="110409"/>
                    </a:moveTo>
                    <a:lnTo>
                      <a:pt x="945750" y="112759"/>
                    </a:lnTo>
                    <a:lnTo>
                      <a:pt x="943252" y="119019"/>
                    </a:lnTo>
                    <a:lnTo>
                      <a:pt x="943274" y="120270"/>
                    </a:lnTo>
                    <a:lnTo>
                      <a:pt x="943695" y="121154"/>
                    </a:lnTo>
                    <a:lnTo>
                      <a:pt x="943868" y="122054"/>
                    </a:lnTo>
                    <a:lnTo>
                      <a:pt x="943186" y="123373"/>
                    </a:lnTo>
                    <a:lnTo>
                      <a:pt x="942491" y="124076"/>
                    </a:lnTo>
                    <a:lnTo>
                      <a:pt x="942033" y="124202"/>
                    </a:lnTo>
                    <a:lnTo>
                      <a:pt x="941709" y="123716"/>
                    </a:lnTo>
                    <a:lnTo>
                      <a:pt x="941437" y="122553"/>
                    </a:lnTo>
                    <a:lnTo>
                      <a:pt x="942294" y="119310"/>
                    </a:lnTo>
                    <a:lnTo>
                      <a:pt x="942515" y="115647"/>
                    </a:lnTo>
                    <a:lnTo>
                      <a:pt x="943322" y="112414"/>
                    </a:lnTo>
                    <a:close/>
                    <a:moveTo>
                      <a:pt x="961385" y="102729"/>
                    </a:moveTo>
                    <a:lnTo>
                      <a:pt x="962045" y="102890"/>
                    </a:lnTo>
                    <a:lnTo>
                      <a:pt x="961853" y="103989"/>
                    </a:lnTo>
                    <a:lnTo>
                      <a:pt x="960991" y="105418"/>
                    </a:lnTo>
                    <a:lnTo>
                      <a:pt x="958408" y="107621"/>
                    </a:lnTo>
                    <a:lnTo>
                      <a:pt x="957226" y="108897"/>
                    </a:lnTo>
                    <a:lnTo>
                      <a:pt x="956557" y="110643"/>
                    </a:lnTo>
                    <a:lnTo>
                      <a:pt x="953988" y="110012"/>
                    </a:lnTo>
                    <a:lnTo>
                      <a:pt x="949741" y="110544"/>
                    </a:lnTo>
                    <a:lnTo>
                      <a:pt x="948680" y="109520"/>
                    </a:lnTo>
                    <a:lnTo>
                      <a:pt x="949908" y="107734"/>
                    </a:lnTo>
                    <a:lnTo>
                      <a:pt x="950952" y="107319"/>
                    </a:lnTo>
                    <a:lnTo>
                      <a:pt x="953492" y="107876"/>
                    </a:lnTo>
                    <a:lnTo>
                      <a:pt x="955157" y="107423"/>
                    </a:lnTo>
                    <a:lnTo>
                      <a:pt x="956967" y="106328"/>
                    </a:lnTo>
                    <a:lnTo>
                      <a:pt x="959676" y="104044"/>
                    </a:lnTo>
                    <a:close/>
                    <a:moveTo>
                      <a:pt x="885865" y="89066"/>
                    </a:moveTo>
                    <a:lnTo>
                      <a:pt x="889819" y="90314"/>
                    </a:lnTo>
                    <a:lnTo>
                      <a:pt x="885471" y="95022"/>
                    </a:lnTo>
                    <a:lnTo>
                      <a:pt x="883460" y="97701"/>
                    </a:lnTo>
                    <a:lnTo>
                      <a:pt x="880918" y="98638"/>
                    </a:lnTo>
                    <a:lnTo>
                      <a:pt x="877078" y="97390"/>
                    </a:lnTo>
                    <a:lnTo>
                      <a:pt x="876558" y="94350"/>
                    </a:lnTo>
                    <a:lnTo>
                      <a:pt x="880331" y="91588"/>
                    </a:lnTo>
                    <a:close/>
                    <a:moveTo>
                      <a:pt x="442619" y="84857"/>
                    </a:moveTo>
                    <a:lnTo>
                      <a:pt x="444114" y="85370"/>
                    </a:lnTo>
                    <a:lnTo>
                      <a:pt x="445536" y="86155"/>
                    </a:lnTo>
                    <a:lnTo>
                      <a:pt x="446981" y="86762"/>
                    </a:lnTo>
                    <a:lnTo>
                      <a:pt x="448587" y="87004"/>
                    </a:lnTo>
                    <a:lnTo>
                      <a:pt x="452133" y="86739"/>
                    </a:lnTo>
                    <a:lnTo>
                      <a:pt x="454850" y="86477"/>
                    </a:lnTo>
                    <a:lnTo>
                      <a:pt x="455412" y="87172"/>
                    </a:lnTo>
                    <a:lnTo>
                      <a:pt x="455698" y="89347"/>
                    </a:lnTo>
                    <a:lnTo>
                      <a:pt x="455464" y="90847"/>
                    </a:lnTo>
                    <a:lnTo>
                      <a:pt x="454805" y="92423"/>
                    </a:lnTo>
                    <a:lnTo>
                      <a:pt x="453939" y="93801"/>
                    </a:lnTo>
                    <a:lnTo>
                      <a:pt x="453102" y="94679"/>
                    </a:lnTo>
                    <a:lnTo>
                      <a:pt x="450916" y="95553"/>
                    </a:lnTo>
                    <a:lnTo>
                      <a:pt x="447581" y="96162"/>
                    </a:lnTo>
                    <a:lnTo>
                      <a:pt x="444399" y="96052"/>
                    </a:lnTo>
                    <a:lnTo>
                      <a:pt x="442591" y="94728"/>
                    </a:lnTo>
                    <a:lnTo>
                      <a:pt x="440478" y="92552"/>
                    </a:lnTo>
                    <a:lnTo>
                      <a:pt x="438406" y="89866"/>
                    </a:lnTo>
                    <a:lnTo>
                      <a:pt x="437992" y="87181"/>
                    </a:lnTo>
                    <a:lnTo>
                      <a:pt x="440815" y="85043"/>
                    </a:lnTo>
                    <a:close/>
                    <a:moveTo>
                      <a:pt x="558467" y="78509"/>
                    </a:moveTo>
                    <a:lnTo>
                      <a:pt x="561164" y="78960"/>
                    </a:lnTo>
                    <a:lnTo>
                      <a:pt x="562304" y="80857"/>
                    </a:lnTo>
                    <a:lnTo>
                      <a:pt x="561027" y="82021"/>
                    </a:lnTo>
                    <a:lnTo>
                      <a:pt x="558133" y="82694"/>
                    </a:lnTo>
                    <a:lnTo>
                      <a:pt x="553049" y="83074"/>
                    </a:lnTo>
                    <a:lnTo>
                      <a:pt x="551058" y="83561"/>
                    </a:lnTo>
                    <a:lnTo>
                      <a:pt x="551349" y="84759"/>
                    </a:lnTo>
                    <a:lnTo>
                      <a:pt x="552375" y="86197"/>
                    </a:lnTo>
                    <a:lnTo>
                      <a:pt x="552654" y="87436"/>
                    </a:lnTo>
                    <a:lnTo>
                      <a:pt x="551388" y="88570"/>
                    </a:lnTo>
                    <a:lnTo>
                      <a:pt x="549729" y="89058"/>
                    </a:lnTo>
                    <a:lnTo>
                      <a:pt x="547987" y="88942"/>
                    </a:lnTo>
                    <a:lnTo>
                      <a:pt x="546473" y="88306"/>
                    </a:lnTo>
                    <a:lnTo>
                      <a:pt x="547344" y="87432"/>
                    </a:lnTo>
                    <a:lnTo>
                      <a:pt x="546247" y="84276"/>
                    </a:lnTo>
                    <a:lnTo>
                      <a:pt x="546392" y="82809"/>
                    </a:lnTo>
                    <a:lnTo>
                      <a:pt x="547835" y="82185"/>
                    </a:lnTo>
                    <a:lnTo>
                      <a:pt x="549110" y="81821"/>
                    </a:lnTo>
                    <a:lnTo>
                      <a:pt x="552659" y="79575"/>
                    </a:lnTo>
                    <a:lnTo>
                      <a:pt x="555252" y="78891"/>
                    </a:lnTo>
                    <a:close/>
                    <a:moveTo>
                      <a:pt x="944034" y="67229"/>
                    </a:moveTo>
                    <a:lnTo>
                      <a:pt x="944674" y="70232"/>
                    </a:lnTo>
                    <a:lnTo>
                      <a:pt x="943544" y="72957"/>
                    </a:lnTo>
                    <a:lnTo>
                      <a:pt x="941279" y="75200"/>
                    </a:lnTo>
                    <a:lnTo>
                      <a:pt x="934231" y="79008"/>
                    </a:lnTo>
                    <a:lnTo>
                      <a:pt x="932932" y="79303"/>
                    </a:lnTo>
                    <a:lnTo>
                      <a:pt x="932518" y="79951"/>
                    </a:lnTo>
                    <a:lnTo>
                      <a:pt x="930740" y="83705"/>
                    </a:lnTo>
                    <a:lnTo>
                      <a:pt x="924272" y="86467"/>
                    </a:lnTo>
                    <a:lnTo>
                      <a:pt x="923104" y="87651"/>
                    </a:lnTo>
                    <a:lnTo>
                      <a:pt x="922354" y="87896"/>
                    </a:lnTo>
                    <a:lnTo>
                      <a:pt x="921723" y="87695"/>
                    </a:lnTo>
                    <a:lnTo>
                      <a:pt x="921057" y="87192"/>
                    </a:lnTo>
                    <a:lnTo>
                      <a:pt x="920755" y="86613"/>
                    </a:lnTo>
                    <a:lnTo>
                      <a:pt x="919091" y="87652"/>
                    </a:lnTo>
                    <a:lnTo>
                      <a:pt x="917614" y="89455"/>
                    </a:lnTo>
                    <a:lnTo>
                      <a:pt x="915715" y="91083"/>
                    </a:lnTo>
                    <a:lnTo>
                      <a:pt x="912342" y="92068"/>
                    </a:lnTo>
                    <a:lnTo>
                      <a:pt x="912139" y="91012"/>
                    </a:lnTo>
                    <a:lnTo>
                      <a:pt x="907652" y="94548"/>
                    </a:lnTo>
                    <a:lnTo>
                      <a:pt x="905266" y="95501"/>
                    </a:lnTo>
                    <a:lnTo>
                      <a:pt x="905907" y="94815"/>
                    </a:lnTo>
                    <a:lnTo>
                      <a:pt x="906040" y="94224"/>
                    </a:lnTo>
                    <a:lnTo>
                      <a:pt x="906039" y="93578"/>
                    </a:lnTo>
                    <a:lnTo>
                      <a:pt x="907018" y="90181"/>
                    </a:lnTo>
                    <a:lnTo>
                      <a:pt x="908088" y="89327"/>
                    </a:lnTo>
                    <a:lnTo>
                      <a:pt x="909761" y="88923"/>
                    </a:lnTo>
                    <a:lnTo>
                      <a:pt x="912403" y="87694"/>
                    </a:lnTo>
                    <a:lnTo>
                      <a:pt x="913765" y="85971"/>
                    </a:lnTo>
                    <a:lnTo>
                      <a:pt x="915201" y="83365"/>
                    </a:lnTo>
                    <a:lnTo>
                      <a:pt x="916915" y="80973"/>
                    </a:lnTo>
                    <a:lnTo>
                      <a:pt x="919044" y="79964"/>
                    </a:lnTo>
                    <a:lnTo>
                      <a:pt x="919390" y="81117"/>
                    </a:lnTo>
                    <a:lnTo>
                      <a:pt x="921361" y="83386"/>
                    </a:lnTo>
                    <a:lnTo>
                      <a:pt x="923567" y="84952"/>
                    </a:lnTo>
                    <a:lnTo>
                      <a:pt x="924638" y="84016"/>
                    </a:lnTo>
                    <a:lnTo>
                      <a:pt x="925256" y="82956"/>
                    </a:lnTo>
                    <a:lnTo>
                      <a:pt x="929876" y="77563"/>
                    </a:lnTo>
                    <a:lnTo>
                      <a:pt x="930243" y="78008"/>
                    </a:lnTo>
                    <a:lnTo>
                      <a:pt x="930817" y="78384"/>
                    </a:lnTo>
                    <a:lnTo>
                      <a:pt x="931354" y="76552"/>
                    </a:lnTo>
                    <a:lnTo>
                      <a:pt x="933179" y="75153"/>
                    </a:lnTo>
                    <a:lnTo>
                      <a:pt x="936972" y="73275"/>
                    </a:lnTo>
                    <a:lnTo>
                      <a:pt x="940806" y="70774"/>
                    </a:lnTo>
                    <a:lnTo>
                      <a:pt x="942792" y="69108"/>
                    </a:lnTo>
                    <a:close/>
                    <a:moveTo>
                      <a:pt x="561367" y="62033"/>
                    </a:moveTo>
                    <a:lnTo>
                      <a:pt x="561863" y="64084"/>
                    </a:lnTo>
                    <a:lnTo>
                      <a:pt x="562898" y="65772"/>
                    </a:lnTo>
                    <a:lnTo>
                      <a:pt x="564247" y="67117"/>
                    </a:lnTo>
                    <a:lnTo>
                      <a:pt x="565709" y="68223"/>
                    </a:lnTo>
                    <a:lnTo>
                      <a:pt x="563456" y="68958"/>
                    </a:lnTo>
                    <a:lnTo>
                      <a:pt x="561226" y="68737"/>
                    </a:lnTo>
                    <a:lnTo>
                      <a:pt x="559079" y="68266"/>
                    </a:lnTo>
                    <a:lnTo>
                      <a:pt x="557024" y="68211"/>
                    </a:lnTo>
                    <a:lnTo>
                      <a:pt x="555343" y="68959"/>
                    </a:lnTo>
                    <a:lnTo>
                      <a:pt x="553505" y="70352"/>
                    </a:lnTo>
                    <a:lnTo>
                      <a:pt x="551885" y="71974"/>
                    </a:lnTo>
                    <a:lnTo>
                      <a:pt x="550920" y="73452"/>
                    </a:lnTo>
                    <a:lnTo>
                      <a:pt x="550983" y="72473"/>
                    </a:lnTo>
                    <a:lnTo>
                      <a:pt x="551148" y="71880"/>
                    </a:lnTo>
                    <a:lnTo>
                      <a:pt x="551793" y="70756"/>
                    </a:lnTo>
                    <a:lnTo>
                      <a:pt x="551938" y="69382"/>
                    </a:lnTo>
                    <a:lnTo>
                      <a:pt x="551857" y="68133"/>
                    </a:lnTo>
                    <a:lnTo>
                      <a:pt x="551503" y="67123"/>
                    </a:lnTo>
                    <a:lnTo>
                      <a:pt x="550924" y="66394"/>
                    </a:lnTo>
                    <a:lnTo>
                      <a:pt x="554617" y="65887"/>
                    </a:lnTo>
                    <a:lnTo>
                      <a:pt x="557130" y="64672"/>
                    </a:lnTo>
                    <a:lnTo>
                      <a:pt x="559176" y="63238"/>
                    </a:lnTo>
                    <a:close/>
                    <a:moveTo>
                      <a:pt x="161753" y="48082"/>
                    </a:moveTo>
                    <a:lnTo>
                      <a:pt x="162424" y="50933"/>
                    </a:lnTo>
                    <a:lnTo>
                      <a:pt x="163769" y="54353"/>
                    </a:lnTo>
                    <a:lnTo>
                      <a:pt x="165560" y="57817"/>
                    </a:lnTo>
                    <a:lnTo>
                      <a:pt x="168865" y="62782"/>
                    </a:lnTo>
                    <a:lnTo>
                      <a:pt x="168811" y="64251"/>
                    </a:lnTo>
                    <a:lnTo>
                      <a:pt x="167308" y="67353"/>
                    </a:lnTo>
                    <a:lnTo>
                      <a:pt x="166950" y="69380"/>
                    </a:lnTo>
                    <a:lnTo>
                      <a:pt x="167396" y="73902"/>
                    </a:lnTo>
                    <a:lnTo>
                      <a:pt x="168739" y="75782"/>
                    </a:lnTo>
                    <a:lnTo>
                      <a:pt x="175007" y="79827"/>
                    </a:lnTo>
                    <a:lnTo>
                      <a:pt x="177102" y="82974"/>
                    </a:lnTo>
                    <a:lnTo>
                      <a:pt x="177573" y="86548"/>
                    </a:lnTo>
                    <a:lnTo>
                      <a:pt x="177356" y="90396"/>
                    </a:lnTo>
                    <a:lnTo>
                      <a:pt x="176623" y="93816"/>
                    </a:lnTo>
                    <a:lnTo>
                      <a:pt x="175534" y="96117"/>
                    </a:lnTo>
                    <a:lnTo>
                      <a:pt x="175546" y="96992"/>
                    </a:lnTo>
                    <a:lnTo>
                      <a:pt x="176918" y="96497"/>
                    </a:lnTo>
                    <a:lnTo>
                      <a:pt x="177802" y="95918"/>
                    </a:lnTo>
                    <a:lnTo>
                      <a:pt x="178728" y="95442"/>
                    </a:lnTo>
                    <a:lnTo>
                      <a:pt x="180300" y="95225"/>
                    </a:lnTo>
                    <a:lnTo>
                      <a:pt x="181857" y="95425"/>
                    </a:lnTo>
                    <a:lnTo>
                      <a:pt x="185999" y="96597"/>
                    </a:lnTo>
                    <a:lnTo>
                      <a:pt x="186857" y="97248"/>
                    </a:lnTo>
                    <a:lnTo>
                      <a:pt x="188355" y="96762"/>
                    </a:lnTo>
                    <a:lnTo>
                      <a:pt x="191735" y="98492"/>
                    </a:lnTo>
                    <a:lnTo>
                      <a:pt x="197509" y="102700"/>
                    </a:lnTo>
                    <a:lnTo>
                      <a:pt x="199022" y="104371"/>
                    </a:lnTo>
                    <a:lnTo>
                      <a:pt x="199467" y="105102"/>
                    </a:lnTo>
                    <a:lnTo>
                      <a:pt x="199218" y="107586"/>
                    </a:lnTo>
                    <a:lnTo>
                      <a:pt x="198655" y="109784"/>
                    </a:lnTo>
                    <a:lnTo>
                      <a:pt x="197290" y="110902"/>
                    </a:lnTo>
                    <a:lnTo>
                      <a:pt x="191707" y="113285"/>
                    </a:lnTo>
                    <a:lnTo>
                      <a:pt x="185056" y="113220"/>
                    </a:lnTo>
                    <a:lnTo>
                      <a:pt x="181934" y="114498"/>
                    </a:lnTo>
                    <a:lnTo>
                      <a:pt x="178616" y="112737"/>
                    </a:lnTo>
                    <a:lnTo>
                      <a:pt x="174554" y="111127"/>
                    </a:lnTo>
                    <a:lnTo>
                      <a:pt x="170362" y="109958"/>
                    </a:lnTo>
                    <a:lnTo>
                      <a:pt x="166545" y="109553"/>
                    </a:lnTo>
                    <a:lnTo>
                      <a:pt x="164518" y="109030"/>
                    </a:lnTo>
                    <a:lnTo>
                      <a:pt x="161532" y="106641"/>
                    </a:lnTo>
                    <a:lnTo>
                      <a:pt x="159504" y="106119"/>
                    </a:lnTo>
                    <a:lnTo>
                      <a:pt x="157632" y="106459"/>
                    </a:lnTo>
                    <a:lnTo>
                      <a:pt x="154501" y="107772"/>
                    </a:lnTo>
                    <a:lnTo>
                      <a:pt x="148601" y="108841"/>
                    </a:lnTo>
                    <a:lnTo>
                      <a:pt x="137451" y="113564"/>
                    </a:lnTo>
                    <a:lnTo>
                      <a:pt x="133884" y="114026"/>
                    </a:lnTo>
                    <a:lnTo>
                      <a:pt x="129472" y="114120"/>
                    </a:lnTo>
                    <a:lnTo>
                      <a:pt x="125549" y="113570"/>
                    </a:lnTo>
                    <a:lnTo>
                      <a:pt x="123444" y="112126"/>
                    </a:lnTo>
                    <a:lnTo>
                      <a:pt x="121754" y="110111"/>
                    </a:lnTo>
                    <a:lnTo>
                      <a:pt x="121001" y="108856"/>
                    </a:lnTo>
                    <a:lnTo>
                      <a:pt x="120767" y="107809"/>
                    </a:lnTo>
                    <a:lnTo>
                      <a:pt x="121546" y="105917"/>
                    </a:lnTo>
                    <a:lnTo>
                      <a:pt x="122628" y="105486"/>
                    </a:lnTo>
                    <a:lnTo>
                      <a:pt x="125504" y="105955"/>
                    </a:lnTo>
                    <a:lnTo>
                      <a:pt x="127468" y="104922"/>
                    </a:lnTo>
                    <a:lnTo>
                      <a:pt x="127680" y="102500"/>
                    </a:lnTo>
                    <a:lnTo>
                      <a:pt x="126670" y="96709"/>
                    </a:lnTo>
                    <a:lnTo>
                      <a:pt x="127553" y="94106"/>
                    </a:lnTo>
                    <a:lnTo>
                      <a:pt x="129672" y="94373"/>
                    </a:lnTo>
                    <a:lnTo>
                      <a:pt x="133639" y="96965"/>
                    </a:lnTo>
                    <a:lnTo>
                      <a:pt x="137046" y="97518"/>
                    </a:lnTo>
                    <a:lnTo>
                      <a:pt x="139790" y="96596"/>
                    </a:lnTo>
                    <a:lnTo>
                      <a:pt x="142060" y="94485"/>
                    </a:lnTo>
                    <a:lnTo>
                      <a:pt x="144070" y="91495"/>
                    </a:lnTo>
                    <a:lnTo>
                      <a:pt x="143157" y="88650"/>
                    </a:lnTo>
                    <a:lnTo>
                      <a:pt x="141655" y="77952"/>
                    </a:lnTo>
                    <a:lnTo>
                      <a:pt x="142905" y="76207"/>
                    </a:lnTo>
                    <a:lnTo>
                      <a:pt x="143450" y="74415"/>
                    </a:lnTo>
                    <a:lnTo>
                      <a:pt x="143415" y="72708"/>
                    </a:lnTo>
                    <a:lnTo>
                      <a:pt x="142834" y="71262"/>
                    </a:lnTo>
                    <a:lnTo>
                      <a:pt x="141748" y="70160"/>
                    </a:lnTo>
                    <a:lnTo>
                      <a:pt x="140436" y="69822"/>
                    </a:lnTo>
                    <a:lnTo>
                      <a:pt x="138842" y="70054"/>
                    </a:lnTo>
                    <a:lnTo>
                      <a:pt x="136817" y="70597"/>
                    </a:lnTo>
                    <a:lnTo>
                      <a:pt x="139746" y="65161"/>
                    </a:lnTo>
                    <a:lnTo>
                      <a:pt x="141051" y="63509"/>
                    </a:lnTo>
                    <a:lnTo>
                      <a:pt x="142630" y="62205"/>
                    </a:lnTo>
                    <a:lnTo>
                      <a:pt x="145696" y="60246"/>
                    </a:lnTo>
                    <a:lnTo>
                      <a:pt x="147016" y="58949"/>
                    </a:lnTo>
                    <a:lnTo>
                      <a:pt x="150817" y="52373"/>
                    </a:lnTo>
                    <a:lnTo>
                      <a:pt x="152199" y="50971"/>
                    </a:lnTo>
                    <a:lnTo>
                      <a:pt x="154712" y="50274"/>
                    </a:lnTo>
                    <a:lnTo>
                      <a:pt x="157141" y="50205"/>
                    </a:lnTo>
                    <a:lnTo>
                      <a:pt x="159481" y="49804"/>
                    </a:lnTo>
                    <a:close/>
                    <a:moveTo>
                      <a:pt x="168513" y="26992"/>
                    </a:moveTo>
                    <a:lnTo>
                      <a:pt x="173218" y="33231"/>
                    </a:lnTo>
                    <a:lnTo>
                      <a:pt x="182293" y="42566"/>
                    </a:lnTo>
                    <a:lnTo>
                      <a:pt x="183551" y="45041"/>
                    </a:lnTo>
                    <a:lnTo>
                      <a:pt x="184764" y="44092"/>
                    </a:lnTo>
                    <a:lnTo>
                      <a:pt x="185923" y="42884"/>
                    </a:lnTo>
                    <a:lnTo>
                      <a:pt x="187219" y="41881"/>
                    </a:lnTo>
                    <a:lnTo>
                      <a:pt x="188906" y="41538"/>
                    </a:lnTo>
                    <a:lnTo>
                      <a:pt x="190846" y="42189"/>
                    </a:lnTo>
                    <a:lnTo>
                      <a:pt x="192599" y="43626"/>
                    </a:lnTo>
                    <a:lnTo>
                      <a:pt x="193795" y="45488"/>
                    </a:lnTo>
                    <a:lnTo>
                      <a:pt x="194131" y="47471"/>
                    </a:lnTo>
                    <a:lnTo>
                      <a:pt x="193098" y="49562"/>
                    </a:lnTo>
                    <a:lnTo>
                      <a:pt x="189511" y="53188"/>
                    </a:lnTo>
                    <a:lnTo>
                      <a:pt x="189083" y="55507"/>
                    </a:lnTo>
                    <a:lnTo>
                      <a:pt x="190094" y="57467"/>
                    </a:lnTo>
                    <a:lnTo>
                      <a:pt x="191581" y="57753"/>
                    </a:lnTo>
                    <a:lnTo>
                      <a:pt x="193130" y="57100"/>
                    </a:lnTo>
                    <a:lnTo>
                      <a:pt x="194241" y="56278"/>
                    </a:lnTo>
                    <a:lnTo>
                      <a:pt x="199293" y="50804"/>
                    </a:lnTo>
                    <a:lnTo>
                      <a:pt x="201764" y="49157"/>
                    </a:lnTo>
                    <a:lnTo>
                      <a:pt x="203041" y="50884"/>
                    </a:lnTo>
                    <a:lnTo>
                      <a:pt x="201244" y="55080"/>
                    </a:lnTo>
                    <a:lnTo>
                      <a:pt x="201753" y="55904"/>
                    </a:lnTo>
                    <a:lnTo>
                      <a:pt x="203114" y="56922"/>
                    </a:lnTo>
                    <a:lnTo>
                      <a:pt x="206141" y="60784"/>
                    </a:lnTo>
                    <a:lnTo>
                      <a:pt x="206657" y="62253"/>
                    </a:lnTo>
                    <a:lnTo>
                      <a:pt x="210161" y="55841"/>
                    </a:lnTo>
                    <a:lnTo>
                      <a:pt x="217921" y="53627"/>
                    </a:lnTo>
                    <a:lnTo>
                      <a:pt x="225663" y="52457"/>
                    </a:lnTo>
                    <a:lnTo>
                      <a:pt x="229164" y="49089"/>
                    </a:lnTo>
                    <a:lnTo>
                      <a:pt x="231024" y="46342"/>
                    </a:lnTo>
                    <a:lnTo>
                      <a:pt x="235214" y="45786"/>
                    </a:lnTo>
                    <a:lnTo>
                      <a:pt x="239429" y="46615"/>
                    </a:lnTo>
                    <a:lnTo>
                      <a:pt x="241323" y="48022"/>
                    </a:lnTo>
                    <a:lnTo>
                      <a:pt x="242166" y="49102"/>
                    </a:lnTo>
                    <a:lnTo>
                      <a:pt x="245772" y="50494"/>
                    </a:lnTo>
                    <a:lnTo>
                      <a:pt x="246614" y="51439"/>
                    </a:lnTo>
                    <a:lnTo>
                      <a:pt x="247816" y="57261"/>
                    </a:lnTo>
                    <a:lnTo>
                      <a:pt x="248414" y="58876"/>
                    </a:lnTo>
                    <a:lnTo>
                      <a:pt x="249185" y="57146"/>
                    </a:lnTo>
                    <a:lnTo>
                      <a:pt x="251544" y="46263"/>
                    </a:lnTo>
                    <a:lnTo>
                      <a:pt x="253183" y="45072"/>
                    </a:lnTo>
                    <a:lnTo>
                      <a:pt x="255428" y="44310"/>
                    </a:lnTo>
                    <a:lnTo>
                      <a:pt x="257929" y="43024"/>
                    </a:lnTo>
                    <a:lnTo>
                      <a:pt x="262405" y="38774"/>
                    </a:lnTo>
                    <a:lnTo>
                      <a:pt x="264762" y="37658"/>
                    </a:lnTo>
                    <a:lnTo>
                      <a:pt x="265812" y="39850"/>
                    </a:lnTo>
                    <a:lnTo>
                      <a:pt x="266068" y="42698"/>
                    </a:lnTo>
                    <a:lnTo>
                      <a:pt x="266770" y="45416"/>
                    </a:lnTo>
                    <a:lnTo>
                      <a:pt x="267862" y="47815"/>
                    </a:lnTo>
                    <a:lnTo>
                      <a:pt x="273212" y="55674"/>
                    </a:lnTo>
                    <a:lnTo>
                      <a:pt x="273390" y="56775"/>
                    </a:lnTo>
                    <a:lnTo>
                      <a:pt x="274852" y="55620"/>
                    </a:lnTo>
                    <a:lnTo>
                      <a:pt x="274557" y="53094"/>
                    </a:lnTo>
                    <a:lnTo>
                      <a:pt x="272878" y="48911"/>
                    </a:lnTo>
                    <a:lnTo>
                      <a:pt x="272772" y="47601"/>
                    </a:lnTo>
                    <a:lnTo>
                      <a:pt x="272933" y="44892"/>
                    </a:lnTo>
                    <a:lnTo>
                      <a:pt x="272828" y="43592"/>
                    </a:lnTo>
                    <a:lnTo>
                      <a:pt x="272391" y="43536"/>
                    </a:lnTo>
                    <a:lnTo>
                      <a:pt x="271550" y="43558"/>
                    </a:lnTo>
                    <a:lnTo>
                      <a:pt x="270665" y="43435"/>
                    </a:lnTo>
                    <a:lnTo>
                      <a:pt x="270182" y="42849"/>
                    </a:lnTo>
                    <a:lnTo>
                      <a:pt x="270258" y="42056"/>
                    </a:lnTo>
                    <a:lnTo>
                      <a:pt x="270899" y="40652"/>
                    </a:lnTo>
                    <a:lnTo>
                      <a:pt x="271427" y="37210"/>
                    </a:lnTo>
                    <a:lnTo>
                      <a:pt x="272617" y="34591"/>
                    </a:lnTo>
                    <a:lnTo>
                      <a:pt x="274527" y="32254"/>
                    </a:lnTo>
                    <a:lnTo>
                      <a:pt x="277046" y="30512"/>
                    </a:lnTo>
                    <a:lnTo>
                      <a:pt x="280178" y="29814"/>
                    </a:lnTo>
                    <a:lnTo>
                      <a:pt x="282431" y="30794"/>
                    </a:lnTo>
                    <a:lnTo>
                      <a:pt x="283781" y="33138"/>
                    </a:lnTo>
                    <a:lnTo>
                      <a:pt x="284145" y="36537"/>
                    </a:lnTo>
                    <a:lnTo>
                      <a:pt x="283610" y="37065"/>
                    </a:lnTo>
                    <a:lnTo>
                      <a:pt x="282606" y="38619"/>
                    </a:lnTo>
                    <a:lnTo>
                      <a:pt x="282288" y="40247"/>
                    </a:lnTo>
                    <a:lnTo>
                      <a:pt x="283728" y="40998"/>
                    </a:lnTo>
                    <a:lnTo>
                      <a:pt x="285479" y="40361"/>
                    </a:lnTo>
                    <a:lnTo>
                      <a:pt x="286246" y="38987"/>
                    </a:lnTo>
                    <a:lnTo>
                      <a:pt x="286688" y="37482"/>
                    </a:lnTo>
                    <a:lnTo>
                      <a:pt x="287501" y="36493"/>
                    </a:lnTo>
                    <a:lnTo>
                      <a:pt x="289045" y="36265"/>
                    </a:lnTo>
                    <a:lnTo>
                      <a:pt x="290122" y="36917"/>
                    </a:lnTo>
                    <a:lnTo>
                      <a:pt x="291096" y="37758"/>
                    </a:lnTo>
                    <a:lnTo>
                      <a:pt x="292378" y="38179"/>
                    </a:lnTo>
                    <a:lnTo>
                      <a:pt x="293983" y="37846"/>
                    </a:lnTo>
                    <a:lnTo>
                      <a:pt x="296549" y="36533"/>
                    </a:lnTo>
                    <a:lnTo>
                      <a:pt x="298096" y="36357"/>
                    </a:lnTo>
                    <a:lnTo>
                      <a:pt x="299818" y="37242"/>
                    </a:lnTo>
                    <a:lnTo>
                      <a:pt x="300997" y="39173"/>
                    </a:lnTo>
                    <a:lnTo>
                      <a:pt x="301392" y="41646"/>
                    </a:lnTo>
                    <a:lnTo>
                      <a:pt x="300790" y="44100"/>
                    </a:lnTo>
                    <a:lnTo>
                      <a:pt x="303466" y="44879"/>
                    </a:lnTo>
                    <a:lnTo>
                      <a:pt x="304080" y="47588"/>
                    </a:lnTo>
                    <a:lnTo>
                      <a:pt x="304140" y="50981"/>
                    </a:lnTo>
                    <a:lnTo>
                      <a:pt x="305338" y="54131"/>
                    </a:lnTo>
                    <a:lnTo>
                      <a:pt x="305951" y="55186"/>
                    </a:lnTo>
                    <a:lnTo>
                      <a:pt x="306661" y="55833"/>
                    </a:lnTo>
                    <a:lnTo>
                      <a:pt x="306977" y="54986"/>
                    </a:lnTo>
                    <a:lnTo>
                      <a:pt x="309582" y="53684"/>
                    </a:lnTo>
                    <a:lnTo>
                      <a:pt x="311462" y="53850"/>
                    </a:lnTo>
                    <a:lnTo>
                      <a:pt x="312736" y="54605"/>
                    </a:lnTo>
                    <a:lnTo>
                      <a:pt x="313494" y="55970"/>
                    </a:lnTo>
                    <a:lnTo>
                      <a:pt x="313977" y="57994"/>
                    </a:lnTo>
                    <a:lnTo>
                      <a:pt x="314208" y="62187"/>
                    </a:lnTo>
                    <a:lnTo>
                      <a:pt x="313936" y="64366"/>
                    </a:lnTo>
                    <a:lnTo>
                      <a:pt x="313158" y="65875"/>
                    </a:lnTo>
                    <a:lnTo>
                      <a:pt x="311752" y="66402"/>
                    </a:lnTo>
                    <a:lnTo>
                      <a:pt x="308858" y="65457"/>
                    </a:lnTo>
                    <a:lnTo>
                      <a:pt x="307069" y="65947"/>
                    </a:lnTo>
                    <a:lnTo>
                      <a:pt x="305604" y="68339"/>
                    </a:lnTo>
                    <a:lnTo>
                      <a:pt x="304355" y="72655"/>
                    </a:lnTo>
                    <a:lnTo>
                      <a:pt x="304051" y="77167"/>
                    </a:lnTo>
                    <a:lnTo>
                      <a:pt x="305446" y="80180"/>
                    </a:lnTo>
                    <a:lnTo>
                      <a:pt x="305438" y="79222"/>
                    </a:lnTo>
                    <a:lnTo>
                      <a:pt x="306093" y="82005"/>
                    </a:lnTo>
                    <a:lnTo>
                      <a:pt x="303790" y="83043"/>
                    </a:lnTo>
                    <a:lnTo>
                      <a:pt x="300802" y="82944"/>
                    </a:lnTo>
                    <a:lnTo>
                      <a:pt x="299292" y="82318"/>
                    </a:lnTo>
                    <a:lnTo>
                      <a:pt x="298924" y="81635"/>
                    </a:lnTo>
                    <a:lnTo>
                      <a:pt x="296263" y="79815"/>
                    </a:lnTo>
                    <a:lnTo>
                      <a:pt x="294931" y="79280"/>
                    </a:lnTo>
                    <a:lnTo>
                      <a:pt x="293859" y="80096"/>
                    </a:lnTo>
                    <a:lnTo>
                      <a:pt x="287327" y="92698"/>
                    </a:lnTo>
                    <a:lnTo>
                      <a:pt x="284427" y="95194"/>
                    </a:lnTo>
                    <a:lnTo>
                      <a:pt x="283199" y="98147"/>
                    </a:lnTo>
                    <a:lnTo>
                      <a:pt x="281785" y="98646"/>
                    </a:lnTo>
                    <a:lnTo>
                      <a:pt x="280095" y="98689"/>
                    </a:lnTo>
                    <a:lnTo>
                      <a:pt x="278646" y="98865"/>
                    </a:lnTo>
                    <a:lnTo>
                      <a:pt x="275028" y="100925"/>
                    </a:lnTo>
                    <a:lnTo>
                      <a:pt x="273271" y="102408"/>
                    </a:lnTo>
                    <a:lnTo>
                      <a:pt x="272538" y="103762"/>
                    </a:lnTo>
                    <a:lnTo>
                      <a:pt x="271594" y="104848"/>
                    </a:lnTo>
                    <a:lnTo>
                      <a:pt x="258610" y="111847"/>
                    </a:lnTo>
                    <a:lnTo>
                      <a:pt x="243605" y="124627"/>
                    </a:lnTo>
                    <a:lnTo>
                      <a:pt x="241224" y="125612"/>
                    </a:lnTo>
                    <a:lnTo>
                      <a:pt x="238700" y="124891"/>
                    </a:lnTo>
                    <a:lnTo>
                      <a:pt x="236207" y="121420"/>
                    </a:lnTo>
                    <a:lnTo>
                      <a:pt x="232705" y="118580"/>
                    </a:lnTo>
                    <a:lnTo>
                      <a:pt x="228246" y="116360"/>
                    </a:lnTo>
                    <a:lnTo>
                      <a:pt x="221655" y="114261"/>
                    </a:lnTo>
                    <a:lnTo>
                      <a:pt x="215500" y="110698"/>
                    </a:lnTo>
                    <a:lnTo>
                      <a:pt x="214523" y="110350"/>
                    </a:lnTo>
                    <a:lnTo>
                      <a:pt x="212280" y="109951"/>
                    </a:lnTo>
                    <a:lnTo>
                      <a:pt x="209387" y="108938"/>
                    </a:lnTo>
                    <a:lnTo>
                      <a:pt x="206573" y="107560"/>
                    </a:lnTo>
                    <a:lnTo>
                      <a:pt x="204516" y="106148"/>
                    </a:lnTo>
                    <a:lnTo>
                      <a:pt x="204373" y="105619"/>
                    </a:lnTo>
                    <a:lnTo>
                      <a:pt x="205442" y="104882"/>
                    </a:lnTo>
                    <a:lnTo>
                      <a:pt x="205271" y="104385"/>
                    </a:lnTo>
                    <a:lnTo>
                      <a:pt x="204602" y="104032"/>
                    </a:lnTo>
                    <a:lnTo>
                      <a:pt x="203169" y="103786"/>
                    </a:lnTo>
                    <a:lnTo>
                      <a:pt x="202669" y="103556"/>
                    </a:lnTo>
                    <a:lnTo>
                      <a:pt x="196555" y="98550"/>
                    </a:lnTo>
                    <a:lnTo>
                      <a:pt x="192639" y="96236"/>
                    </a:lnTo>
                    <a:lnTo>
                      <a:pt x="191662" y="95181"/>
                    </a:lnTo>
                    <a:lnTo>
                      <a:pt x="190234" y="92978"/>
                    </a:lnTo>
                    <a:lnTo>
                      <a:pt x="189552" y="92355"/>
                    </a:lnTo>
                    <a:lnTo>
                      <a:pt x="186921" y="91685"/>
                    </a:lnTo>
                    <a:lnTo>
                      <a:pt x="183992" y="91270"/>
                    </a:lnTo>
                    <a:lnTo>
                      <a:pt x="181646" y="90241"/>
                    </a:lnTo>
                    <a:lnTo>
                      <a:pt x="180636" y="87709"/>
                    </a:lnTo>
                    <a:lnTo>
                      <a:pt x="180131" y="79094"/>
                    </a:lnTo>
                    <a:lnTo>
                      <a:pt x="179623" y="76802"/>
                    </a:lnTo>
                    <a:lnTo>
                      <a:pt x="179162" y="76363"/>
                    </a:lnTo>
                    <a:lnTo>
                      <a:pt x="177563" y="75487"/>
                    </a:lnTo>
                    <a:lnTo>
                      <a:pt x="176997" y="75029"/>
                    </a:lnTo>
                    <a:lnTo>
                      <a:pt x="173895" y="71152"/>
                    </a:lnTo>
                    <a:lnTo>
                      <a:pt x="172925" y="69264"/>
                    </a:lnTo>
                    <a:lnTo>
                      <a:pt x="169855" y="55296"/>
                    </a:lnTo>
                    <a:lnTo>
                      <a:pt x="169634" y="52771"/>
                    </a:lnTo>
                    <a:lnTo>
                      <a:pt x="169355" y="52151"/>
                    </a:lnTo>
                    <a:lnTo>
                      <a:pt x="168768" y="51746"/>
                    </a:lnTo>
                    <a:lnTo>
                      <a:pt x="168159" y="51206"/>
                    </a:lnTo>
                    <a:lnTo>
                      <a:pt x="167875" y="50180"/>
                    </a:lnTo>
                    <a:lnTo>
                      <a:pt x="167962" y="48804"/>
                    </a:lnTo>
                    <a:lnTo>
                      <a:pt x="168235" y="47570"/>
                    </a:lnTo>
                    <a:lnTo>
                      <a:pt x="168771" y="46415"/>
                    </a:lnTo>
                    <a:lnTo>
                      <a:pt x="169535" y="45307"/>
                    </a:lnTo>
                    <a:lnTo>
                      <a:pt x="166186" y="41863"/>
                    </a:lnTo>
                    <a:lnTo>
                      <a:pt x="164849" y="39703"/>
                    </a:lnTo>
                    <a:lnTo>
                      <a:pt x="164285" y="37194"/>
                    </a:lnTo>
                    <a:lnTo>
                      <a:pt x="164424" y="33599"/>
                    </a:lnTo>
                    <a:lnTo>
                      <a:pt x="165074" y="30963"/>
                    </a:lnTo>
                    <a:lnTo>
                      <a:pt x="166366" y="28908"/>
                    </a:lnTo>
                    <a:close/>
                    <a:moveTo>
                      <a:pt x="416577" y="19821"/>
                    </a:moveTo>
                    <a:lnTo>
                      <a:pt x="416965" y="20755"/>
                    </a:lnTo>
                    <a:lnTo>
                      <a:pt x="417474" y="22917"/>
                    </a:lnTo>
                    <a:lnTo>
                      <a:pt x="421791" y="31611"/>
                    </a:lnTo>
                    <a:lnTo>
                      <a:pt x="421918" y="32214"/>
                    </a:lnTo>
                    <a:lnTo>
                      <a:pt x="421795" y="32756"/>
                    </a:lnTo>
                    <a:lnTo>
                      <a:pt x="421446" y="33465"/>
                    </a:lnTo>
                    <a:lnTo>
                      <a:pt x="422244" y="35615"/>
                    </a:lnTo>
                    <a:lnTo>
                      <a:pt x="421122" y="40399"/>
                    </a:lnTo>
                    <a:lnTo>
                      <a:pt x="422787" y="41326"/>
                    </a:lnTo>
                    <a:lnTo>
                      <a:pt x="424444" y="40379"/>
                    </a:lnTo>
                    <a:lnTo>
                      <a:pt x="425392" y="38167"/>
                    </a:lnTo>
                    <a:lnTo>
                      <a:pt x="426610" y="33435"/>
                    </a:lnTo>
                    <a:lnTo>
                      <a:pt x="429656" y="31316"/>
                    </a:lnTo>
                    <a:lnTo>
                      <a:pt x="433479" y="34063"/>
                    </a:lnTo>
                    <a:lnTo>
                      <a:pt x="436947" y="39103"/>
                    </a:lnTo>
                    <a:lnTo>
                      <a:pt x="438927" y="43839"/>
                    </a:lnTo>
                    <a:lnTo>
                      <a:pt x="438381" y="45278"/>
                    </a:lnTo>
                    <a:lnTo>
                      <a:pt x="438301" y="46340"/>
                    </a:lnTo>
                    <a:lnTo>
                      <a:pt x="438939" y="47336"/>
                    </a:lnTo>
                    <a:lnTo>
                      <a:pt x="439676" y="47446"/>
                    </a:lnTo>
                    <a:lnTo>
                      <a:pt x="440559" y="47098"/>
                    </a:lnTo>
                    <a:lnTo>
                      <a:pt x="441293" y="46627"/>
                    </a:lnTo>
                    <a:lnTo>
                      <a:pt x="441553" y="46375"/>
                    </a:lnTo>
                    <a:lnTo>
                      <a:pt x="442240" y="46903"/>
                    </a:lnTo>
                    <a:lnTo>
                      <a:pt x="443772" y="48602"/>
                    </a:lnTo>
                    <a:lnTo>
                      <a:pt x="444492" y="49619"/>
                    </a:lnTo>
                    <a:lnTo>
                      <a:pt x="445569" y="52070"/>
                    </a:lnTo>
                    <a:lnTo>
                      <a:pt x="451240" y="56010"/>
                    </a:lnTo>
                    <a:lnTo>
                      <a:pt x="453753" y="59944"/>
                    </a:lnTo>
                    <a:lnTo>
                      <a:pt x="455926" y="64973"/>
                    </a:lnTo>
                    <a:lnTo>
                      <a:pt x="459010" y="69020"/>
                    </a:lnTo>
                    <a:lnTo>
                      <a:pt x="464345" y="70009"/>
                    </a:lnTo>
                    <a:lnTo>
                      <a:pt x="467020" y="68969"/>
                    </a:lnTo>
                    <a:lnTo>
                      <a:pt x="469890" y="66929"/>
                    </a:lnTo>
                    <a:lnTo>
                      <a:pt x="472176" y="64350"/>
                    </a:lnTo>
                    <a:lnTo>
                      <a:pt x="473518" y="60681"/>
                    </a:lnTo>
                    <a:lnTo>
                      <a:pt x="474492" y="60230"/>
                    </a:lnTo>
                    <a:lnTo>
                      <a:pt x="475675" y="59925"/>
                    </a:lnTo>
                    <a:lnTo>
                      <a:pt x="476661" y="59484"/>
                    </a:lnTo>
                    <a:lnTo>
                      <a:pt x="478390" y="57938"/>
                    </a:lnTo>
                    <a:lnTo>
                      <a:pt x="478805" y="57729"/>
                    </a:lnTo>
                    <a:lnTo>
                      <a:pt x="479365" y="57373"/>
                    </a:lnTo>
                    <a:lnTo>
                      <a:pt x="479302" y="56541"/>
                    </a:lnTo>
                    <a:lnTo>
                      <a:pt x="479081" y="55646"/>
                    </a:lnTo>
                    <a:lnTo>
                      <a:pt x="479267" y="55042"/>
                    </a:lnTo>
                    <a:lnTo>
                      <a:pt x="482164" y="55117"/>
                    </a:lnTo>
                    <a:lnTo>
                      <a:pt x="485001" y="56795"/>
                    </a:lnTo>
                    <a:lnTo>
                      <a:pt x="487130" y="57476"/>
                    </a:lnTo>
                    <a:lnTo>
                      <a:pt x="487987" y="54539"/>
                    </a:lnTo>
                    <a:lnTo>
                      <a:pt x="487639" y="51459"/>
                    </a:lnTo>
                    <a:lnTo>
                      <a:pt x="486742" y="49754"/>
                    </a:lnTo>
                    <a:lnTo>
                      <a:pt x="483612" y="47161"/>
                    </a:lnTo>
                    <a:lnTo>
                      <a:pt x="484305" y="45847"/>
                    </a:lnTo>
                    <a:lnTo>
                      <a:pt x="485105" y="45647"/>
                    </a:lnTo>
                    <a:lnTo>
                      <a:pt x="486134" y="45967"/>
                    </a:lnTo>
                    <a:lnTo>
                      <a:pt x="489166" y="46334"/>
                    </a:lnTo>
                    <a:lnTo>
                      <a:pt x="489718" y="46708"/>
                    </a:lnTo>
                    <a:lnTo>
                      <a:pt x="489956" y="47290"/>
                    </a:lnTo>
                    <a:lnTo>
                      <a:pt x="490580" y="48017"/>
                    </a:lnTo>
                    <a:lnTo>
                      <a:pt x="491434" y="48410"/>
                    </a:lnTo>
                    <a:lnTo>
                      <a:pt x="492307" y="48679"/>
                    </a:lnTo>
                    <a:lnTo>
                      <a:pt x="492993" y="49156"/>
                    </a:lnTo>
                    <a:lnTo>
                      <a:pt x="493275" y="50155"/>
                    </a:lnTo>
                    <a:lnTo>
                      <a:pt x="494887" y="53440"/>
                    </a:lnTo>
                    <a:lnTo>
                      <a:pt x="495408" y="54043"/>
                    </a:lnTo>
                    <a:lnTo>
                      <a:pt x="498690" y="55577"/>
                    </a:lnTo>
                    <a:lnTo>
                      <a:pt x="501955" y="59224"/>
                    </a:lnTo>
                    <a:lnTo>
                      <a:pt x="504679" y="63581"/>
                    </a:lnTo>
                    <a:lnTo>
                      <a:pt x="506282" y="67201"/>
                    </a:lnTo>
                    <a:lnTo>
                      <a:pt x="507154" y="67200"/>
                    </a:lnTo>
                    <a:lnTo>
                      <a:pt x="508151" y="67844"/>
                    </a:lnTo>
                    <a:lnTo>
                      <a:pt x="509303" y="68363"/>
                    </a:lnTo>
                    <a:lnTo>
                      <a:pt x="510247" y="69080"/>
                    </a:lnTo>
                    <a:lnTo>
                      <a:pt x="510643" y="70329"/>
                    </a:lnTo>
                    <a:lnTo>
                      <a:pt x="509962" y="73921"/>
                    </a:lnTo>
                    <a:lnTo>
                      <a:pt x="510026" y="75608"/>
                    </a:lnTo>
                    <a:lnTo>
                      <a:pt x="513245" y="80226"/>
                    </a:lnTo>
                    <a:lnTo>
                      <a:pt x="518562" y="90133"/>
                    </a:lnTo>
                    <a:lnTo>
                      <a:pt x="519932" y="91943"/>
                    </a:lnTo>
                    <a:lnTo>
                      <a:pt x="521830" y="93941"/>
                    </a:lnTo>
                    <a:lnTo>
                      <a:pt x="524163" y="95564"/>
                    </a:lnTo>
                    <a:lnTo>
                      <a:pt x="526869" y="96239"/>
                    </a:lnTo>
                    <a:lnTo>
                      <a:pt x="533866" y="97164"/>
                    </a:lnTo>
                    <a:lnTo>
                      <a:pt x="536622" y="96050"/>
                    </a:lnTo>
                    <a:lnTo>
                      <a:pt x="537784" y="91874"/>
                    </a:lnTo>
                    <a:lnTo>
                      <a:pt x="539837" y="92354"/>
                    </a:lnTo>
                    <a:lnTo>
                      <a:pt x="543215" y="91803"/>
                    </a:lnTo>
                    <a:lnTo>
                      <a:pt x="544751" y="91877"/>
                    </a:lnTo>
                    <a:lnTo>
                      <a:pt x="547009" y="93044"/>
                    </a:lnTo>
                    <a:lnTo>
                      <a:pt x="546306" y="93939"/>
                    </a:lnTo>
                    <a:lnTo>
                      <a:pt x="544272" y="94802"/>
                    </a:lnTo>
                    <a:lnTo>
                      <a:pt x="542552" y="95770"/>
                    </a:lnTo>
                    <a:lnTo>
                      <a:pt x="541142" y="97810"/>
                    </a:lnTo>
                    <a:lnTo>
                      <a:pt x="540809" y="99664"/>
                    </a:lnTo>
                    <a:lnTo>
                      <a:pt x="541826" y="100986"/>
                    </a:lnTo>
                    <a:lnTo>
                      <a:pt x="544375" y="101487"/>
                    </a:lnTo>
                    <a:lnTo>
                      <a:pt x="547090" y="101489"/>
                    </a:lnTo>
                    <a:lnTo>
                      <a:pt x="548023" y="101188"/>
                    </a:lnTo>
                    <a:lnTo>
                      <a:pt x="548561" y="100167"/>
                    </a:lnTo>
                    <a:lnTo>
                      <a:pt x="550035" y="97992"/>
                    </a:lnTo>
                    <a:lnTo>
                      <a:pt x="551196" y="96900"/>
                    </a:lnTo>
                    <a:lnTo>
                      <a:pt x="552462" y="96432"/>
                    </a:lnTo>
                    <a:lnTo>
                      <a:pt x="553600" y="96943"/>
                    </a:lnTo>
                    <a:lnTo>
                      <a:pt x="554367" y="98870"/>
                    </a:lnTo>
                    <a:lnTo>
                      <a:pt x="553952" y="99610"/>
                    </a:lnTo>
                    <a:lnTo>
                      <a:pt x="552914" y="100317"/>
                    </a:lnTo>
                    <a:lnTo>
                      <a:pt x="552065" y="101066"/>
                    </a:lnTo>
                    <a:lnTo>
                      <a:pt x="552209" y="101930"/>
                    </a:lnTo>
                    <a:lnTo>
                      <a:pt x="553059" y="102368"/>
                    </a:lnTo>
                    <a:lnTo>
                      <a:pt x="554240" y="102484"/>
                    </a:lnTo>
                    <a:lnTo>
                      <a:pt x="556541" y="102372"/>
                    </a:lnTo>
                    <a:lnTo>
                      <a:pt x="559793" y="104375"/>
                    </a:lnTo>
                    <a:lnTo>
                      <a:pt x="561534" y="105013"/>
                    </a:lnTo>
                    <a:lnTo>
                      <a:pt x="562281" y="103722"/>
                    </a:lnTo>
                    <a:lnTo>
                      <a:pt x="563172" y="103182"/>
                    </a:lnTo>
                    <a:lnTo>
                      <a:pt x="565143" y="102498"/>
                    </a:lnTo>
                    <a:lnTo>
                      <a:pt x="567227" y="101439"/>
                    </a:lnTo>
                    <a:lnTo>
                      <a:pt x="568358" y="99691"/>
                    </a:lnTo>
                    <a:lnTo>
                      <a:pt x="569775" y="102027"/>
                    </a:lnTo>
                    <a:lnTo>
                      <a:pt x="569615" y="106192"/>
                    </a:lnTo>
                    <a:lnTo>
                      <a:pt x="568584" y="110574"/>
                    </a:lnTo>
                    <a:lnTo>
                      <a:pt x="567399" y="113665"/>
                    </a:lnTo>
                    <a:lnTo>
                      <a:pt x="568340" y="114625"/>
                    </a:lnTo>
                    <a:lnTo>
                      <a:pt x="569296" y="113002"/>
                    </a:lnTo>
                    <a:lnTo>
                      <a:pt x="570637" y="109214"/>
                    </a:lnTo>
                    <a:lnTo>
                      <a:pt x="571695" y="107643"/>
                    </a:lnTo>
                    <a:lnTo>
                      <a:pt x="574900" y="106202"/>
                    </a:lnTo>
                    <a:lnTo>
                      <a:pt x="575708" y="105975"/>
                    </a:lnTo>
                    <a:lnTo>
                      <a:pt x="577032" y="106342"/>
                    </a:lnTo>
                    <a:lnTo>
                      <a:pt x="577416" y="107145"/>
                    </a:lnTo>
                    <a:lnTo>
                      <a:pt x="577486" y="108020"/>
                    </a:lnTo>
                    <a:lnTo>
                      <a:pt x="577849" y="108604"/>
                    </a:lnTo>
                    <a:lnTo>
                      <a:pt x="578966" y="110043"/>
                    </a:lnTo>
                    <a:lnTo>
                      <a:pt x="579804" y="110483"/>
                    </a:lnTo>
                    <a:lnTo>
                      <a:pt x="581815" y="109300"/>
                    </a:lnTo>
                    <a:lnTo>
                      <a:pt x="584033" y="108973"/>
                    </a:lnTo>
                    <a:lnTo>
                      <a:pt x="584873" y="108621"/>
                    </a:lnTo>
                    <a:lnTo>
                      <a:pt x="585921" y="107374"/>
                    </a:lnTo>
                    <a:lnTo>
                      <a:pt x="587496" y="102432"/>
                    </a:lnTo>
                    <a:lnTo>
                      <a:pt x="589609" y="103177"/>
                    </a:lnTo>
                    <a:lnTo>
                      <a:pt x="591847" y="103381"/>
                    </a:lnTo>
                    <a:lnTo>
                      <a:pt x="594136" y="103128"/>
                    </a:lnTo>
                    <a:lnTo>
                      <a:pt x="596264" y="102458"/>
                    </a:lnTo>
                    <a:lnTo>
                      <a:pt x="598039" y="101026"/>
                    </a:lnTo>
                    <a:lnTo>
                      <a:pt x="602810" y="95410"/>
                    </a:lnTo>
                    <a:lnTo>
                      <a:pt x="606293" y="95422"/>
                    </a:lnTo>
                    <a:lnTo>
                      <a:pt x="607276" y="95718"/>
                    </a:lnTo>
                    <a:lnTo>
                      <a:pt x="607877" y="96344"/>
                    </a:lnTo>
                    <a:lnTo>
                      <a:pt x="608341" y="96971"/>
                    </a:lnTo>
                    <a:lnTo>
                      <a:pt x="608932" y="97254"/>
                    </a:lnTo>
                    <a:lnTo>
                      <a:pt x="611138" y="97794"/>
                    </a:lnTo>
                    <a:lnTo>
                      <a:pt x="613343" y="98584"/>
                    </a:lnTo>
                    <a:lnTo>
                      <a:pt x="615427" y="98520"/>
                    </a:lnTo>
                    <a:lnTo>
                      <a:pt x="617237" y="96414"/>
                    </a:lnTo>
                    <a:lnTo>
                      <a:pt x="619455" y="99350"/>
                    </a:lnTo>
                    <a:lnTo>
                      <a:pt x="620177" y="100978"/>
                    </a:lnTo>
                    <a:lnTo>
                      <a:pt x="619397" y="101672"/>
                    </a:lnTo>
                    <a:lnTo>
                      <a:pt x="617624" y="102039"/>
                    </a:lnTo>
                    <a:lnTo>
                      <a:pt x="616346" y="103002"/>
                    </a:lnTo>
                    <a:lnTo>
                      <a:pt x="615378" y="104414"/>
                    </a:lnTo>
                    <a:lnTo>
                      <a:pt x="614596" y="106098"/>
                    </a:lnTo>
                    <a:lnTo>
                      <a:pt x="611397" y="105335"/>
                    </a:lnTo>
                    <a:lnTo>
                      <a:pt x="608364" y="107187"/>
                    </a:lnTo>
                    <a:lnTo>
                      <a:pt x="606802" y="110336"/>
                    </a:lnTo>
                    <a:lnTo>
                      <a:pt x="608017" y="113382"/>
                    </a:lnTo>
                    <a:lnTo>
                      <a:pt x="614053" y="117551"/>
                    </a:lnTo>
                    <a:lnTo>
                      <a:pt x="620642" y="120913"/>
                    </a:lnTo>
                    <a:lnTo>
                      <a:pt x="625965" y="117824"/>
                    </a:lnTo>
                    <a:lnTo>
                      <a:pt x="628847" y="116806"/>
                    </a:lnTo>
                    <a:lnTo>
                      <a:pt x="629640" y="115311"/>
                    </a:lnTo>
                    <a:lnTo>
                      <a:pt x="630206" y="113595"/>
                    </a:lnTo>
                    <a:lnTo>
                      <a:pt x="631174" y="112288"/>
                    </a:lnTo>
                    <a:lnTo>
                      <a:pt x="633050" y="111745"/>
                    </a:lnTo>
                    <a:lnTo>
                      <a:pt x="635038" y="112172"/>
                    </a:lnTo>
                    <a:lnTo>
                      <a:pt x="636608" y="113410"/>
                    </a:lnTo>
                    <a:lnTo>
                      <a:pt x="637242" y="115309"/>
                    </a:lnTo>
                    <a:lnTo>
                      <a:pt x="637510" y="115893"/>
                    </a:lnTo>
                    <a:lnTo>
                      <a:pt x="638108" y="116355"/>
                    </a:lnTo>
                    <a:lnTo>
                      <a:pt x="638686" y="116951"/>
                    </a:lnTo>
                    <a:lnTo>
                      <a:pt x="638972" y="117963"/>
                    </a:lnTo>
                    <a:lnTo>
                      <a:pt x="638791" y="119441"/>
                    </a:lnTo>
                    <a:lnTo>
                      <a:pt x="638508" y="120523"/>
                    </a:lnTo>
                    <a:lnTo>
                      <a:pt x="638461" y="121564"/>
                    </a:lnTo>
                    <a:lnTo>
                      <a:pt x="638953" y="122827"/>
                    </a:lnTo>
                    <a:lnTo>
                      <a:pt x="644712" y="117548"/>
                    </a:lnTo>
                    <a:lnTo>
                      <a:pt x="645452" y="116667"/>
                    </a:lnTo>
                    <a:lnTo>
                      <a:pt x="646256" y="117619"/>
                    </a:lnTo>
                    <a:lnTo>
                      <a:pt x="648071" y="122015"/>
                    </a:lnTo>
                    <a:lnTo>
                      <a:pt x="648438" y="123267"/>
                    </a:lnTo>
                    <a:lnTo>
                      <a:pt x="649283" y="124199"/>
                    </a:lnTo>
                    <a:lnTo>
                      <a:pt x="651123" y="124659"/>
                    </a:lnTo>
                    <a:lnTo>
                      <a:pt x="652685" y="125439"/>
                    </a:lnTo>
                    <a:lnTo>
                      <a:pt x="652832" y="127273"/>
                    </a:lnTo>
                    <a:lnTo>
                      <a:pt x="652291" y="127436"/>
                    </a:lnTo>
                    <a:lnTo>
                      <a:pt x="650076" y="127548"/>
                    </a:lnTo>
                    <a:lnTo>
                      <a:pt x="649350" y="128043"/>
                    </a:lnTo>
                    <a:lnTo>
                      <a:pt x="649199" y="129126"/>
                    </a:lnTo>
                    <a:lnTo>
                      <a:pt x="649693" y="129983"/>
                    </a:lnTo>
                    <a:lnTo>
                      <a:pt x="650456" y="130768"/>
                    </a:lnTo>
                    <a:lnTo>
                      <a:pt x="651074" y="131637"/>
                    </a:lnTo>
                    <a:lnTo>
                      <a:pt x="651719" y="133245"/>
                    </a:lnTo>
                    <a:lnTo>
                      <a:pt x="651962" y="134465"/>
                    </a:lnTo>
                    <a:lnTo>
                      <a:pt x="651918" y="137351"/>
                    </a:lnTo>
                    <a:lnTo>
                      <a:pt x="651790" y="138287"/>
                    </a:lnTo>
                    <a:lnTo>
                      <a:pt x="651194" y="139648"/>
                    </a:lnTo>
                    <a:lnTo>
                      <a:pt x="651033" y="140845"/>
                    </a:lnTo>
                    <a:lnTo>
                      <a:pt x="651432" y="141910"/>
                    </a:lnTo>
                    <a:lnTo>
                      <a:pt x="652331" y="142208"/>
                    </a:lnTo>
                    <a:lnTo>
                      <a:pt x="653233" y="141817"/>
                    </a:lnTo>
                    <a:lnTo>
                      <a:pt x="654622" y="138826"/>
                    </a:lnTo>
                    <a:lnTo>
                      <a:pt x="659223" y="135626"/>
                    </a:lnTo>
                    <a:lnTo>
                      <a:pt x="660626" y="134323"/>
                    </a:lnTo>
                    <a:lnTo>
                      <a:pt x="661175" y="131931"/>
                    </a:lnTo>
                    <a:lnTo>
                      <a:pt x="661161" y="130275"/>
                    </a:lnTo>
                    <a:lnTo>
                      <a:pt x="661726" y="129091"/>
                    </a:lnTo>
                    <a:lnTo>
                      <a:pt x="664112" y="128138"/>
                    </a:lnTo>
                    <a:lnTo>
                      <a:pt x="671927" y="134860"/>
                    </a:lnTo>
                    <a:lnTo>
                      <a:pt x="676424" y="137758"/>
                    </a:lnTo>
                    <a:lnTo>
                      <a:pt x="682364" y="139710"/>
                    </a:lnTo>
                    <a:lnTo>
                      <a:pt x="694218" y="140682"/>
                    </a:lnTo>
                    <a:lnTo>
                      <a:pt x="699288" y="139194"/>
                    </a:lnTo>
                    <a:lnTo>
                      <a:pt x="701916" y="139030"/>
                    </a:lnTo>
                    <a:lnTo>
                      <a:pt x="703376" y="140761"/>
                    </a:lnTo>
                    <a:lnTo>
                      <a:pt x="704711" y="138867"/>
                    </a:lnTo>
                    <a:lnTo>
                      <a:pt x="708288" y="136525"/>
                    </a:lnTo>
                    <a:lnTo>
                      <a:pt x="716467" y="128570"/>
                    </a:lnTo>
                    <a:lnTo>
                      <a:pt x="717518" y="127611"/>
                    </a:lnTo>
                    <a:lnTo>
                      <a:pt x="719835" y="126561"/>
                    </a:lnTo>
                    <a:lnTo>
                      <a:pt x="722976" y="126113"/>
                    </a:lnTo>
                    <a:lnTo>
                      <a:pt x="725648" y="126036"/>
                    </a:lnTo>
                    <a:lnTo>
                      <a:pt x="726295" y="126688"/>
                    </a:lnTo>
                    <a:lnTo>
                      <a:pt x="726378" y="128147"/>
                    </a:lnTo>
                    <a:lnTo>
                      <a:pt x="726079" y="130936"/>
                    </a:lnTo>
                    <a:lnTo>
                      <a:pt x="726369" y="132106"/>
                    </a:lnTo>
                    <a:lnTo>
                      <a:pt x="727057" y="133134"/>
                    </a:lnTo>
                    <a:lnTo>
                      <a:pt x="728596" y="134900"/>
                    </a:lnTo>
                    <a:lnTo>
                      <a:pt x="729055" y="135863"/>
                    </a:lnTo>
                    <a:lnTo>
                      <a:pt x="729682" y="137723"/>
                    </a:lnTo>
                    <a:lnTo>
                      <a:pt x="730372" y="138397"/>
                    </a:lnTo>
                    <a:lnTo>
                      <a:pt x="731417" y="138283"/>
                    </a:lnTo>
                    <a:lnTo>
                      <a:pt x="732860" y="137757"/>
                    </a:lnTo>
                    <a:lnTo>
                      <a:pt x="734165" y="137666"/>
                    </a:lnTo>
                    <a:lnTo>
                      <a:pt x="734715" y="138880"/>
                    </a:lnTo>
                    <a:lnTo>
                      <a:pt x="735449" y="144483"/>
                    </a:lnTo>
                    <a:lnTo>
                      <a:pt x="736254" y="147315"/>
                    </a:lnTo>
                    <a:lnTo>
                      <a:pt x="737245" y="149055"/>
                    </a:lnTo>
                    <a:lnTo>
                      <a:pt x="739721" y="150020"/>
                    </a:lnTo>
                    <a:lnTo>
                      <a:pt x="745666" y="150190"/>
                    </a:lnTo>
                    <a:lnTo>
                      <a:pt x="747258" y="150479"/>
                    </a:lnTo>
                    <a:lnTo>
                      <a:pt x="748186" y="150937"/>
                    </a:lnTo>
                    <a:lnTo>
                      <a:pt x="750693" y="151705"/>
                    </a:lnTo>
                    <a:lnTo>
                      <a:pt x="751185" y="152222"/>
                    </a:lnTo>
                    <a:lnTo>
                      <a:pt x="751521" y="152975"/>
                    </a:lnTo>
                    <a:lnTo>
                      <a:pt x="753747" y="156305"/>
                    </a:lnTo>
                    <a:lnTo>
                      <a:pt x="754977" y="159018"/>
                    </a:lnTo>
                    <a:lnTo>
                      <a:pt x="755456" y="159742"/>
                    </a:lnTo>
                    <a:lnTo>
                      <a:pt x="759945" y="162150"/>
                    </a:lnTo>
                    <a:lnTo>
                      <a:pt x="760640" y="162930"/>
                    </a:lnTo>
                    <a:lnTo>
                      <a:pt x="760988" y="163476"/>
                    </a:lnTo>
                    <a:lnTo>
                      <a:pt x="763671" y="166437"/>
                    </a:lnTo>
                    <a:lnTo>
                      <a:pt x="764960" y="166921"/>
                    </a:lnTo>
                    <a:lnTo>
                      <a:pt x="766502" y="166544"/>
                    </a:lnTo>
                    <a:lnTo>
                      <a:pt x="769367" y="165246"/>
                    </a:lnTo>
                    <a:lnTo>
                      <a:pt x="771743" y="164463"/>
                    </a:lnTo>
                    <a:lnTo>
                      <a:pt x="773477" y="164488"/>
                    </a:lnTo>
                    <a:lnTo>
                      <a:pt x="774852" y="165744"/>
                    </a:lnTo>
                    <a:lnTo>
                      <a:pt x="776595" y="167873"/>
                    </a:lnTo>
                    <a:lnTo>
                      <a:pt x="778596" y="169261"/>
                    </a:lnTo>
                    <a:lnTo>
                      <a:pt x="780467" y="171019"/>
                    </a:lnTo>
                    <a:lnTo>
                      <a:pt x="782349" y="171909"/>
                    </a:lnTo>
                    <a:lnTo>
                      <a:pt x="784927" y="170762"/>
                    </a:lnTo>
                    <a:lnTo>
                      <a:pt x="783956" y="168571"/>
                    </a:lnTo>
                    <a:lnTo>
                      <a:pt x="778762" y="165539"/>
                    </a:lnTo>
                    <a:lnTo>
                      <a:pt x="776399" y="162535"/>
                    </a:lnTo>
                    <a:lnTo>
                      <a:pt x="781189" y="162709"/>
                    </a:lnTo>
                    <a:lnTo>
                      <a:pt x="784339" y="162501"/>
                    </a:lnTo>
                    <a:lnTo>
                      <a:pt x="787617" y="161899"/>
                    </a:lnTo>
                    <a:lnTo>
                      <a:pt x="788988" y="163547"/>
                    </a:lnTo>
                    <a:lnTo>
                      <a:pt x="790730" y="165551"/>
                    </a:lnTo>
                    <a:lnTo>
                      <a:pt x="793111" y="166693"/>
                    </a:lnTo>
                    <a:lnTo>
                      <a:pt x="795863" y="165597"/>
                    </a:lnTo>
                    <a:lnTo>
                      <a:pt x="797729" y="165060"/>
                    </a:lnTo>
                    <a:lnTo>
                      <a:pt x="799156" y="163840"/>
                    </a:lnTo>
                    <a:lnTo>
                      <a:pt x="799181" y="162600"/>
                    </a:lnTo>
                    <a:lnTo>
                      <a:pt x="796538" y="163638"/>
                    </a:lnTo>
                    <a:lnTo>
                      <a:pt x="793523" y="163229"/>
                    </a:lnTo>
                    <a:lnTo>
                      <a:pt x="791645" y="162215"/>
                    </a:lnTo>
                    <a:lnTo>
                      <a:pt x="788392" y="160193"/>
                    </a:lnTo>
                    <a:lnTo>
                      <a:pt x="785499" y="159910"/>
                    </a:lnTo>
                    <a:lnTo>
                      <a:pt x="783128" y="157899"/>
                    </a:lnTo>
                    <a:lnTo>
                      <a:pt x="785032" y="156433"/>
                    </a:lnTo>
                    <a:lnTo>
                      <a:pt x="788558" y="156352"/>
                    </a:lnTo>
                    <a:lnTo>
                      <a:pt x="793880" y="153731"/>
                    </a:lnTo>
                    <a:lnTo>
                      <a:pt x="794713" y="153242"/>
                    </a:lnTo>
                    <a:lnTo>
                      <a:pt x="795883" y="152029"/>
                    </a:lnTo>
                    <a:lnTo>
                      <a:pt x="796053" y="151479"/>
                    </a:lnTo>
                    <a:lnTo>
                      <a:pt x="794149" y="150968"/>
                    </a:lnTo>
                    <a:lnTo>
                      <a:pt x="793405" y="149968"/>
                    </a:lnTo>
                    <a:lnTo>
                      <a:pt x="796194" y="147774"/>
                    </a:lnTo>
                    <a:lnTo>
                      <a:pt x="799598" y="147075"/>
                    </a:lnTo>
                    <a:lnTo>
                      <a:pt x="801505" y="144871"/>
                    </a:lnTo>
                    <a:lnTo>
                      <a:pt x="804391" y="145404"/>
                    </a:lnTo>
                    <a:lnTo>
                      <a:pt x="807711" y="144529"/>
                    </a:lnTo>
                    <a:lnTo>
                      <a:pt x="808040" y="144957"/>
                    </a:lnTo>
                    <a:lnTo>
                      <a:pt x="806887" y="147293"/>
                    </a:lnTo>
                    <a:lnTo>
                      <a:pt x="809390" y="148561"/>
                    </a:lnTo>
                    <a:lnTo>
                      <a:pt x="813413" y="148368"/>
                    </a:lnTo>
                    <a:lnTo>
                      <a:pt x="816558" y="147452"/>
                    </a:lnTo>
                    <a:lnTo>
                      <a:pt x="819144" y="146469"/>
                    </a:lnTo>
                    <a:lnTo>
                      <a:pt x="820490" y="144011"/>
                    </a:lnTo>
                    <a:lnTo>
                      <a:pt x="820507" y="142280"/>
                    </a:lnTo>
                    <a:lnTo>
                      <a:pt x="823147" y="141945"/>
                    </a:lnTo>
                    <a:lnTo>
                      <a:pt x="823000" y="144293"/>
                    </a:lnTo>
                    <a:lnTo>
                      <a:pt x="827586" y="146495"/>
                    </a:lnTo>
                    <a:lnTo>
                      <a:pt x="829664" y="146694"/>
                    </a:lnTo>
                    <a:lnTo>
                      <a:pt x="834052" y="142867"/>
                    </a:lnTo>
                    <a:lnTo>
                      <a:pt x="834647" y="142459"/>
                    </a:lnTo>
                    <a:lnTo>
                      <a:pt x="837486" y="141223"/>
                    </a:lnTo>
                    <a:lnTo>
                      <a:pt x="838402" y="140707"/>
                    </a:lnTo>
                    <a:lnTo>
                      <a:pt x="845556" y="136697"/>
                    </a:lnTo>
                    <a:lnTo>
                      <a:pt x="844313" y="135318"/>
                    </a:lnTo>
                    <a:lnTo>
                      <a:pt x="837887" y="136791"/>
                    </a:lnTo>
                    <a:lnTo>
                      <a:pt x="835855" y="137186"/>
                    </a:lnTo>
                    <a:lnTo>
                      <a:pt x="830365" y="141204"/>
                    </a:lnTo>
                    <a:lnTo>
                      <a:pt x="828853" y="141430"/>
                    </a:lnTo>
                    <a:lnTo>
                      <a:pt x="827755" y="139704"/>
                    </a:lnTo>
                    <a:lnTo>
                      <a:pt x="826960" y="137297"/>
                    </a:lnTo>
                    <a:lnTo>
                      <a:pt x="827627" y="133348"/>
                    </a:lnTo>
                    <a:lnTo>
                      <a:pt x="830443" y="129619"/>
                    </a:lnTo>
                    <a:lnTo>
                      <a:pt x="831480" y="128562"/>
                    </a:lnTo>
                    <a:lnTo>
                      <a:pt x="834216" y="128324"/>
                    </a:lnTo>
                    <a:lnTo>
                      <a:pt x="834998" y="128649"/>
                    </a:lnTo>
                    <a:lnTo>
                      <a:pt x="835324" y="129248"/>
                    </a:lnTo>
                    <a:lnTo>
                      <a:pt x="835845" y="129851"/>
                    </a:lnTo>
                    <a:lnTo>
                      <a:pt x="837197" y="130122"/>
                    </a:lnTo>
                    <a:lnTo>
                      <a:pt x="838391" y="129912"/>
                    </a:lnTo>
                    <a:lnTo>
                      <a:pt x="838945" y="129275"/>
                    </a:lnTo>
                    <a:lnTo>
                      <a:pt x="839371" y="128438"/>
                    </a:lnTo>
                    <a:lnTo>
                      <a:pt x="840291" y="127547"/>
                    </a:lnTo>
                    <a:lnTo>
                      <a:pt x="842105" y="126482"/>
                    </a:lnTo>
                    <a:lnTo>
                      <a:pt x="844279" y="125674"/>
                    </a:lnTo>
                    <a:lnTo>
                      <a:pt x="846671" y="125620"/>
                    </a:lnTo>
                    <a:lnTo>
                      <a:pt x="849141" y="126901"/>
                    </a:lnTo>
                    <a:lnTo>
                      <a:pt x="853740" y="124144"/>
                    </a:lnTo>
                    <a:lnTo>
                      <a:pt x="858196" y="120449"/>
                    </a:lnTo>
                    <a:lnTo>
                      <a:pt x="861647" y="118467"/>
                    </a:lnTo>
                    <a:lnTo>
                      <a:pt x="862204" y="117872"/>
                    </a:lnTo>
                    <a:lnTo>
                      <a:pt x="862733" y="116069"/>
                    </a:lnTo>
                    <a:lnTo>
                      <a:pt x="863961" y="115538"/>
                    </a:lnTo>
                    <a:lnTo>
                      <a:pt x="865392" y="115448"/>
                    </a:lnTo>
                    <a:lnTo>
                      <a:pt x="866590" y="114959"/>
                    </a:lnTo>
                    <a:lnTo>
                      <a:pt x="868115" y="112267"/>
                    </a:lnTo>
                    <a:lnTo>
                      <a:pt x="867656" y="109967"/>
                    </a:lnTo>
                    <a:lnTo>
                      <a:pt x="866494" y="107634"/>
                    </a:lnTo>
                    <a:lnTo>
                      <a:pt x="865845" y="104820"/>
                    </a:lnTo>
                    <a:lnTo>
                      <a:pt x="867105" y="103498"/>
                    </a:lnTo>
                    <a:lnTo>
                      <a:pt x="869928" y="103923"/>
                    </a:lnTo>
                    <a:lnTo>
                      <a:pt x="872866" y="105163"/>
                    </a:lnTo>
                    <a:lnTo>
                      <a:pt x="874530" y="106287"/>
                    </a:lnTo>
                    <a:lnTo>
                      <a:pt x="872603" y="111241"/>
                    </a:lnTo>
                    <a:lnTo>
                      <a:pt x="870166" y="115536"/>
                    </a:lnTo>
                    <a:lnTo>
                      <a:pt x="862135" y="123559"/>
                    </a:lnTo>
                    <a:lnTo>
                      <a:pt x="858275" y="128389"/>
                    </a:lnTo>
                    <a:lnTo>
                      <a:pt x="856020" y="129893"/>
                    </a:lnTo>
                    <a:lnTo>
                      <a:pt x="851540" y="130577"/>
                    </a:lnTo>
                    <a:lnTo>
                      <a:pt x="850612" y="131218"/>
                    </a:lnTo>
                    <a:lnTo>
                      <a:pt x="850051" y="132209"/>
                    </a:lnTo>
                    <a:lnTo>
                      <a:pt x="846204" y="134728"/>
                    </a:lnTo>
                    <a:lnTo>
                      <a:pt x="847075" y="135731"/>
                    </a:lnTo>
                    <a:lnTo>
                      <a:pt x="852288" y="133955"/>
                    </a:lnTo>
                    <a:lnTo>
                      <a:pt x="855071" y="133127"/>
                    </a:lnTo>
                    <a:lnTo>
                      <a:pt x="863299" y="132394"/>
                    </a:lnTo>
                    <a:lnTo>
                      <a:pt x="865334" y="131909"/>
                    </a:lnTo>
                    <a:lnTo>
                      <a:pt x="869200" y="129945"/>
                    </a:lnTo>
                    <a:lnTo>
                      <a:pt x="871623" y="129916"/>
                    </a:lnTo>
                    <a:lnTo>
                      <a:pt x="871612" y="130707"/>
                    </a:lnTo>
                    <a:lnTo>
                      <a:pt x="869860" y="131770"/>
                    </a:lnTo>
                    <a:lnTo>
                      <a:pt x="863754" y="133277"/>
                    </a:lnTo>
                    <a:lnTo>
                      <a:pt x="860376" y="135292"/>
                    </a:lnTo>
                    <a:lnTo>
                      <a:pt x="855805" y="139214"/>
                    </a:lnTo>
                    <a:lnTo>
                      <a:pt x="852265" y="143645"/>
                    </a:lnTo>
                    <a:lnTo>
                      <a:pt x="847813" y="147384"/>
                    </a:lnTo>
                    <a:lnTo>
                      <a:pt x="846207" y="148219"/>
                    </a:lnTo>
                    <a:lnTo>
                      <a:pt x="842663" y="150890"/>
                    </a:lnTo>
                    <a:lnTo>
                      <a:pt x="839878" y="153078"/>
                    </a:lnTo>
                    <a:lnTo>
                      <a:pt x="837469" y="155271"/>
                    </a:lnTo>
                    <a:lnTo>
                      <a:pt x="837676" y="160231"/>
                    </a:lnTo>
                    <a:lnTo>
                      <a:pt x="839772" y="164601"/>
                    </a:lnTo>
                    <a:lnTo>
                      <a:pt x="842269" y="166374"/>
                    </a:lnTo>
                    <a:lnTo>
                      <a:pt x="844137" y="168263"/>
                    </a:lnTo>
                    <a:lnTo>
                      <a:pt x="845381" y="169770"/>
                    </a:lnTo>
                    <a:lnTo>
                      <a:pt x="847650" y="174248"/>
                    </a:lnTo>
                    <a:lnTo>
                      <a:pt x="850233" y="169080"/>
                    </a:lnTo>
                    <a:lnTo>
                      <a:pt x="851969" y="167359"/>
                    </a:lnTo>
                    <a:lnTo>
                      <a:pt x="853707" y="168222"/>
                    </a:lnTo>
                    <a:lnTo>
                      <a:pt x="854646" y="168238"/>
                    </a:lnTo>
                    <a:lnTo>
                      <a:pt x="855705" y="164629"/>
                    </a:lnTo>
                    <a:lnTo>
                      <a:pt x="857314" y="162312"/>
                    </a:lnTo>
                    <a:lnTo>
                      <a:pt x="862509" y="158681"/>
                    </a:lnTo>
                    <a:lnTo>
                      <a:pt x="866724" y="154108"/>
                    </a:lnTo>
                    <a:lnTo>
                      <a:pt x="867849" y="153440"/>
                    </a:lnTo>
                    <a:lnTo>
                      <a:pt x="868711" y="153997"/>
                    </a:lnTo>
                    <a:lnTo>
                      <a:pt x="869564" y="155221"/>
                    </a:lnTo>
                    <a:lnTo>
                      <a:pt x="870168" y="156587"/>
                    </a:lnTo>
                    <a:lnTo>
                      <a:pt x="870404" y="157539"/>
                    </a:lnTo>
                    <a:lnTo>
                      <a:pt x="870800" y="158109"/>
                    </a:lnTo>
                    <a:lnTo>
                      <a:pt x="871743" y="157115"/>
                    </a:lnTo>
                    <a:lnTo>
                      <a:pt x="873115" y="154931"/>
                    </a:lnTo>
                    <a:lnTo>
                      <a:pt x="873650" y="153606"/>
                    </a:lnTo>
                    <a:lnTo>
                      <a:pt x="874892" y="153545"/>
                    </a:lnTo>
                    <a:lnTo>
                      <a:pt x="876440" y="153740"/>
                    </a:lnTo>
                    <a:lnTo>
                      <a:pt x="877874" y="153235"/>
                    </a:lnTo>
                    <a:lnTo>
                      <a:pt x="885703" y="145564"/>
                    </a:lnTo>
                    <a:lnTo>
                      <a:pt x="888898" y="143342"/>
                    </a:lnTo>
                    <a:lnTo>
                      <a:pt x="888339" y="145707"/>
                    </a:lnTo>
                    <a:lnTo>
                      <a:pt x="886598" y="148280"/>
                    </a:lnTo>
                    <a:lnTo>
                      <a:pt x="884532" y="150346"/>
                    </a:lnTo>
                    <a:lnTo>
                      <a:pt x="883093" y="151195"/>
                    </a:lnTo>
                    <a:lnTo>
                      <a:pt x="882581" y="151623"/>
                    </a:lnTo>
                    <a:lnTo>
                      <a:pt x="881159" y="153598"/>
                    </a:lnTo>
                    <a:lnTo>
                      <a:pt x="880861" y="154165"/>
                    </a:lnTo>
                    <a:lnTo>
                      <a:pt x="880615" y="155547"/>
                    </a:lnTo>
                    <a:lnTo>
                      <a:pt x="880027" y="156224"/>
                    </a:lnTo>
                    <a:lnTo>
                      <a:pt x="876037" y="158516"/>
                    </a:lnTo>
                    <a:lnTo>
                      <a:pt x="874722" y="159483"/>
                    </a:lnTo>
                    <a:lnTo>
                      <a:pt x="873839" y="160634"/>
                    </a:lnTo>
                    <a:lnTo>
                      <a:pt x="873643" y="162173"/>
                    </a:lnTo>
                    <a:lnTo>
                      <a:pt x="874271" y="163185"/>
                    </a:lnTo>
                    <a:lnTo>
                      <a:pt x="875099" y="163929"/>
                    </a:lnTo>
                    <a:lnTo>
                      <a:pt x="875524" y="164667"/>
                    </a:lnTo>
                    <a:lnTo>
                      <a:pt x="876361" y="167840"/>
                    </a:lnTo>
                    <a:lnTo>
                      <a:pt x="878519" y="168786"/>
                    </a:lnTo>
                    <a:lnTo>
                      <a:pt x="881122" y="168250"/>
                    </a:lnTo>
                    <a:lnTo>
                      <a:pt x="883371" y="167021"/>
                    </a:lnTo>
                    <a:lnTo>
                      <a:pt x="885093" y="165781"/>
                    </a:lnTo>
                    <a:lnTo>
                      <a:pt x="887434" y="164668"/>
                    </a:lnTo>
                    <a:lnTo>
                      <a:pt x="889467" y="164842"/>
                    </a:lnTo>
                    <a:lnTo>
                      <a:pt x="890311" y="167537"/>
                    </a:lnTo>
                    <a:lnTo>
                      <a:pt x="889743" y="168996"/>
                    </a:lnTo>
                    <a:lnTo>
                      <a:pt x="888547" y="169567"/>
                    </a:lnTo>
                    <a:lnTo>
                      <a:pt x="887335" y="169763"/>
                    </a:lnTo>
                    <a:lnTo>
                      <a:pt x="886803" y="170128"/>
                    </a:lnTo>
                    <a:lnTo>
                      <a:pt x="886591" y="171208"/>
                    </a:lnTo>
                    <a:lnTo>
                      <a:pt x="885002" y="174910"/>
                    </a:lnTo>
                    <a:lnTo>
                      <a:pt x="880374" y="180234"/>
                    </a:lnTo>
                    <a:lnTo>
                      <a:pt x="879708" y="181410"/>
                    </a:lnTo>
                    <a:lnTo>
                      <a:pt x="879763" y="182662"/>
                    </a:lnTo>
                    <a:lnTo>
                      <a:pt x="880043" y="184262"/>
                    </a:lnTo>
                    <a:lnTo>
                      <a:pt x="880699" y="185306"/>
                    </a:lnTo>
                    <a:lnTo>
                      <a:pt x="881778" y="184951"/>
                    </a:lnTo>
                    <a:lnTo>
                      <a:pt x="883318" y="184094"/>
                    </a:lnTo>
                    <a:lnTo>
                      <a:pt x="883613" y="185225"/>
                    </a:lnTo>
                    <a:lnTo>
                      <a:pt x="883092" y="187988"/>
                    </a:lnTo>
                    <a:lnTo>
                      <a:pt x="883581" y="190802"/>
                    </a:lnTo>
                    <a:lnTo>
                      <a:pt x="884383" y="193371"/>
                    </a:lnTo>
                    <a:lnTo>
                      <a:pt x="885729" y="194710"/>
                    </a:lnTo>
                    <a:lnTo>
                      <a:pt x="887786" y="193758"/>
                    </a:lnTo>
                    <a:lnTo>
                      <a:pt x="888361" y="192518"/>
                    </a:lnTo>
                    <a:lnTo>
                      <a:pt x="888440" y="191237"/>
                    </a:lnTo>
                    <a:lnTo>
                      <a:pt x="888856" y="190244"/>
                    </a:lnTo>
                    <a:lnTo>
                      <a:pt x="890473" y="189879"/>
                    </a:lnTo>
                    <a:lnTo>
                      <a:pt x="891182" y="190132"/>
                    </a:lnTo>
                    <a:lnTo>
                      <a:pt x="891545" y="190754"/>
                    </a:lnTo>
                    <a:lnTo>
                      <a:pt x="891793" y="191468"/>
                    </a:lnTo>
                    <a:lnTo>
                      <a:pt x="892178" y="192090"/>
                    </a:lnTo>
                    <a:lnTo>
                      <a:pt x="892977" y="192533"/>
                    </a:lnTo>
                    <a:lnTo>
                      <a:pt x="893662" y="192317"/>
                    </a:lnTo>
                    <a:lnTo>
                      <a:pt x="894380" y="191934"/>
                    </a:lnTo>
                    <a:lnTo>
                      <a:pt x="899412" y="191031"/>
                    </a:lnTo>
                    <a:lnTo>
                      <a:pt x="900392" y="191029"/>
                    </a:lnTo>
                    <a:lnTo>
                      <a:pt x="901394" y="191758"/>
                    </a:lnTo>
                    <a:lnTo>
                      <a:pt x="902912" y="194019"/>
                    </a:lnTo>
                    <a:lnTo>
                      <a:pt x="903453" y="194499"/>
                    </a:lnTo>
                    <a:lnTo>
                      <a:pt x="906306" y="194336"/>
                    </a:lnTo>
                    <a:lnTo>
                      <a:pt x="909009" y="193796"/>
                    </a:lnTo>
                    <a:lnTo>
                      <a:pt x="913526" y="192073"/>
                    </a:lnTo>
                    <a:lnTo>
                      <a:pt x="917610" y="188914"/>
                    </a:lnTo>
                    <a:lnTo>
                      <a:pt x="920211" y="184839"/>
                    </a:lnTo>
                    <a:lnTo>
                      <a:pt x="924101" y="174808"/>
                    </a:lnTo>
                    <a:lnTo>
                      <a:pt x="927994" y="168718"/>
                    </a:lnTo>
                    <a:lnTo>
                      <a:pt x="928565" y="166551"/>
                    </a:lnTo>
                    <a:lnTo>
                      <a:pt x="927946" y="164422"/>
                    </a:lnTo>
                    <a:lnTo>
                      <a:pt x="926283" y="162845"/>
                    </a:lnTo>
                    <a:lnTo>
                      <a:pt x="924064" y="161860"/>
                    </a:lnTo>
                    <a:lnTo>
                      <a:pt x="921691" y="161561"/>
                    </a:lnTo>
                    <a:lnTo>
                      <a:pt x="920052" y="161882"/>
                    </a:lnTo>
                    <a:lnTo>
                      <a:pt x="917095" y="162317"/>
                    </a:lnTo>
                    <a:lnTo>
                      <a:pt x="914809" y="162367"/>
                    </a:lnTo>
                    <a:lnTo>
                      <a:pt x="911696" y="162583"/>
                    </a:lnTo>
                    <a:lnTo>
                      <a:pt x="910483" y="160082"/>
                    </a:lnTo>
                    <a:lnTo>
                      <a:pt x="909166" y="159555"/>
                    </a:lnTo>
                    <a:lnTo>
                      <a:pt x="905800" y="160020"/>
                    </a:lnTo>
                    <a:lnTo>
                      <a:pt x="904762" y="159447"/>
                    </a:lnTo>
                    <a:lnTo>
                      <a:pt x="904411" y="157272"/>
                    </a:lnTo>
                    <a:lnTo>
                      <a:pt x="905108" y="156223"/>
                    </a:lnTo>
                    <a:lnTo>
                      <a:pt x="906791" y="155714"/>
                    </a:lnTo>
                    <a:lnTo>
                      <a:pt x="910490" y="155205"/>
                    </a:lnTo>
                    <a:lnTo>
                      <a:pt x="911336" y="152449"/>
                    </a:lnTo>
                    <a:lnTo>
                      <a:pt x="918139" y="144083"/>
                    </a:lnTo>
                    <a:lnTo>
                      <a:pt x="920317" y="142210"/>
                    </a:lnTo>
                    <a:lnTo>
                      <a:pt x="922846" y="142043"/>
                    </a:lnTo>
                    <a:lnTo>
                      <a:pt x="924021" y="142370"/>
                    </a:lnTo>
                    <a:lnTo>
                      <a:pt x="924871" y="142221"/>
                    </a:lnTo>
                    <a:lnTo>
                      <a:pt x="928170" y="138892"/>
                    </a:lnTo>
                    <a:lnTo>
                      <a:pt x="931204" y="136621"/>
                    </a:lnTo>
                    <a:lnTo>
                      <a:pt x="935436" y="132647"/>
                    </a:lnTo>
                    <a:lnTo>
                      <a:pt x="936880" y="131615"/>
                    </a:lnTo>
                    <a:lnTo>
                      <a:pt x="938283" y="131228"/>
                    </a:lnTo>
                    <a:lnTo>
                      <a:pt x="939627" y="128738"/>
                    </a:lnTo>
                    <a:lnTo>
                      <a:pt x="941447" y="129222"/>
                    </a:lnTo>
                    <a:lnTo>
                      <a:pt x="943443" y="129890"/>
                    </a:lnTo>
                    <a:lnTo>
                      <a:pt x="947464" y="128710"/>
                    </a:lnTo>
                    <a:lnTo>
                      <a:pt x="949219" y="126320"/>
                    </a:lnTo>
                    <a:lnTo>
                      <a:pt x="952685" y="125668"/>
                    </a:lnTo>
                    <a:lnTo>
                      <a:pt x="954333" y="124802"/>
                    </a:lnTo>
                    <a:lnTo>
                      <a:pt x="954176" y="122555"/>
                    </a:lnTo>
                    <a:lnTo>
                      <a:pt x="955172" y="123202"/>
                    </a:lnTo>
                    <a:lnTo>
                      <a:pt x="956338" y="124571"/>
                    </a:lnTo>
                    <a:lnTo>
                      <a:pt x="955870" y="125818"/>
                    </a:lnTo>
                    <a:lnTo>
                      <a:pt x="953943" y="127127"/>
                    </a:lnTo>
                    <a:lnTo>
                      <a:pt x="952016" y="128616"/>
                    </a:lnTo>
                    <a:lnTo>
                      <a:pt x="949454" y="129825"/>
                    </a:lnTo>
                    <a:lnTo>
                      <a:pt x="947904" y="130155"/>
                    </a:lnTo>
                    <a:lnTo>
                      <a:pt x="945710" y="130920"/>
                    </a:lnTo>
                    <a:lnTo>
                      <a:pt x="943341" y="130874"/>
                    </a:lnTo>
                    <a:lnTo>
                      <a:pt x="941962" y="131922"/>
                    </a:lnTo>
                    <a:lnTo>
                      <a:pt x="942025" y="134435"/>
                    </a:lnTo>
                    <a:lnTo>
                      <a:pt x="942915" y="136516"/>
                    </a:lnTo>
                    <a:lnTo>
                      <a:pt x="944456" y="137083"/>
                    </a:lnTo>
                    <a:lnTo>
                      <a:pt x="946386" y="135415"/>
                    </a:lnTo>
                    <a:lnTo>
                      <a:pt x="948306" y="134734"/>
                    </a:lnTo>
                    <a:lnTo>
                      <a:pt x="950028" y="135484"/>
                    </a:lnTo>
                    <a:lnTo>
                      <a:pt x="951871" y="141346"/>
                    </a:lnTo>
                    <a:lnTo>
                      <a:pt x="953267" y="146571"/>
                    </a:lnTo>
                    <a:lnTo>
                      <a:pt x="956625" y="147171"/>
                    </a:lnTo>
                    <a:lnTo>
                      <a:pt x="955946" y="150832"/>
                    </a:lnTo>
                    <a:lnTo>
                      <a:pt x="955891" y="155490"/>
                    </a:lnTo>
                    <a:lnTo>
                      <a:pt x="956941" y="158824"/>
                    </a:lnTo>
                    <a:lnTo>
                      <a:pt x="959635" y="161226"/>
                    </a:lnTo>
                    <a:lnTo>
                      <a:pt x="960852" y="163287"/>
                    </a:lnTo>
                    <a:lnTo>
                      <a:pt x="964350" y="166932"/>
                    </a:lnTo>
                    <a:lnTo>
                      <a:pt x="965424" y="169501"/>
                    </a:lnTo>
                    <a:lnTo>
                      <a:pt x="966028" y="170473"/>
                    </a:lnTo>
                    <a:lnTo>
                      <a:pt x="969417" y="173012"/>
                    </a:lnTo>
                    <a:lnTo>
                      <a:pt x="973037" y="172909"/>
                    </a:lnTo>
                    <a:lnTo>
                      <a:pt x="976408" y="170997"/>
                    </a:lnTo>
                    <a:lnTo>
                      <a:pt x="979062" y="168089"/>
                    </a:lnTo>
                    <a:lnTo>
                      <a:pt x="978276" y="166861"/>
                    </a:lnTo>
                    <a:lnTo>
                      <a:pt x="977434" y="165892"/>
                    </a:lnTo>
                    <a:lnTo>
                      <a:pt x="974321" y="165065"/>
                    </a:lnTo>
                    <a:lnTo>
                      <a:pt x="972252" y="163323"/>
                    </a:lnTo>
                    <a:lnTo>
                      <a:pt x="970915" y="161237"/>
                    </a:lnTo>
                    <a:lnTo>
                      <a:pt x="968165" y="162977"/>
                    </a:lnTo>
                    <a:lnTo>
                      <a:pt x="969015" y="160395"/>
                    </a:lnTo>
                    <a:lnTo>
                      <a:pt x="972557" y="160642"/>
                    </a:lnTo>
                    <a:lnTo>
                      <a:pt x="974576" y="159068"/>
                    </a:lnTo>
                    <a:lnTo>
                      <a:pt x="978599" y="158070"/>
                    </a:lnTo>
                    <a:lnTo>
                      <a:pt x="981001" y="159097"/>
                    </a:lnTo>
                    <a:lnTo>
                      <a:pt x="984446" y="162087"/>
                    </a:lnTo>
                    <a:lnTo>
                      <a:pt x="986604" y="164586"/>
                    </a:lnTo>
                    <a:lnTo>
                      <a:pt x="989693" y="164736"/>
                    </a:lnTo>
                    <a:lnTo>
                      <a:pt x="993134" y="165969"/>
                    </a:lnTo>
                    <a:lnTo>
                      <a:pt x="996894" y="170974"/>
                    </a:lnTo>
                    <a:lnTo>
                      <a:pt x="999403" y="174522"/>
                    </a:lnTo>
                    <a:lnTo>
                      <a:pt x="1000243" y="178821"/>
                    </a:lnTo>
                    <a:lnTo>
                      <a:pt x="999381" y="182211"/>
                    </a:lnTo>
                    <a:lnTo>
                      <a:pt x="1002098" y="183161"/>
                    </a:lnTo>
                    <a:lnTo>
                      <a:pt x="1004740" y="181948"/>
                    </a:lnTo>
                    <a:lnTo>
                      <a:pt x="1006476" y="181939"/>
                    </a:lnTo>
                    <a:lnTo>
                      <a:pt x="1004880" y="184527"/>
                    </a:lnTo>
                    <a:lnTo>
                      <a:pt x="1003873" y="185336"/>
                    </a:lnTo>
                    <a:lnTo>
                      <a:pt x="1002927" y="185625"/>
                    </a:lnTo>
                    <a:lnTo>
                      <a:pt x="1001870" y="185786"/>
                    </a:lnTo>
                    <a:lnTo>
                      <a:pt x="999336" y="185797"/>
                    </a:lnTo>
                    <a:lnTo>
                      <a:pt x="996862" y="187273"/>
                    </a:lnTo>
                    <a:lnTo>
                      <a:pt x="990791" y="192980"/>
                    </a:lnTo>
                    <a:lnTo>
                      <a:pt x="982031" y="203204"/>
                    </a:lnTo>
                    <a:lnTo>
                      <a:pt x="980638" y="205508"/>
                    </a:lnTo>
                    <a:lnTo>
                      <a:pt x="979083" y="206373"/>
                    </a:lnTo>
                    <a:lnTo>
                      <a:pt x="978746" y="204215"/>
                    </a:lnTo>
                    <a:lnTo>
                      <a:pt x="980281" y="202109"/>
                    </a:lnTo>
                    <a:lnTo>
                      <a:pt x="982946" y="198940"/>
                    </a:lnTo>
                    <a:lnTo>
                      <a:pt x="983196" y="198310"/>
                    </a:lnTo>
                    <a:lnTo>
                      <a:pt x="983559" y="197016"/>
                    </a:lnTo>
                    <a:lnTo>
                      <a:pt x="983624" y="195599"/>
                    </a:lnTo>
                    <a:lnTo>
                      <a:pt x="983023" y="194490"/>
                    </a:lnTo>
                    <a:lnTo>
                      <a:pt x="981656" y="194144"/>
                    </a:lnTo>
                    <a:lnTo>
                      <a:pt x="980580" y="194775"/>
                    </a:lnTo>
                    <a:lnTo>
                      <a:pt x="979709" y="195693"/>
                    </a:lnTo>
                    <a:lnTo>
                      <a:pt x="979070" y="196147"/>
                    </a:lnTo>
                    <a:lnTo>
                      <a:pt x="975304" y="197872"/>
                    </a:lnTo>
                    <a:lnTo>
                      <a:pt x="974955" y="201993"/>
                    </a:lnTo>
                    <a:lnTo>
                      <a:pt x="975708" y="207116"/>
                    </a:lnTo>
                    <a:lnTo>
                      <a:pt x="977757" y="210562"/>
                    </a:lnTo>
                    <a:lnTo>
                      <a:pt x="975277" y="210396"/>
                    </a:lnTo>
                    <a:lnTo>
                      <a:pt x="974007" y="210981"/>
                    </a:lnTo>
                    <a:lnTo>
                      <a:pt x="970048" y="215738"/>
                    </a:lnTo>
                    <a:lnTo>
                      <a:pt x="967144" y="222737"/>
                    </a:lnTo>
                    <a:lnTo>
                      <a:pt x="969372" y="226280"/>
                    </a:lnTo>
                    <a:lnTo>
                      <a:pt x="968438" y="228148"/>
                    </a:lnTo>
                    <a:lnTo>
                      <a:pt x="965915" y="227051"/>
                    </a:lnTo>
                    <a:lnTo>
                      <a:pt x="960551" y="226573"/>
                    </a:lnTo>
                    <a:lnTo>
                      <a:pt x="958081" y="228123"/>
                    </a:lnTo>
                    <a:lnTo>
                      <a:pt x="957216" y="230502"/>
                    </a:lnTo>
                    <a:lnTo>
                      <a:pt x="958086" y="232733"/>
                    </a:lnTo>
                    <a:lnTo>
                      <a:pt x="959668" y="234448"/>
                    </a:lnTo>
                    <a:lnTo>
                      <a:pt x="959723" y="237339"/>
                    </a:lnTo>
                    <a:lnTo>
                      <a:pt x="959485" y="238606"/>
                    </a:lnTo>
                    <a:lnTo>
                      <a:pt x="959760" y="239968"/>
                    </a:lnTo>
                    <a:lnTo>
                      <a:pt x="959572" y="241435"/>
                    </a:lnTo>
                    <a:lnTo>
                      <a:pt x="958125" y="242914"/>
                    </a:lnTo>
                    <a:lnTo>
                      <a:pt x="956444" y="242991"/>
                    </a:lnTo>
                    <a:lnTo>
                      <a:pt x="955049" y="241906"/>
                    </a:lnTo>
                    <a:lnTo>
                      <a:pt x="954483" y="240005"/>
                    </a:lnTo>
                    <a:lnTo>
                      <a:pt x="954238" y="237986"/>
                    </a:lnTo>
                    <a:lnTo>
                      <a:pt x="953058" y="234455"/>
                    </a:lnTo>
                    <a:lnTo>
                      <a:pt x="952783" y="232926"/>
                    </a:lnTo>
                    <a:lnTo>
                      <a:pt x="952525" y="232263"/>
                    </a:lnTo>
                    <a:lnTo>
                      <a:pt x="951789" y="231860"/>
                    </a:lnTo>
                    <a:lnTo>
                      <a:pt x="950803" y="231661"/>
                    </a:lnTo>
                    <a:lnTo>
                      <a:pt x="949795" y="231586"/>
                    </a:lnTo>
                    <a:lnTo>
                      <a:pt x="948460" y="232183"/>
                    </a:lnTo>
                    <a:lnTo>
                      <a:pt x="947722" y="232990"/>
                    </a:lnTo>
                    <a:lnTo>
                      <a:pt x="947492" y="234835"/>
                    </a:lnTo>
                    <a:lnTo>
                      <a:pt x="948309" y="236186"/>
                    </a:lnTo>
                    <a:lnTo>
                      <a:pt x="948495" y="237937"/>
                    </a:lnTo>
                    <a:lnTo>
                      <a:pt x="948269" y="239371"/>
                    </a:lnTo>
                    <a:lnTo>
                      <a:pt x="945668" y="239425"/>
                    </a:lnTo>
                    <a:lnTo>
                      <a:pt x="943750" y="236187"/>
                    </a:lnTo>
                    <a:lnTo>
                      <a:pt x="941614" y="234388"/>
                    </a:lnTo>
                    <a:lnTo>
                      <a:pt x="940640" y="235285"/>
                    </a:lnTo>
                    <a:lnTo>
                      <a:pt x="940870" y="237647"/>
                    </a:lnTo>
                    <a:lnTo>
                      <a:pt x="941936" y="241968"/>
                    </a:lnTo>
                    <a:lnTo>
                      <a:pt x="942171" y="244111"/>
                    </a:lnTo>
                    <a:lnTo>
                      <a:pt x="942772" y="245188"/>
                    </a:lnTo>
                    <a:lnTo>
                      <a:pt x="947346" y="249107"/>
                    </a:lnTo>
                    <a:lnTo>
                      <a:pt x="949806" y="248046"/>
                    </a:lnTo>
                    <a:lnTo>
                      <a:pt x="949899" y="250531"/>
                    </a:lnTo>
                    <a:lnTo>
                      <a:pt x="949689" y="253301"/>
                    </a:lnTo>
                    <a:lnTo>
                      <a:pt x="951175" y="253189"/>
                    </a:lnTo>
                    <a:lnTo>
                      <a:pt x="952534" y="253240"/>
                    </a:lnTo>
                    <a:lnTo>
                      <a:pt x="958176" y="256804"/>
                    </a:lnTo>
                    <a:lnTo>
                      <a:pt x="961183" y="258957"/>
                    </a:lnTo>
                    <a:lnTo>
                      <a:pt x="961603" y="261660"/>
                    </a:lnTo>
                    <a:lnTo>
                      <a:pt x="963695" y="264246"/>
                    </a:lnTo>
                    <a:lnTo>
                      <a:pt x="963577" y="265636"/>
                    </a:lnTo>
                    <a:lnTo>
                      <a:pt x="962964" y="266498"/>
                    </a:lnTo>
                    <a:lnTo>
                      <a:pt x="961688" y="265864"/>
                    </a:lnTo>
                    <a:lnTo>
                      <a:pt x="960502" y="264793"/>
                    </a:lnTo>
                    <a:lnTo>
                      <a:pt x="960139" y="264284"/>
                    </a:lnTo>
                    <a:lnTo>
                      <a:pt x="959125" y="263301"/>
                    </a:lnTo>
                    <a:lnTo>
                      <a:pt x="958995" y="262484"/>
                    </a:lnTo>
                    <a:lnTo>
                      <a:pt x="958588" y="262099"/>
                    </a:lnTo>
                    <a:lnTo>
                      <a:pt x="956710" y="262369"/>
                    </a:lnTo>
                    <a:lnTo>
                      <a:pt x="954068" y="266375"/>
                    </a:lnTo>
                    <a:lnTo>
                      <a:pt x="951994" y="266028"/>
                    </a:lnTo>
                    <a:lnTo>
                      <a:pt x="951942" y="261925"/>
                    </a:lnTo>
                    <a:lnTo>
                      <a:pt x="950825" y="259852"/>
                    </a:lnTo>
                    <a:lnTo>
                      <a:pt x="948908" y="259564"/>
                    </a:lnTo>
                    <a:lnTo>
                      <a:pt x="948841" y="259855"/>
                    </a:lnTo>
                    <a:lnTo>
                      <a:pt x="948017" y="261140"/>
                    </a:lnTo>
                    <a:lnTo>
                      <a:pt x="947929" y="261389"/>
                    </a:lnTo>
                    <a:lnTo>
                      <a:pt x="947211" y="261299"/>
                    </a:lnTo>
                    <a:lnTo>
                      <a:pt x="946114" y="260336"/>
                    </a:lnTo>
                    <a:lnTo>
                      <a:pt x="945433" y="260384"/>
                    </a:lnTo>
                    <a:lnTo>
                      <a:pt x="943401" y="261153"/>
                    </a:lnTo>
                    <a:lnTo>
                      <a:pt x="942958" y="261790"/>
                    </a:lnTo>
                    <a:lnTo>
                      <a:pt x="942789" y="263413"/>
                    </a:lnTo>
                    <a:lnTo>
                      <a:pt x="943000" y="264357"/>
                    </a:lnTo>
                    <a:lnTo>
                      <a:pt x="943530" y="265359"/>
                    </a:lnTo>
                    <a:lnTo>
                      <a:pt x="944228" y="266157"/>
                    </a:lnTo>
                    <a:lnTo>
                      <a:pt x="944902" y="266485"/>
                    </a:lnTo>
                    <a:lnTo>
                      <a:pt x="946523" y="266793"/>
                    </a:lnTo>
                    <a:lnTo>
                      <a:pt x="946709" y="267465"/>
                    </a:lnTo>
                    <a:lnTo>
                      <a:pt x="946540" y="268316"/>
                    </a:lnTo>
                    <a:lnTo>
                      <a:pt x="947986" y="270877"/>
                    </a:lnTo>
                    <a:lnTo>
                      <a:pt x="952143" y="271989"/>
                    </a:lnTo>
                    <a:lnTo>
                      <a:pt x="948525" y="277554"/>
                    </a:lnTo>
                    <a:lnTo>
                      <a:pt x="947399" y="284304"/>
                    </a:lnTo>
                    <a:lnTo>
                      <a:pt x="945135" y="282723"/>
                    </a:lnTo>
                    <a:lnTo>
                      <a:pt x="942528" y="283393"/>
                    </a:lnTo>
                    <a:lnTo>
                      <a:pt x="941045" y="285623"/>
                    </a:lnTo>
                    <a:lnTo>
                      <a:pt x="940587" y="288886"/>
                    </a:lnTo>
                    <a:lnTo>
                      <a:pt x="940514" y="293454"/>
                    </a:lnTo>
                    <a:lnTo>
                      <a:pt x="939762" y="295326"/>
                    </a:lnTo>
                    <a:lnTo>
                      <a:pt x="937854" y="296339"/>
                    </a:lnTo>
                    <a:lnTo>
                      <a:pt x="937914" y="295098"/>
                    </a:lnTo>
                    <a:lnTo>
                      <a:pt x="937727" y="294030"/>
                    </a:lnTo>
                    <a:lnTo>
                      <a:pt x="937060" y="291939"/>
                    </a:lnTo>
                    <a:lnTo>
                      <a:pt x="936217" y="291920"/>
                    </a:lnTo>
                    <a:lnTo>
                      <a:pt x="935041" y="293345"/>
                    </a:lnTo>
                    <a:lnTo>
                      <a:pt x="930527" y="295080"/>
                    </a:lnTo>
                    <a:lnTo>
                      <a:pt x="929127" y="297903"/>
                    </a:lnTo>
                    <a:lnTo>
                      <a:pt x="926408" y="302124"/>
                    </a:lnTo>
                    <a:lnTo>
                      <a:pt x="924586" y="303708"/>
                    </a:lnTo>
                    <a:lnTo>
                      <a:pt x="923214" y="305123"/>
                    </a:lnTo>
                    <a:lnTo>
                      <a:pt x="921760" y="304892"/>
                    </a:lnTo>
                    <a:lnTo>
                      <a:pt x="921985" y="303663"/>
                    </a:lnTo>
                    <a:lnTo>
                      <a:pt x="920637" y="303331"/>
                    </a:lnTo>
                    <a:lnTo>
                      <a:pt x="920553" y="301788"/>
                    </a:lnTo>
                    <a:lnTo>
                      <a:pt x="923562" y="299976"/>
                    </a:lnTo>
                    <a:lnTo>
                      <a:pt x="923198" y="298546"/>
                    </a:lnTo>
                    <a:lnTo>
                      <a:pt x="922386" y="297094"/>
                    </a:lnTo>
                    <a:lnTo>
                      <a:pt x="922715" y="295764"/>
                    </a:lnTo>
                    <a:lnTo>
                      <a:pt x="924483" y="295795"/>
                    </a:lnTo>
                    <a:lnTo>
                      <a:pt x="926241" y="296648"/>
                    </a:lnTo>
                    <a:lnTo>
                      <a:pt x="928338" y="295452"/>
                    </a:lnTo>
                    <a:lnTo>
                      <a:pt x="929164" y="292968"/>
                    </a:lnTo>
                    <a:lnTo>
                      <a:pt x="928393" y="291345"/>
                    </a:lnTo>
                    <a:lnTo>
                      <a:pt x="926551" y="288951"/>
                    </a:lnTo>
                    <a:lnTo>
                      <a:pt x="927120" y="285164"/>
                    </a:lnTo>
                    <a:lnTo>
                      <a:pt x="926311" y="283302"/>
                    </a:lnTo>
                    <a:lnTo>
                      <a:pt x="926894" y="276236"/>
                    </a:lnTo>
                    <a:lnTo>
                      <a:pt x="927386" y="272365"/>
                    </a:lnTo>
                    <a:lnTo>
                      <a:pt x="926635" y="271035"/>
                    </a:lnTo>
                    <a:lnTo>
                      <a:pt x="923876" y="269918"/>
                    </a:lnTo>
                    <a:lnTo>
                      <a:pt x="922523" y="269893"/>
                    </a:lnTo>
                    <a:lnTo>
                      <a:pt x="920700" y="271932"/>
                    </a:lnTo>
                    <a:lnTo>
                      <a:pt x="919603" y="273578"/>
                    </a:lnTo>
                    <a:lnTo>
                      <a:pt x="918812" y="275471"/>
                    </a:lnTo>
                    <a:lnTo>
                      <a:pt x="918997" y="277424"/>
                    </a:lnTo>
                    <a:lnTo>
                      <a:pt x="920873" y="279395"/>
                    </a:lnTo>
                    <a:lnTo>
                      <a:pt x="919673" y="281542"/>
                    </a:lnTo>
                    <a:lnTo>
                      <a:pt x="919646" y="283594"/>
                    </a:lnTo>
                    <a:lnTo>
                      <a:pt x="919199" y="284682"/>
                    </a:lnTo>
                    <a:lnTo>
                      <a:pt x="916878" y="285009"/>
                    </a:lnTo>
                    <a:lnTo>
                      <a:pt x="914790" y="284288"/>
                    </a:lnTo>
                    <a:lnTo>
                      <a:pt x="913276" y="280271"/>
                    </a:lnTo>
                    <a:lnTo>
                      <a:pt x="911793" y="280282"/>
                    </a:lnTo>
                    <a:lnTo>
                      <a:pt x="910294" y="281420"/>
                    </a:lnTo>
                    <a:lnTo>
                      <a:pt x="909593" y="282919"/>
                    </a:lnTo>
                    <a:lnTo>
                      <a:pt x="910106" y="284995"/>
                    </a:lnTo>
                    <a:lnTo>
                      <a:pt x="911013" y="287048"/>
                    </a:lnTo>
                    <a:lnTo>
                      <a:pt x="911171" y="288909"/>
                    </a:lnTo>
                    <a:lnTo>
                      <a:pt x="909481" y="290398"/>
                    </a:lnTo>
                    <a:lnTo>
                      <a:pt x="908566" y="289690"/>
                    </a:lnTo>
                    <a:lnTo>
                      <a:pt x="907669" y="289818"/>
                    </a:lnTo>
                    <a:lnTo>
                      <a:pt x="907008" y="290682"/>
                    </a:lnTo>
                    <a:lnTo>
                      <a:pt x="906790" y="292096"/>
                    </a:lnTo>
                    <a:lnTo>
                      <a:pt x="906802" y="291303"/>
                    </a:lnTo>
                    <a:lnTo>
                      <a:pt x="906259" y="293306"/>
                    </a:lnTo>
                    <a:lnTo>
                      <a:pt x="904587" y="293680"/>
                    </a:lnTo>
                    <a:lnTo>
                      <a:pt x="902508" y="293680"/>
                    </a:lnTo>
                    <a:lnTo>
                      <a:pt x="900081" y="297128"/>
                    </a:lnTo>
                    <a:lnTo>
                      <a:pt x="898767" y="294022"/>
                    </a:lnTo>
                    <a:lnTo>
                      <a:pt x="897673" y="289892"/>
                    </a:lnTo>
                    <a:lnTo>
                      <a:pt x="900045" y="285534"/>
                    </a:lnTo>
                    <a:lnTo>
                      <a:pt x="900031" y="282258"/>
                    </a:lnTo>
                    <a:lnTo>
                      <a:pt x="898954" y="279076"/>
                    </a:lnTo>
                    <a:lnTo>
                      <a:pt x="897550" y="279423"/>
                    </a:lnTo>
                    <a:lnTo>
                      <a:pt x="893369" y="283653"/>
                    </a:lnTo>
                    <a:lnTo>
                      <a:pt x="891003" y="288856"/>
                    </a:lnTo>
                    <a:lnTo>
                      <a:pt x="890948" y="292763"/>
                    </a:lnTo>
                    <a:lnTo>
                      <a:pt x="889799" y="292847"/>
                    </a:lnTo>
                    <a:lnTo>
                      <a:pt x="888196" y="291751"/>
                    </a:lnTo>
                    <a:lnTo>
                      <a:pt x="887482" y="292009"/>
                    </a:lnTo>
                    <a:lnTo>
                      <a:pt x="886856" y="292665"/>
                    </a:lnTo>
                    <a:lnTo>
                      <a:pt x="886694" y="294613"/>
                    </a:lnTo>
                    <a:lnTo>
                      <a:pt x="887453" y="300700"/>
                    </a:lnTo>
                    <a:lnTo>
                      <a:pt x="886708" y="303159"/>
                    </a:lnTo>
                    <a:lnTo>
                      <a:pt x="885845" y="303142"/>
                    </a:lnTo>
                    <a:lnTo>
                      <a:pt x="885026" y="299934"/>
                    </a:lnTo>
                    <a:lnTo>
                      <a:pt x="884714" y="296464"/>
                    </a:lnTo>
                    <a:lnTo>
                      <a:pt x="883932" y="293444"/>
                    </a:lnTo>
                    <a:lnTo>
                      <a:pt x="881170" y="290689"/>
                    </a:lnTo>
                    <a:lnTo>
                      <a:pt x="879030" y="291147"/>
                    </a:lnTo>
                    <a:lnTo>
                      <a:pt x="877255" y="292726"/>
                    </a:lnTo>
                    <a:lnTo>
                      <a:pt x="875937" y="298276"/>
                    </a:lnTo>
                    <a:lnTo>
                      <a:pt x="874539" y="299863"/>
                    </a:lnTo>
                    <a:lnTo>
                      <a:pt x="873962" y="296701"/>
                    </a:lnTo>
                    <a:lnTo>
                      <a:pt x="872828" y="295745"/>
                    </a:lnTo>
                    <a:lnTo>
                      <a:pt x="870428" y="297066"/>
                    </a:lnTo>
                    <a:lnTo>
                      <a:pt x="868771" y="299267"/>
                    </a:lnTo>
                    <a:lnTo>
                      <a:pt x="868241" y="301612"/>
                    </a:lnTo>
                    <a:lnTo>
                      <a:pt x="865194" y="304532"/>
                    </a:lnTo>
                    <a:lnTo>
                      <a:pt x="865131" y="309858"/>
                    </a:lnTo>
                    <a:lnTo>
                      <a:pt x="868837" y="310798"/>
                    </a:lnTo>
                    <a:lnTo>
                      <a:pt x="869847" y="311249"/>
                    </a:lnTo>
                    <a:lnTo>
                      <a:pt x="870398" y="312382"/>
                    </a:lnTo>
                    <a:lnTo>
                      <a:pt x="870489" y="313954"/>
                    </a:lnTo>
                    <a:lnTo>
                      <a:pt x="869229" y="314602"/>
                    </a:lnTo>
                    <a:lnTo>
                      <a:pt x="870003" y="316076"/>
                    </a:lnTo>
                    <a:lnTo>
                      <a:pt x="871733" y="316319"/>
                    </a:lnTo>
                    <a:lnTo>
                      <a:pt x="874654" y="316164"/>
                    </a:lnTo>
                    <a:lnTo>
                      <a:pt x="875302" y="316176"/>
                    </a:lnTo>
                    <a:lnTo>
                      <a:pt x="875892" y="317536"/>
                    </a:lnTo>
                    <a:lnTo>
                      <a:pt x="875644" y="318877"/>
                    </a:lnTo>
                    <a:lnTo>
                      <a:pt x="875242" y="320537"/>
                    </a:lnTo>
                    <a:lnTo>
                      <a:pt x="872874" y="320149"/>
                    </a:lnTo>
                    <a:lnTo>
                      <a:pt x="871725" y="320702"/>
                    </a:lnTo>
                    <a:lnTo>
                      <a:pt x="869568" y="322350"/>
                    </a:lnTo>
                    <a:lnTo>
                      <a:pt x="867032" y="318931"/>
                    </a:lnTo>
                    <a:lnTo>
                      <a:pt x="864659" y="317900"/>
                    </a:lnTo>
                    <a:lnTo>
                      <a:pt x="862137" y="318849"/>
                    </a:lnTo>
                    <a:lnTo>
                      <a:pt x="861361" y="321162"/>
                    </a:lnTo>
                    <a:lnTo>
                      <a:pt x="862110" y="324274"/>
                    </a:lnTo>
                    <a:lnTo>
                      <a:pt x="862069" y="327394"/>
                    </a:lnTo>
                    <a:lnTo>
                      <a:pt x="863068" y="331941"/>
                    </a:lnTo>
                    <a:lnTo>
                      <a:pt x="862925" y="333441"/>
                    </a:lnTo>
                    <a:lnTo>
                      <a:pt x="862360" y="334183"/>
                    </a:lnTo>
                    <a:lnTo>
                      <a:pt x="861522" y="334711"/>
                    </a:lnTo>
                    <a:lnTo>
                      <a:pt x="860680" y="335447"/>
                    </a:lnTo>
                    <a:lnTo>
                      <a:pt x="860231" y="336827"/>
                    </a:lnTo>
                    <a:lnTo>
                      <a:pt x="859866" y="339627"/>
                    </a:lnTo>
                    <a:lnTo>
                      <a:pt x="860845" y="341627"/>
                    </a:lnTo>
                    <a:lnTo>
                      <a:pt x="863044" y="346497"/>
                    </a:lnTo>
                    <a:lnTo>
                      <a:pt x="864780" y="348260"/>
                    </a:lnTo>
                    <a:lnTo>
                      <a:pt x="868785" y="346687"/>
                    </a:lnTo>
                    <a:lnTo>
                      <a:pt x="869054" y="347267"/>
                    </a:lnTo>
                    <a:lnTo>
                      <a:pt x="869496" y="348736"/>
                    </a:lnTo>
                    <a:lnTo>
                      <a:pt x="869610" y="349406"/>
                    </a:lnTo>
                    <a:lnTo>
                      <a:pt x="865882" y="350987"/>
                    </a:lnTo>
                    <a:lnTo>
                      <a:pt x="864957" y="354269"/>
                    </a:lnTo>
                    <a:lnTo>
                      <a:pt x="866760" y="357538"/>
                    </a:lnTo>
                    <a:lnTo>
                      <a:pt x="871202" y="359070"/>
                    </a:lnTo>
                    <a:lnTo>
                      <a:pt x="875390" y="358135"/>
                    </a:lnTo>
                    <a:lnTo>
                      <a:pt x="878791" y="355672"/>
                    </a:lnTo>
                    <a:lnTo>
                      <a:pt x="883463" y="349665"/>
                    </a:lnTo>
                    <a:lnTo>
                      <a:pt x="883880" y="348534"/>
                    </a:lnTo>
                    <a:lnTo>
                      <a:pt x="883860" y="347720"/>
                    </a:lnTo>
                    <a:lnTo>
                      <a:pt x="884055" y="347024"/>
                    </a:lnTo>
                    <a:lnTo>
                      <a:pt x="885237" y="346191"/>
                    </a:lnTo>
                    <a:lnTo>
                      <a:pt x="886337" y="345982"/>
                    </a:lnTo>
                    <a:lnTo>
                      <a:pt x="887361" y="346211"/>
                    </a:lnTo>
                    <a:lnTo>
                      <a:pt x="888217" y="346666"/>
                    </a:lnTo>
                    <a:lnTo>
                      <a:pt x="888735" y="347062"/>
                    </a:lnTo>
                    <a:lnTo>
                      <a:pt x="889150" y="348187"/>
                    </a:lnTo>
                    <a:lnTo>
                      <a:pt x="888365" y="349257"/>
                    </a:lnTo>
                    <a:lnTo>
                      <a:pt x="886025" y="351394"/>
                    </a:lnTo>
                    <a:lnTo>
                      <a:pt x="885210" y="353059"/>
                    </a:lnTo>
                    <a:lnTo>
                      <a:pt x="883326" y="359297"/>
                    </a:lnTo>
                    <a:lnTo>
                      <a:pt x="879701" y="365366"/>
                    </a:lnTo>
                    <a:lnTo>
                      <a:pt x="880667" y="366690"/>
                    </a:lnTo>
                    <a:lnTo>
                      <a:pt x="880642" y="368453"/>
                    </a:lnTo>
                    <a:lnTo>
                      <a:pt x="879614" y="371566"/>
                    </a:lnTo>
                    <a:lnTo>
                      <a:pt x="879205" y="372153"/>
                    </a:lnTo>
                    <a:lnTo>
                      <a:pt x="878633" y="372644"/>
                    </a:lnTo>
                    <a:lnTo>
                      <a:pt x="878090" y="373364"/>
                    </a:lnTo>
                    <a:lnTo>
                      <a:pt x="877867" y="374655"/>
                    </a:lnTo>
                    <a:lnTo>
                      <a:pt x="877959" y="377674"/>
                    </a:lnTo>
                    <a:lnTo>
                      <a:pt x="877812" y="378548"/>
                    </a:lnTo>
                    <a:lnTo>
                      <a:pt x="874379" y="382942"/>
                    </a:lnTo>
                    <a:lnTo>
                      <a:pt x="869111" y="385904"/>
                    </a:lnTo>
                    <a:lnTo>
                      <a:pt x="866311" y="408459"/>
                    </a:lnTo>
                    <a:lnTo>
                      <a:pt x="866974" y="416094"/>
                    </a:lnTo>
                    <a:lnTo>
                      <a:pt x="864527" y="415319"/>
                    </a:lnTo>
                    <a:lnTo>
                      <a:pt x="861975" y="415596"/>
                    </a:lnTo>
                    <a:lnTo>
                      <a:pt x="859964" y="416688"/>
                    </a:lnTo>
                    <a:lnTo>
                      <a:pt x="859145" y="418229"/>
                    </a:lnTo>
                    <a:lnTo>
                      <a:pt x="858447" y="419011"/>
                    </a:lnTo>
                    <a:lnTo>
                      <a:pt x="855493" y="419522"/>
                    </a:lnTo>
                    <a:lnTo>
                      <a:pt x="854824" y="419907"/>
                    </a:lnTo>
                    <a:lnTo>
                      <a:pt x="854240" y="419897"/>
                    </a:lnTo>
                    <a:lnTo>
                      <a:pt x="851792" y="421650"/>
                    </a:lnTo>
                    <a:lnTo>
                      <a:pt x="851428" y="422020"/>
                    </a:lnTo>
                    <a:lnTo>
                      <a:pt x="847954" y="424759"/>
                    </a:lnTo>
                    <a:lnTo>
                      <a:pt x="844759" y="428902"/>
                    </a:lnTo>
                    <a:lnTo>
                      <a:pt x="837189" y="442644"/>
                    </a:lnTo>
                    <a:lnTo>
                      <a:pt x="836204" y="445334"/>
                    </a:lnTo>
                    <a:lnTo>
                      <a:pt x="833991" y="446480"/>
                    </a:lnTo>
                    <a:lnTo>
                      <a:pt x="830789" y="445797"/>
                    </a:lnTo>
                    <a:lnTo>
                      <a:pt x="828835" y="448460"/>
                    </a:lnTo>
                    <a:lnTo>
                      <a:pt x="821809" y="460300"/>
                    </a:lnTo>
                    <a:lnTo>
                      <a:pt x="818950" y="464798"/>
                    </a:lnTo>
                    <a:lnTo>
                      <a:pt x="817090" y="469313"/>
                    </a:lnTo>
                    <a:lnTo>
                      <a:pt x="817634" y="473821"/>
                    </a:lnTo>
                    <a:lnTo>
                      <a:pt x="815208" y="475215"/>
                    </a:lnTo>
                    <a:lnTo>
                      <a:pt x="812173" y="476213"/>
                    </a:lnTo>
                    <a:lnTo>
                      <a:pt x="808945" y="478065"/>
                    </a:lnTo>
                    <a:lnTo>
                      <a:pt x="807619" y="479873"/>
                    </a:lnTo>
                    <a:lnTo>
                      <a:pt x="807191" y="481444"/>
                    </a:lnTo>
                    <a:lnTo>
                      <a:pt x="806425" y="482519"/>
                    </a:lnTo>
                    <a:lnTo>
                      <a:pt x="804156" y="482767"/>
                    </a:lnTo>
                    <a:lnTo>
                      <a:pt x="802661" y="482253"/>
                    </a:lnTo>
                    <a:lnTo>
                      <a:pt x="801016" y="481477"/>
                    </a:lnTo>
                    <a:lnTo>
                      <a:pt x="799435" y="481349"/>
                    </a:lnTo>
                    <a:lnTo>
                      <a:pt x="798155" y="482678"/>
                    </a:lnTo>
                    <a:lnTo>
                      <a:pt x="800141" y="483073"/>
                    </a:lnTo>
                    <a:lnTo>
                      <a:pt x="801027" y="484914"/>
                    </a:lnTo>
                    <a:lnTo>
                      <a:pt x="801504" y="489810"/>
                    </a:lnTo>
                    <a:lnTo>
                      <a:pt x="802510" y="494433"/>
                    </a:lnTo>
                    <a:lnTo>
                      <a:pt x="807846" y="507657"/>
                    </a:lnTo>
                    <a:lnTo>
                      <a:pt x="810529" y="511773"/>
                    </a:lnTo>
                    <a:lnTo>
                      <a:pt x="820630" y="521064"/>
                    </a:lnTo>
                    <a:lnTo>
                      <a:pt x="824353" y="523276"/>
                    </a:lnTo>
                    <a:lnTo>
                      <a:pt x="828614" y="524662"/>
                    </a:lnTo>
                    <a:lnTo>
                      <a:pt x="829930" y="524600"/>
                    </a:lnTo>
                    <a:lnTo>
                      <a:pt x="832433" y="523931"/>
                    </a:lnTo>
                    <a:lnTo>
                      <a:pt x="833306" y="524259"/>
                    </a:lnTo>
                    <a:lnTo>
                      <a:pt x="835406" y="527335"/>
                    </a:lnTo>
                    <a:lnTo>
                      <a:pt x="838844" y="530058"/>
                    </a:lnTo>
                    <a:lnTo>
                      <a:pt x="840262" y="531461"/>
                    </a:lnTo>
                    <a:lnTo>
                      <a:pt x="841312" y="533643"/>
                    </a:lnTo>
                    <a:lnTo>
                      <a:pt x="843663" y="533056"/>
                    </a:lnTo>
                    <a:lnTo>
                      <a:pt x="846494" y="533857"/>
                    </a:lnTo>
                    <a:lnTo>
                      <a:pt x="848906" y="535352"/>
                    </a:lnTo>
                    <a:lnTo>
                      <a:pt x="849885" y="536812"/>
                    </a:lnTo>
                    <a:lnTo>
                      <a:pt x="851082" y="537951"/>
                    </a:lnTo>
                    <a:lnTo>
                      <a:pt x="859142" y="541858"/>
                    </a:lnTo>
                    <a:lnTo>
                      <a:pt x="862468" y="544981"/>
                    </a:lnTo>
                    <a:lnTo>
                      <a:pt x="866191" y="549440"/>
                    </a:lnTo>
                    <a:lnTo>
                      <a:pt x="870316" y="553426"/>
                    </a:lnTo>
                    <a:lnTo>
                      <a:pt x="874868" y="555227"/>
                    </a:lnTo>
                    <a:lnTo>
                      <a:pt x="876712" y="555722"/>
                    </a:lnTo>
                    <a:lnTo>
                      <a:pt x="881719" y="558432"/>
                    </a:lnTo>
                    <a:lnTo>
                      <a:pt x="883802" y="559936"/>
                    </a:lnTo>
                    <a:lnTo>
                      <a:pt x="887542" y="563459"/>
                    </a:lnTo>
                    <a:lnTo>
                      <a:pt x="888848" y="564426"/>
                    </a:lnTo>
                    <a:lnTo>
                      <a:pt x="890224" y="565018"/>
                    </a:lnTo>
                    <a:lnTo>
                      <a:pt x="893220" y="565872"/>
                    </a:lnTo>
                    <a:lnTo>
                      <a:pt x="896846" y="568810"/>
                    </a:lnTo>
                    <a:lnTo>
                      <a:pt x="901844" y="571045"/>
                    </a:lnTo>
                    <a:lnTo>
                      <a:pt x="904136" y="572619"/>
                    </a:lnTo>
                    <a:lnTo>
                      <a:pt x="905670" y="574010"/>
                    </a:lnTo>
                    <a:lnTo>
                      <a:pt x="906035" y="574645"/>
                    </a:lnTo>
                    <a:lnTo>
                      <a:pt x="908091" y="580700"/>
                    </a:lnTo>
                    <a:lnTo>
                      <a:pt x="909254" y="590251"/>
                    </a:lnTo>
                    <a:lnTo>
                      <a:pt x="909884" y="592125"/>
                    </a:lnTo>
                    <a:lnTo>
                      <a:pt x="911261" y="593629"/>
                    </a:lnTo>
                    <a:lnTo>
                      <a:pt x="916976" y="598048"/>
                    </a:lnTo>
                    <a:lnTo>
                      <a:pt x="919149" y="599308"/>
                    </a:lnTo>
                    <a:lnTo>
                      <a:pt x="925059" y="599876"/>
                    </a:lnTo>
                    <a:lnTo>
                      <a:pt x="927629" y="600477"/>
                    </a:lnTo>
                    <a:lnTo>
                      <a:pt x="933935" y="607394"/>
                    </a:lnTo>
                    <a:lnTo>
                      <a:pt x="937114" y="609495"/>
                    </a:lnTo>
                    <a:lnTo>
                      <a:pt x="938978" y="611431"/>
                    </a:lnTo>
                    <a:lnTo>
                      <a:pt x="941381" y="613316"/>
                    </a:lnTo>
                    <a:lnTo>
                      <a:pt x="944504" y="614036"/>
                    </a:lnTo>
                    <a:lnTo>
                      <a:pt x="945627" y="613581"/>
                    </a:lnTo>
                    <a:lnTo>
                      <a:pt x="946872" y="612752"/>
                    </a:lnTo>
                    <a:lnTo>
                      <a:pt x="948210" y="612197"/>
                    </a:lnTo>
                    <a:lnTo>
                      <a:pt x="949648" y="612461"/>
                    </a:lnTo>
                    <a:lnTo>
                      <a:pt x="950097" y="613392"/>
                    </a:lnTo>
                    <a:lnTo>
                      <a:pt x="950998" y="616855"/>
                    </a:lnTo>
                    <a:lnTo>
                      <a:pt x="951704" y="618137"/>
                    </a:lnTo>
                    <a:lnTo>
                      <a:pt x="957375" y="622528"/>
                    </a:lnTo>
                    <a:lnTo>
                      <a:pt x="958869" y="624018"/>
                    </a:lnTo>
                    <a:lnTo>
                      <a:pt x="962988" y="630320"/>
                    </a:lnTo>
                    <a:lnTo>
                      <a:pt x="964299" y="631241"/>
                    </a:lnTo>
                    <a:lnTo>
                      <a:pt x="965253" y="632290"/>
                    </a:lnTo>
                    <a:lnTo>
                      <a:pt x="964589" y="634575"/>
                    </a:lnTo>
                    <a:lnTo>
                      <a:pt x="963394" y="637172"/>
                    </a:lnTo>
                    <a:lnTo>
                      <a:pt x="962841" y="639041"/>
                    </a:lnTo>
                    <a:lnTo>
                      <a:pt x="964158" y="641741"/>
                    </a:lnTo>
                    <a:lnTo>
                      <a:pt x="966462" y="642132"/>
                    </a:lnTo>
                    <a:lnTo>
                      <a:pt x="968706" y="640890"/>
                    </a:lnTo>
                    <a:lnTo>
                      <a:pt x="969720" y="638801"/>
                    </a:lnTo>
                    <a:lnTo>
                      <a:pt x="970761" y="637383"/>
                    </a:lnTo>
                    <a:lnTo>
                      <a:pt x="973133" y="637400"/>
                    </a:lnTo>
                    <a:lnTo>
                      <a:pt x="978239" y="638615"/>
                    </a:lnTo>
                    <a:lnTo>
                      <a:pt x="982174" y="638526"/>
                    </a:lnTo>
                    <a:lnTo>
                      <a:pt x="983407" y="638746"/>
                    </a:lnTo>
                    <a:lnTo>
                      <a:pt x="984608" y="639519"/>
                    </a:lnTo>
                    <a:lnTo>
                      <a:pt x="987073" y="641873"/>
                    </a:lnTo>
                    <a:lnTo>
                      <a:pt x="987926" y="642366"/>
                    </a:lnTo>
                    <a:lnTo>
                      <a:pt x="990301" y="642228"/>
                    </a:lnTo>
                    <a:lnTo>
                      <a:pt x="990347" y="641455"/>
                    </a:lnTo>
                    <a:lnTo>
                      <a:pt x="989934" y="639833"/>
                    </a:lnTo>
                    <a:lnTo>
                      <a:pt x="990940" y="637181"/>
                    </a:lnTo>
                    <a:lnTo>
                      <a:pt x="992558" y="635967"/>
                    </a:lnTo>
                    <a:lnTo>
                      <a:pt x="997657" y="633578"/>
                    </a:lnTo>
                    <a:lnTo>
                      <a:pt x="998745" y="633387"/>
                    </a:lnTo>
                    <a:lnTo>
                      <a:pt x="1000689" y="636995"/>
                    </a:lnTo>
                    <a:lnTo>
                      <a:pt x="1005318" y="641031"/>
                    </a:lnTo>
                    <a:lnTo>
                      <a:pt x="1010783" y="644316"/>
                    </a:lnTo>
                    <a:lnTo>
                      <a:pt x="1016277" y="646160"/>
                    </a:lnTo>
                    <a:lnTo>
                      <a:pt x="1018587" y="648044"/>
                    </a:lnTo>
                    <a:lnTo>
                      <a:pt x="1019419" y="648475"/>
                    </a:lnTo>
                    <a:lnTo>
                      <a:pt x="1021785" y="648739"/>
                    </a:lnTo>
                    <a:lnTo>
                      <a:pt x="1022963" y="649075"/>
                    </a:lnTo>
                    <a:lnTo>
                      <a:pt x="1024077" y="649556"/>
                    </a:lnTo>
                    <a:lnTo>
                      <a:pt x="1030475" y="654359"/>
                    </a:lnTo>
                    <a:lnTo>
                      <a:pt x="1031606" y="655438"/>
                    </a:lnTo>
                    <a:lnTo>
                      <a:pt x="1032249" y="657005"/>
                    </a:lnTo>
                    <a:lnTo>
                      <a:pt x="1035490" y="661094"/>
                    </a:lnTo>
                    <a:lnTo>
                      <a:pt x="1043974" y="667805"/>
                    </a:lnTo>
                    <a:lnTo>
                      <a:pt x="1046282" y="668709"/>
                    </a:lnTo>
                    <a:lnTo>
                      <a:pt x="1049107" y="668718"/>
                    </a:lnTo>
                    <a:lnTo>
                      <a:pt x="1050404" y="669101"/>
                    </a:lnTo>
                    <a:lnTo>
                      <a:pt x="1050957" y="670122"/>
                    </a:lnTo>
                    <a:lnTo>
                      <a:pt x="1051420" y="671497"/>
                    </a:lnTo>
                    <a:lnTo>
                      <a:pt x="1052620" y="671741"/>
                    </a:lnTo>
                    <a:lnTo>
                      <a:pt x="1053991" y="671551"/>
                    </a:lnTo>
                    <a:lnTo>
                      <a:pt x="1055083" y="671594"/>
                    </a:lnTo>
                    <a:lnTo>
                      <a:pt x="1057990" y="674517"/>
                    </a:lnTo>
                    <a:lnTo>
                      <a:pt x="1059249" y="675234"/>
                    </a:lnTo>
                    <a:lnTo>
                      <a:pt x="1060742" y="675405"/>
                    </a:lnTo>
                    <a:lnTo>
                      <a:pt x="1063471" y="674722"/>
                    </a:lnTo>
                    <a:lnTo>
                      <a:pt x="1064823" y="674522"/>
                    </a:lnTo>
                    <a:lnTo>
                      <a:pt x="1067353" y="674902"/>
                    </a:lnTo>
                    <a:lnTo>
                      <a:pt x="1080954" y="680386"/>
                    </a:lnTo>
                    <a:lnTo>
                      <a:pt x="1084479" y="683049"/>
                    </a:lnTo>
                    <a:lnTo>
                      <a:pt x="1089463" y="684829"/>
                    </a:lnTo>
                    <a:lnTo>
                      <a:pt x="1091408" y="685958"/>
                    </a:lnTo>
                    <a:lnTo>
                      <a:pt x="1095465" y="692630"/>
                    </a:lnTo>
                    <a:lnTo>
                      <a:pt x="1095981" y="694636"/>
                    </a:lnTo>
                    <a:lnTo>
                      <a:pt x="1103163" y="705432"/>
                    </a:lnTo>
                    <a:lnTo>
                      <a:pt x="1103670" y="706925"/>
                    </a:lnTo>
                    <a:lnTo>
                      <a:pt x="1105785" y="710219"/>
                    </a:lnTo>
                    <a:lnTo>
                      <a:pt x="1111353" y="715616"/>
                    </a:lnTo>
                    <a:lnTo>
                      <a:pt x="1115843" y="719995"/>
                    </a:lnTo>
                    <a:lnTo>
                      <a:pt x="1121961" y="724200"/>
                    </a:lnTo>
                    <a:lnTo>
                      <a:pt x="1121963" y="724201"/>
                    </a:lnTo>
                    <a:lnTo>
                      <a:pt x="1121918" y="725851"/>
                    </a:lnTo>
                    <a:lnTo>
                      <a:pt x="1120883" y="763800"/>
                    </a:lnTo>
                    <a:lnTo>
                      <a:pt x="1119837" y="801770"/>
                    </a:lnTo>
                    <a:lnTo>
                      <a:pt x="1118780" y="839741"/>
                    </a:lnTo>
                    <a:lnTo>
                      <a:pt x="1117711" y="877719"/>
                    </a:lnTo>
                    <a:lnTo>
                      <a:pt x="1116632" y="915698"/>
                    </a:lnTo>
                    <a:lnTo>
                      <a:pt x="1115541" y="953697"/>
                    </a:lnTo>
                    <a:lnTo>
                      <a:pt x="1114438" y="991703"/>
                    </a:lnTo>
                    <a:lnTo>
                      <a:pt x="1113326" y="1029702"/>
                    </a:lnTo>
                    <a:lnTo>
                      <a:pt x="1112202" y="1067706"/>
                    </a:lnTo>
                    <a:lnTo>
                      <a:pt x="1111066" y="1105731"/>
                    </a:lnTo>
                    <a:lnTo>
                      <a:pt x="1109920" y="1143760"/>
                    </a:lnTo>
                    <a:lnTo>
                      <a:pt x="1108762" y="1181782"/>
                    </a:lnTo>
                    <a:lnTo>
                      <a:pt x="1107594" y="1219809"/>
                    </a:lnTo>
                    <a:lnTo>
                      <a:pt x="1106414" y="1257841"/>
                    </a:lnTo>
                    <a:lnTo>
                      <a:pt x="1105224" y="1295884"/>
                    </a:lnTo>
                    <a:lnTo>
                      <a:pt x="1104022" y="1333931"/>
                    </a:lnTo>
                    <a:lnTo>
                      <a:pt x="1102809" y="1371989"/>
                    </a:lnTo>
                    <a:lnTo>
                      <a:pt x="1101585" y="1410038"/>
                    </a:lnTo>
                    <a:lnTo>
                      <a:pt x="1100350" y="1448097"/>
                    </a:lnTo>
                    <a:lnTo>
                      <a:pt x="1099105" y="1486153"/>
                    </a:lnTo>
                    <a:lnTo>
                      <a:pt x="1097848" y="1524212"/>
                    </a:lnTo>
                    <a:lnTo>
                      <a:pt x="1096581" y="1562286"/>
                    </a:lnTo>
                    <a:lnTo>
                      <a:pt x="1095302" y="1600364"/>
                    </a:lnTo>
                    <a:lnTo>
                      <a:pt x="1094012" y="1638431"/>
                    </a:lnTo>
                    <a:lnTo>
                      <a:pt x="1092711" y="1676499"/>
                    </a:lnTo>
                    <a:lnTo>
                      <a:pt x="1091399" y="1714583"/>
                    </a:lnTo>
                    <a:lnTo>
                      <a:pt x="1090077" y="1752668"/>
                    </a:lnTo>
                    <a:lnTo>
                      <a:pt x="1088743" y="1790741"/>
                    </a:lnTo>
                    <a:lnTo>
                      <a:pt x="1087399" y="1828815"/>
                    </a:lnTo>
                    <a:lnTo>
                      <a:pt x="1086044" y="1866904"/>
                    </a:lnTo>
                    <a:lnTo>
                      <a:pt x="1084677" y="1904993"/>
                    </a:lnTo>
                    <a:lnTo>
                      <a:pt x="1083300" y="1943069"/>
                    </a:lnTo>
                    <a:lnTo>
                      <a:pt x="1050727" y="1941911"/>
                    </a:lnTo>
                    <a:lnTo>
                      <a:pt x="1018151" y="1940825"/>
                    </a:lnTo>
                    <a:lnTo>
                      <a:pt x="985568" y="1939809"/>
                    </a:lnTo>
                    <a:lnTo>
                      <a:pt x="952985" y="1938865"/>
                    </a:lnTo>
                    <a:lnTo>
                      <a:pt x="920385" y="1937991"/>
                    </a:lnTo>
                    <a:lnTo>
                      <a:pt x="887802" y="1937188"/>
                    </a:lnTo>
                    <a:lnTo>
                      <a:pt x="855201" y="1936457"/>
                    </a:lnTo>
                    <a:lnTo>
                      <a:pt x="822605" y="1935796"/>
                    </a:lnTo>
                    <a:lnTo>
                      <a:pt x="789998" y="1935207"/>
                    </a:lnTo>
                    <a:lnTo>
                      <a:pt x="757397" y="1934689"/>
                    </a:lnTo>
                    <a:lnTo>
                      <a:pt x="724786" y="1934241"/>
                    </a:lnTo>
                    <a:lnTo>
                      <a:pt x="692180" y="1933865"/>
                    </a:lnTo>
                    <a:lnTo>
                      <a:pt x="659566" y="1933559"/>
                    </a:lnTo>
                    <a:lnTo>
                      <a:pt x="626953" y="1933325"/>
                    </a:lnTo>
                    <a:lnTo>
                      <a:pt x="594343" y="1933162"/>
                    </a:lnTo>
                    <a:lnTo>
                      <a:pt x="561732" y="1933070"/>
                    </a:lnTo>
                    <a:lnTo>
                      <a:pt x="529117" y="1933048"/>
                    </a:lnTo>
                    <a:lnTo>
                      <a:pt x="496500" y="1933098"/>
                    </a:lnTo>
                    <a:lnTo>
                      <a:pt x="491312" y="1933112"/>
                    </a:lnTo>
                    <a:lnTo>
                      <a:pt x="463890" y="1933218"/>
                    </a:lnTo>
                    <a:lnTo>
                      <a:pt x="431281" y="1933410"/>
                    </a:lnTo>
                    <a:lnTo>
                      <a:pt x="398667" y="1933673"/>
                    </a:lnTo>
                    <a:lnTo>
                      <a:pt x="366053" y="1934007"/>
                    </a:lnTo>
                    <a:lnTo>
                      <a:pt x="333448" y="1934411"/>
                    </a:lnTo>
                    <a:lnTo>
                      <a:pt x="300845" y="1934887"/>
                    </a:lnTo>
                    <a:lnTo>
                      <a:pt x="268237" y="1935434"/>
                    </a:lnTo>
                    <a:lnTo>
                      <a:pt x="235633" y="1936051"/>
                    </a:lnTo>
                    <a:lnTo>
                      <a:pt x="203037" y="1936740"/>
                    </a:lnTo>
                    <a:lnTo>
                      <a:pt x="170444" y="1937500"/>
                    </a:lnTo>
                    <a:lnTo>
                      <a:pt x="137849" y="1938331"/>
                    </a:lnTo>
                    <a:lnTo>
                      <a:pt x="105258" y="1939233"/>
                    </a:lnTo>
                    <a:lnTo>
                      <a:pt x="72677" y="1940206"/>
                    </a:lnTo>
                    <a:lnTo>
                      <a:pt x="40089" y="1941250"/>
                    </a:lnTo>
                    <a:lnTo>
                      <a:pt x="38622" y="1896387"/>
                    </a:lnTo>
                    <a:lnTo>
                      <a:pt x="37169" y="1851511"/>
                    </a:lnTo>
                    <a:lnTo>
                      <a:pt x="35729" y="1806637"/>
                    </a:lnTo>
                    <a:lnTo>
                      <a:pt x="34304" y="1761776"/>
                    </a:lnTo>
                    <a:lnTo>
                      <a:pt x="32892" y="1716918"/>
                    </a:lnTo>
                    <a:lnTo>
                      <a:pt x="31494" y="1672049"/>
                    </a:lnTo>
                    <a:lnTo>
                      <a:pt x="30109" y="1627189"/>
                    </a:lnTo>
                    <a:lnTo>
                      <a:pt x="28738" y="1582332"/>
                    </a:lnTo>
                    <a:lnTo>
                      <a:pt x="27381" y="1537486"/>
                    </a:lnTo>
                    <a:lnTo>
                      <a:pt x="26038" y="1492636"/>
                    </a:lnTo>
                    <a:lnTo>
                      <a:pt x="24708" y="1447784"/>
                    </a:lnTo>
                    <a:lnTo>
                      <a:pt x="23393" y="1402950"/>
                    </a:lnTo>
                    <a:lnTo>
                      <a:pt x="22091" y="1358115"/>
                    </a:lnTo>
                    <a:lnTo>
                      <a:pt x="20804" y="1313285"/>
                    </a:lnTo>
                    <a:lnTo>
                      <a:pt x="19529" y="1268454"/>
                    </a:lnTo>
                    <a:lnTo>
                      <a:pt x="18269" y="1223643"/>
                    </a:lnTo>
                    <a:lnTo>
                      <a:pt x="17023" y="1178839"/>
                    </a:lnTo>
                    <a:lnTo>
                      <a:pt x="15791" y="1134029"/>
                    </a:lnTo>
                    <a:lnTo>
                      <a:pt x="14572" y="1089226"/>
                    </a:lnTo>
                    <a:lnTo>
                      <a:pt x="13368" y="1044445"/>
                    </a:lnTo>
                    <a:lnTo>
                      <a:pt x="12177" y="999672"/>
                    </a:lnTo>
                    <a:lnTo>
                      <a:pt x="11001" y="954895"/>
                    </a:lnTo>
                    <a:lnTo>
                      <a:pt x="9838" y="910126"/>
                    </a:lnTo>
                    <a:lnTo>
                      <a:pt x="8690" y="865381"/>
                    </a:lnTo>
                    <a:lnTo>
                      <a:pt x="7555" y="820646"/>
                    </a:lnTo>
                    <a:lnTo>
                      <a:pt x="6435" y="775908"/>
                    </a:lnTo>
                    <a:lnTo>
                      <a:pt x="5328" y="731188"/>
                    </a:lnTo>
                    <a:lnTo>
                      <a:pt x="4236" y="686479"/>
                    </a:lnTo>
                    <a:lnTo>
                      <a:pt x="3158" y="641789"/>
                    </a:lnTo>
                    <a:lnTo>
                      <a:pt x="2094" y="597110"/>
                    </a:lnTo>
                    <a:lnTo>
                      <a:pt x="1044" y="552444"/>
                    </a:lnTo>
                    <a:lnTo>
                      <a:pt x="8" y="507778"/>
                    </a:lnTo>
                    <a:lnTo>
                      <a:pt x="0" y="507413"/>
                    </a:lnTo>
                    <a:lnTo>
                      <a:pt x="0" y="507409"/>
                    </a:lnTo>
                    <a:lnTo>
                      <a:pt x="1212" y="507491"/>
                    </a:lnTo>
                    <a:lnTo>
                      <a:pt x="6411" y="508759"/>
                    </a:lnTo>
                    <a:lnTo>
                      <a:pt x="11598" y="510927"/>
                    </a:lnTo>
                    <a:lnTo>
                      <a:pt x="12903" y="511810"/>
                    </a:lnTo>
                    <a:lnTo>
                      <a:pt x="14094" y="513113"/>
                    </a:lnTo>
                    <a:lnTo>
                      <a:pt x="14614" y="514457"/>
                    </a:lnTo>
                    <a:lnTo>
                      <a:pt x="14839" y="515873"/>
                    </a:lnTo>
                    <a:lnTo>
                      <a:pt x="15271" y="517010"/>
                    </a:lnTo>
                    <a:lnTo>
                      <a:pt x="16332" y="517440"/>
                    </a:lnTo>
                    <a:lnTo>
                      <a:pt x="19644" y="517835"/>
                    </a:lnTo>
                    <a:lnTo>
                      <a:pt x="21945" y="519181"/>
                    </a:lnTo>
                    <a:lnTo>
                      <a:pt x="23338" y="521336"/>
                    </a:lnTo>
                    <a:lnTo>
                      <a:pt x="23831" y="524240"/>
                    </a:lnTo>
                    <a:lnTo>
                      <a:pt x="23441" y="526374"/>
                    </a:lnTo>
                    <a:lnTo>
                      <a:pt x="22729" y="528757"/>
                    </a:lnTo>
                    <a:lnTo>
                      <a:pt x="22509" y="531210"/>
                    </a:lnTo>
                    <a:lnTo>
                      <a:pt x="23608" y="533500"/>
                    </a:lnTo>
                    <a:lnTo>
                      <a:pt x="25432" y="536251"/>
                    </a:lnTo>
                    <a:lnTo>
                      <a:pt x="25639" y="538681"/>
                    </a:lnTo>
                    <a:lnTo>
                      <a:pt x="24776" y="541090"/>
                    </a:lnTo>
                    <a:lnTo>
                      <a:pt x="22359" y="545980"/>
                    </a:lnTo>
                    <a:lnTo>
                      <a:pt x="20114" y="552508"/>
                    </a:lnTo>
                    <a:lnTo>
                      <a:pt x="22538" y="552198"/>
                    </a:lnTo>
                    <a:lnTo>
                      <a:pt x="25873" y="545106"/>
                    </a:lnTo>
                    <a:lnTo>
                      <a:pt x="28565" y="545322"/>
                    </a:lnTo>
                    <a:lnTo>
                      <a:pt x="27522" y="547422"/>
                    </a:lnTo>
                    <a:lnTo>
                      <a:pt x="27004" y="549811"/>
                    </a:lnTo>
                    <a:lnTo>
                      <a:pt x="27067" y="552131"/>
                    </a:lnTo>
                    <a:lnTo>
                      <a:pt x="27842" y="554043"/>
                    </a:lnTo>
                    <a:lnTo>
                      <a:pt x="31184" y="538011"/>
                    </a:lnTo>
                    <a:lnTo>
                      <a:pt x="33589" y="537201"/>
                    </a:lnTo>
                    <a:lnTo>
                      <a:pt x="33582" y="535016"/>
                    </a:lnTo>
                    <a:lnTo>
                      <a:pt x="32450" y="527414"/>
                    </a:lnTo>
                    <a:lnTo>
                      <a:pt x="31934" y="525766"/>
                    </a:lnTo>
                    <a:lnTo>
                      <a:pt x="30846" y="524511"/>
                    </a:lnTo>
                    <a:lnTo>
                      <a:pt x="30242" y="521496"/>
                    </a:lnTo>
                    <a:lnTo>
                      <a:pt x="29688" y="515301"/>
                    </a:lnTo>
                    <a:lnTo>
                      <a:pt x="27907" y="506548"/>
                    </a:lnTo>
                    <a:lnTo>
                      <a:pt x="27645" y="503440"/>
                    </a:lnTo>
                    <a:lnTo>
                      <a:pt x="28543" y="502526"/>
                    </a:lnTo>
                    <a:lnTo>
                      <a:pt x="30522" y="503442"/>
                    </a:lnTo>
                    <a:lnTo>
                      <a:pt x="32396" y="505752"/>
                    </a:lnTo>
                    <a:lnTo>
                      <a:pt x="32976" y="508987"/>
                    </a:lnTo>
                    <a:lnTo>
                      <a:pt x="33762" y="508965"/>
                    </a:lnTo>
                    <a:lnTo>
                      <a:pt x="36185" y="505563"/>
                    </a:lnTo>
                    <a:lnTo>
                      <a:pt x="40588" y="505462"/>
                    </a:lnTo>
                    <a:lnTo>
                      <a:pt x="44836" y="507593"/>
                    </a:lnTo>
                    <a:lnTo>
                      <a:pt x="46779" y="510801"/>
                    </a:lnTo>
                    <a:lnTo>
                      <a:pt x="59838" y="514151"/>
                    </a:lnTo>
                    <a:lnTo>
                      <a:pt x="62303" y="516563"/>
                    </a:lnTo>
                    <a:lnTo>
                      <a:pt x="62621" y="517161"/>
                    </a:lnTo>
                    <a:lnTo>
                      <a:pt x="64586" y="523560"/>
                    </a:lnTo>
                    <a:lnTo>
                      <a:pt x="66136" y="524638"/>
                    </a:lnTo>
                    <a:lnTo>
                      <a:pt x="69725" y="526300"/>
                    </a:lnTo>
                    <a:lnTo>
                      <a:pt x="71070" y="527342"/>
                    </a:lnTo>
                    <a:lnTo>
                      <a:pt x="72147" y="529227"/>
                    </a:lnTo>
                    <a:lnTo>
                      <a:pt x="73744" y="533609"/>
                    </a:lnTo>
                    <a:lnTo>
                      <a:pt x="75067" y="535613"/>
                    </a:lnTo>
                    <a:lnTo>
                      <a:pt x="75528" y="537295"/>
                    </a:lnTo>
                    <a:lnTo>
                      <a:pt x="74297" y="541948"/>
                    </a:lnTo>
                    <a:lnTo>
                      <a:pt x="74046" y="544088"/>
                    </a:lnTo>
                    <a:lnTo>
                      <a:pt x="79494" y="540048"/>
                    </a:lnTo>
                    <a:lnTo>
                      <a:pt x="81498" y="539432"/>
                    </a:lnTo>
                    <a:lnTo>
                      <a:pt x="83561" y="539819"/>
                    </a:lnTo>
                    <a:lnTo>
                      <a:pt x="84187" y="541058"/>
                    </a:lnTo>
                    <a:lnTo>
                      <a:pt x="84227" y="544633"/>
                    </a:lnTo>
                    <a:lnTo>
                      <a:pt x="84924" y="546968"/>
                    </a:lnTo>
                    <a:lnTo>
                      <a:pt x="85629" y="547577"/>
                    </a:lnTo>
                    <a:lnTo>
                      <a:pt x="88121" y="546992"/>
                    </a:lnTo>
                    <a:lnTo>
                      <a:pt x="90461" y="546975"/>
                    </a:lnTo>
                    <a:lnTo>
                      <a:pt x="91841" y="546711"/>
                    </a:lnTo>
                    <a:lnTo>
                      <a:pt x="92312" y="545758"/>
                    </a:lnTo>
                    <a:lnTo>
                      <a:pt x="91965" y="543634"/>
                    </a:lnTo>
                    <a:lnTo>
                      <a:pt x="91085" y="542328"/>
                    </a:lnTo>
                    <a:lnTo>
                      <a:pt x="83073" y="533611"/>
                    </a:lnTo>
                    <a:lnTo>
                      <a:pt x="82164" y="531961"/>
                    </a:lnTo>
                    <a:lnTo>
                      <a:pt x="79250" y="524654"/>
                    </a:lnTo>
                    <a:lnTo>
                      <a:pt x="77768" y="516757"/>
                    </a:lnTo>
                    <a:lnTo>
                      <a:pt x="76793" y="514837"/>
                    </a:lnTo>
                    <a:lnTo>
                      <a:pt x="77767" y="513631"/>
                    </a:lnTo>
                    <a:lnTo>
                      <a:pt x="79548" y="510314"/>
                    </a:lnTo>
                    <a:lnTo>
                      <a:pt x="80188" y="508604"/>
                    </a:lnTo>
                    <a:lnTo>
                      <a:pt x="80755" y="501638"/>
                    </a:lnTo>
                    <a:lnTo>
                      <a:pt x="81194" y="500614"/>
                    </a:lnTo>
                    <a:lnTo>
                      <a:pt x="83160" y="500992"/>
                    </a:lnTo>
                    <a:lnTo>
                      <a:pt x="86315" y="502774"/>
                    </a:lnTo>
                    <a:lnTo>
                      <a:pt x="88127" y="503147"/>
                    </a:lnTo>
                    <a:lnTo>
                      <a:pt x="91960" y="503051"/>
                    </a:lnTo>
                    <a:lnTo>
                      <a:pt x="96340" y="503811"/>
                    </a:lnTo>
                    <a:lnTo>
                      <a:pt x="98360" y="503887"/>
                    </a:lnTo>
                    <a:lnTo>
                      <a:pt x="100222" y="503643"/>
                    </a:lnTo>
                    <a:lnTo>
                      <a:pt x="103235" y="502776"/>
                    </a:lnTo>
                    <a:lnTo>
                      <a:pt x="106122" y="501181"/>
                    </a:lnTo>
                    <a:lnTo>
                      <a:pt x="107025" y="500929"/>
                    </a:lnTo>
                    <a:lnTo>
                      <a:pt x="108430" y="500760"/>
                    </a:lnTo>
                    <a:lnTo>
                      <a:pt x="108840" y="500363"/>
                    </a:lnTo>
                    <a:lnTo>
                      <a:pt x="108970" y="499671"/>
                    </a:lnTo>
                    <a:lnTo>
                      <a:pt x="109585" y="498673"/>
                    </a:lnTo>
                    <a:lnTo>
                      <a:pt x="114985" y="494334"/>
                    </a:lnTo>
                    <a:lnTo>
                      <a:pt x="115930" y="494114"/>
                    </a:lnTo>
                    <a:lnTo>
                      <a:pt x="116936" y="493410"/>
                    </a:lnTo>
                    <a:lnTo>
                      <a:pt x="119237" y="494225"/>
                    </a:lnTo>
                    <a:lnTo>
                      <a:pt x="122883" y="496168"/>
                    </a:lnTo>
                    <a:lnTo>
                      <a:pt x="122538" y="492894"/>
                    </a:lnTo>
                    <a:lnTo>
                      <a:pt x="124065" y="485753"/>
                    </a:lnTo>
                    <a:lnTo>
                      <a:pt x="122665" y="483820"/>
                    </a:lnTo>
                    <a:lnTo>
                      <a:pt x="121785" y="487749"/>
                    </a:lnTo>
                    <a:lnTo>
                      <a:pt x="119361" y="489791"/>
                    </a:lnTo>
                    <a:lnTo>
                      <a:pt x="111607" y="492062"/>
                    </a:lnTo>
                    <a:lnTo>
                      <a:pt x="99874" y="498112"/>
                    </a:lnTo>
                    <a:lnTo>
                      <a:pt x="95384" y="498577"/>
                    </a:lnTo>
                    <a:lnTo>
                      <a:pt x="99409" y="492887"/>
                    </a:lnTo>
                    <a:lnTo>
                      <a:pt x="99534" y="491389"/>
                    </a:lnTo>
                    <a:lnTo>
                      <a:pt x="98493" y="491394"/>
                    </a:lnTo>
                    <a:lnTo>
                      <a:pt x="94382" y="494139"/>
                    </a:lnTo>
                    <a:lnTo>
                      <a:pt x="92089" y="494895"/>
                    </a:lnTo>
                    <a:lnTo>
                      <a:pt x="90481" y="494987"/>
                    </a:lnTo>
                    <a:lnTo>
                      <a:pt x="88894" y="494274"/>
                    </a:lnTo>
                    <a:lnTo>
                      <a:pt x="83596" y="490331"/>
                    </a:lnTo>
                    <a:lnTo>
                      <a:pt x="82951" y="488654"/>
                    </a:lnTo>
                    <a:lnTo>
                      <a:pt x="83949" y="486434"/>
                    </a:lnTo>
                    <a:lnTo>
                      <a:pt x="81256" y="484934"/>
                    </a:lnTo>
                    <a:lnTo>
                      <a:pt x="78089" y="482683"/>
                    </a:lnTo>
                    <a:lnTo>
                      <a:pt x="75475" y="480064"/>
                    </a:lnTo>
                    <a:lnTo>
                      <a:pt x="73272" y="474446"/>
                    </a:lnTo>
                    <a:lnTo>
                      <a:pt x="72981" y="472666"/>
                    </a:lnTo>
                    <a:lnTo>
                      <a:pt x="73803" y="471861"/>
                    </a:lnTo>
                    <a:lnTo>
                      <a:pt x="75547" y="471722"/>
                    </a:lnTo>
                    <a:lnTo>
                      <a:pt x="80156" y="470821"/>
                    </a:lnTo>
                    <a:lnTo>
                      <a:pt x="86080" y="470882"/>
                    </a:lnTo>
                    <a:lnTo>
                      <a:pt x="89188" y="470000"/>
                    </a:lnTo>
                    <a:lnTo>
                      <a:pt x="90509" y="467459"/>
                    </a:lnTo>
                    <a:lnTo>
                      <a:pt x="91612" y="466428"/>
                    </a:lnTo>
                    <a:lnTo>
                      <a:pt x="96597" y="463109"/>
                    </a:lnTo>
                    <a:lnTo>
                      <a:pt x="98039" y="461538"/>
                    </a:lnTo>
                    <a:lnTo>
                      <a:pt x="95366" y="461728"/>
                    </a:lnTo>
                    <a:lnTo>
                      <a:pt x="92259" y="462745"/>
                    </a:lnTo>
                    <a:lnTo>
                      <a:pt x="89385" y="464195"/>
                    </a:lnTo>
                    <a:lnTo>
                      <a:pt x="85235" y="467287"/>
                    </a:lnTo>
                    <a:lnTo>
                      <a:pt x="82829" y="467525"/>
                    </a:lnTo>
                    <a:lnTo>
                      <a:pt x="77651" y="466496"/>
                    </a:lnTo>
                    <a:lnTo>
                      <a:pt x="76363" y="466445"/>
                    </a:lnTo>
                    <a:lnTo>
                      <a:pt x="73783" y="466720"/>
                    </a:lnTo>
                    <a:lnTo>
                      <a:pt x="72506" y="466627"/>
                    </a:lnTo>
                    <a:lnTo>
                      <a:pt x="71835" y="466289"/>
                    </a:lnTo>
                    <a:lnTo>
                      <a:pt x="71149" y="465721"/>
                    </a:lnTo>
                    <a:lnTo>
                      <a:pt x="70148" y="465183"/>
                    </a:lnTo>
                    <a:lnTo>
                      <a:pt x="68539" y="464995"/>
                    </a:lnTo>
                    <a:lnTo>
                      <a:pt x="66193" y="464094"/>
                    </a:lnTo>
                    <a:lnTo>
                      <a:pt x="58545" y="458150"/>
                    </a:lnTo>
                    <a:lnTo>
                      <a:pt x="57961" y="458061"/>
                    </a:lnTo>
                    <a:lnTo>
                      <a:pt x="56574" y="458297"/>
                    </a:lnTo>
                    <a:lnTo>
                      <a:pt x="55971" y="458218"/>
                    </a:lnTo>
                    <a:lnTo>
                      <a:pt x="55767" y="457785"/>
                    </a:lnTo>
                    <a:lnTo>
                      <a:pt x="55201" y="456076"/>
                    </a:lnTo>
                    <a:lnTo>
                      <a:pt x="54987" y="455611"/>
                    </a:lnTo>
                    <a:lnTo>
                      <a:pt x="54443" y="455406"/>
                    </a:lnTo>
                    <a:lnTo>
                      <a:pt x="52840" y="455021"/>
                    </a:lnTo>
                    <a:lnTo>
                      <a:pt x="52407" y="454802"/>
                    </a:lnTo>
                    <a:lnTo>
                      <a:pt x="51971" y="454020"/>
                    </a:lnTo>
                    <a:lnTo>
                      <a:pt x="51468" y="452361"/>
                    </a:lnTo>
                    <a:lnTo>
                      <a:pt x="51056" y="451735"/>
                    </a:lnTo>
                    <a:lnTo>
                      <a:pt x="44782" y="448393"/>
                    </a:lnTo>
                    <a:lnTo>
                      <a:pt x="43591" y="447161"/>
                    </a:lnTo>
                    <a:lnTo>
                      <a:pt x="45241" y="436907"/>
                    </a:lnTo>
                    <a:lnTo>
                      <a:pt x="45706" y="436142"/>
                    </a:lnTo>
                    <a:lnTo>
                      <a:pt x="48944" y="432419"/>
                    </a:lnTo>
                    <a:lnTo>
                      <a:pt x="49703" y="431051"/>
                    </a:lnTo>
                    <a:lnTo>
                      <a:pt x="49870" y="429636"/>
                    </a:lnTo>
                    <a:lnTo>
                      <a:pt x="49871" y="428194"/>
                    </a:lnTo>
                    <a:lnTo>
                      <a:pt x="50116" y="426651"/>
                    </a:lnTo>
                    <a:lnTo>
                      <a:pt x="51020" y="424328"/>
                    </a:lnTo>
                    <a:lnTo>
                      <a:pt x="52170" y="422553"/>
                    </a:lnTo>
                    <a:lnTo>
                      <a:pt x="57524" y="417020"/>
                    </a:lnTo>
                    <a:lnTo>
                      <a:pt x="58970" y="415007"/>
                    </a:lnTo>
                    <a:lnTo>
                      <a:pt x="59878" y="412790"/>
                    </a:lnTo>
                    <a:lnTo>
                      <a:pt x="60163" y="410129"/>
                    </a:lnTo>
                    <a:lnTo>
                      <a:pt x="60075" y="405681"/>
                    </a:lnTo>
                    <a:lnTo>
                      <a:pt x="59730" y="404332"/>
                    </a:lnTo>
                    <a:lnTo>
                      <a:pt x="58415" y="402016"/>
                    </a:lnTo>
                    <a:lnTo>
                      <a:pt x="58261" y="400944"/>
                    </a:lnTo>
                    <a:lnTo>
                      <a:pt x="59059" y="400443"/>
                    </a:lnTo>
                    <a:lnTo>
                      <a:pt x="60544" y="401396"/>
                    </a:lnTo>
                    <a:lnTo>
                      <a:pt x="62389" y="402069"/>
                    </a:lnTo>
                    <a:lnTo>
                      <a:pt x="64280" y="400787"/>
                    </a:lnTo>
                    <a:lnTo>
                      <a:pt x="64721" y="401904"/>
                    </a:lnTo>
                    <a:lnTo>
                      <a:pt x="64995" y="403338"/>
                    </a:lnTo>
                    <a:lnTo>
                      <a:pt x="65460" y="404538"/>
                    </a:lnTo>
                    <a:lnTo>
                      <a:pt x="66514" y="405033"/>
                    </a:lnTo>
                    <a:lnTo>
                      <a:pt x="68089" y="404491"/>
                    </a:lnTo>
                    <a:lnTo>
                      <a:pt x="69508" y="403671"/>
                    </a:lnTo>
                    <a:lnTo>
                      <a:pt x="70616" y="403758"/>
                    </a:lnTo>
                    <a:lnTo>
                      <a:pt x="71323" y="405870"/>
                    </a:lnTo>
                    <a:lnTo>
                      <a:pt x="73702" y="402383"/>
                    </a:lnTo>
                    <a:lnTo>
                      <a:pt x="73148" y="398512"/>
                    </a:lnTo>
                    <a:lnTo>
                      <a:pt x="72255" y="395234"/>
                    </a:lnTo>
                    <a:lnTo>
                      <a:pt x="73667" y="393537"/>
                    </a:lnTo>
                    <a:lnTo>
                      <a:pt x="74174" y="397535"/>
                    </a:lnTo>
                    <a:lnTo>
                      <a:pt x="77140" y="398327"/>
                    </a:lnTo>
                    <a:lnTo>
                      <a:pt x="84395" y="396840"/>
                    </a:lnTo>
                    <a:lnTo>
                      <a:pt x="87782" y="395534"/>
                    </a:lnTo>
                    <a:lnTo>
                      <a:pt x="89999" y="392430"/>
                    </a:lnTo>
                    <a:lnTo>
                      <a:pt x="91217" y="388473"/>
                    </a:lnTo>
                    <a:lnTo>
                      <a:pt x="91567" y="384694"/>
                    </a:lnTo>
                    <a:lnTo>
                      <a:pt x="90983" y="382359"/>
                    </a:lnTo>
                    <a:lnTo>
                      <a:pt x="89718" y="381116"/>
                    </a:lnTo>
                    <a:lnTo>
                      <a:pt x="88265" y="380045"/>
                    </a:lnTo>
                    <a:lnTo>
                      <a:pt x="87124" y="378224"/>
                    </a:lnTo>
                    <a:lnTo>
                      <a:pt x="87235" y="376540"/>
                    </a:lnTo>
                    <a:lnTo>
                      <a:pt x="88101" y="374514"/>
                    </a:lnTo>
                    <a:lnTo>
                      <a:pt x="90378" y="371137"/>
                    </a:lnTo>
                    <a:lnTo>
                      <a:pt x="97142" y="365773"/>
                    </a:lnTo>
                    <a:lnTo>
                      <a:pt x="99580" y="362707"/>
                    </a:lnTo>
                    <a:lnTo>
                      <a:pt x="97998" y="360354"/>
                    </a:lnTo>
                    <a:lnTo>
                      <a:pt x="97582" y="361147"/>
                    </a:lnTo>
                    <a:lnTo>
                      <a:pt x="96679" y="362297"/>
                    </a:lnTo>
                    <a:lnTo>
                      <a:pt x="96240" y="363028"/>
                    </a:lnTo>
                    <a:lnTo>
                      <a:pt x="95447" y="362243"/>
                    </a:lnTo>
                    <a:lnTo>
                      <a:pt x="96169" y="360221"/>
                    </a:lnTo>
                    <a:lnTo>
                      <a:pt x="96030" y="358146"/>
                    </a:lnTo>
                    <a:lnTo>
                      <a:pt x="95295" y="353810"/>
                    </a:lnTo>
                    <a:lnTo>
                      <a:pt x="95545" y="351737"/>
                    </a:lnTo>
                    <a:lnTo>
                      <a:pt x="98475" y="343878"/>
                    </a:lnTo>
                    <a:lnTo>
                      <a:pt x="100618" y="339672"/>
                    </a:lnTo>
                    <a:lnTo>
                      <a:pt x="101027" y="337866"/>
                    </a:lnTo>
                    <a:lnTo>
                      <a:pt x="101039" y="333836"/>
                    </a:lnTo>
                    <a:lnTo>
                      <a:pt x="101251" y="331900"/>
                    </a:lnTo>
                    <a:lnTo>
                      <a:pt x="101758" y="330395"/>
                    </a:lnTo>
                    <a:lnTo>
                      <a:pt x="102964" y="329406"/>
                    </a:lnTo>
                    <a:lnTo>
                      <a:pt x="104423" y="328892"/>
                    </a:lnTo>
                    <a:lnTo>
                      <a:pt x="105623" y="328133"/>
                    </a:lnTo>
                    <a:lnTo>
                      <a:pt x="106406" y="324712"/>
                    </a:lnTo>
                    <a:lnTo>
                      <a:pt x="107284" y="322614"/>
                    </a:lnTo>
                    <a:lnTo>
                      <a:pt x="108353" y="320898"/>
                    </a:lnTo>
                    <a:lnTo>
                      <a:pt x="109354" y="320509"/>
                    </a:lnTo>
                    <a:lnTo>
                      <a:pt x="110305" y="322042"/>
                    </a:lnTo>
                    <a:lnTo>
                      <a:pt x="110582" y="324385"/>
                    </a:lnTo>
                    <a:lnTo>
                      <a:pt x="110445" y="328928"/>
                    </a:lnTo>
                    <a:lnTo>
                      <a:pt x="111473" y="330282"/>
                    </a:lnTo>
                    <a:lnTo>
                      <a:pt x="113792" y="331325"/>
                    </a:lnTo>
                    <a:lnTo>
                      <a:pt x="118353" y="332567"/>
                    </a:lnTo>
                    <a:lnTo>
                      <a:pt x="119982" y="331643"/>
                    </a:lnTo>
                    <a:lnTo>
                      <a:pt x="127673" y="329027"/>
                    </a:lnTo>
                    <a:lnTo>
                      <a:pt x="130063" y="327555"/>
                    </a:lnTo>
                    <a:lnTo>
                      <a:pt x="136339" y="321739"/>
                    </a:lnTo>
                    <a:lnTo>
                      <a:pt x="139033" y="323204"/>
                    </a:lnTo>
                    <a:lnTo>
                      <a:pt x="142735" y="319513"/>
                    </a:lnTo>
                    <a:lnTo>
                      <a:pt x="149013" y="310092"/>
                    </a:lnTo>
                    <a:lnTo>
                      <a:pt x="151831" y="306850"/>
                    </a:lnTo>
                    <a:lnTo>
                      <a:pt x="153936" y="305293"/>
                    </a:lnTo>
                    <a:lnTo>
                      <a:pt x="156331" y="304596"/>
                    </a:lnTo>
                    <a:lnTo>
                      <a:pt x="158764" y="305715"/>
                    </a:lnTo>
                    <a:lnTo>
                      <a:pt x="161868" y="307634"/>
                    </a:lnTo>
                    <a:lnTo>
                      <a:pt x="163847" y="307980"/>
                    </a:lnTo>
                    <a:lnTo>
                      <a:pt x="162807" y="304463"/>
                    </a:lnTo>
                    <a:lnTo>
                      <a:pt x="161462" y="303176"/>
                    </a:lnTo>
                    <a:lnTo>
                      <a:pt x="159013" y="301786"/>
                    </a:lnTo>
                    <a:lnTo>
                      <a:pt x="156199" y="300696"/>
                    </a:lnTo>
                    <a:lnTo>
                      <a:pt x="153643" y="300290"/>
                    </a:lnTo>
                    <a:lnTo>
                      <a:pt x="152376" y="299502"/>
                    </a:lnTo>
                    <a:lnTo>
                      <a:pt x="150919" y="297675"/>
                    </a:lnTo>
                    <a:lnTo>
                      <a:pt x="148766" y="294172"/>
                    </a:lnTo>
                    <a:lnTo>
                      <a:pt x="141797" y="286014"/>
                    </a:lnTo>
                    <a:lnTo>
                      <a:pt x="141163" y="285611"/>
                    </a:lnTo>
                    <a:lnTo>
                      <a:pt x="138106" y="285541"/>
                    </a:lnTo>
                    <a:lnTo>
                      <a:pt x="137009" y="285241"/>
                    </a:lnTo>
                    <a:lnTo>
                      <a:pt x="136479" y="284167"/>
                    </a:lnTo>
                    <a:lnTo>
                      <a:pt x="136288" y="270180"/>
                    </a:lnTo>
                    <a:lnTo>
                      <a:pt x="136722" y="268293"/>
                    </a:lnTo>
                    <a:lnTo>
                      <a:pt x="137624" y="266708"/>
                    </a:lnTo>
                    <a:lnTo>
                      <a:pt x="138177" y="263932"/>
                    </a:lnTo>
                    <a:lnTo>
                      <a:pt x="137551" y="260148"/>
                    </a:lnTo>
                    <a:lnTo>
                      <a:pt x="137463" y="256499"/>
                    </a:lnTo>
                    <a:lnTo>
                      <a:pt x="139588" y="254022"/>
                    </a:lnTo>
                    <a:lnTo>
                      <a:pt x="141092" y="254053"/>
                    </a:lnTo>
                    <a:lnTo>
                      <a:pt x="142321" y="253578"/>
                    </a:lnTo>
                    <a:lnTo>
                      <a:pt x="143245" y="252630"/>
                    </a:lnTo>
                    <a:lnTo>
                      <a:pt x="143853" y="251303"/>
                    </a:lnTo>
                    <a:lnTo>
                      <a:pt x="145421" y="252772"/>
                    </a:lnTo>
                    <a:lnTo>
                      <a:pt x="145963" y="254502"/>
                    </a:lnTo>
                    <a:lnTo>
                      <a:pt x="146850" y="255902"/>
                    </a:lnTo>
                    <a:lnTo>
                      <a:pt x="149516" y="256441"/>
                    </a:lnTo>
                    <a:lnTo>
                      <a:pt x="152246" y="255831"/>
                    </a:lnTo>
                    <a:lnTo>
                      <a:pt x="156856" y="253337"/>
                    </a:lnTo>
                    <a:lnTo>
                      <a:pt x="159012" y="252740"/>
                    </a:lnTo>
                    <a:lnTo>
                      <a:pt x="161282" y="251578"/>
                    </a:lnTo>
                    <a:lnTo>
                      <a:pt x="163333" y="248898"/>
                    </a:lnTo>
                    <a:lnTo>
                      <a:pt x="164815" y="245791"/>
                    </a:lnTo>
                    <a:lnTo>
                      <a:pt x="165366" y="243349"/>
                    </a:lnTo>
                    <a:lnTo>
                      <a:pt x="165138" y="235459"/>
                    </a:lnTo>
                    <a:lnTo>
                      <a:pt x="166319" y="231576"/>
                    </a:lnTo>
                    <a:lnTo>
                      <a:pt x="165626" y="229192"/>
                    </a:lnTo>
                    <a:lnTo>
                      <a:pt x="164570" y="226752"/>
                    </a:lnTo>
                    <a:lnTo>
                      <a:pt x="164227" y="224475"/>
                    </a:lnTo>
                    <a:lnTo>
                      <a:pt x="165370" y="221511"/>
                    </a:lnTo>
                    <a:lnTo>
                      <a:pt x="167032" y="221551"/>
                    </a:lnTo>
                    <a:lnTo>
                      <a:pt x="169027" y="222575"/>
                    </a:lnTo>
                    <a:lnTo>
                      <a:pt x="171194" y="222584"/>
                    </a:lnTo>
                    <a:lnTo>
                      <a:pt x="171418" y="221756"/>
                    </a:lnTo>
                    <a:lnTo>
                      <a:pt x="171397" y="220266"/>
                    </a:lnTo>
                    <a:lnTo>
                      <a:pt x="171574" y="218833"/>
                    </a:lnTo>
                    <a:lnTo>
                      <a:pt x="172380" y="218192"/>
                    </a:lnTo>
                    <a:lnTo>
                      <a:pt x="173788" y="217789"/>
                    </a:lnTo>
                    <a:lnTo>
                      <a:pt x="175837" y="215998"/>
                    </a:lnTo>
                    <a:lnTo>
                      <a:pt x="177161" y="215471"/>
                    </a:lnTo>
                    <a:lnTo>
                      <a:pt x="178869" y="215866"/>
                    </a:lnTo>
                    <a:lnTo>
                      <a:pt x="183543" y="218144"/>
                    </a:lnTo>
                    <a:lnTo>
                      <a:pt x="185843" y="218809"/>
                    </a:lnTo>
                    <a:lnTo>
                      <a:pt x="183949" y="216134"/>
                    </a:lnTo>
                    <a:lnTo>
                      <a:pt x="183099" y="214377"/>
                    </a:lnTo>
                    <a:lnTo>
                      <a:pt x="183251" y="212581"/>
                    </a:lnTo>
                    <a:lnTo>
                      <a:pt x="184566" y="211451"/>
                    </a:lnTo>
                    <a:lnTo>
                      <a:pt x="185848" y="212355"/>
                    </a:lnTo>
                    <a:lnTo>
                      <a:pt x="191253" y="222201"/>
                    </a:lnTo>
                    <a:lnTo>
                      <a:pt x="192478" y="222836"/>
                    </a:lnTo>
                    <a:lnTo>
                      <a:pt x="193843" y="223092"/>
                    </a:lnTo>
                    <a:lnTo>
                      <a:pt x="194823" y="223773"/>
                    </a:lnTo>
                    <a:lnTo>
                      <a:pt x="194849" y="225712"/>
                    </a:lnTo>
                    <a:lnTo>
                      <a:pt x="196303" y="224976"/>
                    </a:lnTo>
                    <a:lnTo>
                      <a:pt x="197380" y="225280"/>
                    </a:lnTo>
                    <a:lnTo>
                      <a:pt x="198421" y="225980"/>
                    </a:lnTo>
                    <a:lnTo>
                      <a:pt x="199870" y="226350"/>
                    </a:lnTo>
                    <a:lnTo>
                      <a:pt x="199959" y="226077"/>
                    </a:lnTo>
                    <a:lnTo>
                      <a:pt x="200374" y="225507"/>
                    </a:lnTo>
                    <a:lnTo>
                      <a:pt x="200996" y="224912"/>
                    </a:lnTo>
                    <a:lnTo>
                      <a:pt x="201766" y="224637"/>
                    </a:lnTo>
                    <a:lnTo>
                      <a:pt x="202511" y="224780"/>
                    </a:lnTo>
                    <a:lnTo>
                      <a:pt x="203849" y="225403"/>
                    </a:lnTo>
                    <a:lnTo>
                      <a:pt x="204717" y="225533"/>
                    </a:lnTo>
                    <a:lnTo>
                      <a:pt x="206140" y="225435"/>
                    </a:lnTo>
                    <a:lnTo>
                      <a:pt x="207424" y="225089"/>
                    </a:lnTo>
                    <a:lnTo>
                      <a:pt x="208323" y="224364"/>
                    </a:lnTo>
                    <a:lnTo>
                      <a:pt x="208648" y="223169"/>
                    </a:lnTo>
                    <a:lnTo>
                      <a:pt x="198151" y="220323"/>
                    </a:lnTo>
                    <a:lnTo>
                      <a:pt x="198278" y="220602"/>
                    </a:lnTo>
                    <a:lnTo>
                      <a:pt x="197798" y="220986"/>
                    </a:lnTo>
                    <a:lnTo>
                      <a:pt x="197049" y="221281"/>
                    </a:lnTo>
                    <a:lnTo>
                      <a:pt x="196356" y="221231"/>
                    </a:lnTo>
                    <a:lnTo>
                      <a:pt x="196104" y="220923"/>
                    </a:lnTo>
                    <a:lnTo>
                      <a:pt x="195482" y="219756"/>
                    </a:lnTo>
                    <a:lnTo>
                      <a:pt x="195107" y="219502"/>
                    </a:lnTo>
                    <a:lnTo>
                      <a:pt x="194915" y="218995"/>
                    </a:lnTo>
                    <a:lnTo>
                      <a:pt x="193245" y="216836"/>
                    </a:lnTo>
                    <a:lnTo>
                      <a:pt x="192838" y="216447"/>
                    </a:lnTo>
                    <a:lnTo>
                      <a:pt x="192303" y="215832"/>
                    </a:lnTo>
                    <a:lnTo>
                      <a:pt x="191410" y="215410"/>
                    </a:lnTo>
                    <a:lnTo>
                      <a:pt x="191239" y="214955"/>
                    </a:lnTo>
                    <a:lnTo>
                      <a:pt x="192808" y="214227"/>
                    </a:lnTo>
                    <a:lnTo>
                      <a:pt x="193860" y="214176"/>
                    </a:lnTo>
                    <a:lnTo>
                      <a:pt x="194885" y="214449"/>
                    </a:lnTo>
                    <a:lnTo>
                      <a:pt x="195971" y="214607"/>
                    </a:lnTo>
                    <a:lnTo>
                      <a:pt x="197130" y="214148"/>
                    </a:lnTo>
                    <a:lnTo>
                      <a:pt x="198435" y="212935"/>
                    </a:lnTo>
                    <a:lnTo>
                      <a:pt x="198611" y="212150"/>
                    </a:lnTo>
                    <a:lnTo>
                      <a:pt x="198281" y="211343"/>
                    </a:lnTo>
                    <a:lnTo>
                      <a:pt x="198018" y="210190"/>
                    </a:lnTo>
                    <a:lnTo>
                      <a:pt x="197331" y="209702"/>
                    </a:lnTo>
                    <a:lnTo>
                      <a:pt x="194299" y="209883"/>
                    </a:lnTo>
                    <a:lnTo>
                      <a:pt x="193611" y="209395"/>
                    </a:lnTo>
                    <a:lnTo>
                      <a:pt x="193722" y="207693"/>
                    </a:lnTo>
                    <a:lnTo>
                      <a:pt x="196751" y="199454"/>
                    </a:lnTo>
                    <a:lnTo>
                      <a:pt x="196766" y="197274"/>
                    </a:lnTo>
                    <a:lnTo>
                      <a:pt x="194927" y="194097"/>
                    </a:lnTo>
                    <a:lnTo>
                      <a:pt x="195189" y="192800"/>
                    </a:lnTo>
                    <a:lnTo>
                      <a:pt x="196074" y="191762"/>
                    </a:lnTo>
                    <a:lnTo>
                      <a:pt x="198695" y="190755"/>
                    </a:lnTo>
                    <a:lnTo>
                      <a:pt x="198028" y="189558"/>
                    </a:lnTo>
                    <a:lnTo>
                      <a:pt x="195918" y="187845"/>
                    </a:lnTo>
                    <a:lnTo>
                      <a:pt x="195378" y="187563"/>
                    </a:lnTo>
                    <a:lnTo>
                      <a:pt x="193316" y="187017"/>
                    </a:lnTo>
                    <a:lnTo>
                      <a:pt x="193305" y="186225"/>
                    </a:lnTo>
                    <a:lnTo>
                      <a:pt x="196761" y="184264"/>
                    </a:lnTo>
                    <a:lnTo>
                      <a:pt x="201239" y="183829"/>
                    </a:lnTo>
                    <a:lnTo>
                      <a:pt x="205469" y="184921"/>
                    </a:lnTo>
                    <a:lnTo>
                      <a:pt x="208199" y="187625"/>
                    </a:lnTo>
                    <a:lnTo>
                      <a:pt x="210352" y="187212"/>
                    </a:lnTo>
                    <a:lnTo>
                      <a:pt x="213748" y="187758"/>
                    </a:lnTo>
                    <a:lnTo>
                      <a:pt x="217170" y="188866"/>
                    </a:lnTo>
                    <a:lnTo>
                      <a:pt x="219436" y="190141"/>
                    </a:lnTo>
                    <a:lnTo>
                      <a:pt x="218177" y="192633"/>
                    </a:lnTo>
                    <a:lnTo>
                      <a:pt x="218148" y="194542"/>
                    </a:lnTo>
                    <a:lnTo>
                      <a:pt x="219543" y="198875"/>
                    </a:lnTo>
                    <a:lnTo>
                      <a:pt x="219712" y="206775"/>
                    </a:lnTo>
                    <a:lnTo>
                      <a:pt x="220456" y="209358"/>
                    </a:lnTo>
                    <a:lnTo>
                      <a:pt x="221178" y="207605"/>
                    </a:lnTo>
                    <a:lnTo>
                      <a:pt x="221322" y="205893"/>
                    </a:lnTo>
                    <a:lnTo>
                      <a:pt x="221696" y="204343"/>
                    </a:lnTo>
                    <a:lnTo>
                      <a:pt x="223045" y="203195"/>
                    </a:lnTo>
                    <a:lnTo>
                      <a:pt x="227135" y="205941"/>
                    </a:lnTo>
                    <a:lnTo>
                      <a:pt x="231587" y="213270"/>
                    </a:lnTo>
                    <a:lnTo>
                      <a:pt x="234469" y="216132"/>
                    </a:lnTo>
                    <a:lnTo>
                      <a:pt x="234238" y="214082"/>
                    </a:lnTo>
                    <a:lnTo>
                      <a:pt x="234035" y="213397"/>
                    </a:lnTo>
                    <a:lnTo>
                      <a:pt x="233644" y="212715"/>
                    </a:lnTo>
                    <a:lnTo>
                      <a:pt x="235583" y="210734"/>
                    </a:lnTo>
                    <a:lnTo>
                      <a:pt x="238293" y="211389"/>
                    </a:lnTo>
                    <a:lnTo>
                      <a:pt x="243157" y="214315"/>
                    </a:lnTo>
                    <a:lnTo>
                      <a:pt x="241744" y="210761"/>
                    </a:lnTo>
                    <a:lnTo>
                      <a:pt x="238672" y="208495"/>
                    </a:lnTo>
                    <a:lnTo>
                      <a:pt x="235193" y="206518"/>
                    </a:lnTo>
                    <a:lnTo>
                      <a:pt x="232592" y="203912"/>
                    </a:lnTo>
                    <a:lnTo>
                      <a:pt x="231293" y="201432"/>
                    </a:lnTo>
                    <a:lnTo>
                      <a:pt x="230967" y="200019"/>
                    </a:lnTo>
                    <a:lnTo>
                      <a:pt x="231858" y="199421"/>
                    </a:lnTo>
                    <a:lnTo>
                      <a:pt x="234274" y="199434"/>
                    </a:lnTo>
                    <a:lnTo>
                      <a:pt x="236821" y="199987"/>
                    </a:lnTo>
                    <a:lnTo>
                      <a:pt x="240767" y="202082"/>
                    </a:lnTo>
                    <a:lnTo>
                      <a:pt x="243027" y="202870"/>
                    </a:lnTo>
                    <a:lnTo>
                      <a:pt x="242218" y="200651"/>
                    </a:lnTo>
                    <a:lnTo>
                      <a:pt x="240939" y="198983"/>
                    </a:lnTo>
                    <a:lnTo>
                      <a:pt x="238173" y="196379"/>
                    </a:lnTo>
                    <a:lnTo>
                      <a:pt x="237240" y="196039"/>
                    </a:lnTo>
                    <a:lnTo>
                      <a:pt x="234730" y="195976"/>
                    </a:lnTo>
                    <a:lnTo>
                      <a:pt x="234229" y="195546"/>
                    </a:lnTo>
                    <a:lnTo>
                      <a:pt x="233949" y="194571"/>
                    </a:lnTo>
                    <a:lnTo>
                      <a:pt x="233370" y="193569"/>
                    </a:lnTo>
                    <a:lnTo>
                      <a:pt x="232019" y="192027"/>
                    </a:lnTo>
                    <a:lnTo>
                      <a:pt x="229996" y="191195"/>
                    </a:lnTo>
                    <a:lnTo>
                      <a:pt x="228614" y="192302"/>
                    </a:lnTo>
                    <a:lnTo>
                      <a:pt x="227054" y="193172"/>
                    </a:lnTo>
                    <a:lnTo>
                      <a:pt x="224641" y="191711"/>
                    </a:lnTo>
                    <a:lnTo>
                      <a:pt x="224276" y="190591"/>
                    </a:lnTo>
                    <a:lnTo>
                      <a:pt x="224862" y="189456"/>
                    </a:lnTo>
                    <a:lnTo>
                      <a:pt x="225319" y="187958"/>
                    </a:lnTo>
                    <a:lnTo>
                      <a:pt x="224569" y="185677"/>
                    </a:lnTo>
                    <a:lnTo>
                      <a:pt x="228875" y="184647"/>
                    </a:lnTo>
                    <a:lnTo>
                      <a:pt x="227450" y="182898"/>
                    </a:lnTo>
                    <a:lnTo>
                      <a:pt x="228425" y="181443"/>
                    </a:lnTo>
                    <a:lnTo>
                      <a:pt x="232306" y="179358"/>
                    </a:lnTo>
                    <a:lnTo>
                      <a:pt x="233224" y="178374"/>
                    </a:lnTo>
                    <a:lnTo>
                      <a:pt x="233420" y="177568"/>
                    </a:lnTo>
                    <a:lnTo>
                      <a:pt x="233724" y="177000"/>
                    </a:lnTo>
                    <a:lnTo>
                      <a:pt x="234941" y="176689"/>
                    </a:lnTo>
                    <a:lnTo>
                      <a:pt x="236120" y="176774"/>
                    </a:lnTo>
                    <a:lnTo>
                      <a:pt x="236746" y="177285"/>
                    </a:lnTo>
                    <a:lnTo>
                      <a:pt x="237312" y="177932"/>
                    </a:lnTo>
                    <a:lnTo>
                      <a:pt x="238350" y="178448"/>
                    </a:lnTo>
                    <a:lnTo>
                      <a:pt x="249953" y="180111"/>
                    </a:lnTo>
                    <a:lnTo>
                      <a:pt x="253287" y="181717"/>
                    </a:lnTo>
                    <a:lnTo>
                      <a:pt x="253322" y="179195"/>
                    </a:lnTo>
                    <a:lnTo>
                      <a:pt x="252591" y="177507"/>
                    </a:lnTo>
                    <a:lnTo>
                      <a:pt x="250524" y="174693"/>
                    </a:lnTo>
                    <a:lnTo>
                      <a:pt x="250029" y="172887"/>
                    </a:lnTo>
                    <a:lnTo>
                      <a:pt x="250433" y="166346"/>
                    </a:lnTo>
                    <a:lnTo>
                      <a:pt x="249724" y="163929"/>
                    </a:lnTo>
                    <a:lnTo>
                      <a:pt x="246729" y="160401"/>
                    </a:lnTo>
                    <a:lnTo>
                      <a:pt x="246025" y="158504"/>
                    </a:lnTo>
                    <a:lnTo>
                      <a:pt x="246513" y="155933"/>
                    </a:lnTo>
                    <a:lnTo>
                      <a:pt x="247857" y="153953"/>
                    </a:lnTo>
                    <a:lnTo>
                      <a:pt x="249779" y="152788"/>
                    </a:lnTo>
                    <a:lnTo>
                      <a:pt x="252022" y="152639"/>
                    </a:lnTo>
                    <a:lnTo>
                      <a:pt x="253185" y="153174"/>
                    </a:lnTo>
                    <a:lnTo>
                      <a:pt x="255562" y="154920"/>
                    </a:lnTo>
                    <a:lnTo>
                      <a:pt x="256384" y="155283"/>
                    </a:lnTo>
                    <a:lnTo>
                      <a:pt x="257311" y="154852"/>
                    </a:lnTo>
                    <a:lnTo>
                      <a:pt x="258687" y="152936"/>
                    </a:lnTo>
                    <a:lnTo>
                      <a:pt x="259924" y="152521"/>
                    </a:lnTo>
                    <a:lnTo>
                      <a:pt x="261258" y="153606"/>
                    </a:lnTo>
                    <a:lnTo>
                      <a:pt x="262594" y="155629"/>
                    </a:lnTo>
                    <a:lnTo>
                      <a:pt x="264025" y="157109"/>
                    </a:lnTo>
                    <a:lnTo>
                      <a:pt x="267178" y="155959"/>
                    </a:lnTo>
                    <a:lnTo>
                      <a:pt x="270438" y="159351"/>
                    </a:lnTo>
                    <a:lnTo>
                      <a:pt x="272662" y="160299"/>
                    </a:lnTo>
                    <a:lnTo>
                      <a:pt x="274055" y="161113"/>
                    </a:lnTo>
                    <a:lnTo>
                      <a:pt x="274766" y="162802"/>
                    </a:lnTo>
                    <a:lnTo>
                      <a:pt x="276091" y="164107"/>
                    </a:lnTo>
                    <a:lnTo>
                      <a:pt x="279273" y="163771"/>
                    </a:lnTo>
                    <a:lnTo>
                      <a:pt x="276917" y="160719"/>
                    </a:lnTo>
                    <a:lnTo>
                      <a:pt x="276541" y="159369"/>
                    </a:lnTo>
                    <a:lnTo>
                      <a:pt x="276903" y="158323"/>
                    </a:lnTo>
                    <a:lnTo>
                      <a:pt x="278765" y="156213"/>
                    </a:lnTo>
                    <a:lnTo>
                      <a:pt x="279191" y="155394"/>
                    </a:lnTo>
                    <a:lnTo>
                      <a:pt x="279246" y="152643"/>
                    </a:lnTo>
                    <a:lnTo>
                      <a:pt x="279497" y="150795"/>
                    </a:lnTo>
                    <a:lnTo>
                      <a:pt x="280839" y="146119"/>
                    </a:lnTo>
                    <a:lnTo>
                      <a:pt x="281049" y="142084"/>
                    </a:lnTo>
                    <a:lnTo>
                      <a:pt x="281565" y="140858"/>
                    </a:lnTo>
                    <a:lnTo>
                      <a:pt x="282856" y="139528"/>
                    </a:lnTo>
                    <a:lnTo>
                      <a:pt x="283979" y="139075"/>
                    </a:lnTo>
                    <a:lnTo>
                      <a:pt x="284791" y="139606"/>
                    </a:lnTo>
                    <a:lnTo>
                      <a:pt x="285400" y="142598"/>
                    </a:lnTo>
                    <a:lnTo>
                      <a:pt x="286563" y="144198"/>
                    </a:lnTo>
                    <a:lnTo>
                      <a:pt x="286835" y="145632"/>
                    </a:lnTo>
                    <a:lnTo>
                      <a:pt x="286889" y="151372"/>
                    </a:lnTo>
                    <a:lnTo>
                      <a:pt x="288174" y="157128"/>
                    </a:lnTo>
                    <a:lnTo>
                      <a:pt x="290623" y="161493"/>
                    </a:lnTo>
                    <a:lnTo>
                      <a:pt x="294079" y="164918"/>
                    </a:lnTo>
                    <a:lnTo>
                      <a:pt x="298313" y="167896"/>
                    </a:lnTo>
                    <a:lnTo>
                      <a:pt x="300786" y="169241"/>
                    </a:lnTo>
                    <a:lnTo>
                      <a:pt x="303525" y="170311"/>
                    </a:lnTo>
                    <a:lnTo>
                      <a:pt x="306404" y="171026"/>
                    </a:lnTo>
                    <a:lnTo>
                      <a:pt x="309270" y="171262"/>
                    </a:lnTo>
                    <a:lnTo>
                      <a:pt x="312026" y="170895"/>
                    </a:lnTo>
                    <a:lnTo>
                      <a:pt x="317380" y="169540"/>
                    </a:lnTo>
                    <a:lnTo>
                      <a:pt x="320170" y="169382"/>
                    </a:lnTo>
                    <a:lnTo>
                      <a:pt x="321693" y="169761"/>
                    </a:lnTo>
                    <a:lnTo>
                      <a:pt x="324493" y="170938"/>
                    </a:lnTo>
                    <a:lnTo>
                      <a:pt x="325936" y="170567"/>
                    </a:lnTo>
                    <a:lnTo>
                      <a:pt x="336426" y="168951"/>
                    </a:lnTo>
                    <a:lnTo>
                      <a:pt x="346255" y="167349"/>
                    </a:lnTo>
                    <a:lnTo>
                      <a:pt x="350783" y="165647"/>
                    </a:lnTo>
                    <a:lnTo>
                      <a:pt x="353264" y="164247"/>
                    </a:lnTo>
                    <a:lnTo>
                      <a:pt x="356369" y="161539"/>
                    </a:lnTo>
                    <a:lnTo>
                      <a:pt x="357646" y="160860"/>
                    </a:lnTo>
                    <a:lnTo>
                      <a:pt x="359060" y="160388"/>
                    </a:lnTo>
                    <a:lnTo>
                      <a:pt x="360517" y="160228"/>
                    </a:lnTo>
                    <a:lnTo>
                      <a:pt x="361491" y="160719"/>
                    </a:lnTo>
                    <a:lnTo>
                      <a:pt x="361871" y="161914"/>
                    </a:lnTo>
                    <a:lnTo>
                      <a:pt x="362151" y="163349"/>
                    </a:lnTo>
                    <a:lnTo>
                      <a:pt x="362717" y="164584"/>
                    </a:lnTo>
                    <a:lnTo>
                      <a:pt x="365241" y="166332"/>
                    </a:lnTo>
                    <a:lnTo>
                      <a:pt x="370741" y="168075"/>
                    </a:lnTo>
                    <a:lnTo>
                      <a:pt x="373916" y="169934"/>
                    </a:lnTo>
                    <a:lnTo>
                      <a:pt x="376865" y="170408"/>
                    </a:lnTo>
                    <a:lnTo>
                      <a:pt x="379478" y="171772"/>
                    </a:lnTo>
                    <a:lnTo>
                      <a:pt x="381028" y="171676"/>
                    </a:lnTo>
                    <a:lnTo>
                      <a:pt x="383636" y="170508"/>
                    </a:lnTo>
                    <a:lnTo>
                      <a:pt x="388333" y="167626"/>
                    </a:lnTo>
                    <a:lnTo>
                      <a:pt x="392799" y="163840"/>
                    </a:lnTo>
                    <a:lnTo>
                      <a:pt x="394770" y="161106"/>
                    </a:lnTo>
                    <a:lnTo>
                      <a:pt x="395367" y="160726"/>
                    </a:lnTo>
                    <a:lnTo>
                      <a:pt x="401087" y="158934"/>
                    </a:lnTo>
                    <a:lnTo>
                      <a:pt x="401826" y="157699"/>
                    </a:lnTo>
                    <a:lnTo>
                      <a:pt x="402800" y="154046"/>
                    </a:lnTo>
                    <a:lnTo>
                      <a:pt x="403579" y="152790"/>
                    </a:lnTo>
                    <a:lnTo>
                      <a:pt x="405500" y="152235"/>
                    </a:lnTo>
                    <a:lnTo>
                      <a:pt x="406892" y="153329"/>
                    </a:lnTo>
                    <a:lnTo>
                      <a:pt x="407740" y="155355"/>
                    </a:lnTo>
                    <a:lnTo>
                      <a:pt x="408009" y="157572"/>
                    </a:lnTo>
                    <a:lnTo>
                      <a:pt x="408979" y="161410"/>
                    </a:lnTo>
                    <a:lnTo>
                      <a:pt x="411315" y="161197"/>
                    </a:lnTo>
                    <a:lnTo>
                      <a:pt x="414408" y="159249"/>
                    </a:lnTo>
                    <a:lnTo>
                      <a:pt x="417567" y="157947"/>
                    </a:lnTo>
                    <a:lnTo>
                      <a:pt x="419511" y="158018"/>
                    </a:lnTo>
                    <a:lnTo>
                      <a:pt x="420848" y="158614"/>
                    </a:lnTo>
                    <a:lnTo>
                      <a:pt x="421877" y="159765"/>
                    </a:lnTo>
                    <a:lnTo>
                      <a:pt x="425971" y="167054"/>
                    </a:lnTo>
                    <a:lnTo>
                      <a:pt x="426613" y="169812"/>
                    </a:lnTo>
                    <a:lnTo>
                      <a:pt x="426966" y="170362"/>
                    </a:lnTo>
                    <a:lnTo>
                      <a:pt x="427228" y="170955"/>
                    </a:lnTo>
                    <a:lnTo>
                      <a:pt x="427170" y="171955"/>
                    </a:lnTo>
                    <a:lnTo>
                      <a:pt x="426646" y="172688"/>
                    </a:lnTo>
                    <a:lnTo>
                      <a:pt x="425007" y="173593"/>
                    </a:lnTo>
                    <a:lnTo>
                      <a:pt x="424422" y="174639"/>
                    </a:lnTo>
                    <a:lnTo>
                      <a:pt x="423311" y="175792"/>
                    </a:lnTo>
                    <a:lnTo>
                      <a:pt x="422920" y="176419"/>
                    </a:lnTo>
                    <a:lnTo>
                      <a:pt x="422791" y="177452"/>
                    </a:lnTo>
                    <a:lnTo>
                      <a:pt x="422939" y="180796"/>
                    </a:lnTo>
                    <a:lnTo>
                      <a:pt x="425180" y="177948"/>
                    </a:lnTo>
                    <a:lnTo>
                      <a:pt x="428555" y="174469"/>
                    </a:lnTo>
                    <a:lnTo>
                      <a:pt x="430750" y="170518"/>
                    </a:lnTo>
                    <a:lnTo>
                      <a:pt x="427345" y="161733"/>
                    </a:lnTo>
                    <a:lnTo>
                      <a:pt x="427488" y="156366"/>
                    </a:lnTo>
                    <a:lnTo>
                      <a:pt x="429434" y="151896"/>
                    </a:lnTo>
                    <a:lnTo>
                      <a:pt x="432800" y="150002"/>
                    </a:lnTo>
                    <a:lnTo>
                      <a:pt x="435693" y="149403"/>
                    </a:lnTo>
                    <a:lnTo>
                      <a:pt x="442764" y="144616"/>
                    </a:lnTo>
                    <a:lnTo>
                      <a:pt x="445213" y="143708"/>
                    </a:lnTo>
                    <a:lnTo>
                      <a:pt x="446910" y="144012"/>
                    </a:lnTo>
                    <a:lnTo>
                      <a:pt x="450654" y="146329"/>
                    </a:lnTo>
                    <a:lnTo>
                      <a:pt x="455015" y="148122"/>
                    </a:lnTo>
                    <a:lnTo>
                      <a:pt x="459860" y="149435"/>
                    </a:lnTo>
                    <a:lnTo>
                      <a:pt x="464889" y="149853"/>
                    </a:lnTo>
                    <a:lnTo>
                      <a:pt x="469842" y="148960"/>
                    </a:lnTo>
                    <a:lnTo>
                      <a:pt x="468506" y="148360"/>
                    </a:lnTo>
                    <a:lnTo>
                      <a:pt x="465961" y="148328"/>
                    </a:lnTo>
                    <a:lnTo>
                      <a:pt x="464552" y="148104"/>
                    </a:lnTo>
                    <a:lnTo>
                      <a:pt x="463309" y="147526"/>
                    </a:lnTo>
                    <a:lnTo>
                      <a:pt x="462148" y="146280"/>
                    </a:lnTo>
                    <a:lnTo>
                      <a:pt x="461081" y="145493"/>
                    </a:lnTo>
                    <a:lnTo>
                      <a:pt x="456013" y="142576"/>
                    </a:lnTo>
                    <a:lnTo>
                      <a:pt x="454175" y="140542"/>
                    </a:lnTo>
                    <a:lnTo>
                      <a:pt x="453234" y="137567"/>
                    </a:lnTo>
                    <a:lnTo>
                      <a:pt x="453187" y="132504"/>
                    </a:lnTo>
                    <a:lnTo>
                      <a:pt x="456197" y="114764"/>
                    </a:lnTo>
                    <a:lnTo>
                      <a:pt x="456336" y="112556"/>
                    </a:lnTo>
                    <a:lnTo>
                      <a:pt x="455958" y="110599"/>
                    </a:lnTo>
                    <a:lnTo>
                      <a:pt x="454886" y="108730"/>
                    </a:lnTo>
                    <a:lnTo>
                      <a:pt x="449653" y="105358"/>
                    </a:lnTo>
                    <a:lnTo>
                      <a:pt x="448779" y="104383"/>
                    </a:lnTo>
                    <a:lnTo>
                      <a:pt x="449736" y="102129"/>
                    </a:lnTo>
                    <a:lnTo>
                      <a:pt x="454838" y="96921"/>
                    </a:lnTo>
                    <a:lnTo>
                      <a:pt x="456573" y="94664"/>
                    </a:lnTo>
                    <a:lnTo>
                      <a:pt x="458127" y="90243"/>
                    </a:lnTo>
                    <a:lnTo>
                      <a:pt x="459336" y="88957"/>
                    </a:lnTo>
                    <a:lnTo>
                      <a:pt x="461793" y="88447"/>
                    </a:lnTo>
                    <a:lnTo>
                      <a:pt x="461790" y="87573"/>
                    </a:lnTo>
                    <a:lnTo>
                      <a:pt x="455935" y="85295"/>
                    </a:lnTo>
                    <a:lnTo>
                      <a:pt x="451204" y="84608"/>
                    </a:lnTo>
                    <a:lnTo>
                      <a:pt x="448961" y="83598"/>
                    </a:lnTo>
                    <a:lnTo>
                      <a:pt x="446903" y="82202"/>
                    </a:lnTo>
                    <a:lnTo>
                      <a:pt x="445156" y="80659"/>
                    </a:lnTo>
                    <a:lnTo>
                      <a:pt x="443479" y="78689"/>
                    </a:lnTo>
                    <a:lnTo>
                      <a:pt x="443372" y="77690"/>
                    </a:lnTo>
                    <a:lnTo>
                      <a:pt x="443960" y="76750"/>
                    </a:lnTo>
                    <a:lnTo>
                      <a:pt x="444337" y="74905"/>
                    </a:lnTo>
                    <a:lnTo>
                      <a:pt x="443359" y="73713"/>
                    </a:lnTo>
                    <a:lnTo>
                      <a:pt x="441395" y="72911"/>
                    </a:lnTo>
                    <a:lnTo>
                      <a:pt x="440021" y="71689"/>
                    </a:lnTo>
                    <a:lnTo>
                      <a:pt x="440760" y="69249"/>
                    </a:lnTo>
                    <a:lnTo>
                      <a:pt x="438278" y="68887"/>
                    </a:lnTo>
                    <a:lnTo>
                      <a:pt x="436199" y="65004"/>
                    </a:lnTo>
                    <a:lnTo>
                      <a:pt x="428474" y="61278"/>
                    </a:lnTo>
                    <a:lnTo>
                      <a:pt x="426001" y="60511"/>
                    </a:lnTo>
                    <a:lnTo>
                      <a:pt x="420175" y="59828"/>
                    </a:lnTo>
                    <a:lnTo>
                      <a:pt x="417250" y="60263"/>
                    </a:lnTo>
                    <a:lnTo>
                      <a:pt x="412718" y="63268"/>
                    </a:lnTo>
                    <a:lnTo>
                      <a:pt x="409853" y="63225"/>
                    </a:lnTo>
                    <a:lnTo>
                      <a:pt x="406809" y="62642"/>
                    </a:lnTo>
                    <a:lnTo>
                      <a:pt x="404089" y="62473"/>
                    </a:lnTo>
                    <a:lnTo>
                      <a:pt x="402700" y="62847"/>
                    </a:lnTo>
                    <a:lnTo>
                      <a:pt x="401883" y="63425"/>
                    </a:lnTo>
                    <a:lnTo>
                      <a:pt x="401066" y="64170"/>
                    </a:lnTo>
                    <a:lnTo>
                      <a:pt x="399743" y="65054"/>
                    </a:lnTo>
                    <a:lnTo>
                      <a:pt x="398608" y="66447"/>
                    </a:lnTo>
                    <a:lnTo>
                      <a:pt x="398009" y="66889"/>
                    </a:lnTo>
                    <a:lnTo>
                      <a:pt x="397116" y="66885"/>
                    </a:lnTo>
                    <a:lnTo>
                      <a:pt x="396429" y="66390"/>
                    </a:lnTo>
                    <a:lnTo>
                      <a:pt x="395763" y="66031"/>
                    </a:lnTo>
                    <a:lnTo>
                      <a:pt x="394873" y="66475"/>
                    </a:lnTo>
                    <a:lnTo>
                      <a:pt x="391215" y="69542"/>
                    </a:lnTo>
                    <a:lnTo>
                      <a:pt x="388940" y="70788"/>
                    </a:lnTo>
                    <a:lnTo>
                      <a:pt x="386640" y="71337"/>
                    </a:lnTo>
                    <a:lnTo>
                      <a:pt x="383866" y="70703"/>
                    </a:lnTo>
                    <a:lnTo>
                      <a:pt x="381990" y="69219"/>
                    </a:lnTo>
                    <a:lnTo>
                      <a:pt x="380580" y="67711"/>
                    </a:lnTo>
                    <a:lnTo>
                      <a:pt x="379176" y="67035"/>
                    </a:lnTo>
                    <a:lnTo>
                      <a:pt x="378497" y="66416"/>
                    </a:lnTo>
                    <a:lnTo>
                      <a:pt x="377763" y="65006"/>
                    </a:lnTo>
                    <a:lnTo>
                      <a:pt x="377172" y="63387"/>
                    </a:lnTo>
                    <a:lnTo>
                      <a:pt x="376937" y="62171"/>
                    </a:lnTo>
                    <a:lnTo>
                      <a:pt x="377557" y="61666"/>
                    </a:lnTo>
                    <a:lnTo>
                      <a:pt x="378864" y="61479"/>
                    </a:lnTo>
                    <a:lnTo>
                      <a:pt x="380086" y="61114"/>
                    </a:lnTo>
                    <a:lnTo>
                      <a:pt x="380391" y="60029"/>
                    </a:lnTo>
                    <a:lnTo>
                      <a:pt x="378179" y="58038"/>
                    </a:lnTo>
                    <a:lnTo>
                      <a:pt x="374768" y="58681"/>
                    </a:lnTo>
                    <a:lnTo>
                      <a:pt x="371780" y="58915"/>
                    </a:lnTo>
                    <a:lnTo>
                      <a:pt x="370702" y="55676"/>
                    </a:lnTo>
                    <a:lnTo>
                      <a:pt x="369924" y="55683"/>
                    </a:lnTo>
                    <a:lnTo>
                      <a:pt x="368652" y="56507"/>
                    </a:lnTo>
                    <a:lnTo>
                      <a:pt x="367268" y="56248"/>
                    </a:lnTo>
                    <a:lnTo>
                      <a:pt x="366307" y="55049"/>
                    </a:lnTo>
                    <a:lnTo>
                      <a:pt x="366336" y="53092"/>
                    </a:lnTo>
                    <a:lnTo>
                      <a:pt x="369063" y="52381"/>
                    </a:lnTo>
                    <a:lnTo>
                      <a:pt x="370334" y="51433"/>
                    </a:lnTo>
                    <a:lnTo>
                      <a:pt x="369886" y="49490"/>
                    </a:lnTo>
                    <a:lnTo>
                      <a:pt x="368542" y="48700"/>
                    </a:lnTo>
                    <a:lnTo>
                      <a:pt x="365234" y="49708"/>
                    </a:lnTo>
                    <a:lnTo>
                      <a:pt x="363719" y="49545"/>
                    </a:lnTo>
                    <a:lnTo>
                      <a:pt x="363056" y="48250"/>
                    </a:lnTo>
                    <a:lnTo>
                      <a:pt x="363452" y="46831"/>
                    </a:lnTo>
                    <a:lnTo>
                      <a:pt x="363414" y="45665"/>
                    </a:lnTo>
                    <a:lnTo>
                      <a:pt x="361592" y="45192"/>
                    </a:lnTo>
                    <a:lnTo>
                      <a:pt x="359659" y="44929"/>
                    </a:lnTo>
                    <a:lnTo>
                      <a:pt x="356433" y="43773"/>
                    </a:lnTo>
                    <a:lnTo>
                      <a:pt x="354552" y="43510"/>
                    </a:lnTo>
                    <a:lnTo>
                      <a:pt x="353370" y="43802"/>
                    </a:lnTo>
                    <a:lnTo>
                      <a:pt x="350500" y="45017"/>
                    </a:lnTo>
                    <a:lnTo>
                      <a:pt x="349392" y="45308"/>
                    </a:lnTo>
                    <a:lnTo>
                      <a:pt x="343249" y="44568"/>
                    </a:lnTo>
                    <a:lnTo>
                      <a:pt x="343028" y="44113"/>
                    </a:lnTo>
                    <a:lnTo>
                      <a:pt x="344090" y="43123"/>
                    </a:lnTo>
                    <a:lnTo>
                      <a:pt x="345943" y="42168"/>
                    </a:lnTo>
                    <a:lnTo>
                      <a:pt x="347986" y="41918"/>
                    </a:lnTo>
                    <a:lnTo>
                      <a:pt x="346031" y="38472"/>
                    </a:lnTo>
                    <a:lnTo>
                      <a:pt x="347413" y="38458"/>
                    </a:lnTo>
                    <a:lnTo>
                      <a:pt x="350164" y="39743"/>
                    </a:lnTo>
                    <a:lnTo>
                      <a:pt x="352318" y="40211"/>
                    </a:lnTo>
                    <a:lnTo>
                      <a:pt x="353334" y="38400"/>
                    </a:lnTo>
                    <a:lnTo>
                      <a:pt x="352196" y="35986"/>
                    </a:lnTo>
                    <a:lnTo>
                      <a:pt x="350483" y="33276"/>
                    </a:lnTo>
                    <a:lnTo>
                      <a:pt x="349728" y="30536"/>
                    </a:lnTo>
                    <a:lnTo>
                      <a:pt x="350716" y="30838"/>
                    </a:lnTo>
                    <a:lnTo>
                      <a:pt x="353484" y="31228"/>
                    </a:lnTo>
                    <a:lnTo>
                      <a:pt x="354475" y="31770"/>
                    </a:lnTo>
                    <a:lnTo>
                      <a:pt x="356051" y="32931"/>
                    </a:lnTo>
                    <a:lnTo>
                      <a:pt x="356847" y="32309"/>
                    </a:lnTo>
                    <a:lnTo>
                      <a:pt x="357099" y="31120"/>
                    </a:lnTo>
                    <a:lnTo>
                      <a:pt x="357054" y="30465"/>
                    </a:lnTo>
                    <a:lnTo>
                      <a:pt x="356206" y="29599"/>
                    </a:lnTo>
                    <a:lnTo>
                      <a:pt x="356766" y="27866"/>
                    </a:lnTo>
                    <a:lnTo>
                      <a:pt x="357797" y="26670"/>
                    </a:lnTo>
                    <a:lnTo>
                      <a:pt x="358343" y="27362"/>
                    </a:lnTo>
                    <a:lnTo>
                      <a:pt x="358785" y="28263"/>
                    </a:lnTo>
                    <a:lnTo>
                      <a:pt x="360699" y="30213"/>
                    </a:lnTo>
                    <a:lnTo>
                      <a:pt x="364695" y="36171"/>
                    </a:lnTo>
                    <a:lnTo>
                      <a:pt x="365238" y="36759"/>
                    </a:lnTo>
                    <a:lnTo>
                      <a:pt x="366088" y="36565"/>
                    </a:lnTo>
                    <a:lnTo>
                      <a:pt x="368057" y="35611"/>
                    </a:lnTo>
                    <a:lnTo>
                      <a:pt x="370703" y="33495"/>
                    </a:lnTo>
                    <a:lnTo>
                      <a:pt x="370607" y="31342"/>
                    </a:lnTo>
                    <a:lnTo>
                      <a:pt x="369419" y="28917"/>
                    </a:lnTo>
                    <a:lnTo>
                      <a:pt x="368788" y="26008"/>
                    </a:lnTo>
                    <a:lnTo>
                      <a:pt x="371102" y="27133"/>
                    </a:lnTo>
                    <a:lnTo>
                      <a:pt x="371491" y="26120"/>
                    </a:lnTo>
                    <a:lnTo>
                      <a:pt x="370509" y="23371"/>
                    </a:lnTo>
                    <a:lnTo>
                      <a:pt x="370422" y="21196"/>
                    </a:lnTo>
                    <a:lnTo>
                      <a:pt x="370931" y="21078"/>
                    </a:lnTo>
                    <a:lnTo>
                      <a:pt x="372277" y="21867"/>
                    </a:lnTo>
                    <a:lnTo>
                      <a:pt x="374607" y="22378"/>
                    </a:lnTo>
                    <a:lnTo>
                      <a:pt x="375622" y="23327"/>
                    </a:lnTo>
                    <a:lnTo>
                      <a:pt x="376850" y="25419"/>
                    </a:lnTo>
                    <a:lnTo>
                      <a:pt x="378503" y="27507"/>
                    </a:lnTo>
                    <a:lnTo>
                      <a:pt x="382751" y="29075"/>
                    </a:lnTo>
                    <a:lnTo>
                      <a:pt x="382270" y="32347"/>
                    </a:lnTo>
                    <a:lnTo>
                      <a:pt x="383817" y="33729"/>
                    </a:lnTo>
                    <a:lnTo>
                      <a:pt x="385123" y="33178"/>
                    </a:lnTo>
                    <a:lnTo>
                      <a:pt x="386393" y="31752"/>
                    </a:lnTo>
                    <a:lnTo>
                      <a:pt x="387450" y="31120"/>
                    </a:lnTo>
                    <a:lnTo>
                      <a:pt x="388176" y="32821"/>
                    </a:lnTo>
                    <a:lnTo>
                      <a:pt x="387950" y="33634"/>
                    </a:lnTo>
                    <a:lnTo>
                      <a:pt x="386727" y="35871"/>
                    </a:lnTo>
                    <a:lnTo>
                      <a:pt x="386451" y="36768"/>
                    </a:lnTo>
                    <a:lnTo>
                      <a:pt x="386602" y="37870"/>
                    </a:lnTo>
                    <a:lnTo>
                      <a:pt x="387194" y="39822"/>
                    </a:lnTo>
                    <a:lnTo>
                      <a:pt x="387347" y="41133"/>
                    </a:lnTo>
                    <a:lnTo>
                      <a:pt x="386578" y="44979"/>
                    </a:lnTo>
                    <a:lnTo>
                      <a:pt x="386609" y="46884"/>
                    </a:lnTo>
                    <a:lnTo>
                      <a:pt x="387819" y="47666"/>
                    </a:lnTo>
                    <a:lnTo>
                      <a:pt x="388484" y="47900"/>
                    </a:lnTo>
                    <a:lnTo>
                      <a:pt x="388850" y="48282"/>
                    </a:lnTo>
                    <a:lnTo>
                      <a:pt x="389234" y="48362"/>
                    </a:lnTo>
                    <a:lnTo>
                      <a:pt x="390000" y="47649"/>
                    </a:lnTo>
                    <a:lnTo>
                      <a:pt x="390119" y="46773"/>
                    </a:lnTo>
                    <a:lnTo>
                      <a:pt x="389719" y="45736"/>
                    </a:lnTo>
                    <a:lnTo>
                      <a:pt x="389671" y="44529"/>
                    </a:lnTo>
                    <a:lnTo>
                      <a:pt x="390848" y="43198"/>
                    </a:lnTo>
                    <a:lnTo>
                      <a:pt x="392441" y="46121"/>
                    </a:lnTo>
                    <a:lnTo>
                      <a:pt x="392211" y="49880"/>
                    </a:lnTo>
                    <a:lnTo>
                      <a:pt x="392418" y="53584"/>
                    </a:lnTo>
                    <a:lnTo>
                      <a:pt x="395256" y="56342"/>
                    </a:lnTo>
                    <a:lnTo>
                      <a:pt x="398986" y="56815"/>
                    </a:lnTo>
                    <a:lnTo>
                      <a:pt x="398881" y="54432"/>
                    </a:lnTo>
                    <a:lnTo>
                      <a:pt x="397401" y="51216"/>
                    </a:lnTo>
                    <a:lnTo>
                      <a:pt x="396965" y="49272"/>
                    </a:lnTo>
                    <a:lnTo>
                      <a:pt x="398916" y="49040"/>
                    </a:lnTo>
                    <a:lnTo>
                      <a:pt x="400542" y="50183"/>
                    </a:lnTo>
                    <a:lnTo>
                      <a:pt x="401894" y="50850"/>
                    </a:lnTo>
                    <a:lnTo>
                      <a:pt x="403070" y="49228"/>
                    </a:lnTo>
                    <a:lnTo>
                      <a:pt x="402991" y="47720"/>
                    </a:lnTo>
                    <a:lnTo>
                      <a:pt x="402049" y="46353"/>
                    </a:lnTo>
                    <a:lnTo>
                      <a:pt x="399639" y="44080"/>
                    </a:lnTo>
                    <a:lnTo>
                      <a:pt x="398858" y="43711"/>
                    </a:lnTo>
                    <a:lnTo>
                      <a:pt x="398162" y="43924"/>
                    </a:lnTo>
                    <a:lnTo>
                      <a:pt x="397520" y="43960"/>
                    </a:lnTo>
                    <a:lnTo>
                      <a:pt x="396934" y="43152"/>
                    </a:lnTo>
                    <a:lnTo>
                      <a:pt x="396984" y="42663"/>
                    </a:lnTo>
                    <a:lnTo>
                      <a:pt x="397663" y="41461"/>
                    </a:lnTo>
                    <a:lnTo>
                      <a:pt x="397877" y="40616"/>
                    </a:lnTo>
                    <a:lnTo>
                      <a:pt x="397930" y="38649"/>
                    </a:lnTo>
                    <a:lnTo>
                      <a:pt x="397735" y="37089"/>
                    </a:lnTo>
                    <a:lnTo>
                      <a:pt x="397145" y="35563"/>
                    </a:lnTo>
                    <a:lnTo>
                      <a:pt x="396013" y="33636"/>
                    </a:lnTo>
                    <a:lnTo>
                      <a:pt x="397190" y="32087"/>
                    </a:lnTo>
                    <a:lnTo>
                      <a:pt x="396241" y="29430"/>
                    </a:lnTo>
                    <a:lnTo>
                      <a:pt x="394420" y="26924"/>
                    </a:lnTo>
                    <a:lnTo>
                      <a:pt x="392971" y="25811"/>
                    </a:lnTo>
                    <a:lnTo>
                      <a:pt x="391624" y="24510"/>
                    </a:lnTo>
                    <a:lnTo>
                      <a:pt x="391692" y="21950"/>
                    </a:lnTo>
                    <a:lnTo>
                      <a:pt x="393367" y="20199"/>
                    </a:lnTo>
                    <a:lnTo>
                      <a:pt x="396824" y="21329"/>
                    </a:lnTo>
                    <a:lnTo>
                      <a:pt x="398184" y="23130"/>
                    </a:lnTo>
                    <a:lnTo>
                      <a:pt x="399193" y="25432"/>
                    </a:lnTo>
                    <a:lnTo>
                      <a:pt x="400450" y="27442"/>
                    </a:lnTo>
                    <a:lnTo>
                      <a:pt x="402585" y="28281"/>
                    </a:lnTo>
                    <a:lnTo>
                      <a:pt x="403588" y="29429"/>
                    </a:lnTo>
                    <a:lnTo>
                      <a:pt x="405432" y="35036"/>
                    </a:lnTo>
                    <a:lnTo>
                      <a:pt x="406585" y="37058"/>
                    </a:lnTo>
                    <a:lnTo>
                      <a:pt x="409272" y="38601"/>
                    </a:lnTo>
                    <a:lnTo>
                      <a:pt x="409608" y="36933"/>
                    </a:lnTo>
                    <a:lnTo>
                      <a:pt x="408287" y="32238"/>
                    </a:lnTo>
                    <a:lnTo>
                      <a:pt x="407577" y="26977"/>
                    </a:lnTo>
                    <a:lnTo>
                      <a:pt x="408232" y="25016"/>
                    </a:lnTo>
                    <a:lnTo>
                      <a:pt x="410867" y="23854"/>
                    </a:lnTo>
                    <a:lnTo>
                      <a:pt x="412417" y="24010"/>
                    </a:lnTo>
                    <a:lnTo>
                      <a:pt x="412982" y="24683"/>
                    </a:lnTo>
                    <a:lnTo>
                      <a:pt x="413606" y="24929"/>
                    </a:lnTo>
                    <a:lnTo>
                      <a:pt x="415233" y="23826"/>
                    </a:lnTo>
                    <a:lnTo>
                      <a:pt x="415188" y="23118"/>
                    </a:lnTo>
                    <a:lnTo>
                      <a:pt x="415804" y="21200"/>
                    </a:lnTo>
                    <a:close/>
                    <a:moveTo>
                      <a:pt x="981198" y="11535"/>
                    </a:moveTo>
                    <a:lnTo>
                      <a:pt x="981312" y="14194"/>
                    </a:lnTo>
                    <a:lnTo>
                      <a:pt x="979091" y="20962"/>
                    </a:lnTo>
                    <a:lnTo>
                      <a:pt x="977277" y="26584"/>
                    </a:lnTo>
                    <a:lnTo>
                      <a:pt x="975472" y="31247"/>
                    </a:lnTo>
                    <a:lnTo>
                      <a:pt x="974946" y="35305"/>
                    </a:lnTo>
                    <a:lnTo>
                      <a:pt x="973880" y="35707"/>
                    </a:lnTo>
                    <a:lnTo>
                      <a:pt x="973421" y="35957"/>
                    </a:lnTo>
                    <a:lnTo>
                      <a:pt x="973141" y="35919"/>
                    </a:lnTo>
                    <a:lnTo>
                      <a:pt x="970261" y="37345"/>
                    </a:lnTo>
                    <a:lnTo>
                      <a:pt x="968754" y="41537"/>
                    </a:lnTo>
                    <a:lnTo>
                      <a:pt x="964915" y="45303"/>
                    </a:lnTo>
                    <a:lnTo>
                      <a:pt x="963298" y="50908"/>
                    </a:lnTo>
                    <a:lnTo>
                      <a:pt x="961343" y="51373"/>
                    </a:lnTo>
                    <a:lnTo>
                      <a:pt x="958463" y="56880"/>
                    </a:lnTo>
                    <a:lnTo>
                      <a:pt x="952358" y="63385"/>
                    </a:lnTo>
                    <a:lnTo>
                      <a:pt x="951366" y="65092"/>
                    </a:lnTo>
                    <a:lnTo>
                      <a:pt x="949998" y="65548"/>
                    </a:lnTo>
                    <a:lnTo>
                      <a:pt x="949717" y="64585"/>
                    </a:lnTo>
                    <a:lnTo>
                      <a:pt x="948943" y="63901"/>
                    </a:lnTo>
                    <a:lnTo>
                      <a:pt x="948064" y="64269"/>
                    </a:lnTo>
                    <a:lnTo>
                      <a:pt x="946092" y="66535"/>
                    </a:lnTo>
                    <a:lnTo>
                      <a:pt x="944056" y="65543"/>
                    </a:lnTo>
                    <a:lnTo>
                      <a:pt x="946216" y="63950"/>
                    </a:lnTo>
                    <a:lnTo>
                      <a:pt x="946914" y="62334"/>
                    </a:lnTo>
                    <a:lnTo>
                      <a:pt x="944687" y="61050"/>
                    </a:lnTo>
                    <a:lnTo>
                      <a:pt x="946654" y="59263"/>
                    </a:lnTo>
                    <a:lnTo>
                      <a:pt x="950772" y="56555"/>
                    </a:lnTo>
                    <a:lnTo>
                      <a:pt x="954760" y="53873"/>
                    </a:lnTo>
                    <a:lnTo>
                      <a:pt x="955183" y="52726"/>
                    </a:lnTo>
                    <a:lnTo>
                      <a:pt x="957336" y="50410"/>
                    </a:lnTo>
                    <a:lnTo>
                      <a:pt x="957196" y="47374"/>
                    </a:lnTo>
                    <a:lnTo>
                      <a:pt x="958097" y="44994"/>
                    </a:lnTo>
                    <a:lnTo>
                      <a:pt x="962157" y="38835"/>
                    </a:lnTo>
                    <a:lnTo>
                      <a:pt x="966997" y="32592"/>
                    </a:lnTo>
                    <a:lnTo>
                      <a:pt x="971375" y="31558"/>
                    </a:lnTo>
                    <a:lnTo>
                      <a:pt x="972983" y="26796"/>
                    </a:lnTo>
                    <a:lnTo>
                      <a:pt x="974277" y="24328"/>
                    </a:lnTo>
                    <a:lnTo>
                      <a:pt x="974504" y="21265"/>
                    </a:lnTo>
                    <a:lnTo>
                      <a:pt x="976012" y="19992"/>
                    </a:lnTo>
                    <a:lnTo>
                      <a:pt x="977062" y="19106"/>
                    </a:lnTo>
                    <a:lnTo>
                      <a:pt x="977570" y="17197"/>
                    </a:lnTo>
                    <a:lnTo>
                      <a:pt x="975542" y="15437"/>
                    </a:lnTo>
                    <a:lnTo>
                      <a:pt x="978131" y="12795"/>
                    </a:lnTo>
                    <a:lnTo>
                      <a:pt x="978614" y="13202"/>
                    </a:lnTo>
                    <a:lnTo>
                      <a:pt x="979016" y="13410"/>
                    </a:lnTo>
                    <a:lnTo>
                      <a:pt x="979429" y="13555"/>
                    </a:lnTo>
                    <a:lnTo>
                      <a:pt x="979862" y="13794"/>
                    </a:lnTo>
                    <a:lnTo>
                      <a:pt x="980360" y="12473"/>
                    </a:lnTo>
                    <a:close/>
                    <a:moveTo>
                      <a:pt x="449248" y="0"/>
                    </a:moveTo>
                    <a:lnTo>
                      <a:pt x="448765" y="1698"/>
                    </a:lnTo>
                    <a:lnTo>
                      <a:pt x="447088" y="4016"/>
                    </a:lnTo>
                    <a:lnTo>
                      <a:pt x="446719" y="5671"/>
                    </a:lnTo>
                    <a:lnTo>
                      <a:pt x="446983" y="7335"/>
                    </a:lnTo>
                    <a:lnTo>
                      <a:pt x="447612" y="9070"/>
                    </a:lnTo>
                    <a:lnTo>
                      <a:pt x="449286" y="12215"/>
                    </a:lnTo>
                    <a:lnTo>
                      <a:pt x="448486" y="12218"/>
                    </a:lnTo>
                    <a:lnTo>
                      <a:pt x="449310" y="13380"/>
                    </a:lnTo>
                    <a:lnTo>
                      <a:pt x="450179" y="14978"/>
                    </a:lnTo>
                    <a:lnTo>
                      <a:pt x="450839" y="16620"/>
                    </a:lnTo>
                    <a:lnTo>
                      <a:pt x="451124" y="17950"/>
                    </a:lnTo>
                    <a:lnTo>
                      <a:pt x="450755" y="19731"/>
                    </a:lnTo>
                    <a:lnTo>
                      <a:pt x="449871" y="19975"/>
                    </a:lnTo>
                    <a:lnTo>
                      <a:pt x="448698" y="19980"/>
                    </a:lnTo>
                    <a:lnTo>
                      <a:pt x="447578" y="21026"/>
                    </a:lnTo>
                    <a:lnTo>
                      <a:pt x="447119" y="23671"/>
                    </a:lnTo>
                    <a:lnTo>
                      <a:pt x="449023" y="24349"/>
                    </a:lnTo>
                    <a:lnTo>
                      <a:pt x="451768" y="24691"/>
                    </a:lnTo>
                    <a:lnTo>
                      <a:pt x="453768" y="26243"/>
                    </a:lnTo>
                    <a:lnTo>
                      <a:pt x="451029" y="27784"/>
                    </a:lnTo>
                    <a:lnTo>
                      <a:pt x="451034" y="29481"/>
                    </a:lnTo>
                    <a:lnTo>
                      <a:pt x="452173" y="31869"/>
                    </a:lnTo>
                    <a:lnTo>
                      <a:pt x="452923" y="35488"/>
                    </a:lnTo>
                    <a:lnTo>
                      <a:pt x="452247" y="38821"/>
                    </a:lnTo>
                    <a:lnTo>
                      <a:pt x="449573" y="44412"/>
                    </a:lnTo>
                    <a:lnTo>
                      <a:pt x="449398" y="48160"/>
                    </a:lnTo>
                    <a:lnTo>
                      <a:pt x="445033" y="43808"/>
                    </a:lnTo>
                    <a:lnTo>
                      <a:pt x="444468" y="39461"/>
                    </a:lnTo>
                    <a:lnTo>
                      <a:pt x="443063" y="35565"/>
                    </a:lnTo>
                    <a:lnTo>
                      <a:pt x="441077" y="32077"/>
                    </a:lnTo>
                    <a:lnTo>
                      <a:pt x="435755" y="25455"/>
                    </a:lnTo>
                    <a:lnTo>
                      <a:pt x="435293" y="24583"/>
                    </a:lnTo>
                    <a:lnTo>
                      <a:pt x="435850" y="23373"/>
                    </a:lnTo>
                    <a:lnTo>
                      <a:pt x="436889" y="22889"/>
                    </a:lnTo>
                    <a:lnTo>
                      <a:pt x="438042" y="22592"/>
                    </a:lnTo>
                    <a:lnTo>
                      <a:pt x="438850" y="21942"/>
                    </a:lnTo>
                    <a:lnTo>
                      <a:pt x="438917" y="20360"/>
                    </a:lnTo>
                    <a:lnTo>
                      <a:pt x="438078" y="15203"/>
                    </a:lnTo>
                    <a:lnTo>
                      <a:pt x="437513" y="14103"/>
                    </a:lnTo>
                    <a:lnTo>
                      <a:pt x="436014" y="13560"/>
                    </a:lnTo>
                    <a:lnTo>
                      <a:pt x="434949" y="12244"/>
                    </a:lnTo>
                    <a:lnTo>
                      <a:pt x="434069" y="10646"/>
                    </a:lnTo>
                    <a:lnTo>
                      <a:pt x="433097" y="9267"/>
                    </a:lnTo>
                    <a:lnTo>
                      <a:pt x="432509" y="7959"/>
                    </a:lnTo>
                    <a:lnTo>
                      <a:pt x="434341" y="8230"/>
                    </a:lnTo>
                    <a:lnTo>
                      <a:pt x="436736" y="9217"/>
                    </a:lnTo>
                    <a:lnTo>
                      <a:pt x="437936" y="10116"/>
                    </a:lnTo>
                    <a:lnTo>
                      <a:pt x="438900" y="9310"/>
                    </a:lnTo>
                    <a:lnTo>
                      <a:pt x="441020" y="8914"/>
                    </a:lnTo>
                    <a:lnTo>
                      <a:pt x="443139" y="8217"/>
                    </a:lnTo>
                    <a:lnTo>
                      <a:pt x="444111" y="6600"/>
                    </a:lnTo>
                    <a:lnTo>
                      <a:pt x="444311" y="4091"/>
                    </a:lnTo>
                    <a:lnTo>
                      <a:pt x="445083" y="1778"/>
                    </a:lnTo>
                    <a:lnTo>
                      <a:pt x="446639" y="241"/>
                    </a:lnTo>
                    <a:close/>
                  </a:path>
                </a:pathLst>
              </a:custGeom>
              <a:grpFill/>
              <a:ln w="3175"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n-AU" sz="1600" dirty="0">
                  <a:solidFill>
                    <a:schemeClr val="tx1"/>
                  </a:solidFill>
                  <a:latin typeface="Arial" panose="020B0604020202020204" pitchFamily="34" charset="0"/>
                  <a:cs typeface="Arial" panose="020B0604020202020204" pitchFamily="34" charset="0"/>
                </a:endParaRPr>
              </a:p>
            </p:txBody>
          </p:sp>
          <p:sp>
            <p:nvSpPr>
              <p:cNvPr id="6" name="Freeform 33">
                <a:extLst>
                  <a:ext uri="{FF2B5EF4-FFF2-40B4-BE49-F238E27FC236}">
                    <a16:creationId xmlns:a16="http://schemas.microsoft.com/office/drawing/2014/main" id="{F31F5B4A-3648-A2AE-3C30-200718A362B9}"/>
                  </a:ext>
                </a:extLst>
              </p:cNvPr>
              <p:cNvSpPr>
                <a:spLocks noChangeAspect="1"/>
              </p:cNvSpPr>
              <p:nvPr>
                <p:custDataLst>
                  <p:tags r:id="rId3"/>
                </p:custDataLst>
              </p:nvPr>
            </p:nvSpPr>
            <p:spPr>
              <a:xfrm>
                <a:off x="2231296" y="2257208"/>
                <a:ext cx="1880655" cy="2852327"/>
              </a:xfrm>
              <a:custGeom>
                <a:avLst/>
                <a:gdLst/>
                <a:ahLst/>
                <a:cxnLst/>
                <a:rect l="l" t="t" r="r" b="b"/>
                <a:pathLst>
                  <a:path w="1880655" h="2852327">
                    <a:moveTo>
                      <a:pt x="436829" y="2494865"/>
                    </a:moveTo>
                    <a:lnTo>
                      <a:pt x="437704" y="2497798"/>
                    </a:lnTo>
                    <a:lnTo>
                      <a:pt x="440163" y="2503142"/>
                    </a:lnTo>
                    <a:lnTo>
                      <a:pt x="440846" y="2506049"/>
                    </a:lnTo>
                    <a:lnTo>
                      <a:pt x="439042" y="2505694"/>
                    </a:lnTo>
                    <a:lnTo>
                      <a:pt x="438512" y="2505494"/>
                    </a:lnTo>
                    <a:lnTo>
                      <a:pt x="437718" y="2502570"/>
                    </a:lnTo>
                    <a:lnTo>
                      <a:pt x="436398" y="2499468"/>
                    </a:lnTo>
                    <a:lnTo>
                      <a:pt x="435722" y="2496720"/>
                    </a:lnTo>
                    <a:close/>
                    <a:moveTo>
                      <a:pt x="419134" y="2476950"/>
                    </a:moveTo>
                    <a:lnTo>
                      <a:pt x="421193" y="2477465"/>
                    </a:lnTo>
                    <a:lnTo>
                      <a:pt x="422346" y="2478106"/>
                    </a:lnTo>
                    <a:lnTo>
                      <a:pt x="420391" y="2479990"/>
                    </a:lnTo>
                    <a:lnTo>
                      <a:pt x="418722" y="2481164"/>
                    </a:lnTo>
                    <a:lnTo>
                      <a:pt x="416017" y="2480740"/>
                    </a:lnTo>
                    <a:lnTo>
                      <a:pt x="412737" y="2481739"/>
                    </a:lnTo>
                    <a:lnTo>
                      <a:pt x="410649" y="2481899"/>
                    </a:lnTo>
                    <a:lnTo>
                      <a:pt x="412347" y="2480051"/>
                    </a:lnTo>
                    <a:lnTo>
                      <a:pt x="414953" y="2479818"/>
                    </a:lnTo>
                    <a:lnTo>
                      <a:pt x="415685" y="2477704"/>
                    </a:lnTo>
                    <a:close/>
                    <a:moveTo>
                      <a:pt x="152197" y="2047625"/>
                    </a:moveTo>
                    <a:lnTo>
                      <a:pt x="150579" y="2049912"/>
                    </a:lnTo>
                    <a:lnTo>
                      <a:pt x="149111" y="2052684"/>
                    </a:lnTo>
                    <a:lnTo>
                      <a:pt x="147863" y="2054187"/>
                    </a:lnTo>
                    <a:lnTo>
                      <a:pt x="147134" y="2055826"/>
                    </a:lnTo>
                    <a:lnTo>
                      <a:pt x="146223" y="2056333"/>
                    </a:lnTo>
                    <a:lnTo>
                      <a:pt x="145502" y="2054054"/>
                    </a:lnTo>
                    <a:lnTo>
                      <a:pt x="144965" y="2052035"/>
                    </a:lnTo>
                    <a:lnTo>
                      <a:pt x="147514" y="2051124"/>
                    </a:lnTo>
                    <a:lnTo>
                      <a:pt x="148220" y="2049779"/>
                    </a:lnTo>
                    <a:lnTo>
                      <a:pt x="148961" y="2048211"/>
                    </a:lnTo>
                    <a:lnTo>
                      <a:pt x="150607" y="2047876"/>
                    </a:lnTo>
                    <a:close/>
                    <a:moveTo>
                      <a:pt x="3725" y="1681945"/>
                    </a:moveTo>
                    <a:lnTo>
                      <a:pt x="5042" y="1683294"/>
                    </a:lnTo>
                    <a:lnTo>
                      <a:pt x="6681" y="1682868"/>
                    </a:lnTo>
                    <a:lnTo>
                      <a:pt x="8291" y="1682189"/>
                    </a:lnTo>
                    <a:lnTo>
                      <a:pt x="9488" y="1682826"/>
                    </a:lnTo>
                    <a:lnTo>
                      <a:pt x="9507" y="1683931"/>
                    </a:lnTo>
                    <a:lnTo>
                      <a:pt x="10008" y="1687433"/>
                    </a:lnTo>
                    <a:lnTo>
                      <a:pt x="10419" y="1690181"/>
                    </a:lnTo>
                    <a:lnTo>
                      <a:pt x="12724" y="1694600"/>
                    </a:lnTo>
                    <a:lnTo>
                      <a:pt x="16183" y="1699403"/>
                    </a:lnTo>
                    <a:lnTo>
                      <a:pt x="17974" y="1705877"/>
                    </a:lnTo>
                    <a:lnTo>
                      <a:pt x="18822" y="1710531"/>
                    </a:lnTo>
                    <a:lnTo>
                      <a:pt x="21664" y="1714026"/>
                    </a:lnTo>
                    <a:lnTo>
                      <a:pt x="24758" y="1720006"/>
                    </a:lnTo>
                    <a:lnTo>
                      <a:pt x="28966" y="1726118"/>
                    </a:lnTo>
                    <a:lnTo>
                      <a:pt x="31971" y="1730766"/>
                    </a:lnTo>
                    <a:lnTo>
                      <a:pt x="30484" y="1737862"/>
                    </a:lnTo>
                    <a:lnTo>
                      <a:pt x="31033" y="1741154"/>
                    </a:lnTo>
                    <a:lnTo>
                      <a:pt x="34480" y="1741354"/>
                    </a:lnTo>
                    <a:lnTo>
                      <a:pt x="33826" y="1740608"/>
                    </a:lnTo>
                    <a:lnTo>
                      <a:pt x="32984" y="1739376"/>
                    </a:lnTo>
                    <a:lnTo>
                      <a:pt x="32511" y="1738882"/>
                    </a:lnTo>
                    <a:lnTo>
                      <a:pt x="33987" y="1738419"/>
                    </a:lnTo>
                    <a:lnTo>
                      <a:pt x="35406" y="1739839"/>
                    </a:lnTo>
                    <a:lnTo>
                      <a:pt x="36849" y="1742029"/>
                    </a:lnTo>
                    <a:lnTo>
                      <a:pt x="38435" y="1743863"/>
                    </a:lnTo>
                    <a:lnTo>
                      <a:pt x="39446" y="1744778"/>
                    </a:lnTo>
                    <a:lnTo>
                      <a:pt x="41251" y="1746878"/>
                    </a:lnTo>
                    <a:lnTo>
                      <a:pt x="42241" y="1747785"/>
                    </a:lnTo>
                    <a:lnTo>
                      <a:pt x="43066" y="1748912"/>
                    </a:lnTo>
                    <a:lnTo>
                      <a:pt x="43878" y="1751774"/>
                    </a:lnTo>
                    <a:lnTo>
                      <a:pt x="44561" y="1752838"/>
                    </a:lnTo>
                    <a:lnTo>
                      <a:pt x="45809" y="1754930"/>
                    </a:lnTo>
                    <a:lnTo>
                      <a:pt x="46324" y="1757883"/>
                    </a:lnTo>
                    <a:lnTo>
                      <a:pt x="46044" y="1760640"/>
                    </a:lnTo>
                    <a:lnTo>
                      <a:pt x="44911" y="1762264"/>
                    </a:lnTo>
                    <a:lnTo>
                      <a:pt x="43604" y="1761978"/>
                    </a:lnTo>
                    <a:lnTo>
                      <a:pt x="41262" y="1760975"/>
                    </a:lnTo>
                    <a:lnTo>
                      <a:pt x="39858" y="1756840"/>
                    </a:lnTo>
                    <a:lnTo>
                      <a:pt x="37391" y="1752136"/>
                    </a:lnTo>
                    <a:lnTo>
                      <a:pt x="34704" y="1749843"/>
                    </a:lnTo>
                    <a:lnTo>
                      <a:pt x="33615" y="1748726"/>
                    </a:lnTo>
                    <a:lnTo>
                      <a:pt x="27358" y="1742034"/>
                    </a:lnTo>
                    <a:lnTo>
                      <a:pt x="22712" y="1739414"/>
                    </a:lnTo>
                    <a:lnTo>
                      <a:pt x="16988" y="1727781"/>
                    </a:lnTo>
                    <a:lnTo>
                      <a:pt x="10537" y="1722063"/>
                    </a:lnTo>
                    <a:lnTo>
                      <a:pt x="8907" y="1719548"/>
                    </a:lnTo>
                    <a:lnTo>
                      <a:pt x="9740" y="1718164"/>
                    </a:lnTo>
                    <a:lnTo>
                      <a:pt x="9632" y="1716976"/>
                    </a:lnTo>
                    <a:lnTo>
                      <a:pt x="7494" y="1709784"/>
                    </a:lnTo>
                    <a:lnTo>
                      <a:pt x="2181" y="1701914"/>
                    </a:lnTo>
                    <a:lnTo>
                      <a:pt x="1117" y="1694882"/>
                    </a:lnTo>
                    <a:lnTo>
                      <a:pt x="1051" y="1692493"/>
                    </a:lnTo>
                    <a:lnTo>
                      <a:pt x="0" y="1687984"/>
                    </a:lnTo>
                    <a:lnTo>
                      <a:pt x="1073" y="1685614"/>
                    </a:lnTo>
                    <a:lnTo>
                      <a:pt x="2387" y="1683399"/>
                    </a:lnTo>
                    <a:close/>
                    <a:moveTo>
                      <a:pt x="12394" y="1617987"/>
                    </a:moveTo>
                    <a:lnTo>
                      <a:pt x="12275" y="1622665"/>
                    </a:lnTo>
                    <a:lnTo>
                      <a:pt x="12579" y="1625049"/>
                    </a:lnTo>
                    <a:lnTo>
                      <a:pt x="13207" y="1625993"/>
                    </a:lnTo>
                    <a:lnTo>
                      <a:pt x="12379" y="1627297"/>
                    </a:lnTo>
                    <a:lnTo>
                      <a:pt x="12510" y="1630042"/>
                    </a:lnTo>
                    <a:lnTo>
                      <a:pt x="13325" y="1635153"/>
                    </a:lnTo>
                    <a:lnTo>
                      <a:pt x="12992" y="1637337"/>
                    </a:lnTo>
                    <a:lnTo>
                      <a:pt x="11630" y="1642053"/>
                    </a:lnTo>
                    <a:lnTo>
                      <a:pt x="11498" y="1643990"/>
                    </a:lnTo>
                    <a:lnTo>
                      <a:pt x="12288" y="1648792"/>
                    </a:lnTo>
                    <a:lnTo>
                      <a:pt x="12418" y="1651139"/>
                    </a:lnTo>
                    <a:lnTo>
                      <a:pt x="12128" y="1653339"/>
                    </a:lnTo>
                    <a:lnTo>
                      <a:pt x="11424" y="1653451"/>
                    </a:lnTo>
                    <a:lnTo>
                      <a:pt x="10585" y="1652369"/>
                    </a:lnTo>
                    <a:lnTo>
                      <a:pt x="10302" y="1651822"/>
                    </a:lnTo>
                    <a:lnTo>
                      <a:pt x="9346" y="1648919"/>
                    </a:lnTo>
                    <a:lnTo>
                      <a:pt x="10770" y="1639457"/>
                    </a:lnTo>
                    <a:lnTo>
                      <a:pt x="10933" y="1635040"/>
                    </a:lnTo>
                    <a:lnTo>
                      <a:pt x="9031" y="1625529"/>
                    </a:lnTo>
                    <a:lnTo>
                      <a:pt x="9435" y="1621052"/>
                    </a:lnTo>
                    <a:close/>
                    <a:moveTo>
                      <a:pt x="11359" y="1584593"/>
                    </a:moveTo>
                    <a:lnTo>
                      <a:pt x="12584" y="1587045"/>
                    </a:lnTo>
                    <a:lnTo>
                      <a:pt x="13005" y="1590421"/>
                    </a:lnTo>
                    <a:lnTo>
                      <a:pt x="12074" y="1602511"/>
                    </a:lnTo>
                    <a:lnTo>
                      <a:pt x="12683" y="1605739"/>
                    </a:lnTo>
                    <a:lnTo>
                      <a:pt x="14685" y="1606712"/>
                    </a:lnTo>
                    <a:lnTo>
                      <a:pt x="12711" y="1610899"/>
                    </a:lnTo>
                    <a:lnTo>
                      <a:pt x="12074" y="1613357"/>
                    </a:lnTo>
                    <a:lnTo>
                      <a:pt x="12116" y="1616148"/>
                    </a:lnTo>
                    <a:lnTo>
                      <a:pt x="11931" y="1614929"/>
                    </a:lnTo>
                    <a:lnTo>
                      <a:pt x="11623" y="1613838"/>
                    </a:lnTo>
                    <a:lnTo>
                      <a:pt x="11212" y="1612817"/>
                    </a:lnTo>
                    <a:lnTo>
                      <a:pt x="10670" y="1611870"/>
                    </a:lnTo>
                    <a:lnTo>
                      <a:pt x="10088" y="1590970"/>
                    </a:lnTo>
                    <a:close/>
                    <a:moveTo>
                      <a:pt x="208867" y="1017443"/>
                    </a:moveTo>
                    <a:lnTo>
                      <a:pt x="209735" y="1019142"/>
                    </a:lnTo>
                    <a:lnTo>
                      <a:pt x="210287" y="1023499"/>
                    </a:lnTo>
                    <a:lnTo>
                      <a:pt x="211392" y="1025209"/>
                    </a:lnTo>
                    <a:lnTo>
                      <a:pt x="212340" y="1027185"/>
                    </a:lnTo>
                    <a:lnTo>
                      <a:pt x="211731" y="1029584"/>
                    </a:lnTo>
                    <a:lnTo>
                      <a:pt x="209494" y="1033889"/>
                    </a:lnTo>
                    <a:lnTo>
                      <a:pt x="209490" y="1034936"/>
                    </a:lnTo>
                    <a:lnTo>
                      <a:pt x="209716" y="1036102"/>
                    </a:lnTo>
                    <a:lnTo>
                      <a:pt x="209658" y="1037103"/>
                    </a:lnTo>
                    <a:lnTo>
                      <a:pt x="208754" y="1037663"/>
                    </a:lnTo>
                    <a:lnTo>
                      <a:pt x="208359" y="1038047"/>
                    </a:lnTo>
                    <a:lnTo>
                      <a:pt x="207181" y="1039690"/>
                    </a:lnTo>
                    <a:lnTo>
                      <a:pt x="206961" y="1040147"/>
                    </a:lnTo>
                    <a:lnTo>
                      <a:pt x="206581" y="1042067"/>
                    </a:lnTo>
                    <a:lnTo>
                      <a:pt x="205278" y="1043557"/>
                    </a:lnTo>
                    <a:lnTo>
                      <a:pt x="201864" y="1045749"/>
                    </a:lnTo>
                    <a:lnTo>
                      <a:pt x="200980" y="1044245"/>
                    </a:lnTo>
                    <a:lnTo>
                      <a:pt x="199417" y="1043132"/>
                    </a:lnTo>
                    <a:lnTo>
                      <a:pt x="197946" y="1042712"/>
                    </a:lnTo>
                    <a:lnTo>
                      <a:pt x="197372" y="1043238"/>
                    </a:lnTo>
                    <a:lnTo>
                      <a:pt x="197153" y="1044945"/>
                    </a:lnTo>
                    <a:lnTo>
                      <a:pt x="196217" y="1045969"/>
                    </a:lnTo>
                    <a:lnTo>
                      <a:pt x="194863" y="1045865"/>
                    </a:lnTo>
                    <a:lnTo>
                      <a:pt x="193393" y="1044227"/>
                    </a:lnTo>
                    <a:lnTo>
                      <a:pt x="193901" y="1042406"/>
                    </a:lnTo>
                    <a:lnTo>
                      <a:pt x="194229" y="1036935"/>
                    </a:lnTo>
                    <a:lnTo>
                      <a:pt x="196048" y="1032950"/>
                    </a:lnTo>
                    <a:lnTo>
                      <a:pt x="203112" y="1021550"/>
                    </a:lnTo>
                    <a:lnTo>
                      <a:pt x="206242" y="1017892"/>
                    </a:lnTo>
                    <a:close/>
                    <a:moveTo>
                      <a:pt x="1246007" y="212280"/>
                    </a:moveTo>
                    <a:lnTo>
                      <a:pt x="1247499" y="213047"/>
                    </a:lnTo>
                    <a:lnTo>
                      <a:pt x="1248381" y="214482"/>
                    </a:lnTo>
                    <a:lnTo>
                      <a:pt x="1247856" y="215816"/>
                    </a:lnTo>
                    <a:lnTo>
                      <a:pt x="1246574" y="217061"/>
                    </a:lnTo>
                    <a:lnTo>
                      <a:pt x="1246039" y="218164"/>
                    </a:lnTo>
                    <a:lnTo>
                      <a:pt x="1247674" y="218996"/>
                    </a:lnTo>
                    <a:lnTo>
                      <a:pt x="1246120" y="220289"/>
                    </a:lnTo>
                    <a:lnTo>
                      <a:pt x="1244749" y="220081"/>
                    </a:lnTo>
                    <a:lnTo>
                      <a:pt x="1243366" y="219454"/>
                    </a:lnTo>
                    <a:lnTo>
                      <a:pt x="1241726" y="219367"/>
                    </a:lnTo>
                    <a:lnTo>
                      <a:pt x="1241281" y="219836"/>
                    </a:lnTo>
                    <a:lnTo>
                      <a:pt x="1240925" y="220677"/>
                    </a:lnTo>
                    <a:lnTo>
                      <a:pt x="1240368" y="221530"/>
                    </a:lnTo>
                    <a:lnTo>
                      <a:pt x="1239317" y="222079"/>
                    </a:lnTo>
                    <a:lnTo>
                      <a:pt x="1238849" y="221856"/>
                    </a:lnTo>
                    <a:lnTo>
                      <a:pt x="1234960" y="220673"/>
                    </a:lnTo>
                    <a:lnTo>
                      <a:pt x="1234181" y="219925"/>
                    </a:lnTo>
                    <a:lnTo>
                      <a:pt x="1233978" y="219518"/>
                    </a:lnTo>
                    <a:lnTo>
                      <a:pt x="1233948" y="218890"/>
                    </a:lnTo>
                    <a:lnTo>
                      <a:pt x="1240031" y="217123"/>
                    </a:lnTo>
                    <a:lnTo>
                      <a:pt x="1242943" y="215765"/>
                    </a:lnTo>
                    <a:lnTo>
                      <a:pt x="1244078" y="213376"/>
                    </a:lnTo>
                    <a:lnTo>
                      <a:pt x="1244637" y="212323"/>
                    </a:lnTo>
                    <a:close/>
                    <a:moveTo>
                      <a:pt x="1262790" y="210949"/>
                    </a:moveTo>
                    <a:lnTo>
                      <a:pt x="1262186" y="212570"/>
                    </a:lnTo>
                    <a:lnTo>
                      <a:pt x="1260735" y="217937"/>
                    </a:lnTo>
                    <a:lnTo>
                      <a:pt x="1261022" y="219052"/>
                    </a:lnTo>
                    <a:lnTo>
                      <a:pt x="1262252" y="219050"/>
                    </a:lnTo>
                    <a:lnTo>
                      <a:pt x="1263913" y="219357"/>
                    </a:lnTo>
                    <a:lnTo>
                      <a:pt x="1264925" y="220324"/>
                    </a:lnTo>
                    <a:lnTo>
                      <a:pt x="1264205" y="222298"/>
                    </a:lnTo>
                    <a:lnTo>
                      <a:pt x="1267515" y="223502"/>
                    </a:lnTo>
                    <a:lnTo>
                      <a:pt x="1271043" y="228899"/>
                    </a:lnTo>
                    <a:lnTo>
                      <a:pt x="1273856" y="229725"/>
                    </a:lnTo>
                    <a:lnTo>
                      <a:pt x="1272080" y="231029"/>
                    </a:lnTo>
                    <a:lnTo>
                      <a:pt x="1261540" y="235788"/>
                    </a:lnTo>
                    <a:lnTo>
                      <a:pt x="1259337" y="236448"/>
                    </a:lnTo>
                    <a:lnTo>
                      <a:pt x="1257953" y="235967"/>
                    </a:lnTo>
                    <a:lnTo>
                      <a:pt x="1257205" y="234344"/>
                    </a:lnTo>
                    <a:lnTo>
                      <a:pt x="1257489" y="233068"/>
                    </a:lnTo>
                    <a:lnTo>
                      <a:pt x="1258398" y="232560"/>
                    </a:lnTo>
                    <a:lnTo>
                      <a:pt x="1259608" y="233220"/>
                    </a:lnTo>
                    <a:lnTo>
                      <a:pt x="1261899" y="229711"/>
                    </a:lnTo>
                    <a:lnTo>
                      <a:pt x="1263417" y="228327"/>
                    </a:lnTo>
                    <a:lnTo>
                      <a:pt x="1265308" y="227519"/>
                    </a:lnTo>
                    <a:lnTo>
                      <a:pt x="1263787" y="227580"/>
                    </a:lnTo>
                    <a:lnTo>
                      <a:pt x="1259699" y="227066"/>
                    </a:lnTo>
                    <a:lnTo>
                      <a:pt x="1258556" y="227388"/>
                    </a:lnTo>
                    <a:lnTo>
                      <a:pt x="1257192" y="228616"/>
                    </a:lnTo>
                    <a:lnTo>
                      <a:pt x="1255914" y="229062"/>
                    </a:lnTo>
                    <a:lnTo>
                      <a:pt x="1256718" y="226368"/>
                    </a:lnTo>
                    <a:lnTo>
                      <a:pt x="1254776" y="228639"/>
                    </a:lnTo>
                    <a:lnTo>
                      <a:pt x="1253277" y="228732"/>
                    </a:lnTo>
                    <a:lnTo>
                      <a:pt x="1251807" y="227743"/>
                    </a:lnTo>
                    <a:lnTo>
                      <a:pt x="1249830" y="226795"/>
                    </a:lnTo>
                    <a:lnTo>
                      <a:pt x="1251227" y="225428"/>
                    </a:lnTo>
                    <a:lnTo>
                      <a:pt x="1251469" y="224122"/>
                    </a:lnTo>
                    <a:lnTo>
                      <a:pt x="1251283" y="223011"/>
                    </a:lnTo>
                    <a:lnTo>
                      <a:pt x="1251336" y="222210"/>
                    </a:lnTo>
                    <a:lnTo>
                      <a:pt x="1252167" y="221110"/>
                    </a:lnTo>
                    <a:lnTo>
                      <a:pt x="1253052" y="220509"/>
                    </a:lnTo>
                    <a:lnTo>
                      <a:pt x="1254129" y="220715"/>
                    </a:lnTo>
                    <a:lnTo>
                      <a:pt x="1255571" y="221948"/>
                    </a:lnTo>
                    <a:lnTo>
                      <a:pt x="1254988" y="220830"/>
                    </a:lnTo>
                    <a:lnTo>
                      <a:pt x="1254845" y="219748"/>
                    </a:lnTo>
                    <a:lnTo>
                      <a:pt x="1255250" y="218653"/>
                    </a:lnTo>
                    <a:lnTo>
                      <a:pt x="1256292" y="217497"/>
                    </a:lnTo>
                    <a:lnTo>
                      <a:pt x="1253677" y="217659"/>
                    </a:lnTo>
                    <a:lnTo>
                      <a:pt x="1254999" y="215961"/>
                    </a:lnTo>
                    <a:lnTo>
                      <a:pt x="1260744" y="211746"/>
                    </a:lnTo>
                    <a:close/>
                    <a:moveTo>
                      <a:pt x="1305333" y="168713"/>
                    </a:moveTo>
                    <a:lnTo>
                      <a:pt x="1305866" y="169688"/>
                    </a:lnTo>
                    <a:lnTo>
                      <a:pt x="1306354" y="171023"/>
                    </a:lnTo>
                    <a:lnTo>
                      <a:pt x="1306507" y="172398"/>
                    </a:lnTo>
                    <a:lnTo>
                      <a:pt x="1306006" y="173476"/>
                    </a:lnTo>
                    <a:lnTo>
                      <a:pt x="1305244" y="174862"/>
                    </a:lnTo>
                    <a:lnTo>
                      <a:pt x="1305836" y="175782"/>
                    </a:lnTo>
                    <a:lnTo>
                      <a:pt x="1306838" y="176321"/>
                    </a:lnTo>
                    <a:lnTo>
                      <a:pt x="1307386" y="176509"/>
                    </a:lnTo>
                    <a:lnTo>
                      <a:pt x="1307683" y="178578"/>
                    </a:lnTo>
                    <a:lnTo>
                      <a:pt x="1307317" y="180162"/>
                    </a:lnTo>
                    <a:lnTo>
                      <a:pt x="1306178" y="180638"/>
                    </a:lnTo>
                    <a:lnTo>
                      <a:pt x="1304175" y="179339"/>
                    </a:lnTo>
                    <a:lnTo>
                      <a:pt x="1303715" y="178643"/>
                    </a:lnTo>
                    <a:lnTo>
                      <a:pt x="1302631" y="176526"/>
                    </a:lnTo>
                    <a:lnTo>
                      <a:pt x="1302229" y="175941"/>
                    </a:lnTo>
                    <a:lnTo>
                      <a:pt x="1301409" y="175843"/>
                    </a:lnTo>
                    <a:lnTo>
                      <a:pt x="1299433" y="176253"/>
                    </a:lnTo>
                    <a:lnTo>
                      <a:pt x="1298826" y="176142"/>
                    </a:lnTo>
                    <a:lnTo>
                      <a:pt x="1297957" y="173823"/>
                    </a:lnTo>
                    <a:lnTo>
                      <a:pt x="1298819" y="171727"/>
                    </a:lnTo>
                    <a:lnTo>
                      <a:pt x="1300736" y="171111"/>
                    </a:lnTo>
                    <a:lnTo>
                      <a:pt x="1302962" y="173245"/>
                    </a:lnTo>
                    <a:lnTo>
                      <a:pt x="1303273" y="172021"/>
                    </a:lnTo>
                    <a:lnTo>
                      <a:pt x="1303770" y="170859"/>
                    </a:lnTo>
                    <a:lnTo>
                      <a:pt x="1304454" y="169771"/>
                    </a:lnTo>
                    <a:close/>
                    <a:moveTo>
                      <a:pt x="1706487" y="162770"/>
                    </a:moveTo>
                    <a:lnTo>
                      <a:pt x="1709124" y="164590"/>
                    </a:lnTo>
                    <a:lnTo>
                      <a:pt x="1709961" y="169016"/>
                    </a:lnTo>
                    <a:lnTo>
                      <a:pt x="1710113" y="169419"/>
                    </a:lnTo>
                    <a:lnTo>
                      <a:pt x="1710608" y="170301"/>
                    </a:lnTo>
                    <a:lnTo>
                      <a:pt x="1711720" y="170742"/>
                    </a:lnTo>
                    <a:lnTo>
                      <a:pt x="1712890" y="171077"/>
                    </a:lnTo>
                    <a:lnTo>
                      <a:pt x="1713666" y="171520"/>
                    </a:lnTo>
                    <a:lnTo>
                      <a:pt x="1714699" y="173963"/>
                    </a:lnTo>
                    <a:lnTo>
                      <a:pt x="1715298" y="177175"/>
                    </a:lnTo>
                    <a:lnTo>
                      <a:pt x="1715158" y="180203"/>
                    </a:lnTo>
                    <a:lnTo>
                      <a:pt x="1713960" y="182130"/>
                    </a:lnTo>
                    <a:lnTo>
                      <a:pt x="1713320" y="181085"/>
                    </a:lnTo>
                    <a:lnTo>
                      <a:pt x="1712316" y="180117"/>
                    </a:lnTo>
                    <a:lnTo>
                      <a:pt x="1711010" y="179285"/>
                    </a:lnTo>
                    <a:lnTo>
                      <a:pt x="1709517" y="178700"/>
                    </a:lnTo>
                    <a:lnTo>
                      <a:pt x="1707203" y="176764"/>
                    </a:lnTo>
                    <a:lnTo>
                      <a:pt x="1706165" y="175274"/>
                    </a:lnTo>
                    <a:lnTo>
                      <a:pt x="1705897" y="173337"/>
                    </a:lnTo>
                    <a:lnTo>
                      <a:pt x="1705580" y="164225"/>
                    </a:lnTo>
                    <a:close/>
                    <a:moveTo>
                      <a:pt x="1733725" y="140179"/>
                    </a:moveTo>
                    <a:lnTo>
                      <a:pt x="1735992" y="140749"/>
                    </a:lnTo>
                    <a:lnTo>
                      <a:pt x="1737701" y="142929"/>
                    </a:lnTo>
                    <a:lnTo>
                      <a:pt x="1740936" y="149659"/>
                    </a:lnTo>
                    <a:lnTo>
                      <a:pt x="1741830" y="151082"/>
                    </a:lnTo>
                    <a:lnTo>
                      <a:pt x="1743533" y="152269"/>
                    </a:lnTo>
                    <a:lnTo>
                      <a:pt x="1744649" y="155191"/>
                    </a:lnTo>
                    <a:lnTo>
                      <a:pt x="1745168" y="158688"/>
                    </a:lnTo>
                    <a:lnTo>
                      <a:pt x="1745173" y="161575"/>
                    </a:lnTo>
                    <a:lnTo>
                      <a:pt x="1741612" y="159060"/>
                    </a:lnTo>
                    <a:lnTo>
                      <a:pt x="1734581" y="151341"/>
                    </a:lnTo>
                    <a:lnTo>
                      <a:pt x="1733636" y="148340"/>
                    </a:lnTo>
                    <a:lnTo>
                      <a:pt x="1733099" y="141968"/>
                    </a:lnTo>
                    <a:close/>
                    <a:moveTo>
                      <a:pt x="1332026" y="102988"/>
                    </a:moveTo>
                    <a:lnTo>
                      <a:pt x="1333446" y="103253"/>
                    </a:lnTo>
                    <a:lnTo>
                      <a:pt x="1334247" y="104779"/>
                    </a:lnTo>
                    <a:lnTo>
                      <a:pt x="1334384" y="105830"/>
                    </a:lnTo>
                    <a:lnTo>
                      <a:pt x="1334781" y="106499"/>
                    </a:lnTo>
                    <a:lnTo>
                      <a:pt x="1335469" y="106837"/>
                    </a:lnTo>
                    <a:lnTo>
                      <a:pt x="1336513" y="106883"/>
                    </a:lnTo>
                    <a:lnTo>
                      <a:pt x="1337948" y="107242"/>
                    </a:lnTo>
                    <a:lnTo>
                      <a:pt x="1338287" y="108261"/>
                    </a:lnTo>
                    <a:lnTo>
                      <a:pt x="1337418" y="112019"/>
                    </a:lnTo>
                    <a:lnTo>
                      <a:pt x="1335217" y="115213"/>
                    </a:lnTo>
                    <a:lnTo>
                      <a:pt x="1334741" y="116256"/>
                    </a:lnTo>
                    <a:lnTo>
                      <a:pt x="1335258" y="117600"/>
                    </a:lnTo>
                    <a:lnTo>
                      <a:pt x="1337629" y="120746"/>
                    </a:lnTo>
                    <a:lnTo>
                      <a:pt x="1338423" y="122598"/>
                    </a:lnTo>
                    <a:lnTo>
                      <a:pt x="1336932" y="123049"/>
                    </a:lnTo>
                    <a:lnTo>
                      <a:pt x="1334106" y="125168"/>
                    </a:lnTo>
                    <a:lnTo>
                      <a:pt x="1333564" y="125157"/>
                    </a:lnTo>
                    <a:lnTo>
                      <a:pt x="1333059" y="124808"/>
                    </a:lnTo>
                    <a:lnTo>
                      <a:pt x="1332099" y="125261"/>
                    </a:lnTo>
                    <a:lnTo>
                      <a:pt x="1331309" y="126103"/>
                    </a:lnTo>
                    <a:lnTo>
                      <a:pt x="1331430" y="126997"/>
                    </a:lnTo>
                    <a:lnTo>
                      <a:pt x="1331972" y="127972"/>
                    </a:lnTo>
                    <a:lnTo>
                      <a:pt x="1331794" y="128821"/>
                    </a:lnTo>
                    <a:lnTo>
                      <a:pt x="1331153" y="129570"/>
                    </a:lnTo>
                    <a:lnTo>
                      <a:pt x="1330289" y="130090"/>
                    </a:lnTo>
                    <a:lnTo>
                      <a:pt x="1328887" y="127644"/>
                    </a:lnTo>
                    <a:lnTo>
                      <a:pt x="1328018" y="126447"/>
                    </a:lnTo>
                    <a:lnTo>
                      <a:pt x="1327100" y="125965"/>
                    </a:lnTo>
                    <a:lnTo>
                      <a:pt x="1325900" y="126327"/>
                    </a:lnTo>
                    <a:lnTo>
                      <a:pt x="1325003" y="126808"/>
                    </a:lnTo>
                    <a:lnTo>
                      <a:pt x="1324386" y="126686"/>
                    </a:lnTo>
                    <a:lnTo>
                      <a:pt x="1324078" y="125257"/>
                    </a:lnTo>
                    <a:lnTo>
                      <a:pt x="1324562" y="121604"/>
                    </a:lnTo>
                    <a:lnTo>
                      <a:pt x="1324607" y="117713"/>
                    </a:lnTo>
                    <a:lnTo>
                      <a:pt x="1325275" y="116386"/>
                    </a:lnTo>
                    <a:lnTo>
                      <a:pt x="1326921" y="116701"/>
                    </a:lnTo>
                    <a:lnTo>
                      <a:pt x="1328713" y="117783"/>
                    </a:lnTo>
                    <a:lnTo>
                      <a:pt x="1329794" y="118706"/>
                    </a:lnTo>
                    <a:lnTo>
                      <a:pt x="1329451" y="116441"/>
                    </a:lnTo>
                    <a:lnTo>
                      <a:pt x="1329703" y="112361"/>
                    </a:lnTo>
                    <a:lnTo>
                      <a:pt x="1328663" y="112609"/>
                    </a:lnTo>
                    <a:lnTo>
                      <a:pt x="1326709" y="110876"/>
                    </a:lnTo>
                    <a:lnTo>
                      <a:pt x="1327528" y="108817"/>
                    </a:lnTo>
                    <a:lnTo>
                      <a:pt x="1329711" y="106860"/>
                    </a:lnTo>
                    <a:lnTo>
                      <a:pt x="1331782" y="105390"/>
                    </a:lnTo>
                    <a:lnTo>
                      <a:pt x="1331080" y="103796"/>
                    </a:lnTo>
                    <a:close/>
                    <a:moveTo>
                      <a:pt x="1500131" y="21348"/>
                    </a:moveTo>
                    <a:lnTo>
                      <a:pt x="1504018" y="21731"/>
                    </a:lnTo>
                    <a:lnTo>
                      <a:pt x="1508048" y="22695"/>
                    </a:lnTo>
                    <a:lnTo>
                      <a:pt x="1511253" y="23833"/>
                    </a:lnTo>
                    <a:lnTo>
                      <a:pt x="1511284" y="24710"/>
                    </a:lnTo>
                    <a:lnTo>
                      <a:pt x="1509768" y="25314"/>
                    </a:lnTo>
                    <a:lnTo>
                      <a:pt x="1508118" y="24993"/>
                    </a:lnTo>
                    <a:lnTo>
                      <a:pt x="1506294" y="24408"/>
                    </a:lnTo>
                    <a:lnTo>
                      <a:pt x="1504318" y="24155"/>
                    </a:lnTo>
                    <a:lnTo>
                      <a:pt x="1502309" y="24719"/>
                    </a:lnTo>
                    <a:lnTo>
                      <a:pt x="1500617" y="25551"/>
                    </a:lnTo>
                    <a:lnTo>
                      <a:pt x="1499272" y="25761"/>
                    </a:lnTo>
                    <a:lnTo>
                      <a:pt x="1498303" y="24436"/>
                    </a:lnTo>
                    <a:lnTo>
                      <a:pt x="1498007" y="23885"/>
                    </a:lnTo>
                    <a:lnTo>
                      <a:pt x="1497351" y="21844"/>
                    </a:lnTo>
                    <a:close/>
                    <a:moveTo>
                      <a:pt x="1553539" y="0"/>
                    </a:moveTo>
                    <a:lnTo>
                      <a:pt x="1556852" y="3766"/>
                    </a:lnTo>
                    <a:lnTo>
                      <a:pt x="1558786" y="5261"/>
                    </a:lnTo>
                    <a:lnTo>
                      <a:pt x="1561080" y="5799"/>
                    </a:lnTo>
                    <a:lnTo>
                      <a:pt x="1562213" y="6587"/>
                    </a:lnTo>
                    <a:lnTo>
                      <a:pt x="1562492" y="8561"/>
                    </a:lnTo>
                    <a:lnTo>
                      <a:pt x="1562557" y="12762"/>
                    </a:lnTo>
                    <a:lnTo>
                      <a:pt x="1564584" y="11420"/>
                    </a:lnTo>
                    <a:lnTo>
                      <a:pt x="1566210" y="10994"/>
                    </a:lnTo>
                    <a:lnTo>
                      <a:pt x="1566903" y="11822"/>
                    </a:lnTo>
                    <a:lnTo>
                      <a:pt x="1566123" y="14354"/>
                    </a:lnTo>
                    <a:lnTo>
                      <a:pt x="1568727" y="12768"/>
                    </a:lnTo>
                    <a:lnTo>
                      <a:pt x="1569033" y="14616"/>
                    </a:lnTo>
                    <a:lnTo>
                      <a:pt x="1568134" y="17896"/>
                    </a:lnTo>
                    <a:lnTo>
                      <a:pt x="1567110" y="20461"/>
                    </a:lnTo>
                    <a:lnTo>
                      <a:pt x="1570841" y="19850"/>
                    </a:lnTo>
                    <a:lnTo>
                      <a:pt x="1571961" y="21883"/>
                    </a:lnTo>
                    <a:lnTo>
                      <a:pt x="1572345" y="25245"/>
                    </a:lnTo>
                    <a:lnTo>
                      <a:pt x="1573928" y="28576"/>
                    </a:lnTo>
                    <a:lnTo>
                      <a:pt x="1576792" y="30367"/>
                    </a:lnTo>
                    <a:lnTo>
                      <a:pt x="1578361" y="28826"/>
                    </a:lnTo>
                    <a:lnTo>
                      <a:pt x="1579712" y="25882"/>
                    </a:lnTo>
                    <a:lnTo>
                      <a:pt x="1581969" y="23402"/>
                    </a:lnTo>
                    <a:lnTo>
                      <a:pt x="1580815" y="22887"/>
                    </a:lnTo>
                    <a:lnTo>
                      <a:pt x="1580251" y="21875"/>
                    </a:lnTo>
                    <a:lnTo>
                      <a:pt x="1580248" y="20516"/>
                    </a:lnTo>
                    <a:lnTo>
                      <a:pt x="1580898" y="18993"/>
                    </a:lnTo>
                    <a:lnTo>
                      <a:pt x="1582973" y="20160"/>
                    </a:lnTo>
                    <a:lnTo>
                      <a:pt x="1583756" y="21602"/>
                    </a:lnTo>
                    <a:lnTo>
                      <a:pt x="1583756" y="25460"/>
                    </a:lnTo>
                    <a:lnTo>
                      <a:pt x="1584196" y="27386"/>
                    </a:lnTo>
                    <a:lnTo>
                      <a:pt x="1585167" y="27649"/>
                    </a:lnTo>
                    <a:lnTo>
                      <a:pt x="1586269" y="26870"/>
                    </a:lnTo>
                    <a:lnTo>
                      <a:pt x="1587209" y="25827"/>
                    </a:lnTo>
                    <a:lnTo>
                      <a:pt x="1588679" y="21740"/>
                    </a:lnTo>
                    <a:lnTo>
                      <a:pt x="1589949" y="20087"/>
                    </a:lnTo>
                    <a:lnTo>
                      <a:pt x="1591794" y="20731"/>
                    </a:lnTo>
                    <a:lnTo>
                      <a:pt x="1596561" y="25750"/>
                    </a:lnTo>
                    <a:lnTo>
                      <a:pt x="1598498" y="27102"/>
                    </a:lnTo>
                    <a:lnTo>
                      <a:pt x="1602280" y="28463"/>
                    </a:lnTo>
                    <a:lnTo>
                      <a:pt x="1602028" y="26267"/>
                    </a:lnTo>
                    <a:lnTo>
                      <a:pt x="1600817" y="22897"/>
                    </a:lnTo>
                    <a:lnTo>
                      <a:pt x="1601735" y="20758"/>
                    </a:lnTo>
                    <a:lnTo>
                      <a:pt x="1603508" y="21124"/>
                    </a:lnTo>
                    <a:lnTo>
                      <a:pt x="1604692" y="22644"/>
                    </a:lnTo>
                    <a:lnTo>
                      <a:pt x="1605635" y="24289"/>
                    </a:lnTo>
                    <a:lnTo>
                      <a:pt x="1606579" y="25024"/>
                    </a:lnTo>
                    <a:lnTo>
                      <a:pt x="1608327" y="25203"/>
                    </a:lnTo>
                    <a:lnTo>
                      <a:pt x="1609352" y="25904"/>
                    </a:lnTo>
                    <a:lnTo>
                      <a:pt x="1609990" y="26996"/>
                    </a:lnTo>
                    <a:lnTo>
                      <a:pt x="1610575" y="28363"/>
                    </a:lnTo>
                    <a:lnTo>
                      <a:pt x="1611352" y="28332"/>
                    </a:lnTo>
                    <a:lnTo>
                      <a:pt x="1611616" y="27558"/>
                    </a:lnTo>
                    <a:lnTo>
                      <a:pt x="1612988" y="25557"/>
                    </a:lnTo>
                    <a:lnTo>
                      <a:pt x="1614539" y="27021"/>
                    </a:lnTo>
                    <a:lnTo>
                      <a:pt x="1615899" y="28963"/>
                    </a:lnTo>
                    <a:lnTo>
                      <a:pt x="1616939" y="31169"/>
                    </a:lnTo>
                    <a:lnTo>
                      <a:pt x="1617507" y="33352"/>
                    </a:lnTo>
                    <a:lnTo>
                      <a:pt x="1617504" y="34607"/>
                    </a:lnTo>
                    <a:lnTo>
                      <a:pt x="1616904" y="39117"/>
                    </a:lnTo>
                    <a:lnTo>
                      <a:pt x="1617428" y="40193"/>
                    </a:lnTo>
                    <a:lnTo>
                      <a:pt x="1620024" y="41709"/>
                    </a:lnTo>
                    <a:lnTo>
                      <a:pt x="1621317" y="42849"/>
                    </a:lnTo>
                    <a:lnTo>
                      <a:pt x="1622341" y="40131"/>
                    </a:lnTo>
                    <a:lnTo>
                      <a:pt x="1624251" y="40985"/>
                    </a:lnTo>
                    <a:lnTo>
                      <a:pt x="1626333" y="43150"/>
                    </a:lnTo>
                    <a:lnTo>
                      <a:pt x="1627843" y="44345"/>
                    </a:lnTo>
                    <a:lnTo>
                      <a:pt x="1629764" y="44917"/>
                    </a:lnTo>
                    <a:lnTo>
                      <a:pt x="1633358" y="48036"/>
                    </a:lnTo>
                    <a:lnTo>
                      <a:pt x="1635330" y="49297"/>
                    </a:lnTo>
                    <a:lnTo>
                      <a:pt x="1635926" y="49357"/>
                    </a:lnTo>
                    <a:lnTo>
                      <a:pt x="1637312" y="49124"/>
                    </a:lnTo>
                    <a:lnTo>
                      <a:pt x="1637907" y="49195"/>
                    </a:lnTo>
                    <a:lnTo>
                      <a:pt x="1638472" y="49612"/>
                    </a:lnTo>
                    <a:lnTo>
                      <a:pt x="1639676" y="50882"/>
                    </a:lnTo>
                    <a:lnTo>
                      <a:pt x="1645007" y="54658"/>
                    </a:lnTo>
                    <a:lnTo>
                      <a:pt x="1645671" y="57047"/>
                    </a:lnTo>
                    <a:lnTo>
                      <a:pt x="1647237" y="59527"/>
                    </a:lnTo>
                    <a:lnTo>
                      <a:pt x="1649269" y="61822"/>
                    </a:lnTo>
                    <a:lnTo>
                      <a:pt x="1656688" y="67883"/>
                    </a:lnTo>
                    <a:lnTo>
                      <a:pt x="1657441" y="69172"/>
                    </a:lnTo>
                    <a:lnTo>
                      <a:pt x="1661223" y="78282"/>
                    </a:lnTo>
                    <a:lnTo>
                      <a:pt x="1662136" y="78728"/>
                    </a:lnTo>
                    <a:lnTo>
                      <a:pt x="1664560" y="79159"/>
                    </a:lnTo>
                    <a:lnTo>
                      <a:pt x="1665542" y="79875"/>
                    </a:lnTo>
                    <a:lnTo>
                      <a:pt x="1665861" y="80992"/>
                    </a:lnTo>
                    <a:lnTo>
                      <a:pt x="1665709" y="85662"/>
                    </a:lnTo>
                    <a:lnTo>
                      <a:pt x="1666167" y="87025"/>
                    </a:lnTo>
                    <a:lnTo>
                      <a:pt x="1667077" y="87754"/>
                    </a:lnTo>
                    <a:lnTo>
                      <a:pt x="1667969" y="87845"/>
                    </a:lnTo>
                    <a:lnTo>
                      <a:pt x="1668351" y="87266"/>
                    </a:lnTo>
                    <a:lnTo>
                      <a:pt x="1668516" y="85555"/>
                    </a:lnTo>
                    <a:lnTo>
                      <a:pt x="1669128" y="84424"/>
                    </a:lnTo>
                    <a:lnTo>
                      <a:pt x="1670224" y="84152"/>
                    </a:lnTo>
                    <a:lnTo>
                      <a:pt x="1671699" y="84996"/>
                    </a:lnTo>
                    <a:lnTo>
                      <a:pt x="1672762" y="87152"/>
                    </a:lnTo>
                    <a:lnTo>
                      <a:pt x="1669825" y="90547"/>
                    </a:lnTo>
                    <a:lnTo>
                      <a:pt x="1670231" y="92937"/>
                    </a:lnTo>
                    <a:lnTo>
                      <a:pt x="1672230" y="91073"/>
                    </a:lnTo>
                    <a:lnTo>
                      <a:pt x="1673869" y="91545"/>
                    </a:lnTo>
                    <a:lnTo>
                      <a:pt x="1676261" y="94467"/>
                    </a:lnTo>
                    <a:lnTo>
                      <a:pt x="1680676" y="97063"/>
                    </a:lnTo>
                    <a:lnTo>
                      <a:pt x="1682554" y="98782"/>
                    </a:lnTo>
                    <a:lnTo>
                      <a:pt x="1681209" y="99637"/>
                    </a:lnTo>
                    <a:lnTo>
                      <a:pt x="1680675" y="100264"/>
                    </a:lnTo>
                    <a:lnTo>
                      <a:pt x="1680775" y="101620"/>
                    </a:lnTo>
                    <a:lnTo>
                      <a:pt x="1681226" y="103088"/>
                    </a:lnTo>
                    <a:lnTo>
                      <a:pt x="1681761" y="103988"/>
                    </a:lnTo>
                    <a:lnTo>
                      <a:pt x="1683067" y="104672"/>
                    </a:lnTo>
                    <a:lnTo>
                      <a:pt x="1684250" y="104586"/>
                    </a:lnTo>
                    <a:lnTo>
                      <a:pt x="1687407" y="103194"/>
                    </a:lnTo>
                    <a:lnTo>
                      <a:pt x="1688179" y="102350"/>
                    </a:lnTo>
                    <a:lnTo>
                      <a:pt x="1689001" y="102121"/>
                    </a:lnTo>
                    <a:lnTo>
                      <a:pt x="1690686" y="103220"/>
                    </a:lnTo>
                    <a:lnTo>
                      <a:pt x="1693637" y="105768"/>
                    </a:lnTo>
                    <a:lnTo>
                      <a:pt x="1694278" y="106080"/>
                    </a:lnTo>
                    <a:lnTo>
                      <a:pt x="1695244" y="107006"/>
                    </a:lnTo>
                    <a:lnTo>
                      <a:pt x="1695966" y="109093"/>
                    </a:lnTo>
                    <a:lnTo>
                      <a:pt x="1696912" y="111181"/>
                    </a:lnTo>
                    <a:lnTo>
                      <a:pt x="1698682" y="112058"/>
                    </a:lnTo>
                    <a:lnTo>
                      <a:pt x="1700642" y="112050"/>
                    </a:lnTo>
                    <a:lnTo>
                      <a:pt x="1702027" y="112314"/>
                    </a:lnTo>
                    <a:lnTo>
                      <a:pt x="1703415" y="113069"/>
                    </a:lnTo>
                    <a:lnTo>
                      <a:pt x="1708732" y="117815"/>
                    </a:lnTo>
                    <a:lnTo>
                      <a:pt x="1710785" y="119028"/>
                    </a:lnTo>
                    <a:lnTo>
                      <a:pt x="1713491" y="119434"/>
                    </a:lnTo>
                    <a:lnTo>
                      <a:pt x="1714973" y="119183"/>
                    </a:lnTo>
                    <a:lnTo>
                      <a:pt x="1715721" y="118916"/>
                    </a:lnTo>
                    <a:lnTo>
                      <a:pt x="1716329" y="119093"/>
                    </a:lnTo>
                    <a:lnTo>
                      <a:pt x="1717401" y="120248"/>
                    </a:lnTo>
                    <a:lnTo>
                      <a:pt x="1717868" y="121319"/>
                    </a:lnTo>
                    <a:lnTo>
                      <a:pt x="1717984" y="122570"/>
                    </a:lnTo>
                    <a:lnTo>
                      <a:pt x="1717833" y="123768"/>
                    </a:lnTo>
                    <a:lnTo>
                      <a:pt x="1717520" y="124636"/>
                    </a:lnTo>
                    <a:lnTo>
                      <a:pt x="1715715" y="123549"/>
                    </a:lnTo>
                    <a:lnTo>
                      <a:pt x="1713716" y="123191"/>
                    </a:lnTo>
                    <a:lnTo>
                      <a:pt x="1712114" y="123939"/>
                    </a:lnTo>
                    <a:lnTo>
                      <a:pt x="1711501" y="126157"/>
                    </a:lnTo>
                    <a:lnTo>
                      <a:pt x="1711801" y="128185"/>
                    </a:lnTo>
                    <a:lnTo>
                      <a:pt x="1713456" y="132750"/>
                    </a:lnTo>
                    <a:lnTo>
                      <a:pt x="1713604" y="134805"/>
                    </a:lnTo>
                    <a:lnTo>
                      <a:pt x="1713162" y="135835"/>
                    </a:lnTo>
                    <a:lnTo>
                      <a:pt x="1711929" y="136214"/>
                    </a:lnTo>
                    <a:lnTo>
                      <a:pt x="1709626" y="136327"/>
                    </a:lnTo>
                    <a:lnTo>
                      <a:pt x="1707962" y="136586"/>
                    </a:lnTo>
                    <a:lnTo>
                      <a:pt x="1706653" y="137218"/>
                    </a:lnTo>
                    <a:lnTo>
                      <a:pt x="1704150" y="139233"/>
                    </a:lnTo>
                    <a:lnTo>
                      <a:pt x="1706626" y="140274"/>
                    </a:lnTo>
                    <a:lnTo>
                      <a:pt x="1706162" y="144485"/>
                    </a:lnTo>
                    <a:lnTo>
                      <a:pt x="1703674" y="152891"/>
                    </a:lnTo>
                    <a:lnTo>
                      <a:pt x="1703364" y="154566"/>
                    </a:lnTo>
                    <a:lnTo>
                      <a:pt x="1701793" y="157761"/>
                    </a:lnTo>
                    <a:lnTo>
                      <a:pt x="1701295" y="159599"/>
                    </a:lnTo>
                    <a:lnTo>
                      <a:pt x="1701315" y="162141"/>
                    </a:lnTo>
                    <a:lnTo>
                      <a:pt x="1701594" y="164119"/>
                    </a:lnTo>
                    <a:lnTo>
                      <a:pt x="1701443" y="165945"/>
                    </a:lnTo>
                    <a:lnTo>
                      <a:pt x="1699388" y="169660"/>
                    </a:lnTo>
                    <a:lnTo>
                      <a:pt x="1698881" y="171928"/>
                    </a:lnTo>
                    <a:lnTo>
                      <a:pt x="1698766" y="174318"/>
                    </a:lnTo>
                    <a:lnTo>
                      <a:pt x="1699140" y="176366"/>
                    </a:lnTo>
                    <a:lnTo>
                      <a:pt x="1700671" y="179072"/>
                    </a:lnTo>
                    <a:lnTo>
                      <a:pt x="1701142" y="180583"/>
                    </a:lnTo>
                    <a:lnTo>
                      <a:pt x="1700401" y="193878"/>
                    </a:lnTo>
                    <a:lnTo>
                      <a:pt x="1699797" y="195177"/>
                    </a:lnTo>
                    <a:lnTo>
                      <a:pt x="1698522" y="195799"/>
                    </a:lnTo>
                    <a:lnTo>
                      <a:pt x="1696338" y="195848"/>
                    </a:lnTo>
                    <a:lnTo>
                      <a:pt x="1700183" y="205481"/>
                    </a:lnTo>
                    <a:lnTo>
                      <a:pt x="1700439" y="210170"/>
                    </a:lnTo>
                    <a:lnTo>
                      <a:pt x="1698542" y="215253"/>
                    </a:lnTo>
                    <a:lnTo>
                      <a:pt x="1694225" y="219913"/>
                    </a:lnTo>
                    <a:lnTo>
                      <a:pt x="1693589" y="221098"/>
                    </a:lnTo>
                    <a:lnTo>
                      <a:pt x="1694789" y="222215"/>
                    </a:lnTo>
                    <a:lnTo>
                      <a:pt x="1697415" y="220967"/>
                    </a:lnTo>
                    <a:lnTo>
                      <a:pt x="1700237" y="218729"/>
                    </a:lnTo>
                    <a:lnTo>
                      <a:pt x="1702064" y="216882"/>
                    </a:lnTo>
                    <a:lnTo>
                      <a:pt x="1704138" y="212621"/>
                    </a:lnTo>
                    <a:lnTo>
                      <a:pt x="1705413" y="207069"/>
                    </a:lnTo>
                    <a:lnTo>
                      <a:pt x="1705944" y="201054"/>
                    </a:lnTo>
                    <a:lnTo>
                      <a:pt x="1705726" y="195505"/>
                    </a:lnTo>
                    <a:lnTo>
                      <a:pt x="1703337" y="187618"/>
                    </a:lnTo>
                    <a:lnTo>
                      <a:pt x="1704569" y="186925"/>
                    </a:lnTo>
                    <a:lnTo>
                      <a:pt x="1704597" y="185417"/>
                    </a:lnTo>
                    <a:lnTo>
                      <a:pt x="1704296" y="183733"/>
                    </a:lnTo>
                    <a:lnTo>
                      <a:pt x="1704504" y="182469"/>
                    </a:lnTo>
                    <a:lnTo>
                      <a:pt x="1706232" y="181361"/>
                    </a:lnTo>
                    <a:lnTo>
                      <a:pt x="1707423" y="182040"/>
                    </a:lnTo>
                    <a:lnTo>
                      <a:pt x="1708558" y="183307"/>
                    </a:lnTo>
                    <a:lnTo>
                      <a:pt x="1712506" y="185153"/>
                    </a:lnTo>
                    <a:lnTo>
                      <a:pt x="1718915" y="190952"/>
                    </a:lnTo>
                    <a:lnTo>
                      <a:pt x="1720237" y="192757"/>
                    </a:lnTo>
                    <a:lnTo>
                      <a:pt x="1720700" y="193693"/>
                    </a:lnTo>
                    <a:lnTo>
                      <a:pt x="1722985" y="197243"/>
                    </a:lnTo>
                    <a:lnTo>
                      <a:pt x="1726322" y="206554"/>
                    </a:lnTo>
                    <a:lnTo>
                      <a:pt x="1726731" y="208883"/>
                    </a:lnTo>
                    <a:lnTo>
                      <a:pt x="1727514" y="208856"/>
                    </a:lnTo>
                    <a:lnTo>
                      <a:pt x="1728127" y="197826"/>
                    </a:lnTo>
                    <a:lnTo>
                      <a:pt x="1727428" y="194576"/>
                    </a:lnTo>
                    <a:lnTo>
                      <a:pt x="1725724" y="192187"/>
                    </a:lnTo>
                    <a:lnTo>
                      <a:pt x="1720959" y="187950"/>
                    </a:lnTo>
                    <a:lnTo>
                      <a:pt x="1719540" y="186284"/>
                    </a:lnTo>
                    <a:lnTo>
                      <a:pt x="1718194" y="183967"/>
                    </a:lnTo>
                    <a:lnTo>
                      <a:pt x="1717633" y="181361"/>
                    </a:lnTo>
                    <a:lnTo>
                      <a:pt x="1718571" y="178848"/>
                    </a:lnTo>
                    <a:lnTo>
                      <a:pt x="1718735" y="178110"/>
                    </a:lnTo>
                    <a:lnTo>
                      <a:pt x="1717640" y="172729"/>
                    </a:lnTo>
                    <a:lnTo>
                      <a:pt x="1716852" y="171846"/>
                    </a:lnTo>
                    <a:lnTo>
                      <a:pt x="1715969" y="171281"/>
                    </a:lnTo>
                    <a:lnTo>
                      <a:pt x="1715276" y="170521"/>
                    </a:lnTo>
                    <a:lnTo>
                      <a:pt x="1714615" y="164958"/>
                    </a:lnTo>
                    <a:lnTo>
                      <a:pt x="1716995" y="160386"/>
                    </a:lnTo>
                    <a:lnTo>
                      <a:pt x="1723430" y="153537"/>
                    </a:lnTo>
                    <a:lnTo>
                      <a:pt x="1723790" y="153284"/>
                    </a:lnTo>
                    <a:lnTo>
                      <a:pt x="1724760" y="152989"/>
                    </a:lnTo>
                    <a:lnTo>
                      <a:pt x="1725199" y="152607"/>
                    </a:lnTo>
                    <a:lnTo>
                      <a:pt x="1725295" y="152018"/>
                    </a:lnTo>
                    <a:lnTo>
                      <a:pt x="1725040" y="150500"/>
                    </a:lnTo>
                    <a:lnTo>
                      <a:pt x="1725126" y="149901"/>
                    </a:lnTo>
                    <a:lnTo>
                      <a:pt x="1726583" y="147590"/>
                    </a:lnTo>
                    <a:lnTo>
                      <a:pt x="1728805" y="144940"/>
                    </a:lnTo>
                    <a:lnTo>
                      <a:pt x="1730016" y="145641"/>
                    </a:lnTo>
                    <a:lnTo>
                      <a:pt x="1731009" y="148891"/>
                    </a:lnTo>
                    <a:lnTo>
                      <a:pt x="1732869" y="159726"/>
                    </a:lnTo>
                    <a:lnTo>
                      <a:pt x="1733841" y="161774"/>
                    </a:lnTo>
                    <a:lnTo>
                      <a:pt x="1735722" y="162850"/>
                    </a:lnTo>
                    <a:lnTo>
                      <a:pt x="1734891" y="158757"/>
                    </a:lnTo>
                    <a:lnTo>
                      <a:pt x="1734748" y="156837"/>
                    </a:lnTo>
                    <a:lnTo>
                      <a:pt x="1735510" y="154876"/>
                    </a:lnTo>
                    <a:lnTo>
                      <a:pt x="1739963" y="159838"/>
                    </a:lnTo>
                    <a:lnTo>
                      <a:pt x="1742337" y="161797"/>
                    </a:lnTo>
                    <a:lnTo>
                      <a:pt x="1745626" y="162512"/>
                    </a:lnTo>
                    <a:lnTo>
                      <a:pt x="1746377" y="162037"/>
                    </a:lnTo>
                    <a:lnTo>
                      <a:pt x="1747051" y="160916"/>
                    </a:lnTo>
                    <a:lnTo>
                      <a:pt x="1747505" y="159561"/>
                    </a:lnTo>
                    <a:lnTo>
                      <a:pt x="1747658" y="158416"/>
                    </a:lnTo>
                    <a:lnTo>
                      <a:pt x="1747440" y="156729"/>
                    </a:lnTo>
                    <a:lnTo>
                      <a:pt x="1747042" y="155895"/>
                    </a:lnTo>
                    <a:lnTo>
                      <a:pt x="1746477" y="155328"/>
                    </a:lnTo>
                    <a:lnTo>
                      <a:pt x="1745845" y="154523"/>
                    </a:lnTo>
                    <a:lnTo>
                      <a:pt x="1742612" y="148985"/>
                    </a:lnTo>
                    <a:lnTo>
                      <a:pt x="1741837" y="145884"/>
                    </a:lnTo>
                    <a:lnTo>
                      <a:pt x="1740607" y="143290"/>
                    </a:lnTo>
                    <a:lnTo>
                      <a:pt x="1740316" y="141909"/>
                    </a:lnTo>
                    <a:lnTo>
                      <a:pt x="1740447" y="139896"/>
                    </a:lnTo>
                    <a:lnTo>
                      <a:pt x="1740996" y="139470"/>
                    </a:lnTo>
                    <a:lnTo>
                      <a:pt x="1741843" y="139472"/>
                    </a:lnTo>
                    <a:lnTo>
                      <a:pt x="1742864" y="138747"/>
                    </a:lnTo>
                    <a:lnTo>
                      <a:pt x="1743671" y="138040"/>
                    </a:lnTo>
                    <a:lnTo>
                      <a:pt x="1744245" y="137770"/>
                    </a:lnTo>
                    <a:lnTo>
                      <a:pt x="1744326" y="137328"/>
                    </a:lnTo>
                    <a:lnTo>
                      <a:pt x="1743578" y="136098"/>
                    </a:lnTo>
                    <a:lnTo>
                      <a:pt x="1742828" y="135475"/>
                    </a:lnTo>
                    <a:lnTo>
                      <a:pt x="1740666" y="134680"/>
                    </a:lnTo>
                    <a:lnTo>
                      <a:pt x="1739681" y="134034"/>
                    </a:lnTo>
                    <a:lnTo>
                      <a:pt x="1737842" y="131576"/>
                    </a:lnTo>
                    <a:lnTo>
                      <a:pt x="1738734" y="130594"/>
                    </a:lnTo>
                    <a:lnTo>
                      <a:pt x="1744347" y="129923"/>
                    </a:lnTo>
                    <a:lnTo>
                      <a:pt x="1749206" y="128117"/>
                    </a:lnTo>
                    <a:lnTo>
                      <a:pt x="1751612" y="126834"/>
                    </a:lnTo>
                    <a:lnTo>
                      <a:pt x="1753234" y="125599"/>
                    </a:lnTo>
                    <a:lnTo>
                      <a:pt x="1755703" y="124482"/>
                    </a:lnTo>
                    <a:lnTo>
                      <a:pt x="1758456" y="125143"/>
                    </a:lnTo>
                    <a:lnTo>
                      <a:pt x="1763105" y="127469"/>
                    </a:lnTo>
                    <a:lnTo>
                      <a:pt x="1773748" y="128379"/>
                    </a:lnTo>
                    <a:lnTo>
                      <a:pt x="1778518" y="129481"/>
                    </a:lnTo>
                    <a:lnTo>
                      <a:pt x="1783012" y="133051"/>
                    </a:lnTo>
                    <a:lnTo>
                      <a:pt x="1785320" y="132371"/>
                    </a:lnTo>
                    <a:lnTo>
                      <a:pt x="1788211" y="132971"/>
                    </a:lnTo>
                    <a:lnTo>
                      <a:pt x="1791203" y="133975"/>
                    </a:lnTo>
                    <a:lnTo>
                      <a:pt x="1793773" y="134470"/>
                    </a:lnTo>
                    <a:lnTo>
                      <a:pt x="1804495" y="134141"/>
                    </a:lnTo>
                    <a:lnTo>
                      <a:pt x="1807081" y="134836"/>
                    </a:lnTo>
                    <a:lnTo>
                      <a:pt x="1811291" y="136967"/>
                    </a:lnTo>
                    <a:lnTo>
                      <a:pt x="1813605" y="137369"/>
                    </a:lnTo>
                    <a:lnTo>
                      <a:pt x="1814641" y="137439"/>
                    </a:lnTo>
                    <a:lnTo>
                      <a:pt x="1814641" y="137443"/>
                    </a:lnTo>
                    <a:lnTo>
                      <a:pt x="1814649" y="137808"/>
                    </a:lnTo>
                    <a:lnTo>
                      <a:pt x="1815685" y="182474"/>
                    </a:lnTo>
                    <a:lnTo>
                      <a:pt x="1816735" y="227140"/>
                    </a:lnTo>
                    <a:lnTo>
                      <a:pt x="1817799" y="271819"/>
                    </a:lnTo>
                    <a:lnTo>
                      <a:pt x="1818877" y="316509"/>
                    </a:lnTo>
                    <a:lnTo>
                      <a:pt x="1819969" y="361218"/>
                    </a:lnTo>
                    <a:lnTo>
                      <a:pt x="1821076" y="405938"/>
                    </a:lnTo>
                    <a:lnTo>
                      <a:pt x="1822196" y="450676"/>
                    </a:lnTo>
                    <a:lnTo>
                      <a:pt x="1823331" y="495411"/>
                    </a:lnTo>
                    <a:lnTo>
                      <a:pt x="1824479" y="540156"/>
                    </a:lnTo>
                    <a:lnTo>
                      <a:pt x="1825642" y="584925"/>
                    </a:lnTo>
                    <a:lnTo>
                      <a:pt x="1826818" y="629702"/>
                    </a:lnTo>
                    <a:lnTo>
                      <a:pt x="1828009" y="674475"/>
                    </a:lnTo>
                    <a:lnTo>
                      <a:pt x="1829213" y="719256"/>
                    </a:lnTo>
                    <a:lnTo>
                      <a:pt x="1830432" y="764059"/>
                    </a:lnTo>
                    <a:lnTo>
                      <a:pt x="1831664" y="808869"/>
                    </a:lnTo>
                    <a:lnTo>
                      <a:pt x="1832910" y="853673"/>
                    </a:lnTo>
                    <a:lnTo>
                      <a:pt x="1834170" y="898484"/>
                    </a:lnTo>
                    <a:lnTo>
                      <a:pt x="1835445" y="943315"/>
                    </a:lnTo>
                    <a:lnTo>
                      <a:pt x="1836732" y="988145"/>
                    </a:lnTo>
                    <a:lnTo>
                      <a:pt x="1838034" y="1032980"/>
                    </a:lnTo>
                    <a:lnTo>
                      <a:pt x="1839349" y="1077814"/>
                    </a:lnTo>
                    <a:lnTo>
                      <a:pt x="1840679" y="1122666"/>
                    </a:lnTo>
                    <a:lnTo>
                      <a:pt x="1842022" y="1167516"/>
                    </a:lnTo>
                    <a:lnTo>
                      <a:pt x="1843379" y="1212362"/>
                    </a:lnTo>
                    <a:lnTo>
                      <a:pt x="1844750" y="1257219"/>
                    </a:lnTo>
                    <a:lnTo>
                      <a:pt x="1846135" y="1302079"/>
                    </a:lnTo>
                    <a:lnTo>
                      <a:pt x="1847533" y="1346948"/>
                    </a:lnTo>
                    <a:lnTo>
                      <a:pt x="1848945" y="1391806"/>
                    </a:lnTo>
                    <a:lnTo>
                      <a:pt x="1850370" y="1436667"/>
                    </a:lnTo>
                    <a:lnTo>
                      <a:pt x="1851810" y="1481541"/>
                    </a:lnTo>
                    <a:lnTo>
                      <a:pt x="1853263" y="1526417"/>
                    </a:lnTo>
                    <a:lnTo>
                      <a:pt x="1854730" y="1571280"/>
                    </a:lnTo>
                    <a:lnTo>
                      <a:pt x="1856245" y="1617183"/>
                    </a:lnTo>
                    <a:lnTo>
                      <a:pt x="1857774" y="1663093"/>
                    </a:lnTo>
                    <a:lnTo>
                      <a:pt x="1859317" y="1708994"/>
                    </a:lnTo>
                    <a:lnTo>
                      <a:pt x="1860874" y="1754889"/>
                    </a:lnTo>
                    <a:lnTo>
                      <a:pt x="1862446" y="1800781"/>
                    </a:lnTo>
                    <a:lnTo>
                      <a:pt x="1864032" y="1846679"/>
                    </a:lnTo>
                    <a:lnTo>
                      <a:pt x="1865633" y="1892580"/>
                    </a:lnTo>
                    <a:lnTo>
                      <a:pt x="1867247" y="1938472"/>
                    </a:lnTo>
                    <a:lnTo>
                      <a:pt x="1868875" y="1984360"/>
                    </a:lnTo>
                    <a:lnTo>
                      <a:pt x="1870518" y="2030238"/>
                    </a:lnTo>
                    <a:lnTo>
                      <a:pt x="1872174" y="2076112"/>
                    </a:lnTo>
                    <a:lnTo>
                      <a:pt x="1873846" y="2121987"/>
                    </a:lnTo>
                    <a:lnTo>
                      <a:pt x="1875531" y="2167864"/>
                    </a:lnTo>
                    <a:lnTo>
                      <a:pt x="1877230" y="2213729"/>
                    </a:lnTo>
                    <a:lnTo>
                      <a:pt x="1878943" y="2259587"/>
                    </a:lnTo>
                    <a:lnTo>
                      <a:pt x="1880655" y="2305012"/>
                    </a:lnTo>
                    <a:lnTo>
                      <a:pt x="1880651" y="2305013"/>
                    </a:lnTo>
                    <a:lnTo>
                      <a:pt x="1879551" y="2305219"/>
                    </a:lnTo>
                    <a:lnTo>
                      <a:pt x="1873233" y="2307709"/>
                    </a:lnTo>
                    <a:lnTo>
                      <a:pt x="1855929" y="2317385"/>
                    </a:lnTo>
                    <a:lnTo>
                      <a:pt x="1854332" y="2319429"/>
                    </a:lnTo>
                    <a:lnTo>
                      <a:pt x="1850932" y="2320846"/>
                    </a:lnTo>
                    <a:lnTo>
                      <a:pt x="1843634" y="2326559"/>
                    </a:lnTo>
                    <a:lnTo>
                      <a:pt x="1796827" y="2350589"/>
                    </a:lnTo>
                    <a:lnTo>
                      <a:pt x="1775192" y="2360094"/>
                    </a:lnTo>
                    <a:lnTo>
                      <a:pt x="1748014" y="2366312"/>
                    </a:lnTo>
                    <a:lnTo>
                      <a:pt x="1728713" y="2374846"/>
                    </a:lnTo>
                    <a:lnTo>
                      <a:pt x="1726562" y="2375241"/>
                    </a:lnTo>
                    <a:lnTo>
                      <a:pt x="1725427" y="2375840"/>
                    </a:lnTo>
                    <a:lnTo>
                      <a:pt x="1723630" y="2378278"/>
                    </a:lnTo>
                    <a:lnTo>
                      <a:pt x="1723019" y="2378854"/>
                    </a:lnTo>
                    <a:lnTo>
                      <a:pt x="1696922" y="2388115"/>
                    </a:lnTo>
                    <a:lnTo>
                      <a:pt x="1677601" y="2391663"/>
                    </a:lnTo>
                    <a:lnTo>
                      <a:pt x="1675472" y="2392716"/>
                    </a:lnTo>
                    <a:lnTo>
                      <a:pt x="1674679" y="2391873"/>
                    </a:lnTo>
                    <a:lnTo>
                      <a:pt x="1671453" y="2393320"/>
                    </a:lnTo>
                    <a:lnTo>
                      <a:pt x="1658667" y="2393579"/>
                    </a:lnTo>
                    <a:lnTo>
                      <a:pt x="1646203" y="2395536"/>
                    </a:lnTo>
                    <a:lnTo>
                      <a:pt x="1642671" y="2394419"/>
                    </a:lnTo>
                    <a:lnTo>
                      <a:pt x="1639629" y="2395906"/>
                    </a:lnTo>
                    <a:lnTo>
                      <a:pt x="1630688" y="2397113"/>
                    </a:lnTo>
                    <a:lnTo>
                      <a:pt x="1597174" y="2394603"/>
                    </a:lnTo>
                    <a:lnTo>
                      <a:pt x="1586647" y="2391773"/>
                    </a:lnTo>
                    <a:lnTo>
                      <a:pt x="1583391" y="2390067"/>
                    </a:lnTo>
                    <a:lnTo>
                      <a:pt x="1578447" y="2389953"/>
                    </a:lnTo>
                    <a:lnTo>
                      <a:pt x="1576448" y="2389291"/>
                    </a:lnTo>
                    <a:lnTo>
                      <a:pt x="1575216" y="2389930"/>
                    </a:lnTo>
                    <a:lnTo>
                      <a:pt x="1571342" y="2391251"/>
                    </a:lnTo>
                    <a:lnTo>
                      <a:pt x="1570210" y="2392190"/>
                    </a:lnTo>
                    <a:lnTo>
                      <a:pt x="1568588" y="2394358"/>
                    </a:lnTo>
                    <a:lnTo>
                      <a:pt x="1567861" y="2395074"/>
                    </a:lnTo>
                    <a:lnTo>
                      <a:pt x="1565201" y="2396157"/>
                    </a:lnTo>
                    <a:lnTo>
                      <a:pt x="1557390" y="2395694"/>
                    </a:lnTo>
                    <a:lnTo>
                      <a:pt x="1554203" y="2397302"/>
                    </a:lnTo>
                    <a:lnTo>
                      <a:pt x="1548880" y="2400545"/>
                    </a:lnTo>
                    <a:lnTo>
                      <a:pt x="1542928" y="2404272"/>
                    </a:lnTo>
                    <a:lnTo>
                      <a:pt x="1536012" y="2410061"/>
                    </a:lnTo>
                    <a:lnTo>
                      <a:pt x="1522649" y="2421815"/>
                    </a:lnTo>
                    <a:lnTo>
                      <a:pt x="1508678" y="2434259"/>
                    </a:lnTo>
                    <a:lnTo>
                      <a:pt x="1501980" y="2436690"/>
                    </a:lnTo>
                    <a:lnTo>
                      <a:pt x="1487536" y="2442496"/>
                    </a:lnTo>
                    <a:lnTo>
                      <a:pt x="1479047" y="2447919"/>
                    </a:lnTo>
                    <a:lnTo>
                      <a:pt x="1462430" y="2458479"/>
                    </a:lnTo>
                    <a:lnTo>
                      <a:pt x="1456092" y="2461203"/>
                    </a:lnTo>
                    <a:lnTo>
                      <a:pt x="1454087" y="2461624"/>
                    </a:lnTo>
                    <a:lnTo>
                      <a:pt x="1452261" y="2462412"/>
                    </a:lnTo>
                    <a:lnTo>
                      <a:pt x="1442567" y="2475555"/>
                    </a:lnTo>
                    <a:lnTo>
                      <a:pt x="1435562" y="2480447"/>
                    </a:lnTo>
                    <a:lnTo>
                      <a:pt x="1426287" y="2484266"/>
                    </a:lnTo>
                    <a:lnTo>
                      <a:pt x="1422407" y="2486056"/>
                    </a:lnTo>
                    <a:lnTo>
                      <a:pt x="1402103" y="2490603"/>
                    </a:lnTo>
                    <a:lnTo>
                      <a:pt x="1384934" y="2495095"/>
                    </a:lnTo>
                    <a:lnTo>
                      <a:pt x="1380545" y="2497137"/>
                    </a:lnTo>
                    <a:lnTo>
                      <a:pt x="1378689" y="2498834"/>
                    </a:lnTo>
                    <a:lnTo>
                      <a:pt x="1374569" y="2503704"/>
                    </a:lnTo>
                    <a:lnTo>
                      <a:pt x="1373357" y="2504743"/>
                    </a:lnTo>
                    <a:lnTo>
                      <a:pt x="1371226" y="2505545"/>
                    </a:lnTo>
                    <a:lnTo>
                      <a:pt x="1369043" y="2507310"/>
                    </a:lnTo>
                    <a:lnTo>
                      <a:pt x="1365445" y="2511460"/>
                    </a:lnTo>
                    <a:lnTo>
                      <a:pt x="1360825" y="2518745"/>
                    </a:lnTo>
                    <a:lnTo>
                      <a:pt x="1358847" y="2523322"/>
                    </a:lnTo>
                    <a:lnTo>
                      <a:pt x="1357810" y="2527954"/>
                    </a:lnTo>
                    <a:lnTo>
                      <a:pt x="1357621" y="2533439"/>
                    </a:lnTo>
                    <a:lnTo>
                      <a:pt x="1357214" y="2536126"/>
                    </a:lnTo>
                    <a:lnTo>
                      <a:pt x="1356179" y="2538355"/>
                    </a:lnTo>
                    <a:lnTo>
                      <a:pt x="1354972" y="2540313"/>
                    </a:lnTo>
                    <a:lnTo>
                      <a:pt x="1351722" y="2549575"/>
                    </a:lnTo>
                    <a:lnTo>
                      <a:pt x="1351676" y="2550590"/>
                    </a:lnTo>
                    <a:lnTo>
                      <a:pt x="1351791" y="2551414"/>
                    </a:lnTo>
                    <a:lnTo>
                      <a:pt x="1351842" y="2552527"/>
                    </a:lnTo>
                    <a:lnTo>
                      <a:pt x="1351624" y="2553999"/>
                    </a:lnTo>
                    <a:lnTo>
                      <a:pt x="1350878" y="2556987"/>
                    </a:lnTo>
                    <a:lnTo>
                      <a:pt x="1350522" y="2560218"/>
                    </a:lnTo>
                    <a:lnTo>
                      <a:pt x="1349071" y="2566043"/>
                    </a:lnTo>
                    <a:lnTo>
                      <a:pt x="1348735" y="2568662"/>
                    </a:lnTo>
                    <a:lnTo>
                      <a:pt x="1348788" y="2574792"/>
                    </a:lnTo>
                    <a:lnTo>
                      <a:pt x="1348087" y="2577460"/>
                    </a:lnTo>
                    <a:lnTo>
                      <a:pt x="1346245" y="2578678"/>
                    </a:lnTo>
                    <a:lnTo>
                      <a:pt x="1343765" y="2579314"/>
                    </a:lnTo>
                    <a:lnTo>
                      <a:pt x="1341802" y="2580647"/>
                    </a:lnTo>
                    <a:lnTo>
                      <a:pt x="1340250" y="2582466"/>
                    </a:lnTo>
                    <a:lnTo>
                      <a:pt x="1339061" y="2584530"/>
                    </a:lnTo>
                    <a:lnTo>
                      <a:pt x="1339125" y="2584757"/>
                    </a:lnTo>
                    <a:lnTo>
                      <a:pt x="1339274" y="2585167"/>
                    </a:lnTo>
                    <a:lnTo>
                      <a:pt x="1339346" y="2585688"/>
                    </a:lnTo>
                    <a:lnTo>
                      <a:pt x="1339208" y="2586215"/>
                    </a:lnTo>
                    <a:lnTo>
                      <a:pt x="1338735" y="2586822"/>
                    </a:lnTo>
                    <a:lnTo>
                      <a:pt x="1334413" y="2590323"/>
                    </a:lnTo>
                    <a:lnTo>
                      <a:pt x="1328805" y="2597988"/>
                    </a:lnTo>
                    <a:lnTo>
                      <a:pt x="1327616" y="2601181"/>
                    </a:lnTo>
                    <a:lnTo>
                      <a:pt x="1326956" y="2603816"/>
                    </a:lnTo>
                    <a:lnTo>
                      <a:pt x="1326822" y="2604966"/>
                    </a:lnTo>
                    <a:lnTo>
                      <a:pt x="1327189" y="2606739"/>
                    </a:lnTo>
                    <a:lnTo>
                      <a:pt x="1327698" y="2607647"/>
                    </a:lnTo>
                    <a:lnTo>
                      <a:pt x="1327784" y="2608421"/>
                    </a:lnTo>
                    <a:lnTo>
                      <a:pt x="1326866" y="2609907"/>
                    </a:lnTo>
                    <a:lnTo>
                      <a:pt x="1325050" y="2611527"/>
                    </a:lnTo>
                    <a:lnTo>
                      <a:pt x="1320533" y="2614038"/>
                    </a:lnTo>
                    <a:lnTo>
                      <a:pt x="1318818" y="2615409"/>
                    </a:lnTo>
                    <a:lnTo>
                      <a:pt x="1318068" y="2616608"/>
                    </a:lnTo>
                    <a:lnTo>
                      <a:pt x="1316817" y="2619334"/>
                    </a:lnTo>
                    <a:lnTo>
                      <a:pt x="1316356" y="2620035"/>
                    </a:lnTo>
                    <a:lnTo>
                      <a:pt x="1315218" y="2620221"/>
                    </a:lnTo>
                    <a:lnTo>
                      <a:pt x="1311898" y="2620342"/>
                    </a:lnTo>
                    <a:lnTo>
                      <a:pt x="1310456" y="2621513"/>
                    </a:lnTo>
                    <a:lnTo>
                      <a:pt x="1306820" y="2628841"/>
                    </a:lnTo>
                    <a:lnTo>
                      <a:pt x="1305192" y="2629100"/>
                    </a:lnTo>
                    <a:lnTo>
                      <a:pt x="1303186" y="2628178"/>
                    </a:lnTo>
                    <a:lnTo>
                      <a:pt x="1301445" y="2626717"/>
                    </a:lnTo>
                    <a:lnTo>
                      <a:pt x="1300636" y="2625328"/>
                    </a:lnTo>
                    <a:lnTo>
                      <a:pt x="1299238" y="2624472"/>
                    </a:lnTo>
                    <a:lnTo>
                      <a:pt x="1290981" y="2623949"/>
                    </a:lnTo>
                    <a:lnTo>
                      <a:pt x="1286897" y="2625921"/>
                    </a:lnTo>
                    <a:lnTo>
                      <a:pt x="1284081" y="2629667"/>
                    </a:lnTo>
                    <a:lnTo>
                      <a:pt x="1279687" y="2637279"/>
                    </a:lnTo>
                    <a:lnTo>
                      <a:pt x="1276167" y="2639419"/>
                    </a:lnTo>
                    <a:lnTo>
                      <a:pt x="1275812" y="2639259"/>
                    </a:lnTo>
                    <a:lnTo>
                      <a:pt x="1275253" y="2638884"/>
                    </a:lnTo>
                    <a:lnTo>
                      <a:pt x="1274569" y="2638583"/>
                    </a:lnTo>
                    <a:lnTo>
                      <a:pt x="1273878" y="2638652"/>
                    </a:lnTo>
                    <a:lnTo>
                      <a:pt x="1273329" y="2639130"/>
                    </a:lnTo>
                    <a:lnTo>
                      <a:pt x="1272194" y="2640344"/>
                    </a:lnTo>
                    <a:lnTo>
                      <a:pt x="1271513" y="2640623"/>
                    </a:lnTo>
                    <a:lnTo>
                      <a:pt x="1268043" y="2641232"/>
                    </a:lnTo>
                    <a:lnTo>
                      <a:pt x="1267140" y="2640359"/>
                    </a:lnTo>
                    <a:lnTo>
                      <a:pt x="1264865" y="2632376"/>
                    </a:lnTo>
                    <a:lnTo>
                      <a:pt x="1262398" y="2628101"/>
                    </a:lnTo>
                    <a:lnTo>
                      <a:pt x="1259026" y="2625001"/>
                    </a:lnTo>
                    <a:lnTo>
                      <a:pt x="1254778" y="2623369"/>
                    </a:lnTo>
                    <a:lnTo>
                      <a:pt x="1252217" y="2623282"/>
                    </a:lnTo>
                    <a:lnTo>
                      <a:pt x="1250595" y="2623800"/>
                    </a:lnTo>
                    <a:lnTo>
                      <a:pt x="1249142" y="2624515"/>
                    </a:lnTo>
                    <a:lnTo>
                      <a:pt x="1245011" y="2625483"/>
                    </a:lnTo>
                    <a:lnTo>
                      <a:pt x="1237110" y="2629321"/>
                    </a:lnTo>
                    <a:lnTo>
                      <a:pt x="1233325" y="2630505"/>
                    </a:lnTo>
                    <a:lnTo>
                      <a:pt x="1230891" y="2630823"/>
                    </a:lnTo>
                    <a:lnTo>
                      <a:pt x="1229744" y="2630354"/>
                    </a:lnTo>
                    <a:lnTo>
                      <a:pt x="1227397" y="2628078"/>
                    </a:lnTo>
                    <a:lnTo>
                      <a:pt x="1226145" y="2627618"/>
                    </a:lnTo>
                    <a:lnTo>
                      <a:pt x="1224770" y="2628045"/>
                    </a:lnTo>
                    <a:lnTo>
                      <a:pt x="1221955" y="2629833"/>
                    </a:lnTo>
                    <a:lnTo>
                      <a:pt x="1212636" y="2630467"/>
                    </a:lnTo>
                    <a:lnTo>
                      <a:pt x="1208353" y="2631545"/>
                    </a:lnTo>
                    <a:lnTo>
                      <a:pt x="1205057" y="2633918"/>
                    </a:lnTo>
                    <a:lnTo>
                      <a:pt x="1206256" y="2635511"/>
                    </a:lnTo>
                    <a:lnTo>
                      <a:pt x="1206293" y="2637197"/>
                    </a:lnTo>
                    <a:lnTo>
                      <a:pt x="1205486" y="2638832"/>
                    </a:lnTo>
                    <a:lnTo>
                      <a:pt x="1204162" y="2640270"/>
                    </a:lnTo>
                    <a:lnTo>
                      <a:pt x="1201861" y="2638143"/>
                    </a:lnTo>
                    <a:lnTo>
                      <a:pt x="1201377" y="2637859"/>
                    </a:lnTo>
                    <a:lnTo>
                      <a:pt x="1200728" y="2637653"/>
                    </a:lnTo>
                    <a:lnTo>
                      <a:pt x="1200212" y="2637214"/>
                    </a:lnTo>
                    <a:lnTo>
                      <a:pt x="1199704" y="2637027"/>
                    </a:lnTo>
                    <a:lnTo>
                      <a:pt x="1197776" y="2639069"/>
                    </a:lnTo>
                    <a:lnTo>
                      <a:pt x="1196366" y="2638943"/>
                    </a:lnTo>
                    <a:lnTo>
                      <a:pt x="1185490" y="2636327"/>
                    </a:lnTo>
                    <a:lnTo>
                      <a:pt x="1181196" y="2636655"/>
                    </a:lnTo>
                    <a:lnTo>
                      <a:pt x="1177321" y="2638256"/>
                    </a:lnTo>
                    <a:lnTo>
                      <a:pt x="1174120" y="2641221"/>
                    </a:lnTo>
                    <a:lnTo>
                      <a:pt x="1173038" y="2643106"/>
                    </a:lnTo>
                    <a:lnTo>
                      <a:pt x="1172794" y="2644650"/>
                    </a:lnTo>
                    <a:lnTo>
                      <a:pt x="1173453" y="2648856"/>
                    </a:lnTo>
                    <a:lnTo>
                      <a:pt x="1172812" y="2651281"/>
                    </a:lnTo>
                    <a:lnTo>
                      <a:pt x="1170866" y="2650700"/>
                    </a:lnTo>
                    <a:lnTo>
                      <a:pt x="1168881" y="2648982"/>
                    </a:lnTo>
                    <a:lnTo>
                      <a:pt x="1168158" y="2647982"/>
                    </a:lnTo>
                    <a:lnTo>
                      <a:pt x="1167114" y="2648617"/>
                    </a:lnTo>
                    <a:lnTo>
                      <a:pt x="1166383" y="2649911"/>
                    </a:lnTo>
                    <a:lnTo>
                      <a:pt x="1165817" y="2651189"/>
                    </a:lnTo>
                    <a:lnTo>
                      <a:pt x="1165294" y="2651797"/>
                    </a:lnTo>
                    <a:lnTo>
                      <a:pt x="1155440" y="2652514"/>
                    </a:lnTo>
                    <a:lnTo>
                      <a:pt x="1153128" y="2652118"/>
                    </a:lnTo>
                    <a:lnTo>
                      <a:pt x="1153029" y="2651166"/>
                    </a:lnTo>
                    <a:lnTo>
                      <a:pt x="1155774" y="2647422"/>
                    </a:lnTo>
                    <a:lnTo>
                      <a:pt x="1155878" y="2645320"/>
                    </a:lnTo>
                    <a:lnTo>
                      <a:pt x="1152891" y="2640814"/>
                    </a:lnTo>
                    <a:lnTo>
                      <a:pt x="1151546" y="2636312"/>
                    </a:lnTo>
                    <a:lnTo>
                      <a:pt x="1150619" y="2634465"/>
                    </a:lnTo>
                    <a:lnTo>
                      <a:pt x="1149865" y="2633774"/>
                    </a:lnTo>
                    <a:lnTo>
                      <a:pt x="1147381" y="2632106"/>
                    </a:lnTo>
                    <a:lnTo>
                      <a:pt x="1144419" y="2628390"/>
                    </a:lnTo>
                    <a:lnTo>
                      <a:pt x="1143300" y="2627893"/>
                    </a:lnTo>
                    <a:lnTo>
                      <a:pt x="1142231" y="2628215"/>
                    </a:lnTo>
                    <a:lnTo>
                      <a:pt x="1140826" y="2629172"/>
                    </a:lnTo>
                    <a:lnTo>
                      <a:pt x="1136095" y="2629619"/>
                    </a:lnTo>
                    <a:lnTo>
                      <a:pt x="1133750" y="2631110"/>
                    </a:lnTo>
                    <a:lnTo>
                      <a:pt x="1130504" y="2635488"/>
                    </a:lnTo>
                    <a:lnTo>
                      <a:pt x="1129055" y="2636503"/>
                    </a:lnTo>
                    <a:lnTo>
                      <a:pt x="1127371" y="2637119"/>
                    </a:lnTo>
                    <a:lnTo>
                      <a:pt x="1123802" y="2639405"/>
                    </a:lnTo>
                    <a:lnTo>
                      <a:pt x="1121778" y="2639863"/>
                    </a:lnTo>
                    <a:lnTo>
                      <a:pt x="1119775" y="2639200"/>
                    </a:lnTo>
                    <a:lnTo>
                      <a:pt x="1116069" y="2636618"/>
                    </a:lnTo>
                    <a:lnTo>
                      <a:pt x="1114346" y="2636139"/>
                    </a:lnTo>
                    <a:lnTo>
                      <a:pt x="1113129" y="2636119"/>
                    </a:lnTo>
                    <a:lnTo>
                      <a:pt x="1110967" y="2635715"/>
                    </a:lnTo>
                    <a:lnTo>
                      <a:pt x="1109888" y="2635682"/>
                    </a:lnTo>
                    <a:lnTo>
                      <a:pt x="1108637" y="2636174"/>
                    </a:lnTo>
                    <a:lnTo>
                      <a:pt x="1107667" y="2637071"/>
                    </a:lnTo>
                    <a:lnTo>
                      <a:pt x="1106882" y="2638057"/>
                    </a:lnTo>
                    <a:lnTo>
                      <a:pt x="1106173" y="2638707"/>
                    </a:lnTo>
                    <a:lnTo>
                      <a:pt x="1103911" y="2638895"/>
                    </a:lnTo>
                    <a:lnTo>
                      <a:pt x="1102283" y="2637447"/>
                    </a:lnTo>
                    <a:lnTo>
                      <a:pt x="1100749" y="2635715"/>
                    </a:lnTo>
                    <a:lnTo>
                      <a:pt x="1098736" y="2634991"/>
                    </a:lnTo>
                    <a:lnTo>
                      <a:pt x="1097876" y="2634811"/>
                    </a:lnTo>
                    <a:lnTo>
                      <a:pt x="1094982" y="2633709"/>
                    </a:lnTo>
                    <a:lnTo>
                      <a:pt x="1092950" y="2632576"/>
                    </a:lnTo>
                    <a:lnTo>
                      <a:pt x="1091732" y="2632643"/>
                    </a:lnTo>
                    <a:lnTo>
                      <a:pt x="1089305" y="2633262"/>
                    </a:lnTo>
                    <a:lnTo>
                      <a:pt x="1071700" y="2634120"/>
                    </a:lnTo>
                    <a:lnTo>
                      <a:pt x="1069684" y="2634882"/>
                    </a:lnTo>
                    <a:lnTo>
                      <a:pt x="1066075" y="2636968"/>
                    </a:lnTo>
                    <a:lnTo>
                      <a:pt x="1060831" y="2638131"/>
                    </a:lnTo>
                    <a:lnTo>
                      <a:pt x="1059123" y="2639054"/>
                    </a:lnTo>
                    <a:lnTo>
                      <a:pt x="1054659" y="2642691"/>
                    </a:lnTo>
                    <a:lnTo>
                      <a:pt x="1054214" y="2642778"/>
                    </a:lnTo>
                    <a:lnTo>
                      <a:pt x="1053583" y="2642313"/>
                    </a:lnTo>
                    <a:lnTo>
                      <a:pt x="1050833" y="2640973"/>
                    </a:lnTo>
                    <a:lnTo>
                      <a:pt x="1048167" y="2640218"/>
                    </a:lnTo>
                    <a:lnTo>
                      <a:pt x="1046987" y="2640158"/>
                    </a:lnTo>
                    <a:lnTo>
                      <a:pt x="1045109" y="2640731"/>
                    </a:lnTo>
                    <a:lnTo>
                      <a:pt x="1041047" y="2642871"/>
                    </a:lnTo>
                    <a:lnTo>
                      <a:pt x="1038931" y="2643649"/>
                    </a:lnTo>
                    <a:lnTo>
                      <a:pt x="1036206" y="2643929"/>
                    </a:lnTo>
                    <a:lnTo>
                      <a:pt x="1034984" y="2644256"/>
                    </a:lnTo>
                    <a:lnTo>
                      <a:pt x="1033886" y="2645131"/>
                    </a:lnTo>
                    <a:lnTo>
                      <a:pt x="1031544" y="2644250"/>
                    </a:lnTo>
                    <a:lnTo>
                      <a:pt x="1028337" y="2643978"/>
                    </a:lnTo>
                    <a:lnTo>
                      <a:pt x="1022745" y="2644431"/>
                    </a:lnTo>
                    <a:lnTo>
                      <a:pt x="1020162" y="2645706"/>
                    </a:lnTo>
                    <a:lnTo>
                      <a:pt x="1017587" y="2647636"/>
                    </a:lnTo>
                    <a:lnTo>
                      <a:pt x="1014978" y="2649127"/>
                    </a:lnTo>
                    <a:lnTo>
                      <a:pt x="1012278" y="2649081"/>
                    </a:lnTo>
                    <a:lnTo>
                      <a:pt x="1010453" y="2650236"/>
                    </a:lnTo>
                    <a:lnTo>
                      <a:pt x="991903" y="2652281"/>
                    </a:lnTo>
                    <a:lnTo>
                      <a:pt x="990854" y="2652584"/>
                    </a:lnTo>
                    <a:lnTo>
                      <a:pt x="989941" y="2653221"/>
                    </a:lnTo>
                    <a:lnTo>
                      <a:pt x="989246" y="2654439"/>
                    </a:lnTo>
                    <a:lnTo>
                      <a:pt x="989278" y="2655517"/>
                    </a:lnTo>
                    <a:lnTo>
                      <a:pt x="989488" y="2656479"/>
                    </a:lnTo>
                    <a:lnTo>
                      <a:pt x="989326" y="2657323"/>
                    </a:lnTo>
                    <a:lnTo>
                      <a:pt x="987826" y="2658606"/>
                    </a:lnTo>
                    <a:lnTo>
                      <a:pt x="977234" y="2664054"/>
                    </a:lnTo>
                    <a:lnTo>
                      <a:pt x="974283" y="2664881"/>
                    </a:lnTo>
                    <a:lnTo>
                      <a:pt x="972763" y="2663584"/>
                    </a:lnTo>
                    <a:lnTo>
                      <a:pt x="961466" y="2661695"/>
                    </a:lnTo>
                    <a:lnTo>
                      <a:pt x="950787" y="2661900"/>
                    </a:lnTo>
                    <a:lnTo>
                      <a:pt x="948672" y="2662620"/>
                    </a:lnTo>
                    <a:lnTo>
                      <a:pt x="945109" y="2665016"/>
                    </a:lnTo>
                    <a:lnTo>
                      <a:pt x="942794" y="2665526"/>
                    </a:lnTo>
                    <a:lnTo>
                      <a:pt x="941032" y="2665138"/>
                    </a:lnTo>
                    <a:lnTo>
                      <a:pt x="937685" y="2663304"/>
                    </a:lnTo>
                    <a:lnTo>
                      <a:pt x="935857" y="2662744"/>
                    </a:lnTo>
                    <a:lnTo>
                      <a:pt x="933840" y="2662766"/>
                    </a:lnTo>
                    <a:lnTo>
                      <a:pt x="931965" y="2663304"/>
                    </a:lnTo>
                    <a:lnTo>
                      <a:pt x="930265" y="2664194"/>
                    </a:lnTo>
                    <a:lnTo>
                      <a:pt x="928776" y="2665303"/>
                    </a:lnTo>
                    <a:lnTo>
                      <a:pt x="926207" y="2667849"/>
                    </a:lnTo>
                    <a:lnTo>
                      <a:pt x="924738" y="2668904"/>
                    </a:lnTo>
                    <a:lnTo>
                      <a:pt x="922694" y="2669547"/>
                    </a:lnTo>
                    <a:lnTo>
                      <a:pt x="917449" y="2670391"/>
                    </a:lnTo>
                    <a:lnTo>
                      <a:pt x="912138" y="2673208"/>
                    </a:lnTo>
                    <a:lnTo>
                      <a:pt x="910943" y="2674403"/>
                    </a:lnTo>
                    <a:lnTo>
                      <a:pt x="905158" y="2682284"/>
                    </a:lnTo>
                    <a:lnTo>
                      <a:pt x="902456" y="2684533"/>
                    </a:lnTo>
                    <a:lnTo>
                      <a:pt x="896254" y="2688085"/>
                    </a:lnTo>
                    <a:lnTo>
                      <a:pt x="893642" y="2690730"/>
                    </a:lnTo>
                    <a:lnTo>
                      <a:pt x="894855" y="2691620"/>
                    </a:lnTo>
                    <a:lnTo>
                      <a:pt x="894452" y="2692833"/>
                    </a:lnTo>
                    <a:lnTo>
                      <a:pt x="893311" y="2693940"/>
                    </a:lnTo>
                    <a:lnTo>
                      <a:pt x="890858" y="2695029"/>
                    </a:lnTo>
                    <a:lnTo>
                      <a:pt x="889937" y="2696217"/>
                    </a:lnTo>
                    <a:lnTo>
                      <a:pt x="887540" y="2705237"/>
                    </a:lnTo>
                    <a:lnTo>
                      <a:pt x="887018" y="2706263"/>
                    </a:lnTo>
                    <a:lnTo>
                      <a:pt x="883630" y="2709595"/>
                    </a:lnTo>
                    <a:lnTo>
                      <a:pt x="882682" y="2712368"/>
                    </a:lnTo>
                    <a:lnTo>
                      <a:pt x="882076" y="2715888"/>
                    </a:lnTo>
                    <a:lnTo>
                      <a:pt x="881959" y="2719487"/>
                    </a:lnTo>
                    <a:lnTo>
                      <a:pt x="882381" y="2722388"/>
                    </a:lnTo>
                    <a:lnTo>
                      <a:pt x="884232" y="2725112"/>
                    </a:lnTo>
                    <a:lnTo>
                      <a:pt x="886890" y="2725875"/>
                    </a:lnTo>
                    <a:lnTo>
                      <a:pt x="889833" y="2726149"/>
                    </a:lnTo>
                    <a:lnTo>
                      <a:pt x="892592" y="2727421"/>
                    </a:lnTo>
                    <a:lnTo>
                      <a:pt x="891331" y="2728171"/>
                    </a:lnTo>
                    <a:lnTo>
                      <a:pt x="889957" y="2728585"/>
                    </a:lnTo>
                    <a:lnTo>
                      <a:pt x="887789" y="2729845"/>
                    </a:lnTo>
                    <a:lnTo>
                      <a:pt x="884537" y="2731072"/>
                    </a:lnTo>
                    <a:lnTo>
                      <a:pt x="880124" y="2727660"/>
                    </a:lnTo>
                    <a:lnTo>
                      <a:pt x="876475" y="2727513"/>
                    </a:lnTo>
                    <a:lnTo>
                      <a:pt x="874254" y="2729705"/>
                    </a:lnTo>
                    <a:lnTo>
                      <a:pt x="873807" y="2733259"/>
                    </a:lnTo>
                    <a:lnTo>
                      <a:pt x="874876" y="2736838"/>
                    </a:lnTo>
                    <a:lnTo>
                      <a:pt x="877238" y="2738991"/>
                    </a:lnTo>
                    <a:lnTo>
                      <a:pt x="876192" y="2739708"/>
                    </a:lnTo>
                    <a:lnTo>
                      <a:pt x="874005" y="2742129"/>
                    </a:lnTo>
                    <a:lnTo>
                      <a:pt x="873878" y="2742749"/>
                    </a:lnTo>
                    <a:lnTo>
                      <a:pt x="874061" y="2743545"/>
                    </a:lnTo>
                    <a:lnTo>
                      <a:pt x="873901" y="2744115"/>
                    </a:lnTo>
                    <a:lnTo>
                      <a:pt x="872739" y="2744061"/>
                    </a:lnTo>
                    <a:lnTo>
                      <a:pt x="872270" y="2743607"/>
                    </a:lnTo>
                    <a:lnTo>
                      <a:pt x="871141" y="2741702"/>
                    </a:lnTo>
                    <a:lnTo>
                      <a:pt x="869979" y="2738952"/>
                    </a:lnTo>
                    <a:lnTo>
                      <a:pt x="868336" y="2738232"/>
                    </a:lnTo>
                    <a:lnTo>
                      <a:pt x="866486" y="2738578"/>
                    </a:lnTo>
                    <a:lnTo>
                      <a:pt x="864852" y="2739641"/>
                    </a:lnTo>
                    <a:lnTo>
                      <a:pt x="863862" y="2740777"/>
                    </a:lnTo>
                    <a:lnTo>
                      <a:pt x="863478" y="2741619"/>
                    </a:lnTo>
                    <a:lnTo>
                      <a:pt x="863283" y="2744285"/>
                    </a:lnTo>
                    <a:lnTo>
                      <a:pt x="863729" y="2747193"/>
                    </a:lnTo>
                    <a:lnTo>
                      <a:pt x="863483" y="2748878"/>
                    </a:lnTo>
                    <a:lnTo>
                      <a:pt x="862158" y="2749768"/>
                    </a:lnTo>
                    <a:lnTo>
                      <a:pt x="860436" y="2750545"/>
                    </a:lnTo>
                    <a:lnTo>
                      <a:pt x="859455" y="2750619"/>
                    </a:lnTo>
                    <a:lnTo>
                      <a:pt x="858897" y="2749751"/>
                    </a:lnTo>
                    <a:lnTo>
                      <a:pt x="858495" y="2748100"/>
                    </a:lnTo>
                    <a:lnTo>
                      <a:pt x="857788" y="2747102"/>
                    </a:lnTo>
                    <a:lnTo>
                      <a:pt x="856798" y="2746519"/>
                    </a:lnTo>
                    <a:lnTo>
                      <a:pt x="855500" y="2746100"/>
                    </a:lnTo>
                    <a:lnTo>
                      <a:pt x="854325" y="2746028"/>
                    </a:lnTo>
                    <a:lnTo>
                      <a:pt x="852409" y="2746659"/>
                    </a:lnTo>
                    <a:lnTo>
                      <a:pt x="851126" y="2746621"/>
                    </a:lnTo>
                    <a:lnTo>
                      <a:pt x="850121" y="2746125"/>
                    </a:lnTo>
                    <a:lnTo>
                      <a:pt x="848270" y="2744573"/>
                    </a:lnTo>
                    <a:lnTo>
                      <a:pt x="847528" y="2744291"/>
                    </a:lnTo>
                    <a:lnTo>
                      <a:pt x="827615" y="2743226"/>
                    </a:lnTo>
                    <a:lnTo>
                      <a:pt x="826613" y="2743602"/>
                    </a:lnTo>
                    <a:lnTo>
                      <a:pt x="824870" y="2744982"/>
                    </a:lnTo>
                    <a:lnTo>
                      <a:pt x="824262" y="2745311"/>
                    </a:lnTo>
                    <a:lnTo>
                      <a:pt x="818686" y="2745182"/>
                    </a:lnTo>
                    <a:lnTo>
                      <a:pt x="818044" y="2745261"/>
                    </a:lnTo>
                    <a:lnTo>
                      <a:pt x="823142" y="2749611"/>
                    </a:lnTo>
                    <a:lnTo>
                      <a:pt x="823911" y="2750792"/>
                    </a:lnTo>
                    <a:lnTo>
                      <a:pt x="822734" y="2751722"/>
                    </a:lnTo>
                    <a:lnTo>
                      <a:pt x="815853" y="2753475"/>
                    </a:lnTo>
                    <a:lnTo>
                      <a:pt x="813956" y="2754409"/>
                    </a:lnTo>
                    <a:lnTo>
                      <a:pt x="810574" y="2757947"/>
                    </a:lnTo>
                    <a:lnTo>
                      <a:pt x="809236" y="2758834"/>
                    </a:lnTo>
                    <a:lnTo>
                      <a:pt x="808075" y="2760252"/>
                    </a:lnTo>
                    <a:lnTo>
                      <a:pt x="808077" y="2762972"/>
                    </a:lnTo>
                    <a:lnTo>
                      <a:pt x="809326" y="2765357"/>
                    </a:lnTo>
                    <a:lnTo>
                      <a:pt x="812030" y="2765694"/>
                    </a:lnTo>
                    <a:lnTo>
                      <a:pt x="809205" y="2770270"/>
                    </a:lnTo>
                    <a:lnTo>
                      <a:pt x="807419" y="2772042"/>
                    </a:lnTo>
                    <a:lnTo>
                      <a:pt x="803424" y="2773726"/>
                    </a:lnTo>
                    <a:lnTo>
                      <a:pt x="800260" y="2776870"/>
                    </a:lnTo>
                    <a:lnTo>
                      <a:pt x="798390" y="2778154"/>
                    </a:lnTo>
                    <a:lnTo>
                      <a:pt x="789287" y="2781563"/>
                    </a:lnTo>
                    <a:lnTo>
                      <a:pt x="784965" y="2783890"/>
                    </a:lnTo>
                    <a:lnTo>
                      <a:pt x="781484" y="2787325"/>
                    </a:lnTo>
                    <a:lnTo>
                      <a:pt x="780445" y="2789358"/>
                    </a:lnTo>
                    <a:lnTo>
                      <a:pt x="778945" y="2794023"/>
                    </a:lnTo>
                    <a:lnTo>
                      <a:pt x="777967" y="2796294"/>
                    </a:lnTo>
                    <a:lnTo>
                      <a:pt x="777262" y="2799084"/>
                    </a:lnTo>
                    <a:lnTo>
                      <a:pt x="777837" y="2801669"/>
                    </a:lnTo>
                    <a:lnTo>
                      <a:pt x="779633" y="2805482"/>
                    </a:lnTo>
                    <a:lnTo>
                      <a:pt x="779785" y="2808567"/>
                    </a:lnTo>
                    <a:lnTo>
                      <a:pt x="778526" y="2809694"/>
                    </a:lnTo>
                    <a:lnTo>
                      <a:pt x="774026" y="2809828"/>
                    </a:lnTo>
                    <a:lnTo>
                      <a:pt x="765970" y="2811671"/>
                    </a:lnTo>
                    <a:lnTo>
                      <a:pt x="763988" y="2812636"/>
                    </a:lnTo>
                    <a:lnTo>
                      <a:pt x="760009" y="2816080"/>
                    </a:lnTo>
                    <a:lnTo>
                      <a:pt x="756451" y="2816972"/>
                    </a:lnTo>
                    <a:lnTo>
                      <a:pt x="755784" y="2817441"/>
                    </a:lnTo>
                    <a:lnTo>
                      <a:pt x="755786" y="2818898"/>
                    </a:lnTo>
                    <a:lnTo>
                      <a:pt x="756573" y="2819435"/>
                    </a:lnTo>
                    <a:lnTo>
                      <a:pt x="757604" y="2819568"/>
                    </a:lnTo>
                    <a:lnTo>
                      <a:pt x="758310" y="2819786"/>
                    </a:lnTo>
                    <a:lnTo>
                      <a:pt x="759835" y="2821899"/>
                    </a:lnTo>
                    <a:lnTo>
                      <a:pt x="761032" y="2824202"/>
                    </a:lnTo>
                    <a:lnTo>
                      <a:pt x="761129" y="2826072"/>
                    </a:lnTo>
                    <a:lnTo>
                      <a:pt x="759334" y="2826876"/>
                    </a:lnTo>
                    <a:lnTo>
                      <a:pt x="757978" y="2826466"/>
                    </a:lnTo>
                    <a:lnTo>
                      <a:pt x="752283" y="2823327"/>
                    </a:lnTo>
                    <a:lnTo>
                      <a:pt x="751695" y="2824285"/>
                    </a:lnTo>
                    <a:lnTo>
                      <a:pt x="750856" y="2823511"/>
                    </a:lnTo>
                    <a:lnTo>
                      <a:pt x="749514" y="2824567"/>
                    </a:lnTo>
                    <a:lnTo>
                      <a:pt x="744820" y="2826961"/>
                    </a:lnTo>
                    <a:lnTo>
                      <a:pt x="743809" y="2827677"/>
                    </a:lnTo>
                    <a:lnTo>
                      <a:pt x="743065" y="2828029"/>
                    </a:lnTo>
                    <a:lnTo>
                      <a:pt x="742056" y="2828288"/>
                    </a:lnTo>
                    <a:lnTo>
                      <a:pt x="741147" y="2828278"/>
                    </a:lnTo>
                    <a:lnTo>
                      <a:pt x="738979" y="2827879"/>
                    </a:lnTo>
                    <a:lnTo>
                      <a:pt x="737971" y="2827850"/>
                    </a:lnTo>
                    <a:lnTo>
                      <a:pt x="737230" y="2828106"/>
                    </a:lnTo>
                    <a:lnTo>
                      <a:pt x="735528" y="2828998"/>
                    </a:lnTo>
                    <a:lnTo>
                      <a:pt x="734546" y="2829265"/>
                    </a:lnTo>
                    <a:lnTo>
                      <a:pt x="733890" y="2829148"/>
                    </a:lnTo>
                    <a:lnTo>
                      <a:pt x="733358" y="2828824"/>
                    </a:lnTo>
                    <a:lnTo>
                      <a:pt x="732729" y="2828544"/>
                    </a:lnTo>
                    <a:lnTo>
                      <a:pt x="731879" y="2828644"/>
                    </a:lnTo>
                    <a:lnTo>
                      <a:pt x="731534" y="2829009"/>
                    </a:lnTo>
                    <a:lnTo>
                      <a:pt x="730877" y="2830297"/>
                    </a:lnTo>
                    <a:lnTo>
                      <a:pt x="730779" y="2830576"/>
                    </a:lnTo>
                    <a:lnTo>
                      <a:pt x="724789" y="2831936"/>
                    </a:lnTo>
                    <a:lnTo>
                      <a:pt x="723457" y="2832877"/>
                    </a:lnTo>
                    <a:lnTo>
                      <a:pt x="723374" y="2834772"/>
                    </a:lnTo>
                    <a:lnTo>
                      <a:pt x="724869" y="2836459"/>
                    </a:lnTo>
                    <a:lnTo>
                      <a:pt x="726776" y="2837667"/>
                    </a:lnTo>
                    <a:lnTo>
                      <a:pt x="729980" y="2838598"/>
                    </a:lnTo>
                    <a:lnTo>
                      <a:pt x="730891" y="2838446"/>
                    </a:lnTo>
                    <a:lnTo>
                      <a:pt x="731107" y="2837269"/>
                    </a:lnTo>
                    <a:lnTo>
                      <a:pt x="730667" y="2836220"/>
                    </a:lnTo>
                    <a:lnTo>
                      <a:pt x="730005" y="2835072"/>
                    </a:lnTo>
                    <a:lnTo>
                      <a:pt x="729766" y="2834029"/>
                    </a:lnTo>
                    <a:lnTo>
                      <a:pt x="730521" y="2833291"/>
                    </a:lnTo>
                    <a:lnTo>
                      <a:pt x="732319" y="2833758"/>
                    </a:lnTo>
                    <a:lnTo>
                      <a:pt x="734754" y="2837921"/>
                    </a:lnTo>
                    <a:lnTo>
                      <a:pt x="736698" y="2838741"/>
                    </a:lnTo>
                    <a:lnTo>
                      <a:pt x="740423" y="2837629"/>
                    </a:lnTo>
                    <a:lnTo>
                      <a:pt x="741826" y="2837893"/>
                    </a:lnTo>
                    <a:lnTo>
                      <a:pt x="741584" y="2839956"/>
                    </a:lnTo>
                    <a:lnTo>
                      <a:pt x="740091" y="2839608"/>
                    </a:lnTo>
                    <a:lnTo>
                      <a:pt x="738893" y="2840338"/>
                    </a:lnTo>
                    <a:lnTo>
                      <a:pt x="736866" y="2842358"/>
                    </a:lnTo>
                    <a:lnTo>
                      <a:pt x="735287" y="2842958"/>
                    </a:lnTo>
                    <a:lnTo>
                      <a:pt x="730816" y="2843149"/>
                    </a:lnTo>
                    <a:lnTo>
                      <a:pt x="727519" y="2842464"/>
                    </a:lnTo>
                    <a:lnTo>
                      <a:pt x="721545" y="2838354"/>
                    </a:lnTo>
                    <a:lnTo>
                      <a:pt x="714646" y="2836646"/>
                    </a:lnTo>
                    <a:lnTo>
                      <a:pt x="707996" y="2836867"/>
                    </a:lnTo>
                    <a:lnTo>
                      <a:pt x="706278" y="2837457"/>
                    </a:lnTo>
                    <a:lnTo>
                      <a:pt x="703800" y="2839384"/>
                    </a:lnTo>
                    <a:lnTo>
                      <a:pt x="702656" y="2842017"/>
                    </a:lnTo>
                    <a:lnTo>
                      <a:pt x="702531" y="2845388"/>
                    </a:lnTo>
                    <a:lnTo>
                      <a:pt x="703019" y="2849507"/>
                    </a:lnTo>
                    <a:lnTo>
                      <a:pt x="699600" y="2848356"/>
                    </a:lnTo>
                    <a:lnTo>
                      <a:pt x="693704" y="2844779"/>
                    </a:lnTo>
                    <a:lnTo>
                      <a:pt x="689889" y="2844121"/>
                    </a:lnTo>
                    <a:lnTo>
                      <a:pt x="686432" y="2844117"/>
                    </a:lnTo>
                    <a:lnTo>
                      <a:pt x="685210" y="2843813"/>
                    </a:lnTo>
                    <a:lnTo>
                      <a:pt x="678639" y="2840844"/>
                    </a:lnTo>
                    <a:lnTo>
                      <a:pt x="677179" y="2839944"/>
                    </a:lnTo>
                    <a:lnTo>
                      <a:pt x="673745" y="2838567"/>
                    </a:lnTo>
                    <a:lnTo>
                      <a:pt x="671646" y="2838020"/>
                    </a:lnTo>
                    <a:lnTo>
                      <a:pt x="670780" y="2838180"/>
                    </a:lnTo>
                    <a:lnTo>
                      <a:pt x="670214" y="2840197"/>
                    </a:lnTo>
                    <a:lnTo>
                      <a:pt x="668177" y="2840111"/>
                    </a:lnTo>
                    <a:lnTo>
                      <a:pt x="663921" y="2838688"/>
                    </a:lnTo>
                    <a:lnTo>
                      <a:pt x="662024" y="2838840"/>
                    </a:lnTo>
                    <a:lnTo>
                      <a:pt x="661073" y="2839066"/>
                    </a:lnTo>
                    <a:lnTo>
                      <a:pt x="660444" y="2839589"/>
                    </a:lnTo>
                    <a:lnTo>
                      <a:pt x="659504" y="2840059"/>
                    </a:lnTo>
                    <a:lnTo>
                      <a:pt x="658256" y="2839707"/>
                    </a:lnTo>
                    <a:lnTo>
                      <a:pt x="656967" y="2839084"/>
                    </a:lnTo>
                    <a:lnTo>
                      <a:pt x="655938" y="2838810"/>
                    </a:lnTo>
                    <a:lnTo>
                      <a:pt x="653969" y="2839837"/>
                    </a:lnTo>
                    <a:lnTo>
                      <a:pt x="652928" y="2841834"/>
                    </a:lnTo>
                    <a:lnTo>
                      <a:pt x="651697" y="2846630"/>
                    </a:lnTo>
                    <a:lnTo>
                      <a:pt x="650269" y="2845952"/>
                    </a:lnTo>
                    <a:lnTo>
                      <a:pt x="647716" y="2843980"/>
                    </a:lnTo>
                    <a:lnTo>
                      <a:pt x="646469" y="2843693"/>
                    </a:lnTo>
                    <a:lnTo>
                      <a:pt x="644606" y="2843663"/>
                    </a:lnTo>
                    <a:lnTo>
                      <a:pt x="641779" y="2842838"/>
                    </a:lnTo>
                    <a:lnTo>
                      <a:pt x="640465" y="2842732"/>
                    </a:lnTo>
                    <a:lnTo>
                      <a:pt x="639231" y="2843191"/>
                    </a:lnTo>
                    <a:lnTo>
                      <a:pt x="637937" y="2843882"/>
                    </a:lnTo>
                    <a:lnTo>
                      <a:pt x="636676" y="2844281"/>
                    </a:lnTo>
                    <a:lnTo>
                      <a:pt x="635546" y="2843862"/>
                    </a:lnTo>
                    <a:lnTo>
                      <a:pt x="634307" y="2843235"/>
                    </a:lnTo>
                    <a:lnTo>
                      <a:pt x="632597" y="2842918"/>
                    </a:lnTo>
                    <a:lnTo>
                      <a:pt x="630904" y="2843047"/>
                    </a:lnTo>
                    <a:lnTo>
                      <a:pt x="629729" y="2843829"/>
                    </a:lnTo>
                    <a:lnTo>
                      <a:pt x="627985" y="2846610"/>
                    </a:lnTo>
                    <a:lnTo>
                      <a:pt x="626407" y="2848516"/>
                    </a:lnTo>
                    <a:lnTo>
                      <a:pt x="624221" y="2849408"/>
                    </a:lnTo>
                    <a:lnTo>
                      <a:pt x="620703" y="2849143"/>
                    </a:lnTo>
                    <a:lnTo>
                      <a:pt x="619125" y="2848618"/>
                    </a:lnTo>
                    <a:lnTo>
                      <a:pt x="614512" y="2846354"/>
                    </a:lnTo>
                    <a:lnTo>
                      <a:pt x="610035" y="2845832"/>
                    </a:lnTo>
                    <a:lnTo>
                      <a:pt x="608565" y="2845399"/>
                    </a:lnTo>
                    <a:lnTo>
                      <a:pt x="608147" y="2846365"/>
                    </a:lnTo>
                    <a:lnTo>
                      <a:pt x="607909" y="2846826"/>
                    </a:lnTo>
                    <a:lnTo>
                      <a:pt x="607895" y="2847234"/>
                    </a:lnTo>
                    <a:lnTo>
                      <a:pt x="608203" y="2848139"/>
                    </a:lnTo>
                    <a:lnTo>
                      <a:pt x="600877" y="2849176"/>
                    </a:lnTo>
                    <a:lnTo>
                      <a:pt x="599902" y="2850659"/>
                    </a:lnTo>
                    <a:lnTo>
                      <a:pt x="599200" y="2852327"/>
                    </a:lnTo>
                    <a:lnTo>
                      <a:pt x="596956" y="2851707"/>
                    </a:lnTo>
                    <a:lnTo>
                      <a:pt x="593091" y="2849387"/>
                    </a:lnTo>
                    <a:lnTo>
                      <a:pt x="587427" y="2849352"/>
                    </a:lnTo>
                    <a:lnTo>
                      <a:pt x="585271" y="2848262"/>
                    </a:lnTo>
                    <a:lnTo>
                      <a:pt x="584170" y="2847875"/>
                    </a:lnTo>
                    <a:lnTo>
                      <a:pt x="582794" y="2847976"/>
                    </a:lnTo>
                    <a:lnTo>
                      <a:pt x="580227" y="2848536"/>
                    </a:lnTo>
                    <a:lnTo>
                      <a:pt x="579466" y="2848165"/>
                    </a:lnTo>
                    <a:lnTo>
                      <a:pt x="576509" y="2845494"/>
                    </a:lnTo>
                    <a:lnTo>
                      <a:pt x="571885" y="2843020"/>
                    </a:lnTo>
                    <a:lnTo>
                      <a:pt x="569482" y="2841167"/>
                    </a:lnTo>
                    <a:lnTo>
                      <a:pt x="570126" y="2840059"/>
                    </a:lnTo>
                    <a:lnTo>
                      <a:pt x="579341" y="2840603"/>
                    </a:lnTo>
                    <a:lnTo>
                      <a:pt x="581506" y="2841146"/>
                    </a:lnTo>
                    <a:lnTo>
                      <a:pt x="582499" y="2841068"/>
                    </a:lnTo>
                    <a:lnTo>
                      <a:pt x="582972" y="2840083"/>
                    </a:lnTo>
                    <a:lnTo>
                      <a:pt x="582430" y="2838804"/>
                    </a:lnTo>
                    <a:lnTo>
                      <a:pt x="581096" y="2837832"/>
                    </a:lnTo>
                    <a:lnTo>
                      <a:pt x="579526" y="2837224"/>
                    </a:lnTo>
                    <a:lnTo>
                      <a:pt x="575887" y="2836679"/>
                    </a:lnTo>
                    <a:lnTo>
                      <a:pt x="573979" y="2835159"/>
                    </a:lnTo>
                    <a:lnTo>
                      <a:pt x="572325" y="2833336"/>
                    </a:lnTo>
                    <a:lnTo>
                      <a:pt x="570549" y="2831936"/>
                    </a:lnTo>
                    <a:lnTo>
                      <a:pt x="569811" y="2831551"/>
                    </a:lnTo>
                    <a:lnTo>
                      <a:pt x="569205" y="2831340"/>
                    </a:lnTo>
                    <a:lnTo>
                      <a:pt x="568574" y="2831516"/>
                    </a:lnTo>
                    <a:lnTo>
                      <a:pt x="567771" y="2832337"/>
                    </a:lnTo>
                    <a:lnTo>
                      <a:pt x="571349" y="2837117"/>
                    </a:lnTo>
                    <a:lnTo>
                      <a:pt x="569258" y="2839191"/>
                    </a:lnTo>
                    <a:lnTo>
                      <a:pt x="564446" y="2839267"/>
                    </a:lnTo>
                    <a:lnTo>
                      <a:pt x="559825" y="2837960"/>
                    </a:lnTo>
                    <a:lnTo>
                      <a:pt x="555140" y="2836002"/>
                    </a:lnTo>
                    <a:lnTo>
                      <a:pt x="538493" y="2833325"/>
                    </a:lnTo>
                    <a:lnTo>
                      <a:pt x="530348" y="2833304"/>
                    </a:lnTo>
                    <a:lnTo>
                      <a:pt x="529302" y="2833586"/>
                    </a:lnTo>
                    <a:lnTo>
                      <a:pt x="527319" y="2834445"/>
                    </a:lnTo>
                    <a:lnTo>
                      <a:pt x="526188" y="2834740"/>
                    </a:lnTo>
                    <a:lnTo>
                      <a:pt x="525592" y="2834123"/>
                    </a:lnTo>
                    <a:lnTo>
                      <a:pt x="525520" y="2832583"/>
                    </a:lnTo>
                    <a:lnTo>
                      <a:pt x="525787" y="2830310"/>
                    </a:lnTo>
                    <a:lnTo>
                      <a:pt x="524439" y="2828082"/>
                    </a:lnTo>
                    <a:lnTo>
                      <a:pt x="521207" y="2825214"/>
                    </a:lnTo>
                    <a:lnTo>
                      <a:pt x="519121" y="2820936"/>
                    </a:lnTo>
                    <a:lnTo>
                      <a:pt x="516827" y="2818560"/>
                    </a:lnTo>
                    <a:lnTo>
                      <a:pt x="513280" y="2815857"/>
                    </a:lnTo>
                    <a:lnTo>
                      <a:pt x="495638" y="2800463"/>
                    </a:lnTo>
                    <a:lnTo>
                      <a:pt x="479728" y="2790449"/>
                    </a:lnTo>
                    <a:lnTo>
                      <a:pt x="474924" y="2788390"/>
                    </a:lnTo>
                    <a:lnTo>
                      <a:pt x="471057" y="2788139"/>
                    </a:lnTo>
                    <a:lnTo>
                      <a:pt x="470088" y="2787815"/>
                    </a:lnTo>
                    <a:lnTo>
                      <a:pt x="469116" y="2786699"/>
                    </a:lnTo>
                    <a:lnTo>
                      <a:pt x="468373" y="2785485"/>
                    </a:lnTo>
                    <a:lnTo>
                      <a:pt x="467586" y="2784533"/>
                    </a:lnTo>
                    <a:lnTo>
                      <a:pt x="466563" y="2784259"/>
                    </a:lnTo>
                    <a:lnTo>
                      <a:pt x="465508" y="2784206"/>
                    </a:lnTo>
                    <a:lnTo>
                      <a:pt x="447896" y="2777956"/>
                    </a:lnTo>
                    <a:lnTo>
                      <a:pt x="443036" y="2777072"/>
                    </a:lnTo>
                    <a:lnTo>
                      <a:pt x="440047" y="2777091"/>
                    </a:lnTo>
                    <a:lnTo>
                      <a:pt x="431856" y="2778789"/>
                    </a:lnTo>
                    <a:lnTo>
                      <a:pt x="430067" y="2780168"/>
                    </a:lnTo>
                    <a:lnTo>
                      <a:pt x="428082" y="2785692"/>
                    </a:lnTo>
                    <a:lnTo>
                      <a:pt x="426425" y="2787727"/>
                    </a:lnTo>
                    <a:lnTo>
                      <a:pt x="424918" y="2785453"/>
                    </a:lnTo>
                    <a:lnTo>
                      <a:pt x="413649" y="2776379"/>
                    </a:lnTo>
                    <a:lnTo>
                      <a:pt x="412499" y="2774308"/>
                    </a:lnTo>
                    <a:lnTo>
                      <a:pt x="411764" y="2770950"/>
                    </a:lnTo>
                    <a:lnTo>
                      <a:pt x="411180" y="2765832"/>
                    </a:lnTo>
                    <a:lnTo>
                      <a:pt x="410642" y="2763815"/>
                    </a:lnTo>
                    <a:lnTo>
                      <a:pt x="409479" y="2761574"/>
                    </a:lnTo>
                    <a:lnTo>
                      <a:pt x="405359" y="2755248"/>
                    </a:lnTo>
                    <a:lnTo>
                      <a:pt x="404799" y="2754124"/>
                    </a:lnTo>
                    <a:lnTo>
                      <a:pt x="404685" y="2751377"/>
                    </a:lnTo>
                    <a:lnTo>
                      <a:pt x="401451" y="2733583"/>
                    </a:lnTo>
                    <a:lnTo>
                      <a:pt x="399582" y="2728504"/>
                    </a:lnTo>
                    <a:lnTo>
                      <a:pt x="398859" y="2725658"/>
                    </a:lnTo>
                    <a:lnTo>
                      <a:pt x="398778" y="2723494"/>
                    </a:lnTo>
                    <a:lnTo>
                      <a:pt x="399445" y="2717538"/>
                    </a:lnTo>
                    <a:lnTo>
                      <a:pt x="400009" y="2715135"/>
                    </a:lnTo>
                    <a:lnTo>
                      <a:pt x="397672" y="2712239"/>
                    </a:lnTo>
                    <a:lnTo>
                      <a:pt x="395568" y="2707774"/>
                    </a:lnTo>
                    <a:lnTo>
                      <a:pt x="394514" y="2702985"/>
                    </a:lnTo>
                    <a:lnTo>
                      <a:pt x="395392" y="2699108"/>
                    </a:lnTo>
                    <a:lnTo>
                      <a:pt x="397718" y="2695735"/>
                    </a:lnTo>
                    <a:lnTo>
                      <a:pt x="398045" y="2693830"/>
                    </a:lnTo>
                    <a:lnTo>
                      <a:pt x="397448" y="2691093"/>
                    </a:lnTo>
                    <a:lnTo>
                      <a:pt x="394946" y="2684427"/>
                    </a:lnTo>
                    <a:lnTo>
                      <a:pt x="394338" y="2681777"/>
                    </a:lnTo>
                    <a:lnTo>
                      <a:pt x="395830" y="2681546"/>
                    </a:lnTo>
                    <a:lnTo>
                      <a:pt x="400707" y="2682915"/>
                    </a:lnTo>
                    <a:lnTo>
                      <a:pt x="403905" y="2685916"/>
                    </a:lnTo>
                    <a:lnTo>
                      <a:pt x="406655" y="2689339"/>
                    </a:lnTo>
                    <a:lnTo>
                      <a:pt x="410129" y="2691902"/>
                    </a:lnTo>
                    <a:lnTo>
                      <a:pt x="414341" y="2693376"/>
                    </a:lnTo>
                    <a:lnTo>
                      <a:pt x="418721" y="2694290"/>
                    </a:lnTo>
                    <a:lnTo>
                      <a:pt x="423324" y="2694443"/>
                    </a:lnTo>
                    <a:lnTo>
                      <a:pt x="428119" y="2693647"/>
                    </a:lnTo>
                    <a:lnTo>
                      <a:pt x="432291" y="2692113"/>
                    </a:lnTo>
                    <a:lnTo>
                      <a:pt x="436599" y="2689809"/>
                    </a:lnTo>
                    <a:lnTo>
                      <a:pt x="440334" y="2687059"/>
                    </a:lnTo>
                    <a:lnTo>
                      <a:pt x="442883" y="2684147"/>
                    </a:lnTo>
                    <a:lnTo>
                      <a:pt x="449875" y="2672163"/>
                    </a:lnTo>
                    <a:lnTo>
                      <a:pt x="454238" y="2660237"/>
                    </a:lnTo>
                    <a:lnTo>
                      <a:pt x="456134" y="2652440"/>
                    </a:lnTo>
                    <a:lnTo>
                      <a:pt x="456592" y="2645950"/>
                    </a:lnTo>
                    <a:lnTo>
                      <a:pt x="457084" y="2644207"/>
                    </a:lnTo>
                    <a:lnTo>
                      <a:pt x="458062" y="2642905"/>
                    </a:lnTo>
                    <a:lnTo>
                      <a:pt x="459059" y="2642907"/>
                    </a:lnTo>
                    <a:lnTo>
                      <a:pt x="460380" y="2643331"/>
                    </a:lnTo>
                    <a:lnTo>
                      <a:pt x="462490" y="2643403"/>
                    </a:lnTo>
                    <a:lnTo>
                      <a:pt x="464862" y="2641617"/>
                    </a:lnTo>
                    <a:lnTo>
                      <a:pt x="465209" y="2638088"/>
                    </a:lnTo>
                    <a:lnTo>
                      <a:pt x="463674" y="2630129"/>
                    </a:lnTo>
                    <a:lnTo>
                      <a:pt x="463024" y="2628128"/>
                    </a:lnTo>
                    <a:lnTo>
                      <a:pt x="462305" y="2628320"/>
                    </a:lnTo>
                    <a:lnTo>
                      <a:pt x="461825" y="2629932"/>
                    </a:lnTo>
                    <a:lnTo>
                      <a:pt x="462066" y="2634584"/>
                    </a:lnTo>
                    <a:lnTo>
                      <a:pt x="461704" y="2640844"/>
                    </a:lnTo>
                    <a:lnTo>
                      <a:pt x="460981" y="2640952"/>
                    </a:lnTo>
                    <a:lnTo>
                      <a:pt x="458038" y="2619406"/>
                    </a:lnTo>
                    <a:lnTo>
                      <a:pt x="456342" y="2607092"/>
                    </a:lnTo>
                    <a:lnTo>
                      <a:pt x="452998" y="2596167"/>
                    </a:lnTo>
                    <a:lnTo>
                      <a:pt x="446631" y="2580489"/>
                    </a:lnTo>
                    <a:lnTo>
                      <a:pt x="443644" y="2569970"/>
                    </a:lnTo>
                    <a:lnTo>
                      <a:pt x="442001" y="2565813"/>
                    </a:lnTo>
                    <a:lnTo>
                      <a:pt x="441002" y="2561584"/>
                    </a:lnTo>
                    <a:lnTo>
                      <a:pt x="441414" y="2556406"/>
                    </a:lnTo>
                    <a:lnTo>
                      <a:pt x="442635" y="2552221"/>
                    </a:lnTo>
                    <a:lnTo>
                      <a:pt x="446377" y="2544111"/>
                    </a:lnTo>
                    <a:lnTo>
                      <a:pt x="448610" y="2540892"/>
                    </a:lnTo>
                    <a:lnTo>
                      <a:pt x="448615" y="2546114"/>
                    </a:lnTo>
                    <a:lnTo>
                      <a:pt x="444061" y="2554140"/>
                    </a:lnTo>
                    <a:lnTo>
                      <a:pt x="445030" y="2560355"/>
                    </a:lnTo>
                    <a:lnTo>
                      <a:pt x="449564" y="2569382"/>
                    </a:lnTo>
                    <a:lnTo>
                      <a:pt x="452847" y="2574153"/>
                    </a:lnTo>
                    <a:lnTo>
                      <a:pt x="455499" y="2575056"/>
                    </a:lnTo>
                    <a:lnTo>
                      <a:pt x="456101" y="2572774"/>
                    </a:lnTo>
                    <a:lnTo>
                      <a:pt x="455023" y="2570021"/>
                    </a:lnTo>
                    <a:lnTo>
                      <a:pt x="452189" y="2565388"/>
                    </a:lnTo>
                    <a:lnTo>
                      <a:pt x="450413" y="2563938"/>
                    </a:lnTo>
                    <a:lnTo>
                      <a:pt x="449882" y="2562838"/>
                    </a:lnTo>
                    <a:lnTo>
                      <a:pt x="449523" y="2560815"/>
                    </a:lnTo>
                    <a:lnTo>
                      <a:pt x="449124" y="2559654"/>
                    </a:lnTo>
                    <a:lnTo>
                      <a:pt x="448363" y="2558000"/>
                    </a:lnTo>
                    <a:lnTo>
                      <a:pt x="446925" y="2557056"/>
                    </a:lnTo>
                    <a:lnTo>
                      <a:pt x="446492" y="2556403"/>
                    </a:lnTo>
                    <a:lnTo>
                      <a:pt x="447225" y="2555546"/>
                    </a:lnTo>
                    <a:lnTo>
                      <a:pt x="448283" y="2555390"/>
                    </a:lnTo>
                    <a:lnTo>
                      <a:pt x="450328" y="2556522"/>
                    </a:lnTo>
                    <a:lnTo>
                      <a:pt x="451513" y="2556712"/>
                    </a:lnTo>
                    <a:lnTo>
                      <a:pt x="456249" y="2556121"/>
                    </a:lnTo>
                    <a:lnTo>
                      <a:pt x="457562" y="2554666"/>
                    </a:lnTo>
                    <a:lnTo>
                      <a:pt x="457728" y="2551303"/>
                    </a:lnTo>
                    <a:lnTo>
                      <a:pt x="456576" y="2548411"/>
                    </a:lnTo>
                    <a:lnTo>
                      <a:pt x="454623" y="2547521"/>
                    </a:lnTo>
                    <a:lnTo>
                      <a:pt x="452718" y="2547276"/>
                    </a:lnTo>
                    <a:lnTo>
                      <a:pt x="451714" y="2546268"/>
                    </a:lnTo>
                    <a:lnTo>
                      <a:pt x="450553" y="2543774"/>
                    </a:lnTo>
                    <a:lnTo>
                      <a:pt x="450297" y="2542442"/>
                    </a:lnTo>
                    <a:lnTo>
                      <a:pt x="450458" y="2541444"/>
                    </a:lnTo>
                    <a:lnTo>
                      <a:pt x="451459" y="2539017"/>
                    </a:lnTo>
                    <a:lnTo>
                      <a:pt x="451840" y="2537720"/>
                    </a:lnTo>
                    <a:lnTo>
                      <a:pt x="452193" y="2532831"/>
                    </a:lnTo>
                    <a:lnTo>
                      <a:pt x="451458" y="2528080"/>
                    </a:lnTo>
                    <a:lnTo>
                      <a:pt x="449554" y="2524314"/>
                    </a:lnTo>
                    <a:lnTo>
                      <a:pt x="446422" y="2522355"/>
                    </a:lnTo>
                    <a:lnTo>
                      <a:pt x="448515" y="2518933"/>
                    </a:lnTo>
                    <a:lnTo>
                      <a:pt x="448675" y="2517240"/>
                    </a:lnTo>
                    <a:lnTo>
                      <a:pt x="447444" y="2515034"/>
                    </a:lnTo>
                    <a:lnTo>
                      <a:pt x="445763" y="2513697"/>
                    </a:lnTo>
                    <a:lnTo>
                      <a:pt x="442552" y="2512488"/>
                    </a:lnTo>
                    <a:lnTo>
                      <a:pt x="440807" y="2510529"/>
                    </a:lnTo>
                    <a:lnTo>
                      <a:pt x="445732" y="2509784"/>
                    </a:lnTo>
                    <a:lnTo>
                      <a:pt x="447278" y="2508402"/>
                    </a:lnTo>
                    <a:lnTo>
                      <a:pt x="447484" y="2505471"/>
                    </a:lnTo>
                    <a:lnTo>
                      <a:pt x="447446" y="2502908"/>
                    </a:lnTo>
                    <a:lnTo>
                      <a:pt x="447930" y="2497946"/>
                    </a:lnTo>
                    <a:lnTo>
                      <a:pt x="447351" y="2495119"/>
                    </a:lnTo>
                    <a:lnTo>
                      <a:pt x="446650" y="2493895"/>
                    </a:lnTo>
                    <a:lnTo>
                      <a:pt x="445058" y="2492287"/>
                    </a:lnTo>
                    <a:lnTo>
                      <a:pt x="444465" y="2491068"/>
                    </a:lnTo>
                    <a:lnTo>
                      <a:pt x="444782" y="2489053"/>
                    </a:lnTo>
                    <a:lnTo>
                      <a:pt x="444727" y="2487455"/>
                    </a:lnTo>
                    <a:lnTo>
                      <a:pt x="444063" y="2486129"/>
                    </a:lnTo>
                    <a:lnTo>
                      <a:pt x="442737" y="2484108"/>
                    </a:lnTo>
                    <a:lnTo>
                      <a:pt x="442176" y="2481621"/>
                    </a:lnTo>
                    <a:lnTo>
                      <a:pt x="441311" y="2465008"/>
                    </a:lnTo>
                    <a:lnTo>
                      <a:pt x="435811" y="2445401"/>
                    </a:lnTo>
                    <a:lnTo>
                      <a:pt x="431958" y="2435249"/>
                    </a:lnTo>
                    <a:lnTo>
                      <a:pt x="428887" y="2430100"/>
                    </a:lnTo>
                    <a:lnTo>
                      <a:pt x="418697" y="2418168"/>
                    </a:lnTo>
                    <a:lnTo>
                      <a:pt x="410599" y="2404646"/>
                    </a:lnTo>
                    <a:lnTo>
                      <a:pt x="397583" y="2389292"/>
                    </a:lnTo>
                    <a:lnTo>
                      <a:pt x="386424" y="2368620"/>
                    </a:lnTo>
                    <a:lnTo>
                      <a:pt x="375947" y="2351341"/>
                    </a:lnTo>
                    <a:lnTo>
                      <a:pt x="365607" y="2338114"/>
                    </a:lnTo>
                    <a:lnTo>
                      <a:pt x="358314" y="2332430"/>
                    </a:lnTo>
                    <a:lnTo>
                      <a:pt x="355507" y="2324768"/>
                    </a:lnTo>
                    <a:lnTo>
                      <a:pt x="355244" y="2323447"/>
                    </a:lnTo>
                    <a:lnTo>
                      <a:pt x="354531" y="2321785"/>
                    </a:lnTo>
                    <a:lnTo>
                      <a:pt x="345713" y="2308785"/>
                    </a:lnTo>
                    <a:lnTo>
                      <a:pt x="345254" y="2307771"/>
                    </a:lnTo>
                    <a:lnTo>
                      <a:pt x="344498" y="2305322"/>
                    </a:lnTo>
                    <a:lnTo>
                      <a:pt x="339081" y="2295157"/>
                    </a:lnTo>
                    <a:lnTo>
                      <a:pt x="338323" y="2293041"/>
                    </a:lnTo>
                    <a:lnTo>
                      <a:pt x="337597" y="2288143"/>
                    </a:lnTo>
                    <a:lnTo>
                      <a:pt x="336938" y="2285679"/>
                    </a:lnTo>
                    <a:lnTo>
                      <a:pt x="333106" y="2276026"/>
                    </a:lnTo>
                    <a:lnTo>
                      <a:pt x="331245" y="2272382"/>
                    </a:lnTo>
                    <a:lnTo>
                      <a:pt x="330833" y="2271790"/>
                    </a:lnTo>
                    <a:lnTo>
                      <a:pt x="329669" y="2270560"/>
                    </a:lnTo>
                    <a:lnTo>
                      <a:pt x="329339" y="2269966"/>
                    </a:lnTo>
                    <a:lnTo>
                      <a:pt x="329358" y="2268988"/>
                    </a:lnTo>
                    <a:lnTo>
                      <a:pt x="330217" y="2267518"/>
                    </a:lnTo>
                    <a:lnTo>
                      <a:pt x="330347" y="2266662"/>
                    </a:lnTo>
                    <a:lnTo>
                      <a:pt x="330027" y="2263815"/>
                    </a:lnTo>
                    <a:lnTo>
                      <a:pt x="329692" y="2262375"/>
                    </a:lnTo>
                    <a:lnTo>
                      <a:pt x="329135" y="2261365"/>
                    </a:lnTo>
                    <a:lnTo>
                      <a:pt x="328047" y="2260692"/>
                    </a:lnTo>
                    <a:lnTo>
                      <a:pt x="325486" y="2259608"/>
                    </a:lnTo>
                    <a:lnTo>
                      <a:pt x="324585" y="2259079"/>
                    </a:lnTo>
                    <a:lnTo>
                      <a:pt x="323475" y="2256877"/>
                    </a:lnTo>
                    <a:lnTo>
                      <a:pt x="323391" y="2253962"/>
                    </a:lnTo>
                    <a:lnTo>
                      <a:pt x="323641" y="2250803"/>
                    </a:lnTo>
                    <a:lnTo>
                      <a:pt x="323588" y="2247852"/>
                    </a:lnTo>
                    <a:lnTo>
                      <a:pt x="323153" y="2246641"/>
                    </a:lnTo>
                    <a:lnTo>
                      <a:pt x="321725" y="2244153"/>
                    </a:lnTo>
                    <a:lnTo>
                      <a:pt x="320619" y="2241274"/>
                    </a:lnTo>
                    <a:lnTo>
                      <a:pt x="319517" y="2240164"/>
                    </a:lnTo>
                    <a:lnTo>
                      <a:pt x="318355" y="2239256"/>
                    </a:lnTo>
                    <a:lnTo>
                      <a:pt x="317516" y="2238374"/>
                    </a:lnTo>
                    <a:lnTo>
                      <a:pt x="316260" y="2233844"/>
                    </a:lnTo>
                    <a:lnTo>
                      <a:pt x="316390" y="2216881"/>
                    </a:lnTo>
                    <a:lnTo>
                      <a:pt x="315746" y="2214103"/>
                    </a:lnTo>
                    <a:lnTo>
                      <a:pt x="313434" y="2209743"/>
                    </a:lnTo>
                    <a:lnTo>
                      <a:pt x="312752" y="2207883"/>
                    </a:lnTo>
                    <a:lnTo>
                      <a:pt x="310280" y="2196929"/>
                    </a:lnTo>
                    <a:lnTo>
                      <a:pt x="309150" y="2185774"/>
                    </a:lnTo>
                    <a:lnTo>
                      <a:pt x="309259" y="2175494"/>
                    </a:lnTo>
                    <a:lnTo>
                      <a:pt x="310117" y="2167848"/>
                    </a:lnTo>
                    <a:lnTo>
                      <a:pt x="309950" y="2165042"/>
                    </a:lnTo>
                    <a:lnTo>
                      <a:pt x="309194" y="2162282"/>
                    </a:lnTo>
                    <a:lnTo>
                      <a:pt x="305443" y="2156184"/>
                    </a:lnTo>
                    <a:lnTo>
                      <a:pt x="303088" y="2151013"/>
                    </a:lnTo>
                    <a:lnTo>
                      <a:pt x="302095" y="2148138"/>
                    </a:lnTo>
                    <a:lnTo>
                      <a:pt x="301485" y="2145484"/>
                    </a:lnTo>
                    <a:lnTo>
                      <a:pt x="300775" y="2143499"/>
                    </a:lnTo>
                    <a:lnTo>
                      <a:pt x="298158" y="2139183"/>
                    </a:lnTo>
                    <a:lnTo>
                      <a:pt x="295223" y="2131923"/>
                    </a:lnTo>
                    <a:lnTo>
                      <a:pt x="286812" y="2116699"/>
                    </a:lnTo>
                    <a:lnTo>
                      <a:pt x="285334" y="2114744"/>
                    </a:lnTo>
                    <a:lnTo>
                      <a:pt x="261947" y="2094586"/>
                    </a:lnTo>
                    <a:lnTo>
                      <a:pt x="261269" y="2093358"/>
                    </a:lnTo>
                    <a:lnTo>
                      <a:pt x="256643" y="2088158"/>
                    </a:lnTo>
                    <a:lnTo>
                      <a:pt x="255077" y="2085895"/>
                    </a:lnTo>
                    <a:lnTo>
                      <a:pt x="253049" y="2080826"/>
                    </a:lnTo>
                    <a:lnTo>
                      <a:pt x="251104" y="2079448"/>
                    </a:lnTo>
                    <a:lnTo>
                      <a:pt x="252369" y="2074404"/>
                    </a:lnTo>
                    <a:lnTo>
                      <a:pt x="251696" y="2068378"/>
                    </a:lnTo>
                    <a:lnTo>
                      <a:pt x="249898" y="2062587"/>
                    </a:lnTo>
                    <a:lnTo>
                      <a:pt x="240734" y="2046378"/>
                    </a:lnTo>
                    <a:lnTo>
                      <a:pt x="237617" y="2042699"/>
                    </a:lnTo>
                    <a:lnTo>
                      <a:pt x="226310" y="2032562"/>
                    </a:lnTo>
                    <a:lnTo>
                      <a:pt x="218808" y="2023402"/>
                    </a:lnTo>
                    <a:lnTo>
                      <a:pt x="218025" y="2021697"/>
                    </a:lnTo>
                    <a:lnTo>
                      <a:pt x="216829" y="2019711"/>
                    </a:lnTo>
                    <a:lnTo>
                      <a:pt x="210375" y="2012465"/>
                    </a:lnTo>
                    <a:lnTo>
                      <a:pt x="208592" y="2011590"/>
                    </a:lnTo>
                    <a:lnTo>
                      <a:pt x="204369" y="2010103"/>
                    </a:lnTo>
                    <a:lnTo>
                      <a:pt x="202377" y="2008724"/>
                    </a:lnTo>
                    <a:lnTo>
                      <a:pt x="191890" y="1999022"/>
                    </a:lnTo>
                    <a:lnTo>
                      <a:pt x="189994" y="1995534"/>
                    </a:lnTo>
                    <a:lnTo>
                      <a:pt x="189196" y="1994401"/>
                    </a:lnTo>
                    <a:lnTo>
                      <a:pt x="188849" y="1993541"/>
                    </a:lnTo>
                    <a:lnTo>
                      <a:pt x="188040" y="1989175"/>
                    </a:lnTo>
                    <a:lnTo>
                      <a:pt x="187661" y="1988053"/>
                    </a:lnTo>
                    <a:lnTo>
                      <a:pt x="181142" y="1973935"/>
                    </a:lnTo>
                    <a:lnTo>
                      <a:pt x="179417" y="1968745"/>
                    </a:lnTo>
                    <a:lnTo>
                      <a:pt x="178469" y="1963176"/>
                    </a:lnTo>
                    <a:lnTo>
                      <a:pt x="178638" y="1960313"/>
                    </a:lnTo>
                    <a:lnTo>
                      <a:pt x="179891" y="1955070"/>
                    </a:lnTo>
                    <a:lnTo>
                      <a:pt x="179919" y="1952487"/>
                    </a:lnTo>
                    <a:lnTo>
                      <a:pt x="180092" y="1951139"/>
                    </a:lnTo>
                    <a:lnTo>
                      <a:pt x="181309" y="1948179"/>
                    </a:lnTo>
                    <a:lnTo>
                      <a:pt x="181478" y="1946800"/>
                    </a:lnTo>
                    <a:lnTo>
                      <a:pt x="181057" y="1945393"/>
                    </a:lnTo>
                    <a:lnTo>
                      <a:pt x="168521" y="1915573"/>
                    </a:lnTo>
                    <a:lnTo>
                      <a:pt x="158974" y="1899644"/>
                    </a:lnTo>
                    <a:lnTo>
                      <a:pt x="146103" y="1882622"/>
                    </a:lnTo>
                    <a:lnTo>
                      <a:pt x="123252" y="1852748"/>
                    </a:lnTo>
                    <a:lnTo>
                      <a:pt x="108063" y="1836296"/>
                    </a:lnTo>
                    <a:lnTo>
                      <a:pt x="98876" y="1824537"/>
                    </a:lnTo>
                    <a:lnTo>
                      <a:pt x="91208" y="1818819"/>
                    </a:lnTo>
                    <a:lnTo>
                      <a:pt x="82450" y="1811471"/>
                    </a:lnTo>
                    <a:lnTo>
                      <a:pt x="68190" y="1800257"/>
                    </a:lnTo>
                    <a:lnTo>
                      <a:pt x="66333" y="1798949"/>
                    </a:lnTo>
                    <a:lnTo>
                      <a:pt x="62370" y="1795998"/>
                    </a:lnTo>
                    <a:lnTo>
                      <a:pt x="60322" y="1793858"/>
                    </a:lnTo>
                    <a:lnTo>
                      <a:pt x="59877" y="1790936"/>
                    </a:lnTo>
                    <a:lnTo>
                      <a:pt x="58786" y="1788293"/>
                    </a:lnTo>
                    <a:lnTo>
                      <a:pt x="59339" y="1786270"/>
                    </a:lnTo>
                    <a:lnTo>
                      <a:pt x="57265" y="1783958"/>
                    </a:lnTo>
                    <a:lnTo>
                      <a:pt x="55147" y="1780244"/>
                    </a:lnTo>
                    <a:lnTo>
                      <a:pt x="51173" y="1774533"/>
                    </a:lnTo>
                    <a:lnTo>
                      <a:pt x="47122" y="1771876"/>
                    </a:lnTo>
                    <a:lnTo>
                      <a:pt x="42191" y="1767668"/>
                    </a:lnTo>
                    <a:lnTo>
                      <a:pt x="39501" y="1764742"/>
                    </a:lnTo>
                    <a:lnTo>
                      <a:pt x="39770" y="1763116"/>
                    </a:lnTo>
                    <a:lnTo>
                      <a:pt x="42958" y="1764732"/>
                    </a:lnTo>
                    <a:lnTo>
                      <a:pt x="45967" y="1766690"/>
                    </a:lnTo>
                    <a:lnTo>
                      <a:pt x="48157" y="1767147"/>
                    </a:lnTo>
                    <a:lnTo>
                      <a:pt x="51615" y="1767250"/>
                    </a:lnTo>
                    <a:lnTo>
                      <a:pt x="52785" y="1770410"/>
                    </a:lnTo>
                    <a:lnTo>
                      <a:pt x="54603" y="1773292"/>
                    </a:lnTo>
                    <a:lnTo>
                      <a:pt x="54206" y="1768428"/>
                    </a:lnTo>
                    <a:lnTo>
                      <a:pt x="54250" y="1764200"/>
                    </a:lnTo>
                    <a:lnTo>
                      <a:pt x="54408" y="1759601"/>
                    </a:lnTo>
                    <a:lnTo>
                      <a:pt x="53168" y="1754868"/>
                    </a:lnTo>
                    <a:lnTo>
                      <a:pt x="52097" y="1750108"/>
                    </a:lnTo>
                    <a:lnTo>
                      <a:pt x="52138" y="1745879"/>
                    </a:lnTo>
                    <a:lnTo>
                      <a:pt x="53270" y="1742008"/>
                    </a:lnTo>
                    <a:lnTo>
                      <a:pt x="57421" y="1757900"/>
                    </a:lnTo>
                    <a:lnTo>
                      <a:pt x="60667" y="1772348"/>
                    </a:lnTo>
                    <a:lnTo>
                      <a:pt x="61277" y="1777522"/>
                    </a:lnTo>
                    <a:lnTo>
                      <a:pt x="62824" y="1782027"/>
                    </a:lnTo>
                    <a:lnTo>
                      <a:pt x="64562" y="1784392"/>
                    </a:lnTo>
                    <a:lnTo>
                      <a:pt x="66766" y="1787562"/>
                    </a:lnTo>
                    <a:lnTo>
                      <a:pt x="67858" y="1790204"/>
                    </a:lnTo>
                    <a:lnTo>
                      <a:pt x="69784" y="1790428"/>
                    </a:lnTo>
                    <a:lnTo>
                      <a:pt x="68148" y="1786465"/>
                    </a:lnTo>
                    <a:lnTo>
                      <a:pt x="65125" y="1781313"/>
                    </a:lnTo>
                    <a:lnTo>
                      <a:pt x="64135" y="1777073"/>
                    </a:lnTo>
                    <a:lnTo>
                      <a:pt x="64395" y="1770878"/>
                    </a:lnTo>
                    <a:lnTo>
                      <a:pt x="65540" y="1768237"/>
                    </a:lnTo>
                    <a:lnTo>
                      <a:pt x="63701" y="1753932"/>
                    </a:lnTo>
                    <a:lnTo>
                      <a:pt x="59883" y="1746964"/>
                    </a:lnTo>
                    <a:lnTo>
                      <a:pt x="59978" y="1743079"/>
                    </a:lnTo>
                    <a:lnTo>
                      <a:pt x="63781" y="1748820"/>
                    </a:lnTo>
                    <a:lnTo>
                      <a:pt x="67070" y="1763603"/>
                    </a:lnTo>
                    <a:lnTo>
                      <a:pt x="68499" y="1760567"/>
                    </a:lnTo>
                    <a:lnTo>
                      <a:pt x="69701" y="1760555"/>
                    </a:lnTo>
                    <a:lnTo>
                      <a:pt x="72944" y="1760400"/>
                    </a:lnTo>
                    <a:lnTo>
                      <a:pt x="73587" y="1765747"/>
                    </a:lnTo>
                    <a:lnTo>
                      <a:pt x="75013" y="1768336"/>
                    </a:lnTo>
                    <a:lnTo>
                      <a:pt x="75899" y="1771887"/>
                    </a:lnTo>
                    <a:lnTo>
                      <a:pt x="77503" y="1773393"/>
                    </a:lnTo>
                    <a:lnTo>
                      <a:pt x="78399" y="1775888"/>
                    </a:lnTo>
                    <a:lnTo>
                      <a:pt x="79745" y="1777961"/>
                    </a:lnTo>
                    <a:lnTo>
                      <a:pt x="81275" y="1781235"/>
                    </a:lnTo>
                    <a:lnTo>
                      <a:pt x="83083" y="1787453"/>
                    </a:lnTo>
                    <a:lnTo>
                      <a:pt x="82043" y="1790781"/>
                    </a:lnTo>
                    <a:lnTo>
                      <a:pt x="83059" y="1795192"/>
                    </a:lnTo>
                    <a:lnTo>
                      <a:pt x="82309" y="1800410"/>
                    </a:lnTo>
                    <a:lnTo>
                      <a:pt x="83280" y="1801135"/>
                    </a:lnTo>
                    <a:lnTo>
                      <a:pt x="85420" y="1799389"/>
                    </a:lnTo>
                    <a:lnTo>
                      <a:pt x="84738" y="1794926"/>
                    </a:lnTo>
                    <a:lnTo>
                      <a:pt x="84266" y="1791837"/>
                    </a:lnTo>
                    <a:lnTo>
                      <a:pt x="84597" y="1789499"/>
                    </a:lnTo>
                    <a:lnTo>
                      <a:pt x="85180" y="1784311"/>
                    </a:lnTo>
                    <a:lnTo>
                      <a:pt x="82497" y="1779110"/>
                    </a:lnTo>
                    <a:lnTo>
                      <a:pt x="82661" y="1776800"/>
                    </a:lnTo>
                    <a:lnTo>
                      <a:pt x="82243" y="1774055"/>
                    </a:lnTo>
                    <a:lnTo>
                      <a:pt x="83957" y="1772908"/>
                    </a:lnTo>
                    <a:lnTo>
                      <a:pt x="85859" y="1775244"/>
                    </a:lnTo>
                    <a:lnTo>
                      <a:pt x="86870" y="1777369"/>
                    </a:lnTo>
                    <a:lnTo>
                      <a:pt x="87766" y="1779863"/>
                    </a:lnTo>
                    <a:lnTo>
                      <a:pt x="89154" y="1783334"/>
                    </a:lnTo>
                    <a:lnTo>
                      <a:pt x="88776" y="1787610"/>
                    </a:lnTo>
                    <a:lnTo>
                      <a:pt x="90164" y="1791082"/>
                    </a:lnTo>
                    <a:lnTo>
                      <a:pt x="91657" y="1795240"/>
                    </a:lnTo>
                    <a:lnTo>
                      <a:pt x="90984" y="1798684"/>
                    </a:lnTo>
                    <a:lnTo>
                      <a:pt x="92550" y="1801075"/>
                    </a:lnTo>
                    <a:lnTo>
                      <a:pt x="93313" y="1806051"/>
                    </a:lnTo>
                    <a:lnTo>
                      <a:pt x="93850" y="1810717"/>
                    </a:lnTo>
                    <a:lnTo>
                      <a:pt x="95690" y="1810431"/>
                    </a:lnTo>
                    <a:lnTo>
                      <a:pt x="96797" y="1808672"/>
                    </a:lnTo>
                    <a:lnTo>
                      <a:pt x="96843" y="1806730"/>
                    </a:lnTo>
                    <a:lnTo>
                      <a:pt x="96618" y="1804127"/>
                    </a:lnTo>
                    <a:lnTo>
                      <a:pt x="97079" y="1802647"/>
                    </a:lnTo>
                    <a:lnTo>
                      <a:pt x="98866" y="1799727"/>
                    </a:lnTo>
                    <a:lnTo>
                      <a:pt x="98164" y="1797377"/>
                    </a:lnTo>
                    <a:lnTo>
                      <a:pt x="97385" y="1794512"/>
                    </a:lnTo>
                    <a:lnTo>
                      <a:pt x="98091" y="1793521"/>
                    </a:lnTo>
                    <a:lnTo>
                      <a:pt x="101081" y="1798499"/>
                    </a:lnTo>
                    <a:lnTo>
                      <a:pt x="101449" y="1800902"/>
                    </a:lnTo>
                    <a:lnTo>
                      <a:pt x="101805" y="1804362"/>
                    </a:lnTo>
                    <a:lnTo>
                      <a:pt x="102252" y="1807280"/>
                    </a:lnTo>
                    <a:lnTo>
                      <a:pt x="101718" y="1810531"/>
                    </a:lnTo>
                    <a:lnTo>
                      <a:pt x="102510" y="1812341"/>
                    </a:lnTo>
                    <a:lnTo>
                      <a:pt x="101631" y="1813853"/>
                    </a:lnTo>
                    <a:lnTo>
                      <a:pt x="103469" y="1814125"/>
                    </a:lnTo>
                    <a:lnTo>
                      <a:pt x="105454" y="1813635"/>
                    </a:lnTo>
                    <a:lnTo>
                      <a:pt x="106246" y="1815445"/>
                    </a:lnTo>
                    <a:lnTo>
                      <a:pt x="107143" y="1817942"/>
                    </a:lnTo>
                    <a:lnTo>
                      <a:pt x="107318" y="1820202"/>
                    </a:lnTo>
                    <a:lnTo>
                      <a:pt x="109225" y="1820080"/>
                    </a:lnTo>
                    <a:lnTo>
                      <a:pt x="108909" y="1817134"/>
                    </a:lnTo>
                    <a:lnTo>
                      <a:pt x="109404" y="1814768"/>
                    </a:lnTo>
                    <a:lnTo>
                      <a:pt x="111170" y="1813960"/>
                    </a:lnTo>
                    <a:lnTo>
                      <a:pt x="113666" y="1812335"/>
                    </a:lnTo>
                    <a:lnTo>
                      <a:pt x="116409" y="1811198"/>
                    </a:lnTo>
                    <a:lnTo>
                      <a:pt x="117591" y="1809957"/>
                    </a:lnTo>
                    <a:lnTo>
                      <a:pt x="118784" y="1811586"/>
                    </a:lnTo>
                    <a:lnTo>
                      <a:pt x="122351" y="1810788"/>
                    </a:lnTo>
                    <a:lnTo>
                      <a:pt x="121808" y="1806127"/>
                    </a:lnTo>
                    <a:lnTo>
                      <a:pt x="123802" y="1804582"/>
                    </a:lnTo>
                    <a:lnTo>
                      <a:pt x="125795" y="1803036"/>
                    </a:lnTo>
                    <a:lnTo>
                      <a:pt x="127357" y="1799804"/>
                    </a:lnTo>
                    <a:lnTo>
                      <a:pt x="128621" y="1795740"/>
                    </a:lnTo>
                    <a:lnTo>
                      <a:pt x="128404" y="1792086"/>
                    </a:lnTo>
                    <a:lnTo>
                      <a:pt x="126894" y="1786706"/>
                    </a:lnTo>
                    <a:lnTo>
                      <a:pt x="125251" y="1783804"/>
                    </a:lnTo>
                    <a:lnTo>
                      <a:pt x="126029" y="1781049"/>
                    </a:lnTo>
                    <a:lnTo>
                      <a:pt x="125489" y="1776396"/>
                    </a:lnTo>
                    <a:lnTo>
                      <a:pt x="123176" y="1773602"/>
                    </a:lnTo>
                    <a:lnTo>
                      <a:pt x="119636" y="1771096"/>
                    </a:lnTo>
                    <a:lnTo>
                      <a:pt x="116038" y="1767839"/>
                    </a:lnTo>
                    <a:lnTo>
                      <a:pt x="111872" y="1765133"/>
                    </a:lnTo>
                    <a:lnTo>
                      <a:pt x="108141" y="1765333"/>
                    </a:lnTo>
                    <a:lnTo>
                      <a:pt x="100451" y="1764299"/>
                    </a:lnTo>
                    <a:lnTo>
                      <a:pt x="99571" y="1761692"/>
                    </a:lnTo>
                    <a:lnTo>
                      <a:pt x="99240" y="1759498"/>
                    </a:lnTo>
                    <a:lnTo>
                      <a:pt x="97517" y="1757439"/>
                    </a:lnTo>
                    <a:lnTo>
                      <a:pt x="94853" y="1754312"/>
                    </a:lnTo>
                    <a:lnTo>
                      <a:pt x="89736" y="1749445"/>
                    </a:lnTo>
                    <a:lnTo>
                      <a:pt x="85767" y="1749124"/>
                    </a:lnTo>
                    <a:lnTo>
                      <a:pt x="84464" y="1745076"/>
                    </a:lnTo>
                    <a:lnTo>
                      <a:pt x="83612" y="1742494"/>
                    </a:lnTo>
                    <a:lnTo>
                      <a:pt x="84087" y="1738759"/>
                    </a:lnTo>
                    <a:lnTo>
                      <a:pt x="82335" y="1737853"/>
                    </a:lnTo>
                    <a:lnTo>
                      <a:pt x="80783" y="1734436"/>
                    </a:lnTo>
                    <a:lnTo>
                      <a:pt x="80628" y="1730329"/>
                    </a:lnTo>
                    <a:lnTo>
                      <a:pt x="75813" y="1728250"/>
                    </a:lnTo>
                    <a:lnTo>
                      <a:pt x="75836" y="1724588"/>
                    </a:lnTo>
                    <a:lnTo>
                      <a:pt x="74741" y="1721926"/>
                    </a:lnTo>
                    <a:lnTo>
                      <a:pt x="73735" y="1719841"/>
                    </a:lnTo>
                    <a:lnTo>
                      <a:pt x="72174" y="1718667"/>
                    </a:lnTo>
                    <a:lnTo>
                      <a:pt x="70524" y="1716918"/>
                    </a:lnTo>
                    <a:lnTo>
                      <a:pt x="68753" y="1715895"/>
                    </a:lnTo>
                    <a:lnTo>
                      <a:pt x="67832" y="1714385"/>
                    </a:lnTo>
                    <a:lnTo>
                      <a:pt x="67683" y="1712637"/>
                    </a:lnTo>
                    <a:lnTo>
                      <a:pt x="66400" y="1710846"/>
                    </a:lnTo>
                    <a:lnTo>
                      <a:pt x="64701" y="1709554"/>
                    </a:lnTo>
                    <a:lnTo>
                      <a:pt x="60950" y="1705307"/>
                    </a:lnTo>
                    <a:lnTo>
                      <a:pt x="59614" y="1702060"/>
                    </a:lnTo>
                    <a:lnTo>
                      <a:pt x="59818" y="1699221"/>
                    </a:lnTo>
                    <a:lnTo>
                      <a:pt x="59720" y="1695781"/>
                    </a:lnTo>
                    <a:lnTo>
                      <a:pt x="60545" y="1692845"/>
                    </a:lnTo>
                    <a:lnTo>
                      <a:pt x="62036" y="1688728"/>
                    </a:lnTo>
                    <a:lnTo>
                      <a:pt x="62874" y="1684494"/>
                    </a:lnTo>
                    <a:lnTo>
                      <a:pt x="65221" y="1680459"/>
                    </a:lnTo>
                    <a:lnTo>
                      <a:pt x="66059" y="1676225"/>
                    </a:lnTo>
                    <a:lnTo>
                      <a:pt x="67409" y="1675369"/>
                    </a:lnTo>
                    <a:lnTo>
                      <a:pt x="68429" y="1679317"/>
                    </a:lnTo>
                    <a:lnTo>
                      <a:pt x="69783" y="1684077"/>
                    </a:lnTo>
                    <a:lnTo>
                      <a:pt x="69820" y="1687096"/>
                    </a:lnTo>
                    <a:lnTo>
                      <a:pt x="71530" y="1689114"/>
                    </a:lnTo>
                    <a:lnTo>
                      <a:pt x="73079" y="1688786"/>
                    </a:lnTo>
                    <a:lnTo>
                      <a:pt x="74171" y="1688873"/>
                    </a:lnTo>
                    <a:lnTo>
                      <a:pt x="75152" y="1690300"/>
                    </a:lnTo>
                    <a:lnTo>
                      <a:pt x="77644" y="1689988"/>
                    </a:lnTo>
                    <a:lnTo>
                      <a:pt x="79343" y="1694257"/>
                    </a:lnTo>
                    <a:lnTo>
                      <a:pt x="81724" y="1698850"/>
                    </a:lnTo>
                    <a:lnTo>
                      <a:pt x="84967" y="1702603"/>
                    </a:lnTo>
                    <a:lnTo>
                      <a:pt x="88590" y="1703822"/>
                    </a:lnTo>
                    <a:lnTo>
                      <a:pt x="90842" y="1707569"/>
                    </a:lnTo>
                    <a:lnTo>
                      <a:pt x="93976" y="1708531"/>
                    </a:lnTo>
                    <a:lnTo>
                      <a:pt x="97099" y="1708531"/>
                    </a:lnTo>
                    <a:lnTo>
                      <a:pt x="97117" y="1712845"/>
                    </a:lnTo>
                    <a:lnTo>
                      <a:pt x="96849" y="1715258"/>
                    </a:lnTo>
                    <a:lnTo>
                      <a:pt x="97856" y="1717816"/>
                    </a:lnTo>
                    <a:lnTo>
                      <a:pt x="98538" y="1718527"/>
                    </a:lnTo>
                    <a:lnTo>
                      <a:pt x="100605" y="1719197"/>
                    </a:lnTo>
                    <a:lnTo>
                      <a:pt x="102140" y="1719605"/>
                    </a:lnTo>
                    <a:lnTo>
                      <a:pt x="102935" y="1722068"/>
                    </a:lnTo>
                    <a:lnTo>
                      <a:pt x="102429" y="1724302"/>
                    </a:lnTo>
                    <a:lnTo>
                      <a:pt x="100657" y="1726518"/>
                    </a:lnTo>
                    <a:lnTo>
                      <a:pt x="101449" y="1728982"/>
                    </a:lnTo>
                    <a:lnTo>
                      <a:pt x="102024" y="1732771"/>
                    </a:lnTo>
                    <a:lnTo>
                      <a:pt x="101647" y="1735848"/>
                    </a:lnTo>
                    <a:lnTo>
                      <a:pt x="100683" y="1739233"/>
                    </a:lnTo>
                    <a:lnTo>
                      <a:pt x="101412" y="1741275"/>
                    </a:lnTo>
                    <a:lnTo>
                      <a:pt x="101162" y="1745197"/>
                    </a:lnTo>
                    <a:lnTo>
                      <a:pt x="101817" y="1750918"/>
                    </a:lnTo>
                    <a:lnTo>
                      <a:pt x="101298" y="1754450"/>
                    </a:lnTo>
                    <a:lnTo>
                      <a:pt x="104611" y="1758245"/>
                    </a:lnTo>
                    <a:lnTo>
                      <a:pt x="104930" y="1760355"/>
                    </a:lnTo>
                    <a:lnTo>
                      <a:pt x="108841" y="1759738"/>
                    </a:lnTo>
                    <a:lnTo>
                      <a:pt x="109508" y="1761359"/>
                    </a:lnTo>
                    <a:lnTo>
                      <a:pt x="112738" y="1760419"/>
                    </a:lnTo>
                    <a:lnTo>
                      <a:pt x="117046" y="1748526"/>
                    </a:lnTo>
                    <a:lnTo>
                      <a:pt x="118480" y="1742697"/>
                    </a:lnTo>
                    <a:lnTo>
                      <a:pt x="119013" y="1737872"/>
                    </a:lnTo>
                    <a:lnTo>
                      <a:pt x="116533" y="1732462"/>
                    </a:lnTo>
                    <a:lnTo>
                      <a:pt x="116089" y="1731144"/>
                    </a:lnTo>
                    <a:lnTo>
                      <a:pt x="114679" y="1729030"/>
                    </a:lnTo>
                    <a:lnTo>
                      <a:pt x="114252" y="1727817"/>
                    </a:lnTo>
                    <a:lnTo>
                      <a:pt x="114076" y="1726007"/>
                    </a:lnTo>
                    <a:lnTo>
                      <a:pt x="114342" y="1725515"/>
                    </a:lnTo>
                    <a:lnTo>
                      <a:pt x="114859" y="1725693"/>
                    </a:lnTo>
                    <a:lnTo>
                      <a:pt x="115538" y="1725814"/>
                    </a:lnTo>
                    <a:lnTo>
                      <a:pt x="118001" y="1725939"/>
                    </a:lnTo>
                    <a:lnTo>
                      <a:pt x="121203" y="1728695"/>
                    </a:lnTo>
                    <a:lnTo>
                      <a:pt x="121238" y="1731706"/>
                    </a:lnTo>
                    <a:lnTo>
                      <a:pt x="121464" y="1735980"/>
                    </a:lnTo>
                    <a:lnTo>
                      <a:pt x="123608" y="1743186"/>
                    </a:lnTo>
                    <a:lnTo>
                      <a:pt x="123558" y="1747204"/>
                    </a:lnTo>
                    <a:lnTo>
                      <a:pt x="126416" y="1749213"/>
                    </a:lnTo>
                    <a:lnTo>
                      <a:pt x="128710" y="1749070"/>
                    </a:lnTo>
                    <a:lnTo>
                      <a:pt x="128292" y="1756034"/>
                    </a:lnTo>
                    <a:lnTo>
                      <a:pt x="129819" y="1760540"/>
                    </a:lnTo>
                    <a:lnTo>
                      <a:pt x="131899" y="1764529"/>
                    </a:lnTo>
                    <a:lnTo>
                      <a:pt x="132553" y="1767447"/>
                    </a:lnTo>
                    <a:lnTo>
                      <a:pt x="133889" y="1770691"/>
                    </a:lnTo>
                    <a:lnTo>
                      <a:pt x="134904" y="1773497"/>
                    </a:lnTo>
                    <a:lnTo>
                      <a:pt x="141874" y="1780236"/>
                    </a:lnTo>
                    <a:lnTo>
                      <a:pt x="148128" y="1785305"/>
                    </a:lnTo>
                    <a:lnTo>
                      <a:pt x="150206" y="1786490"/>
                    </a:lnTo>
                    <a:lnTo>
                      <a:pt x="152264" y="1786165"/>
                    </a:lnTo>
                    <a:lnTo>
                      <a:pt x="154173" y="1783489"/>
                    </a:lnTo>
                    <a:lnTo>
                      <a:pt x="156114" y="1781026"/>
                    </a:lnTo>
                    <a:lnTo>
                      <a:pt x="157167" y="1778270"/>
                    </a:lnTo>
                    <a:lnTo>
                      <a:pt x="160029" y="1776310"/>
                    </a:lnTo>
                    <a:lnTo>
                      <a:pt x="162575" y="1775047"/>
                    </a:lnTo>
                    <a:lnTo>
                      <a:pt x="162991" y="1770881"/>
                    </a:lnTo>
                    <a:lnTo>
                      <a:pt x="164502" y="1766976"/>
                    </a:lnTo>
                    <a:lnTo>
                      <a:pt x="162018" y="1761756"/>
                    </a:lnTo>
                    <a:lnTo>
                      <a:pt x="159825" y="1758433"/>
                    </a:lnTo>
                    <a:lnTo>
                      <a:pt x="158662" y="1754947"/>
                    </a:lnTo>
                    <a:lnTo>
                      <a:pt x="157390" y="1752128"/>
                    </a:lnTo>
                    <a:lnTo>
                      <a:pt x="157462" y="1748453"/>
                    </a:lnTo>
                    <a:lnTo>
                      <a:pt x="157869" y="1745588"/>
                    </a:lnTo>
                    <a:lnTo>
                      <a:pt x="158548" y="1740050"/>
                    </a:lnTo>
                    <a:lnTo>
                      <a:pt x="159137" y="1739306"/>
                    </a:lnTo>
                    <a:lnTo>
                      <a:pt x="159307" y="1737713"/>
                    </a:lnTo>
                    <a:lnTo>
                      <a:pt x="159216" y="1735944"/>
                    </a:lnTo>
                    <a:lnTo>
                      <a:pt x="158931" y="1734581"/>
                    </a:lnTo>
                    <a:lnTo>
                      <a:pt x="157415" y="1731966"/>
                    </a:lnTo>
                    <a:lnTo>
                      <a:pt x="153721" y="1727372"/>
                    </a:lnTo>
                    <a:lnTo>
                      <a:pt x="152654" y="1724228"/>
                    </a:lnTo>
                    <a:lnTo>
                      <a:pt x="152981" y="1723115"/>
                    </a:lnTo>
                    <a:lnTo>
                      <a:pt x="154161" y="1723698"/>
                    </a:lnTo>
                    <a:lnTo>
                      <a:pt x="156018" y="1725543"/>
                    </a:lnTo>
                    <a:lnTo>
                      <a:pt x="156740" y="1725960"/>
                    </a:lnTo>
                    <a:lnTo>
                      <a:pt x="158211" y="1725640"/>
                    </a:lnTo>
                    <a:lnTo>
                      <a:pt x="159757" y="1724988"/>
                    </a:lnTo>
                    <a:lnTo>
                      <a:pt x="160682" y="1724407"/>
                    </a:lnTo>
                    <a:lnTo>
                      <a:pt x="160967" y="1724290"/>
                    </a:lnTo>
                    <a:lnTo>
                      <a:pt x="162159" y="1724185"/>
                    </a:lnTo>
                    <a:lnTo>
                      <a:pt x="160869" y="1721953"/>
                    </a:lnTo>
                    <a:lnTo>
                      <a:pt x="159291" y="1720839"/>
                    </a:lnTo>
                    <a:lnTo>
                      <a:pt x="157879" y="1719571"/>
                    </a:lnTo>
                    <a:lnTo>
                      <a:pt x="157089" y="1716760"/>
                    </a:lnTo>
                    <a:lnTo>
                      <a:pt x="157586" y="1714227"/>
                    </a:lnTo>
                    <a:lnTo>
                      <a:pt x="158594" y="1711047"/>
                    </a:lnTo>
                    <a:lnTo>
                      <a:pt x="159147" y="1707851"/>
                    </a:lnTo>
                    <a:lnTo>
                      <a:pt x="158237" y="1705305"/>
                    </a:lnTo>
                    <a:lnTo>
                      <a:pt x="156189" y="1703896"/>
                    </a:lnTo>
                    <a:lnTo>
                      <a:pt x="150056" y="1701303"/>
                    </a:lnTo>
                    <a:lnTo>
                      <a:pt x="145522" y="1700347"/>
                    </a:lnTo>
                    <a:lnTo>
                      <a:pt x="144460" y="1698328"/>
                    </a:lnTo>
                    <a:lnTo>
                      <a:pt x="143720" y="1696304"/>
                    </a:lnTo>
                    <a:lnTo>
                      <a:pt x="142125" y="1695612"/>
                    </a:lnTo>
                    <a:lnTo>
                      <a:pt x="142319" y="1693392"/>
                    </a:lnTo>
                    <a:lnTo>
                      <a:pt x="141145" y="1691187"/>
                    </a:lnTo>
                    <a:lnTo>
                      <a:pt x="139317" y="1689553"/>
                    </a:lnTo>
                    <a:lnTo>
                      <a:pt x="137510" y="1689033"/>
                    </a:lnTo>
                    <a:lnTo>
                      <a:pt x="137079" y="1688540"/>
                    </a:lnTo>
                    <a:lnTo>
                      <a:pt x="136213" y="1686181"/>
                    </a:lnTo>
                    <a:lnTo>
                      <a:pt x="135438" y="1685740"/>
                    </a:lnTo>
                    <a:lnTo>
                      <a:pt x="130775" y="1683744"/>
                    </a:lnTo>
                    <a:lnTo>
                      <a:pt x="129578" y="1682165"/>
                    </a:lnTo>
                    <a:lnTo>
                      <a:pt x="125478" y="1674349"/>
                    </a:lnTo>
                    <a:lnTo>
                      <a:pt x="116674" y="1665083"/>
                    </a:lnTo>
                    <a:lnTo>
                      <a:pt x="113277" y="1660404"/>
                    </a:lnTo>
                    <a:lnTo>
                      <a:pt x="102929" y="1642569"/>
                    </a:lnTo>
                    <a:lnTo>
                      <a:pt x="102055" y="1639717"/>
                    </a:lnTo>
                    <a:lnTo>
                      <a:pt x="101193" y="1637722"/>
                    </a:lnTo>
                    <a:lnTo>
                      <a:pt x="95970" y="1631241"/>
                    </a:lnTo>
                    <a:lnTo>
                      <a:pt x="94492" y="1627966"/>
                    </a:lnTo>
                    <a:lnTo>
                      <a:pt x="93646" y="1626721"/>
                    </a:lnTo>
                    <a:lnTo>
                      <a:pt x="91932" y="1625470"/>
                    </a:lnTo>
                    <a:lnTo>
                      <a:pt x="86690" y="1623150"/>
                    </a:lnTo>
                    <a:lnTo>
                      <a:pt x="82558" y="1622241"/>
                    </a:lnTo>
                    <a:lnTo>
                      <a:pt x="79796" y="1620067"/>
                    </a:lnTo>
                    <a:lnTo>
                      <a:pt x="77721" y="1617272"/>
                    </a:lnTo>
                    <a:lnTo>
                      <a:pt x="76106" y="1613019"/>
                    </a:lnTo>
                    <a:lnTo>
                      <a:pt x="74081" y="1610506"/>
                    </a:lnTo>
                    <a:lnTo>
                      <a:pt x="73202" y="1607891"/>
                    </a:lnTo>
                    <a:lnTo>
                      <a:pt x="72366" y="1606409"/>
                    </a:lnTo>
                    <a:lnTo>
                      <a:pt x="72103" y="1605460"/>
                    </a:lnTo>
                    <a:lnTo>
                      <a:pt x="72242" y="1604343"/>
                    </a:lnTo>
                    <a:lnTo>
                      <a:pt x="73459" y="1602210"/>
                    </a:lnTo>
                    <a:lnTo>
                      <a:pt x="73862" y="1601127"/>
                    </a:lnTo>
                    <a:lnTo>
                      <a:pt x="73638" y="1598378"/>
                    </a:lnTo>
                    <a:lnTo>
                      <a:pt x="72250" y="1595723"/>
                    </a:lnTo>
                    <a:lnTo>
                      <a:pt x="69827" y="1594003"/>
                    </a:lnTo>
                    <a:lnTo>
                      <a:pt x="66440" y="1594076"/>
                    </a:lnTo>
                    <a:lnTo>
                      <a:pt x="65932" y="1591328"/>
                    </a:lnTo>
                    <a:lnTo>
                      <a:pt x="65074" y="1588667"/>
                    </a:lnTo>
                    <a:lnTo>
                      <a:pt x="64636" y="1586134"/>
                    </a:lnTo>
                    <a:lnTo>
                      <a:pt x="65338" y="1583854"/>
                    </a:lnTo>
                    <a:lnTo>
                      <a:pt x="65785" y="1581378"/>
                    </a:lnTo>
                    <a:lnTo>
                      <a:pt x="65043" y="1578140"/>
                    </a:lnTo>
                    <a:lnTo>
                      <a:pt x="63768" y="1575027"/>
                    </a:lnTo>
                    <a:lnTo>
                      <a:pt x="62606" y="1572951"/>
                    </a:lnTo>
                    <a:lnTo>
                      <a:pt x="53918" y="1563099"/>
                    </a:lnTo>
                    <a:lnTo>
                      <a:pt x="40013" y="1550644"/>
                    </a:lnTo>
                    <a:lnTo>
                      <a:pt x="36743" y="1546509"/>
                    </a:lnTo>
                    <a:lnTo>
                      <a:pt x="34095" y="1541677"/>
                    </a:lnTo>
                    <a:lnTo>
                      <a:pt x="32247" y="1536117"/>
                    </a:lnTo>
                    <a:lnTo>
                      <a:pt x="28424" y="1514977"/>
                    </a:lnTo>
                    <a:lnTo>
                      <a:pt x="28498" y="1512149"/>
                    </a:lnTo>
                    <a:lnTo>
                      <a:pt x="29138" y="1510243"/>
                    </a:lnTo>
                    <a:lnTo>
                      <a:pt x="31622" y="1506740"/>
                    </a:lnTo>
                    <a:lnTo>
                      <a:pt x="32456" y="1503923"/>
                    </a:lnTo>
                    <a:lnTo>
                      <a:pt x="31872" y="1501091"/>
                    </a:lnTo>
                    <a:lnTo>
                      <a:pt x="29614" y="1495702"/>
                    </a:lnTo>
                    <a:lnTo>
                      <a:pt x="28345" y="1491385"/>
                    </a:lnTo>
                    <a:lnTo>
                      <a:pt x="28035" y="1488660"/>
                    </a:lnTo>
                    <a:lnTo>
                      <a:pt x="28667" y="1486413"/>
                    </a:lnTo>
                    <a:lnTo>
                      <a:pt x="29941" y="1484624"/>
                    </a:lnTo>
                    <a:lnTo>
                      <a:pt x="30962" y="1482682"/>
                    </a:lnTo>
                    <a:lnTo>
                      <a:pt x="31630" y="1480343"/>
                    </a:lnTo>
                    <a:lnTo>
                      <a:pt x="31796" y="1477319"/>
                    </a:lnTo>
                    <a:lnTo>
                      <a:pt x="31248" y="1474320"/>
                    </a:lnTo>
                    <a:lnTo>
                      <a:pt x="30586" y="1472123"/>
                    </a:lnTo>
                    <a:lnTo>
                      <a:pt x="30638" y="1469890"/>
                    </a:lnTo>
                    <a:lnTo>
                      <a:pt x="33633" y="1464387"/>
                    </a:lnTo>
                    <a:lnTo>
                      <a:pt x="34456" y="1461703"/>
                    </a:lnTo>
                    <a:lnTo>
                      <a:pt x="35621" y="1449899"/>
                    </a:lnTo>
                    <a:lnTo>
                      <a:pt x="36701" y="1447584"/>
                    </a:lnTo>
                    <a:lnTo>
                      <a:pt x="39004" y="1446370"/>
                    </a:lnTo>
                    <a:lnTo>
                      <a:pt x="41651" y="1431709"/>
                    </a:lnTo>
                    <a:lnTo>
                      <a:pt x="42045" y="1430425"/>
                    </a:lnTo>
                    <a:lnTo>
                      <a:pt x="42746" y="1429748"/>
                    </a:lnTo>
                    <a:lnTo>
                      <a:pt x="43711" y="1429171"/>
                    </a:lnTo>
                    <a:lnTo>
                      <a:pt x="44509" y="1428361"/>
                    </a:lnTo>
                    <a:lnTo>
                      <a:pt x="44698" y="1426914"/>
                    </a:lnTo>
                    <a:lnTo>
                      <a:pt x="45221" y="1426266"/>
                    </a:lnTo>
                    <a:lnTo>
                      <a:pt x="47817" y="1424441"/>
                    </a:lnTo>
                    <a:lnTo>
                      <a:pt x="50213" y="1423237"/>
                    </a:lnTo>
                    <a:lnTo>
                      <a:pt x="50822" y="1421834"/>
                    </a:lnTo>
                    <a:lnTo>
                      <a:pt x="51151" y="1420281"/>
                    </a:lnTo>
                    <a:lnTo>
                      <a:pt x="51725" y="1419033"/>
                    </a:lnTo>
                    <a:lnTo>
                      <a:pt x="55663" y="1415460"/>
                    </a:lnTo>
                    <a:lnTo>
                      <a:pt x="56806" y="1413257"/>
                    </a:lnTo>
                    <a:lnTo>
                      <a:pt x="56869" y="1409737"/>
                    </a:lnTo>
                    <a:lnTo>
                      <a:pt x="57025" y="1408930"/>
                    </a:lnTo>
                    <a:lnTo>
                      <a:pt x="57916" y="1407055"/>
                    </a:lnTo>
                    <a:lnTo>
                      <a:pt x="58021" y="1405955"/>
                    </a:lnTo>
                    <a:lnTo>
                      <a:pt x="57044" y="1397118"/>
                    </a:lnTo>
                    <a:lnTo>
                      <a:pt x="57383" y="1391688"/>
                    </a:lnTo>
                    <a:lnTo>
                      <a:pt x="57246" y="1388843"/>
                    </a:lnTo>
                    <a:lnTo>
                      <a:pt x="54113" y="1377982"/>
                    </a:lnTo>
                    <a:lnTo>
                      <a:pt x="50981" y="1370502"/>
                    </a:lnTo>
                    <a:lnTo>
                      <a:pt x="50317" y="1368155"/>
                    </a:lnTo>
                    <a:lnTo>
                      <a:pt x="50509" y="1364959"/>
                    </a:lnTo>
                    <a:lnTo>
                      <a:pt x="50432" y="1363640"/>
                    </a:lnTo>
                    <a:lnTo>
                      <a:pt x="50698" y="1362365"/>
                    </a:lnTo>
                    <a:lnTo>
                      <a:pt x="51625" y="1361259"/>
                    </a:lnTo>
                    <a:lnTo>
                      <a:pt x="52813" y="1360231"/>
                    </a:lnTo>
                    <a:lnTo>
                      <a:pt x="53908" y="1359014"/>
                    </a:lnTo>
                    <a:lnTo>
                      <a:pt x="55339" y="1355901"/>
                    </a:lnTo>
                    <a:lnTo>
                      <a:pt x="55670" y="1352717"/>
                    </a:lnTo>
                    <a:lnTo>
                      <a:pt x="53035" y="1337188"/>
                    </a:lnTo>
                    <a:lnTo>
                      <a:pt x="51835" y="1333312"/>
                    </a:lnTo>
                    <a:lnTo>
                      <a:pt x="49547" y="1330373"/>
                    </a:lnTo>
                    <a:lnTo>
                      <a:pt x="47926" y="1327655"/>
                    </a:lnTo>
                    <a:lnTo>
                      <a:pt x="44976" y="1319697"/>
                    </a:lnTo>
                    <a:lnTo>
                      <a:pt x="38765" y="1314399"/>
                    </a:lnTo>
                    <a:lnTo>
                      <a:pt x="37410" y="1313831"/>
                    </a:lnTo>
                    <a:lnTo>
                      <a:pt x="35901" y="1313404"/>
                    </a:lnTo>
                    <a:lnTo>
                      <a:pt x="34144" y="1313284"/>
                    </a:lnTo>
                    <a:lnTo>
                      <a:pt x="32156" y="1313595"/>
                    </a:lnTo>
                    <a:lnTo>
                      <a:pt x="32964" y="1308514"/>
                    </a:lnTo>
                    <a:lnTo>
                      <a:pt x="32639" y="1305730"/>
                    </a:lnTo>
                    <a:lnTo>
                      <a:pt x="31098" y="1303323"/>
                    </a:lnTo>
                    <a:lnTo>
                      <a:pt x="30674" y="1302346"/>
                    </a:lnTo>
                    <a:lnTo>
                      <a:pt x="30008" y="1298003"/>
                    </a:lnTo>
                    <a:lnTo>
                      <a:pt x="29417" y="1296450"/>
                    </a:lnTo>
                    <a:lnTo>
                      <a:pt x="28561" y="1295507"/>
                    </a:lnTo>
                    <a:lnTo>
                      <a:pt x="28055" y="1294424"/>
                    </a:lnTo>
                    <a:lnTo>
                      <a:pt x="28423" y="1292383"/>
                    </a:lnTo>
                    <a:lnTo>
                      <a:pt x="29274" y="1291030"/>
                    </a:lnTo>
                    <a:lnTo>
                      <a:pt x="31641" y="1289374"/>
                    </a:lnTo>
                    <a:lnTo>
                      <a:pt x="32720" y="1288138"/>
                    </a:lnTo>
                    <a:lnTo>
                      <a:pt x="34717" y="1282128"/>
                    </a:lnTo>
                    <a:lnTo>
                      <a:pt x="36204" y="1280251"/>
                    </a:lnTo>
                    <a:lnTo>
                      <a:pt x="36411" y="1278996"/>
                    </a:lnTo>
                    <a:lnTo>
                      <a:pt x="36354" y="1273103"/>
                    </a:lnTo>
                    <a:lnTo>
                      <a:pt x="36730" y="1269882"/>
                    </a:lnTo>
                    <a:lnTo>
                      <a:pt x="37685" y="1267217"/>
                    </a:lnTo>
                    <a:lnTo>
                      <a:pt x="41033" y="1262090"/>
                    </a:lnTo>
                    <a:lnTo>
                      <a:pt x="42055" y="1259759"/>
                    </a:lnTo>
                    <a:lnTo>
                      <a:pt x="47763" y="1229925"/>
                    </a:lnTo>
                    <a:lnTo>
                      <a:pt x="48006" y="1227015"/>
                    </a:lnTo>
                    <a:lnTo>
                      <a:pt x="47936" y="1224312"/>
                    </a:lnTo>
                    <a:lnTo>
                      <a:pt x="48155" y="1221739"/>
                    </a:lnTo>
                    <a:lnTo>
                      <a:pt x="50477" y="1216633"/>
                    </a:lnTo>
                    <a:lnTo>
                      <a:pt x="52238" y="1208394"/>
                    </a:lnTo>
                    <a:lnTo>
                      <a:pt x="58209" y="1195311"/>
                    </a:lnTo>
                    <a:lnTo>
                      <a:pt x="60687" y="1192031"/>
                    </a:lnTo>
                    <a:lnTo>
                      <a:pt x="64042" y="1189061"/>
                    </a:lnTo>
                    <a:lnTo>
                      <a:pt x="66166" y="1187817"/>
                    </a:lnTo>
                    <a:lnTo>
                      <a:pt x="68603" y="1187106"/>
                    </a:lnTo>
                    <a:lnTo>
                      <a:pt x="70907" y="1186115"/>
                    </a:lnTo>
                    <a:lnTo>
                      <a:pt x="72745" y="1184688"/>
                    </a:lnTo>
                    <a:lnTo>
                      <a:pt x="74385" y="1183977"/>
                    </a:lnTo>
                    <a:lnTo>
                      <a:pt x="76100" y="1185184"/>
                    </a:lnTo>
                    <a:lnTo>
                      <a:pt x="76873" y="1187600"/>
                    </a:lnTo>
                    <a:lnTo>
                      <a:pt x="75916" y="1189433"/>
                    </a:lnTo>
                    <a:lnTo>
                      <a:pt x="74522" y="1191126"/>
                    </a:lnTo>
                    <a:lnTo>
                      <a:pt x="73969" y="1193136"/>
                    </a:lnTo>
                    <a:lnTo>
                      <a:pt x="73906" y="1195706"/>
                    </a:lnTo>
                    <a:lnTo>
                      <a:pt x="72907" y="1201425"/>
                    </a:lnTo>
                    <a:lnTo>
                      <a:pt x="72375" y="1225684"/>
                    </a:lnTo>
                    <a:lnTo>
                      <a:pt x="71391" y="1230352"/>
                    </a:lnTo>
                    <a:lnTo>
                      <a:pt x="71340" y="1234937"/>
                    </a:lnTo>
                    <a:lnTo>
                      <a:pt x="73839" y="1239136"/>
                    </a:lnTo>
                    <a:lnTo>
                      <a:pt x="75103" y="1240611"/>
                    </a:lnTo>
                    <a:lnTo>
                      <a:pt x="77881" y="1245165"/>
                    </a:lnTo>
                    <a:lnTo>
                      <a:pt x="78537" y="1247031"/>
                    </a:lnTo>
                    <a:lnTo>
                      <a:pt x="77646" y="1252007"/>
                    </a:lnTo>
                    <a:lnTo>
                      <a:pt x="77781" y="1254474"/>
                    </a:lnTo>
                    <a:lnTo>
                      <a:pt x="79591" y="1254958"/>
                    </a:lnTo>
                    <a:lnTo>
                      <a:pt x="80259" y="1253488"/>
                    </a:lnTo>
                    <a:lnTo>
                      <a:pt x="80628" y="1250936"/>
                    </a:lnTo>
                    <a:lnTo>
                      <a:pt x="81569" y="1249114"/>
                    </a:lnTo>
                    <a:lnTo>
                      <a:pt x="83878" y="1249847"/>
                    </a:lnTo>
                    <a:lnTo>
                      <a:pt x="84760" y="1251669"/>
                    </a:lnTo>
                    <a:lnTo>
                      <a:pt x="85006" y="1254398"/>
                    </a:lnTo>
                    <a:lnTo>
                      <a:pt x="84529" y="1256719"/>
                    </a:lnTo>
                    <a:lnTo>
                      <a:pt x="83172" y="1257240"/>
                    </a:lnTo>
                    <a:lnTo>
                      <a:pt x="80304" y="1261757"/>
                    </a:lnTo>
                    <a:lnTo>
                      <a:pt x="79882" y="1263106"/>
                    </a:lnTo>
                    <a:lnTo>
                      <a:pt x="80188" y="1264958"/>
                    </a:lnTo>
                    <a:lnTo>
                      <a:pt x="81501" y="1268045"/>
                    </a:lnTo>
                    <a:lnTo>
                      <a:pt x="80445" y="1273411"/>
                    </a:lnTo>
                    <a:lnTo>
                      <a:pt x="82251" y="1276629"/>
                    </a:lnTo>
                    <a:lnTo>
                      <a:pt x="85552" y="1278416"/>
                    </a:lnTo>
                    <a:lnTo>
                      <a:pt x="89242" y="1277915"/>
                    </a:lnTo>
                    <a:lnTo>
                      <a:pt x="90939" y="1275822"/>
                    </a:lnTo>
                    <a:lnTo>
                      <a:pt x="91816" y="1272950"/>
                    </a:lnTo>
                    <a:lnTo>
                      <a:pt x="93248" y="1270242"/>
                    </a:lnTo>
                    <a:lnTo>
                      <a:pt x="96584" y="1268661"/>
                    </a:lnTo>
                    <a:lnTo>
                      <a:pt x="97739" y="1267945"/>
                    </a:lnTo>
                    <a:lnTo>
                      <a:pt x="98991" y="1266711"/>
                    </a:lnTo>
                    <a:lnTo>
                      <a:pt x="100382" y="1265951"/>
                    </a:lnTo>
                    <a:lnTo>
                      <a:pt x="102033" y="1266567"/>
                    </a:lnTo>
                    <a:lnTo>
                      <a:pt x="103077" y="1268087"/>
                    </a:lnTo>
                    <a:lnTo>
                      <a:pt x="103882" y="1269770"/>
                    </a:lnTo>
                    <a:lnTo>
                      <a:pt x="105017" y="1271105"/>
                    </a:lnTo>
                    <a:lnTo>
                      <a:pt x="107178" y="1271615"/>
                    </a:lnTo>
                    <a:lnTo>
                      <a:pt x="109325" y="1270274"/>
                    </a:lnTo>
                    <a:lnTo>
                      <a:pt x="110373" y="1269103"/>
                    </a:lnTo>
                    <a:lnTo>
                      <a:pt x="110603" y="1267398"/>
                    </a:lnTo>
                    <a:lnTo>
                      <a:pt x="110303" y="1264463"/>
                    </a:lnTo>
                    <a:lnTo>
                      <a:pt x="110410" y="1263290"/>
                    </a:lnTo>
                    <a:lnTo>
                      <a:pt x="111212" y="1260549"/>
                    </a:lnTo>
                    <a:lnTo>
                      <a:pt x="111265" y="1258966"/>
                    </a:lnTo>
                    <a:lnTo>
                      <a:pt x="111049" y="1255997"/>
                    </a:lnTo>
                    <a:lnTo>
                      <a:pt x="111237" y="1253142"/>
                    </a:lnTo>
                    <a:lnTo>
                      <a:pt x="113713" y="1244952"/>
                    </a:lnTo>
                    <a:lnTo>
                      <a:pt x="114042" y="1241316"/>
                    </a:lnTo>
                    <a:lnTo>
                      <a:pt x="114915" y="1237676"/>
                    </a:lnTo>
                    <a:lnTo>
                      <a:pt x="115272" y="1236692"/>
                    </a:lnTo>
                    <a:lnTo>
                      <a:pt x="117532" y="1232285"/>
                    </a:lnTo>
                    <a:lnTo>
                      <a:pt x="117440" y="1230756"/>
                    </a:lnTo>
                    <a:lnTo>
                      <a:pt x="116638" y="1229072"/>
                    </a:lnTo>
                    <a:lnTo>
                      <a:pt x="116957" y="1227870"/>
                    </a:lnTo>
                    <a:lnTo>
                      <a:pt x="117963" y="1227168"/>
                    </a:lnTo>
                    <a:lnTo>
                      <a:pt x="119300" y="1226922"/>
                    </a:lnTo>
                    <a:lnTo>
                      <a:pt x="120349" y="1226246"/>
                    </a:lnTo>
                    <a:lnTo>
                      <a:pt x="120649" y="1221298"/>
                    </a:lnTo>
                    <a:lnTo>
                      <a:pt x="121845" y="1216210"/>
                    </a:lnTo>
                    <a:lnTo>
                      <a:pt x="121639" y="1213638"/>
                    </a:lnTo>
                    <a:lnTo>
                      <a:pt x="121076" y="1212594"/>
                    </a:lnTo>
                    <a:lnTo>
                      <a:pt x="119422" y="1211225"/>
                    </a:lnTo>
                    <a:lnTo>
                      <a:pt x="118778" y="1210450"/>
                    </a:lnTo>
                    <a:lnTo>
                      <a:pt x="118393" y="1209585"/>
                    </a:lnTo>
                    <a:lnTo>
                      <a:pt x="117677" y="1207203"/>
                    </a:lnTo>
                    <a:lnTo>
                      <a:pt x="117427" y="1205718"/>
                    </a:lnTo>
                    <a:lnTo>
                      <a:pt x="118173" y="1204497"/>
                    </a:lnTo>
                    <a:lnTo>
                      <a:pt x="120456" y="1206140"/>
                    </a:lnTo>
                    <a:lnTo>
                      <a:pt x="122963" y="1208543"/>
                    </a:lnTo>
                    <a:lnTo>
                      <a:pt x="124464" y="1209634"/>
                    </a:lnTo>
                    <a:lnTo>
                      <a:pt x="128725" y="1197718"/>
                    </a:lnTo>
                    <a:lnTo>
                      <a:pt x="129658" y="1193538"/>
                    </a:lnTo>
                    <a:lnTo>
                      <a:pt x="129944" y="1193272"/>
                    </a:lnTo>
                    <a:lnTo>
                      <a:pt x="130370" y="1193179"/>
                    </a:lnTo>
                    <a:lnTo>
                      <a:pt x="130804" y="1192989"/>
                    </a:lnTo>
                    <a:lnTo>
                      <a:pt x="131152" y="1192447"/>
                    </a:lnTo>
                    <a:lnTo>
                      <a:pt x="131347" y="1191691"/>
                    </a:lnTo>
                    <a:lnTo>
                      <a:pt x="131615" y="1189683"/>
                    </a:lnTo>
                    <a:lnTo>
                      <a:pt x="131660" y="1184324"/>
                    </a:lnTo>
                    <a:lnTo>
                      <a:pt x="132490" y="1182365"/>
                    </a:lnTo>
                    <a:lnTo>
                      <a:pt x="135066" y="1181271"/>
                    </a:lnTo>
                    <a:lnTo>
                      <a:pt x="136045" y="1180703"/>
                    </a:lnTo>
                    <a:lnTo>
                      <a:pt x="137333" y="1178273"/>
                    </a:lnTo>
                    <a:lnTo>
                      <a:pt x="138240" y="1177063"/>
                    </a:lnTo>
                    <a:lnTo>
                      <a:pt x="147013" y="1172151"/>
                    </a:lnTo>
                    <a:lnTo>
                      <a:pt x="163231" y="1158382"/>
                    </a:lnTo>
                    <a:lnTo>
                      <a:pt x="167952" y="1156161"/>
                    </a:lnTo>
                    <a:lnTo>
                      <a:pt x="172632" y="1156963"/>
                    </a:lnTo>
                    <a:lnTo>
                      <a:pt x="177806" y="1154062"/>
                    </a:lnTo>
                    <a:lnTo>
                      <a:pt x="179116" y="1152843"/>
                    </a:lnTo>
                    <a:lnTo>
                      <a:pt x="180153" y="1151534"/>
                    </a:lnTo>
                    <a:lnTo>
                      <a:pt x="181363" y="1150446"/>
                    </a:lnTo>
                    <a:lnTo>
                      <a:pt x="182541" y="1150283"/>
                    </a:lnTo>
                    <a:lnTo>
                      <a:pt x="183507" y="1151785"/>
                    </a:lnTo>
                    <a:lnTo>
                      <a:pt x="196434" y="1141279"/>
                    </a:lnTo>
                    <a:lnTo>
                      <a:pt x="222295" y="1126584"/>
                    </a:lnTo>
                    <a:lnTo>
                      <a:pt x="224921" y="1124572"/>
                    </a:lnTo>
                    <a:lnTo>
                      <a:pt x="225853" y="1122107"/>
                    </a:lnTo>
                    <a:lnTo>
                      <a:pt x="226276" y="1119785"/>
                    </a:lnTo>
                    <a:lnTo>
                      <a:pt x="227642" y="1117507"/>
                    </a:lnTo>
                    <a:lnTo>
                      <a:pt x="230567" y="1113737"/>
                    </a:lnTo>
                    <a:lnTo>
                      <a:pt x="237142" y="1102237"/>
                    </a:lnTo>
                    <a:lnTo>
                      <a:pt x="239559" y="1099084"/>
                    </a:lnTo>
                    <a:lnTo>
                      <a:pt x="243483" y="1095420"/>
                    </a:lnTo>
                    <a:lnTo>
                      <a:pt x="259541" y="1085076"/>
                    </a:lnTo>
                    <a:lnTo>
                      <a:pt x="260877" y="1083629"/>
                    </a:lnTo>
                    <a:lnTo>
                      <a:pt x="261735" y="1078937"/>
                    </a:lnTo>
                    <a:lnTo>
                      <a:pt x="264583" y="1073854"/>
                    </a:lnTo>
                    <a:lnTo>
                      <a:pt x="266180" y="1068425"/>
                    </a:lnTo>
                    <a:lnTo>
                      <a:pt x="269026" y="1064039"/>
                    </a:lnTo>
                    <a:lnTo>
                      <a:pt x="272335" y="1060254"/>
                    </a:lnTo>
                    <a:lnTo>
                      <a:pt x="274700" y="1058536"/>
                    </a:lnTo>
                    <a:lnTo>
                      <a:pt x="276558" y="1057845"/>
                    </a:lnTo>
                    <a:lnTo>
                      <a:pt x="282027" y="1054079"/>
                    </a:lnTo>
                    <a:lnTo>
                      <a:pt x="285803" y="1052180"/>
                    </a:lnTo>
                    <a:lnTo>
                      <a:pt x="287436" y="1051050"/>
                    </a:lnTo>
                    <a:lnTo>
                      <a:pt x="288963" y="1049508"/>
                    </a:lnTo>
                    <a:lnTo>
                      <a:pt x="293132" y="1048029"/>
                    </a:lnTo>
                    <a:lnTo>
                      <a:pt x="296480" y="1045441"/>
                    </a:lnTo>
                    <a:lnTo>
                      <a:pt x="298756" y="1041617"/>
                    </a:lnTo>
                    <a:lnTo>
                      <a:pt x="299799" y="1036396"/>
                    </a:lnTo>
                    <a:lnTo>
                      <a:pt x="299326" y="1030507"/>
                    </a:lnTo>
                    <a:lnTo>
                      <a:pt x="299981" y="1028855"/>
                    </a:lnTo>
                    <a:lnTo>
                      <a:pt x="302570" y="1027999"/>
                    </a:lnTo>
                    <a:lnTo>
                      <a:pt x="304010" y="1028336"/>
                    </a:lnTo>
                    <a:lnTo>
                      <a:pt x="306000" y="1029201"/>
                    </a:lnTo>
                    <a:lnTo>
                      <a:pt x="308471" y="1029822"/>
                    </a:lnTo>
                    <a:lnTo>
                      <a:pt x="311273" y="1029548"/>
                    </a:lnTo>
                    <a:lnTo>
                      <a:pt x="313442" y="1028268"/>
                    </a:lnTo>
                    <a:lnTo>
                      <a:pt x="316170" y="1024988"/>
                    </a:lnTo>
                    <a:lnTo>
                      <a:pt x="317727" y="1024182"/>
                    </a:lnTo>
                    <a:lnTo>
                      <a:pt x="322937" y="1023432"/>
                    </a:lnTo>
                    <a:lnTo>
                      <a:pt x="327942" y="1022072"/>
                    </a:lnTo>
                    <a:lnTo>
                      <a:pt x="329823" y="1020832"/>
                    </a:lnTo>
                    <a:lnTo>
                      <a:pt x="333162" y="1017532"/>
                    </a:lnTo>
                    <a:lnTo>
                      <a:pt x="334276" y="1016794"/>
                    </a:lnTo>
                    <a:lnTo>
                      <a:pt x="334944" y="1016454"/>
                    </a:lnTo>
                    <a:lnTo>
                      <a:pt x="335835" y="1015638"/>
                    </a:lnTo>
                    <a:lnTo>
                      <a:pt x="336595" y="1014540"/>
                    </a:lnTo>
                    <a:lnTo>
                      <a:pt x="337111" y="1011588"/>
                    </a:lnTo>
                    <a:lnTo>
                      <a:pt x="338181" y="1010888"/>
                    </a:lnTo>
                    <a:lnTo>
                      <a:pt x="340654" y="1010630"/>
                    </a:lnTo>
                    <a:lnTo>
                      <a:pt x="344799" y="1008543"/>
                    </a:lnTo>
                    <a:lnTo>
                      <a:pt x="357080" y="997067"/>
                    </a:lnTo>
                    <a:lnTo>
                      <a:pt x="361691" y="990934"/>
                    </a:lnTo>
                    <a:lnTo>
                      <a:pt x="365198" y="983087"/>
                    </a:lnTo>
                    <a:lnTo>
                      <a:pt x="367158" y="981321"/>
                    </a:lnTo>
                    <a:lnTo>
                      <a:pt x="366221" y="979648"/>
                    </a:lnTo>
                    <a:lnTo>
                      <a:pt x="367990" y="978663"/>
                    </a:lnTo>
                    <a:lnTo>
                      <a:pt x="368932" y="978376"/>
                    </a:lnTo>
                    <a:lnTo>
                      <a:pt x="370129" y="978271"/>
                    </a:lnTo>
                    <a:lnTo>
                      <a:pt x="371439" y="978482"/>
                    </a:lnTo>
                    <a:lnTo>
                      <a:pt x="372497" y="978915"/>
                    </a:lnTo>
                    <a:lnTo>
                      <a:pt x="372778" y="979413"/>
                    </a:lnTo>
                    <a:lnTo>
                      <a:pt x="371581" y="979795"/>
                    </a:lnTo>
                    <a:lnTo>
                      <a:pt x="369939" y="981148"/>
                    </a:lnTo>
                    <a:lnTo>
                      <a:pt x="369522" y="983830"/>
                    </a:lnTo>
                    <a:lnTo>
                      <a:pt x="369647" y="989053"/>
                    </a:lnTo>
                    <a:lnTo>
                      <a:pt x="369127" y="990140"/>
                    </a:lnTo>
                    <a:lnTo>
                      <a:pt x="367354" y="992436"/>
                    </a:lnTo>
                    <a:lnTo>
                      <a:pt x="366966" y="993932"/>
                    </a:lnTo>
                    <a:lnTo>
                      <a:pt x="367111" y="995533"/>
                    </a:lnTo>
                    <a:lnTo>
                      <a:pt x="367608" y="996398"/>
                    </a:lnTo>
                    <a:lnTo>
                      <a:pt x="373961" y="1000851"/>
                    </a:lnTo>
                    <a:lnTo>
                      <a:pt x="376394" y="1001573"/>
                    </a:lnTo>
                    <a:lnTo>
                      <a:pt x="379284" y="1001344"/>
                    </a:lnTo>
                    <a:lnTo>
                      <a:pt x="381539" y="1000417"/>
                    </a:lnTo>
                    <a:lnTo>
                      <a:pt x="384075" y="998827"/>
                    </a:lnTo>
                    <a:lnTo>
                      <a:pt x="386130" y="997042"/>
                    </a:lnTo>
                    <a:lnTo>
                      <a:pt x="386895" y="995490"/>
                    </a:lnTo>
                    <a:lnTo>
                      <a:pt x="387867" y="994401"/>
                    </a:lnTo>
                    <a:lnTo>
                      <a:pt x="399784" y="986878"/>
                    </a:lnTo>
                    <a:lnTo>
                      <a:pt x="400844" y="986600"/>
                    </a:lnTo>
                    <a:lnTo>
                      <a:pt x="403259" y="988158"/>
                    </a:lnTo>
                    <a:lnTo>
                      <a:pt x="403926" y="988428"/>
                    </a:lnTo>
                    <a:lnTo>
                      <a:pt x="405349" y="987968"/>
                    </a:lnTo>
                    <a:lnTo>
                      <a:pt x="406495" y="987105"/>
                    </a:lnTo>
                    <a:lnTo>
                      <a:pt x="409336" y="983813"/>
                    </a:lnTo>
                    <a:lnTo>
                      <a:pt x="410342" y="982287"/>
                    </a:lnTo>
                    <a:lnTo>
                      <a:pt x="411069" y="982199"/>
                    </a:lnTo>
                    <a:lnTo>
                      <a:pt x="412004" y="983043"/>
                    </a:lnTo>
                    <a:lnTo>
                      <a:pt x="412258" y="983768"/>
                    </a:lnTo>
                    <a:lnTo>
                      <a:pt x="412235" y="984580"/>
                    </a:lnTo>
                    <a:lnTo>
                      <a:pt x="412354" y="985693"/>
                    </a:lnTo>
                    <a:lnTo>
                      <a:pt x="411746" y="987640"/>
                    </a:lnTo>
                    <a:lnTo>
                      <a:pt x="411734" y="988450"/>
                    </a:lnTo>
                    <a:lnTo>
                      <a:pt x="412122" y="989063"/>
                    </a:lnTo>
                    <a:lnTo>
                      <a:pt x="413375" y="990039"/>
                    </a:lnTo>
                    <a:lnTo>
                      <a:pt x="413679" y="990407"/>
                    </a:lnTo>
                    <a:lnTo>
                      <a:pt x="414648" y="991854"/>
                    </a:lnTo>
                    <a:lnTo>
                      <a:pt x="416727" y="992944"/>
                    </a:lnTo>
                    <a:lnTo>
                      <a:pt x="426042" y="995642"/>
                    </a:lnTo>
                    <a:lnTo>
                      <a:pt x="430828" y="996355"/>
                    </a:lnTo>
                    <a:lnTo>
                      <a:pt x="435924" y="996383"/>
                    </a:lnTo>
                    <a:lnTo>
                      <a:pt x="445827" y="994532"/>
                    </a:lnTo>
                    <a:lnTo>
                      <a:pt x="454652" y="991357"/>
                    </a:lnTo>
                    <a:lnTo>
                      <a:pt x="458084" y="989155"/>
                    </a:lnTo>
                    <a:lnTo>
                      <a:pt x="461952" y="985370"/>
                    </a:lnTo>
                    <a:lnTo>
                      <a:pt x="464635" y="983778"/>
                    </a:lnTo>
                    <a:lnTo>
                      <a:pt x="467145" y="984036"/>
                    </a:lnTo>
                    <a:lnTo>
                      <a:pt x="468785" y="985375"/>
                    </a:lnTo>
                    <a:lnTo>
                      <a:pt x="470545" y="985019"/>
                    </a:lnTo>
                    <a:lnTo>
                      <a:pt x="471655" y="983507"/>
                    </a:lnTo>
                    <a:lnTo>
                      <a:pt x="471968" y="982918"/>
                    </a:lnTo>
                    <a:lnTo>
                      <a:pt x="472758" y="983346"/>
                    </a:lnTo>
                    <a:lnTo>
                      <a:pt x="473430" y="984150"/>
                    </a:lnTo>
                    <a:lnTo>
                      <a:pt x="473426" y="984682"/>
                    </a:lnTo>
                    <a:lnTo>
                      <a:pt x="475177" y="983956"/>
                    </a:lnTo>
                    <a:lnTo>
                      <a:pt x="479665" y="981189"/>
                    </a:lnTo>
                    <a:lnTo>
                      <a:pt x="480579" y="982061"/>
                    </a:lnTo>
                    <a:lnTo>
                      <a:pt x="482074" y="980738"/>
                    </a:lnTo>
                    <a:lnTo>
                      <a:pt x="486303" y="978503"/>
                    </a:lnTo>
                    <a:lnTo>
                      <a:pt x="488906" y="976490"/>
                    </a:lnTo>
                    <a:lnTo>
                      <a:pt x="491337" y="975772"/>
                    </a:lnTo>
                    <a:lnTo>
                      <a:pt x="492317" y="975266"/>
                    </a:lnTo>
                    <a:lnTo>
                      <a:pt x="493354" y="973871"/>
                    </a:lnTo>
                    <a:lnTo>
                      <a:pt x="494429" y="970823"/>
                    </a:lnTo>
                    <a:lnTo>
                      <a:pt x="495100" y="969588"/>
                    </a:lnTo>
                    <a:lnTo>
                      <a:pt x="496338" y="968042"/>
                    </a:lnTo>
                    <a:lnTo>
                      <a:pt x="497115" y="967665"/>
                    </a:lnTo>
                    <a:lnTo>
                      <a:pt x="500140" y="966966"/>
                    </a:lnTo>
                    <a:lnTo>
                      <a:pt x="500967" y="966201"/>
                    </a:lnTo>
                    <a:lnTo>
                      <a:pt x="502318" y="963815"/>
                    </a:lnTo>
                    <a:lnTo>
                      <a:pt x="502629" y="962716"/>
                    </a:lnTo>
                    <a:lnTo>
                      <a:pt x="502136" y="960159"/>
                    </a:lnTo>
                    <a:lnTo>
                      <a:pt x="502192" y="958962"/>
                    </a:lnTo>
                    <a:lnTo>
                      <a:pt x="502788" y="957852"/>
                    </a:lnTo>
                    <a:lnTo>
                      <a:pt x="524393" y="938329"/>
                    </a:lnTo>
                    <a:lnTo>
                      <a:pt x="526146" y="937355"/>
                    </a:lnTo>
                    <a:lnTo>
                      <a:pt x="527436" y="936965"/>
                    </a:lnTo>
                    <a:lnTo>
                      <a:pt x="528266" y="936404"/>
                    </a:lnTo>
                    <a:lnTo>
                      <a:pt x="529167" y="935963"/>
                    </a:lnTo>
                    <a:lnTo>
                      <a:pt x="530584" y="935962"/>
                    </a:lnTo>
                    <a:lnTo>
                      <a:pt x="531009" y="936774"/>
                    </a:lnTo>
                    <a:lnTo>
                      <a:pt x="531119" y="938100"/>
                    </a:lnTo>
                    <a:lnTo>
                      <a:pt x="531623" y="938723"/>
                    </a:lnTo>
                    <a:lnTo>
                      <a:pt x="533210" y="937450"/>
                    </a:lnTo>
                    <a:lnTo>
                      <a:pt x="535899" y="938284"/>
                    </a:lnTo>
                    <a:lnTo>
                      <a:pt x="537927" y="937292"/>
                    </a:lnTo>
                    <a:lnTo>
                      <a:pt x="539699" y="935691"/>
                    </a:lnTo>
                    <a:lnTo>
                      <a:pt x="541611" y="934723"/>
                    </a:lnTo>
                    <a:lnTo>
                      <a:pt x="542879" y="934316"/>
                    </a:lnTo>
                    <a:lnTo>
                      <a:pt x="545213" y="932823"/>
                    </a:lnTo>
                    <a:lnTo>
                      <a:pt x="546384" y="932416"/>
                    </a:lnTo>
                    <a:lnTo>
                      <a:pt x="547981" y="932641"/>
                    </a:lnTo>
                    <a:lnTo>
                      <a:pt x="548524" y="933568"/>
                    </a:lnTo>
                    <a:lnTo>
                      <a:pt x="548999" y="934715"/>
                    </a:lnTo>
                    <a:lnTo>
                      <a:pt x="550436" y="935521"/>
                    </a:lnTo>
                    <a:lnTo>
                      <a:pt x="552284" y="935198"/>
                    </a:lnTo>
                    <a:lnTo>
                      <a:pt x="557111" y="932623"/>
                    </a:lnTo>
                    <a:lnTo>
                      <a:pt x="573685" y="927534"/>
                    </a:lnTo>
                    <a:lnTo>
                      <a:pt x="573555" y="927622"/>
                    </a:lnTo>
                    <a:lnTo>
                      <a:pt x="574027" y="927613"/>
                    </a:lnTo>
                    <a:lnTo>
                      <a:pt x="575301" y="927357"/>
                    </a:lnTo>
                    <a:lnTo>
                      <a:pt x="575881" y="927038"/>
                    </a:lnTo>
                    <a:lnTo>
                      <a:pt x="576158" y="926753"/>
                    </a:lnTo>
                    <a:lnTo>
                      <a:pt x="576490" y="926515"/>
                    </a:lnTo>
                    <a:lnTo>
                      <a:pt x="580043" y="925277"/>
                    </a:lnTo>
                    <a:lnTo>
                      <a:pt x="581276" y="924993"/>
                    </a:lnTo>
                    <a:lnTo>
                      <a:pt x="582658" y="925033"/>
                    </a:lnTo>
                    <a:lnTo>
                      <a:pt x="583460" y="925391"/>
                    </a:lnTo>
                    <a:lnTo>
                      <a:pt x="584137" y="925890"/>
                    </a:lnTo>
                    <a:lnTo>
                      <a:pt x="585119" y="926282"/>
                    </a:lnTo>
                    <a:lnTo>
                      <a:pt x="586933" y="926413"/>
                    </a:lnTo>
                    <a:lnTo>
                      <a:pt x="589258" y="926117"/>
                    </a:lnTo>
                    <a:lnTo>
                      <a:pt x="591592" y="925099"/>
                    </a:lnTo>
                    <a:lnTo>
                      <a:pt x="595604" y="921321"/>
                    </a:lnTo>
                    <a:lnTo>
                      <a:pt x="598246" y="920526"/>
                    </a:lnTo>
                    <a:lnTo>
                      <a:pt x="601042" y="920001"/>
                    </a:lnTo>
                    <a:lnTo>
                      <a:pt x="603566" y="919006"/>
                    </a:lnTo>
                    <a:lnTo>
                      <a:pt x="606464" y="916212"/>
                    </a:lnTo>
                    <a:lnTo>
                      <a:pt x="608544" y="912668"/>
                    </a:lnTo>
                    <a:lnTo>
                      <a:pt x="611417" y="905708"/>
                    </a:lnTo>
                    <a:lnTo>
                      <a:pt x="619788" y="894218"/>
                    </a:lnTo>
                    <a:lnTo>
                      <a:pt x="620772" y="889945"/>
                    </a:lnTo>
                    <a:lnTo>
                      <a:pt x="621039" y="887075"/>
                    </a:lnTo>
                    <a:lnTo>
                      <a:pt x="622250" y="885674"/>
                    </a:lnTo>
                    <a:lnTo>
                      <a:pt x="623917" y="884712"/>
                    </a:lnTo>
                    <a:lnTo>
                      <a:pt x="625563" y="883201"/>
                    </a:lnTo>
                    <a:lnTo>
                      <a:pt x="629420" y="881393"/>
                    </a:lnTo>
                    <a:lnTo>
                      <a:pt x="630343" y="880808"/>
                    </a:lnTo>
                    <a:lnTo>
                      <a:pt x="630796" y="879615"/>
                    </a:lnTo>
                    <a:lnTo>
                      <a:pt x="631085" y="878248"/>
                    </a:lnTo>
                    <a:lnTo>
                      <a:pt x="631509" y="877165"/>
                    </a:lnTo>
                    <a:lnTo>
                      <a:pt x="634552" y="874744"/>
                    </a:lnTo>
                    <a:lnTo>
                      <a:pt x="637356" y="875085"/>
                    </a:lnTo>
                    <a:lnTo>
                      <a:pt x="642947" y="879162"/>
                    </a:lnTo>
                    <a:lnTo>
                      <a:pt x="642584" y="875723"/>
                    </a:lnTo>
                    <a:lnTo>
                      <a:pt x="642688" y="873826"/>
                    </a:lnTo>
                    <a:lnTo>
                      <a:pt x="643681" y="872927"/>
                    </a:lnTo>
                    <a:lnTo>
                      <a:pt x="646100" y="872514"/>
                    </a:lnTo>
                    <a:lnTo>
                      <a:pt x="648532" y="872557"/>
                    </a:lnTo>
                    <a:lnTo>
                      <a:pt x="658370" y="874638"/>
                    </a:lnTo>
                    <a:lnTo>
                      <a:pt x="663408" y="875037"/>
                    </a:lnTo>
                    <a:lnTo>
                      <a:pt x="666264" y="874869"/>
                    </a:lnTo>
                    <a:lnTo>
                      <a:pt x="668647" y="875036"/>
                    </a:lnTo>
                    <a:lnTo>
                      <a:pt x="673676" y="876330"/>
                    </a:lnTo>
                    <a:lnTo>
                      <a:pt x="675973" y="876538"/>
                    </a:lnTo>
                    <a:lnTo>
                      <a:pt x="677061" y="876130"/>
                    </a:lnTo>
                    <a:lnTo>
                      <a:pt x="678410" y="874667"/>
                    </a:lnTo>
                    <a:lnTo>
                      <a:pt x="679091" y="874438"/>
                    </a:lnTo>
                    <a:lnTo>
                      <a:pt x="680464" y="875017"/>
                    </a:lnTo>
                    <a:lnTo>
                      <a:pt x="681103" y="875990"/>
                    </a:lnTo>
                    <a:lnTo>
                      <a:pt x="681541" y="877132"/>
                    </a:lnTo>
                    <a:lnTo>
                      <a:pt x="682341" y="878142"/>
                    </a:lnTo>
                    <a:lnTo>
                      <a:pt x="686955" y="880562"/>
                    </a:lnTo>
                    <a:lnTo>
                      <a:pt x="689860" y="881622"/>
                    </a:lnTo>
                    <a:lnTo>
                      <a:pt x="692324" y="882049"/>
                    </a:lnTo>
                    <a:lnTo>
                      <a:pt x="695076" y="881387"/>
                    </a:lnTo>
                    <a:lnTo>
                      <a:pt x="698868" y="878438"/>
                    </a:lnTo>
                    <a:lnTo>
                      <a:pt x="700567" y="877673"/>
                    </a:lnTo>
                    <a:lnTo>
                      <a:pt x="701129" y="877118"/>
                    </a:lnTo>
                    <a:lnTo>
                      <a:pt x="703448" y="873324"/>
                    </a:lnTo>
                    <a:lnTo>
                      <a:pt x="704307" y="872994"/>
                    </a:lnTo>
                    <a:lnTo>
                      <a:pt x="706637" y="873574"/>
                    </a:lnTo>
                    <a:lnTo>
                      <a:pt x="708031" y="873275"/>
                    </a:lnTo>
                    <a:lnTo>
                      <a:pt x="709708" y="871814"/>
                    </a:lnTo>
                    <a:lnTo>
                      <a:pt x="709768" y="870463"/>
                    </a:lnTo>
                    <a:lnTo>
                      <a:pt x="709251" y="869180"/>
                    </a:lnTo>
                    <a:lnTo>
                      <a:pt x="709199" y="867904"/>
                    </a:lnTo>
                    <a:lnTo>
                      <a:pt x="711270" y="866318"/>
                    </a:lnTo>
                    <a:lnTo>
                      <a:pt x="713807" y="865873"/>
                    </a:lnTo>
                    <a:lnTo>
                      <a:pt x="719464" y="865900"/>
                    </a:lnTo>
                    <a:lnTo>
                      <a:pt x="731794" y="862173"/>
                    </a:lnTo>
                    <a:lnTo>
                      <a:pt x="751243" y="857017"/>
                    </a:lnTo>
                    <a:lnTo>
                      <a:pt x="771263" y="853144"/>
                    </a:lnTo>
                    <a:lnTo>
                      <a:pt x="786510" y="846515"/>
                    </a:lnTo>
                    <a:lnTo>
                      <a:pt x="819394" y="829911"/>
                    </a:lnTo>
                    <a:lnTo>
                      <a:pt x="837126" y="819785"/>
                    </a:lnTo>
                    <a:lnTo>
                      <a:pt x="854703" y="809825"/>
                    </a:lnTo>
                    <a:lnTo>
                      <a:pt x="874569" y="793352"/>
                    </a:lnTo>
                    <a:lnTo>
                      <a:pt x="878772" y="788285"/>
                    </a:lnTo>
                    <a:lnTo>
                      <a:pt x="880398" y="787516"/>
                    </a:lnTo>
                    <a:lnTo>
                      <a:pt x="881978" y="786425"/>
                    </a:lnTo>
                    <a:lnTo>
                      <a:pt x="895084" y="769904"/>
                    </a:lnTo>
                    <a:lnTo>
                      <a:pt x="906470" y="751712"/>
                    </a:lnTo>
                    <a:lnTo>
                      <a:pt x="917521" y="731028"/>
                    </a:lnTo>
                    <a:lnTo>
                      <a:pt x="919467" y="723597"/>
                    </a:lnTo>
                    <a:lnTo>
                      <a:pt x="921446" y="720365"/>
                    </a:lnTo>
                    <a:lnTo>
                      <a:pt x="922062" y="718454"/>
                    </a:lnTo>
                    <a:lnTo>
                      <a:pt x="922165" y="715796"/>
                    </a:lnTo>
                    <a:lnTo>
                      <a:pt x="922380" y="714394"/>
                    </a:lnTo>
                    <a:lnTo>
                      <a:pt x="923087" y="713183"/>
                    </a:lnTo>
                    <a:lnTo>
                      <a:pt x="924817" y="711145"/>
                    </a:lnTo>
                    <a:lnTo>
                      <a:pt x="925494" y="709799"/>
                    </a:lnTo>
                    <a:lnTo>
                      <a:pt x="926929" y="703681"/>
                    </a:lnTo>
                    <a:lnTo>
                      <a:pt x="928858" y="698196"/>
                    </a:lnTo>
                    <a:lnTo>
                      <a:pt x="930035" y="696313"/>
                    </a:lnTo>
                    <a:lnTo>
                      <a:pt x="930553" y="693155"/>
                    </a:lnTo>
                    <a:lnTo>
                      <a:pt x="930584" y="691928"/>
                    </a:lnTo>
                    <a:lnTo>
                      <a:pt x="930045" y="690243"/>
                    </a:lnTo>
                    <a:lnTo>
                      <a:pt x="928985" y="689214"/>
                    </a:lnTo>
                    <a:lnTo>
                      <a:pt x="927792" y="688398"/>
                    </a:lnTo>
                    <a:lnTo>
                      <a:pt x="926844" y="687391"/>
                    </a:lnTo>
                    <a:lnTo>
                      <a:pt x="925565" y="684017"/>
                    </a:lnTo>
                    <a:lnTo>
                      <a:pt x="926913" y="683660"/>
                    </a:lnTo>
                    <a:lnTo>
                      <a:pt x="929327" y="684288"/>
                    </a:lnTo>
                    <a:lnTo>
                      <a:pt x="931227" y="683863"/>
                    </a:lnTo>
                    <a:lnTo>
                      <a:pt x="932151" y="683014"/>
                    </a:lnTo>
                    <a:lnTo>
                      <a:pt x="933400" y="682528"/>
                    </a:lnTo>
                    <a:lnTo>
                      <a:pt x="937919" y="681829"/>
                    </a:lnTo>
                    <a:lnTo>
                      <a:pt x="938880" y="681199"/>
                    </a:lnTo>
                    <a:lnTo>
                      <a:pt x="943995" y="675313"/>
                    </a:lnTo>
                    <a:lnTo>
                      <a:pt x="944834" y="673100"/>
                    </a:lnTo>
                    <a:lnTo>
                      <a:pt x="944982" y="670281"/>
                    </a:lnTo>
                    <a:lnTo>
                      <a:pt x="944219" y="668646"/>
                    </a:lnTo>
                    <a:lnTo>
                      <a:pt x="942580" y="667592"/>
                    </a:lnTo>
                    <a:lnTo>
                      <a:pt x="938741" y="665847"/>
                    </a:lnTo>
                    <a:lnTo>
                      <a:pt x="941964" y="662980"/>
                    </a:lnTo>
                    <a:lnTo>
                      <a:pt x="943567" y="660861"/>
                    </a:lnTo>
                    <a:lnTo>
                      <a:pt x="945796" y="653057"/>
                    </a:lnTo>
                    <a:lnTo>
                      <a:pt x="947330" y="649774"/>
                    </a:lnTo>
                    <a:lnTo>
                      <a:pt x="948778" y="648261"/>
                    </a:lnTo>
                    <a:lnTo>
                      <a:pt x="950479" y="648625"/>
                    </a:lnTo>
                    <a:lnTo>
                      <a:pt x="952176" y="649507"/>
                    </a:lnTo>
                    <a:lnTo>
                      <a:pt x="954164" y="650270"/>
                    </a:lnTo>
                    <a:lnTo>
                      <a:pt x="956869" y="650182"/>
                    </a:lnTo>
                    <a:lnTo>
                      <a:pt x="959439" y="649009"/>
                    </a:lnTo>
                    <a:lnTo>
                      <a:pt x="972350" y="637609"/>
                    </a:lnTo>
                    <a:lnTo>
                      <a:pt x="974824" y="634274"/>
                    </a:lnTo>
                    <a:lnTo>
                      <a:pt x="975648" y="630442"/>
                    </a:lnTo>
                    <a:lnTo>
                      <a:pt x="976668" y="628871"/>
                    </a:lnTo>
                    <a:lnTo>
                      <a:pt x="983730" y="624880"/>
                    </a:lnTo>
                    <a:lnTo>
                      <a:pt x="986048" y="622858"/>
                    </a:lnTo>
                    <a:lnTo>
                      <a:pt x="987854" y="620634"/>
                    </a:lnTo>
                    <a:lnTo>
                      <a:pt x="990620" y="615476"/>
                    </a:lnTo>
                    <a:lnTo>
                      <a:pt x="991015" y="616003"/>
                    </a:lnTo>
                    <a:lnTo>
                      <a:pt x="991790" y="616542"/>
                    </a:lnTo>
                    <a:lnTo>
                      <a:pt x="992407" y="617093"/>
                    </a:lnTo>
                    <a:lnTo>
                      <a:pt x="993793" y="613376"/>
                    </a:lnTo>
                    <a:lnTo>
                      <a:pt x="994885" y="611486"/>
                    </a:lnTo>
                    <a:lnTo>
                      <a:pt x="998490" y="609847"/>
                    </a:lnTo>
                    <a:lnTo>
                      <a:pt x="1007130" y="604466"/>
                    </a:lnTo>
                    <a:lnTo>
                      <a:pt x="1009692" y="600457"/>
                    </a:lnTo>
                    <a:lnTo>
                      <a:pt x="1011367" y="596024"/>
                    </a:lnTo>
                    <a:lnTo>
                      <a:pt x="1011907" y="592862"/>
                    </a:lnTo>
                    <a:lnTo>
                      <a:pt x="1011407" y="588011"/>
                    </a:lnTo>
                    <a:lnTo>
                      <a:pt x="1010331" y="584734"/>
                    </a:lnTo>
                    <a:lnTo>
                      <a:pt x="1008156" y="582682"/>
                    </a:lnTo>
                    <a:lnTo>
                      <a:pt x="1004346" y="581488"/>
                    </a:lnTo>
                    <a:lnTo>
                      <a:pt x="1000584" y="580860"/>
                    </a:lnTo>
                    <a:lnTo>
                      <a:pt x="996287" y="580760"/>
                    </a:lnTo>
                    <a:lnTo>
                      <a:pt x="992512" y="582201"/>
                    </a:lnTo>
                    <a:lnTo>
                      <a:pt x="990327" y="586150"/>
                    </a:lnTo>
                    <a:lnTo>
                      <a:pt x="989571" y="586211"/>
                    </a:lnTo>
                    <a:lnTo>
                      <a:pt x="989064" y="585366"/>
                    </a:lnTo>
                    <a:lnTo>
                      <a:pt x="988420" y="584712"/>
                    </a:lnTo>
                    <a:lnTo>
                      <a:pt x="987696" y="584201"/>
                    </a:lnTo>
                    <a:lnTo>
                      <a:pt x="986808" y="583777"/>
                    </a:lnTo>
                    <a:lnTo>
                      <a:pt x="989747" y="579282"/>
                    </a:lnTo>
                    <a:lnTo>
                      <a:pt x="990887" y="574774"/>
                    </a:lnTo>
                    <a:lnTo>
                      <a:pt x="990490" y="569873"/>
                    </a:lnTo>
                    <a:lnTo>
                      <a:pt x="988210" y="561328"/>
                    </a:lnTo>
                    <a:lnTo>
                      <a:pt x="988125" y="553124"/>
                    </a:lnTo>
                    <a:lnTo>
                      <a:pt x="988334" y="551896"/>
                    </a:lnTo>
                    <a:lnTo>
                      <a:pt x="988748" y="550440"/>
                    </a:lnTo>
                    <a:lnTo>
                      <a:pt x="988872" y="548976"/>
                    </a:lnTo>
                    <a:lnTo>
                      <a:pt x="988189" y="547734"/>
                    </a:lnTo>
                    <a:lnTo>
                      <a:pt x="986567" y="545640"/>
                    </a:lnTo>
                    <a:lnTo>
                      <a:pt x="985015" y="543088"/>
                    </a:lnTo>
                    <a:lnTo>
                      <a:pt x="984579" y="541953"/>
                    </a:lnTo>
                    <a:lnTo>
                      <a:pt x="983807" y="538758"/>
                    </a:lnTo>
                    <a:lnTo>
                      <a:pt x="981887" y="534897"/>
                    </a:lnTo>
                    <a:lnTo>
                      <a:pt x="981535" y="533671"/>
                    </a:lnTo>
                    <a:lnTo>
                      <a:pt x="980312" y="531704"/>
                    </a:lnTo>
                    <a:lnTo>
                      <a:pt x="980000" y="530623"/>
                    </a:lnTo>
                    <a:lnTo>
                      <a:pt x="978846" y="517131"/>
                    </a:lnTo>
                    <a:lnTo>
                      <a:pt x="978869" y="501945"/>
                    </a:lnTo>
                    <a:lnTo>
                      <a:pt x="980640" y="495871"/>
                    </a:lnTo>
                    <a:lnTo>
                      <a:pt x="980969" y="491378"/>
                    </a:lnTo>
                    <a:lnTo>
                      <a:pt x="981645" y="489132"/>
                    </a:lnTo>
                    <a:lnTo>
                      <a:pt x="982969" y="487257"/>
                    </a:lnTo>
                    <a:lnTo>
                      <a:pt x="985040" y="486344"/>
                    </a:lnTo>
                    <a:lnTo>
                      <a:pt x="985712" y="484488"/>
                    </a:lnTo>
                    <a:lnTo>
                      <a:pt x="991688" y="476218"/>
                    </a:lnTo>
                    <a:lnTo>
                      <a:pt x="993164" y="474627"/>
                    </a:lnTo>
                    <a:lnTo>
                      <a:pt x="992343" y="473280"/>
                    </a:lnTo>
                    <a:lnTo>
                      <a:pt x="990955" y="473116"/>
                    </a:lnTo>
                    <a:lnTo>
                      <a:pt x="990184" y="472535"/>
                    </a:lnTo>
                    <a:lnTo>
                      <a:pt x="991188" y="469864"/>
                    </a:lnTo>
                    <a:lnTo>
                      <a:pt x="992309" y="468227"/>
                    </a:lnTo>
                    <a:lnTo>
                      <a:pt x="1008164" y="451900"/>
                    </a:lnTo>
                    <a:lnTo>
                      <a:pt x="1012689" y="448663"/>
                    </a:lnTo>
                    <a:lnTo>
                      <a:pt x="1012038" y="451104"/>
                    </a:lnTo>
                    <a:lnTo>
                      <a:pt x="1012922" y="452678"/>
                    </a:lnTo>
                    <a:lnTo>
                      <a:pt x="1014571" y="452834"/>
                    </a:lnTo>
                    <a:lnTo>
                      <a:pt x="1016209" y="451043"/>
                    </a:lnTo>
                    <a:lnTo>
                      <a:pt x="1016450" y="448308"/>
                    </a:lnTo>
                    <a:lnTo>
                      <a:pt x="1015527" y="446105"/>
                    </a:lnTo>
                    <a:lnTo>
                      <a:pt x="1015137" y="444556"/>
                    </a:lnTo>
                    <a:lnTo>
                      <a:pt x="1016994" y="443833"/>
                    </a:lnTo>
                    <a:lnTo>
                      <a:pt x="1019219" y="444166"/>
                    </a:lnTo>
                    <a:lnTo>
                      <a:pt x="1020440" y="445336"/>
                    </a:lnTo>
                    <a:lnTo>
                      <a:pt x="1021270" y="446861"/>
                    </a:lnTo>
                    <a:lnTo>
                      <a:pt x="1022380" y="448355"/>
                    </a:lnTo>
                    <a:lnTo>
                      <a:pt x="1024089" y="449129"/>
                    </a:lnTo>
                    <a:lnTo>
                      <a:pt x="1030569" y="449936"/>
                    </a:lnTo>
                    <a:lnTo>
                      <a:pt x="1028859" y="448162"/>
                    </a:lnTo>
                    <a:lnTo>
                      <a:pt x="1025809" y="442342"/>
                    </a:lnTo>
                    <a:lnTo>
                      <a:pt x="1021848" y="438057"/>
                    </a:lnTo>
                    <a:lnTo>
                      <a:pt x="1021218" y="436526"/>
                    </a:lnTo>
                    <a:lnTo>
                      <a:pt x="1021297" y="435036"/>
                    </a:lnTo>
                    <a:lnTo>
                      <a:pt x="1021708" y="434215"/>
                    </a:lnTo>
                    <a:lnTo>
                      <a:pt x="1022257" y="433646"/>
                    </a:lnTo>
                    <a:lnTo>
                      <a:pt x="1022742" y="432872"/>
                    </a:lnTo>
                    <a:lnTo>
                      <a:pt x="1022938" y="433257"/>
                    </a:lnTo>
                    <a:lnTo>
                      <a:pt x="1023501" y="433413"/>
                    </a:lnTo>
                    <a:lnTo>
                      <a:pt x="1024090" y="433168"/>
                    </a:lnTo>
                    <a:lnTo>
                      <a:pt x="1024338" y="432307"/>
                    </a:lnTo>
                    <a:lnTo>
                      <a:pt x="1024119" y="430555"/>
                    </a:lnTo>
                    <a:lnTo>
                      <a:pt x="1024201" y="430106"/>
                    </a:lnTo>
                    <a:lnTo>
                      <a:pt x="1025111" y="428205"/>
                    </a:lnTo>
                    <a:lnTo>
                      <a:pt x="1026104" y="426676"/>
                    </a:lnTo>
                    <a:lnTo>
                      <a:pt x="1027486" y="425412"/>
                    </a:lnTo>
                    <a:lnTo>
                      <a:pt x="1029755" y="424291"/>
                    </a:lnTo>
                    <a:lnTo>
                      <a:pt x="1030533" y="426126"/>
                    </a:lnTo>
                    <a:lnTo>
                      <a:pt x="1031568" y="427237"/>
                    </a:lnTo>
                    <a:lnTo>
                      <a:pt x="1033026" y="427683"/>
                    </a:lnTo>
                    <a:lnTo>
                      <a:pt x="1035100" y="427504"/>
                    </a:lnTo>
                    <a:lnTo>
                      <a:pt x="1035981" y="427100"/>
                    </a:lnTo>
                    <a:lnTo>
                      <a:pt x="1037684" y="425792"/>
                    </a:lnTo>
                    <a:lnTo>
                      <a:pt x="1038782" y="425477"/>
                    </a:lnTo>
                    <a:lnTo>
                      <a:pt x="1041708" y="425381"/>
                    </a:lnTo>
                    <a:lnTo>
                      <a:pt x="1042563" y="425190"/>
                    </a:lnTo>
                    <a:lnTo>
                      <a:pt x="1044307" y="424048"/>
                    </a:lnTo>
                    <a:lnTo>
                      <a:pt x="1045473" y="422707"/>
                    </a:lnTo>
                    <a:lnTo>
                      <a:pt x="1046825" y="421584"/>
                    </a:lnTo>
                    <a:lnTo>
                      <a:pt x="1049062" y="421079"/>
                    </a:lnTo>
                    <a:lnTo>
                      <a:pt x="1050920" y="421318"/>
                    </a:lnTo>
                    <a:lnTo>
                      <a:pt x="1056889" y="423206"/>
                    </a:lnTo>
                    <a:lnTo>
                      <a:pt x="1049379" y="417350"/>
                    </a:lnTo>
                    <a:lnTo>
                      <a:pt x="1047060" y="414010"/>
                    </a:lnTo>
                    <a:lnTo>
                      <a:pt x="1046681" y="409766"/>
                    </a:lnTo>
                    <a:lnTo>
                      <a:pt x="1047014" y="408772"/>
                    </a:lnTo>
                    <a:lnTo>
                      <a:pt x="1047974" y="406658"/>
                    </a:lnTo>
                    <a:lnTo>
                      <a:pt x="1048125" y="405647"/>
                    </a:lnTo>
                    <a:lnTo>
                      <a:pt x="1047857" y="401216"/>
                    </a:lnTo>
                    <a:lnTo>
                      <a:pt x="1048228" y="399863"/>
                    </a:lnTo>
                    <a:lnTo>
                      <a:pt x="1049227" y="397862"/>
                    </a:lnTo>
                    <a:lnTo>
                      <a:pt x="1050659" y="396018"/>
                    </a:lnTo>
                    <a:lnTo>
                      <a:pt x="1052242" y="395163"/>
                    </a:lnTo>
                    <a:lnTo>
                      <a:pt x="1055769" y="395278"/>
                    </a:lnTo>
                    <a:lnTo>
                      <a:pt x="1057224" y="394980"/>
                    </a:lnTo>
                    <a:lnTo>
                      <a:pt x="1058575" y="393785"/>
                    </a:lnTo>
                    <a:lnTo>
                      <a:pt x="1059356" y="392180"/>
                    </a:lnTo>
                    <a:lnTo>
                      <a:pt x="1059956" y="390400"/>
                    </a:lnTo>
                    <a:lnTo>
                      <a:pt x="1060957" y="388905"/>
                    </a:lnTo>
                    <a:lnTo>
                      <a:pt x="1062892" y="388182"/>
                    </a:lnTo>
                    <a:lnTo>
                      <a:pt x="1063741" y="385510"/>
                    </a:lnTo>
                    <a:lnTo>
                      <a:pt x="1064449" y="380093"/>
                    </a:lnTo>
                    <a:lnTo>
                      <a:pt x="1065833" y="375509"/>
                    </a:lnTo>
                    <a:lnTo>
                      <a:pt x="1068558" y="375329"/>
                    </a:lnTo>
                    <a:lnTo>
                      <a:pt x="1076687" y="369345"/>
                    </a:lnTo>
                    <a:lnTo>
                      <a:pt x="1078438" y="370269"/>
                    </a:lnTo>
                    <a:lnTo>
                      <a:pt x="1078268" y="372027"/>
                    </a:lnTo>
                    <a:lnTo>
                      <a:pt x="1076039" y="375662"/>
                    </a:lnTo>
                    <a:lnTo>
                      <a:pt x="1081503" y="377608"/>
                    </a:lnTo>
                    <a:lnTo>
                      <a:pt x="1083677" y="379058"/>
                    </a:lnTo>
                    <a:lnTo>
                      <a:pt x="1083233" y="381300"/>
                    </a:lnTo>
                    <a:lnTo>
                      <a:pt x="1081691" y="382380"/>
                    </a:lnTo>
                    <a:lnTo>
                      <a:pt x="1080147" y="382377"/>
                    </a:lnTo>
                    <a:lnTo>
                      <a:pt x="1078579" y="381976"/>
                    </a:lnTo>
                    <a:lnTo>
                      <a:pt x="1076922" y="381761"/>
                    </a:lnTo>
                    <a:lnTo>
                      <a:pt x="1075385" y="382231"/>
                    </a:lnTo>
                    <a:lnTo>
                      <a:pt x="1074810" y="383263"/>
                    </a:lnTo>
                    <a:lnTo>
                      <a:pt x="1074131" y="386468"/>
                    </a:lnTo>
                    <a:lnTo>
                      <a:pt x="1075859" y="389413"/>
                    </a:lnTo>
                    <a:lnTo>
                      <a:pt x="1072471" y="396269"/>
                    </a:lnTo>
                    <a:lnTo>
                      <a:pt x="1074043" y="397942"/>
                    </a:lnTo>
                    <a:lnTo>
                      <a:pt x="1074836" y="400766"/>
                    </a:lnTo>
                    <a:lnTo>
                      <a:pt x="1075396" y="401882"/>
                    </a:lnTo>
                    <a:lnTo>
                      <a:pt x="1076417" y="402270"/>
                    </a:lnTo>
                    <a:lnTo>
                      <a:pt x="1078825" y="400525"/>
                    </a:lnTo>
                    <a:lnTo>
                      <a:pt x="1080282" y="400092"/>
                    </a:lnTo>
                    <a:lnTo>
                      <a:pt x="1081030" y="401489"/>
                    </a:lnTo>
                    <a:lnTo>
                      <a:pt x="1081249" y="404513"/>
                    </a:lnTo>
                    <a:lnTo>
                      <a:pt x="1081956" y="407965"/>
                    </a:lnTo>
                    <a:lnTo>
                      <a:pt x="1083566" y="409951"/>
                    </a:lnTo>
                    <a:lnTo>
                      <a:pt x="1086529" y="408577"/>
                    </a:lnTo>
                    <a:lnTo>
                      <a:pt x="1088465" y="410982"/>
                    </a:lnTo>
                    <a:lnTo>
                      <a:pt x="1089537" y="411735"/>
                    </a:lnTo>
                    <a:lnTo>
                      <a:pt x="1091021" y="411942"/>
                    </a:lnTo>
                    <a:lnTo>
                      <a:pt x="1092298" y="411544"/>
                    </a:lnTo>
                    <a:lnTo>
                      <a:pt x="1092803" y="410708"/>
                    </a:lnTo>
                    <a:lnTo>
                      <a:pt x="1093093" y="409635"/>
                    </a:lnTo>
                    <a:lnTo>
                      <a:pt x="1093752" y="408493"/>
                    </a:lnTo>
                    <a:lnTo>
                      <a:pt x="1094540" y="408352"/>
                    </a:lnTo>
                    <a:lnTo>
                      <a:pt x="1094790" y="409701"/>
                    </a:lnTo>
                    <a:lnTo>
                      <a:pt x="1094586" y="411546"/>
                    </a:lnTo>
                    <a:lnTo>
                      <a:pt x="1094010" y="412893"/>
                    </a:lnTo>
                    <a:lnTo>
                      <a:pt x="1092725" y="413828"/>
                    </a:lnTo>
                    <a:lnTo>
                      <a:pt x="1091771" y="414065"/>
                    </a:lnTo>
                    <a:lnTo>
                      <a:pt x="1091024" y="414562"/>
                    </a:lnTo>
                    <a:lnTo>
                      <a:pt x="1090352" y="416336"/>
                    </a:lnTo>
                    <a:lnTo>
                      <a:pt x="1090521" y="419374"/>
                    </a:lnTo>
                    <a:lnTo>
                      <a:pt x="1092125" y="421467"/>
                    </a:lnTo>
                    <a:lnTo>
                      <a:pt x="1094341" y="422652"/>
                    </a:lnTo>
                    <a:lnTo>
                      <a:pt x="1096293" y="422952"/>
                    </a:lnTo>
                    <a:lnTo>
                      <a:pt x="1097764" y="423814"/>
                    </a:lnTo>
                    <a:lnTo>
                      <a:pt x="1098555" y="425965"/>
                    </a:lnTo>
                    <a:lnTo>
                      <a:pt x="1098876" y="428351"/>
                    </a:lnTo>
                    <a:lnTo>
                      <a:pt x="1098847" y="429921"/>
                    </a:lnTo>
                    <a:lnTo>
                      <a:pt x="1097502" y="434774"/>
                    </a:lnTo>
                    <a:lnTo>
                      <a:pt x="1097634" y="437532"/>
                    </a:lnTo>
                    <a:lnTo>
                      <a:pt x="1099780" y="438586"/>
                    </a:lnTo>
                    <a:lnTo>
                      <a:pt x="1102732" y="439129"/>
                    </a:lnTo>
                    <a:lnTo>
                      <a:pt x="1104622" y="440823"/>
                    </a:lnTo>
                    <a:lnTo>
                      <a:pt x="1107329" y="445099"/>
                    </a:lnTo>
                    <a:lnTo>
                      <a:pt x="1112819" y="449491"/>
                    </a:lnTo>
                    <a:lnTo>
                      <a:pt x="1113690" y="451322"/>
                    </a:lnTo>
                    <a:lnTo>
                      <a:pt x="1114113" y="456478"/>
                    </a:lnTo>
                    <a:lnTo>
                      <a:pt x="1114745" y="458516"/>
                    </a:lnTo>
                    <a:lnTo>
                      <a:pt x="1115914" y="460452"/>
                    </a:lnTo>
                    <a:lnTo>
                      <a:pt x="1120518" y="464910"/>
                    </a:lnTo>
                    <a:lnTo>
                      <a:pt x="1122952" y="467850"/>
                    </a:lnTo>
                    <a:lnTo>
                      <a:pt x="1124130" y="470985"/>
                    </a:lnTo>
                    <a:lnTo>
                      <a:pt x="1125363" y="473149"/>
                    </a:lnTo>
                    <a:lnTo>
                      <a:pt x="1127682" y="476056"/>
                    </a:lnTo>
                    <a:lnTo>
                      <a:pt x="1129261" y="479352"/>
                    </a:lnTo>
                    <a:lnTo>
                      <a:pt x="1128245" y="482613"/>
                    </a:lnTo>
                    <a:lnTo>
                      <a:pt x="1130768" y="487105"/>
                    </a:lnTo>
                    <a:lnTo>
                      <a:pt x="1132311" y="488762"/>
                    </a:lnTo>
                    <a:lnTo>
                      <a:pt x="1136695" y="490409"/>
                    </a:lnTo>
                    <a:lnTo>
                      <a:pt x="1138529" y="492940"/>
                    </a:lnTo>
                    <a:lnTo>
                      <a:pt x="1139863" y="495350"/>
                    </a:lnTo>
                    <a:lnTo>
                      <a:pt x="1140890" y="495920"/>
                    </a:lnTo>
                    <a:lnTo>
                      <a:pt x="1142390" y="497897"/>
                    </a:lnTo>
                    <a:lnTo>
                      <a:pt x="1144112" y="499175"/>
                    </a:lnTo>
                    <a:lnTo>
                      <a:pt x="1145571" y="500819"/>
                    </a:lnTo>
                    <a:lnTo>
                      <a:pt x="1147144" y="506148"/>
                    </a:lnTo>
                    <a:lnTo>
                      <a:pt x="1150902" y="509703"/>
                    </a:lnTo>
                    <a:lnTo>
                      <a:pt x="1152681" y="511851"/>
                    </a:lnTo>
                    <a:lnTo>
                      <a:pt x="1153589" y="514018"/>
                    </a:lnTo>
                    <a:lnTo>
                      <a:pt x="1154697" y="519128"/>
                    </a:lnTo>
                    <a:lnTo>
                      <a:pt x="1154898" y="521060"/>
                    </a:lnTo>
                    <a:lnTo>
                      <a:pt x="1155316" y="521515"/>
                    </a:lnTo>
                    <a:lnTo>
                      <a:pt x="1156150" y="520857"/>
                    </a:lnTo>
                    <a:lnTo>
                      <a:pt x="1156948" y="519570"/>
                    </a:lnTo>
                    <a:lnTo>
                      <a:pt x="1157260" y="518201"/>
                    </a:lnTo>
                    <a:lnTo>
                      <a:pt x="1156789" y="511058"/>
                    </a:lnTo>
                    <a:lnTo>
                      <a:pt x="1156603" y="510093"/>
                    </a:lnTo>
                    <a:lnTo>
                      <a:pt x="1155841" y="508189"/>
                    </a:lnTo>
                    <a:lnTo>
                      <a:pt x="1153375" y="503869"/>
                    </a:lnTo>
                    <a:lnTo>
                      <a:pt x="1152989" y="502571"/>
                    </a:lnTo>
                    <a:lnTo>
                      <a:pt x="1152782" y="497041"/>
                    </a:lnTo>
                    <a:lnTo>
                      <a:pt x="1153197" y="491520"/>
                    </a:lnTo>
                    <a:lnTo>
                      <a:pt x="1153800" y="489953"/>
                    </a:lnTo>
                    <a:lnTo>
                      <a:pt x="1155668" y="486793"/>
                    </a:lnTo>
                    <a:lnTo>
                      <a:pt x="1156201" y="485052"/>
                    </a:lnTo>
                    <a:lnTo>
                      <a:pt x="1156151" y="483646"/>
                    </a:lnTo>
                    <a:lnTo>
                      <a:pt x="1155921" y="482084"/>
                    </a:lnTo>
                    <a:lnTo>
                      <a:pt x="1155876" y="480572"/>
                    </a:lnTo>
                    <a:lnTo>
                      <a:pt x="1156297" y="479344"/>
                    </a:lnTo>
                    <a:lnTo>
                      <a:pt x="1156962" y="478140"/>
                    </a:lnTo>
                    <a:lnTo>
                      <a:pt x="1157300" y="476844"/>
                    </a:lnTo>
                    <a:lnTo>
                      <a:pt x="1157326" y="473939"/>
                    </a:lnTo>
                    <a:lnTo>
                      <a:pt x="1157675" y="472305"/>
                    </a:lnTo>
                    <a:lnTo>
                      <a:pt x="1158579" y="471233"/>
                    </a:lnTo>
                    <a:lnTo>
                      <a:pt x="1159651" y="470464"/>
                    </a:lnTo>
                    <a:lnTo>
                      <a:pt x="1160245" y="470297"/>
                    </a:lnTo>
                    <a:lnTo>
                      <a:pt x="1160555" y="470444"/>
                    </a:lnTo>
                    <a:lnTo>
                      <a:pt x="1161341" y="470495"/>
                    </a:lnTo>
                    <a:lnTo>
                      <a:pt x="1161324" y="468045"/>
                    </a:lnTo>
                    <a:lnTo>
                      <a:pt x="1160666" y="466545"/>
                    </a:lnTo>
                    <a:lnTo>
                      <a:pt x="1158470" y="464519"/>
                    </a:lnTo>
                    <a:lnTo>
                      <a:pt x="1152699" y="456916"/>
                    </a:lnTo>
                    <a:lnTo>
                      <a:pt x="1151695" y="450381"/>
                    </a:lnTo>
                    <a:lnTo>
                      <a:pt x="1151959" y="448112"/>
                    </a:lnTo>
                    <a:lnTo>
                      <a:pt x="1153457" y="444706"/>
                    </a:lnTo>
                    <a:lnTo>
                      <a:pt x="1153800" y="442768"/>
                    </a:lnTo>
                    <a:lnTo>
                      <a:pt x="1155255" y="444118"/>
                    </a:lnTo>
                    <a:lnTo>
                      <a:pt x="1156400" y="444060"/>
                    </a:lnTo>
                    <a:lnTo>
                      <a:pt x="1157514" y="443478"/>
                    </a:lnTo>
                    <a:lnTo>
                      <a:pt x="1158889" y="443225"/>
                    </a:lnTo>
                    <a:lnTo>
                      <a:pt x="1160691" y="443427"/>
                    </a:lnTo>
                    <a:lnTo>
                      <a:pt x="1161396" y="443620"/>
                    </a:lnTo>
                    <a:lnTo>
                      <a:pt x="1162871" y="445159"/>
                    </a:lnTo>
                    <a:lnTo>
                      <a:pt x="1163254" y="446068"/>
                    </a:lnTo>
                    <a:lnTo>
                      <a:pt x="1164839" y="451722"/>
                    </a:lnTo>
                    <a:lnTo>
                      <a:pt x="1165573" y="451356"/>
                    </a:lnTo>
                    <a:lnTo>
                      <a:pt x="1166363" y="450376"/>
                    </a:lnTo>
                    <a:lnTo>
                      <a:pt x="1166935" y="449811"/>
                    </a:lnTo>
                    <a:lnTo>
                      <a:pt x="1168794" y="450483"/>
                    </a:lnTo>
                    <a:lnTo>
                      <a:pt x="1171434" y="452016"/>
                    </a:lnTo>
                    <a:lnTo>
                      <a:pt x="1173778" y="453990"/>
                    </a:lnTo>
                    <a:lnTo>
                      <a:pt x="1174869" y="455882"/>
                    </a:lnTo>
                    <a:lnTo>
                      <a:pt x="1175142" y="457178"/>
                    </a:lnTo>
                    <a:lnTo>
                      <a:pt x="1175752" y="458377"/>
                    </a:lnTo>
                    <a:lnTo>
                      <a:pt x="1176524" y="459418"/>
                    </a:lnTo>
                    <a:lnTo>
                      <a:pt x="1177291" y="460186"/>
                    </a:lnTo>
                    <a:lnTo>
                      <a:pt x="1178803" y="461156"/>
                    </a:lnTo>
                    <a:lnTo>
                      <a:pt x="1181657" y="462224"/>
                    </a:lnTo>
                    <a:lnTo>
                      <a:pt x="1182928" y="462842"/>
                    </a:lnTo>
                    <a:lnTo>
                      <a:pt x="1184633" y="464756"/>
                    </a:lnTo>
                    <a:lnTo>
                      <a:pt x="1186263" y="467316"/>
                    </a:lnTo>
                    <a:lnTo>
                      <a:pt x="1188154" y="469523"/>
                    </a:lnTo>
                    <a:lnTo>
                      <a:pt x="1190531" y="470340"/>
                    </a:lnTo>
                    <a:lnTo>
                      <a:pt x="1193359" y="470223"/>
                    </a:lnTo>
                    <a:lnTo>
                      <a:pt x="1194650" y="469758"/>
                    </a:lnTo>
                    <a:lnTo>
                      <a:pt x="1195133" y="468674"/>
                    </a:lnTo>
                    <a:lnTo>
                      <a:pt x="1194622" y="467615"/>
                    </a:lnTo>
                    <a:lnTo>
                      <a:pt x="1193460" y="467314"/>
                    </a:lnTo>
                    <a:lnTo>
                      <a:pt x="1192047" y="467210"/>
                    </a:lnTo>
                    <a:lnTo>
                      <a:pt x="1190738" y="466803"/>
                    </a:lnTo>
                    <a:lnTo>
                      <a:pt x="1186947" y="463516"/>
                    </a:lnTo>
                    <a:lnTo>
                      <a:pt x="1184674" y="459684"/>
                    </a:lnTo>
                    <a:lnTo>
                      <a:pt x="1181356" y="449710"/>
                    </a:lnTo>
                    <a:lnTo>
                      <a:pt x="1179161" y="445506"/>
                    </a:lnTo>
                    <a:lnTo>
                      <a:pt x="1178501" y="443006"/>
                    </a:lnTo>
                    <a:lnTo>
                      <a:pt x="1179651" y="441803"/>
                    </a:lnTo>
                    <a:lnTo>
                      <a:pt x="1181309" y="442311"/>
                    </a:lnTo>
                    <a:lnTo>
                      <a:pt x="1185949" y="444878"/>
                    </a:lnTo>
                    <a:lnTo>
                      <a:pt x="1187112" y="445714"/>
                    </a:lnTo>
                    <a:lnTo>
                      <a:pt x="1187776" y="442967"/>
                    </a:lnTo>
                    <a:lnTo>
                      <a:pt x="1186331" y="441383"/>
                    </a:lnTo>
                    <a:lnTo>
                      <a:pt x="1184328" y="439919"/>
                    </a:lnTo>
                    <a:lnTo>
                      <a:pt x="1183224" y="437597"/>
                    </a:lnTo>
                    <a:lnTo>
                      <a:pt x="1183916" y="435721"/>
                    </a:lnTo>
                    <a:lnTo>
                      <a:pt x="1187265" y="432530"/>
                    </a:lnTo>
                    <a:lnTo>
                      <a:pt x="1188000" y="431072"/>
                    </a:lnTo>
                    <a:lnTo>
                      <a:pt x="1188762" y="428981"/>
                    </a:lnTo>
                    <a:lnTo>
                      <a:pt x="1190778" y="427521"/>
                    </a:lnTo>
                    <a:lnTo>
                      <a:pt x="1193208" y="426286"/>
                    </a:lnTo>
                    <a:lnTo>
                      <a:pt x="1195182" y="424798"/>
                    </a:lnTo>
                    <a:lnTo>
                      <a:pt x="1196415" y="422476"/>
                    </a:lnTo>
                    <a:lnTo>
                      <a:pt x="1196855" y="419609"/>
                    </a:lnTo>
                    <a:lnTo>
                      <a:pt x="1196139" y="417166"/>
                    </a:lnTo>
                    <a:lnTo>
                      <a:pt x="1193957" y="416145"/>
                    </a:lnTo>
                    <a:lnTo>
                      <a:pt x="1193262" y="421173"/>
                    </a:lnTo>
                    <a:lnTo>
                      <a:pt x="1190814" y="423944"/>
                    </a:lnTo>
                    <a:lnTo>
                      <a:pt x="1182664" y="427405"/>
                    </a:lnTo>
                    <a:lnTo>
                      <a:pt x="1177462" y="428946"/>
                    </a:lnTo>
                    <a:lnTo>
                      <a:pt x="1174365" y="427579"/>
                    </a:lnTo>
                    <a:lnTo>
                      <a:pt x="1169540" y="419560"/>
                    </a:lnTo>
                    <a:lnTo>
                      <a:pt x="1168603" y="417374"/>
                    </a:lnTo>
                    <a:lnTo>
                      <a:pt x="1167181" y="412425"/>
                    </a:lnTo>
                    <a:lnTo>
                      <a:pt x="1166016" y="410497"/>
                    </a:lnTo>
                    <a:lnTo>
                      <a:pt x="1164063" y="409085"/>
                    </a:lnTo>
                    <a:lnTo>
                      <a:pt x="1159786" y="407381"/>
                    </a:lnTo>
                    <a:lnTo>
                      <a:pt x="1157733" y="406177"/>
                    </a:lnTo>
                    <a:lnTo>
                      <a:pt x="1153599" y="402550"/>
                    </a:lnTo>
                    <a:lnTo>
                      <a:pt x="1151560" y="401598"/>
                    </a:lnTo>
                    <a:lnTo>
                      <a:pt x="1140912" y="400866"/>
                    </a:lnTo>
                    <a:lnTo>
                      <a:pt x="1140782" y="400349"/>
                    </a:lnTo>
                    <a:lnTo>
                      <a:pt x="1141197" y="399311"/>
                    </a:lnTo>
                    <a:lnTo>
                      <a:pt x="1143146" y="397934"/>
                    </a:lnTo>
                    <a:lnTo>
                      <a:pt x="1145965" y="396939"/>
                    </a:lnTo>
                    <a:lnTo>
                      <a:pt x="1147579" y="395502"/>
                    </a:lnTo>
                    <a:lnTo>
                      <a:pt x="1145915" y="392800"/>
                    </a:lnTo>
                    <a:lnTo>
                      <a:pt x="1150851" y="389966"/>
                    </a:lnTo>
                    <a:lnTo>
                      <a:pt x="1152511" y="388432"/>
                    </a:lnTo>
                    <a:lnTo>
                      <a:pt x="1152396" y="386169"/>
                    </a:lnTo>
                    <a:lnTo>
                      <a:pt x="1150743" y="384938"/>
                    </a:lnTo>
                    <a:lnTo>
                      <a:pt x="1145674" y="385783"/>
                    </a:lnTo>
                    <a:lnTo>
                      <a:pt x="1142936" y="384995"/>
                    </a:lnTo>
                    <a:lnTo>
                      <a:pt x="1144674" y="388817"/>
                    </a:lnTo>
                    <a:lnTo>
                      <a:pt x="1144423" y="389392"/>
                    </a:lnTo>
                    <a:lnTo>
                      <a:pt x="1140602" y="389616"/>
                    </a:lnTo>
                    <a:lnTo>
                      <a:pt x="1138839" y="389129"/>
                    </a:lnTo>
                    <a:lnTo>
                      <a:pt x="1138008" y="387610"/>
                    </a:lnTo>
                    <a:lnTo>
                      <a:pt x="1137412" y="386895"/>
                    </a:lnTo>
                    <a:lnTo>
                      <a:pt x="1133634" y="384846"/>
                    </a:lnTo>
                    <a:lnTo>
                      <a:pt x="1133665" y="384675"/>
                    </a:lnTo>
                    <a:lnTo>
                      <a:pt x="1131987" y="383195"/>
                    </a:lnTo>
                    <a:lnTo>
                      <a:pt x="1131827" y="383206"/>
                    </a:lnTo>
                    <a:lnTo>
                      <a:pt x="1131151" y="382686"/>
                    </a:lnTo>
                    <a:lnTo>
                      <a:pt x="1130373" y="382309"/>
                    </a:lnTo>
                    <a:lnTo>
                      <a:pt x="1129624" y="381741"/>
                    </a:lnTo>
                    <a:lnTo>
                      <a:pt x="1129140" y="380661"/>
                    </a:lnTo>
                    <a:lnTo>
                      <a:pt x="1134830" y="381881"/>
                    </a:lnTo>
                    <a:lnTo>
                      <a:pt x="1136471" y="381998"/>
                    </a:lnTo>
                    <a:lnTo>
                      <a:pt x="1137650" y="381242"/>
                    </a:lnTo>
                    <a:lnTo>
                      <a:pt x="1136770" y="379769"/>
                    </a:lnTo>
                    <a:lnTo>
                      <a:pt x="1134089" y="376781"/>
                    </a:lnTo>
                    <a:lnTo>
                      <a:pt x="1137052" y="377237"/>
                    </a:lnTo>
                    <a:lnTo>
                      <a:pt x="1141558" y="380739"/>
                    </a:lnTo>
                    <a:lnTo>
                      <a:pt x="1143981" y="381474"/>
                    </a:lnTo>
                    <a:lnTo>
                      <a:pt x="1147006" y="381979"/>
                    </a:lnTo>
                    <a:lnTo>
                      <a:pt x="1150213" y="383198"/>
                    </a:lnTo>
                    <a:lnTo>
                      <a:pt x="1153415" y="383986"/>
                    </a:lnTo>
                    <a:lnTo>
                      <a:pt x="1156463" y="383261"/>
                    </a:lnTo>
                    <a:lnTo>
                      <a:pt x="1155372" y="381969"/>
                    </a:lnTo>
                    <a:lnTo>
                      <a:pt x="1153547" y="381444"/>
                    </a:lnTo>
                    <a:lnTo>
                      <a:pt x="1149500" y="381092"/>
                    </a:lnTo>
                    <a:lnTo>
                      <a:pt x="1151802" y="379461"/>
                    </a:lnTo>
                    <a:lnTo>
                      <a:pt x="1155570" y="378613"/>
                    </a:lnTo>
                    <a:lnTo>
                      <a:pt x="1157495" y="377829"/>
                    </a:lnTo>
                    <a:lnTo>
                      <a:pt x="1142831" y="371346"/>
                    </a:lnTo>
                    <a:lnTo>
                      <a:pt x="1138723" y="370297"/>
                    </a:lnTo>
                    <a:lnTo>
                      <a:pt x="1138665" y="369250"/>
                    </a:lnTo>
                    <a:lnTo>
                      <a:pt x="1142636" y="369836"/>
                    </a:lnTo>
                    <a:lnTo>
                      <a:pt x="1144034" y="369381"/>
                    </a:lnTo>
                    <a:lnTo>
                      <a:pt x="1144491" y="367247"/>
                    </a:lnTo>
                    <a:lnTo>
                      <a:pt x="1156400" y="370588"/>
                    </a:lnTo>
                    <a:lnTo>
                      <a:pt x="1164230" y="370305"/>
                    </a:lnTo>
                    <a:lnTo>
                      <a:pt x="1161169" y="367697"/>
                    </a:lnTo>
                    <a:lnTo>
                      <a:pt x="1159547" y="366662"/>
                    </a:lnTo>
                    <a:lnTo>
                      <a:pt x="1157651" y="366340"/>
                    </a:lnTo>
                    <a:lnTo>
                      <a:pt x="1156572" y="366015"/>
                    </a:lnTo>
                    <a:lnTo>
                      <a:pt x="1155556" y="365159"/>
                    </a:lnTo>
                    <a:lnTo>
                      <a:pt x="1154029" y="363456"/>
                    </a:lnTo>
                    <a:lnTo>
                      <a:pt x="1153870" y="362605"/>
                    </a:lnTo>
                    <a:lnTo>
                      <a:pt x="1154938" y="362006"/>
                    </a:lnTo>
                    <a:lnTo>
                      <a:pt x="1156315" y="361870"/>
                    </a:lnTo>
                    <a:lnTo>
                      <a:pt x="1157963" y="362997"/>
                    </a:lnTo>
                    <a:lnTo>
                      <a:pt x="1160100" y="363671"/>
                    </a:lnTo>
                    <a:lnTo>
                      <a:pt x="1162408" y="364133"/>
                    </a:lnTo>
                    <a:lnTo>
                      <a:pt x="1163889" y="364064"/>
                    </a:lnTo>
                    <a:lnTo>
                      <a:pt x="1164256" y="363030"/>
                    </a:lnTo>
                    <a:lnTo>
                      <a:pt x="1164334" y="361112"/>
                    </a:lnTo>
                    <a:lnTo>
                      <a:pt x="1164106" y="359151"/>
                    </a:lnTo>
                    <a:lnTo>
                      <a:pt x="1163554" y="357928"/>
                    </a:lnTo>
                    <a:lnTo>
                      <a:pt x="1161868" y="357580"/>
                    </a:lnTo>
                    <a:lnTo>
                      <a:pt x="1156870" y="357628"/>
                    </a:lnTo>
                    <a:lnTo>
                      <a:pt x="1155803" y="357133"/>
                    </a:lnTo>
                    <a:lnTo>
                      <a:pt x="1155273" y="356140"/>
                    </a:lnTo>
                    <a:lnTo>
                      <a:pt x="1154115" y="354926"/>
                    </a:lnTo>
                    <a:lnTo>
                      <a:pt x="1152816" y="353912"/>
                    </a:lnTo>
                    <a:lnTo>
                      <a:pt x="1151824" y="353507"/>
                    </a:lnTo>
                    <a:lnTo>
                      <a:pt x="1150721" y="353846"/>
                    </a:lnTo>
                    <a:lnTo>
                      <a:pt x="1149919" y="354490"/>
                    </a:lnTo>
                    <a:lnTo>
                      <a:pt x="1149889" y="355059"/>
                    </a:lnTo>
                    <a:lnTo>
                      <a:pt x="1151072" y="355251"/>
                    </a:lnTo>
                    <a:lnTo>
                      <a:pt x="1151531" y="355514"/>
                    </a:lnTo>
                    <a:lnTo>
                      <a:pt x="1151454" y="356150"/>
                    </a:lnTo>
                    <a:lnTo>
                      <a:pt x="1150894" y="356798"/>
                    </a:lnTo>
                    <a:lnTo>
                      <a:pt x="1149870" y="357099"/>
                    </a:lnTo>
                    <a:lnTo>
                      <a:pt x="1148892" y="356768"/>
                    </a:lnTo>
                    <a:lnTo>
                      <a:pt x="1148204" y="356027"/>
                    </a:lnTo>
                    <a:lnTo>
                      <a:pt x="1147656" y="355245"/>
                    </a:lnTo>
                    <a:lnTo>
                      <a:pt x="1147192" y="354709"/>
                    </a:lnTo>
                    <a:lnTo>
                      <a:pt x="1144259" y="353199"/>
                    </a:lnTo>
                    <a:lnTo>
                      <a:pt x="1142834" y="352109"/>
                    </a:lnTo>
                    <a:lnTo>
                      <a:pt x="1141801" y="350594"/>
                    </a:lnTo>
                    <a:lnTo>
                      <a:pt x="1145163" y="349804"/>
                    </a:lnTo>
                    <a:lnTo>
                      <a:pt x="1146180" y="347348"/>
                    </a:lnTo>
                    <a:lnTo>
                      <a:pt x="1145319" y="344748"/>
                    </a:lnTo>
                    <a:lnTo>
                      <a:pt x="1143175" y="343446"/>
                    </a:lnTo>
                    <a:lnTo>
                      <a:pt x="1144204" y="340106"/>
                    </a:lnTo>
                    <a:lnTo>
                      <a:pt x="1144941" y="338973"/>
                    </a:lnTo>
                    <a:lnTo>
                      <a:pt x="1146269" y="337935"/>
                    </a:lnTo>
                    <a:lnTo>
                      <a:pt x="1146814" y="338465"/>
                    </a:lnTo>
                    <a:lnTo>
                      <a:pt x="1148238" y="338987"/>
                    </a:lnTo>
                    <a:lnTo>
                      <a:pt x="1149041" y="338511"/>
                    </a:lnTo>
                    <a:lnTo>
                      <a:pt x="1147865" y="336060"/>
                    </a:lnTo>
                    <a:lnTo>
                      <a:pt x="1159693" y="334314"/>
                    </a:lnTo>
                    <a:lnTo>
                      <a:pt x="1163230" y="335009"/>
                    </a:lnTo>
                    <a:lnTo>
                      <a:pt x="1163718" y="332443"/>
                    </a:lnTo>
                    <a:lnTo>
                      <a:pt x="1164800" y="332979"/>
                    </a:lnTo>
                    <a:lnTo>
                      <a:pt x="1166045" y="334681"/>
                    </a:lnTo>
                    <a:lnTo>
                      <a:pt x="1167046" y="335633"/>
                    </a:lnTo>
                    <a:lnTo>
                      <a:pt x="1169710" y="335526"/>
                    </a:lnTo>
                    <a:lnTo>
                      <a:pt x="1170039" y="335430"/>
                    </a:lnTo>
                    <a:lnTo>
                      <a:pt x="1170666" y="335987"/>
                    </a:lnTo>
                    <a:lnTo>
                      <a:pt x="1171663" y="337600"/>
                    </a:lnTo>
                    <a:lnTo>
                      <a:pt x="1172266" y="337928"/>
                    </a:lnTo>
                    <a:lnTo>
                      <a:pt x="1173410" y="338134"/>
                    </a:lnTo>
                    <a:lnTo>
                      <a:pt x="1174345" y="338796"/>
                    </a:lnTo>
                    <a:lnTo>
                      <a:pt x="1174701" y="339781"/>
                    </a:lnTo>
                    <a:lnTo>
                      <a:pt x="1174156" y="340921"/>
                    </a:lnTo>
                    <a:lnTo>
                      <a:pt x="1173128" y="341158"/>
                    </a:lnTo>
                    <a:lnTo>
                      <a:pt x="1170380" y="340461"/>
                    </a:lnTo>
                    <a:lnTo>
                      <a:pt x="1169480" y="340837"/>
                    </a:lnTo>
                    <a:lnTo>
                      <a:pt x="1169867" y="342387"/>
                    </a:lnTo>
                    <a:lnTo>
                      <a:pt x="1172225" y="343363"/>
                    </a:lnTo>
                    <a:lnTo>
                      <a:pt x="1175159" y="343795"/>
                    </a:lnTo>
                    <a:lnTo>
                      <a:pt x="1177281" y="343769"/>
                    </a:lnTo>
                    <a:lnTo>
                      <a:pt x="1175541" y="345809"/>
                    </a:lnTo>
                    <a:lnTo>
                      <a:pt x="1172316" y="346740"/>
                    </a:lnTo>
                    <a:lnTo>
                      <a:pt x="1168665" y="347260"/>
                    </a:lnTo>
                    <a:lnTo>
                      <a:pt x="1165630" y="348150"/>
                    </a:lnTo>
                    <a:lnTo>
                      <a:pt x="1174733" y="353891"/>
                    </a:lnTo>
                    <a:lnTo>
                      <a:pt x="1177894" y="355191"/>
                    </a:lnTo>
                    <a:lnTo>
                      <a:pt x="1179655" y="355409"/>
                    </a:lnTo>
                    <a:lnTo>
                      <a:pt x="1181059" y="355420"/>
                    </a:lnTo>
                    <a:lnTo>
                      <a:pt x="1182184" y="355860"/>
                    </a:lnTo>
                    <a:lnTo>
                      <a:pt x="1183100" y="357490"/>
                    </a:lnTo>
                    <a:lnTo>
                      <a:pt x="1183372" y="359563"/>
                    </a:lnTo>
                    <a:lnTo>
                      <a:pt x="1182888" y="361077"/>
                    </a:lnTo>
                    <a:lnTo>
                      <a:pt x="1181921" y="361489"/>
                    </a:lnTo>
                    <a:lnTo>
                      <a:pt x="1180704" y="360278"/>
                    </a:lnTo>
                    <a:lnTo>
                      <a:pt x="1179075" y="361354"/>
                    </a:lnTo>
                    <a:lnTo>
                      <a:pt x="1181639" y="367340"/>
                    </a:lnTo>
                    <a:lnTo>
                      <a:pt x="1182942" y="369039"/>
                    </a:lnTo>
                    <a:lnTo>
                      <a:pt x="1183623" y="367228"/>
                    </a:lnTo>
                    <a:lnTo>
                      <a:pt x="1184538" y="367167"/>
                    </a:lnTo>
                    <a:lnTo>
                      <a:pt x="1184882" y="367732"/>
                    </a:lnTo>
                    <a:lnTo>
                      <a:pt x="1185625" y="368239"/>
                    </a:lnTo>
                    <a:lnTo>
                      <a:pt x="1186232" y="368819"/>
                    </a:lnTo>
                    <a:lnTo>
                      <a:pt x="1186719" y="366201"/>
                    </a:lnTo>
                    <a:lnTo>
                      <a:pt x="1186030" y="361088"/>
                    </a:lnTo>
                    <a:lnTo>
                      <a:pt x="1186645" y="358997"/>
                    </a:lnTo>
                    <a:lnTo>
                      <a:pt x="1185877" y="357094"/>
                    </a:lnTo>
                    <a:lnTo>
                      <a:pt x="1187718" y="356950"/>
                    </a:lnTo>
                    <a:lnTo>
                      <a:pt x="1190487" y="357733"/>
                    </a:lnTo>
                    <a:lnTo>
                      <a:pt x="1192564" y="358603"/>
                    </a:lnTo>
                    <a:lnTo>
                      <a:pt x="1193260" y="359334"/>
                    </a:lnTo>
                    <a:lnTo>
                      <a:pt x="1195413" y="361062"/>
                    </a:lnTo>
                    <a:lnTo>
                      <a:pt x="1197667" y="362237"/>
                    </a:lnTo>
                    <a:lnTo>
                      <a:pt x="1198637" y="361290"/>
                    </a:lnTo>
                    <a:lnTo>
                      <a:pt x="1193909" y="354248"/>
                    </a:lnTo>
                    <a:lnTo>
                      <a:pt x="1192938" y="350792"/>
                    </a:lnTo>
                    <a:lnTo>
                      <a:pt x="1197169" y="349567"/>
                    </a:lnTo>
                    <a:lnTo>
                      <a:pt x="1197118" y="348614"/>
                    </a:lnTo>
                    <a:lnTo>
                      <a:pt x="1194399" y="347470"/>
                    </a:lnTo>
                    <a:lnTo>
                      <a:pt x="1191542" y="345621"/>
                    </a:lnTo>
                    <a:lnTo>
                      <a:pt x="1189062" y="343454"/>
                    </a:lnTo>
                    <a:lnTo>
                      <a:pt x="1187402" y="341326"/>
                    </a:lnTo>
                    <a:lnTo>
                      <a:pt x="1190151" y="341700"/>
                    </a:lnTo>
                    <a:lnTo>
                      <a:pt x="1195144" y="343775"/>
                    </a:lnTo>
                    <a:lnTo>
                      <a:pt x="1198156" y="344143"/>
                    </a:lnTo>
                    <a:lnTo>
                      <a:pt x="1200965" y="344116"/>
                    </a:lnTo>
                    <a:lnTo>
                      <a:pt x="1202275" y="344449"/>
                    </a:lnTo>
                    <a:lnTo>
                      <a:pt x="1202883" y="345218"/>
                    </a:lnTo>
                    <a:lnTo>
                      <a:pt x="1203429" y="346202"/>
                    </a:lnTo>
                    <a:lnTo>
                      <a:pt x="1204639" y="346143"/>
                    </a:lnTo>
                    <a:lnTo>
                      <a:pt x="1207197" y="345377"/>
                    </a:lnTo>
                    <a:lnTo>
                      <a:pt x="1212095" y="345886"/>
                    </a:lnTo>
                    <a:lnTo>
                      <a:pt x="1214427" y="346617"/>
                    </a:lnTo>
                    <a:lnTo>
                      <a:pt x="1217224" y="348504"/>
                    </a:lnTo>
                    <a:lnTo>
                      <a:pt x="1219660" y="349470"/>
                    </a:lnTo>
                    <a:lnTo>
                      <a:pt x="1220163" y="350215"/>
                    </a:lnTo>
                    <a:lnTo>
                      <a:pt x="1224168" y="359263"/>
                    </a:lnTo>
                    <a:lnTo>
                      <a:pt x="1225573" y="361042"/>
                    </a:lnTo>
                    <a:lnTo>
                      <a:pt x="1227183" y="361716"/>
                    </a:lnTo>
                    <a:lnTo>
                      <a:pt x="1236873" y="361976"/>
                    </a:lnTo>
                    <a:lnTo>
                      <a:pt x="1240830" y="362711"/>
                    </a:lnTo>
                    <a:lnTo>
                      <a:pt x="1242044" y="362361"/>
                    </a:lnTo>
                    <a:lnTo>
                      <a:pt x="1244769" y="356578"/>
                    </a:lnTo>
                    <a:lnTo>
                      <a:pt x="1247110" y="354708"/>
                    </a:lnTo>
                    <a:lnTo>
                      <a:pt x="1248864" y="354849"/>
                    </a:lnTo>
                    <a:lnTo>
                      <a:pt x="1252054" y="357399"/>
                    </a:lnTo>
                    <a:lnTo>
                      <a:pt x="1255157" y="358821"/>
                    </a:lnTo>
                    <a:lnTo>
                      <a:pt x="1258219" y="359449"/>
                    </a:lnTo>
                    <a:lnTo>
                      <a:pt x="1272972" y="359560"/>
                    </a:lnTo>
                    <a:lnTo>
                      <a:pt x="1276780" y="359157"/>
                    </a:lnTo>
                    <a:lnTo>
                      <a:pt x="1280028" y="357424"/>
                    </a:lnTo>
                    <a:lnTo>
                      <a:pt x="1280982" y="358331"/>
                    </a:lnTo>
                    <a:lnTo>
                      <a:pt x="1283879" y="357041"/>
                    </a:lnTo>
                    <a:lnTo>
                      <a:pt x="1289350" y="356129"/>
                    </a:lnTo>
                    <a:lnTo>
                      <a:pt x="1294686" y="356173"/>
                    </a:lnTo>
                    <a:lnTo>
                      <a:pt x="1297138" y="357788"/>
                    </a:lnTo>
                    <a:lnTo>
                      <a:pt x="1299221" y="360141"/>
                    </a:lnTo>
                    <a:lnTo>
                      <a:pt x="1303720" y="360836"/>
                    </a:lnTo>
                    <a:lnTo>
                      <a:pt x="1308543" y="359896"/>
                    </a:lnTo>
                    <a:lnTo>
                      <a:pt x="1311533" y="357366"/>
                    </a:lnTo>
                    <a:lnTo>
                      <a:pt x="1309044" y="357094"/>
                    </a:lnTo>
                    <a:lnTo>
                      <a:pt x="1303733" y="358189"/>
                    </a:lnTo>
                    <a:lnTo>
                      <a:pt x="1301761" y="357510"/>
                    </a:lnTo>
                    <a:lnTo>
                      <a:pt x="1299737" y="356162"/>
                    </a:lnTo>
                    <a:lnTo>
                      <a:pt x="1297465" y="355564"/>
                    </a:lnTo>
                    <a:lnTo>
                      <a:pt x="1292694" y="354887"/>
                    </a:lnTo>
                    <a:lnTo>
                      <a:pt x="1285584" y="351445"/>
                    </a:lnTo>
                    <a:lnTo>
                      <a:pt x="1272959" y="349920"/>
                    </a:lnTo>
                    <a:lnTo>
                      <a:pt x="1270114" y="350002"/>
                    </a:lnTo>
                    <a:lnTo>
                      <a:pt x="1261020" y="351838"/>
                    </a:lnTo>
                    <a:lnTo>
                      <a:pt x="1259380" y="353200"/>
                    </a:lnTo>
                    <a:lnTo>
                      <a:pt x="1258257" y="353575"/>
                    </a:lnTo>
                    <a:lnTo>
                      <a:pt x="1255745" y="351853"/>
                    </a:lnTo>
                    <a:lnTo>
                      <a:pt x="1255334" y="352110"/>
                    </a:lnTo>
                    <a:lnTo>
                      <a:pt x="1254933" y="352576"/>
                    </a:lnTo>
                    <a:lnTo>
                      <a:pt x="1254281" y="352869"/>
                    </a:lnTo>
                    <a:lnTo>
                      <a:pt x="1252317" y="353003"/>
                    </a:lnTo>
                    <a:lnTo>
                      <a:pt x="1250389" y="352820"/>
                    </a:lnTo>
                    <a:lnTo>
                      <a:pt x="1248881" y="351771"/>
                    </a:lnTo>
                    <a:lnTo>
                      <a:pt x="1247849" y="347961"/>
                    </a:lnTo>
                    <a:lnTo>
                      <a:pt x="1247212" y="347150"/>
                    </a:lnTo>
                    <a:lnTo>
                      <a:pt x="1246617" y="346568"/>
                    </a:lnTo>
                    <a:lnTo>
                      <a:pt x="1246321" y="345915"/>
                    </a:lnTo>
                    <a:lnTo>
                      <a:pt x="1246482" y="344298"/>
                    </a:lnTo>
                    <a:lnTo>
                      <a:pt x="1247527" y="341574"/>
                    </a:lnTo>
                    <a:lnTo>
                      <a:pt x="1247707" y="340135"/>
                    </a:lnTo>
                    <a:lnTo>
                      <a:pt x="1247062" y="338968"/>
                    </a:lnTo>
                    <a:lnTo>
                      <a:pt x="1245902" y="338232"/>
                    </a:lnTo>
                    <a:lnTo>
                      <a:pt x="1245276" y="337243"/>
                    </a:lnTo>
                    <a:lnTo>
                      <a:pt x="1246191" y="335337"/>
                    </a:lnTo>
                    <a:lnTo>
                      <a:pt x="1246766" y="333694"/>
                    </a:lnTo>
                    <a:lnTo>
                      <a:pt x="1246687" y="332123"/>
                    </a:lnTo>
                    <a:lnTo>
                      <a:pt x="1246959" y="330899"/>
                    </a:lnTo>
                    <a:lnTo>
                      <a:pt x="1249854" y="329939"/>
                    </a:lnTo>
                    <a:lnTo>
                      <a:pt x="1250716" y="328982"/>
                    </a:lnTo>
                    <a:lnTo>
                      <a:pt x="1251155" y="327442"/>
                    </a:lnTo>
                    <a:lnTo>
                      <a:pt x="1250845" y="318190"/>
                    </a:lnTo>
                    <a:lnTo>
                      <a:pt x="1251190" y="316593"/>
                    </a:lnTo>
                    <a:lnTo>
                      <a:pt x="1252242" y="315761"/>
                    </a:lnTo>
                    <a:lnTo>
                      <a:pt x="1253630" y="315779"/>
                    </a:lnTo>
                    <a:lnTo>
                      <a:pt x="1255112" y="316694"/>
                    </a:lnTo>
                    <a:lnTo>
                      <a:pt x="1256012" y="318317"/>
                    </a:lnTo>
                    <a:lnTo>
                      <a:pt x="1256134" y="320158"/>
                    </a:lnTo>
                    <a:lnTo>
                      <a:pt x="1256022" y="321971"/>
                    </a:lnTo>
                    <a:lnTo>
                      <a:pt x="1256308" y="323654"/>
                    </a:lnTo>
                    <a:lnTo>
                      <a:pt x="1256868" y="324333"/>
                    </a:lnTo>
                    <a:lnTo>
                      <a:pt x="1259851" y="326950"/>
                    </a:lnTo>
                    <a:lnTo>
                      <a:pt x="1261325" y="328927"/>
                    </a:lnTo>
                    <a:lnTo>
                      <a:pt x="1262610" y="331189"/>
                    </a:lnTo>
                    <a:lnTo>
                      <a:pt x="1263612" y="328354"/>
                    </a:lnTo>
                    <a:lnTo>
                      <a:pt x="1265570" y="324768"/>
                    </a:lnTo>
                    <a:lnTo>
                      <a:pt x="1268299" y="322258"/>
                    </a:lnTo>
                    <a:lnTo>
                      <a:pt x="1271619" y="322704"/>
                    </a:lnTo>
                    <a:lnTo>
                      <a:pt x="1270722" y="320071"/>
                    </a:lnTo>
                    <a:lnTo>
                      <a:pt x="1270205" y="311190"/>
                    </a:lnTo>
                    <a:lnTo>
                      <a:pt x="1269281" y="306575"/>
                    </a:lnTo>
                    <a:lnTo>
                      <a:pt x="1270127" y="305033"/>
                    </a:lnTo>
                    <a:lnTo>
                      <a:pt x="1273206" y="304833"/>
                    </a:lnTo>
                    <a:lnTo>
                      <a:pt x="1272053" y="302374"/>
                    </a:lnTo>
                    <a:lnTo>
                      <a:pt x="1271751" y="299705"/>
                    </a:lnTo>
                    <a:lnTo>
                      <a:pt x="1271937" y="294781"/>
                    </a:lnTo>
                    <a:lnTo>
                      <a:pt x="1273095" y="292548"/>
                    </a:lnTo>
                    <a:lnTo>
                      <a:pt x="1275812" y="290282"/>
                    </a:lnTo>
                    <a:lnTo>
                      <a:pt x="1278676" y="289572"/>
                    </a:lnTo>
                    <a:lnTo>
                      <a:pt x="1280302" y="291992"/>
                    </a:lnTo>
                    <a:lnTo>
                      <a:pt x="1281080" y="291944"/>
                    </a:lnTo>
                    <a:lnTo>
                      <a:pt x="1282210" y="288695"/>
                    </a:lnTo>
                    <a:lnTo>
                      <a:pt x="1282666" y="286149"/>
                    </a:lnTo>
                    <a:lnTo>
                      <a:pt x="1283749" y="284005"/>
                    </a:lnTo>
                    <a:lnTo>
                      <a:pt x="1286633" y="282004"/>
                    </a:lnTo>
                    <a:lnTo>
                      <a:pt x="1282140" y="280660"/>
                    </a:lnTo>
                    <a:lnTo>
                      <a:pt x="1279861" y="280494"/>
                    </a:lnTo>
                    <a:lnTo>
                      <a:pt x="1274015" y="281176"/>
                    </a:lnTo>
                    <a:lnTo>
                      <a:pt x="1272814" y="281712"/>
                    </a:lnTo>
                    <a:lnTo>
                      <a:pt x="1271363" y="282934"/>
                    </a:lnTo>
                    <a:lnTo>
                      <a:pt x="1268761" y="288416"/>
                    </a:lnTo>
                    <a:lnTo>
                      <a:pt x="1265425" y="292117"/>
                    </a:lnTo>
                    <a:lnTo>
                      <a:pt x="1260653" y="304695"/>
                    </a:lnTo>
                    <a:lnTo>
                      <a:pt x="1257259" y="308538"/>
                    </a:lnTo>
                    <a:lnTo>
                      <a:pt x="1256844" y="306916"/>
                    </a:lnTo>
                    <a:lnTo>
                      <a:pt x="1257151" y="305542"/>
                    </a:lnTo>
                    <a:lnTo>
                      <a:pt x="1257668" y="304103"/>
                    </a:lnTo>
                    <a:lnTo>
                      <a:pt x="1257803" y="302331"/>
                    </a:lnTo>
                    <a:lnTo>
                      <a:pt x="1257277" y="301104"/>
                    </a:lnTo>
                    <a:lnTo>
                      <a:pt x="1256352" y="300427"/>
                    </a:lnTo>
                    <a:lnTo>
                      <a:pt x="1255475" y="299495"/>
                    </a:lnTo>
                    <a:lnTo>
                      <a:pt x="1254518" y="295502"/>
                    </a:lnTo>
                    <a:lnTo>
                      <a:pt x="1251820" y="288868"/>
                    </a:lnTo>
                    <a:lnTo>
                      <a:pt x="1250228" y="286794"/>
                    </a:lnTo>
                    <a:lnTo>
                      <a:pt x="1250490" y="288416"/>
                    </a:lnTo>
                    <a:lnTo>
                      <a:pt x="1250407" y="289796"/>
                    </a:lnTo>
                    <a:lnTo>
                      <a:pt x="1249869" y="290596"/>
                    </a:lnTo>
                    <a:lnTo>
                      <a:pt x="1248708" y="290491"/>
                    </a:lnTo>
                    <a:lnTo>
                      <a:pt x="1248264" y="291337"/>
                    </a:lnTo>
                    <a:lnTo>
                      <a:pt x="1247776" y="291914"/>
                    </a:lnTo>
                    <a:lnTo>
                      <a:pt x="1246294" y="293288"/>
                    </a:lnTo>
                    <a:lnTo>
                      <a:pt x="1245211" y="284327"/>
                    </a:lnTo>
                    <a:lnTo>
                      <a:pt x="1244392" y="282321"/>
                    </a:lnTo>
                    <a:lnTo>
                      <a:pt x="1243179" y="280151"/>
                    </a:lnTo>
                    <a:lnTo>
                      <a:pt x="1242659" y="277223"/>
                    </a:lnTo>
                    <a:lnTo>
                      <a:pt x="1242769" y="274529"/>
                    </a:lnTo>
                    <a:lnTo>
                      <a:pt x="1243511" y="273118"/>
                    </a:lnTo>
                    <a:lnTo>
                      <a:pt x="1241825" y="269382"/>
                    </a:lnTo>
                    <a:lnTo>
                      <a:pt x="1241572" y="267970"/>
                    </a:lnTo>
                    <a:lnTo>
                      <a:pt x="1241634" y="266769"/>
                    </a:lnTo>
                    <a:lnTo>
                      <a:pt x="1242013" y="266431"/>
                    </a:lnTo>
                    <a:lnTo>
                      <a:pt x="1242610" y="266813"/>
                    </a:lnTo>
                    <a:lnTo>
                      <a:pt x="1243251" y="267864"/>
                    </a:lnTo>
                    <a:lnTo>
                      <a:pt x="1244100" y="267811"/>
                    </a:lnTo>
                    <a:lnTo>
                      <a:pt x="1243881" y="266250"/>
                    </a:lnTo>
                    <a:lnTo>
                      <a:pt x="1243938" y="264735"/>
                    </a:lnTo>
                    <a:lnTo>
                      <a:pt x="1244249" y="263424"/>
                    </a:lnTo>
                    <a:lnTo>
                      <a:pt x="1244770" y="262479"/>
                    </a:lnTo>
                    <a:lnTo>
                      <a:pt x="1246686" y="266767"/>
                    </a:lnTo>
                    <a:lnTo>
                      <a:pt x="1247579" y="263898"/>
                    </a:lnTo>
                    <a:lnTo>
                      <a:pt x="1247566" y="260540"/>
                    </a:lnTo>
                    <a:lnTo>
                      <a:pt x="1246334" y="258371"/>
                    </a:lnTo>
                    <a:lnTo>
                      <a:pt x="1243668" y="259042"/>
                    </a:lnTo>
                    <a:lnTo>
                      <a:pt x="1244169" y="252723"/>
                    </a:lnTo>
                    <a:lnTo>
                      <a:pt x="1243253" y="250189"/>
                    </a:lnTo>
                    <a:lnTo>
                      <a:pt x="1240615" y="248570"/>
                    </a:lnTo>
                    <a:lnTo>
                      <a:pt x="1242267" y="248109"/>
                    </a:lnTo>
                    <a:lnTo>
                      <a:pt x="1244305" y="248685"/>
                    </a:lnTo>
                    <a:lnTo>
                      <a:pt x="1245986" y="249430"/>
                    </a:lnTo>
                    <a:lnTo>
                      <a:pt x="1246691" y="249511"/>
                    </a:lnTo>
                    <a:lnTo>
                      <a:pt x="1247175" y="248820"/>
                    </a:lnTo>
                    <a:lnTo>
                      <a:pt x="1249479" y="247983"/>
                    </a:lnTo>
                    <a:lnTo>
                      <a:pt x="1249984" y="247511"/>
                    </a:lnTo>
                    <a:lnTo>
                      <a:pt x="1249793" y="243588"/>
                    </a:lnTo>
                    <a:lnTo>
                      <a:pt x="1252253" y="240538"/>
                    </a:lnTo>
                    <a:lnTo>
                      <a:pt x="1256144" y="240140"/>
                    </a:lnTo>
                    <a:lnTo>
                      <a:pt x="1260377" y="241589"/>
                    </a:lnTo>
                    <a:lnTo>
                      <a:pt x="1263948" y="244055"/>
                    </a:lnTo>
                    <a:lnTo>
                      <a:pt x="1265580" y="244647"/>
                    </a:lnTo>
                    <a:lnTo>
                      <a:pt x="1268069" y="244883"/>
                    </a:lnTo>
                    <a:lnTo>
                      <a:pt x="1270516" y="244681"/>
                    </a:lnTo>
                    <a:lnTo>
                      <a:pt x="1271976" y="244004"/>
                    </a:lnTo>
                    <a:lnTo>
                      <a:pt x="1271532" y="234693"/>
                    </a:lnTo>
                    <a:lnTo>
                      <a:pt x="1271671" y="233771"/>
                    </a:lnTo>
                    <a:lnTo>
                      <a:pt x="1272068" y="232918"/>
                    </a:lnTo>
                    <a:lnTo>
                      <a:pt x="1272737" y="232479"/>
                    </a:lnTo>
                    <a:lnTo>
                      <a:pt x="1273575" y="232806"/>
                    </a:lnTo>
                    <a:lnTo>
                      <a:pt x="1273958" y="233810"/>
                    </a:lnTo>
                    <a:lnTo>
                      <a:pt x="1273258" y="236371"/>
                    </a:lnTo>
                    <a:lnTo>
                      <a:pt x="1273384" y="237749"/>
                    </a:lnTo>
                    <a:lnTo>
                      <a:pt x="1274814" y="239624"/>
                    </a:lnTo>
                    <a:lnTo>
                      <a:pt x="1276664" y="240298"/>
                    </a:lnTo>
                    <a:lnTo>
                      <a:pt x="1278377" y="239607"/>
                    </a:lnTo>
                    <a:lnTo>
                      <a:pt x="1279409" y="237383"/>
                    </a:lnTo>
                    <a:lnTo>
                      <a:pt x="1276972" y="235663"/>
                    </a:lnTo>
                    <a:lnTo>
                      <a:pt x="1276792" y="232526"/>
                    </a:lnTo>
                    <a:lnTo>
                      <a:pt x="1277982" y="229118"/>
                    </a:lnTo>
                    <a:lnTo>
                      <a:pt x="1279684" y="226644"/>
                    </a:lnTo>
                    <a:lnTo>
                      <a:pt x="1283315" y="224788"/>
                    </a:lnTo>
                    <a:lnTo>
                      <a:pt x="1283901" y="224270"/>
                    </a:lnTo>
                    <a:lnTo>
                      <a:pt x="1283264" y="223029"/>
                    </a:lnTo>
                    <a:lnTo>
                      <a:pt x="1280820" y="222924"/>
                    </a:lnTo>
                    <a:lnTo>
                      <a:pt x="1280348" y="221316"/>
                    </a:lnTo>
                    <a:lnTo>
                      <a:pt x="1277420" y="223665"/>
                    </a:lnTo>
                    <a:lnTo>
                      <a:pt x="1276027" y="224075"/>
                    </a:lnTo>
                    <a:lnTo>
                      <a:pt x="1275212" y="222508"/>
                    </a:lnTo>
                    <a:lnTo>
                      <a:pt x="1275523" y="220507"/>
                    </a:lnTo>
                    <a:lnTo>
                      <a:pt x="1276779" y="220000"/>
                    </a:lnTo>
                    <a:lnTo>
                      <a:pt x="1278266" y="219837"/>
                    </a:lnTo>
                    <a:lnTo>
                      <a:pt x="1279316" y="218819"/>
                    </a:lnTo>
                    <a:lnTo>
                      <a:pt x="1279218" y="216937"/>
                    </a:lnTo>
                    <a:lnTo>
                      <a:pt x="1277814" y="216497"/>
                    </a:lnTo>
                    <a:lnTo>
                      <a:pt x="1276071" y="216602"/>
                    </a:lnTo>
                    <a:lnTo>
                      <a:pt x="1274921" y="216357"/>
                    </a:lnTo>
                    <a:lnTo>
                      <a:pt x="1274446" y="215337"/>
                    </a:lnTo>
                    <a:lnTo>
                      <a:pt x="1274367" y="214104"/>
                    </a:lnTo>
                    <a:lnTo>
                      <a:pt x="1274670" y="211022"/>
                    </a:lnTo>
                    <a:lnTo>
                      <a:pt x="1277053" y="212200"/>
                    </a:lnTo>
                    <a:lnTo>
                      <a:pt x="1277786" y="212428"/>
                    </a:lnTo>
                    <a:lnTo>
                      <a:pt x="1279024" y="212605"/>
                    </a:lnTo>
                    <a:lnTo>
                      <a:pt x="1278764" y="212264"/>
                    </a:lnTo>
                    <a:lnTo>
                      <a:pt x="1278977" y="211622"/>
                    </a:lnTo>
                    <a:lnTo>
                      <a:pt x="1279528" y="211001"/>
                    </a:lnTo>
                    <a:lnTo>
                      <a:pt x="1280276" y="210683"/>
                    </a:lnTo>
                    <a:lnTo>
                      <a:pt x="1280669" y="211058"/>
                    </a:lnTo>
                    <a:lnTo>
                      <a:pt x="1280923" y="212994"/>
                    </a:lnTo>
                    <a:lnTo>
                      <a:pt x="1281273" y="213739"/>
                    </a:lnTo>
                    <a:lnTo>
                      <a:pt x="1281876" y="213797"/>
                    </a:lnTo>
                    <a:lnTo>
                      <a:pt x="1286446" y="214802"/>
                    </a:lnTo>
                    <a:lnTo>
                      <a:pt x="1287096" y="215655"/>
                    </a:lnTo>
                    <a:lnTo>
                      <a:pt x="1286368" y="217712"/>
                    </a:lnTo>
                    <a:lnTo>
                      <a:pt x="1284604" y="221060"/>
                    </a:lnTo>
                    <a:lnTo>
                      <a:pt x="1285409" y="221326"/>
                    </a:lnTo>
                    <a:lnTo>
                      <a:pt x="1289736" y="216692"/>
                    </a:lnTo>
                    <a:lnTo>
                      <a:pt x="1291625" y="215352"/>
                    </a:lnTo>
                    <a:lnTo>
                      <a:pt x="1292405" y="215725"/>
                    </a:lnTo>
                    <a:lnTo>
                      <a:pt x="1293943" y="217522"/>
                    </a:lnTo>
                    <a:lnTo>
                      <a:pt x="1295158" y="217869"/>
                    </a:lnTo>
                    <a:lnTo>
                      <a:pt x="1296464" y="218431"/>
                    </a:lnTo>
                    <a:lnTo>
                      <a:pt x="1296453" y="219942"/>
                    </a:lnTo>
                    <a:lnTo>
                      <a:pt x="1295764" y="221735"/>
                    </a:lnTo>
                    <a:lnTo>
                      <a:pt x="1295007" y="223165"/>
                    </a:lnTo>
                    <a:lnTo>
                      <a:pt x="1297665" y="222839"/>
                    </a:lnTo>
                    <a:lnTo>
                      <a:pt x="1300858" y="221999"/>
                    </a:lnTo>
                    <a:lnTo>
                      <a:pt x="1302618" y="221832"/>
                    </a:lnTo>
                    <a:lnTo>
                      <a:pt x="1305390" y="222235"/>
                    </a:lnTo>
                    <a:lnTo>
                      <a:pt x="1307300" y="223328"/>
                    </a:lnTo>
                    <a:lnTo>
                      <a:pt x="1310595" y="226722"/>
                    </a:lnTo>
                    <a:lnTo>
                      <a:pt x="1311152" y="227570"/>
                    </a:lnTo>
                    <a:lnTo>
                      <a:pt x="1311494" y="228368"/>
                    </a:lnTo>
                    <a:lnTo>
                      <a:pt x="1312190" y="228946"/>
                    </a:lnTo>
                    <a:lnTo>
                      <a:pt x="1314541" y="229249"/>
                    </a:lnTo>
                    <a:lnTo>
                      <a:pt x="1315453" y="229657"/>
                    </a:lnTo>
                    <a:lnTo>
                      <a:pt x="1316251" y="230198"/>
                    </a:lnTo>
                    <a:lnTo>
                      <a:pt x="1316740" y="230673"/>
                    </a:lnTo>
                    <a:lnTo>
                      <a:pt x="1316811" y="232704"/>
                    </a:lnTo>
                    <a:lnTo>
                      <a:pt x="1314888" y="236823"/>
                    </a:lnTo>
                    <a:lnTo>
                      <a:pt x="1315372" y="237886"/>
                    </a:lnTo>
                    <a:lnTo>
                      <a:pt x="1316864" y="237861"/>
                    </a:lnTo>
                    <a:lnTo>
                      <a:pt x="1317958" y="237126"/>
                    </a:lnTo>
                    <a:lnTo>
                      <a:pt x="1318893" y="236243"/>
                    </a:lnTo>
                    <a:lnTo>
                      <a:pt x="1319998" y="235769"/>
                    </a:lnTo>
                    <a:lnTo>
                      <a:pt x="1321264" y="236136"/>
                    </a:lnTo>
                    <a:lnTo>
                      <a:pt x="1321250" y="237176"/>
                    </a:lnTo>
                    <a:lnTo>
                      <a:pt x="1320971" y="238388"/>
                    </a:lnTo>
                    <a:lnTo>
                      <a:pt x="1321407" y="239275"/>
                    </a:lnTo>
                    <a:lnTo>
                      <a:pt x="1324213" y="240024"/>
                    </a:lnTo>
                    <a:lnTo>
                      <a:pt x="1324657" y="238394"/>
                    </a:lnTo>
                    <a:lnTo>
                      <a:pt x="1324489" y="235802"/>
                    </a:lnTo>
                    <a:lnTo>
                      <a:pt x="1325409" y="233693"/>
                    </a:lnTo>
                    <a:lnTo>
                      <a:pt x="1328539" y="234173"/>
                    </a:lnTo>
                    <a:lnTo>
                      <a:pt x="1337713" y="240138"/>
                    </a:lnTo>
                    <a:lnTo>
                      <a:pt x="1341179" y="241576"/>
                    </a:lnTo>
                    <a:lnTo>
                      <a:pt x="1339490" y="239680"/>
                    </a:lnTo>
                    <a:lnTo>
                      <a:pt x="1334310" y="236033"/>
                    </a:lnTo>
                    <a:lnTo>
                      <a:pt x="1333190" y="234597"/>
                    </a:lnTo>
                    <a:lnTo>
                      <a:pt x="1326578" y="229661"/>
                    </a:lnTo>
                    <a:lnTo>
                      <a:pt x="1326633" y="228190"/>
                    </a:lnTo>
                    <a:lnTo>
                      <a:pt x="1328291" y="220333"/>
                    </a:lnTo>
                    <a:lnTo>
                      <a:pt x="1329394" y="219084"/>
                    </a:lnTo>
                    <a:lnTo>
                      <a:pt x="1331107" y="217853"/>
                    </a:lnTo>
                    <a:lnTo>
                      <a:pt x="1333085" y="216848"/>
                    </a:lnTo>
                    <a:lnTo>
                      <a:pt x="1334943" y="216343"/>
                    </a:lnTo>
                    <a:lnTo>
                      <a:pt x="1334907" y="215548"/>
                    </a:lnTo>
                    <a:lnTo>
                      <a:pt x="1332833" y="215751"/>
                    </a:lnTo>
                    <a:lnTo>
                      <a:pt x="1331161" y="215197"/>
                    </a:lnTo>
                    <a:lnTo>
                      <a:pt x="1329806" y="213995"/>
                    </a:lnTo>
                    <a:lnTo>
                      <a:pt x="1328785" y="212314"/>
                    </a:lnTo>
                    <a:lnTo>
                      <a:pt x="1328160" y="214908"/>
                    </a:lnTo>
                    <a:lnTo>
                      <a:pt x="1325966" y="214951"/>
                    </a:lnTo>
                    <a:lnTo>
                      <a:pt x="1323366" y="213654"/>
                    </a:lnTo>
                    <a:lnTo>
                      <a:pt x="1321493" y="212242"/>
                    </a:lnTo>
                    <a:lnTo>
                      <a:pt x="1320078" y="212649"/>
                    </a:lnTo>
                    <a:lnTo>
                      <a:pt x="1314980" y="216585"/>
                    </a:lnTo>
                    <a:lnTo>
                      <a:pt x="1310948" y="218216"/>
                    </a:lnTo>
                    <a:lnTo>
                      <a:pt x="1308220" y="220327"/>
                    </a:lnTo>
                    <a:lnTo>
                      <a:pt x="1306840" y="220618"/>
                    </a:lnTo>
                    <a:lnTo>
                      <a:pt x="1305413" y="219852"/>
                    </a:lnTo>
                    <a:lnTo>
                      <a:pt x="1304730" y="218497"/>
                    </a:lnTo>
                    <a:lnTo>
                      <a:pt x="1304038" y="215581"/>
                    </a:lnTo>
                    <a:lnTo>
                      <a:pt x="1303610" y="215333"/>
                    </a:lnTo>
                    <a:lnTo>
                      <a:pt x="1303057" y="215460"/>
                    </a:lnTo>
                    <a:lnTo>
                      <a:pt x="1302542" y="215333"/>
                    </a:lnTo>
                    <a:lnTo>
                      <a:pt x="1302272" y="214300"/>
                    </a:lnTo>
                    <a:lnTo>
                      <a:pt x="1302354" y="213236"/>
                    </a:lnTo>
                    <a:lnTo>
                      <a:pt x="1302690" y="212577"/>
                    </a:lnTo>
                    <a:lnTo>
                      <a:pt x="1303834" y="211125"/>
                    </a:lnTo>
                    <a:lnTo>
                      <a:pt x="1305019" y="210153"/>
                    </a:lnTo>
                    <a:lnTo>
                      <a:pt x="1306451" y="209460"/>
                    </a:lnTo>
                    <a:lnTo>
                      <a:pt x="1307157" y="208664"/>
                    </a:lnTo>
                    <a:lnTo>
                      <a:pt x="1306238" y="207459"/>
                    </a:lnTo>
                    <a:lnTo>
                      <a:pt x="1307052" y="206362"/>
                    </a:lnTo>
                    <a:lnTo>
                      <a:pt x="1308454" y="205420"/>
                    </a:lnTo>
                    <a:lnTo>
                      <a:pt x="1309887" y="204738"/>
                    </a:lnTo>
                    <a:lnTo>
                      <a:pt x="1312059" y="203982"/>
                    </a:lnTo>
                    <a:lnTo>
                      <a:pt x="1312647" y="203266"/>
                    </a:lnTo>
                    <a:lnTo>
                      <a:pt x="1313428" y="203221"/>
                    </a:lnTo>
                    <a:lnTo>
                      <a:pt x="1315132" y="204694"/>
                    </a:lnTo>
                    <a:lnTo>
                      <a:pt x="1317209" y="204741"/>
                    </a:lnTo>
                    <a:lnTo>
                      <a:pt x="1319501" y="202343"/>
                    </a:lnTo>
                    <a:lnTo>
                      <a:pt x="1322965" y="196805"/>
                    </a:lnTo>
                    <a:lnTo>
                      <a:pt x="1321857" y="196365"/>
                    </a:lnTo>
                    <a:lnTo>
                      <a:pt x="1319127" y="195831"/>
                    </a:lnTo>
                    <a:lnTo>
                      <a:pt x="1317701" y="195348"/>
                    </a:lnTo>
                    <a:lnTo>
                      <a:pt x="1316873" y="199119"/>
                    </a:lnTo>
                    <a:lnTo>
                      <a:pt x="1316617" y="199721"/>
                    </a:lnTo>
                    <a:lnTo>
                      <a:pt x="1315374" y="199709"/>
                    </a:lnTo>
                    <a:lnTo>
                      <a:pt x="1314445" y="199386"/>
                    </a:lnTo>
                    <a:lnTo>
                      <a:pt x="1313831" y="198656"/>
                    </a:lnTo>
                    <a:lnTo>
                      <a:pt x="1313528" y="197352"/>
                    </a:lnTo>
                    <a:lnTo>
                      <a:pt x="1312831" y="198138"/>
                    </a:lnTo>
                    <a:lnTo>
                      <a:pt x="1311659" y="200555"/>
                    </a:lnTo>
                    <a:lnTo>
                      <a:pt x="1311560" y="201064"/>
                    </a:lnTo>
                    <a:lnTo>
                      <a:pt x="1310606" y="201330"/>
                    </a:lnTo>
                    <a:lnTo>
                      <a:pt x="1307802" y="202962"/>
                    </a:lnTo>
                    <a:lnTo>
                      <a:pt x="1302448" y="207976"/>
                    </a:lnTo>
                    <a:lnTo>
                      <a:pt x="1300352" y="209484"/>
                    </a:lnTo>
                    <a:lnTo>
                      <a:pt x="1300284" y="207349"/>
                    </a:lnTo>
                    <a:lnTo>
                      <a:pt x="1300517" y="206664"/>
                    </a:lnTo>
                    <a:lnTo>
                      <a:pt x="1301046" y="206003"/>
                    </a:lnTo>
                    <a:lnTo>
                      <a:pt x="1300150" y="205091"/>
                    </a:lnTo>
                    <a:lnTo>
                      <a:pt x="1299379" y="206899"/>
                    </a:lnTo>
                    <a:lnTo>
                      <a:pt x="1298527" y="206949"/>
                    </a:lnTo>
                    <a:lnTo>
                      <a:pt x="1298678" y="205598"/>
                    </a:lnTo>
                    <a:lnTo>
                      <a:pt x="1298412" y="202908"/>
                    </a:lnTo>
                    <a:lnTo>
                      <a:pt x="1298321" y="202473"/>
                    </a:lnTo>
                    <a:lnTo>
                      <a:pt x="1298725" y="201306"/>
                    </a:lnTo>
                    <a:lnTo>
                      <a:pt x="1299690" y="199728"/>
                    </a:lnTo>
                    <a:lnTo>
                      <a:pt x="1299853" y="198627"/>
                    </a:lnTo>
                    <a:lnTo>
                      <a:pt x="1298791" y="198292"/>
                    </a:lnTo>
                    <a:lnTo>
                      <a:pt x="1296767" y="198978"/>
                    </a:lnTo>
                    <a:lnTo>
                      <a:pt x="1295403" y="198734"/>
                    </a:lnTo>
                    <a:lnTo>
                      <a:pt x="1296228" y="195654"/>
                    </a:lnTo>
                    <a:lnTo>
                      <a:pt x="1296422" y="195684"/>
                    </a:lnTo>
                    <a:lnTo>
                      <a:pt x="1297966" y="194743"/>
                    </a:lnTo>
                    <a:lnTo>
                      <a:pt x="1298178" y="194259"/>
                    </a:lnTo>
                    <a:lnTo>
                      <a:pt x="1298410" y="192651"/>
                    </a:lnTo>
                    <a:lnTo>
                      <a:pt x="1298698" y="192057"/>
                    </a:lnTo>
                    <a:lnTo>
                      <a:pt x="1299733" y="191335"/>
                    </a:lnTo>
                    <a:lnTo>
                      <a:pt x="1301209" y="190661"/>
                    </a:lnTo>
                    <a:lnTo>
                      <a:pt x="1302814" y="190147"/>
                    </a:lnTo>
                    <a:lnTo>
                      <a:pt x="1304186" y="189909"/>
                    </a:lnTo>
                    <a:lnTo>
                      <a:pt x="1305356" y="190123"/>
                    </a:lnTo>
                    <a:lnTo>
                      <a:pt x="1307118" y="191278"/>
                    </a:lnTo>
                    <a:lnTo>
                      <a:pt x="1309860" y="191589"/>
                    </a:lnTo>
                    <a:lnTo>
                      <a:pt x="1310816" y="192048"/>
                    </a:lnTo>
                    <a:lnTo>
                      <a:pt x="1312517" y="193888"/>
                    </a:lnTo>
                    <a:lnTo>
                      <a:pt x="1315317" y="188954"/>
                    </a:lnTo>
                    <a:lnTo>
                      <a:pt x="1317230" y="187133"/>
                    </a:lnTo>
                    <a:lnTo>
                      <a:pt x="1318345" y="189082"/>
                    </a:lnTo>
                    <a:lnTo>
                      <a:pt x="1319046" y="187018"/>
                    </a:lnTo>
                    <a:lnTo>
                      <a:pt x="1319401" y="184040"/>
                    </a:lnTo>
                    <a:lnTo>
                      <a:pt x="1318825" y="181410"/>
                    </a:lnTo>
                    <a:lnTo>
                      <a:pt x="1316601" y="180376"/>
                    </a:lnTo>
                    <a:lnTo>
                      <a:pt x="1316837" y="179303"/>
                    </a:lnTo>
                    <a:lnTo>
                      <a:pt x="1316639" y="176924"/>
                    </a:lnTo>
                    <a:lnTo>
                      <a:pt x="1316033" y="174306"/>
                    </a:lnTo>
                    <a:lnTo>
                      <a:pt x="1314967" y="172544"/>
                    </a:lnTo>
                    <a:lnTo>
                      <a:pt x="1316632" y="172668"/>
                    </a:lnTo>
                    <a:lnTo>
                      <a:pt x="1317929" y="173190"/>
                    </a:lnTo>
                    <a:lnTo>
                      <a:pt x="1320275" y="174889"/>
                    </a:lnTo>
                    <a:lnTo>
                      <a:pt x="1321006" y="173672"/>
                    </a:lnTo>
                    <a:lnTo>
                      <a:pt x="1322393" y="172366"/>
                    </a:lnTo>
                    <a:lnTo>
                      <a:pt x="1323956" y="171783"/>
                    </a:lnTo>
                    <a:lnTo>
                      <a:pt x="1325221" y="172759"/>
                    </a:lnTo>
                    <a:lnTo>
                      <a:pt x="1325459" y="174884"/>
                    </a:lnTo>
                    <a:lnTo>
                      <a:pt x="1323086" y="177641"/>
                    </a:lnTo>
                    <a:lnTo>
                      <a:pt x="1322998" y="180005"/>
                    </a:lnTo>
                    <a:lnTo>
                      <a:pt x="1323883" y="179074"/>
                    </a:lnTo>
                    <a:lnTo>
                      <a:pt x="1324934" y="183490"/>
                    </a:lnTo>
                    <a:lnTo>
                      <a:pt x="1326317" y="182299"/>
                    </a:lnTo>
                    <a:lnTo>
                      <a:pt x="1327561" y="179376"/>
                    </a:lnTo>
                    <a:lnTo>
                      <a:pt x="1328991" y="178780"/>
                    </a:lnTo>
                    <a:lnTo>
                      <a:pt x="1329045" y="179092"/>
                    </a:lnTo>
                    <a:lnTo>
                      <a:pt x="1329706" y="179746"/>
                    </a:lnTo>
                    <a:lnTo>
                      <a:pt x="1330474" y="180320"/>
                    </a:lnTo>
                    <a:lnTo>
                      <a:pt x="1330775" y="180439"/>
                    </a:lnTo>
                    <a:lnTo>
                      <a:pt x="1331141" y="181802"/>
                    </a:lnTo>
                    <a:lnTo>
                      <a:pt x="1330818" y="182565"/>
                    </a:lnTo>
                    <a:lnTo>
                      <a:pt x="1330309" y="183265"/>
                    </a:lnTo>
                    <a:lnTo>
                      <a:pt x="1330097" y="184441"/>
                    </a:lnTo>
                    <a:lnTo>
                      <a:pt x="1332304" y="189253"/>
                    </a:lnTo>
                    <a:lnTo>
                      <a:pt x="1332494" y="190091"/>
                    </a:lnTo>
                    <a:lnTo>
                      <a:pt x="1333330" y="190809"/>
                    </a:lnTo>
                    <a:lnTo>
                      <a:pt x="1335225" y="194559"/>
                    </a:lnTo>
                    <a:lnTo>
                      <a:pt x="1336664" y="196018"/>
                    </a:lnTo>
                    <a:lnTo>
                      <a:pt x="1337410" y="195168"/>
                    </a:lnTo>
                    <a:lnTo>
                      <a:pt x="1336837" y="194404"/>
                    </a:lnTo>
                    <a:lnTo>
                      <a:pt x="1336669" y="193386"/>
                    </a:lnTo>
                    <a:lnTo>
                      <a:pt x="1336955" y="192259"/>
                    </a:lnTo>
                    <a:lnTo>
                      <a:pt x="1337606" y="191089"/>
                    </a:lnTo>
                    <a:lnTo>
                      <a:pt x="1337753" y="190033"/>
                    </a:lnTo>
                    <a:lnTo>
                      <a:pt x="1335298" y="183274"/>
                    </a:lnTo>
                    <a:lnTo>
                      <a:pt x="1333835" y="181051"/>
                    </a:lnTo>
                    <a:lnTo>
                      <a:pt x="1333465" y="178902"/>
                    </a:lnTo>
                    <a:lnTo>
                      <a:pt x="1335809" y="176629"/>
                    </a:lnTo>
                    <a:lnTo>
                      <a:pt x="1335895" y="179277"/>
                    </a:lnTo>
                    <a:lnTo>
                      <a:pt x="1336910" y="180834"/>
                    </a:lnTo>
                    <a:lnTo>
                      <a:pt x="1338600" y="181534"/>
                    </a:lnTo>
                    <a:lnTo>
                      <a:pt x="1340610" y="181640"/>
                    </a:lnTo>
                    <a:lnTo>
                      <a:pt x="1342345" y="182203"/>
                    </a:lnTo>
                    <a:lnTo>
                      <a:pt x="1343201" y="183381"/>
                    </a:lnTo>
                    <a:lnTo>
                      <a:pt x="1344197" y="184048"/>
                    </a:lnTo>
                    <a:lnTo>
                      <a:pt x="1346262" y="183082"/>
                    </a:lnTo>
                    <a:lnTo>
                      <a:pt x="1346736" y="184617"/>
                    </a:lnTo>
                    <a:lnTo>
                      <a:pt x="1347505" y="185455"/>
                    </a:lnTo>
                    <a:lnTo>
                      <a:pt x="1348341" y="185953"/>
                    </a:lnTo>
                    <a:lnTo>
                      <a:pt x="1350758" y="188175"/>
                    </a:lnTo>
                    <a:lnTo>
                      <a:pt x="1350912" y="188911"/>
                    </a:lnTo>
                    <a:lnTo>
                      <a:pt x="1350614" y="189767"/>
                    </a:lnTo>
                    <a:lnTo>
                      <a:pt x="1350020" y="190859"/>
                    </a:lnTo>
                    <a:lnTo>
                      <a:pt x="1351877" y="192358"/>
                    </a:lnTo>
                    <a:lnTo>
                      <a:pt x="1354744" y="193498"/>
                    </a:lnTo>
                    <a:lnTo>
                      <a:pt x="1357000" y="193644"/>
                    </a:lnTo>
                    <a:lnTo>
                      <a:pt x="1356975" y="192157"/>
                    </a:lnTo>
                    <a:lnTo>
                      <a:pt x="1360442" y="191356"/>
                    </a:lnTo>
                    <a:lnTo>
                      <a:pt x="1368348" y="192574"/>
                    </a:lnTo>
                    <a:lnTo>
                      <a:pt x="1369808" y="191026"/>
                    </a:lnTo>
                    <a:lnTo>
                      <a:pt x="1369530" y="188798"/>
                    </a:lnTo>
                    <a:lnTo>
                      <a:pt x="1368816" y="188271"/>
                    </a:lnTo>
                    <a:lnTo>
                      <a:pt x="1364962" y="189071"/>
                    </a:lnTo>
                    <a:lnTo>
                      <a:pt x="1363449" y="188662"/>
                    </a:lnTo>
                    <a:lnTo>
                      <a:pt x="1362362" y="187528"/>
                    </a:lnTo>
                    <a:lnTo>
                      <a:pt x="1361753" y="186125"/>
                    </a:lnTo>
                    <a:lnTo>
                      <a:pt x="1361708" y="184849"/>
                    </a:lnTo>
                    <a:lnTo>
                      <a:pt x="1362177" y="184634"/>
                    </a:lnTo>
                    <a:lnTo>
                      <a:pt x="1363055" y="184460"/>
                    </a:lnTo>
                    <a:lnTo>
                      <a:pt x="1363926" y="184118"/>
                    </a:lnTo>
                    <a:lnTo>
                      <a:pt x="1364293" y="183427"/>
                    </a:lnTo>
                    <a:lnTo>
                      <a:pt x="1363841" y="182362"/>
                    </a:lnTo>
                    <a:lnTo>
                      <a:pt x="1362925" y="182150"/>
                    </a:lnTo>
                    <a:lnTo>
                      <a:pt x="1362006" y="182065"/>
                    </a:lnTo>
                    <a:lnTo>
                      <a:pt x="1361561" y="181419"/>
                    </a:lnTo>
                    <a:lnTo>
                      <a:pt x="1361138" y="180363"/>
                    </a:lnTo>
                    <a:lnTo>
                      <a:pt x="1361484" y="179872"/>
                    </a:lnTo>
                    <a:lnTo>
                      <a:pt x="1362876" y="179585"/>
                    </a:lnTo>
                    <a:lnTo>
                      <a:pt x="1363894" y="179110"/>
                    </a:lnTo>
                    <a:lnTo>
                      <a:pt x="1365917" y="177132"/>
                    </a:lnTo>
                    <a:lnTo>
                      <a:pt x="1368999" y="175840"/>
                    </a:lnTo>
                    <a:lnTo>
                      <a:pt x="1368778" y="174480"/>
                    </a:lnTo>
                    <a:lnTo>
                      <a:pt x="1367237" y="173684"/>
                    </a:lnTo>
                    <a:lnTo>
                      <a:pt x="1363126" y="175421"/>
                    </a:lnTo>
                    <a:lnTo>
                      <a:pt x="1360962" y="174828"/>
                    </a:lnTo>
                    <a:lnTo>
                      <a:pt x="1359328" y="173053"/>
                    </a:lnTo>
                    <a:lnTo>
                      <a:pt x="1358346" y="173411"/>
                    </a:lnTo>
                    <a:lnTo>
                      <a:pt x="1356952" y="173678"/>
                    </a:lnTo>
                    <a:lnTo>
                      <a:pt x="1356273" y="173527"/>
                    </a:lnTo>
                    <a:lnTo>
                      <a:pt x="1355843" y="172283"/>
                    </a:lnTo>
                    <a:lnTo>
                      <a:pt x="1355170" y="172016"/>
                    </a:lnTo>
                    <a:lnTo>
                      <a:pt x="1354617" y="172183"/>
                    </a:lnTo>
                    <a:lnTo>
                      <a:pt x="1353897" y="172496"/>
                    </a:lnTo>
                    <a:lnTo>
                      <a:pt x="1353453" y="172835"/>
                    </a:lnTo>
                    <a:lnTo>
                      <a:pt x="1353582" y="172996"/>
                    </a:lnTo>
                    <a:lnTo>
                      <a:pt x="1352227" y="173197"/>
                    </a:lnTo>
                    <a:lnTo>
                      <a:pt x="1351102" y="173575"/>
                    </a:lnTo>
                    <a:lnTo>
                      <a:pt x="1350142" y="173503"/>
                    </a:lnTo>
                    <a:lnTo>
                      <a:pt x="1349216" y="172349"/>
                    </a:lnTo>
                    <a:lnTo>
                      <a:pt x="1349142" y="171337"/>
                    </a:lnTo>
                    <a:lnTo>
                      <a:pt x="1349594" y="170253"/>
                    </a:lnTo>
                    <a:lnTo>
                      <a:pt x="1350768" y="168677"/>
                    </a:lnTo>
                    <a:lnTo>
                      <a:pt x="1349289" y="168855"/>
                    </a:lnTo>
                    <a:lnTo>
                      <a:pt x="1347874" y="169584"/>
                    </a:lnTo>
                    <a:lnTo>
                      <a:pt x="1346850" y="170375"/>
                    </a:lnTo>
                    <a:lnTo>
                      <a:pt x="1346580" y="170737"/>
                    </a:lnTo>
                    <a:lnTo>
                      <a:pt x="1345236" y="170257"/>
                    </a:lnTo>
                    <a:lnTo>
                      <a:pt x="1344572" y="168585"/>
                    </a:lnTo>
                    <a:lnTo>
                      <a:pt x="1343448" y="168282"/>
                    </a:lnTo>
                    <a:lnTo>
                      <a:pt x="1342514" y="168586"/>
                    </a:lnTo>
                    <a:lnTo>
                      <a:pt x="1342108" y="169091"/>
                    </a:lnTo>
                    <a:lnTo>
                      <a:pt x="1341604" y="169434"/>
                    </a:lnTo>
                    <a:lnTo>
                      <a:pt x="1340446" y="169259"/>
                    </a:lnTo>
                    <a:lnTo>
                      <a:pt x="1339438" y="168813"/>
                    </a:lnTo>
                    <a:lnTo>
                      <a:pt x="1338119" y="168007"/>
                    </a:lnTo>
                    <a:lnTo>
                      <a:pt x="1337606" y="167218"/>
                    </a:lnTo>
                    <a:lnTo>
                      <a:pt x="1339104" y="166767"/>
                    </a:lnTo>
                    <a:lnTo>
                      <a:pt x="1340229" y="166158"/>
                    </a:lnTo>
                    <a:lnTo>
                      <a:pt x="1340763" y="164870"/>
                    </a:lnTo>
                    <a:lnTo>
                      <a:pt x="1341097" y="163624"/>
                    </a:lnTo>
                    <a:lnTo>
                      <a:pt x="1341539" y="163033"/>
                    </a:lnTo>
                    <a:lnTo>
                      <a:pt x="1342954" y="162765"/>
                    </a:lnTo>
                    <a:lnTo>
                      <a:pt x="1345097" y="161921"/>
                    </a:lnTo>
                    <a:lnTo>
                      <a:pt x="1346196" y="161890"/>
                    </a:lnTo>
                    <a:lnTo>
                      <a:pt x="1346564" y="162373"/>
                    </a:lnTo>
                    <a:lnTo>
                      <a:pt x="1346805" y="163250"/>
                    </a:lnTo>
                    <a:lnTo>
                      <a:pt x="1347513" y="164080"/>
                    </a:lnTo>
                    <a:lnTo>
                      <a:pt x="1349298" y="164358"/>
                    </a:lnTo>
                    <a:lnTo>
                      <a:pt x="1350833" y="164020"/>
                    </a:lnTo>
                    <a:lnTo>
                      <a:pt x="1351433" y="163295"/>
                    </a:lnTo>
                    <a:lnTo>
                      <a:pt x="1351283" y="162182"/>
                    </a:lnTo>
                    <a:lnTo>
                      <a:pt x="1350427" y="160773"/>
                    </a:lnTo>
                    <a:lnTo>
                      <a:pt x="1353026" y="159380"/>
                    </a:lnTo>
                    <a:lnTo>
                      <a:pt x="1351531" y="157315"/>
                    </a:lnTo>
                    <a:lnTo>
                      <a:pt x="1347713" y="155967"/>
                    </a:lnTo>
                    <a:lnTo>
                      <a:pt x="1343406" y="156765"/>
                    </a:lnTo>
                    <a:lnTo>
                      <a:pt x="1342699" y="155474"/>
                    </a:lnTo>
                    <a:lnTo>
                      <a:pt x="1339476" y="154964"/>
                    </a:lnTo>
                    <a:lnTo>
                      <a:pt x="1338066" y="153482"/>
                    </a:lnTo>
                    <a:lnTo>
                      <a:pt x="1337433" y="146653"/>
                    </a:lnTo>
                    <a:lnTo>
                      <a:pt x="1336476" y="145743"/>
                    </a:lnTo>
                    <a:lnTo>
                      <a:pt x="1334846" y="146464"/>
                    </a:lnTo>
                    <a:lnTo>
                      <a:pt x="1333950" y="146725"/>
                    </a:lnTo>
                    <a:lnTo>
                      <a:pt x="1333555" y="146307"/>
                    </a:lnTo>
                    <a:lnTo>
                      <a:pt x="1333121" y="144770"/>
                    </a:lnTo>
                    <a:lnTo>
                      <a:pt x="1332258" y="144410"/>
                    </a:lnTo>
                    <a:lnTo>
                      <a:pt x="1331405" y="144480"/>
                    </a:lnTo>
                    <a:lnTo>
                      <a:pt x="1330904" y="144204"/>
                    </a:lnTo>
                    <a:lnTo>
                      <a:pt x="1330599" y="141444"/>
                    </a:lnTo>
                    <a:lnTo>
                      <a:pt x="1331595" y="140423"/>
                    </a:lnTo>
                    <a:lnTo>
                      <a:pt x="1333133" y="140367"/>
                    </a:lnTo>
                    <a:lnTo>
                      <a:pt x="1334626" y="140482"/>
                    </a:lnTo>
                    <a:lnTo>
                      <a:pt x="1335740" y="140062"/>
                    </a:lnTo>
                    <a:lnTo>
                      <a:pt x="1335673" y="139227"/>
                    </a:lnTo>
                    <a:lnTo>
                      <a:pt x="1335223" y="138236"/>
                    </a:lnTo>
                    <a:lnTo>
                      <a:pt x="1335254" y="137323"/>
                    </a:lnTo>
                    <a:lnTo>
                      <a:pt x="1336099" y="136352"/>
                    </a:lnTo>
                    <a:lnTo>
                      <a:pt x="1336554" y="136264"/>
                    </a:lnTo>
                    <a:lnTo>
                      <a:pt x="1336995" y="136553"/>
                    </a:lnTo>
                    <a:lnTo>
                      <a:pt x="1337797" y="136707"/>
                    </a:lnTo>
                    <a:lnTo>
                      <a:pt x="1339834" y="136403"/>
                    </a:lnTo>
                    <a:lnTo>
                      <a:pt x="1338485" y="134436"/>
                    </a:lnTo>
                    <a:lnTo>
                      <a:pt x="1338839" y="132247"/>
                    </a:lnTo>
                    <a:lnTo>
                      <a:pt x="1340423" y="131602"/>
                    </a:lnTo>
                    <a:lnTo>
                      <a:pt x="1344890" y="132524"/>
                    </a:lnTo>
                    <a:lnTo>
                      <a:pt x="1345778" y="132296"/>
                    </a:lnTo>
                    <a:lnTo>
                      <a:pt x="1346046" y="129986"/>
                    </a:lnTo>
                    <a:lnTo>
                      <a:pt x="1347068" y="129552"/>
                    </a:lnTo>
                    <a:lnTo>
                      <a:pt x="1348667" y="129232"/>
                    </a:lnTo>
                    <a:lnTo>
                      <a:pt x="1350705" y="127274"/>
                    </a:lnTo>
                    <a:lnTo>
                      <a:pt x="1348215" y="126784"/>
                    </a:lnTo>
                    <a:lnTo>
                      <a:pt x="1345289" y="127325"/>
                    </a:lnTo>
                    <a:lnTo>
                      <a:pt x="1342901" y="127302"/>
                    </a:lnTo>
                    <a:lnTo>
                      <a:pt x="1342042" y="125118"/>
                    </a:lnTo>
                    <a:lnTo>
                      <a:pt x="1343275" y="122471"/>
                    </a:lnTo>
                    <a:lnTo>
                      <a:pt x="1345953" y="119932"/>
                    </a:lnTo>
                    <a:lnTo>
                      <a:pt x="1348986" y="118547"/>
                    </a:lnTo>
                    <a:lnTo>
                      <a:pt x="1351285" y="119320"/>
                    </a:lnTo>
                    <a:lnTo>
                      <a:pt x="1352059" y="119277"/>
                    </a:lnTo>
                    <a:lnTo>
                      <a:pt x="1352934" y="117280"/>
                    </a:lnTo>
                    <a:lnTo>
                      <a:pt x="1353708" y="116262"/>
                    </a:lnTo>
                    <a:lnTo>
                      <a:pt x="1354238" y="115290"/>
                    </a:lnTo>
                    <a:lnTo>
                      <a:pt x="1354509" y="111556"/>
                    </a:lnTo>
                    <a:lnTo>
                      <a:pt x="1354968" y="110095"/>
                    </a:lnTo>
                    <a:lnTo>
                      <a:pt x="1355769" y="109485"/>
                    </a:lnTo>
                    <a:lnTo>
                      <a:pt x="1356900" y="110145"/>
                    </a:lnTo>
                    <a:lnTo>
                      <a:pt x="1357105" y="118651"/>
                    </a:lnTo>
                    <a:lnTo>
                      <a:pt x="1356795" y="120251"/>
                    </a:lnTo>
                    <a:lnTo>
                      <a:pt x="1355747" y="123473"/>
                    </a:lnTo>
                    <a:lnTo>
                      <a:pt x="1357249" y="120833"/>
                    </a:lnTo>
                    <a:lnTo>
                      <a:pt x="1359436" y="118963"/>
                    </a:lnTo>
                    <a:lnTo>
                      <a:pt x="1361173" y="117075"/>
                    </a:lnTo>
                    <a:lnTo>
                      <a:pt x="1361366" y="114383"/>
                    </a:lnTo>
                    <a:lnTo>
                      <a:pt x="1363152" y="116086"/>
                    </a:lnTo>
                    <a:lnTo>
                      <a:pt x="1367791" y="125973"/>
                    </a:lnTo>
                    <a:lnTo>
                      <a:pt x="1368012" y="126852"/>
                    </a:lnTo>
                    <a:lnTo>
                      <a:pt x="1368153" y="126561"/>
                    </a:lnTo>
                    <a:lnTo>
                      <a:pt x="1368625" y="124440"/>
                    </a:lnTo>
                    <a:lnTo>
                      <a:pt x="1367818" y="121708"/>
                    </a:lnTo>
                    <a:lnTo>
                      <a:pt x="1368143" y="120464"/>
                    </a:lnTo>
                    <a:lnTo>
                      <a:pt x="1370271" y="120830"/>
                    </a:lnTo>
                    <a:lnTo>
                      <a:pt x="1370056" y="119354"/>
                    </a:lnTo>
                    <a:lnTo>
                      <a:pt x="1370211" y="117931"/>
                    </a:lnTo>
                    <a:lnTo>
                      <a:pt x="1370770" y="116643"/>
                    </a:lnTo>
                    <a:lnTo>
                      <a:pt x="1371767" y="115573"/>
                    </a:lnTo>
                    <a:lnTo>
                      <a:pt x="1370866" y="115014"/>
                    </a:lnTo>
                    <a:lnTo>
                      <a:pt x="1370424" y="114221"/>
                    </a:lnTo>
                    <a:lnTo>
                      <a:pt x="1370383" y="113218"/>
                    </a:lnTo>
                    <a:lnTo>
                      <a:pt x="1370762" y="112024"/>
                    </a:lnTo>
                    <a:lnTo>
                      <a:pt x="1374293" y="114471"/>
                    </a:lnTo>
                    <a:lnTo>
                      <a:pt x="1373331" y="110941"/>
                    </a:lnTo>
                    <a:lnTo>
                      <a:pt x="1373182" y="109085"/>
                    </a:lnTo>
                    <a:lnTo>
                      <a:pt x="1374003" y="107448"/>
                    </a:lnTo>
                    <a:lnTo>
                      <a:pt x="1374937" y="106831"/>
                    </a:lnTo>
                    <a:lnTo>
                      <a:pt x="1375933" y="106714"/>
                    </a:lnTo>
                    <a:lnTo>
                      <a:pt x="1376905" y="107007"/>
                    </a:lnTo>
                    <a:lnTo>
                      <a:pt x="1377872" y="107678"/>
                    </a:lnTo>
                    <a:lnTo>
                      <a:pt x="1378900" y="108094"/>
                    </a:lnTo>
                    <a:lnTo>
                      <a:pt x="1381156" y="107815"/>
                    </a:lnTo>
                    <a:lnTo>
                      <a:pt x="1381721" y="107910"/>
                    </a:lnTo>
                    <a:lnTo>
                      <a:pt x="1381858" y="110008"/>
                    </a:lnTo>
                    <a:lnTo>
                      <a:pt x="1380585" y="111826"/>
                    </a:lnTo>
                    <a:lnTo>
                      <a:pt x="1379082" y="113269"/>
                    </a:lnTo>
                    <a:lnTo>
                      <a:pt x="1378571" y="114239"/>
                    </a:lnTo>
                    <a:lnTo>
                      <a:pt x="1380080" y="115185"/>
                    </a:lnTo>
                    <a:lnTo>
                      <a:pt x="1382366" y="115145"/>
                    </a:lnTo>
                    <a:lnTo>
                      <a:pt x="1384648" y="114561"/>
                    </a:lnTo>
                    <a:lnTo>
                      <a:pt x="1386252" y="113826"/>
                    </a:lnTo>
                    <a:lnTo>
                      <a:pt x="1385544" y="112502"/>
                    </a:lnTo>
                    <a:lnTo>
                      <a:pt x="1385481" y="111447"/>
                    </a:lnTo>
                    <a:lnTo>
                      <a:pt x="1386072" y="109436"/>
                    </a:lnTo>
                    <a:lnTo>
                      <a:pt x="1386313" y="109339"/>
                    </a:lnTo>
                    <a:lnTo>
                      <a:pt x="1386883" y="109298"/>
                    </a:lnTo>
                    <a:lnTo>
                      <a:pt x="1387456" y="109068"/>
                    </a:lnTo>
                    <a:lnTo>
                      <a:pt x="1387829" y="108462"/>
                    </a:lnTo>
                    <a:lnTo>
                      <a:pt x="1387774" y="107857"/>
                    </a:lnTo>
                    <a:lnTo>
                      <a:pt x="1387080" y="107119"/>
                    </a:lnTo>
                    <a:lnTo>
                      <a:pt x="1386884" y="106313"/>
                    </a:lnTo>
                    <a:lnTo>
                      <a:pt x="1387733" y="99313"/>
                    </a:lnTo>
                    <a:lnTo>
                      <a:pt x="1388774" y="96282"/>
                    </a:lnTo>
                    <a:lnTo>
                      <a:pt x="1389004" y="95139"/>
                    </a:lnTo>
                    <a:lnTo>
                      <a:pt x="1388090" y="93020"/>
                    </a:lnTo>
                    <a:lnTo>
                      <a:pt x="1386380" y="90901"/>
                    </a:lnTo>
                    <a:lnTo>
                      <a:pt x="1385132" y="88873"/>
                    </a:lnTo>
                    <a:lnTo>
                      <a:pt x="1385638" y="86982"/>
                    </a:lnTo>
                    <a:lnTo>
                      <a:pt x="1385462" y="85672"/>
                    </a:lnTo>
                    <a:lnTo>
                      <a:pt x="1384664" y="83369"/>
                    </a:lnTo>
                    <a:lnTo>
                      <a:pt x="1384374" y="80766"/>
                    </a:lnTo>
                    <a:lnTo>
                      <a:pt x="1385756" y="78535"/>
                    </a:lnTo>
                    <a:lnTo>
                      <a:pt x="1385724" y="77751"/>
                    </a:lnTo>
                    <a:lnTo>
                      <a:pt x="1384269" y="76646"/>
                    </a:lnTo>
                    <a:lnTo>
                      <a:pt x="1384238" y="75370"/>
                    </a:lnTo>
                    <a:lnTo>
                      <a:pt x="1385331" y="74568"/>
                    </a:lnTo>
                    <a:lnTo>
                      <a:pt x="1387328" y="74932"/>
                    </a:lnTo>
                    <a:lnTo>
                      <a:pt x="1386683" y="73124"/>
                    </a:lnTo>
                    <a:lnTo>
                      <a:pt x="1388205" y="72330"/>
                    </a:lnTo>
                    <a:lnTo>
                      <a:pt x="1390389" y="73219"/>
                    </a:lnTo>
                    <a:lnTo>
                      <a:pt x="1391664" y="76461"/>
                    </a:lnTo>
                    <a:lnTo>
                      <a:pt x="1392603" y="76411"/>
                    </a:lnTo>
                    <a:lnTo>
                      <a:pt x="1392567" y="75533"/>
                    </a:lnTo>
                    <a:lnTo>
                      <a:pt x="1393343" y="75492"/>
                    </a:lnTo>
                    <a:lnTo>
                      <a:pt x="1394322" y="77220"/>
                    </a:lnTo>
                    <a:lnTo>
                      <a:pt x="1397953" y="79039"/>
                    </a:lnTo>
                    <a:lnTo>
                      <a:pt x="1399634" y="80437"/>
                    </a:lnTo>
                    <a:lnTo>
                      <a:pt x="1399868" y="79398"/>
                    </a:lnTo>
                    <a:lnTo>
                      <a:pt x="1400334" y="78494"/>
                    </a:lnTo>
                    <a:lnTo>
                      <a:pt x="1401058" y="77692"/>
                    </a:lnTo>
                    <a:lnTo>
                      <a:pt x="1402069" y="76884"/>
                    </a:lnTo>
                    <a:lnTo>
                      <a:pt x="1402865" y="77628"/>
                    </a:lnTo>
                    <a:lnTo>
                      <a:pt x="1402082" y="78769"/>
                    </a:lnTo>
                    <a:lnTo>
                      <a:pt x="1400480" y="82152"/>
                    </a:lnTo>
                    <a:lnTo>
                      <a:pt x="1401361" y="83236"/>
                    </a:lnTo>
                    <a:lnTo>
                      <a:pt x="1401292" y="84580"/>
                    </a:lnTo>
                    <a:lnTo>
                      <a:pt x="1400401" y="85831"/>
                    </a:lnTo>
                    <a:lnTo>
                      <a:pt x="1398944" y="86714"/>
                    </a:lnTo>
                    <a:lnTo>
                      <a:pt x="1397637" y="86490"/>
                    </a:lnTo>
                    <a:lnTo>
                      <a:pt x="1396680" y="85557"/>
                    </a:lnTo>
                    <a:lnTo>
                      <a:pt x="1395555" y="85030"/>
                    </a:lnTo>
                    <a:lnTo>
                      <a:pt x="1393769" y="86109"/>
                    </a:lnTo>
                    <a:lnTo>
                      <a:pt x="1394504" y="87096"/>
                    </a:lnTo>
                    <a:lnTo>
                      <a:pt x="1394450" y="88042"/>
                    </a:lnTo>
                    <a:lnTo>
                      <a:pt x="1394085" y="88899"/>
                    </a:lnTo>
                    <a:lnTo>
                      <a:pt x="1393909" y="89599"/>
                    </a:lnTo>
                    <a:lnTo>
                      <a:pt x="1396241" y="102085"/>
                    </a:lnTo>
                    <a:lnTo>
                      <a:pt x="1397493" y="103988"/>
                    </a:lnTo>
                    <a:lnTo>
                      <a:pt x="1397960" y="108236"/>
                    </a:lnTo>
                    <a:lnTo>
                      <a:pt x="1392506" y="120279"/>
                    </a:lnTo>
                    <a:lnTo>
                      <a:pt x="1392790" y="124977"/>
                    </a:lnTo>
                    <a:lnTo>
                      <a:pt x="1394557" y="123281"/>
                    </a:lnTo>
                    <a:lnTo>
                      <a:pt x="1399414" y="107845"/>
                    </a:lnTo>
                    <a:lnTo>
                      <a:pt x="1400576" y="106495"/>
                    </a:lnTo>
                    <a:lnTo>
                      <a:pt x="1401076" y="103453"/>
                    </a:lnTo>
                    <a:lnTo>
                      <a:pt x="1401099" y="97660"/>
                    </a:lnTo>
                    <a:lnTo>
                      <a:pt x="1401828" y="94417"/>
                    </a:lnTo>
                    <a:lnTo>
                      <a:pt x="1403487" y="94015"/>
                    </a:lnTo>
                    <a:lnTo>
                      <a:pt x="1404567" y="95487"/>
                    </a:lnTo>
                    <a:lnTo>
                      <a:pt x="1403675" y="97964"/>
                    </a:lnTo>
                    <a:lnTo>
                      <a:pt x="1404989" y="98628"/>
                    </a:lnTo>
                    <a:lnTo>
                      <a:pt x="1405130" y="99877"/>
                    </a:lnTo>
                    <a:lnTo>
                      <a:pt x="1403885" y="103210"/>
                    </a:lnTo>
                    <a:lnTo>
                      <a:pt x="1408245" y="102133"/>
                    </a:lnTo>
                    <a:lnTo>
                      <a:pt x="1409966" y="101258"/>
                    </a:lnTo>
                    <a:lnTo>
                      <a:pt x="1410610" y="99747"/>
                    </a:lnTo>
                    <a:lnTo>
                      <a:pt x="1410963" y="98598"/>
                    </a:lnTo>
                    <a:lnTo>
                      <a:pt x="1411838" y="98249"/>
                    </a:lnTo>
                    <a:lnTo>
                      <a:pt x="1412741" y="98599"/>
                    </a:lnTo>
                    <a:lnTo>
                      <a:pt x="1413179" y="99613"/>
                    </a:lnTo>
                    <a:lnTo>
                      <a:pt x="1412962" y="100557"/>
                    </a:lnTo>
                    <a:lnTo>
                      <a:pt x="1412634" y="101055"/>
                    </a:lnTo>
                    <a:lnTo>
                      <a:pt x="1412851" y="101379"/>
                    </a:lnTo>
                    <a:lnTo>
                      <a:pt x="1414195" y="101791"/>
                    </a:lnTo>
                    <a:lnTo>
                      <a:pt x="1414979" y="101478"/>
                    </a:lnTo>
                    <a:lnTo>
                      <a:pt x="1415607" y="100555"/>
                    </a:lnTo>
                    <a:lnTo>
                      <a:pt x="1416340" y="99732"/>
                    </a:lnTo>
                    <a:lnTo>
                      <a:pt x="1417477" y="99798"/>
                    </a:lnTo>
                    <a:lnTo>
                      <a:pt x="1418448" y="100837"/>
                    </a:lnTo>
                    <a:lnTo>
                      <a:pt x="1418371" y="102014"/>
                    </a:lnTo>
                    <a:lnTo>
                      <a:pt x="1417552" y="102999"/>
                    </a:lnTo>
                    <a:lnTo>
                      <a:pt x="1416364" y="103438"/>
                    </a:lnTo>
                    <a:lnTo>
                      <a:pt x="1414485" y="104478"/>
                    </a:lnTo>
                    <a:lnTo>
                      <a:pt x="1416641" y="108890"/>
                    </a:lnTo>
                    <a:lnTo>
                      <a:pt x="1415328" y="110529"/>
                    </a:lnTo>
                    <a:lnTo>
                      <a:pt x="1415366" y="111491"/>
                    </a:lnTo>
                    <a:lnTo>
                      <a:pt x="1417301" y="112155"/>
                    </a:lnTo>
                    <a:lnTo>
                      <a:pt x="1417330" y="113148"/>
                    </a:lnTo>
                    <a:lnTo>
                      <a:pt x="1416613" y="114379"/>
                    </a:lnTo>
                    <a:lnTo>
                      <a:pt x="1416395" y="115815"/>
                    </a:lnTo>
                    <a:lnTo>
                      <a:pt x="1416972" y="117251"/>
                    </a:lnTo>
                    <a:lnTo>
                      <a:pt x="1417880" y="118524"/>
                    </a:lnTo>
                    <a:lnTo>
                      <a:pt x="1418930" y="119265"/>
                    </a:lnTo>
                    <a:lnTo>
                      <a:pt x="1420018" y="119146"/>
                    </a:lnTo>
                    <a:lnTo>
                      <a:pt x="1424276" y="122319"/>
                    </a:lnTo>
                    <a:lnTo>
                      <a:pt x="1426814" y="123801"/>
                    </a:lnTo>
                    <a:lnTo>
                      <a:pt x="1427896" y="123536"/>
                    </a:lnTo>
                    <a:lnTo>
                      <a:pt x="1428555" y="118234"/>
                    </a:lnTo>
                    <a:lnTo>
                      <a:pt x="1428283" y="117557"/>
                    </a:lnTo>
                    <a:lnTo>
                      <a:pt x="1427695" y="116844"/>
                    </a:lnTo>
                    <a:lnTo>
                      <a:pt x="1426343" y="115709"/>
                    </a:lnTo>
                    <a:lnTo>
                      <a:pt x="1425758" y="114859"/>
                    </a:lnTo>
                    <a:lnTo>
                      <a:pt x="1425956" y="114158"/>
                    </a:lnTo>
                    <a:lnTo>
                      <a:pt x="1426467" y="113660"/>
                    </a:lnTo>
                    <a:lnTo>
                      <a:pt x="1426714" y="113459"/>
                    </a:lnTo>
                    <a:lnTo>
                      <a:pt x="1427126" y="110673"/>
                    </a:lnTo>
                    <a:lnTo>
                      <a:pt x="1427578" y="109163"/>
                    </a:lnTo>
                    <a:lnTo>
                      <a:pt x="1428162" y="108190"/>
                    </a:lnTo>
                    <a:lnTo>
                      <a:pt x="1432499" y="108115"/>
                    </a:lnTo>
                    <a:lnTo>
                      <a:pt x="1433303" y="108315"/>
                    </a:lnTo>
                    <a:lnTo>
                      <a:pt x="1433592" y="108918"/>
                    </a:lnTo>
                    <a:lnTo>
                      <a:pt x="1435034" y="110834"/>
                    </a:lnTo>
                    <a:lnTo>
                      <a:pt x="1435601" y="111245"/>
                    </a:lnTo>
                    <a:lnTo>
                      <a:pt x="1437384" y="110610"/>
                    </a:lnTo>
                    <a:lnTo>
                      <a:pt x="1437517" y="109294"/>
                    </a:lnTo>
                    <a:lnTo>
                      <a:pt x="1437186" y="107855"/>
                    </a:lnTo>
                    <a:lnTo>
                      <a:pt x="1437602" y="106745"/>
                    </a:lnTo>
                    <a:lnTo>
                      <a:pt x="1438909" y="106491"/>
                    </a:lnTo>
                    <a:lnTo>
                      <a:pt x="1440897" y="107709"/>
                    </a:lnTo>
                    <a:lnTo>
                      <a:pt x="1441919" y="107490"/>
                    </a:lnTo>
                    <a:lnTo>
                      <a:pt x="1442665" y="106175"/>
                    </a:lnTo>
                    <a:lnTo>
                      <a:pt x="1442518" y="104737"/>
                    </a:lnTo>
                    <a:lnTo>
                      <a:pt x="1442011" y="103224"/>
                    </a:lnTo>
                    <a:lnTo>
                      <a:pt x="1441697" y="101700"/>
                    </a:lnTo>
                    <a:lnTo>
                      <a:pt x="1441245" y="100310"/>
                    </a:lnTo>
                    <a:lnTo>
                      <a:pt x="1439397" y="98487"/>
                    </a:lnTo>
                    <a:lnTo>
                      <a:pt x="1438958" y="97410"/>
                    </a:lnTo>
                    <a:lnTo>
                      <a:pt x="1438692" y="95528"/>
                    </a:lnTo>
                    <a:lnTo>
                      <a:pt x="1438115" y="94877"/>
                    </a:lnTo>
                    <a:lnTo>
                      <a:pt x="1437265" y="94553"/>
                    </a:lnTo>
                    <a:lnTo>
                      <a:pt x="1436238" y="93642"/>
                    </a:lnTo>
                    <a:lnTo>
                      <a:pt x="1435534" y="93133"/>
                    </a:lnTo>
                    <a:lnTo>
                      <a:pt x="1434721" y="92693"/>
                    </a:lnTo>
                    <a:lnTo>
                      <a:pt x="1434206" y="91819"/>
                    </a:lnTo>
                    <a:lnTo>
                      <a:pt x="1434386" y="90134"/>
                    </a:lnTo>
                    <a:lnTo>
                      <a:pt x="1435080" y="90371"/>
                    </a:lnTo>
                    <a:lnTo>
                      <a:pt x="1436809" y="89613"/>
                    </a:lnTo>
                    <a:lnTo>
                      <a:pt x="1438284" y="88649"/>
                    </a:lnTo>
                    <a:lnTo>
                      <a:pt x="1438174" y="88183"/>
                    </a:lnTo>
                    <a:lnTo>
                      <a:pt x="1438888" y="87865"/>
                    </a:lnTo>
                    <a:lnTo>
                      <a:pt x="1441116" y="86558"/>
                    </a:lnTo>
                    <a:lnTo>
                      <a:pt x="1444343" y="85673"/>
                    </a:lnTo>
                    <a:lnTo>
                      <a:pt x="1444750" y="84564"/>
                    </a:lnTo>
                    <a:lnTo>
                      <a:pt x="1444472" y="83154"/>
                    </a:lnTo>
                    <a:lnTo>
                      <a:pt x="1444366" y="81736"/>
                    </a:lnTo>
                    <a:lnTo>
                      <a:pt x="1444757" y="80722"/>
                    </a:lnTo>
                    <a:lnTo>
                      <a:pt x="1445785" y="79529"/>
                    </a:lnTo>
                    <a:lnTo>
                      <a:pt x="1445952" y="78526"/>
                    </a:lnTo>
                    <a:lnTo>
                      <a:pt x="1445646" y="77474"/>
                    </a:lnTo>
                    <a:lnTo>
                      <a:pt x="1444383" y="75433"/>
                    </a:lnTo>
                    <a:lnTo>
                      <a:pt x="1444082" y="74234"/>
                    </a:lnTo>
                    <a:lnTo>
                      <a:pt x="1443925" y="72546"/>
                    </a:lnTo>
                    <a:lnTo>
                      <a:pt x="1444050" y="70969"/>
                    </a:lnTo>
                    <a:lnTo>
                      <a:pt x="1445109" y="69765"/>
                    </a:lnTo>
                    <a:lnTo>
                      <a:pt x="1448885" y="69031"/>
                    </a:lnTo>
                    <a:lnTo>
                      <a:pt x="1449643" y="68784"/>
                    </a:lnTo>
                    <a:lnTo>
                      <a:pt x="1450694" y="68167"/>
                    </a:lnTo>
                    <a:lnTo>
                      <a:pt x="1453677" y="65328"/>
                    </a:lnTo>
                    <a:lnTo>
                      <a:pt x="1454114" y="65275"/>
                    </a:lnTo>
                    <a:lnTo>
                      <a:pt x="1454221" y="62915"/>
                    </a:lnTo>
                    <a:lnTo>
                      <a:pt x="1453570" y="60571"/>
                    </a:lnTo>
                    <a:lnTo>
                      <a:pt x="1453312" y="58595"/>
                    </a:lnTo>
                    <a:lnTo>
                      <a:pt x="1454677" y="57334"/>
                    </a:lnTo>
                    <a:lnTo>
                      <a:pt x="1452336" y="52458"/>
                    </a:lnTo>
                    <a:lnTo>
                      <a:pt x="1448830" y="50654"/>
                    </a:lnTo>
                    <a:lnTo>
                      <a:pt x="1436206" y="51120"/>
                    </a:lnTo>
                    <a:lnTo>
                      <a:pt x="1434396" y="50343"/>
                    </a:lnTo>
                    <a:lnTo>
                      <a:pt x="1433573" y="48343"/>
                    </a:lnTo>
                    <a:lnTo>
                      <a:pt x="1433238" y="47083"/>
                    </a:lnTo>
                    <a:lnTo>
                      <a:pt x="1432002" y="45251"/>
                    </a:lnTo>
                    <a:lnTo>
                      <a:pt x="1431690" y="44042"/>
                    </a:lnTo>
                    <a:lnTo>
                      <a:pt x="1431783" y="43012"/>
                    </a:lnTo>
                    <a:lnTo>
                      <a:pt x="1432366" y="41371"/>
                    </a:lnTo>
                    <a:lnTo>
                      <a:pt x="1432468" y="40015"/>
                    </a:lnTo>
                    <a:lnTo>
                      <a:pt x="1434036" y="41129"/>
                    </a:lnTo>
                    <a:lnTo>
                      <a:pt x="1436382" y="44402"/>
                    </a:lnTo>
                    <a:lnTo>
                      <a:pt x="1437728" y="45087"/>
                    </a:lnTo>
                    <a:lnTo>
                      <a:pt x="1439388" y="44564"/>
                    </a:lnTo>
                    <a:lnTo>
                      <a:pt x="1439501" y="43240"/>
                    </a:lnTo>
                    <a:lnTo>
                      <a:pt x="1439158" y="41467"/>
                    </a:lnTo>
                    <a:lnTo>
                      <a:pt x="1439336" y="39669"/>
                    </a:lnTo>
                    <a:lnTo>
                      <a:pt x="1440869" y="38775"/>
                    </a:lnTo>
                    <a:lnTo>
                      <a:pt x="1444424" y="43998"/>
                    </a:lnTo>
                    <a:lnTo>
                      <a:pt x="1447219" y="43733"/>
                    </a:lnTo>
                    <a:lnTo>
                      <a:pt x="1446576" y="42708"/>
                    </a:lnTo>
                    <a:lnTo>
                      <a:pt x="1446459" y="41458"/>
                    </a:lnTo>
                    <a:lnTo>
                      <a:pt x="1446467" y="40034"/>
                    </a:lnTo>
                    <a:lnTo>
                      <a:pt x="1446233" y="38444"/>
                    </a:lnTo>
                    <a:lnTo>
                      <a:pt x="1445644" y="36653"/>
                    </a:lnTo>
                    <a:lnTo>
                      <a:pt x="1445109" y="36052"/>
                    </a:lnTo>
                    <a:lnTo>
                      <a:pt x="1444240" y="35813"/>
                    </a:lnTo>
                    <a:lnTo>
                      <a:pt x="1439226" y="33489"/>
                    </a:lnTo>
                    <a:lnTo>
                      <a:pt x="1438204" y="32703"/>
                    </a:lnTo>
                    <a:lnTo>
                      <a:pt x="1436797" y="31005"/>
                    </a:lnTo>
                    <a:lnTo>
                      <a:pt x="1437158" y="30799"/>
                    </a:lnTo>
                    <a:lnTo>
                      <a:pt x="1438580" y="31261"/>
                    </a:lnTo>
                    <a:lnTo>
                      <a:pt x="1442212" y="31989"/>
                    </a:lnTo>
                    <a:lnTo>
                      <a:pt x="1442989" y="31417"/>
                    </a:lnTo>
                    <a:lnTo>
                      <a:pt x="1443249" y="29332"/>
                    </a:lnTo>
                    <a:lnTo>
                      <a:pt x="1443865" y="27700"/>
                    </a:lnTo>
                    <a:lnTo>
                      <a:pt x="1445321" y="26382"/>
                    </a:lnTo>
                    <a:lnTo>
                      <a:pt x="1446815" y="26046"/>
                    </a:lnTo>
                    <a:lnTo>
                      <a:pt x="1447539" y="27329"/>
                    </a:lnTo>
                    <a:lnTo>
                      <a:pt x="1447042" y="28850"/>
                    </a:lnTo>
                    <a:lnTo>
                      <a:pt x="1446178" y="30127"/>
                    </a:lnTo>
                    <a:lnTo>
                      <a:pt x="1446138" y="30967"/>
                    </a:lnTo>
                    <a:lnTo>
                      <a:pt x="1449746" y="31310"/>
                    </a:lnTo>
                    <a:lnTo>
                      <a:pt x="1450904" y="31588"/>
                    </a:lnTo>
                    <a:lnTo>
                      <a:pt x="1452053" y="31384"/>
                    </a:lnTo>
                    <a:lnTo>
                      <a:pt x="1453668" y="30174"/>
                    </a:lnTo>
                    <a:lnTo>
                      <a:pt x="1453464" y="31555"/>
                    </a:lnTo>
                    <a:lnTo>
                      <a:pt x="1452839" y="32685"/>
                    </a:lnTo>
                    <a:lnTo>
                      <a:pt x="1451162" y="34683"/>
                    </a:lnTo>
                    <a:lnTo>
                      <a:pt x="1451885" y="34846"/>
                    </a:lnTo>
                    <a:lnTo>
                      <a:pt x="1453121" y="35308"/>
                    </a:lnTo>
                    <a:lnTo>
                      <a:pt x="1453862" y="35428"/>
                    </a:lnTo>
                    <a:lnTo>
                      <a:pt x="1453895" y="36306"/>
                    </a:lnTo>
                    <a:lnTo>
                      <a:pt x="1452083" y="37160"/>
                    </a:lnTo>
                    <a:lnTo>
                      <a:pt x="1450604" y="38677"/>
                    </a:lnTo>
                    <a:lnTo>
                      <a:pt x="1449519" y="40615"/>
                    </a:lnTo>
                    <a:lnTo>
                      <a:pt x="1448972" y="42703"/>
                    </a:lnTo>
                    <a:lnTo>
                      <a:pt x="1451183" y="41871"/>
                    </a:lnTo>
                    <a:lnTo>
                      <a:pt x="1452998" y="40547"/>
                    </a:lnTo>
                    <a:lnTo>
                      <a:pt x="1456506" y="37129"/>
                    </a:lnTo>
                    <a:lnTo>
                      <a:pt x="1457671" y="36235"/>
                    </a:lnTo>
                    <a:lnTo>
                      <a:pt x="1458996" y="35489"/>
                    </a:lnTo>
                    <a:lnTo>
                      <a:pt x="1462479" y="34126"/>
                    </a:lnTo>
                    <a:lnTo>
                      <a:pt x="1461217" y="36835"/>
                    </a:lnTo>
                    <a:lnTo>
                      <a:pt x="1457380" y="39409"/>
                    </a:lnTo>
                    <a:lnTo>
                      <a:pt x="1455879" y="41482"/>
                    </a:lnTo>
                    <a:lnTo>
                      <a:pt x="1459227" y="41767"/>
                    </a:lnTo>
                    <a:lnTo>
                      <a:pt x="1461584" y="43221"/>
                    </a:lnTo>
                    <a:lnTo>
                      <a:pt x="1462086" y="44871"/>
                    </a:lnTo>
                    <a:lnTo>
                      <a:pt x="1459866" y="45754"/>
                    </a:lnTo>
                    <a:lnTo>
                      <a:pt x="1456469" y="46351"/>
                    </a:lnTo>
                    <a:lnTo>
                      <a:pt x="1455980" y="47505"/>
                    </a:lnTo>
                    <a:lnTo>
                      <a:pt x="1456520" y="49122"/>
                    </a:lnTo>
                    <a:lnTo>
                      <a:pt x="1456234" y="51040"/>
                    </a:lnTo>
                    <a:lnTo>
                      <a:pt x="1460264" y="49869"/>
                    </a:lnTo>
                    <a:lnTo>
                      <a:pt x="1462039" y="50252"/>
                    </a:lnTo>
                    <a:lnTo>
                      <a:pt x="1462298" y="52584"/>
                    </a:lnTo>
                    <a:lnTo>
                      <a:pt x="1459128" y="55670"/>
                    </a:lnTo>
                    <a:lnTo>
                      <a:pt x="1458280" y="57093"/>
                    </a:lnTo>
                    <a:lnTo>
                      <a:pt x="1460711" y="56157"/>
                    </a:lnTo>
                    <a:lnTo>
                      <a:pt x="1459754" y="60412"/>
                    </a:lnTo>
                    <a:lnTo>
                      <a:pt x="1462771" y="62304"/>
                    </a:lnTo>
                    <a:lnTo>
                      <a:pt x="1466196" y="63382"/>
                    </a:lnTo>
                    <a:lnTo>
                      <a:pt x="1466578" y="65132"/>
                    </a:lnTo>
                    <a:lnTo>
                      <a:pt x="1465759" y="65675"/>
                    </a:lnTo>
                    <a:lnTo>
                      <a:pt x="1465067" y="65761"/>
                    </a:lnTo>
                    <a:lnTo>
                      <a:pt x="1464605" y="65993"/>
                    </a:lnTo>
                    <a:lnTo>
                      <a:pt x="1464460" y="67047"/>
                    </a:lnTo>
                    <a:lnTo>
                      <a:pt x="1464867" y="67278"/>
                    </a:lnTo>
                    <a:lnTo>
                      <a:pt x="1466645" y="68049"/>
                    </a:lnTo>
                    <a:lnTo>
                      <a:pt x="1467164" y="68233"/>
                    </a:lnTo>
                    <a:lnTo>
                      <a:pt x="1468583" y="67368"/>
                    </a:lnTo>
                    <a:lnTo>
                      <a:pt x="1470073" y="66165"/>
                    </a:lnTo>
                    <a:lnTo>
                      <a:pt x="1471402" y="66142"/>
                    </a:lnTo>
                    <a:lnTo>
                      <a:pt x="1472351" y="68859"/>
                    </a:lnTo>
                    <a:lnTo>
                      <a:pt x="1473199" y="68818"/>
                    </a:lnTo>
                    <a:lnTo>
                      <a:pt x="1473379" y="66779"/>
                    </a:lnTo>
                    <a:lnTo>
                      <a:pt x="1473869" y="65081"/>
                    </a:lnTo>
                    <a:lnTo>
                      <a:pt x="1474930" y="63878"/>
                    </a:lnTo>
                    <a:lnTo>
                      <a:pt x="1479194" y="62688"/>
                    </a:lnTo>
                    <a:lnTo>
                      <a:pt x="1479196" y="61349"/>
                    </a:lnTo>
                    <a:lnTo>
                      <a:pt x="1477942" y="59776"/>
                    </a:lnTo>
                    <a:lnTo>
                      <a:pt x="1475781" y="57767"/>
                    </a:lnTo>
                    <a:lnTo>
                      <a:pt x="1475061" y="57383"/>
                    </a:lnTo>
                    <a:lnTo>
                      <a:pt x="1474250" y="57286"/>
                    </a:lnTo>
                    <a:lnTo>
                      <a:pt x="1473166" y="57307"/>
                    </a:lnTo>
                    <a:lnTo>
                      <a:pt x="1472523" y="56815"/>
                    </a:lnTo>
                    <a:lnTo>
                      <a:pt x="1473022" y="55619"/>
                    </a:lnTo>
                    <a:lnTo>
                      <a:pt x="1474367" y="53754"/>
                    </a:lnTo>
                    <a:lnTo>
                      <a:pt x="1474667" y="51605"/>
                    </a:lnTo>
                    <a:lnTo>
                      <a:pt x="1475080" y="50308"/>
                    </a:lnTo>
                    <a:lnTo>
                      <a:pt x="1476132" y="49399"/>
                    </a:lnTo>
                    <a:lnTo>
                      <a:pt x="1478448" y="48356"/>
                    </a:lnTo>
                    <a:lnTo>
                      <a:pt x="1477841" y="47956"/>
                    </a:lnTo>
                    <a:lnTo>
                      <a:pt x="1477176" y="47151"/>
                    </a:lnTo>
                    <a:lnTo>
                      <a:pt x="1476607" y="46687"/>
                    </a:lnTo>
                    <a:lnTo>
                      <a:pt x="1478362" y="44834"/>
                    </a:lnTo>
                    <a:lnTo>
                      <a:pt x="1480630" y="44703"/>
                    </a:lnTo>
                    <a:lnTo>
                      <a:pt x="1482570" y="44265"/>
                    </a:lnTo>
                    <a:lnTo>
                      <a:pt x="1484042" y="39361"/>
                    </a:lnTo>
                    <a:lnTo>
                      <a:pt x="1487873" y="36259"/>
                    </a:lnTo>
                    <a:lnTo>
                      <a:pt x="1489135" y="34598"/>
                    </a:lnTo>
                    <a:lnTo>
                      <a:pt x="1491474" y="37302"/>
                    </a:lnTo>
                    <a:lnTo>
                      <a:pt x="1493990" y="37204"/>
                    </a:lnTo>
                    <a:lnTo>
                      <a:pt x="1496213" y="35488"/>
                    </a:lnTo>
                    <a:lnTo>
                      <a:pt x="1497755" y="33312"/>
                    </a:lnTo>
                    <a:lnTo>
                      <a:pt x="1499643" y="29928"/>
                    </a:lnTo>
                    <a:lnTo>
                      <a:pt x="1500935" y="28779"/>
                    </a:lnTo>
                    <a:lnTo>
                      <a:pt x="1502750" y="29134"/>
                    </a:lnTo>
                    <a:lnTo>
                      <a:pt x="1506229" y="30206"/>
                    </a:lnTo>
                    <a:lnTo>
                      <a:pt x="1504571" y="30796"/>
                    </a:lnTo>
                    <a:lnTo>
                      <a:pt x="1502621" y="31881"/>
                    </a:lnTo>
                    <a:lnTo>
                      <a:pt x="1501008" y="33212"/>
                    </a:lnTo>
                    <a:lnTo>
                      <a:pt x="1500379" y="34539"/>
                    </a:lnTo>
                    <a:lnTo>
                      <a:pt x="1500117" y="35848"/>
                    </a:lnTo>
                    <a:lnTo>
                      <a:pt x="1499403" y="36509"/>
                    </a:lnTo>
                    <a:lnTo>
                      <a:pt x="1498559" y="36967"/>
                    </a:lnTo>
                    <a:lnTo>
                      <a:pt x="1497909" y="37699"/>
                    </a:lnTo>
                    <a:lnTo>
                      <a:pt x="1497446" y="41111"/>
                    </a:lnTo>
                    <a:lnTo>
                      <a:pt x="1497146" y="42192"/>
                    </a:lnTo>
                    <a:lnTo>
                      <a:pt x="1493676" y="45944"/>
                    </a:lnTo>
                    <a:lnTo>
                      <a:pt x="1492286" y="48291"/>
                    </a:lnTo>
                    <a:lnTo>
                      <a:pt x="1493506" y="49238"/>
                    </a:lnTo>
                    <a:lnTo>
                      <a:pt x="1496084" y="48614"/>
                    </a:lnTo>
                    <a:lnTo>
                      <a:pt x="1500116" y="46834"/>
                    </a:lnTo>
                    <a:lnTo>
                      <a:pt x="1501604" y="47256"/>
                    </a:lnTo>
                    <a:lnTo>
                      <a:pt x="1497517" y="52648"/>
                    </a:lnTo>
                    <a:lnTo>
                      <a:pt x="1498570" y="53488"/>
                    </a:lnTo>
                    <a:lnTo>
                      <a:pt x="1500188" y="56122"/>
                    </a:lnTo>
                    <a:lnTo>
                      <a:pt x="1501165" y="56850"/>
                    </a:lnTo>
                    <a:lnTo>
                      <a:pt x="1502999" y="56607"/>
                    </a:lnTo>
                    <a:lnTo>
                      <a:pt x="1504500" y="55669"/>
                    </a:lnTo>
                    <a:lnTo>
                      <a:pt x="1505798" y="55033"/>
                    </a:lnTo>
                    <a:lnTo>
                      <a:pt x="1507121" y="55693"/>
                    </a:lnTo>
                    <a:lnTo>
                      <a:pt x="1507528" y="57097"/>
                    </a:lnTo>
                    <a:lnTo>
                      <a:pt x="1507250" y="61117"/>
                    </a:lnTo>
                    <a:lnTo>
                      <a:pt x="1507368" y="62713"/>
                    </a:lnTo>
                    <a:lnTo>
                      <a:pt x="1508282" y="64554"/>
                    </a:lnTo>
                    <a:lnTo>
                      <a:pt x="1509169" y="65046"/>
                    </a:lnTo>
                    <a:lnTo>
                      <a:pt x="1510276" y="65434"/>
                    </a:lnTo>
                    <a:lnTo>
                      <a:pt x="1511834" y="66984"/>
                    </a:lnTo>
                    <a:lnTo>
                      <a:pt x="1511673" y="63266"/>
                    </a:lnTo>
                    <a:lnTo>
                      <a:pt x="1511867" y="61478"/>
                    </a:lnTo>
                    <a:lnTo>
                      <a:pt x="1512508" y="59921"/>
                    </a:lnTo>
                    <a:lnTo>
                      <a:pt x="1513736" y="59069"/>
                    </a:lnTo>
                    <a:lnTo>
                      <a:pt x="1515433" y="58446"/>
                    </a:lnTo>
                    <a:lnTo>
                      <a:pt x="1516935" y="57498"/>
                    </a:lnTo>
                    <a:lnTo>
                      <a:pt x="1517516" y="55651"/>
                    </a:lnTo>
                    <a:lnTo>
                      <a:pt x="1517220" y="54200"/>
                    </a:lnTo>
                    <a:lnTo>
                      <a:pt x="1516811" y="53026"/>
                    </a:lnTo>
                    <a:lnTo>
                      <a:pt x="1516812" y="51854"/>
                    </a:lnTo>
                    <a:lnTo>
                      <a:pt x="1517763" y="50387"/>
                    </a:lnTo>
                    <a:lnTo>
                      <a:pt x="1517943" y="49375"/>
                    </a:lnTo>
                    <a:lnTo>
                      <a:pt x="1517243" y="48361"/>
                    </a:lnTo>
                    <a:lnTo>
                      <a:pt x="1516639" y="47185"/>
                    </a:lnTo>
                    <a:lnTo>
                      <a:pt x="1517170" y="45654"/>
                    </a:lnTo>
                    <a:lnTo>
                      <a:pt x="1518052" y="46294"/>
                    </a:lnTo>
                    <a:lnTo>
                      <a:pt x="1519961" y="47357"/>
                    </a:lnTo>
                    <a:lnTo>
                      <a:pt x="1520669" y="47973"/>
                    </a:lnTo>
                    <a:lnTo>
                      <a:pt x="1521252" y="49160"/>
                    </a:lnTo>
                    <a:lnTo>
                      <a:pt x="1521925" y="51766"/>
                    </a:lnTo>
                    <a:lnTo>
                      <a:pt x="1522542" y="52438"/>
                    </a:lnTo>
                    <a:lnTo>
                      <a:pt x="1524053" y="52024"/>
                    </a:lnTo>
                    <a:lnTo>
                      <a:pt x="1525865" y="47830"/>
                    </a:lnTo>
                    <a:lnTo>
                      <a:pt x="1527482" y="46062"/>
                    </a:lnTo>
                    <a:lnTo>
                      <a:pt x="1526549" y="44232"/>
                    </a:lnTo>
                    <a:lnTo>
                      <a:pt x="1527380" y="42457"/>
                    </a:lnTo>
                    <a:lnTo>
                      <a:pt x="1528633" y="40476"/>
                    </a:lnTo>
                    <a:lnTo>
                      <a:pt x="1528928" y="38025"/>
                    </a:lnTo>
                    <a:lnTo>
                      <a:pt x="1528151" y="38060"/>
                    </a:lnTo>
                    <a:lnTo>
                      <a:pt x="1527670" y="38961"/>
                    </a:lnTo>
                    <a:lnTo>
                      <a:pt x="1527037" y="39628"/>
                    </a:lnTo>
                    <a:lnTo>
                      <a:pt x="1525605" y="40875"/>
                    </a:lnTo>
                    <a:lnTo>
                      <a:pt x="1524084" y="39500"/>
                    </a:lnTo>
                    <a:lnTo>
                      <a:pt x="1523104" y="37798"/>
                    </a:lnTo>
                    <a:lnTo>
                      <a:pt x="1522903" y="36102"/>
                    </a:lnTo>
                    <a:lnTo>
                      <a:pt x="1523758" y="34745"/>
                    </a:lnTo>
                    <a:lnTo>
                      <a:pt x="1524513" y="34679"/>
                    </a:lnTo>
                    <a:lnTo>
                      <a:pt x="1527170" y="35395"/>
                    </a:lnTo>
                    <a:lnTo>
                      <a:pt x="1528839" y="35393"/>
                    </a:lnTo>
                    <a:lnTo>
                      <a:pt x="1529277" y="34128"/>
                    </a:lnTo>
                    <a:lnTo>
                      <a:pt x="1530549" y="32679"/>
                    </a:lnTo>
                    <a:lnTo>
                      <a:pt x="1532145" y="33224"/>
                    </a:lnTo>
                    <a:lnTo>
                      <a:pt x="1533895" y="32874"/>
                    </a:lnTo>
                    <a:lnTo>
                      <a:pt x="1533965" y="32525"/>
                    </a:lnTo>
                    <a:lnTo>
                      <a:pt x="1537496" y="33967"/>
                    </a:lnTo>
                    <a:lnTo>
                      <a:pt x="1539154" y="33924"/>
                    </a:lnTo>
                    <a:lnTo>
                      <a:pt x="1540766" y="32221"/>
                    </a:lnTo>
                    <a:lnTo>
                      <a:pt x="1538355" y="31481"/>
                    </a:lnTo>
                    <a:lnTo>
                      <a:pt x="1536967" y="30728"/>
                    </a:lnTo>
                    <a:lnTo>
                      <a:pt x="1536536" y="29774"/>
                    </a:lnTo>
                    <a:lnTo>
                      <a:pt x="1537530" y="28861"/>
                    </a:lnTo>
                    <a:lnTo>
                      <a:pt x="1539149" y="28894"/>
                    </a:lnTo>
                    <a:lnTo>
                      <a:pt x="1542469" y="29509"/>
                    </a:lnTo>
                    <a:lnTo>
                      <a:pt x="1541709" y="28256"/>
                    </a:lnTo>
                    <a:lnTo>
                      <a:pt x="1540821" y="27438"/>
                    </a:lnTo>
                    <a:lnTo>
                      <a:pt x="1539547" y="27004"/>
                    </a:lnTo>
                    <a:lnTo>
                      <a:pt x="1537669" y="26931"/>
                    </a:lnTo>
                    <a:lnTo>
                      <a:pt x="1536148" y="26465"/>
                    </a:lnTo>
                    <a:lnTo>
                      <a:pt x="1535181" y="25139"/>
                    </a:lnTo>
                    <a:lnTo>
                      <a:pt x="1534660" y="23342"/>
                    </a:lnTo>
                    <a:lnTo>
                      <a:pt x="1534453" y="21458"/>
                    </a:lnTo>
                    <a:lnTo>
                      <a:pt x="1533953" y="20602"/>
                    </a:lnTo>
                    <a:lnTo>
                      <a:pt x="1531556" y="17886"/>
                    </a:lnTo>
                    <a:lnTo>
                      <a:pt x="1530781" y="16791"/>
                    </a:lnTo>
                    <a:lnTo>
                      <a:pt x="1529057" y="11546"/>
                    </a:lnTo>
                    <a:lnTo>
                      <a:pt x="1527976" y="9900"/>
                    </a:lnTo>
                    <a:lnTo>
                      <a:pt x="1530142" y="9677"/>
                    </a:lnTo>
                    <a:lnTo>
                      <a:pt x="1532737" y="9121"/>
                    </a:lnTo>
                    <a:lnTo>
                      <a:pt x="1534907" y="8082"/>
                    </a:lnTo>
                    <a:lnTo>
                      <a:pt x="1535755" y="6455"/>
                    </a:lnTo>
                    <a:lnTo>
                      <a:pt x="1536310" y="6514"/>
                    </a:lnTo>
                    <a:lnTo>
                      <a:pt x="1537389" y="7511"/>
                    </a:lnTo>
                    <a:lnTo>
                      <a:pt x="1538097" y="9362"/>
                    </a:lnTo>
                    <a:lnTo>
                      <a:pt x="1537604" y="12103"/>
                    </a:lnTo>
                    <a:lnTo>
                      <a:pt x="1538818" y="12540"/>
                    </a:lnTo>
                    <a:lnTo>
                      <a:pt x="1540118" y="12796"/>
                    </a:lnTo>
                    <a:lnTo>
                      <a:pt x="1540430" y="11370"/>
                    </a:lnTo>
                    <a:lnTo>
                      <a:pt x="1541333" y="10483"/>
                    </a:lnTo>
                    <a:lnTo>
                      <a:pt x="1542683" y="10047"/>
                    </a:lnTo>
                    <a:lnTo>
                      <a:pt x="1544330" y="9974"/>
                    </a:lnTo>
                    <a:lnTo>
                      <a:pt x="1544304" y="9170"/>
                    </a:lnTo>
                    <a:lnTo>
                      <a:pt x="1542055" y="8130"/>
                    </a:lnTo>
                    <a:lnTo>
                      <a:pt x="1540337" y="6418"/>
                    </a:lnTo>
                    <a:lnTo>
                      <a:pt x="1540142" y="4544"/>
                    </a:lnTo>
                    <a:lnTo>
                      <a:pt x="1542378" y="3033"/>
                    </a:lnTo>
                    <a:lnTo>
                      <a:pt x="1544693" y="3244"/>
                    </a:lnTo>
                    <a:lnTo>
                      <a:pt x="1546745" y="4523"/>
                    </a:lnTo>
                    <a:lnTo>
                      <a:pt x="1548784" y="5395"/>
                    </a:lnTo>
                    <a:lnTo>
                      <a:pt x="1551101" y="4478"/>
                    </a:lnTo>
                    <a:lnTo>
                      <a:pt x="1548594" y="3072"/>
                    </a:lnTo>
                    <a:lnTo>
                      <a:pt x="1547600" y="2802"/>
                    </a:lnTo>
                    <a:lnTo>
                      <a:pt x="1548890" y="1793"/>
                    </a:lnTo>
                    <a:lnTo>
                      <a:pt x="1550405" y="1079"/>
                    </a:lnTo>
                    <a:close/>
                  </a:path>
                </a:pathLst>
              </a:custGeom>
              <a:grpFill/>
              <a:ln w="3175"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n-AU" sz="1600" dirty="0">
                  <a:solidFill>
                    <a:schemeClr val="tx1"/>
                  </a:solidFill>
                  <a:latin typeface="Arial" panose="020B0604020202020204" pitchFamily="34" charset="0"/>
                  <a:cs typeface="Arial" panose="020B0604020202020204" pitchFamily="34" charset="0"/>
                </a:endParaRPr>
              </a:p>
            </p:txBody>
          </p:sp>
          <p:sp>
            <p:nvSpPr>
              <p:cNvPr id="10" name="Freeform 48">
                <a:extLst>
                  <a:ext uri="{FF2B5EF4-FFF2-40B4-BE49-F238E27FC236}">
                    <a16:creationId xmlns:a16="http://schemas.microsoft.com/office/drawing/2014/main" id="{D4A917D0-D59D-ED4B-48C2-AF23F56BF0C5}"/>
                  </a:ext>
                </a:extLst>
              </p:cNvPr>
              <p:cNvSpPr>
                <a:spLocks noChangeAspect="1"/>
              </p:cNvSpPr>
              <p:nvPr>
                <p:custDataLst>
                  <p:tags r:id="rId4"/>
                </p:custDataLst>
              </p:nvPr>
            </p:nvSpPr>
            <p:spPr>
              <a:xfrm>
                <a:off x="6202535" y="5109673"/>
                <a:ext cx="71773" cy="98830"/>
              </a:xfrm>
              <a:custGeom>
                <a:avLst/>
                <a:gdLst/>
                <a:ahLst/>
                <a:cxnLst/>
                <a:rect l="0" t="0" r="0" b="0"/>
                <a:pathLst>
                  <a:path w="71773" h="98830">
                    <a:moveTo>
                      <a:pt x="65496" y="31363"/>
                    </a:moveTo>
                    <a:lnTo>
                      <a:pt x="58191" y="28995"/>
                    </a:lnTo>
                    <a:lnTo>
                      <a:pt x="57302" y="29056"/>
                    </a:lnTo>
                    <a:lnTo>
                      <a:pt x="56654" y="29171"/>
                    </a:lnTo>
                    <a:lnTo>
                      <a:pt x="54905" y="30833"/>
                    </a:lnTo>
                    <a:lnTo>
                      <a:pt x="54209" y="32125"/>
                    </a:lnTo>
                    <a:lnTo>
                      <a:pt x="53737" y="32446"/>
                    </a:lnTo>
                    <a:lnTo>
                      <a:pt x="52896" y="32656"/>
                    </a:lnTo>
                    <a:lnTo>
                      <a:pt x="52363" y="32381"/>
                    </a:lnTo>
                    <a:lnTo>
                      <a:pt x="50984" y="31110"/>
                    </a:lnTo>
                    <a:lnTo>
                      <a:pt x="50374" y="30912"/>
                    </a:lnTo>
                    <a:lnTo>
                      <a:pt x="49727" y="30925"/>
                    </a:lnTo>
                    <a:lnTo>
                      <a:pt x="49127" y="31128"/>
                    </a:lnTo>
                    <a:lnTo>
                      <a:pt x="48154" y="31767"/>
                    </a:lnTo>
                    <a:lnTo>
                      <a:pt x="47593" y="32421"/>
                    </a:lnTo>
                    <a:lnTo>
                      <a:pt x="45517" y="35257"/>
                    </a:lnTo>
                    <a:lnTo>
                      <a:pt x="44684" y="36206"/>
                    </a:lnTo>
                    <a:lnTo>
                      <a:pt x="43955" y="36885"/>
                    </a:lnTo>
                    <a:lnTo>
                      <a:pt x="43395" y="37194"/>
                    </a:lnTo>
                    <a:lnTo>
                      <a:pt x="42913" y="37555"/>
                    </a:lnTo>
                    <a:lnTo>
                      <a:pt x="42531" y="38051"/>
                    </a:lnTo>
                    <a:lnTo>
                      <a:pt x="42344" y="38627"/>
                    </a:lnTo>
                    <a:lnTo>
                      <a:pt x="42559" y="39434"/>
                    </a:lnTo>
                    <a:lnTo>
                      <a:pt x="42646" y="40150"/>
                    </a:lnTo>
                    <a:lnTo>
                      <a:pt x="42653" y="40895"/>
                    </a:lnTo>
                    <a:lnTo>
                      <a:pt x="41552" y="42368"/>
                    </a:lnTo>
                    <a:lnTo>
                      <a:pt x="41259" y="42998"/>
                    </a:lnTo>
                    <a:lnTo>
                      <a:pt x="41168" y="43311"/>
                    </a:lnTo>
                    <a:lnTo>
                      <a:pt x="41328" y="44895"/>
                    </a:lnTo>
                    <a:lnTo>
                      <a:pt x="41696" y="45851"/>
                    </a:lnTo>
                    <a:lnTo>
                      <a:pt x="41811" y="46380"/>
                    </a:lnTo>
                    <a:lnTo>
                      <a:pt x="41946" y="47846"/>
                    </a:lnTo>
                    <a:lnTo>
                      <a:pt x="41672" y="48884"/>
                    </a:lnTo>
                    <a:lnTo>
                      <a:pt x="41095" y="50186"/>
                    </a:lnTo>
                    <a:lnTo>
                      <a:pt x="39136" y="53707"/>
                    </a:lnTo>
                    <a:lnTo>
                      <a:pt x="38732" y="54768"/>
                    </a:lnTo>
                    <a:lnTo>
                      <a:pt x="38663" y="55502"/>
                    </a:lnTo>
                    <a:lnTo>
                      <a:pt x="37941" y="56723"/>
                    </a:lnTo>
                    <a:lnTo>
                      <a:pt x="34805" y="57536"/>
                    </a:lnTo>
                    <a:lnTo>
                      <a:pt x="33881" y="58506"/>
                    </a:lnTo>
                    <a:lnTo>
                      <a:pt x="33263" y="59762"/>
                    </a:lnTo>
                    <a:lnTo>
                      <a:pt x="32948" y="62383"/>
                    </a:lnTo>
                    <a:lnTo>
                      <a:pt x="33162" y="69519"/>
                    </a:lnTo>
                    <a:lnTo>
                      <a:pt x="33076" y="73477"/>
                    </a:lnTo>
                    <a:lnTo>
                      <a:pt x="32694" y="75535"/>
                    </a:lnTo>
                    <a:lnTo>
                      <a:pt x="31303" y="79052"/>
                    </a:lnTo>
                    <a:lnTo>
                      <a:pt x="31111" y="79770"/>
                    </a:lnTo>
                    <a:lnTo>
                      <a:pt x="31011" y="81264"/>
                    </a:lnTo>
                    <a:lnTo>
                      <a:pt x="31236" y="86345"/>
                    </a:lnTo>
                    <a:lnTo>
                      <a:pt x="31050" y="87909"/>
                    </a:lnTo>
                    <a:lnTo>
                      <a:pt x="30615" y="89459"/>
                    </a:lnTo>
                    <a:lnTo>
                      <a:pt x="30062" y="90932"/>
                    </a:lnTo>
                    <a:lnTo>
                      <a:pt x="29748" y="91580"/>
                    </a:lnTo>
                    <a:lnTo>
                      <a:pt x="29370" y="92137"/>
                    </a:lnTo>
                    <a:lnTo>
                      <a:pt x="28839" y="92511"/>
                    </a:lnTo>
                    <a:lnTo>
                      <a:pt x="27735" y="93105"/>
                    </a:lnTo>
                    <a:lnTo>
                      <a:pt x="27202" y="93458"/>
                    </a:lnTo>
                    <a:lnTo>
                      <a:pt x="26729" y="93881"/>
                    </a:lnTo>
                    <a:lnTo>
                      <a:pt x="26330" y="94354"/>
                    </a:lnTo>
                    <a:lnTo>
                      <a:pt x="25525" y="95455"/>
                    </a:lnTo>
                    <a:lnTo>
                      <a:pt x="24557" y="97286"/>
                    </a:lnTo>
                    <a:lnTo>
                      <a:pt x="24175" y="97863"/>
                    </a:lnTo>
                    <a:lnTo>
                      <a:pt x="23756" y="98360"/>
                    </a:lnTo>
                    <a:lnTo>
                      <a:pt x="23231" y="98694"/>
                    </a:lnTo>
                    <a:lnTo>
                      <a:pt x="22623" y="98829"/>
                    </a:lnTo>
                    <a:lnTo>
                      <a:pt x="21968" y="98706"/>
                    </a:lnTo>
                    <a:lnTo>
                      <a:pt x="21420" y="98389"/>
                    </a:lnTo>
                    <a:lnTo>
                      <a:pt x="19193" y="96282"/>
                    </a:lnTo>
                    <a:lnTo>
                      <a:pt x="13532" y="93452"/>
                    </a:lnTo>
                    <a:lnTo>
                      <a:pt x="12576" y="92601"/>
                    </a:lnTo>
                    <a:lnTo>
                      <a:pt x="12203" y="92145"/>
                    </a:lnTo>
                    <a:lnTo>
                      <a:pt x="11860" y="91646"/>
                    </a:lnTo>
                    <a:lnTo>
                      <a:pt x="11307" y="90504"/>
                    </a:lnTo>
                    <a:lnTo>
                      <a:pt x="10284" y="86723"/>
                    </a:lnTo>
                    <a:lnTo>
                      <a:pt x="10022" y="83938"/>
                    </a:lnTo>
                    <a:lnTo>
                      <a:pt x="10211" y="76576"/>
                    </a:lnTo>
                    <a:lnTo>
                      <a:pt x="10515" y="74028"/>
                    </a:lnTo>
                    <a:lnTo>
                      <a:pt x="10329" y="72786"/>
                    </a:lnTo>
                    <a:lnTo>
                      <a:pt x="9935" y="72044"/>
                    </a:lnTo>
                    <a:lnTo>
                      <a:pt x="9268" y="71914"/>
                    </a:lnTo>
                    <a:lnTo>
                      <a:pt x="8602" y="72001"/>
                    </a:lnTo>
                    <a:lnTo>
                      <a:pt x="8091" y="72345"/>
                    </a:lnTo>
                    <a:lnTo>
                      <a:pt x="7659" y="72828"/>
                    </a:lnTo>
                    <a:lnTo>
                      <a:pt x="6930" y="73968"/>
                    </a:lnTo>
                    <a:lnTo>
                      <a:pt x="6475" y="74353"/>
                    </a:lnTo>
                    <a:lnTo>
                      <a:pt x="5902" y="74459"/>
                    </a:lnTo>
                    <a:lnTo>
                      <a:pt x="5332" y="74241"/>
                    </a:lnTo>
                    <a:lnTo>
                      <a:pt x="4828" y="73897"/>
                    </a:lnTo>
                    <a:lnTo>
                      <a:pt x="4392" y="73433"/>
                    </a:lnTo>
                    <a:lnTo>
                      <a:pt x="1499" y="69507"/>
                    </a:lnTo>
                    <a:lnTo>
                      <a:pt x="1193" y="68892"/>
                    </a:lnTo>
                    <a:lnTo>
                      <a:pt x="1000" y="68157"/>
                    </a:lnTo>
                    <a:lnTo>
                      <a:pt x="991" y="67128"/>
                    </a:lnTo>
                    <a:lnTo>
                      <a:pt x="1108" y="66211"/>
                    </a:lnTo>
                    <a:lnTo>
                      <a:pt x="1446" y="64621"/>
                    </a:lnTo>
                    <a:lnTo>
                      <a:pt x="1476" y="63909"/>
                    </a:lnTo>
                    <a:lnTo>
                      <a:pt x="1275" y="63288"/>
                    </a:lnTo>
                    <a:lnTo>
                      <a:pt x="72" y="61824"/>
                    </a:lnTo>
                    <a:lnTo>
                      <a:pt x="0" y="60679"/>
                    </a:lnTo>
                    <a:lnTo>
                      <a:pt x="317" y="58930"/>
                    </a:lnTo>
                    <a:lnTo>
                      <a:pt x="1637" y="55119"/>
                    </a:lnTo>
                    <a:lnTo>
                      <a:pt x="2134" y="53231"/>
                    </a:lnTo>
                    <a:lnTo>
                      <a:pt x="2391" y="51840"/>
                    </a:lnTo>
                    <a:lnTo>
                      <a:pt x="1941" y="47644"/>
                    </a:lnTo>
                    <a:lnTo>
                      <a:pt x="2463" y="42091"/>
                    </a:lnTo>
                    <a:lnTo>
                      <a:pt x="2828" y="40416"/>
                    </a:lnTo>
                    <a:lnTo>
                      <a:pt x="5085" y="34761"/>
                    </a:lnTo>
                    <a:lnTo>
                      <a:pt x="5937" y="31583"/>
                    </a:lnTo>
                    <a:lnTo>
                      <a:pt x="6386" y="30554"/>
                    </a:lnTo>
                    <a:lnTo>
                      <a:pt x="8297" y="27145"/>
                    </a:lnTo>
                    <a:lnTo>
                      <a:pt x="8726" y="25884"/>
                    </a:lnTo>
                    <a:lnTo>
                      <a:pt x="8867" y="24942"/>
                    </a:lnTo>
                    <a:lnTo>
                      <a:pt x="8765" y="24246"/>
                    </a:lnTo>
                    <a:lnTo>
                      <a:pt x="8710" y="23516"/>
                    </a:lnTo>
                    <a:lnTo>
                      <a:pt x="8721" y="22780"/>
                    </a:lnTo>
                    <a:lnTo>
                      <a:pt x="8907" y="21980"/>
                    </a:lnTo>
                    <a:lnTo>
                      <a:pt x="9269" y="21170"/>
                    </a:lnTo>
                    <a:lnTo>
                      <a:pt x="9972" y="20122"/>
                    </a:lnTo>
                    <a:lnTo>
                      <a:pt x="11041" y="18905"/>
                    </a:lnTo>
                    <a:lnTo>
                      <a:pt x="12037" y="18104"/>
                    </a:lnTo>
                    <a:lnTo>
                      <a:pt x="25074" y="11383"/>
                    </a:lnTo>
                    <a:lnTo>
                      <a:pt x="44054" y="476"/>
                    </a:lnTo>
                    <a:lnTo>
                      <a:pt x="46693" y="0"/>
                    </a:lnTo>
                    <a:lnTo>
                      <a:pt x="51588" y="4721"/>
                    </a:lnTo>
                    <a:lnTo>
                      <a:pt x="52035" y="5242"/>
                    </a:lnTo>
                    <a:lnTo>
                      <a:pt x="52381" y="5878"/>
                    </a:lnTo>
                    <a:lnTo>
                      <a:pt x="52565" y="6836"/>
                    </a:lnTo>
                    <a:lnTo>
                      <a:pt x="52532" y="7684"/>
                    </a:lnTo>
                    <a:lnTo>
                      <a:pt x="52211" y="9075"/>
                    </a:lnTo>
                    <a:lnTo>
                      <a:pt x="52146" y="9499"/>
                    </a:lnTo>
                    <a:lnTo>
                      <a:pt x="52121" y="10159"/>
                    </a:lnTo>
                    <a:lnTo>
                      <a:pt x="52214" y="10766"/>
                    </a:lnTo>
                    <a:lnTo>
                      <a:pt x="52603" y="11455"/>
                    </a:lnTo>
                    <a:lnTo>
                      <a:pt x="53270" y="12033"/>
                    </a:lnTo>
                    <a:lnTo>
                      <a:pt x="54639" y="12753"/>
                    </a:lnTo>
                    <a:lnTo>
                      <a:pt x="55548" y="12938"/>
                    </a:lnTo>
                    <a:lnTo>
                      <a:pt x="56342" y="13222"/>
                    </a:lnTo>
                    <a:lnTo>
                      <a:pt x="56842" y="13717"/>
                    </a:lnTo>
                    <a:lnTo>
                      <a:pt x="57032" y="14724"/>
                    </a:lnTo>
                    <a:lnTo>
                      <a:pt x="56920" y="15453"/>
                    </a:lnTo>
                    <a:lnTo>
                      <a:pt x="56696" y="16166"/>
                    </a:lnTo>
                    <a:lnTo>
                      <a:pt x="56583" y="16902"/>
                    </a:lnTo>
                    <a:lnTo>
                      <a:pt x="56960" y="17684"/>
                    </a:lnTo>
                    <a:lnTo>
                      <a:pt x="57757" y="18490"/>
                    </a:lnTo>
                    <a:lnTo>
                      <a:pt x="62609" y="21758"/>
                    </a:lnTo>
                    <a:lnTo>
                      <a:pt x="63566" y="22193"/>
                    </a:lnTo>
                    <a:lnTo>
                      <a:pt x="64444" y="22463"/>
                    </a:lnTo>
                    <a:lnTo>
                      <a:pt x="66648" y="23719"/>
                    </a:lnTo>
                    <a:lnTo>
                      <a:pt x="71292" y="27167"/>
                    </a:lnTo>
                    <a:lnTo>
                      <a:pt x="71704" y="27575"/>
                    </a:lnTo>
                    <a:lnTo>
                      <a:pt x="71772" y="28092"/>
                    </a:lnTo>
                    <a:lnTo>
                      <a:pt x="71727" y="28384"/>
                    </a:lnTo>
                    <a:lnTo>
                      <a:pt x="70344" y="29567"/>
                    </a:lnTo>
                    <a:lnTo>
                      <a:pt x="69009" y="30439"/>
                    </a:lnTo>
                    <a:lnTo>
                      <a:pt x="67312" y="31329"/>
                    </a:lnTo>
                    <a:lnTo>
                      <a:pt x="66502" y="31441"/>
                    </a:lnTo>
                    <a:close/>
                  </a:path>
                </a:pathLst>
              </a:custGeom>
              <a:grpFill/>
              <a:ln w="3175"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n-AU" sz="1600" dirty="0">
                  <a:solidFill>
                    <a:schemeClr val="tx1"/>
                  </a:solidFill>
                  <a:latin typeface="Arial" panose="020B0604020202020204" pitchFamily="34" charset="0"/>
                  <a:cs typeface="Arial" panose="020B0604020202020204" pitchFamily="34" charset="0"/>
                </a:endParaRPr>
              </a:p>
            </p:txBody>
          </p:sp>
          <p:sp>
            <p:nvSpPr>
              <p:cNvPr id="11" name="Freeform 49">
                <a:extLst>
                  <a:ext uri="{FF2B5EF4-FFF2-40B4-BE49-F238E27FC236}">
                    <a16:creationId xmlns:a16="http://schemas.microsoft.com/office/drawing/2014/main" id="{68C09371-D724-FF86-356A-CA407B47F0E4}"/>
                  </a:ext>
                </a:extLst>
              </p:cNvPr>
              <p:cNvSpPr>
                <a:spLocks noChangeAspect="1"/>
              </p:cNvSpPr>
              <p:nvPr>
                <p:custDataLst>
                  <p:tags r:id="rId5"/>
                </p:custDataLst>
              </p:nvPr>
            </p:nvSpPr>
            <p:spPr>
              <a:xfrm>
                <a:off x="5408346" y="4234075"/>
                <a:ext cx="1462173" cy="1191351"/>
              </a:xfrm>
              <a:custGeom>
                <a:avLst/>
                <a:gdLst/>
                <a:ahLst/>
                <a:cxnLst/>
                <a:rect l="l" t="t" r="r" b="b"/>
                <a:pathLst>
                  <a:path w="1462173" h="1191351">
                    <a:moveTo>
                      <a:pt x="840883" y="875599"/>
                    </a:moveTo>
                    <a:lnTo>
                      <a:pt x="838244" y="876075"/>
                    </a:lnTo>
                    <a:lnTo>
                      <a:pt x="819264" y="886982"/>
                    </a:lnTo>
                    <a:lnTo>
                      <a:pt x="806227" y="893703"/>
                    </a:lnTo>
                    <a:lnTo>
                      <a:pt x="805231" y="894504"/>
                    </a:lnTo>
                    <a:lnTo>
                      <a:pt x="804162" y="895721"/>
                    </a:lnTo>
                    <a:lnTo>
                      <a:pt x="803459" y="896769"/>
                    </a:lnTo>
                    <a:lnTo>
                      <a:pt x="803097" y="897579"/>
                    </a:lnTo>
                    <a:lnTo>
                      <a:pt x="802911" y="898379"/>
                    </a:lnTo>
                    <a:lnTo>
                      <a:pt x="802900" y="899115"/>
                    </a:lnTo>
                    <a:lnTo>
                      <a:pt x="802955" y="899845"/>
                    </a:lnTo>
                    <a:lnTo>
                      <a:pt x="803057" y="900541"/>
                    </a:lnTo>
                    <a:lnTo>
                      <a:pt x="802916" y="901483"/>
                    </a:lnTo>
                    <a:lnTo>
                      <a:pt x="802487" y="902744"/>
                    </a:lnTo>
                    <a:lnTo>
                      <a:pt x="800576" y="906153"/>
                    </a:lnTo>
                    <a:lnTo>
                      <a:pt x="800127" y="907182"/>
                    </a:lnTo>
                    <a:lnTo>
                      <a:pt x="799275" y="910360"/>
                    </a:lnTo>
                    <a:lnTo>
                      <a:pt x="797018" y="916015"/>
                    </a:lnTo>
                    <a:lnTo>
                      <a:pt x="796653" y="917690"/>
                    </a:lnTo>
                    <a:lnTo>
                      <a:pt x="796131" y="923243"/>
                    </a:lnTo>
                    <a:lnTo>
                      <a:pt x="796581" y="927439"/>
                    </a:lnTo>
                    <a:lnTo>
                      <a:pt x="796324" y="928830"/>
                    </a:lnTo>
                    <a:lnTo>
                      <a:pt x="795827" y="930718"/>
                    </a:lnTo>
                    <a:lnTo>
                      <a:pt x="794507" y="934529"/>
                    </a:lnTo>
                    <a:lnTo>
                      <a:pt x="794190" y="936278"/>
                    </a:lnTo>
                    <a:lnTo>
                      <a:pt x="794262" y="937423"/>
                    </a:lnTo>
                    <a:lnTo>
                      <a:pt x="795465" y="938887"/>
                    </a:lnTo>
                    <a:lnTo>
                      <a:pt x="795666" y="939508"/>
                    </a:lnTo>
                    <a:lnTo>
                      <a:pt x="795636" y="940220"/>
                    </a:lnTo>
                    <a:lnTo>
                      <a:pt x="795298" y="941810"/>
                    </a:lnTo>
                    <a:lnTo>
                      <a:pt x="795181" y="942727"/>
                    </a:lnTo>
                    <a:lnTo>
                      <a:pt x="795190" y="943756"/>
                    </a:lnTo>
                    <a:lnTo>
                      <a:pt x="795383" y="944491"/>
                    </a:lnTo>
                    <a:lnTo>
                      <a:pt x="795689" y="945106"/>
                    </a:lnTo>
                    <a:lnTo>
                      <a:pt x="798582" y="949032"/>
                    </a:lnTo>
                    <a:lnTo>
                      <a:pt x="799018" y="949496"/>
                    </a:lnTo>
                    <a:lnTo>
                      <a:pt x="799522" y="949840"/>
                    </a:lnTo>
                    <a:lnTo>
                      <a:pt x="800092" y="950058"/>
                    </a:lnTo>
                    <a:lnTo>
                      <a:pt x="800665" y="949952"/>
                    </a:lnTo>
                    <a:lnTo>
                      <a:pt x="801120" y="949567"/>
                    </a:lnTo>
                    <a:lnTo>
                      <a:pt x="801849" y="948427"/>
                    </a:lnTo>
                    <a:lnTo>
                      <a:pt x="802281" y="947944"/>
                    </a:lnTo>
                    <a:lnTo>
                      <a:pt x="802792" y="947600"/>
                    </a:lnTo>
                    <a:lnTo>
                      <a:pt x="803458" y="947513"/>
                    </a:lnTo>
                    <a:lnTo>
                      <a:pt x="804125" y="947643"/>
                    </a:lnTo>
                    <a:lnTo>
                      <a:pt x="804519" y="948385"/>
                    </a:lnTo>
                    <a:lnTo>
                      <a:pt x="804705" y="949627"/>
                    </a:lnTo>
                    <a:lnTo>
                      <a:pt x="804401" y="952175"/>
                    </a:lnTo>
                    <a:lnTo>
                      <a:pt x="804212" y="959537"/>
                    </a:lnTo>
                    <a:lnTo>
                      <a:pt x="804474" y="962322"/>
                    </a:lnTo>
                    <a:lnTo>
                      <a:pt x="805497" y="966103"/>
                    </a:lnTo>
                    <a:lnTo>
                      <a:pt x="806050" y="967245"/>
                    </a:lnTo>
                    <a:lnTo>
                      <a:pt x="806393" y="967744"/>
                    </a:lnTo>
                    <a:lnTo>
                      <a:pt x="806766" y="968200"/>
                    </a:lnTo>
                    <a:lnTo>
                      <a:pt x="807722" y="969051"/>
                    </a:lnTo>
                    <a:lnTo>
                      <a:pt x="813383" y="971881"/>
                    </a:lnTo>
                    <a:lnTo>
                      <a:pt x="815610" y="973988"/>
                    </a:lnTo>
                    <a:lnTo>
                      <a:pt x="816158" y="974305"/>
                    </a:lnTo>
                    <a:lnTo>
                      <a:pt x="816813" y="974428"/>
                    </a:lnTo>
                    <a:lnTo>
                      <a:pt x="817421" y="974293"/>
                    </a:lnTo>
                    <a:lnTo>
                      <a:pt x="817946" y="973959"/>
                    </a:lnTo>
                    <a:lnTo>
                      <a:pt x="818365" y="973462"/>
                    </a:lnTo>
                    <a:lnTo>
                      <a:pt x="818747" y="972885"/>
                    </a:lnTo>
                    <a:lnTo>
                      <a:pt x="819715" y="971054"/>
                    </a:lnTo>
                    <a:lnTo>
                      <a:pt x="820520" y="969953"/>
                    </a:lnTo>
                    <a:lnTo>
                      <a:pt x="820919" y="969480"/>
                    </a:lnTo>
                    <a:lnTo>
                      <a:pt x="821392" y="969057"/>
                    </a:lnTo>
                    <a:lnTo>
                      <a:pt x="821925" y="968704"/>
                    </a:lnTo>
                    <a:lnTo>
                      <a:pt x="823029" y="968110"/>
                    </a:lnTo>
                    <a:lnTo>
                      <a:pt x="823560" y="967736"/>
                    </a:lnTo>
                    <a:lnTo>
                      <a:pt x="823938" y="967179"/>
                    </a:lnTo>
                    <a:lnTo>
                      <a:pt x="824252" y="966531"/>
                    </a:lnTo>
                    <a:lnTo>
                      <a:pt x="824805" y="965058"/>
                    </a:lnTo>
                    <a:lnTo>
                      <a:pt x="825240" y="963508"/>
                    </a:lnTo>
                    <a:lnTo>
                      <a:pt x="825426" y="961944"/>
                    </a:lnTo>
                    <a:lnTo>
                      <a:pt x="825201" y="956863"/>
                    </a:lnTo>
                    <a:lnTo>
                      <a:pt x="825301" y="955369"/>
                    </a:lnTo>
                    <a:lnTo>
                      <a:pt x="825493" y="954651"/>
                    </a:lnTo>
                    <a:lnTo>
                      <a:pt x="826884" y="951134"/>
                    </a:lnTo>
                    <a:lnTo>
                      <a:pt x="827266" y="949076"/>
                    </a:lnTo>
                    <a:lnTo>
                      <a:pt x="827352" y="945118"/>
                    </a:lnTo>
                    <a:lnTo>
                      <a:pt x="827138" y="937982"/>
                    </a:lnTo>
                    <a:lnTo>
                      <a:pt x="827453" y="935361"/>
                    </a:lnTo>
                    <a:lnTo>
                      <a:pt x="828071" y="934105"/>
                    </a:lnTo>
                    <a:lnTo>
                      <a:pt x="828995" y="933135"/>
                    </a:lnTo>
                    <a:lnTo>
                      <a:pt x="832131" y="932322"/>
                    </a:lnTo>
                    <a:lnTo>
                      <a:pt x="832853" y="931101"/>
                    </a:lnTo>
                    <a:lnTo>
                      <a:pt x="832922" y="930367"/>
                    </a:lnTo>
                    <a:lnTo>
                      <a:pt x="833326" y="929306"/>
                    </a:lnTo>
                    <a:lnTo>
                      <a:pt x="835285" y="925785"/>
                    </a:lnTo>
                    <a:lnTo>
                      <a:pt x="835862" y="924483"/>
                    </a:lnTo>
                    <a:lnTo>
                      <a:pt x="836136" y="923445"/>
                    </a:lnTo>
                    <a:lnTo>
                      <a:pt x="836001" y="921979"/>
                    </a:lnTo>
                    <a:lnTo>
                      <a:pt x="835886" y="921450"/>
                    </a:lnTo>
                    <a:lnTo>
                      <a:pt x="835518" y="920494"/>
                    </a:lnTo>
                    <a:lnTo>
                      <a:pt x="835358" y="918910"/>
                    </a:lnTo>
                    <a:lnTo>
                      <a:pt x="835449" y="918597"/>
                    </a:lnTo>
                    <a:lnTo>
                      <a:pt x="835742" y="917967"/>
                    </a:lnTo>
                    <a:lnTo>
                      <a:pt x="836843" y="916494"/>
                    </a:lnTo>
                    <a:lnTo>
                      <a:pt x="836836" y="915749"/>
                    </a:lnTo>
                    <a:lnTo>
                      <a:pt x="836749" y="915033"/>
                    </a:lnTo>
                    <a:lnTo>
                      <a:pt x="836534" y="914226"/>
                    </a:lnTo>
                    <a:lnTo>
                      <a:pt x="836721" y="913650"/>
                    </a:lnTo>
                    <a:lnTo>
                      <a:pt x="837103" y="913154"/>
                    </a:lnTo>
                    <a:lnTo>
                      <a:pt x="837585" y="912793"/>
                    </a:lnTo>
                    <a:lnTo>
                      <a:pt x="838145" y="912484"/>
                    </a:lnTo>
                    <a:lnTo>
                      <a:pt x="838874" y="911805"/>
                    </a:lnTo>
                    <a:lnTo>
                      <a:pt x="839707" y="910856"/>
                    </a:lnTo>
                    <a:lnTo>
                      <a:pt x="841783" y="908020"/>
                    </a:lnTo>
                    <a:lnTo>
                      <a:pt x="842344" y="907366"/>
                    </a:lnTo>
                    <a:lnTo>
                      <a:pt x="843317" y="906727"/>
                    </a:lnTo>
                    <a:lnTo>
                      <a:pt x="843917" y="906524"/>
                    </a:lnTo>
                    <a:lnTo>
                      <a:pt x="844564" y="906511"/>
                    </a:lnTo>
                    <a:lnTo>
                      <a:pt x="845174" y="906709"/>
                    </a:lnTo>
                    <a:lnTo>
                      <a:pt x="846553" y="907980"/>
                    </a:lnTo>
                    <a:lnTo>
                      <a:pt x="847086" y="908255"/>
                    </a:lnTo>
                    <a:lnTo>
                      <a:pt x="847927" y="908045"/>
                    </a:lnTo>
                    <a:lnTo>
                      <a:pt x="848399" y="907724"/>
                    </a:lnTo>
                    <a:lnTo>
                      <a:pt x="849095" y="906432"/>
                    </a:lnTo>
                    <a:lnTo>
                      <a:pt x="850844" y="904770"/>
                    </a:lnTo>
                    <a:lnTo>
                      <a:pt x="851492" y="904655"/>
                    </a:lnTo>
                    <a:lnTo>
                      <a:pt x="852381" y="904594"/>
                    </a:lnTo>
                    <a:lnTo>
                      <a:pt x="859686" y="906962"/>
                    </a:lnTo>
                    <a:lnTo>
                      <a:pt x="860692" y="907040"/>
                    </a:lnTo>
                    <a:lnTo>
                      <a:pt x="861502" y="906928"/>
                    </a:lnTo>
                    <a:lnTo>
                      <a:pt x="863199" y="906038"/>
                    </a:lnTo>
                    <a:lnTo>
                      <a:pt x="864534" y="905166"/>
                    </a:lnTo>
                    <a:lnTo>
                      <a:pt x="865917" y="903983"/>
                    </a:lnTo>
                    <a:lnTo>
                      <a:pt x="865962" y="903691"/>
                    </a:lnTo>
                    <a:lnTo>
                      <a:pt x="865894" y="903174"/>
                    </a:lnTo>
                    <a:lnTo>
                      <a:pt x="865482" y="902766"/>
                    </a:lnTo>
                    <a:lnTo>
                      <a:pt x="860838" y="899318"/>
                    </a:lnTo>
                    <a:lnTo>
                      <a:pt x="858634" y="898062"/>
                    </a:lnTo>
                    <a:lnTo>
                      <a:pt x="857756" y="897792"/>
                    </a:lnTo>
                    <a:lnTo>
                      <a:pt x="856799" y="897357"/>
                    </a:lnTo>
                    <a:lnTo>
                      <a:pt x="851947" y="894089"/>
                    </a:lnTo>
                    <a:lnTo>
                      <a:pt x="851150" y="893283"/>
                    </a:lnTo>
                    <a:lnTo>
                      <a:pt x="850773" y="892501"/>
                    </a:lnTo>
                    <a:lnTo>
                      <a:pt x="850886" y="891765"/>
                    </a:lnTo>
                    <a:lnTo>
                      <a:pt x="851110" y="891052"/>
                    </a:lnTo>
                    <a:lnTo>
                      <a:pt x="851222" y="890323"/>
                    </a:lnTo>
                    <a:lnTo>
                      <a:pt x="851032" y="889316"/>
                    </a:lnTo>
                    <a:lnTo>
                      <a:pt x="850532" y="888821"/>
                    </a:lnTo>
                    <a:lnTo>
                      <a:pt x="849738" y="888537"/>
                    </a:lnTo>
                    <a:lnTo>
                      <a:pt x="848829" y="888352"/>
                    </a:lnTo>
                    <a:lnTo>
                      <a:pt x="847460" y="887632"/>
                    </a:lnTo>
                    <a:lnTo>
                      <a:pt x="846793" y="887054"/>
                    </a:lnTo>
                    <a:lnTo>
                      <a:pt x="846404" y="886365"/>
                    </a:lnTo>
                    <a:lnTo>
                      <a:pt x="846311" y="885758"/>
                    </a:lnTo>
                    <a:lnTo>
                      <a:pt x="846336" y="885098"/>
                    </a:lnTo>
                    <a:lnTo>
                      <a:pt x="846401" y="884674"/>
                    </a:lnTo>
                    <a:lnTo>
                      <a:pt x="846722" y="883283"/>
                    </a:lnTo>
                    <a:lnTo>
                      <a:pt x="846755" y="882435"/>
                    </a:lnTo>
                    <a:lnTo>
                      <a:pt x="846571" y="881477"/>
                    </a:lnTo>
                    <a:lnTo>
                      <a:pt x="846225" y="880841"/>
                    </a:lnTo>
                    <a:lnTo>
                      <a:pt x="845778" y="880320"/>
                    </a:lnTo>
                    <a:close/>
                    <a:moveTo>
                      <a:pt x="44035" y="0"/>
                    </a:moveTo>
                    <a:lnTo>
                      <a:pt x="98643" y="3474"/>
                    </a:lnTo>
                    <a:lnTo>
                      <a:pt x="153229" y="7159"/>
                    </a:lnTo>
                    <a:lnTo>
                      <a:pt x="207778" y="11057"/>
                    </a:lnTo>
                    <a:lnTo>
                      <a:pt x="262299" y="15166"/>
                    </a:lnTo>
                    <a:lnTo>
                      <a:pt x="316780" y="19488"/>
                    </a:lnTo>
                    <a:lnTo>
                      <a:pt x="371235" y="24022"/>
                    </a:lnTo>
                    <a:lnTo>
                      <a:pt x="425664" y="28769"/>
                    </a:lnTo>
                    <a:lnTo>
                      <a:pt x="480044" y="33728"/>
                    </a:lnTo>
                    <a:lnTo>
                      <a:pt x="534387" y="38899"/>
                    </a:lnTo>
                    <a:lnTo>
                      <a:pt x="588687" y="44283"/>
                    </a:lnTo>
                    <a:lnTo>
                      <a:pt x="642946" y="49879"/>
                    </a:lnTo>
                    <a:lnTo>
                      <a:pt x="697161" y="55688"/>
                    </a:lnTo>
                    <a:lnTo>
                      <a:pt x="751329" y="61710"/>
                    </a:lnTo>
                    <a:lnTo>
                      <a:pt x="805452" y="67944"/>
                    </a:lnTo>
                    <a:lnTo>
                      <a:pt x="859526" y="74392"/>
                    </a:lnTo>
                    <a:lnTo>
                      <a:pt x="913554" y="81053"/>
                    </a:lnTo>
                    <a:lnTo>
                      <a:pt x="935108" y="83772"/>
                    </a:lnTo>
                    <a:lnTo>
                      <a:pt x="935674" y="83817"/>
                    </a:lnTo>
                    <a:lnTo>
                      <a:pt x="939023" y="81331"/>
                    </a:lnTo>
                    <a:lnTo>
                      <a:pt x="942100" y="80484"/>
                    </a:lnTo>
                    <a:lnTo>
                      <a:pt x="944788" y="78998"/>
                    </a:lnTo>
                    <a:lnTo>
                      <a:pt x="946966" y="76946"/>
                    </a:lnTo>
                    <a:lnTo>
                      <a:pt x="948486" y="74404"/>
                    </a:lnTo>
                    <a:lnTo>
                      <a:pt x="950354" y="68582"/>
                    </a:lnTo>
                    <a:lnTo>
                      <a:pt x="951808" y="66046"/>
                    </a:lnTo>
                    <a:lnTo>
                      <a:pt x="953978" y="65186"/>
                    </a:lnTo>
                    <a:lnTo>
                      <a:pt x="956569" y="65138"/>
                    </a:lnTo>
                    <a:lnTo>
                      <a:pt x="959235" y="64478"/>
                    </a:lnTo>
                    <a:lnTo>
                      <a:pt x="961782" y="63369"/>
                    </a:lnTo>
                    <a:lnTo>
                      <a:pt x="964023" y="61998"/>
                    </a:lnTo>
                    <a:lnTo>
                      <a:pt x="965061" y="60851"/>
                    </a:lnTo>
                    <a:lnTo>
                      <a:pt x="965920" y="59485"/>
                    </a:lnTo>
                    <a:lnTo>
                      <a:pt x="966847" y="58399"/>
                    </a:lnTo>
                    <a:lnTo>
                      <a:pt x="969178" y="57751"/>
                    </a:lnTo>
                    <a:lnTo>
                      <a:pt x="970708" y="56892"/>
                    </a:lnTo>
                    <a:lnTo>
                      <a:pt x="972104" y="55758"/>
                    </a:lnTo>
                    <a:lnTo>
                      <a:pt x="972787" y="54626"/>
                    </a:lnTo>
                    <a:lnTo>
                      <a:pt x="973869" y="54583"/>
                    </a:lnTo>
                    <a:lnTo>
                      <a:pt x="986039" y="49928"/>
                    </a:lnTo>
                    <a:lnTo>
                      <a:pt x="988530" y="49954"/>
                    </a:lnTo>
                    <a:lnTo>
                      <a:pt x="990590" y="49070"/>
                    </a:lnTo>
                    <a:lnTo>
                      <a:pt x="992713" y="46765"/>
                    </a:lnTo>
                    <a:lnTo>
                      <a:pt x="997970" y="38791"/>
                    </a:lnTo>
                    <a:lnTo>
                      <a:pt x="999842" y="37585"/>
                    </a:lnTo>
                    <a:lnTo>
                      <a:pt x="1010450" y="37485"/>
                    </a:lnTo>
                    <a:lnTo>
                      <a:pt x="1012510" y="36815"/>
                    </a:lnTo>
                    <a:lnTo>
                      <a:pt x="1013958" y="38626"/>
                    </a:lnTo>
                    <a:lnTo>
                      <a:pt x="1014204" y="40773"/>
                    </a:lnTo>
                    <a:lnTo>
                      <a:pt x="1014630" y="42660"/>
                    </a:lnTo>
                    <a:lnTo>
                      <a:pt x="1016580" y="43704"/>
                    </a:lnTo>
                    <a:lnTo>
                      <a:pt x="1020647" y="43821"/>
                    </a:lnTo>
                    <a:lnTo>
                      <a:pt x="1022326" y="44492"/>
                    </a:lnTo>
                    <a:lnTo>
                      <a:pt x="1023598" y="46423"/>
                    </a:lnTo>
                    <a:lnTo>
                      <a:pt x="1026691" y="45044"/>
                    </a:lnTo>
                    <a:lnTo>
                      <a:pt x="1028059" y="44676"/>
                    </a:lnTo>
                    <a:lnTo>
                      <a:pt x="1030044" y="44595"/>
                    </a:lnTo>
                    <a:lnTo>
                      <a:pt x="1042493" y="45940"/>
                    </a:lnTo>
                    <a:lnTo>
                      <a:pt x="1046547" y="47054"/>
                    </a:lnTo>
                    <a:lnTo>
                      <a:pt x="1051511" y="46569"/>
                    </a:lnTo>
                    <a:lnTo>
                      <a:pt x="1053857" y="46762"/>
                    </a:lnTo>
                    <a:lnTo>
                      <a:pt x="1057302" y="47662"/>
                    </a:lnTo>
                    <a:lnTo>
                      <a:pt x="1059185" y="47605"/>
                    </a:lnTo>
                    <a:lnTo>
                      <a:pt x="1063774" y="46110"/>
                    </a:lnTo>
                    <a:lnTo>
                      <a:pt x="1069085" y="45507"/>
                    </a:lnTo>
                    <a:lnTo>
                      <a:pt x="1075435" y="43835"/>
                    </a:lnTo>
                    <a:lnTo>
                      <a:pt x="1077130" y="43740"/>
                    </a:lnTo>
                    <a:lnTo>
                      <a:pt x="1084047" y="45209"/>
                    </a:lnTo>
                    <a:lnTo>
                      <a:pt x="1086573" y="45169"/>
                    </a:lnTo>
                    <a:lnTo>
                      <a:pt x="1088820" y="44066"/>
                    </a:lnTo>
                    <a:lnTo>
                      <a:pt x="1091330" y="43433"/>
                    </a:lnTo>
                    <a:lnTo>
                      <a:pt x="1093877" y="44925"/>
                    </a:lnTo>
                    <a:lnTo>
                      <a:pt x="1097731" y="49292"/>
                    </a:lnTo>
                    <a:lnTo>
                      <a:pt x="1102998" y="56975"/>
                    </a:lnTo>
                    <a:lnTo>
                      <a:pt x="1106147" y="60136"/>
                    </a:lnTo>
                    <a:lnTo>
                      <a:pt x="1110728" y="61860"/>
                    </a:lnTo>
                    <a:lnTo>
                      <a:pt x="1124983" y="64405"/>
                    </a:lnTo>
                    <a:lnTo>
                      <a:pt x="1129837" y="64538"/>
                    </a:lnTo>
                    <a:lnTo>
                      <a:pt x="1140013" y="63508"/>
                    </a:lnTo>
                    <a:lnTo>
                      <a:pt x="1144576" y="64033"/>
                    </a:lnTo>
                    <a:lnTo>
                      <a:pt x="1148921" y="66342"/>
                    </a:lnTo>
                    <a:lnTo>
                      <a:pt x="1152564" y="69771"/>
                    </a:lnTo>
                    <a:lnTo>
                      <a:pt x="1154582" y="71194"/>
                    </a:lnTo>
                    <a:lnTo>
                      <a:pt x="1159150" y="72962"/>
                    </a:lnTo>
                    <a:lnTo>
                      <a:pt x="1160625" y="74723"/>
                    </a:lnTo>
                    <a:lnTo>
                      <a:pt x="1161937" y="76727"/>
                    </a:lnTo>
                    <a:lnTo>
                      <a:pt x="1163548" y="78400"/>
                    </a:lnTo>
                    <a:lnTo>
                      <a:pt x="1165828" y="79176"/>
                    </a:lnTo>
                    <a:lnTo>
                      <a:pt x="1168545" y="79730"/>
                    </a:lnTo>
                    <a:lnTo>
                      <a:pt x="1170712" y="80906"/>
                    </a:lnTo>
                    <a:lnTo>
                      <a:pt x="1171294" y="83554"/>
                    </a:lnTo>
                    <a:lnTo>
                      <a:pt x="1170548" y="87908"/>
                    </a:lnTo>
                    <a:lnTo>
                      <a:pt x="1170353" y="90824"/>
                    </a:lnTo>
                    <a:lnTo>
                      <a:pt x="1170745" y="93166"/>
                    </a:lnTo>
                    <a:lnTo>
                      <a:pt x="1172281" y="94565"/>
                    </a:lnTo>
                    <a:lnTo>
                      <a:pt x="1174783" y="95444"/>
                    </a:lnTo>
                    <a:lnTo>
                      <a:pt x="1179111" y="96173"/>
                    </a:lnTo>
                    <a:lnTo>
                      <a:pt x="1181300" y="97076"/>
                    </a:lnTo>
                    <a:lnTo>
                      <a:pt x="1183444" y="98816"/>
                    </a:lnTo>
                    <a:lnTo>
                      <a:pt x="1187076" y="102808"/>
                    </a:lnTo>
                    <a:lnTo>
                      <a:pt x="1193915" y="108754"/>
                    </a:lnTo>
                    <a:lnTo>
                      <a:pt x="1194282" y="117171"/>
                    </a:lnTo>
                    <a:lnTo>
                      <a:pt x="1194787" y="119300"/>
                    </a:lnTo>
                    <a:lnTo>
                      <a:pt x="1193799" y="120584"/>
                    </a:lnTo>
                    <a:lnTo>
                      <a:pt x="1193734" y="121568"/>
                    </a:lnTo>
                    <a:lnTo>
                      <a:pt x="1194058" y="122405"/>
                    </a:lnTo>
                    <a:lnTo>
                      <a:pt x="1194192" y="123262"/>
                    </a:lnTo>
                    <a:lnTo>
                      <a:pt x="1193597" y="127216"/>
                    </a:lnTo>
                    <a:lnTo>
                      <a:pt x="1193547" y="132197"/>
                    </a:lnTo>
                    <a:lnTo>
                      <a:pt x="1193806" y="133039"/>
                    </a:lnTo>
                    <a:lnTo>
                      <a:pt x="1195495" y="134559"/>
                    </a:lnTo>
                    <a:lnTo>
                      <a:pt x="1196102" y="135676"/>
                    </a:lnTo>
                    <a:lnTo>
                      <a:pt x="1195995" y="137586"/>
                    </a:lnTo>
                    <a:lnTo>
                      <a:pt x="1195608" y="139578"/>
                    </a:lnTo>
                    <a:lnTo>
                      <a:pt x="1196185" y="141303"/>
                    </a:lnTo>
                    <a:lnTo>
                      <a:pt x="1198868" y="142379"/>
                    </a:lnTo>
                    <a:lnTo>
                      <a:pt x="1199821" y="142248"/>
                    </a:lnTo>
                    <a:lnTo>
                      <a:pt x="1202299" y="141361"/>
                    </a:lnTo>
                    <a:lnTo>
                      <a:pt x="1204320" y="141068"/>
                    </a:lnTo>
                    <a:lnTo>
                      <a:pt x="1204727" y="140387"/>
                    </a:lnTo>
                    <a:lnTo>
                      <a:pt x="1204996" y="139535"/>
                    </a:lnTo>
                    <a:lnTo>
                      <a:pt x="1205568" y="138877"/>
                    </a:lnTo>
                    <a:lnTo>
                      <a:pt x="1208174" y="137922"/>
                    </a:lnTo>
                    <a:lnTo>
                      <a:pt x="1209310" y="137321"/>
                    </a:lnTo>
                    <a:lnTo>
                      <a:pt x="1210188" y="135790"/>
                    </a:lnTo>
                    <a:lnTo>
                      <a:pt x="1212286" y="133167"/>
                    </a:lnTo>
                    <a:lnTo>
                      <a:pt x="1213499" y="132360"/>
                    </a:lnTo>
                    <a:lnTo>
                      <a:pt x="1216121" y="131272"/>
                    </a:lnTo>
                    <a:lnTo>
                      <a:pt x="1216909" y="130661"/>
                    </a:lnTo>
                    <a:lnTo>
                      <a:pt x="1217132" y="129768"/>
                    </a:lnTo>
                    <a:lnTo>
                      <a:pt x="1217577" y="126266"/>
                    </a:lnTo>
                    <a:lnTo>
                      <a:pt x="1218652" y="123921"/>
                    </a:lnTo>
                    <a:lnTo>
                      <a:pt x="1221919" y="119368"/>
                    </a:lnTo>
                    <a:lnTo>
                      <a:pt x="1222756" y="117545"/>
                    </a:lnTo>
                    <a:lnTo>
                      <a:pt x="1223112" y="117510"/>
                    </a:lnTo>
                    <a:lnTo>
                      <a:pt x="1223968" y="117113"/>
                    </a:lnTo>
                    <a:lnTo>
                      <a:pt x="1224959" y="116934"/>
                    </a:lnTo>
                    <a:lnTo>
                      <a:pt x="1225860" y="116884"/>
                    </a:lnTo>
                    <a:lnTo>
                      <a:pt x="1226607" y="116927"/>
                    </a:lnTo>
                    <a:lnTo>
                      <a:pt x="1227248" y="116819"/>
                    </a:lnTo>
                    <a:lnTo>
                      <a:pt x="1229360" y="115697"/>
                    </a:lnTo>
                    <a:lnTo>
                      <a:pt x="1230118" y="115544"/>
                    </a:lnTo>
                    <a:lnTo>
                      <a:pt x="1230929" y="115523"/>
                    </a:lnTo>
                    <a:lnTo>
                      <a:pt x="1232450" y="115668"/>
                    </a:lnTo>
                    <a:lnTo>
                      <a:pt x="1233157" y="115624"/>
                    </a:lnTo>
                    <a:lnTo>
                      <a:pt x="1234415" y="115301"/>
                    </a:lnTo>
                    <a:lnTo>
                      <a:pt x="1235618" y="114814"/>
                    </a:lnTo>
                    <a:lnTo>
                      <a:pt x="1240076" y="112342"/>
                    </a:lnTo>
                    <a:lnTo>
                      <a:pt x="1241872" y="111644"/>
                    </a:lnTo>
                    <a:lnTo>
                      <a:pt x="1242458" y="111514"/>
                    </a:lnTo>
                    <a:lnTo>
                      <a:pt x="1242993" y="111533"/>
                    </a:lnTo>
                    <a:lnTo>
                      <a:pt x="1243392" y="111900"/>
                    </a:lnTo>
                    <a:lnTo>
                      <a:pt x="1245924" y="120005"/>
                    </a:lnTo>
                    <a:lnTo>
                      <a:pt x="1246262" y="120533"/>
                    </a:lnTo>
                    <a:lnTo>
                      <a:pt x="1246718" y="120990"/>
                    </a:lnTo>
                    <a:lnTo>
                      <a:pt x="1247247" y="121349"/>
                    </a:lnTo>
                    <a:lnTo>
                      <a:pt x="1247953" y="121619"/>
                    </a:lnTo>
                    <a:lnTo>
                      <a:pt x="1249421" y="121901"/>
                    </a:lnTo>
                    <a:lnTo>
                      <a:pt x="1250088" y="122131"/>
                    </a:lnTo>
                    <a:lnTo>
                      <a:pt x="1250531" y="122559"/>
                    </a:lnTo>
                    <a:lnTo>
                      <a:pt x="1251249" y="123588"/>
                    </a:lnTo>
                    <a:lnTo>
                      <a:pt x="1251686" y="124035"/>
                    </a:lnTo>
                    <a:lnTo>
                      <a:pt x="1252211" y="124380"/>
                    </a:lnTo>
                    <a:lnTo>
                      <a:pt x="1252852" y="124239"/>
                    </a:lnTo>
                    <a:lnTo>
                      <a:pt x="1253455" y="123519"/>
                    </a:lnTo>
                    <a:lnTo>
                      <a:pt x="1254751" y="120118"/>
                    </a:lnTo>
                    <a:lnTo>
                      <a:pt x="1255764" y="118553"/>
                    </a:lnTo>
                    <a:lnTo>
                      <a:pt x="1256443" y="117900"/>
                    </a:lnTo>
                    <a:lnTo>
                      <a:pt x="1257177" y="117582"/>
                    </a:lnTo>
                    <a:lnTo>
                      <a:pt x="1257840" y="117478"/>
                    </a:lnTo>
                    <a:lnTo>
                      <a:pt x="1258552" y="117524"/>
                    </a:lnTo>
                    <a:lnTo>
                      <a:pt x="1259214" y="117665"/>
                    </a:lnTo>
                    <a:lnTo>
                      <a:pt x="1261418" y="118491"/>
                    </a:lnTo>
                    <a:lnTo>
                      <a:pt x="1263779" y="119694"/>
                    </a:lnTo>
                    <a:lnTo>
                      <a:pt x="1264227" y="119857"/>
                    </a:lnTo>
                    <a:lnTo>
                      <a:pt x="1264726" y="119919"/>
                    </a:lnTo>
                    <a:lnTo>
                      <a:pt x="1265312" y="119865"/>
                    </a:lnTo>
                    <a:lnTo>
                      <a:pt x="1268965" y="118587"/>
                    </a:lnTo>
                    <a:lnTo>
                      <a:pt x="1270302" y="118334"/>
                    </a:lnTo>
                    <a:lnTo>
                      <a:pt x="1271073" y="118370"/>
                    </a:lnTo>
                    <a:lnTo>
                      <a:pt x="1272563" y="118598"/>
                    </a:lnTo>
                    <a:lnTo>
                      <a:pt x="1273041" y="118609"/>
                    </a:lnTo>
                    <a:lnTo>
                      <a:pt x="1273522" y="118525"/>
                    </a:lnTo>
                    <a:lnTo>
                      <a:pt x="1274041" y="118339"/>
                    </a:lnTo>
                    <a:lnTo>
                      <a:pt x="1274628" y="117979"/>
                    </a:lnTo>
                    <a:lnTo>
                      <a:pt x="1275180" y="117483"/>
                    </a:lnTo>
                    <a:lnTo>
                      <a:pt x="1275738" y="116676"/>
                    </a:lnTo>
                    <a:lnTo>
                      <a:pt x="1276155" y="115948"/>
                    </a:lnTo>
                    <a:lnTo>
                      <a:pt x="1276420" y="115151"/>
                    </a:lnTo>
                    <a:lnTo>
                      <a:pt x="1276924" y="111915"/>
                    </a:lnTo>
                    <a:lnTo>
                      <a:pt x="1277185" y="111246"/>
                    </a:lnTo>
                    <a:lnTo>
                      <a:pt x="1278966" y="108253"/>
                    </a:lnTo>
                    <a:lnTo>
                      <a:pt x="1279613" y="106920"/>
                    </a:lnTo>
                    <a:lnTo>
                      <a:pt x="1280061" y="105168"/>
                    </a:lnTo>
                    <a:lnTo>
                      <a:pt x="1280529" y="102050"/>
                    </a:lnTo>
                    <a:lnTo>
                      <a:pt x="1281291" y="98839"/>
                    </a:lnTo>
                    <a:lnTo>
                      <a:pt x="1281819" y="97475"/>
                    </a:lnTo>
                    <a:lnTo>
                      <a:pt x="1282157" y="96879"/>
                    </a:lnTo>
                    <a:lnTo>
                      <a:pt x="1282564" y="96328"/>
                    </a:lnTo>
                    <a:lnTo>
                      <a:pt x="1283907" y="94924"/>
                    </a:lnTo>
                    <a:lnTo>
                      <a:pt x="1284252" y="94363"/>
                    </a:lnTo>
                    <a:lnTo>
                      <a:pt x="1284461" y="93618"/>
                    </a:lnTo>
                    <a:lnTo>
                      <a:pt x="1284333" y="92631"/>
                    </a:lnTo>
                    <a:lnTo>
                      <a:pt x="1283850" y="91295"/>
                    </a:lnTo>
                    <a:lnTo>
                      <a:pt x="1281343" y="87177"/>
                    </a:lnTo>
                    <a:lnTo>
                      <a:pt x="1279169" y="84379"/>
                    </a:lnTo>
                    <a:lnTo>
                      <a:pt x="1278789" y="83585"/>
                    </a:lnTo>
                    <a:lnTo>
                      <a:pt x="1278415" y="82430"/>
                    </a:lnTo>
                    <a:lnTo>
                      <a:pt x="1278299" y="80913"/>
                    </a:lnTo>
                    <a:lnTo>
                      <a:pt x="1278360" y="78925"/>
                    </a:lnTo>
                    <a:lnTo>
                      <a:pt x="1277749" y="77074"/>
                    </a:lnTo>
                    <a:lnTo>
                      <a:pt x="1275270" y="73413"/>
                    </a:lnTo>
                    <a:lnTo>
                      <a:pt x="1275615" y="71972"/>
                    </a:lnTo>
                    <a:lnTo>
                      <a:pt x="1275873" y="71446"/>
                    </a:lnTo>
                    <a:lnTo>
                      <a:pt x="1276297" y="70863"/>
                    </a:lnTo>
                    <a:lnTo>
                      <a:pt x="1276762" y="70457"/>
                    </a:lnTo>
                    <a:lnTo>
                      <a:pt x="1277440" y="70171"/>
                    </a:lnTo>
                    <a:lnTo>
                      <a:pt x="1278293" y="70000"/>
                    </a:lnTo>
                    <a:lnTo>
                      <a:pt x="1279558" y="70090"/>
                    </a:lnTo>
                    <a:lnTo>
                      <a:pt x="1280625" y="69939"/>
                    </a:lnTo>
                    <a:lnTo>
                      <a:pt x="1281758" y="69587"/>
                    </a:lnTo>
                    <a:lnTo>
                      <a:pt x="1284836" y="67887"/>
                    </a:lnTo>
                    <a:lnTo>
                      <a:pt x="1285570" y="67229"/>
                    </a:lnTo>
                    <a:lnTo>
                      <a:pt x="1286877" y="65833"/>
                    </a:lnTo>
                    <a:lnTo>
                      <a:pt x="1300525" y="60972"/>
                    </a:lnTo>
                    <a:lnTo>
                      <a:pt x="1301495" y="60855"/>
                    </a:lnTo>
                    <a:lnTo>
                      <a:pt x="1303169" y="61003"/>
                    </a:lnTo>
                    <a:lnTo>
                      <a:pt x="1306539" y="61978"/>
                    </a:lnTo>
                    <a:lnTo>
                      <a:pt x="1307309" y="62035"/>
                    </a:lnTo>
                    <a:lnTo>
                      <a:pt x="1308191" y="61871"/>
                    </a:lnTo>
                    <a:lnTo>
                      <a:pt x="1309100" y="61499"/>
                    </a:lnTo>
                    <a:lnTo>
                      <a:pt x="1310327" y="60631"/>
                    </a:lnTo>
                    <a:lnTo>
                      <a:pt x="1312580" y="58714"/>
                    </a:lnTo>
                    <a:lnTo>
                      <a:pt x="1315715" y="56613"/>
                    </a:lnTo>
                    <a:lnTo>
                      <a:pt x="1316727" y="56339"/>
                    </a:lnTo>
                    <a:lnTo>
                      <a:pt x="1318210" y="56206"/>
                    </a:lnTo>
                    <a:lnTo>
                      <a:pt x="1323167" y="56421"/>
                    </a:lnTo>
                    <a:lnTo>
                      <a:pt x="1326697" y="55597"/>
                    </a:lnTo>
                    <a:lnTo>
                      <a:pt x="1328779" y="54596"/>
                    </a:lnTo>
                    <a:lnTo>
                      <a:pt x="1329371" y="54191"/>
                    </a:lnTo>
                    <a:lnTo>
                      <a:pt x="1329844" y="53766"/>
                    </a:lnTo>
                    <a:lnTo>
                      <a:pt x="1330242" y="53248"/>
                    </a:lnTo>
                    <a:lnTo>
                      <a:pt x="1332520" y="48942"/>
                    </a:lnTo>
                    <a:lnTo>
                      <a:pt x="1332995" y="48504"/>
                    </a:lnTo>
                    <a:lnTo>
                      <a:pt x="1334847" y="47857"/>
                    </a:lnTo>
                    <a:lnTo>
                      <a:pt x="1338773" y="44743"/>
                    </a:lnTo>
                    <a:lnTo>
                      <a:pt x="1339887" y="44132"/>
                    </a:lnTo>
                    <a:lnTo>
                      <a:pt x="1340488" y="43939"/>
                    </a:lnTo>
                    <a:lnTo>
                      <a:pt x="1341402" y="44143"/>
                    </a:lnTo>
                    <a:lnTo>
                      <a:pt x="1342472" y="44808"/>
                    </a:lnTo>
                    <a:lnTo>
                      <a:pt x="1344160" y="46757"/>
                    </a:lnTo>
                    <a:lnTo>
                      <a:pt x="1344699" y="48022"/>
                    </a:lnTo>
                    <a:lnTo>
                      <a:pt x="1344830" y="49100"/>
                    </a:lnTo>
                    <a:lnTo>
                      <a:pt x="1344506" y="50633"/>
                    </a:lnTo>
                    <a:lnTo>
                      <a:pt x="1344507" y="51363"/>
                    </a:lnTo>
                    <a:lnTo>
                      <a:pt x="1344648" y="52047"/>
                    </a:lnTo>
                    <a:lnTo>
                      <a:pt x="1344947" y="52605"/>
                    </a:lnTo>
                    <a:lnTo>
                      <a:pt x="1345325" y="53109"/>
                    </a:lnTo>
                    <a:lnTo>
                      <a:pt x="1345779" y="53582"/>
                    </a:lnTo>
                    <a:lnTo>
                      <a:pt x="1347020" y="54438"/>
                    </a:lnTo>
                    <a:lnTo>
                      <a:pt x="1348126" y="54714"/>
                    </a:lnTo>
                    <a:lnTo>
                      <a:pt x="1349169" y="54591"/>
                    </a:lnTo>
                    <a:lnTo>
                      <a:pt x="1350506" y="53858"/>
                    </a:lnTo>
                    <a:lnTo>
                      <a:pt x="1351114" y="53100"/>
                    </a:lnTo>
                    <a:lnTo>
                      <a:pt x="1351453" y="52294"/>
                    </a:lnTo>
                    <a:lnTo>
                      <a:pt x="1351663" y="51528"/>
                    </a:lnTo>
                    <a:lnTo>
                      <a:pt x="1352000" y="50946"/>
                    </a:lnTo>
                    <a:lnTo>
                      <a:pt x="1352437" y="50496"/>
                    </a:lnTo>
                    <a:lnTo>
                      <a:pt x="1352940" y="50132"/>
                    </a:lnTo>
                    <a:lnTo>
                      <a:pt x="1353655" y="50223"/>
                    </a:lnTo>
                    <a:lnTo>
                      <a:pt x="1354267" y="50367"/>
                    </a:lnTo>
                    <a:lnTo>
                      <a:pt x="1356546" y="53783"/>
                    </a:lnTo>
                    <a:lnTo>
                      <a:pt x="1357335" y="54583"/>
                    </a:lnTo>
                    <a:lnTo>
                      <a:pt x="1367229" y="60924"/>
                    </a:lnTo>
                    <a:lnTo>
                      <a:pt x="1367989" y="61126"/>
                    </a:lnTo>
                    <a:lnTo>
                      <a:pt x="1368980" y="61283"/>
                    </a:lnTo>
                    <a:lnTo>
                      <a:pt x="1370681" y="61081"/>
                    </a:lnTo>
                    <a:lnTo>
                      <a:pt x="1372545" y="61213"/>
                    </a:lnTo>
                    <a:lnTo>
                      <a:pt x="1375721" y="60412"/>
                    </a:lnTo>
                    <a:lnTo>
                      <a:pt x="1376459" y="59983"/>
                    </a:lnTo>
                    <a:lnTo>
                      <a:pt x="1377918" y="58802"/>
                    </a:lnTo>
                    <a:lnTo>
                      <a:pt x="1378456" y="58450"/>
                    </a:lnTo>
                    <a:lnTo>
                      <a:pt x="1379395" y="58312"/>
                    </a:lnTo>
                    <a:lnTo>
                      <a:pt x="1380668" y="58399"/>
                    </a:lnTo>
                    <a:lnTo>
                      <a:pt x="1383090" y="59010"/>
                    </a:lnTo>
                    <a:lnTo>
                      <a:pt x="1385267" y="59869"/>
                    </a:lnTo>
                    <a:lnTo>
                      <a:pt x="1387915" y="61809"/>
                    </a:lnTo>
                    <a:lnTo>
                      <a:pt x="1388982" y="62184"/>
                    </a:lnTo>
                    <a:lnTo>
                      <a:pt x="1395149" y="63533"/>
                    </a:lnTo>
                    <a:lnTo>
                      <a:pt x="1395573" y="63752"/>
                    </a:lnTo>
                    <a:lnTo>
                      <a:pt x="1396175" y="63992"/>
                    </a:lnTo>
                    <a:lnTo>
                      <a:pt x="1402416" y="64845"/>
                    </a:lnTo>
                    <a:lnTo>
                      <a:pt x="1403442" y="65181"/>
                    </a:lnTo>
                    <a:lnTo>
                      <a:pt x="1404038" y="65522"/>
                    </a:lnTo>
                    <a:lnTo>
                      <a:pt x="1405104" y="66337"/>
                    </a:lnTo>
                    <a:lnTo>
                      <a:pt x="1405838" y="66598"/>
                    </a:lnTo>
                    <a:lnTo>
                      <a:pt x="1406721" y="66686"/>
                    </a:lnTo>
                    <a:lnTo>
                      <a:pt x="1407930" y="66396"/>
                    </a:lnTo>
                    <a:lnTo>
                      <a:pt x="1409817" y="65204"/>
                    </a:lnTo>
                    <a:lnTo>
                      <a:pt x="1412892" y="61504"/>
                    </a:lnTo>
                    <a:lnTo>
                      <a:pt x="1413976" y="61242"/>
                    </a:lnTo>
                    <a:lnTo>
                      <a:pt x="1414443" y="61037"/>
                    </a:lnTo>
                    <a:lnTo>
                      <a:pt x="1415035" y="60436"/>
                    </a:lnTo>
                    <a:lnTo>
                      <a:pt x="1415735" y="59530"/>
                    </a:lnTo>
                    <a:lnTo>
                      <a:pt x="1416465" y="58083"/>
                    </a:lnTo>
                    <a:lnTo>
                      <a:pt x="1418204" y="56102"/>
                    </a:lnTo>
                    <a:lnTo>
                      <a:pt x="1421013" y="56393"/>
                    </a:lnTo>
                    <a:lnTo>
                      <a:pt x="1422613" y="56857"/>
                    </a:lnTo>
                    <a:lnTo>
                      <a:pt x="1431888" y="56082"/>
                    </a:lnTo>
                    <a:lnTo>
                      <a:pt x="1433263" y="56189"/>
                    </a:lnTo>
                    <a:lnTo>
                      <a:pt x="1436329" y="57750"/>
                    </a:lnTo>
                    <a:lnTo>
                      <a:pt x="1439732" y="56658"/>
                    </a:lnTo>
                    <a:lnTo>
                      <a:pt x="1450999" y="50262"/>
                    </a:lnTo>
                    <a:lnTo>
                      <a:pt x="1455352" y="47533"/>
                    </a:lnTo>
                    <a:lnTo>
                      <a:pt x="1457564" y="51689"/>
                    </a:lnTo>
                    <a:lnTo>
                      <a:pt x="1461009" y="51869"/>
                    </a:lnTo>
                    <a:lnTo>
                      <a:pt x="1461500" y="54439"/>
                    </a:lnTo>
                    <a:lnTo>
                      <a:pt x="1461547" y="61462"/>
                    </a:lnTo>
                    <a:lnTo>
                      <a:pt x="1462173" y="64442"/>
                    </a:lnTo>
                    <a:lnTo>
                      <a:pt x="1461073" y="70888"/>
                    </a:lnTo>
                    <a:lnTo>
                      <a:pt x="1454993" y="88729"/>
                    </a:lnTo>
                    <a:lnTo>
                      <a:pt x="1453945" y="94343"/>
                    </a:lnTo>
                    <a:lnTo>
                      <a:pt x="1453603" y="105547"/>
                    </a:lnTo>
                    <a:lnTo>
                      <a:pt x="1454112" y="108078"/>
                    </a:lnTo>
                    <a:lnTo>
                      <a:pt x="1457374" y="113437"/>
                    </a:lnTo>
                    <a:lnTo>
                      <a:pt x="1458072" y="115816"/>
                    </a:lnTo>
                    <a:lnTo>
                      <a:pt x="1457777" y="116521"/>
                    </a:lnTo>
                    <a:lnTo>
                      <a:pt x="1456344" y="118848"/>
                    </a:lnTo>
                    <a:lnTo>
                      <a:pt x="1455824" y="119969"/>
                    </a:lnTo>
                    <a:lnTo>
                      <a:pt x="1455667" y="121279"/>
                    </a:lnTo>
                    <a:lnTo>
                      <a:pt x="1455647" y="122828"/>
                    </a:lnTo>
                    <a:lnTo>
                      <a:pt x="1455386" y="124380"/>
                    </a:lnTo>
                    <a:lnTo>
                      <a:pt x="1452677" y="128143"/>
                    </a:lnTo>
                    <a:lnTo>
                      <a:pt x="1452066" y="130952"/>
                    </a:lnTo>
                    <a:lnTo>
                      <a:pt x="1452240" y="136639"/>
                    </a:lnTo>
                    <a:lnTo>
                      <a:pt x="1450884" y="141889"/>
                    </a:lnTo>
                    <a:lnTo>
                      <a:pt x="1447654" y="145146"/>
                    </a:lnTo>
                    <a:lnTo>
                      <a:pt x="1439918" y="150134"/>
                    </a:lnTo>
                    <a:lnTo>
                      <a:pt x="1433658" y="156607"/>
                    </a:lnTo>
                    <a:lnTo>
                      <a:pt x="1430492" y="160770"/>
                    </a:lnTo>
                    <a:lnTo>
                      <a:pt x="1428053" y="165323"/>
                    </a:lnTo>
                    <a:lnTo>
                      <a:pt x="1427485" y="166835"/>
                    </a:lnTo>
                    <a:lnTo>
                      <a:pt x="1427225" y="167945"/>
                    </a:lnTo>
                    <a:lnTo>
                      <a:pt x="1427268" y="174071"/>
                    </a:lnTo>
                    <a:lnTo>
                      <a:pt x="1427097" y="175572"/>
                    </a:lnTo>
                    <a:lnTo>
                      <a:pt x="1426533" y="175975"/>
                    </a:lnTo>
                    <a:lnTo>
                      <a:pt x="1424354" y="176369"/>
                    </a:lnTo>
                    <a:lnTo>
                      <a:pt x="1423787" y="176792"/>
                    </a:lnTo>
                    <a:lnTo>
                      <a:pt x="1423208" y="178151"/>
                    </a:lnTo>
                    <a:lnTo>
                      <a:pt x="1416916" y="185806"/>
                    </a:lnTo>
                    <a:lnTo>
                      <a:pt x="1413838" y="190512"/>
                    </a:lnTo>
                    <a:lnTo>
                      <a:pt x="1411809" y="195693"/>
                    </a:lnTo>
                    <a:lnTo>
                      <a:pt x="1411974" y="200804"/>
                    </a:lnTo>
                    <a:lnTo>
                      <a:pt x="1413394" y="203903"/>
                    </a:lnTo>
                    <a:lnTo>
                      <a:pt x="1413446" y="205754"/>
                    </a:lnTo>
                    <a:lnTo>
                      <a:pt x="1412033" y="207557"/>
                    </a:lnTo>
                    <a:lnTo>
                      <a:pt x="1411372" y="209031"/>
                    </a:lnTo>
                    <a:lnTo>
                      <a:pt x="1411079" y="211514"/>
                    </a:lnTo>
                    <a:lnTo>
                      <a:pt x="1411036" y="213941"/>
                    </a:lnTo>
                    <a:lnTo>
                      <a:pt x="1411163" y="215136"/>
                    </a:lnTo>
                    <a:lnTo>
                      <a:pt x="1409452" y="217450"/>
                    </a:lnTo>
                    <a:lnTo>
                      <a:pt x="1407580" y="223151"/>
                    </a:lnTo>
                    <a:lnTo>
                      <a:pt x="1405125" y="226667"/>
                    </a:lnTo>
                    <a:lnTo>
                      <a:pt x="1404560" y="228006"/>
                    </a:lnTo>
                    <a:lnTo>
                      <a:pt x="1403846" y="230764"/>
                    </a:lnTo>
                    <a:lnTo>
                      <a:pt x="1403842" y="231432"/>
                    </a:lnTo>
                    <a:lnTo>
                      <a:pt x="1404144" y="232730"/>
                    </a:lnTo>
                    <a:lnTo>
                      <a:pt x="1404145" y="233528"/>
                    </a:lnTo>
                    <a:lnTo>
                      <a:pt x="1403775" y="234307"/>
                    </a:lnTo>
                    <a:lnTo>
                      <a:pt x="1402526" y="235523"/>
                    </a:lnTo>
                    <a:lnTo>
                      <a:pt x="1402123" y="236393"/>
                    </a:lnTo>
                    <a:lnTo>
                      <a:pt x="1401858" y="239570"/>
                    </a:lnTo>
                    <a:lnTo>
                      <a:pt x="1402074" y="241685"/>
                    </a:lnTo>
                    <a:lnTo>
                      <a:pt x="1401590" y="243619"/>
                    </a:lnTo>
                    <a:lnTo>
                      <a:pt x="1398014" y="247994"/>
                    </a:lnTo>
                    <a:lnTo>
                      <a:pt x="1397047" y="250236"/>
                    </a:lnTo>
                    <a:lnTo>
                      <a:pt x="1396351" y="252512"/>
                    </a:lnTo>
                    <a:lnTo>
                      <a:pt x="1395999" y="254371"/>
                    </a:lnTo>
                    <a:lnTo>
                      <a:pt x="1395849" y="259753"/>
                    </a:lnTo>
                    <a:lnTo>
                      <a:pt x="1395200" y="260831"/>
                    </a:lnTo>
                    <a:lnTo>
                      <a:pt x="1393331" y="262536"/>
                    </a:lnTo>
                    <a:lnTo>
                      <a:pt x="1392866" y="263332"/>
                    </a:lnTo>
                    <a:lnTo>
                      <a:pt x="1391648" y="268990"/>
                    </a:lnTo>
                    <a:lnTo>
                      <a:pt x="1390699" y="271828"/>
                    </a:lnTo>
                    <a:lnTo>
                      <a:pt x="1389491" y="274148"/>
                    </a:lnTo>
                    <a:lnTo>
                      <a:pt x="1384650" y="279123"/>
                    </a:lnTo>
                    <a:lnTo>
                      <a:pt x="1383835" y="280905"/>
                    </a:lnTo>
                    <a:lnTo>
                      <a:pt x="1383344" y="281600"/>
                    </a:lnTo>
                    <a:lnTo>
                      <a:pt x="1381420" y="283588"/>
                    </a:lnTo>
                    <a:lnTo>
                      <a:pt x="1380830" y="284966"/>
                    </a:lnTo>
                    <a:lnTo>
                      <a:pt x="1380682" y="286363"/>
                    </a:lnTo>
                    <a:lnTo>
                      <a:pt x="1380691" y="289950"/>
                    </a:lnTo>
                    <a:lnTo>
                      <a:pt x="1379276" y="297061"/>
                    </a:lnTo>
                    <a:lnTo>
                      <a:pt x="1376728" y="302704"/>
                    </a:lnTo>
                    <a:lnTo>
                      <a:pt x="1369208" y="312449"/>
                    </a:lnTo>
                    <a:lnTo>
                      <a:pt x="1369599" y="316228"/>
                    </a:lnTo>
                    <a:lnTo>
                      <a:pt x="1367204" y="320830"/>
                    </a:lnTo>
                    <a:lnTo>
                      <a:pt x="1361133" y="328445"/>
                    </a:lnTo>
                    <a:lnTo>
                      <a:pt x="1360007" y="330575"/>
                    </a:lnTo>
                    <a:lnTo>
                      <a:pt x="1358535" y="334564"/>
                    </a:lnTo>
                    <a:lnTo>
                      <a:pt x="1355066" y="338614"/>
                    </a:lnTo>
                    <a:lnTo>
                      <a:pt x="1353811" y="341120"/>
                    </a:lnTo>
                    <a:lnTo>
                      <a:pt x="1349839" y="351272"/>
                    </a:lnTo>
                    <a:lnTo>
                      <a:pt x="1348032" y="358590"/>
                    </a:lnTo>
                    <a:lnTo>
                      <a:pt x="1346530" y="360798"/>
                    </a:lnTo>
                    <a:lnTo>
                      <a:pt x="1346774" y="361333"/>
                    </a:lnTo>
                    <a:lnTo>
                      <a:pt x="1342515" y="371119"/>
                    </a:lnTo>
                    <a:lnTo>
                      <a:pt x="1343458" y="373453"/>
                    </a:lnTo>
                    <a:lnTo>
                      <a:pt x="1342142" y="384438"/>
                    </a:lnTo>
                    <a:lnTo>
                      <a:pt x="1343693" y="389953"/>
                    </a:lnTo>
                    <a:lnTo>
                      <a:pt x="1344331" y="390972"/>
                    </a:lnTo>
                    <a:lnTo>
                      <a:pt x="1345107" y="391821"/>
                    </a:lnTo>
                    <a:lnTo>
                      <a:pt x="1346226" y="392672"/>
                    </a:lnTo>
                    <a:lnTo>
                      <a:pt x="1347304" y="392914"/>
                    </a:lnTo>
                    <a:lnTo>
                      <a:pt x="1347940" y="391963"/>
                    </a:lnTo>
                    <a:lnTo>
                      <a:pt x="1348370" y="391561"/>
                    </a:lnTo>
                    <a:lnTo>
                      <a:pt x="1349038" y="392198"/>
                    </a:lnTo>
                    <a:lnTo>
                      <a:pt x="1349615" y="393456"/>
                    </a:lnTo>
                    <a:lnTo>
                      <a:pt x="1349705" y="394924"/>
                    </a:lnTo>
                    <a:lnTo>
                      <a:pt x="1349080" y="397598"/>
                    </a:lnTo>
                    <a:lnTo>
                      <a:pt x="1348654" y="398648"/>
                    </a:lnTo>
                    <a:lnTo>
                      <a:pt x="1348046" y="399710"/>
                    </a:lnTo>
                    <a:lnTo>
                      <a:pt x="1345695" y="401393"/>
                    </a:lnTo>
                    <a:lnTo>
                      <a:pt x="1343153" y="405361"/>
                    </a:lnTo>
                    <a:lnTo>
                      <a:pt x="1341600" y="410027"/>
                    </a:lnTo>
                    <a:lnTo>
                      <a:pt x="1341883" y="412270"/>
                    </a:lnTo>
                    <a:lnTo>
                      <a:pt x="1343059" y="413134"/>
                    </a:lnTo>
                    <a:lnTo>
                      <a:pt x="1343186" y="414338"/>
                    </a:lnTo>
                    <a:lnTo>
                      <a:pt x="1342662" y="416451"/>
                    </a:lnTo>
                    <a:lnTo>
                      <a:pt x="1340448" y="417792"/>
                    </a:lnTo>
                    <a:lnTo>
                      <a:pt x="1336205" y="421345"/>
                    </a:lnTo>
                    <a:lnTo>
                      <a:pt x="1332188" y="426460"/>
                    </a:lnTo>
                    <a:lnTo>
                      <a:pt x="1331295" y="430721"/>
                    </a:lnTo>
                    <a:lnTo>
                      <a:pt x="1328300" y="435660"/>
                    </a:lnTo>
                    <a:lnTo>
                      <a:pt x="1329089" y="437821"/>
                    </a:lnTo>
                    <a:lnTo>
                      <a:pt x="1328334" y="446203"/>
                    </a:lnTo>
                    <a:lnTo>
                      <a:pt x="1322562" y="451339"/>
                    </a:lnTo>
                    <a:lnTo>
                      <a:pt x="1320323" y="454839"/>
                    </a:lnTo>
                    <a:lnTo>
                      <a:pt x="1319608" y="458080"/>
                    </a:lnTo>
                    <a:lnTo>
                      <a:pt x="1321136" y="460676"/>
                    </a:lnTo>
                    <a:lnTo>
                      <a:pt x="1321253" y="462874"/>
                    </a:lnTo>
                    <a:lnTo>
                      <a:pt x="1321245" y="463880"/>
                    </a:lnTo>
                    <a:lnTo>
                      <a:pt x="1320159" y="466389"/>
                    </a:lnTo>
                    <a:lnTo>
                      <a:pt x="1316619" y="468838"/>
                    </a:lnTo>
                    <a:lnTo>
                      <a:pt x="1312833" y="471750"/>
                    </a:lnTo>
                    <a:lnTo>
                      <a:pt x="1308663" y="475942"/>
                    </a:lnTo>
                    <a:lnTo>
                      <a:pt x="1308469" y="479937"/>
                    </a:lnTo>
                    <a:lnTo>
                      <a:pt x="1306470" y="482970"/>
                    </a:lnTo>
                    <a:lnTo>
                      <a:pt x="1307327" y="485625"/>
                    </a:lnTo>
                    <a:lnTo>
                      <a:pt x="1305317" y="486811"/>
                    </a:lnTo>
                    <a:lnTo>
                      <a:pt x="1302786" y="489087"/>
                    </a:lnTo>
                    <a:lnTo>
                      <a:pt x="1299608" y="492266"/>
                    </a:lnTo>
                    <a:lnTo>
                      <a:pt x="1300869" y="494483"/>
                    </a:lnTo>
                    <a:lnTo>
                      <a:pt x="1300239" y="496229"/>
                    </a:lnTo>
                    <a:lnTo>
                      <a:pt x="1297037" y="498567"/>
                    </a:lnTo>
                    <a:lnTo>
                      <a:pt x="1292828" y="502925"/>
                    </a:lnTo>
                    <a:lnTo>
                      <a:pt x="1291264" y="507206"/>
                    </a:lnTo>
                    <a:lnTo>
                      <a:pt x="1292045" y="509347"/>
                    </a:lnTo>
                    <a:lnTo>
                      <a:pt x="1288312" y="510931"/>
                    </a:lnTo>
                    <a:lnTo>
                      <a:pt x="1285280" y="513897"/>
                    </a:lnTo>
                    <a:lnTo>
                      <a:pt x="1281821" y="515732"/>
                    </a:lnTo>
                    <a:lnTo>
                      <a:pt x="1274990" y="520220"/>
                    </a:lnTo>
                    <a:lnTo>
                      <a:pt x="1266097" y="531704"/>
                    </a:lnTo>
                    <a:lnTo>
                      <a:pt x="1266434" y="535451"/>
                    </a:lnTo>
                    <a:lnTo>
                      <a:pt x="1262985" y="538257"/>
                    </a:lnTo>
                    <a:lnTo>
                      <a:pt x="1261710" y="540523"/>
                    </a:lnTo>
                    <a:lnTo>
                      <a:pt x="1260719" y="543094"/>
                    </a:lnTo>
                    <a:lnTo>
                      <a:pt x="1259599" y="546266"/>
                    </a:lnTo>
                    <a:lnTo>
                      <a:pt x="1259987" y="548377"/>
                    </a:lnTo>
                    <a:lnTo>
                      <a:pt x="1261854" y="549446"/>
                    </a:lnTo>
                    <a:lnTo>
                      <a:pt x="1262584" y="551372"/>
                    </a:lnTo>
                    <a:lnTo>
                      <a:pt x="1264451" y="552881"/>
                    </a:lnTo>
                    <a:lnTo>
                      <a:pt x="1264656" y="554672"/>
                    </a:lnTo>
                    <a:lnTo>
                      <a:pt x="1263004" y="556082"/>
                    </a:lnTo>
                    <a:lnTo>
                      <a:pt x="1261609" y="557737"/>
                    </a:lnTo>
                    <a:lnTo>
                      <a:pt x="1260608" y="559362"/>
                    </a:lnTo>
                    <a:lnTo>
                      <a:pt x="1259714" y="560421"/>
                    </a:lnTo>
                    <a:lnTo>
                      <a:pt x="1258625" y="561929"/>
                    </a:lnTo>
                    <a:lnTo>
                      <a:pt x="1258225" y="563550"/>
                    </a:lnTo>
                    <a:lnTo>
                      <a:pt x="1258049" y="565930"/>
                    </a:lnTo>
                    <a:lnTo>
                      <a:pt x="1259387" y="566388"/>
                    </a:lnTo>
                    <a:lnTo>
                      <a:pt x="1260778" y="567502"/>
                    </a:lnTo>
                    <a:lnTo>
                      <a:pt x="1260366" y="568338"/>
                    </a:lnTo>
                    <a:lnTo>
                      <a:pt x="1259884" y="568798"/>
                    </a:lnTo>
                    <a:lnTo>
                      <a:pt x="1259363" y="569187"/>
                    </a:lnTo>
                    <a:lnTo>
                      <a:pt x="1258864" y="569901"/>
                    </a:lnTo>
                    <a:lnTo>
                      <a:pt x="1258135" y="571481"/>
                    </a:lnTo>
                    <a:lnTo>
                      <a:pt x="1257515" y="573359"/>
                    </a:lnTo>
                    <a:lnTo>
                      <a:pt x="1256126" y="575610"/>
                    </a:lnTo>
                    <a:lnTo>
                      <a:pt x="1255175" y="578344"/>
                    </a:lnTo>
                    <a:lnTo>
                      <a:pt x="1254901" y="580587"/>
                    </a:lnTo>
                    <a:lnTo>
                      <a:pt x="1256523" y="582778"/>
                    </a:lnTo>
                    <a:lnTo>
                      <a:pt x="1240844" y="586496"/>
                    </a:lnTo>
                    <a:lnTo>
                      <a:pt x="1235086" y="588937"/>
                    </a:lnTo>
                    <a:lnTo>
                      <a:pt x="1227845" y="593672"/>
                    </a:lnTo>
                    <a:lnTo>
                      <a:pt x="1226259" y="597274"/>
                    </a:lnTo>
                    <a:lnTo>
                      <a:pt x="1223826" y="597605"/>
                    </a:lnTo>
                    <a:lnTo>
                      <a:pt x="1220535" y="598761"/>
                    </a:lnTo>
                    <a:lnTo>
                      <a:pt x="1217334" y="601383"/>
                    </a:lnTo>
                    <a:lnTo>
                      <a:pt x="1214865" y="603884"/>
                    </a:lnTo>
                    <a:lnTo>
                      <a:pt x="1214026" y="605923"/>
                    </a:lnTo>
                    <a:lnTo>
                      <a:pt x="1215363" y="608432"/>
                    </a:lnTo>
                    <a:lnTo>
                      <a:pt x="1216776" y="610064"/>
                    </a:lnTo>
                    <a:lnTo>
                      <a:pt x="1215309" y="609927"/>
                    </a:lnTo>
                    <a:lnTo>
                      <a:pt x="1214991" y="609608"/>
                    </a:lnTo>
                    <a:lnTo>
                      <a:pt x="1214328" y="608353"/>
                    </a:lnTo>
                    <a:lnTo>
                      <a:pt x="1214030" y="607919"/>
                    </a:lnTo>
                    <a:lnTo>
                      <a:pt x="1213554" y="607746"/>
                    </a:lnTo>
                    <a:lnTo>
                      <a:pt x="1212377" y="607774"/>
                    </a:lnTo>
                    <a:lnTo>
                      <a:pt x="1211913" y="607582"/>
                    </a:lnTo>
                    <a:lnTo>
                      <a:pt x="1209598" y="604884"/>
                    </a:lnTo>
                    <a:lnTo>
                      <a:pt x="1208753" y="604374"/>
                    </a:lnTo>
                    <a:lnTo>
                      <a:pt x="1208533" y="604725"/>
                    </a:lnTo>
                    <a:lnTo>
                      <a:pt x="1206267" y="606137"/>
                    </a:lnTo>
                    <a:lnTo>
                      <a:pt x="1205398" y="606547"/>
                    </a:lnTo>
                    <a:lnTo>
                      <a:pt x="1199946" y="607487"/>
                    </a:lnTo>
                    <a:lnTo>
                      <a:pt x="1202299" y="610232"/>
                    </a:lnTo>
                    <a:lnTo>
                      <a:pt x="1202831" y="610649"/>
                    </a:lnTo>
                    <a:lnTo>
                      <a:pt x="1210795" y="611914"/>
                    </a:lnTo>
                    <a:lnTo>
                      <a:pt x="1211879" y="612376"/>
                    </a:lnTo>
                    <a:lnTo>
                      <a:pt x="1213072" y="613178"/>
                    </a:lnTo>
                    <a:lnTo>
                      <a:pt x="1213772" y="613902"/>
                    </a:lnTo>
                    <a:lnTo>
                      <a:pt x="1213412" y="614135"/>
                    </a:lnTo>
                    <a:lnTo>
                      <a:pt x="1212899" y="614644"/>
                    </a:lnTo>
                    <a:lnTo>
                      <a:pt x="1212257" y="617441"/>
                    </a:lnTo>
                    <a:lnTo>
                      <a:pt x="1211609" y="618422"/>
                    </a:lnTo>
                    <a:lnTo>
                      <a:pt x="1210467" y="618562"/>
                    </a:lnTo>
                    <a:lnTo>
                      <a:pt x="1207922" y="617738"/>
                    </a:lnTo>
                    <a:lnTo>
                      <a:pt x="1206768" y="618102"/>
                    </a:lnTo>
                    <a:lnTo>
                      <a:pt x="1205583" y="619320"/>
                    </a:lnTo>
                    <a:lnTo>
                      <a:pt x="1205077" y="619991"/>
                    </a:lnTo>
                    <a:lnTo>
                      <a:pt x="1204464" y="620367"/>
                    </a:lnTo>
                    <a:lnTo>
                      <a:pt x="1202977" y="620656"/>
                    </a:lnTo>
                    <a:lnTo>
                      <a:pt x="1197873" y="618678"/>
                    </a:lnTo>
                    <a:lnTo>
                      <a:pt x="1189673" y="619162"/>
                    </a:lnTo>
                    <a:lnTo>
                      <a:pt x="1184022" y="620525"/>
                    </a:lnTo>
                    <a:lnTo>
                      <a:pt x="1177134" y="622906"/>
                    </a:lnTo>
                    <a:lnTo>
                      <a:pt x="1174773" y="624352"/>
                    </a:lnTo>
                    <a:lnTo>
                      <a:pt x="1172221" y="625154"/>
                    </a:lnTo>
                    <a:lnTo>
                      <a:pt x="1167907" y="628265"/>
                    </a:lnTo>
                    <a:lnTo>
                      <a:pt x="1167806" y="631635"/>
                    </a:lnTo>
                    <a:lnTo>
                      <a:pt x="1165869" y="632984"/>
                    </a:lnTo>
                    <a:lnTo>
                      <a:pt x="1163945" y="634491"/>
                    </a:lnTo>
                    <a:lnTo>
                      <a:pt x="1161190" y="635566"/>
                    </a:lnTo>
                    <a:lnTo>
                      <a:pt x="1159677" y="637305"/>
                    </a:lnTo>
                    <a:lnTo>
                      <a:pt x="1159029" y="640103"/>
                    </a:lnTo>
                    <a:lnTo>
                      <a:pt x="1158402" y="642750"/>
                    </a:lnTo>
                    <a:lnTo>
                      <a:pt x="1156836" y="643106"/>
                    </a:lnTo>
                    <a:lnTo>
                      <a:pt x="1154865" y="644005"/>
                    </a:lnTo>
                    <a:lnTo>
                      <a:pt x="1152038" y="646394"/>
                    </a:lnTo>
                    <a:lnTo>
                      <a:pt x="1150641" y="647646"/>
                    </a:lnTo>
                    <a:lnTo>
                      <a:pt x="1149999" y="649155"/>
                    </a:lnTo>
                    <a:lnTo>
                      <a:pt x="1149556" y="650931"/>
                    </a:lnTo>
                    <a:lnTo>
                      <a:pt x="1147703" y="653687"/>
                    </a:lnTo>
                    <a:lnTo>
                      <a:pt x="1146308" y="657986"/>
                    </a:lnTo>
                    <a:lnTo>
                      <a:pt x="1144757" y="659579"/>
                    </a:lnTo>
                    <a:lnTo>
                      <a:pt x="1143850" y="661497"/>
                    </a:lnTo>
                    <a:lnTo>
                      <a:pt x="1143097" y="663665"/>
                    </a:lnTo>
                    <a:lnTo>
                      <a:pt x="1141299" y="665490"/>
                    </a:lnTo>
                    <a:lnTo>
                      <a:pt x="1138700" y="666588"/>
                    </a:lnTo>
                    <a:lnTo>
                      <a:pt x="1135928" y="669490"/>
                    </a:lnTo>
                    <a:lnTo>
                      <a:pt x="1134869" y="672065"/>
                    </a:lnTo>
                    <a:lnTo>
                      <a:pt x="1135846" y="674518"/>
                    </a:lnTo>
                    <a:lnTo>
                      <a:pt x="1134889" y="675653"/>
                    </a:lnTo>
                    <a:lnTo>
                      <a:pt x="1130266" y="678482"/>
                    </a:lnTo>
                    <a:lnTo>
                      <a:pt x="1128472" y="679254"/>
                    </a:lnTo>
                    <a:lnTo>
                      <a:pt x="1128710" y="677918"/>
                    </a:lnTo>
                    <a:lnTo>
                      <a:pt x="1130781" y="676429"/>
                    </a:lnTo>
                    <a:lnTo>
                      <a:pt x="1132239" y="673309"/>
                    </a:lnTo>
                    <a:lnTo>
                      <a:pt x="1129979" y="670796"/>
                    </a:lnTo>
                    <a:lnTo>
                      <a:pt x="1127058" y="671994"/>
                    </a:lnTo>
                    <a:lnTo>
                      <a:pt x="1122466" y="675316"/>
                    </a:lnTo>
                    <a:lnTo>
                      <a:pt x="1122197" y="676238"/>
                    </a:lnTo>
                    <a:lnTo>
                      <a:pt x="1123634" y="678659"/>
                    </a:lnTo>
                    <a:lnTo>
                      <a:pt x="1122162" y="678810"/>
                    </a:lnTo>
                    <a:lnTo>
                      <a:pt x="1120650" y="678990"/>
                    </a:lnTo>
                    <a:lnTo>
                      <a:pt x="1120542" y="680477"/>
                    </a:lnTo>
                    <a:lnTo>
                      <a:pt x="1121092" y="681855"/>
                    </a:lnTo>
                    <a:lnTo>
                      <a:pt x="1121924" y="682530"/>
                    </a:lnTo>
                    <a:lnTo>
                      <a:pt x="1123391" y="683202"/>
                    </a:lnTo>
                    <a:lnTo>
                      <a:pt x="1125145" y="681666"/>
                    </a:lnTo>
                    <a:lnTo>
                      <a:pt x="1126087" y="680533"/>
                    </a:lnTo>
                    <a:lnTo>
                      <a:pt x="1127020" y="681224"/>
                    </a:lnTo>
                    <a:lnTo>
                      <a:pt x="1126547" y="683294"/>
                    </a:lnTo>
                    <a:lnTo>
                      <a:pt x="1124773" y="684934"/>
                    </a:lnTo>
                    <a:lnTo>
                      <a:pt x="1123913" y="687368"/>
                    </a:lnTo>
                    <a:lnTo>
                      <a:pt x="1120338" y="690213"/>
                    </a:lnTo>
                    <a:lnTo>
                      <a:pt x="1118730" y="692095"/>
                    </a:lnTo>
                    <a:lnTo>
                      <a:pt x="1119242" y="693361"/>
                    </a:lnTo>
                    <a:lnTo>
                      <a:pt x="1118952" y="694386"/>
                    </a:lnTo>
                    <a:lnTo>
                      <a:pt x="1117478" y="695538"/>
                    </a:lnTo>
                    <a:lnTo>
                      <a:pt x="1117550" y="697484"/>
                    </a:lnTo>
                    <a:lnTo>
                      <a:pt x="1117875" y="698611"/>
                    </a:lnTo>
                    <a:lnTo>
                      <a:pt x="1117145" y="699135"/>
                    </a:lnTo>
                    <a:lnTo>
                      <a:pt x="1115631" y="699315"/>
                    </a:lnTo>
                    <a:lnTo>
                      <a:pt x="1115789" y="701330"/>
                    </a:lnTo>
                    <a:lnTo>
                      <a:pt x="1115412" y="702000"/>
                    </a:lnTo>
                    <a:lnTo>
                      <a:pt x="1115148" y="702839"/>
                    </a:lnTo>
                    <a:lnTo>
                      <a:pt x="1114520" y="703535"/>
                    </a:lnTo>
                    <a:lnTo>
                      <a:pt x="1113372" y="704034"/>
                    </a:lnTo>
                    <a:lnTo>
                      <a:pt x="1112564" y="704135"/>
                    </a:lnTo>
                    <a:lnTo>
                      <a:pt x="1110417" y="703720"/>
                    </a:lnTo>
                    <a:lnTo>
                      <a:pt x="1109677" y="703982"/>
                    </a:lnTo>
                    <a:lnTo>
                      <a:pt x="1107948" y="703099"/>
                    </a:lnTo>
                    <a:lnTo>
                      <a:pt x="1106794" y="704199"/>
                    </a:lnTo>
                    <a:lnTo>
                      <a:pt x="1105537" y="704859"/>
                    </a:lnTo>
                    <a:lnTo>
                      <a:pt x="1103096" y="704893"/>
                    </a:lnTo>
                    <a:lnTo>
                      <a:pt x="1101932" y="704222"/>
                    </a:lnTo>
                    <a:lnTo>
                      <a:pt x="1098894" y="705666"/>
                    </a:lnTo>
                    <a:lnTo>
                      <a:pt x="1097181" y="705287"/>
                    </a:lnTo>
                    <a:lnTo>
                      <a:pt x="1096340" y="703263"/>
                    </a:lnTo>
                    <a:lnTo>
                      <a:pt x="1095878" y="699808"/>
                    </a:lnTo>
                    <a:lnTo>
                      <a:pt x="1093979" y="701340"/>
                    </a:lnTo>
                    <a:lnTo>
                      <a:pt x="1093141" y="703837"/>
                    </a:lnTo>
                    <a:lnTo>
                      <a:pt x="1093509" y="706324"/>
                    </a:lnTo>
                    <a:lnTo>
                      <a:pt x="1095286" y="707794"/>
                    </a:lnTo>
                    <a:lnTo>
                      <a:pt x="1094626" y="708701"/>
                    </a:lnTo>
                    <a:lnTo>
                      <a:pt x="1093859" y="709344"/>
                    </a:lnTo>
                    <a:lnTo>
                      <a:pt x="1092992" y="709737"/>
                    </a:lnTo>
                    <a:lnTo>
                      <a:pt x="1092000" y="709897"/>
                    </a:lnTo>
                    <a:lnTo>
                      <a:pt x="1091854" y="710774"/>
                    </a:lnTo>
                    <a:lnTo>
                      <a:pt x="1094431" y="710813"/>
                    </a:lnTo>
                    <a:lnTo>
                      <a:pt x="1098532" y="707031"/>
                    </a:lnTo>
                    <a:lnTo>
                      <a:pt x="1100445" y="707023"/>
                    </a:lnTo>
                    <a:lnTo>
                      <a:pt x="1101391" y="708254"/>
                    </a:lnTo>
                    <a:lnTo>
                      <a:pt x="1099611" y="711617"/>
                    </a:lnTo>
                    <a:lnTo>
                      <a:pt x="1098204" y="715357"/>
                    </a:lnTo>
                    <a:lnTo>
                      <a:pt x="1098336" y="716989"/>
                    </a:lnTo>
                    <a:lnTo>
                      <a:pt x="1100035" y="715768"/>
                    </a:lnTo>
                    <a:lnTo>
                      <a:pt x="1101211" y="713922"/>
                    </a:lnTo>
                    <a:lnTo>
                      <a:pt x="1102737" y="710195"/>
                    </a:lnTo>
                    <a:lnTo>
                      <a:pt x="1103801" y="713702"/>
                    </a:lnTo>
                    <a:lnTo>
                      <a:pt x="1100672" y="719852"/>
                    </a:lnTo>
                    <a:lnTo>
                      <a:pt x="1098850" y="722885"/>
                    </a:lnTo>
                    <a:lnTo>
                      <a:pt x="1097897" y="726316"/>
                    </a:lnTo>
                    <a:lnTo>
                      <a:pt x="1097639" y="727069"/>
                    </a:lnTo>
                    <a:lnTo>
                      <a:pt x="1098196" y="728461"/>
                    </a:lnTo>
                    <a:lnTo>
                      <a:pt x="1098582" y="729924"/>
                    </a:lnTo>
                    <a:lnTo>
                      <a:pt x="1098299" y="731294"/>
                    </a:lnTo>
                    <a:lnTo>
                      <a:pt x="1096909" y="734178"/>
                    </a:lnTo>
                    <a:lnTo>
                      <a:pt x="1095525" y="739804"/>
                    </a:lnTo>
                    <a:lnTo>
                      <a:pt x="1094070" y="740171"/>
                    </a:lnTo>
                    <a:lnTo>
                      <a:pt x="1092793" y="739676"/>
                    </a:lnTo>
                    <a:lnTo>
                      <a:pt x="1091434" y="739576"/>
                    </a:lnTo>
                    <a:lnTo>
                      <a:pt x="1089703" y="741164"/>
                    </a:lnTo>
                    <a:lnTo>
                      <a:pt x="1088787" y="742856"/>
                    </a:lnTo>
                    <a:lnTo>
                      <a:pt x="1088596" y="744262"/>
                    </a:lnTo>
                    <a:lnTo>
                      <a:pt x="1089224" y="745268"/>
                    </a:lnTo>
                    <a:lnTo>
                      <a:pt x="1090761" y="745824"/>
                    </a:lnTo>
                    <a:lnTo>
                      <a:pt x="1091966" y="745226"/>
                    </a:lnTo>
                    <a:lnTo>
                      <a:pt x="1092673" y="743942"/>
                    </a:lnTo>
                    <a:lnTo>
                      <a:pt x="1093087" y="743512"/>
                    </a:lnTo>
                    <a:lnTo>
                      <a:pt x="1093477" y="745415"/>
                    </a:lnTo>
                    <a:lnTo>
                      <a:pt x="1092810" y="748129"/>
                    </a:lnTo>
                    <a:lnTo>
                      <a:pt x="1089850" y="753686"/>
                    </a:lnTo>
                    <a:lnTo>
                      <a:pt x="1090339" y="755720"/>
                    </a:lnTo>
                    <a:lnTo>
                      <a:pt x="1088236" y="759266"/>
                    </a:lnTo>
                    <a:lnTo>
                      <a:pt x="1087250" y="760550"/>
                    </a:lnTo>
                    <a:lnTo>
                      <a:pt x="1085863" y="761816"/>
                    </a:lnTo>
                    <a:lnTo>
                      <a:pt x="1085174" y="761026"/>
                    </a:lnTo>
                    <a:lnTo>
                      <a:pt x="1082866" y="756476"/>
                    </a:lnTo>
                    <a:lnTo>
                      <a:pt x="1081851" y="755325"/>
                    </a:lnTo>
                    <a:lnTo>
                      <a:pt x="1079699" y="755566"/>
                    </a:lnTo>
                    <a:lnTo>
                      <a:pt x="1079016" y="756822"/>
                    </a:lnTo>
                    <a:lnTo>
                      <a:pt x="1078526" y="758546"/>
                    </a:lnTo>
                    <a:lnTo>
                      <a:pt x="1076987" y="760058"/>
                    </a:lnTo>
                    <a:lnTo>
                      <a:pt x="1074960" y="760136"/>
                    </a:lnTo>
                    <a:lnTo>
                      <a:pt x="1072861" y="759389"/>
                    </a:lnTo>
                    <a:lnTo>
                      <a:pt x="1070922" y="759159"/>
                    </a:lnTo>
                    <a:lnTo>
                      <a:pt x="1069472" y="760717"/>
                    </a:lnTo>
                    <a:lnTo>
                      <a:pt x="1072518" y="761971"/>
                    </a:lnTo>
                    <a:lnTo>
                      <a:pt x="1073190" y="762554"/>
                    </a:lnTo>
                    <a:lnTo>
                      <a:pt x="1074147" y="763845"/>
                    </a:lnTo>
                    <a:lnTo>
                      <a:pt x="1074753" y="763830"/>
                    </a:lnTo>
                    <a:lnTo>
                      <a:pt x="1076232" y="762149"/>
                    </a:lnTo>
                    <a:lnTo>
                      <a:pt x="1082480" y="764085"/>
                    </a:lnTo>
                    <a:lnTo>
                      <a:pt x="1083634" y="764143"/>
                    </a:lnTo>
                    <a:lnTo>
                      <a:pt x="1083170" y="766225"/>
                    </a:lnTo>
                    <a:lnTo>
                      <a:pt x="1082465" y="766984"/>
                    </a:lnTo>
                    <a:lnTo>
                      <a:pt x="1077609" y="766363"/>
                    </a:lnTo>
                    <a:lnTo>
                      <a:pt x="1077202" y="766130"/>
                    </a:lnTo>
                    <a:lnTo>
                      <a:pt x="1076841" y="766246"/>
                    </a:lnTo>
                    <a:lnTo>
                      <a:pt x="1075824" y="766991"/>
                    </a:lnTo>
                    <a:lnTo>
                      <a:pt x="1075067" y="767904"/>
                    </a:lnTo>
                    <a:lnTo>
                      <a:pt x="1074531" y="768914"/>
                    </a:lnTo>
                    <a:lnTo>
                      <a:pt x="1073757" y="769771"/>
                    </a:lnTo>
                    <a:lnTo>
                      <a:pt x="1072289" y="770126"/>
                    </a:lnTo>
                    <a:lnTo>
                      <a:pt x="1073343" y="770726"/>
                    </a:lnTo>
                    <a:lnTo>
                      <a:pt x="1075816" y="771101"/>
                    </a:lnTo>
                    <a:lnTo>
                      <a:pt x="1076431" y="771655"/>
                    </a:lnTo>
                    <a:lnTo>
                      <a:pt x="1076206" y="773045"/>
                    </a:lnTo>
                    <a:lnTo>
                      <a:pt x="1075143" y="774169"/>
                    </a:lnTo>
                    <a:lnTo>
                      <a:pt x="1072895" y="775690"/>
                    </a:lnTo>
                    <a:lnTo>
                      <a:pt x="1068421" y="778324"/>
                    </a:lnTo>
                    <a:lnTo>
                      <a:pt x="1066378" y="779786"/>
                    </a:lnTo>
                    <a:lnTo>
                      <a:pt x="1063211" y="780908"/>
                    </a:lnTo>
                    <a:lnTo>
                      <a:pt x="1058430" y="783564"/>
                    </a:lnTo>
                    <a:lnTo>
                      <a:pt x="1056109" y="785729"/>
                    </a:lnTo>
                    <a:lnTo>
                      <a:pt x="1050931" y="790572"/>
                    </a:lnTo>
                    <a:lnTo>
                      <a:pt x="1047125" y="795191"/>
                    </a:lnTo>
                    <a:lnTo>
                      <a:pt x="1044878" y="798569"/>
                    </a:lnTo>
                    <a:lnTo>
                      <a:pt x="1044522" y="802864"/>
                    </a:lnTo>
                    <a:lnTo>
                      <a:pt x="1041466" y="808210"/>
                    </a:lnTo>
                    <a:lnTo>
                      <a:pt x="1040020" y="813675"/>
                    </a:lnTo>
                    <a:lnTo>
                      <a:pt x="1040910" y="818482"/>
                    </a:lnTo>
                    <a:lnTo>
                      <a:pt x="1038374" y="820162"/>
                    </a:lnTo>
                    <a:lnTo>
                      <a:pt x="1036671" y="823603"/>
                    </a:lnTo>
                    <a:lnTo>
                      <a:pt x="1034892" y="825348"/>
                    </a:lnTo>
                    <a:lnTo>
                      <a:pt x="1033069" y="824540"/>
                    </a:lnTo>
                    <a:lnTo>
                      <a:pt x="1034728" y="822307"/>
                    </a:lnTo>
                    <a:lnTo>
                      <a:pt x="1034282" y="821020"/>
                    </a:lnTo>
                    <a:lnTo>
                      <a:pt x="1033016" y="820467"/>
                    </a:lnTo>
                    <a:lnTo>
                      <a:pt x="1032299" y="820381"/>
                    </a:lnTo>
                    <a:lnTo>
                      <a:pt x="1031587" y="820681"/>
                    </a:lnTo>
                    <a:lnTo>
                      <a:pt x="1027285" y="824573"/>
                    </a:lnTo>
                    <a:lnTo>
                      <a:pt x="1027604" y="825797"/>
                    </a:lnTo>
                    <a:lnTo>
                      <a:pt x="1028181" y="826407"/>
                    </a:lnTo>
                    <a:lnTo>
                      <a:pt x="1029012" y="826650"/>
                    </a:lnTo>
                    <a:lnTo>
                      <a:pt x="1031286" y="826936"/>
                    </a:lnTo>
                    <a:lnTo>
                      <a:pt x="1032460" y="828193"/>
                    </a:lnTo>
                    <a:lnTo>
                      <a:pt x="1034833" y="831480"/>
                    </a:lnTo>
                    <a:lnTo>
                      <a:pt x="1036193" y="832861"/>
                    </a:lnTo>
                    <a:lnTo>
                      <a:pt x="1038205" y="833463"/>
                    </a:lnTo>
                    <a:lnTo>
                      <a:pt x="1034651" y="833400"/>
                    </a:lnTo>
                    <a:lnTo>
                      <a:pt x="1032855" y="835719"/>
                    </a:lnTo>
                    <a:lnTo>
                      <a:pt x="1027828" y="851395"/>
                    </a:lnTo>
                    <a:lnTo>
                      <a:pt x="1025697" y="855108"/>
                    </a:lnTo>
                    <a:lnTo>
                      <a:pt x="1023010" y="856385"/>
                    </a:lnTo>
                    <a:lnTo>
                      <a:pt x="1019510" y="857401"/>
                    </a:lnTo>
                    <a:lnTo>
                      <a:pt x="1015724" y="863562"/>
                    </a:lnTo>
                    <a:lnTo>
                      <a:pt x="1012901" y="864681"/>
                    </a:lnTo>
                    <a:lnTo>
                      <a:pt x="1012641" y="865209"/>
                    </a:lnTo>
                    <a:lnTo>
                      <a:pt x="1013653" y="866622"/>
                    </a:lnTo>
                    <a:lnTo>
                      <a:pt x="1015037" y="868090"/>
                    </a:lnTo>
                    <a:lnTo>
                      <a:pt x="1015892" y="868785"/>
                    </a:lnTo>
                    <a:lnTo>
                      <a:pt x="1017395" y="869533"/>
                    </a:lnTo>
                    <a:lnTo>
                      <a:pt x="1017046" y="870593"/>
                    </a:lnTo>
                    <a:lnTo>
                      <a:pt x="1015552" y="871332"/>
                    </a:lnTo>
                    <a:lnTo>
                      <a:pt x="1013643" y="871143"/>
                    </a:lnTo>
                    <a:lnTo>
                      <a:pt x="1014300" y="872557"/>
                    </a:lnTo>
                    <a:lnTo>
                      <a:pt x="1016418" y="873879"/>
                    </a:lnTo>
                    <a:lnTo>
                      <a:pt x="1017376" y="875295"/>
                    </a:lnTo>
                    <a:lnTo>
                      <a:pt x="1016431" y="876126"/>
                    </a:lnTo>
                    <a:lnTo>
                      <a:pt x="1017071" y="877121"/>
                    </a:lnTo>
                    <a:lnTo>
                      <a:pt x="1015327" y="880442"/>
                    </a:lnTo>
                    <a:lnTo>
                      <a:pt x="1017031" y="882932"/>
                    </a:lnTo>
                    <a:lnTo>
                      <a:pt x="1020113" y="884528"/>
                    </a:lnTo>
                    <a:lnTo>
                      <a:pt x="1022545" y="885193"/>
                    </a:lnTo>
                    <a:lnTo>
                      <a:pt x="1022754" y="886112"/>
                    </a:lnTo>
                    <a:lnTo>
                      <a:pt x="1020871" y="890097"/>
                    </a:lnTo>
                    <a:lnTo>
                      <a:pt x="1020490" y="893077"/>
                    </a:lnTo>
                    <a:lnTo>
                      <a:pt x="1018963" y="894644"/>
                    </a:lnTo>
                    <a:lnTo>
                      <a:pt x="1015876" y="896758"/>
                    </a:lnTo>
                    <a:lnTo>
                      <a:pt x="1015256" y="895200"/>
                    </a:lnTo>
                    <a:lnTo>
                      <a:pt x="1014161" y="893688"/>
                    </a:lnTo>
                    <a:lnTo>
                      <a:pt x="1013554" y="892207"/>
                    </a:lnTo>
                    <a:lnTo>
                      <a:pt x="1014385" y="890706"/>
                    </a:lnTo>
                    <a:lnTo>
                      <a:pt x="1015685" y="888837"/>
                    </a:lnTo>
                    <a:lnTo>
                      <a:pt x="1014958" y="885851"/>
                    </a:lnTo>
                    <a:lnTo>
                      <a:pt x="1015885" y="884194"/>
                    </a:lnTo>
                    <a:lnTo>
                      <a:pt x="1013997" y="882906"/>
                    </a:lnTo>
                    <a:lnTo>
                      <a:pt x="1011981" y="883011"/>
                    </a:lnTo>
                    <a:lnTo>
                      <a:pt x="1010034" y="883628"/>
                    </a:lnTo>
                    <a:lnTo>
                      <a:pt x="1006120" y="884210"/>
                    </a:lnTo>
                    <a:lnTo>
                      <a:pt x="1004959" y="885726"/>
                    </a:lnTo>
                    <a:lnTo>
                      <a:pt x="1003185" y="890295"/>
                    </a:lnTo>
                    <a:lnTo>
                      <a:pt x="1005115" y="891106"/>
                    </a:lnTo>
                    <a:lnTo>
                      <a:pt x="1005307" y="892856"/>
                    </a:lnTo>
                    <a:lnTo>
                      <a:pt x="1004893" y="894975"/>
                    </a:lnTo>
                    <a:lnTo>
                      <a:pt x="1004952" y="896425"/>
                    </a:lnTo>
                    <a:lnTo>
                      <a:pt x="1001734" y="896448"/>
                    </a:lnTo>
                    <a:lnTo>
                      <a:pt x="997456" y="898466"/>
                    </a:lnTo>
                    <a:lnTo>
                      <a:pt x="994122" y="903592"/>
                    </a:lnTo>
                    <a:lnTo>
                      <a:pt x="991124" y="904323"/>
                    </a:lnTo>
                    <a:lnTo>
                      <a:pt x="987443" y="906054"/>
                    </a:lnTo>
                    <a:lnTo>
                      <a:pt x="986669" y="906966"/>
                    </a:lnTo>
                    <a:lnTo>
                      <a:pt x="985861" y="909026"/>
                    </a:lnTo>
                    <a:lnTo>
                      <a:pt x="985239" y="910217"/>
                    </a:lnTo>
                    <a:lnTo>
                      <a:pt x="984538" y="911064"/>
                    </a:lnTo>
                    <a:lnTo>
                      <a:pt x="983167" y="912091"/>
                    </a:lnTo>
                    <a:lnTo>
                      <a:pt x="980186" y="914984"/>
                    </a:lnTo>
                    <a:lnTo>
                      <a:pt x="978766" y="916880"/>
                    </a:lnTo>
                    <a:lnTo>
                      <a:pt x="977909" y="919190"/>
                    </a:lnTo>
                    <a:lnTo>
                      <a:pt x="977400" y="922512"/>
                    </a:lnTo>
                    <a:lnTo>
                      <a:pt x="977449" y="924400"/>
                    </a:lnTo>
                    <a:lnTo>
                      <a:pt x="977698" y="925078"/>
                    </a:lnTo>
                    <a:lnTo>
                      <a:pt x="977635" y="925560"/>
                    </a:lnTo>
                    <a:lnTo>
                      <a:pt x="976672" y="926892"/>
                    </a:lnTo>
                    <a:lnTo>
                      <a:pt x="973237" y="928960"/>
                    </a:lnTo>
                    <a:lnTo>
                      <a:pt x="972637" y="929460"/>
                    </a:lnTo>
                    <a:lnTo>
                      <a:pt x="971711" y="931556"/>
                    </a:lnTo>
                    <a:lnTo>
                      <a:pt x="970093" y="933316"/>
                    </a:lnTo>
                    <a:lnTo>
                      <a:pt x="968379" y="934880"/>
                    </a:lnTo>
                    <a:lnTo>
                      <a:pt x="967158" y="936324"/>
                    </a:lnTo>
                    <a:lnTo>
                      <a:pt x="966420" y="938908"/>
                    </a:lnTo>
                    <a:lnTo>
                      <a:pt x="965577" y="945492"/>
                    </a:lnTo>
                    <a:lnTo>
                      <a:pt x="965066" y="946763"/>
                    </a:lnTo>
                    <a:lnTo>
                      <a:pt x="963134" y="947676"/>
                    </a:lnTo>
                    <a:lnTo>
                      <a:pt x="960900" y="950103"/>
                    </a:lnTo>
                    <a:lnTo>
                      <a:pt x="955511" y="957259"/>
                    </a:lnTo>
                    <a:lnTo>
                      <a:pt x="951578" y="964671"/>
                    </a:lnTo>
                    <a:lnTo>
                      <a:pt x="949532" y="967329"/>
                    </a:lnTo>
                    <a:lnTo>
                      <a:pt x="947515" y="968060"/>
                    </a:lnTo>
                    <a:lnTo>
                      <a:pt x="945521" y="967192"/>
                    </a:lnTo>
                    <a:lnTo>
                      <a:pt x="943565" y="965209"/>
                    </a:lnTo>
                    <a:lnTo>
                      <a:pt x="942458" y="965624"/>
                    </a:lnTo>
                    <a:lnTo>
                      <a:pt x="939072" y="966328"/>
                    </a:lnTo>
                    <a:lnTo>
                      <a:pt x="941358" y="969852"/>
                    </a:lnTo>
                    <a:lnTo>
                      <a:pt x="941568" y="973523"/>
                    </a:lnTo>
                    <a:lnTo>
                      <a:pt x="941726" y="974379"/>
                    </a:lnTo>
                    <a:lnTo>
                      <a:pt x="942439" y="976351"/>
                    </a:lnTo>
                    <a:lnTo>
                      <a:pt x="942473" y="977701"/>
                    </a:lnTo>
                    <a:lnTo>
                      <a:pt x="941735" y="980658"/>
                    </a:lnTo>
                    <a:lnTo>
                      <a:pt x="940872" y="981941"/>
                    </a:lnTo>
                    <a:lnTo>
                      <a:pt x="939264" y="982540"/>
                    </a:lnTo>
                    <a:lnTo>
                      <a:pt x="936321" y="983029"/>
                    </a:lnTo>
                    <a:lnTo>
                      <a:pt x="936103" y="983307"/>
                    </a:lnTo>
                    <a:lnTo>
                      <a:pt x="931608" y="987137"/>
                    </a:lnTo>
                    <a:lnTo>
                      <a:pt x="931220" y="987668"/>
                    </a:lnTo>
                    <a:lnTo>
                      <a:pt x="930968" y="989509"/>
                    </a:lnTo>
                    <a:lnTo>
                      <a:pt x="931481" y="993149"/>
                    </a:lnTo>
                    <a:lnTo>
                      <a:pt x="931391" y="995356"/>
                    </a:lnTo>
                    <a:lnTo>
                      <a:pt x="929242" y="1004020"/>
                    </a:lnTo>
                    <a:lnTo>
                      <a:pt x="927638" y="1008708"/>
                    </a:lnTo>
                    <a:lnTo>
                      <a:pt x="925750" y="1008027"/>
                    </a:lnTo>
                    <a:lnTo>
                      <a:pt x="923633" y="1006290"/>
                    </a:lnTo>
                    <a:lnTo>
                      <a:pt x="921382" y="1007810"/>
                    </a:lnTo>
                    <a:lnTo>
                      <a:pt x="921573" y="1008830"/>
                    </a:lnTo>
                    <a:lnTo>
                      <a:pt x="921366" y="1009462"/>
                    </a:lnTo>
                    <a:lnTo>
                      <a:pt x="920303" y="1010418"/>
                    </a:lnTo>
                    <a:lnTo>
                      <a:pt x="920950" y="1010384"/>
                    </a:lnTo>
                    <a:lnTo>
                      <a:pt x="921453" y="1010445"/>
                    </a:lnTo>
                    <a:lnTo>
                      <a:pt x="921941" y="1010335"/>
                    </a:lnTo>
                    <a:lnTo>
                      <a:pt x="922564" y="1009774"/>
                    </a:lnTo>
                    <a:lnTo>
                      <a:pt x="924133" y="1011144"/>
                    </a:lnTo>
                    <a:lnTo>
                      <a:pt x="925567" y="1013017"/>
                    </a:lnTo>
                    <a:lnTo>
                      <a:pt x="925990" y="1015266"/>
                    </a:lnTo>
                    <a:lnTo>
                      <a:pt x="923104" y="1019852"/>
                    </a:lnTo>
                    <a:lnTo>
                      <a:pt x="922456" y="1022533"/>
                    </a:lnTo>
                    <a:lnTo>
                      <a:pt x="922317" y="1025329"/>
                    </a:lnTo>
                    <a:lnTo>
                      <a:pt x="923203" y="1033014"/>
                    </a:lnTo>
                    <a:lnTo>
                      <a:pt x="922939" y="1035687"/>
                    </a:lnTo>
                    <a:lnTo>
                      <a:pt x="921352" y="1036619"/>
                    </a:lnTo>
                    <a:lnTo>
                      <a:pt x="921258" y="1037181"/>
                    </a:lnTo>
                    <a:lnTo>
                      <a:pt x="921545" y="1040232"/>
                    </a:lnTo>
                    <a:lnTo>
                      <a:pt x="921526" y="1041574"/>
                    </a:lnTo>
                    <a:lnTo>
                      <a:pt x="920889" y="1042794"/>
                    </a:lnTo>
                    <a:lnTo>
                      <a:pt x="919714" y="1043711"/>
                    </a:lnTo>
                    <a:lnTo>
                      <a:pt x="917373" y="1045079"/>
                    </a:lnTo>
                    <a:lnTo>
                      <a:pt x="915392" y="1046956"/>
                    </a:lnTo>
                    <a:lnTo>
                      <a:pt x="913675" y="1049086"/>
                    </a:lnTo>
                    <a:lnTo>
                      <a:pt x="912345" y="1051561"/>
                    </a:lnTo>
                    <a:lnTo>
                      <a:pt x="911543" y="1054453"/>
                    </a:lnTo>
                    <a:lnTo>
                      <a:pt x="911612" y="1057579"/>
                    </a:lnTo>
                    <a:lnTo>
                      <a:pt x="911519" y="1058909"/>
                    </a:lnTo>
                    <a:lnTo>
                      <a:pt x="911041" y="1059736"/>
                    </a:lnTo>
                    <a:lnTo>
                      <a:pt x="909196" y="1061933"/>
                    </a:lnTo>
                    <a:lnTo>
                      <a:pt x="908610" y="1063416"/>
                    </a:lnTo>
                    <a:lnTo>
                      <a:pt x="908742" y="1068972"/>
                    </a:lnTo>
                    <a:lnTo>
                      <a:pt x="908459" y="1072003"/>
                    </a:lnTo>
                    <a:lnTo>
                      <a:pt x="907125" y="1074509"/>
                    </a:lnTo>
                    <a:lnTo>
                      <a:pt x="903491" y="1078846"/>
                    </a:lnTo>
                    <a:lnTo>
                      <a:pt x="898737" y="1086306"/>
                    </a:lnTo>
                    <a:lnTo>
                      <a:pt x="897712" y="1088547"/>
                    </a:lnTo>
                    <a:lnTo>
                      <a:pt x="897018" y="1090836"/>
                    </a:lnTo>
                    <a:lnTo>
                      <a:pt x="896479" y="1093626"/>
                    </a:lnTo>
                    <a:lnTo>
                      <a:pt x="895348" y="1096758"/>
                    </a:lnTo>
                    <a:lnTo>
                      <a:pt x="893360" y="1099692"/>
                    </a:lnTo>
                    <a:lnTo>
                      <a:pt x="891073" y="1102134"/>
                    </a:lnTo>
                    <a:lnTo>
                      <a:pt x="889029" y="1103779"/>
                    </a:lnTo>
                    <a:lnTo>
                      <a:pt x="889562" y="1106799"/>
                    </a:lnTo>
                    <a:lnTo>
                      <a:pt x="888664" y="1108994"/>
                    </a:lnTo>
                    <a:lnTo>
                      <a:pt x="885370" y="1113083"/>
                    </a:lnTo>
                    <a:lnTo>
                      <a:pt x="884289" y="1115923"/>
                    </a:lnTo>
                    <a:lnTo>
                      <a:pt x="884842" y="1117335"/>
                    </a:lnTo>
                    <a:lnTo>
                      <a:pt x="886261" y="1118265"/>
                    </a:lnTo>
                    <a:lnTo>
                      <a:pt x="887806" y="1119704"/>
                    </a:lnTo>
                    <a:lnTo>
                      <a:pt x="886376" y="1121086"/>
                    </a:lnTo>
                    <a:lnTo>
                      <a:pt x="885076" y="1123255"/>
                    </a:lnTo>
                    <a:lnTo>
                      <a:pt x="884372" y="1125659"/>
                    </a:lnTo>
                    <a:lnTo>
                      <a:pt x="884708" y="1127754"/>
                    </a:lnTo>
                    <a:lnTo>
                      <a:pt x="885347" y="1128945"/>
                    </a:lnTo>
                    <a:lnTo>
                      <a:pt x="885713" y="1129947"/>
                    </a:lnTo>
                    <a:lnTo>
                      <a:pt x="885833" y="1131052"/>
                    </a:lnTo>
                    <a:lnTo>
                      <a:pt x="885675" y="1132500"/>
                    </a:lnTo>
                    <a:lnTo>
                      <a:pt x="885273" y="1133593"/>
                    </a:lnTo>
                    <a:lnTo>
                      <a:pt x="884651" y="1134388"/>
                    </a:lnTo>
                    <a:lnTo>
                      <a:pt x="884145" y="1134582"/>
                    </a:lnTo>
                    <a:lnTo>
                      <a:pt x="884013" y="1133955"/>
                    </a:lnTo>
                    <a:lnTo>
                      <a:pt x="883351" y="1133262"/>
                    </a:lnTo>
                    <a:lnTo>
                      <a:pt x="881456" y="1134193"/>
                    </a:lnTo>
                    <a:lnTo>
                      <a:pt x="879609" y="1135643"/>
                    </a:lnTo>
                    <a:lnTo>
                      <a:pt x="878987" y="1136395"/>
                    </a:lnTo>
                    <a:lnTo>
                      <a:pt x="877923" y="1136945"/>
                    </a:lnTo>
                    <a:lnTo>
                      <a:pt x="878277" y="1138532"/>
                    </a:lnTo>
                    <a:lnTo>
                      <a:pt x="879502" y="1140244"/>
                    </a:lnTo>
                    <a:lnTo>
                      <a:pt x="881054" y="1141172"/>
                    </a:lnTo>
                    <a:lnTo>
                      <a:pt x="882826" y="1141183"/>
                    </a:lnTo>
                    <a:lnTo>
                      <a:pt x="883780" y="1140926"/>
                    </a:lnTo>
                    <a:lnTo>
                      <a:pt x="884510" y="1140957"/>
                    </a:lnTo>
                    <a:lnTo>
                      <a:pt x="885679" y="1141841"/>
                    </a:lnTo>
                    <a:lnTo>
                      <a:pt x="889058" y="1145712"/>
                    </a:lnTo>
                    <a:lnTo>
                      <a:pt x="889719" y="1146906"/>
                    </a:lnTo>
                    <a:lnTo>
                      <a:pt x="889965" y="1148851"/>
                    </a:lnTo>
                    <a:lnTo>
                      <a:pt x="889586" y="1152975"/>
                    </a:lnTo>
                    <a:lnTo>
                      <a:pt x="889770" y="1155039"/>
                    </a:lnTo>
                    <a:lnTo>
                      <a:pt x="892179" y="1161660"/>
                    </a:lnTo>
                    <a:lnTo>
                      <a:pt x="892020" y="1162607"/>
                    </a:lnTo>
                    <a:lnTo>
                      <a:pt x="889860" y="1160970"/>
                    </a:lnTo>
                    <a:lnTo>
                      <a:pt x="887708" y="1159782"/>
                    </a:lnTo>
                    <a:lnTo>
                      <a:pt x="885494" y="1159418"/>
                    </a:lnTo>
                    <a:lnTo>
                      <a:pt x="883163" y="1160348"/>
                    </a:lnTo>
                    <a:lnTo>
                      <a:pt x="881480" y="1162140"/>
                    </a:lnTo>
                    <a:lnTo>
                      <a:pt x="881181" y="1164122"/>
                    </a:lnTo>
                    <a:lnTo>
                      <a:pt x="882425" y="1169260"/>
                    </a:lnTo>
                    <a:lnTo>
                      <a:pt x="880105" y="1174201"/>
                    </a:lnTo>
                    <a:lnTo>
                      <a:pt x="879247" y="1179001"/>
                    </a:lnTo>
                    <a:lnTo>
                      <a:pt x="879467" y="1184044"/>
                    </a:lnTo>
                    <a:lnTo>
                      <a:pt x="880397" y="1189701"/>
                    </a:lnTo>
                    <a:lnTo>
                      <a:pt x="878748" y="1191348"/>
                    </a:lnTo>
                    <a:lnTo>
                      <a:pt x="878746" y="1191351"/>
                    </a:lnTo>
                    <a:lnTo>
                      <a:pt x="859285" y="1177383"/>
                    </a:lnTo>
                    <a:lnTo>
                      <a:pt x="839218" y="1163064"/>
                    </a:lnTo>
                    <a:lnTo>
                      <a:pt x="819088" y="1148777"/>
                    </a:lnTo>
                    <a:lnTo>
                      <a:pt x="798896" y="1134528"/>
                    </a:lnTo>
                    <a:lnTo>
                      <a:pt x="778647" y="1120317"/>
                    </a:lnTo>
                    <a:lnTo>
                      <a:pt x="758323" y="1106143"/>
                    </a:lnTo>
                    <a:lnTo>
                      <a:pt x="737949" y="1092009"/>
                    </a:lnTo>
                    <a:lnTo>
                      <a:pt x="717512" y="1077913"/>
                    </a:lnTo>
                    <a:lnTo>
                      <a:pt x="715040" y="1076245"/>
                    </a:lnTo>
                    <a:lnTo>
                      <a:pt x="709341" y="1075080"/>
                    </a:lnTo>
                    <a:lnTo>
                      <a:pt x="706818" y="1074028"/>
                    </a:lnTo>
                    <a:lnTo>
                      <a:pt x="705742" y="1073297"/>
                    </a:lnTo>
                    <a:lnTo>
                      <a:pt x="705788" y="1072777"/>
                    </a:lnTo>
                    <a:lnTo>
                      <a:pt x="714919" y="1061808"/>
                    </a:lnTo>
                    <a:lnTo>
                      <a:pt x="716405" y="1059558"/>
                    </a:lnTo>
                    <a:lnTo>
                      <a:pt x="717611" y="1056947"/>
                    </a:lnTo>
                    <a:lnTo>
                      <a:pt x="718356" y="1054021"/>
                    </a:lnTo>
                    <a:lnTo>
                      <a:pt x="718347" y="1052549"/>
                    </a:lnTo>
                    <a:lnTo>
                      <a:pt x="717213" y="1048302"/>
                    </a:lnTo>
                    <a:lnTo>
                      <a:pt x="716001" y="1047640"/>
                    </a:lnTo>
                    <a:lnTo>
                      <a:pt x="714605" y="1047198"/>
                    </a:lnTo>
                    <a:lnTo>
                      <a:pt x="713676" y="1046694"/>
                    </a:lnTo>
                    <a:lnTo>
                      <a:pt x="713089" y="1045736"/>
                    </a:lnTo>
                    <a:lnTo>
                      <a:pt x="712767" y="1044730"/>
                    </a:lnTo>
                    <a:lnTo>
                      <a:pt x="712664" y="1043678"/>
                    </a:lnTo>
                    <a:lnTo>
                      <a:pt x="712733" y="1042553"/>
                    </a:lnTo>
                    <a:lnTo>
                      <a:pt x="713705" y="1037255"/>
                    </a:lnTo>
                    <a:lnTo>
                      <a:pt x="713569" y="1036631"/>
                    </a:lnTo>
                    <a:lnTo>
                      <a:pt x="713181" y="1035933"/>
                    </a:lnTo>
                    <a:lnTo>
                      <a:pt x="712833" y="1034992"/>
                    </a:lnTo>
                    <a:lnTo>
                      <a:pt x="712905" y="1032222"/>
                    </a:lnTo>
                    <a:lnTo>
                      <a:pt x="712737" y="1031202"/>
                    </a:lnTo>
                    <a:lnTo>
                      <a:pt x="711916" y="1029532"/>
                    </a:lnTo>
                    <a:lnTo>
                      <a:pt x="708677" y="1026246"/>
                    </a:lnTo>
                    <a:lnTo>
                      <a:pt x="707151" y="1024075"/>
                    </a:lnTo>
                    <a:lnTo>
                      <a:pt x="706768" y="1021221"/>
                    </a:lnTo>
                    <a:lnTo>
                      <a:pt x="707284" y="1019904"/>
                    </a:lnTo>
                    <a:lnTo>
                      <a:pt x="708964" y="1017865"/>
                    </a:lnTo>
                    <a:lnTo>
                      <a:pt x="709382" y="1017142"/>
                    </a:lnTo>
                    <a:lnTo>
                      <a:pt x="709469" y="1015521"/>
                    </a:lnTo>
                    <a:lnTo>
                      <a:pt x="709291" y="1014251"/>
                    </a:lnTo>
                    <a:lnTo>
                      <a:pt x="708683" y="1012110"/>
                    </a:lnTo>
                    <a:lnTo>
                      <a:pt x="707485" y="1004383"/>
                    </a:lnTo>
                    <a:lnTo>
                      <a:pt x="707575" y="1002978"/>
                    </a:lnTo>
                    <a:lnTo>
                      <a:pt x="706702" y="1001492"/>
                    </a:lnTo>
                    <a:lnTo>
                      <a:pt x="707389" y="998476"/>
                    </a:lnTo>
                    <a:lnTo>
                      <a:pt x="709295" y="993396"/>
                    </a:lnTo>
                    <a:lnTo>
                      <a:pt x="708701" y="990602"/>
                    </a:lnTo>
                    <a:lnTo>
                      <a:pt x="705336" y="987412"/>
                    </a:lnTo>
                    <a:lnTo>
                      <a:pt x="704809" y="985207"/>
                    </a:lnTo>
                    <a:lnTo>
                      <a:pt x="705759" y="981786"/>
                    </a:lnTo>
                    <a:lnTo>
                      <a:pt x="706642" y="979712"/>
                    </a:lnTo>
                    <a:lnTo>
                      <a:pt x="706388" y="978237"/>
                    </a:lnTo>
                    <a:lnTo>
                      <a:pt x="703902" y="976588"/>
                    </a:lnTo>
                    <a:lnTo>
                      <a:pt x="701743" y="975830"/>
                    </a:lnTo>
                    <a:lnTo>
                      <a:pt x="700897" y="975374"/>
                    </a:lnTo>
                    <a:lnTo>
                      <a:pt x="699858" y="974299"/>
                    </a:lnTo>
                    <a:lnTo>
                      <a:pt x="699215" y="972910"/>
                    </a:lnTo>
                    <a:lnTo>
                      <a:pt x="698873" y="971410"/>
                    </a:lnTo>
                    <a:lnTo>
                      <a:pt x="698395" y="970156"/>
                    </a:lnTo>
                    <a:lnTo>
                      <a:pt x="697318" y="969523"/>
                    </a:lnTo>
                    <a:lnTo>
                      <a:pt x="694602" y="968812"/>
                    </a:lnTo>
                    <a:lnTo>
                      <a:pt x="682084" y="960418"/>
                    </a:lnTo>
                    <a:lnTo>
                      <a:pt x="681110" y="960116"/>
                    </a:lnTo>
                    <a:lnTo>
                      <a:pt x="679363" y="959225"/>
                    </a:lnTo>
                    <a:lnTo>
                      <a:pt x="678283" y="959139"/>
                    </a:lnTo>
                    <a:lnTo>
                      <a:pt x="677311" y="959559"/>
                    </a:lnTo>
                    <a:lnTo>
                      <a:pt x="675343" y="961008"/>
                    </a:lnTo>
                    <a:lnTo>
                      <a:pt x="674716" y="961295"/>
                    </a:lnTo>
                    <a:lnTo>
                      <a:pt x="662119" y="964534"/>
                    </a:lnTo>
                    <a:lnTo>
                      <a:pt x="660378" y="963580"/>
                    </a:lnTo>
                    <a:lnTo>
                      <a:pt x="660160" y="961175"/>
                    </a:lnTo>
                    <a:lnTo>
                      <a:pt x="659019" y="959156"/>
                    </a:lnTo>
                    <a:lnTo>
                      <a:pt x="657340" y="957752"/>
                    </a:lnTo>
                    <a:lnTo>
                      <a:pt x="655468" y="957154"/>
                    </a:lnTo>
                    <a:lnTo>
                      <a:pt x="654592" y="957364"/>
                    </a:lnTo>
                    <a:lnTo>
                      <a:pt x="652553" y="958322"/>
                    </a:lnTo>
                    <a:lnTo>
                      <a:pt x="651408" y="958446"/>
                    </a:lnTo>
                    <a:lnTo>
                      <a:pt x="648639" y="957808"/>
                    </a:lnTo>
                    <a:lnTo>
                      <a:pt x="647466" y="957969"/>
                    </a:lnTo>
                    <a:lnTo>
                      <a:pt x="646103" y="958721"/>
                    </a:lnTo>
                    <a:lnTo>
                      <a:pt x="644385" y="960197"/>
                    </a:lnTo>
                    <a:lnTo>
                      <a:pt x="642773" y="961964"/>
                    </a:lnTo>
                    <a:lnTo>
                      <a:pt x="641672" y="963582"/>
                    </a:lnTo>
                    <a:lnTo>
                      <a:pt x="639416" y="970397"/>
                    </a:lnTo>
                    <a:lnTo>
                      <a:pt x="638349" y="972080"/>
                    </a:lnTo>
                    <a:lnTo>
                      <a:pt x="636927" y="969997"/>
                    </a:lnTo>
                    <a:lnTo>
                      <a:pt x="635274" y="968531"/>
                    </a:lnTo>
                    <a:lnTo>
                      <a:pt x="633299" y="967951"/>
                    </a:lnTo>
                    <a:lnTo>
                      <a:pt x="631782" y="967729"/>
                    </a:lnTo>
                    <a:lnTo>
                      <a:pt x="631212" y="967822"/>
                    </a:lnTo>
                    <a:lnTo>
                      <a:pt x="625763" y="968639"/>
                    </a:lnTo>
                    <a:lnTo>
                      <a:pt x="622461" y="968603"/>
                    </a:lnTo>
                    <a:lnTo>
                      <a:pt x="620580" y="967726"/>
                    </a:lnTo>
                    <a:lnTo>
                      <a:pt x="619624" y="966097"/>
                    </a:lnTo>
                    <a:lnTo>
                      <a:pt x="618728" y="965062"/>
                    </a:lnTo>
                    <a:lnTo>
                      <a:pt x="617771" y="964800"/>
                    </a:lnTo>
                    <a:lnTo>
                      <a:pt x="616616" y="965478"/>
                    </a:lnTo>
                    <a:lnTo>
                      <a:pt x="613361" y="968695"/>
                    </a:lnTo>
                    <a:lnTo>
                      <a:pt x="612849" y="969523"/>
                    </a:lnTo>
                    <a:lnTo>
                      <a:pt x="612533" y="970280"/>
                    </a:lnTo>
                    <a:lnTo>
                      <a:pt x="611371" y="971671"/>
                    </a:lnTo>
                    <a:lnTo>
                      <a:pt x="610967" y="972371"/>
                    </a:lnTo>
                    <a:lnTo>
                      <a:pt x="610787" y="973453"/>
                    </a:lnTo>
                    <a:lnTo>
                      <a:pt x="610910" y="974357"/>
                    </a:lnTo>
                    <a:lnTo>
                      <a:pt x="611107" y="975188"/>
                    </a:lnTo>
                    <a:lnTo>
                      <a:pt x="611186" y="976039"/>
                    </a:lnTo>
                    <a:lnTo>
                      <a:pt x="611127" y="979243"/>
                    </a:lnTo>
                    <a:lnTo>
                      <a:pt x="611312" y="980800"/>
                    </a:lnTo>
                    <a:lnTo>
                      <a:pt x="611764" y="982334"/>
                    </a:lnTo>
                    <a:lnTo>
                      <a:pt x="612500" y="983735"/>
                    </a:lnTo>
                    <a:lnTo>
                      <a:pt x="613486" y="984888"/>
                    </a:lnTo>
                    <a:lnTo>
                      <a:pt x="614725" y="985809"/>
                    </a:lnTo>
                    <a:lnTo>
                      <a:pt x="616207" y="986497"/>
                    </a:lnTo>
                    <a:lnTo>
                      <a:pt x="619196" y="986805"/>
                    </a:lnTo>
                    <a:lnTo>
                      <a:pt x="620361" y="987274"/>
                    </a:lnTo>
                    <a:lnTo>
                      <a:pt x="620970" y="988760"/>
                    </a:lnTo>
                    <a:lnTo>
                      <a:pt x="611392" y="990342"/>
                    </a:lnTo>
                    <a:lnTo>
                      <a:pt x="610176" y="989262"/>
                    </a:lnTo>
                    <a:lnTo>
                      <a:pt x="606477" y="983790"/>
                    </a:lnTo>
                    <a:lnTo>
                      <a:pt x="605766" y="980886"/>
                    </a:lnTo>
                    <a:lnTo>
                      <a:pt x="606131" y="976330"/>
                    </a:lnTo>
                    <a:lnTo>
                      <a:pt x="607313" y="972458"/>
                    </a:lnTo>
                    <a:lnTo>
                      <a:pt x="604598" y="970240"/>
                    </a:lnTo>
                    <a:lnTo>
                      <a:pt x="603528" y="969737"/>
                    </a:lnTo>
                    <a:lnTo>
                      <a:pt x="601972" y="969535"/>
                    </a:lnTo>
                    <a:lnTo>
                      <a:pt x="600194" y="969945"/>
                    </a:lnTo>
                    <a:lnTo>
                      <a:pt x="599282" y="970916"/>
                    </a:lnTo>
                    <a:lnTo>
                      <a:pt x="598716" y="971993"/>
                    </a:lnTo>
                    <a:lnTo>
                      <a:pt x="597972" y="972700"/>
                    </a:lnTo>
                    <a:lnTo>
                      <a:pt x="595427" y="972120"/>
                    </a:lnTo>
                    <a:lnTo>
                      <a:pt x="593114" y="969751"/>
                    </a:lnTo>
                    <a:lnTo>
                      <a:pt x="590502" y="967878"/>
                    </a:lnTo>
                    <a:lnTo>
                      <a:pt x="587040" y="968762"/>
                    </a:lnTo>
                    <a:lnTo>
                      <a:pt x="585521" y="966324"/>
                    </a:lnTo>
                    <a:lnTo>
                      <a:pt x="584745" y="965394"/>
                    </a:lnTo>
                    <a:lnTo>
                      <a:pt x="583987" y="964774"/>
                    </a:lnTo>
                    <a:lnTo>
                      <a:pt x="581172" y="964368"/>
                    </a:lnTo>
                    <a:lnTo>
                      <a:pt x="579732" y="963939"/>
                    </a:lnTo>
                    <a:lnTo>
                      <a:pt x="578558" y="961126"/>
                    </a:lnTo>
                    <a:lnTo>
                      <a:pt x="576483" y="960490"/>
                    </a:lnTo>
                    <a:lnTo>
                      <a:pt x="573896" y="960294"/>
                    </a:lnTo>
                    <a:lnTo>
                      <a:pt x="571684" y="959798"/>
                    </a:lnTo>
                    <a:lnTo>
                      <a:pt x="569955" y="958207"/>
                    </a:lnTo>
                    <a:lnTo>
                      <a:pt x="567090" y="953817"/>
                    </a:lnTo>
                    <a:lnTo>
                      <a:pt x="565756" y="952817"/>
                    </a:lnTo>
                    <a:lnTo>
                      <a:pt x="557597" y="951889"/>
                    </a:lnTo>
                    <a:lnTo>
                      <a:pt x="556640" y="951310"/>
                    </a:lnTo>
                    <a:lnTo>
                      <a:pt x="554707" y="949363"/>
                    </a:lnTo>
                    <a:lnTo>
                      <a:pt x="553691" y="948865"/>
                    </a:lnTo>
                    <a:lnTo>
                      <a:pt x="552859" y="949040"/>
                    </a:lnTo>
                    <a:lnTo>
                      <a:pt x="551468" y="950108"/>
                    </a:lnTo>
                    <a:lnTo>
                      <a:pt x="550250" y="950253"/>
                    </a:lnTo>
                    <a:lnTo>
                      <a:pt x="549345" y="949827"/>
                    </a:lnTo>
                    <a:lnTo>
                      <a:pt x="548306" y="949126"/>
                    </a:lnTo>
                    <a:lnTo>
                      <a:pt x="547183" y="948751"/>
                    </a:lnTo>
                    <a:lnTo>
                      <a:pt x="546038" y="949294"/>
                    </a:lnTo>
                    <a:lnTo>
                      <a:pt x="540142" y="956911"/>
                    </a:lnTo>
                    <a:lnTo>
                      <a:pt x="538446" y="957406"/>
                    </a:lnTo>
                    <a:lnTo>
                      <a:pt x="531484" y="955763"/>
                    </a:lnTo>
                    <a:lnTo>
                      <a:pt x="528091" y="953954"/>
                    </a:lnTo>
                    <a:lnTo>
                      <a:pt x="525701" y="953729"/>
                    </a:lnTo>
                    <a:lnTo>
                      <a:pt x="524183" y="953864"/>
                    </a:lnTo>
                    <a:lnTo>
                      <a:pt x="523490" y="954023"/>
                    </a:lnTo>
                    <a:lnTo>
                      <a:pt x="522540" y="956042"/>
                    </a:lnTo>
                    <a:lnTo>
                      <a:pt x="520842" y="955148"/>
                    </a:lnTo>
                    <a:lnTo>
                      <a:pt x="519297" y="953910"/>
                    </a:lnTo>
                    <a:lnTo>
                      <a:pt x="516926" y="953057"/>
                    </a:lnTo>
                    <a:lnTo>
                      <a:pt x="510549" y="951813"/>
                    </a:lnTo>
                    <a:lnTo>
                      <a:pt x="508553" y="950513"/>
                    </a:lnTo>
                    <a:lnTo>
                      <a:pt x="507233" y="949361"/>
                    </a:lnTo>
                    <a:lnTo>
                      <a:pt x="504048" y="948557"/>
                    </a:lnTo>
                    <a:lnTo>
                      <a:pt x="500000" y="948400"/>
                    </a:lnTo>
                    <a:lnTo>
                      <a:pt x="499118" y="948075"/>
                    </a:lnTo>
                    <a:lnTo>
                      <a:pt x="498220" y="946917"/>
                    </a:lnTo>
                    <a:lnTo>
                      <a:pt x="497944" y="945597"/>
                    </a:lnTo>
                    <a:lnTo>
                      <a:pt x="497790" y="944250"/>
                    </a:lnTo>
                    <a:lnTo>
                      <a:pt x="497237" y="943027"/>
                    </a:lnTo>
                    <a:lnTo>
                      <a:pt x="495343" y="941499"/>
                    </a:lnTo>
                    <a:lnTo>
                      <a:pt x="493170" y="940902"/>
                    </a:lnTo>
                    <a:lnTo>
                      <a:pt x="490820" y="941032"/>
                    </a:lnTo>
                    <a:lnTo>
                      <a:pt x="483696" y="942410"/>
                    </a:lnTo>
                    <a:lnTo>
                      <a:pt x="479300" y="941484"/>
                    </a:lnTo>
                    <a:lnTo>
                      <a:pt x="475150" y="939087"/>
                    </a:lnTo>
                    <a:lnTo>
                      <a:pt x="459179" y="921635"/>
                    </a:lnTo>
                    <a:lnTo>
                      <a:pt x="455661" y="919387"/>
                    </a:lnTo>
                    <a:lnTo>
                      <a:pt x="451219" y="918904"/>
                    </a:lnTo>
                    <a:lnTo>
                      <a:pt x="446591" y="919801"/>
                    </a:lnTo>
                    <a:lnTo>
                      <a:pt x="438315" y="923276"/>
                    </a:lnTo>
                    <a:lnTo>
                      <a:pt x="433922" y="923226"/>
                    </a:lnTo>
                    <a:lnTo>
                      <a:pt x="429583" y="921976"/>
                    </a:lnTo>
                    <a:lnTo>
                      <a:pt x="425514" y="919930"/>
                    </a:lnTo>
                    <a:lnTo>
                      <a:pt x="422228" y="918811"/>
                    </a:lnTo>
                    <a:lnTo>
                      <a:pt x="412133" y="917790"/>
                    </a:lnTo>
                    <a:lnTo>
                      <a:pt x="400217" y="918729"/>
                    </a:lnTo>
                    <a:lnTo>
                      <a:pt x="398535" y="919385"/>
                    </a:lnTo>
                    <a:lnTo>
                      <a:pt x="396600" y="920923"/>
                    </a:lnTo>
                    <a:lnTo>
                      <a:pt x="395954" y="921832"/>
                    </a:lnTo>
                    <a:lnTo>
                      <a:pt x="394184" y="929269"/>
                    </a:lnTo>
                    <a:lnTo>
                      <a:pt x="391271" y="933419"/>
                    </a:lnTo>
                    <a:lnTo>
                      <a:pt x="390463" y="935660"/>
                    </a:lnTo>
                    <a:lnTo>
                      <a:pt x="391334" y="938288"/>
                    </a:lnTo>
                    <a:lnTo>
                      <a:pt x="392714" y="940350"/>
                    </a:lnTo>
                    <a:lnTo>
                      <a:pt x="394176" y="943119"/>
                    </a:lnTo>
                    <a:lnTo>
                      <a:pt x="394743" y="945878"/>
                    </a:lnTo>
                    <a:lnTo>
                      <a:pt x="393426" y="947880"/>
                    </a:lnTo>
                    <a:lnTo>
                      <a:pt x="391408" y="947913"/>
                    </a:lnTo>
                    <a:lnTo>
                      <a:pt x="386973" y="945146"/>
                    </a:lnTo>
                    <a:lnTo>
                      <a:pt x="384891" y="944296"/>
                    </a:lnTo>
                    <a:lnTo>
                      <a:pt x="382915" y="945046"/>
                    </a:lnTo>
                    <a:lnTo>
                      <a:pt x="378139" y="949148"/>
                    </a:lnTo>
                    <a:lnTo>
                      <a:pt x="375878" y="950575"/>
                    </a:lnTo>
                    <a:lnTo>
                      <a:pt x="371247" y="950744"/>
                    </a:lnTo>
                    <a:lnTo>
                      <a:pt x="368552" y="950299"/>
                    </a:lnTo>
                    <a:lnTo>
                      <a:pt x="367450" y="949267"/>
                    </a:lnTo>
                    <a:lnTo>
                      <a:pt x="367516" y="947805"/>
                    </a:lnTo>
                    <a:lnTo>
                      <a:pt x="367207" y="947125"/>
                    </a:lnTo>
                    <a:lnTo>
                      <a:pt x="366482" y="946893"/>
                    </a:lnTo>
                    <a:lnTo>
                      <a:pt x="365258" y="946794"/>
                    </a:lnTo>
                    <a:lnTo>
                      <a:pt x="365346" y="946300"/>
                    </a:lnTo>
                    <a:lnTo>
                      <a:pt x="364661" y="945100"/>
                    </a:lnTo>
                    <a:lnTo>
                      <a:pt x="363191" y="943134"/>
                    </a:lnTo>
                    <a:lnTo>
                      <a:pt x="361263" y="942209"/>
                    </a:lnTo>
                    <a:lnTo>
                      <a:pt x="356900" y="941405"/>
                    </a:lnTo>
                    <a:lnTo>
                      <a:pt x="355238" y="940072"/>
                    </a:lnTo>
                    <a:lnTo>
                      <a:pt x="345310" y="925312"/>
                    </a:lnTo>
                    <a:lnTo>
                      <a:pt x="341320" y="923310"/>
                    </a:lnTo>
                    <a:lnTo>
                      <a:pt x="339778" y="921221"/>
                    </a:lnTo>
                    <a:lnTo>
                      <a:pt x="338669" y="918749"/>
                    </a:lnTo>
                    <a:lnTo>
                      <a:pt x="335208" y="905508"/>
                    </a:lnTo>
                    <a:lnTo>
                      <a:pt x="333350" y="900562"/>
                    </a:lnTo>
                    <a:lnTo>
                      <a:pt x="330659" y="897280"/>
                    </a:lnTo>
                    <a:lnTo>
                      <a:pt x="329482" y="896794"/>
                    </a:lnTo>
                    <a:lnTo>
                      <a:pt x="326953" y="896451"/>
                    </a:lnTo>
                    <a:lnTo>
                      <a:pt x="325769" y="896018"/>
                    </a:lnTo>
                    <a:lnTo>
                      <a:pt x="324960" y="895139"/>
                    </a:lnTo>
                    <a:lnTo>
                      <a:pt x="323665" y="892753"/>
                    </a:lnTo>
                    <a:lnTo>
                      <a:pt x="322187" y="891677"/>
                    </a:lnTo>
                    <a:lnTo>
                      <a:pt x="320403" y="889414"/>
                    </a:lnTo>
                    <a:lnTo>
                      <a:pt x="320069" y="888807"/>
                    </a:lnTo>
                    <a:lnTo>
                      <a:pt x="319735" y="887912"/>
                    </a:lnTo>
                    <a:lnTo>
                      <a:pt x="318795" y="887342"/>
                    </a:lnTo>
                    <a:lnTo>
                      <a:pt x="317638" y="886853"/>
                    </a:lnTo>
                    <a:lnTo>
                      <a:pt x="316679" y="886242"/>
                    </a:lnTo>
                    <a:lnTo>
                      <a:pt x="314006" y="882229"/>
                    </a:lnTo>
                    <a:lnTo>
                      <a:pt x="309547" y="873612"/>
                    </a:lnTo>
                    <a:lnTo>
                      <a:pt x="306112" y="871026"/>
                    </a:lnTo>
                    <a:lnTo>
                      <a:pt x="301502" y="869889"/>
                    </a:lnTo>
                    <a:lnTo>
                      <a:pt x="299352" y="868615"/>
                    </a:lnTo>
                    <a:lnTo>
                      <a:pt x="297925" y="864333"/>
                    </a:lnTo>
                    <a:lnTo>
                      <a:pt x="295976" y="862830"/>
                    </a:lnTo>
                    <a:lnTo>
                      <a:pt x="289819" y="859501"/>
                    </a:lnTo>
                    <a:lnTo>
                      <a:pt x="285838" y="856405"/>
                    </a:lnTo>
                    <a:lnTo>
                      <a:pt x="283707" y="853716"/>
                    </a:lnTo>
                    <a:lnTo>
                      <a:pt x="282808" y="852892"/>
                    </a:lnTo>
                    <a:lnTo>
                      <a:pt x="281805" y="852186"/>
                    </a:lnTo>
                    <a:lnTo>
                      <a:pt x="279619" y="851476"/>
                    </a:lnTo>
                    <a:lnTo>
                      <a:pt x="279056" y="850783"/>
                    </a:lnTo>
                    <a:lnTo>
                      <a:pt x="278710" y="849889"/>
                    </a:lnTo>
                    <a:lnTo>
                      <a:pt x="277994" y="848941"/>
                    </a:lnTo>
                    <a:lnTo>
                      <a:pt x="273692" y="846410"/>
                    </a:lnTo>
                    <a:lnTo>
                      <a:pt x="265206" y="844042"/>
                    </a:lnTo>
                    <a:lnTo>
                      <a:pt x="259739" y="839834"/>
                    </a:lnTo>
                    <a:lnTo>
                      <a:pt x="258840" y="838772"/>
                    </a:lnTo>
                    <a:lnTo>
                      <a:pt x="258222" y="837392"/>
                    </a:lnTo>
                    <a:lnTo>
                      <a:pt x="258142" y="835611"/>
                    </a:lnTo>
                    <a:lnTo>
                      <a:pt x="258747" y="834633"/>
                    </a:lnTo>
                    <a:lnTo>
                      <a:pt x="259535" y="833857"/>
                    </a:lnTo>
                    <a:lnTo>
                      <a:pt x="260007" y="832720"/>
                    </a:lnTo>
                    <a:lnTo>
                      <a:pt x="260250" y="830270"/>
                    </a:lnTo>
                    <a:lnTo>
                      <a:pt x="260265" y="827808"/>
                    </a:lnTo>
                    <a:lnTo>
                      <a:pt x="259673" y="825432"/>
                    </a:lnTo>
                    <a:lnTo>
                      <a:pt x="258115" y="823228"/>
                    </a:lnTo>
                    <a:lnTo>
                      <a:pt x="256377" y="822100"/>
                    </a:lnTo>
                    <a:lnTo>
                      <a:pt x="247430" y="819185"/>
                    </a:lnTo>
                    <a:lnTo>
                      <a:pt x="245221" y="817723"/>
                    </a:lnTo>
                    <a:lnTo>
                      <a:pt x="243335" y="816069"/>
                    </a:lnTo>
                    <a:lnTo>
                      <a:pt x="242256" y="814785"/>
                    </a:lnTo>
                    <a:lnTo>
                      <a:pt x="240237" y="810322"/>
                    </a:lnTo>
                    <a:lnTo>
                      <a:pt x="238631" y="805197"/>
                    </a:lnTo>
                    <a:lnTo>
                      <a:pt x="237689" y="799782"/>
                    </a:lnTo>
                    <a:lnTo>
                      <a:pt x="237641" y="792085"/>
                    </a:lnTo>
                    <a:lnTo>
                      <a:pt x="237000" y="788477"/>
                    </a:lnTo>
                    <a:lnTo>
                      <a:pt x="236974" y="786352"/>
                    </a:lnTo>
                    <a:lnTo>
                      <a:pt x="237270" y="785373"/>
                    </a:lnTo>
                    <a:lnTo>
                      <a:pt x="238463" y="782910"/>
                    </a:lnTo>
                    <a:lnTo>
                      <a:pt x="238878" y="781606"/>
                    </a:lnTo>
                    <a:lnTo>
                      <a:pt x="238820" y="780777"/>
                    </a:lnTo>
                    <a:lnTo>
                      <a:pt x="238559" y="779778"/>
                    </a:lnTo>
                    <a:lnTo>
                      <a:pt x="238382" y="778591"/>
                    </a:lnTo>
                    <a:lnTo>
                      <a:pt x="238575" y="777162"/>
                    </a:lnTo>
                    <a:lnTo>
                      <a:pt x="239024" y="776698"/>
                    </a:lnTo>
                    <a:lnTo>
                      <a:pt x="239845" y="776151"/>
                    </a:lnTo>
                    <a:lnTo>
                      <a:pt x="240661" y="775383"/>
                    </a:lnTo>
                    <a:lnTo>
                      <a:pt x="241100" y="774235"/>
                    </a:lnTo>
                    <a:lnTo>
                      <a:pt x="241088" y="773263"/>
                    </a:lnTo>
                    <a:lnTo>
                      <a:pt x="240745" y="771520"/>
                    </a:lnTo>
                    <a:lnTo>
                      <a:pt x="240698" y="770184"/>
                    </a:lnTo>
                    <a:lnTo>
                      <a:pt x="241629" y="767859"/>
                    </a:lnTo>
                    <a:lnTo>
                      <a:pt x="241979" y="766490"/>
                    </a:lnTo>
                    <a:lnTo>
                      <a:pt x="241511" y="765827"/>
                    </a:lnTo>
                    <a:lnTo>
                      <a:pt x="238835" y="763392"/>
                    </a:lnTo>
                    <a:lnTo>
                      <a:pt x="237371" y="763074"/>
                    </a:lnTo>
                    <a:lnTo>
                      <a:pt x="235466" y="763978"/>
                    </a:lnTo>
                    <a:lnTo>
                      <a:pt x="233944" y="764030"/>
                    </a:lnTo>
                    <a:lnTo>
                      <a:pt x="233572" y="761174"/>
                    </a:lnTo>
                    <a:lnTo>
                      <a:pt x="232942" y="758952"/>
                    </a:lnTo>
                    <a:lnTo>
                      <a:pt x="231143" y="758031"/>
                    </a:lnTo>
                    <a:lnTo>
                      <a:pt x="229208" y="757340"/>
                    </a:lnTo>
                    <a:lnTo>
                      <a:pt x="228198" y="755863"/>
                    </a:lnTo>
                    <a:lnTo>
                      <a:pt x="221730" y="751415"/>
                    </a:lnTo>
                    <a:lnTo>
                      <a:pt x="220286" y="750780"/>
                    </a:lnTo>
                    <a:lnTo>
                      <a:pt x="210595" y="749097"/>
                    </a:lnTo>
                    <a:lnTo>
                      <a:pt x="206871" y="746289"/>
                    </a:lnTo>
                    <a:lnTo>
                      <a:pt x="205129" y="745604"/>
                    </a:lnTo>
                    <a:lnTo>
                      <a:pt x="204214" y="747290"/>
                    </a:lnTo>
                    <a:lnTo>
                      <a:pt x="203352" y="748297"/>
                    </a:lnTo>
                    <a:lnTo>
                      <a:pt x="201687" y="746950"/>
                    </a:lnTo>
                    <a:lnTo>
                      <a:pt x="198733" y="743705"/>
                    </a:lnTo>
                    <a:lnTo>
                      <a:pt x="197432" y="743600"/>
                    </a:lnTo>
                    <a:lnTo>
                      <a:pt x="196667" y="744027"/>
                    </a:lnTo>
                    <a:lnTo>
                      <a:pt x="195992" y="744655"/>
                    </a:lnTo>
                    <a:lnTo>
                      <a:pt x="192807" y="745983"/>
                    </a:lnTo>
                    <a:lnTo>
                      <a:pt x="192678" y="745391"/>
                    </a:lnTo>
                    <a:lnTo>
                      <a:pt x="191831" y="743637"/>
                    </a:lnTo>
                    <a:lnTo>
                      <a:pt x="191438" y="742394"/>
                    </a:lnTo>
                    <a:lnTo>
                      <a:pt x="191239" y="739433"/>
                    </a:lnTo>
                    <a:lnTo>
                      <a:pt x="190829" y="738249"/>
                    </a:lnTo>
                    <a:lnTo>
                      <a:pt x="190040" y="737410"/>
                    </a:lnTo>
                    <a:lnTo>
                      <a:pt x="187094" y="735702"/>
                    </a:lnTo>
                    <a:lnTo>
                      <a:pt x="186091" y="734122"/>
                    </a:lnTo>
                    <a:lnTo>
                      <a:pt x="185373" y="733229"/>
                    </a:lnTo>
                    <a:lnTo>
                      <a:pt x="184381" y="732748"/>
                    </a:lnTo>
                    <a:lnTo>
                      <a:pt x="183216" y="732896"/>
                    </a:lnTo>
                    <a:lnTo>
                      <a:pt x="180770" y="733939"/>
                    </a:lnTo>
                    <a:lnTo>
                      <a:pt x="179493" y="734125"/>
                    </a:lnTo>
                    <a:lnTo>
                      <a:pt x="177375" y="734894"/>
                    </a:lnTo>
                    <a:lnTo>
                      <a:pt x="176187" y="737088"/>
                    </a:lnTo>
                    <a:lnTo>
                      <a:pt x="174756" y="742755"/>
                    </a:lnTo>
                    <a:lnTo>
                      <a:pt x="174371" y="743373"/>
                    </a:lnTo>
                    <a:lnTo>
                      <a:pt x="173800" y="743984"/>
                    </a:lnTo>
                    <a:lnTo>
                      <a:pt x="173269" y="744691"/>
                    </a:lnTo>
                    <a:lnTo>
                      <a:pt x="172977" y="745665"/>
                    </a:lnTo>
                    <a:lnTo>
                      <a:pt x="173087" y="747761"/>
                    </a:lnTo>
                    <a:lnTo>
                      <a:pt x="173236" y="748750"/>
                    </a:lnTo>
                    <a:lnTo>
                      <a:pt x="173427" y="748752"/>
                    </a:lnTo>
                    <a:lnTo>
                      <a:pt x="172586" y="751047"/>
                    </a:lnTo>
                    <a:lnTo>
                      <a:pt x="171756" y="751596"/>
                    </a:lnTo>
                    <a:lnTo>
                      <a:pt x="170623" y="751286"/>
                    </a:lnTo>
                    <a:lnTo>
                      <a:pt x="168856" y="751047"/>
                    </a:lnTo>
                    <a:lnTo>
                      <a:pt x="166774" y="751043"/>
                    </a:lnTo>
                    <a:lnTo>
                      <a:pt x="165774" y="751212"/>
                    </a:lnTo>
                    <a:lnTo>
                      <a:pt x="165522" y="752135"/>
                    </a:lnTo>
                    <a:lnTo>
                      <a:pt x="165655" y="754407"/>
                    </a:lnTo>
                    <a:lnTo>
                      <a:pt x="166657" y="756740"/>
                    </a:lnTo>
                    <a:lnTo>
                      <a:pt x="166453" y="757908"/>
                    </a:lnTo>
                    <a:lnTo>
                      <a:pt x="164544" y="758741"/>
                    </a:lnTo>
                    <a:lnTo>
                      <a:pt x="162934" y="756829"/>
                    </a:lnTo>
                    <a:lnTo>
                      <a:pt x="161470" y="756233"/>
                    </a:lnTo>
                    <a:lnTo>
                      <a:pt x="159781" y="756061"/>
                    </a:lnTo>
                    <a:lnTo>
                      <a:pt x="157503" y="755461"/>
                    </a:lnTo>
                    <a:lnTo>
                      <a:pt x="156629" y="754972"/>
                    </a:lnTo>
                    <a:lnTo>
                      <a:pt x="155500" y="754115"/>
                    </a:lnTo>
                    <a:lnTo>
                      <a:pt x="154535" y="753097"/>
                    </a:lnTo>
                    <a:lnTo>
                      <a:pt x="154171" y="752105"/>
                    </a:lnTo>
                    <a:lnTo>
                      <a:pt x="154549" y="749185"/>
                    </a:lnTo>
                    <a:lnTo>
                      <a:pt x="154517" y="748160"/>
                    </a:lnTo>
                    <a:lnTo>
                      <a:pt x="152173" y="740989"/>
                    </a:lnTo>
                    <a:lnTo>
                      <a:pt x="149996" y="737944"/>
                    </a:lnTo>
                    <a:lnTo>
                      <a:pt x="149705" y="736738"/>
                    </a:lnTo>
                    <a:lnTo>
                      <a:pt x="149892" y="735455"/>
                    </a:lnTo>
                    <a:lnTo>
                      <a:pt x="150117" y="734649"/>
                    </a:lnTo>
                    <a:lnTo>
                      <a:pt x="150214" y="733908"/>
                    </a:lnTo>
                    <a:lnTo>
                      <a:pt x="150048" y="732792"/>
                    </a:lnTo>
                    <a:lnTo>
                      <a:pt x="149191" y="731187"/>
                    </a:lnTo>
                    <a:lnTo>
                      <a:pt x="142934" y="724929"/>
                    </a:lnTo>
                    <a:lnTo>
                      <a:pt x="142126" y="723115"/>
                    </a:lnTo>
                    <a:lnTo>
                      <a:pt x="141583" y="711597"/>
                    </a:lnTo>
                    <a:lnTo>
                      <a:pt x="141903" y="709026"/>
                    </a:lnTo>
                    <a:lnTo>
                      <a:pt x="142774" y="706310"/>
                    </a:lnTo>
                    <a:lnTo>
                      <a:pt x="145195" y="702682"/>
                    </a:lnTo>
                    <a:lnTo>
                      <a:pt x="146275" y="700524"/>
                    </a:lnTo>
                    <a:lnTo>
                      <a:pt x="145418" y="698077"/>
                    </a:lnTo>
                    <a:lnTo>
                      <a:pt x="143952" y="697665"/>
                    </a:lnTo>
                    <a:lnTo>
                      <a:pt x="142057" y="698116"/>
                    </a:lnTo>
                    <a:lnTo>
                      <a:pt x="139896" y="698273"/>
                    </a:lnTo>
                    <a:lnTo>
                      <a:pt x="138205" y="697101"/>
                    </a:lnTo>
                    <a:lnTo>
                      <a:pt x="135950" y="694657"/>
                    </a:lnTo>
                    <a:lnTo>
                      <a:pt x="134008" y="692016"/>
                    </a:lnTo>
                    <a:lnTo>
                      <a:pt x="132924" y="689680"/>
                    </a:lnTo>
                    <a:lnTo>
                      <a:pt x="132209" y="689245"/>
                    </a:lnTo>
                    <a:lnTo>
                      <a:pt x="131507" y="688590"/>
                    </a:lnTo>
                    <a:lnTo>
                      <a:pt x="131268" y="687416"/>
                    </a:lnTo>
                    <a:lnTo>
                      <a:pt x="131346" y="684392"/>
                    </a:lnTo>
                    <a:lnTo>
                      <a:pt x="131033" y="681539"/>
                    </a:lnTo>
                    <a:lnTo>
                      <a:pt x="130165" y="678578"/>
                    </a:lnTo>
                    <a:lnTo>
                      <a:pt x="129866" y="677994"/>
                    </a:lnTo>
                    <a:lnTo>
                      <a:pt x="128722" y="677708"/>
                    </a:lnTo>
                    <a:lnTo>
                      <a:pt x="126095" y="677826"/>
                    </a:lnTo>
                    <a:lnTo>
                      <a:pt x="125150" y="677161"/>
                    </a:lnTo>
                    <a:lnTo>
                      <a:pt x="123789" y="674912"/>
                    </a:lnTo>
                    <a:lnTo>
                      <a:pt x="122633" y="673643"/>
                    </a:lnTo>
                    <a:lnTo>
                      <a:pt x="121179" y="673034"/>
                    </a:lnTo>
                    <a:lnTo>
                      <a:pt x="118911" y="672765"/>
                    </a:lnTo>
                    <a:lnTo>
                      <a:pt x="118273" y="672980"/>
                    </a:lnTo>
                    <a:lnTo>
                      <a:pt x="116295" y="673997"/>
                    </a:lnTo>
                    <a:lnTo>
                      <a:pt x="115103" y="674170"/>
                    </a:lnTo>
                    <a:lnTo>
                      <a:pt x="113677" y="669645"/>
                    </a:lnTo>
                    <a:lnTo>
                      <a:pt x="111107" y="666775"/>
                    </a:lnTo>
                    <a:lnTo>
                      <a:pt x="108367" y="666093"/>
                    </a:lnTo>
                    <a:lnTo>
                      <a:pt x="102500" y="667151"/>
                    </a:lnTo>
                    <a:lnTo>
                      <a:pt x="101335" y="667186"/>
                    </a:lnTo>
                    <a:lnTo>
                      <a:pt x="100174" y="667035"/>
                    </a:lnTo>
                    <a:lnTo>
                      <a:pt x="99000" y="666630"/>
                    </a:lnTo>
                    <a:lnTo>
                      <a:pt x="97828" y="665923"/>
                    </a:lnTo>
                    <a:lnTo>
                      <a:pt x="95448" y="667015"/>
                    </a:lnTo>
                    <a:lnTo>
                      <a:pt x="93503" y="667377"/>
                    </a:lnTo>
                    <a:lnTo>
                      <a:pt x="88561" y="667023"/>
                    </a:lnTo>
                    <a:lnTo>
                      <a:pt x="86051" y="666289"/>
                    </a:lnTo>
                    <a:lnTo>
                      <a:pt x="81311" y="663525"/>
                    </a:lnTo>
                    <a:lnTo>
                      <a:pt x="78993" y="662813"/>
                    </a:lnTo>
                    <a:lnTo>
                      <a:pt x="74403" y="663372"/>
                    </a:lnTo>
                    <a:lnTo>
                      <a:pt x="69947" y="665265"/>
                    </a:lnTo>
                    <a:lnTo>
                      <a:pt x="66003" y="667837"/>
                    </a:lnTo>
                    <a:lnTo>
                      <a:pt x="62966" y="670439"/>
                    </a:lnTo>
                    <a:lnTo>
                      <a:pt x="60201" y="674270"/>
                    </a:lnTo>
                    <a:lnTo>
                      <a:pt x="58641" y="675706"/>
                    </a:lnTo>
                    <a:lnTo>
                      <a:pt x="56278" y="676158"/>
                    </a:lnTo>
                    <a:lnTo>
                      <a:pt x="55365" y="675734"/>
                    </a:lnTo>
                    <a:lnTo>
                      <a:pt x="54612" y="674753"/>
                    </a:lnTo>
                    <a:lnTo>
                      <a:pt x="54120" y="673449"/>
                    </a:lnTo>
                    <a:lnTo>
                      <a:pt x="53786" y="670546"/>
                    </a:lnTo>
                    <a:lnTo>
                      <a:pt x="52959" y="669928"/>
                    </a:lnTo>
                    <a:lnTo>
                      <a:pt x="47520" y="669162"/>
                    </a:lnTo>
                    <a:lnTo>
                      <a:pt x="46183" y="668402"/>
                    </a:lnTo>
                    <a:lnTo>
                      <a:pt x="43054" y="665830"/>
                    </a:lnTo>
                    <a:lnTo>
                      <a:pt x="42437" y="665134"/>
                    </a:lnTo>
                    <a:lnTo>
                      <a:pt x="40689" y="664106"/>
                    </a:lnTo>
                    <a:lnTo>
                      <a:pt x="38176" y="664405"/>
                    </a:lnTo>
                    <a:lnTo>
                      <a:pt x="35692" y="665059"/>
                    </a:lnTo>
                    <a:lnTo>
                      <a:pt x="34067" y="665090"/>
                    </a:lnTo>
                    <a:lnTo>
                      <a:pt x="33187" y="663929"/>
                    </a:lnTo>
                    <a:lnTo>
                      <a:pt x="32098" y="661030"/>
                    </a:lnTo>
                    <a:lnTo>
                      <a:pt x="31094" y="660401"/>
                    </a:lnTo>
                    <a:lnTo>
                      <a:pt x="29649" y="659750"/>
                    </a:lnTo>
                    <a:lnTo>
                      <a:pt x="28565" y="658461"/>
                    </a:lnTo>
                    <a:lnTo>
                      <a:pt x="27701" y="657195"/>
                    </a:lnTo>
                    <a:lnTo>
                      <a:pt x="26960" y="656591"/>
                    </a:lnTo>
                    <a:lnTo>
                      <a:pt x="26360" y="656384"/>
                    </a:lnTo>
                    <a:lnTo>
                      <a:pt x="25250" y="655616"/>
                    </a:lnTo>
                    <a:lnTo>
                      <a:pt x="24486" y="655465"/>
                    </a:lnTo>
                    <a:lnTo>
                      <a:pt x="23780" y="655718"/>
                    </a:lnTo>
                    <a:lnTo>
                      <a:pt x="22193" y="656816"/>
                    </a:lnTo>
                    <a:lnTo>
                      <a:pt x="21369" y="657102"/>
                    </a:lnTo>
                    <a:lnTo>
                      <a:pt x="19607" y="656959"/>
                    </a:lnTo>
                    <a:lnTo>
                      <a:pt x="18700" y="656264"/>
                    </a:lnTo>
                    <a:lnTo>
                      <a:pt x="17899" y="655263"/>
                    </a:lnTo>
                    <a:lnTo>
                      <a:pt x="16465" y="654133"/>
                    </a:lnTo>
                    <a:lnTo>
                      <a:pt x="13873" y="653309"/>
                    </a:lnTo>
                    <a:lnTo>
                      <a:pt x="4446" y="652468"/>
                    </a:lnTo>
                    <a:lnTo>
                      <a:pt x="2254" y="650910"/>
                    </a:lnTo>
                    <a:lnTo>
                      <a:pt x="0" y="646537"/>
                    </a:lnTo>
                    <a:lnTo>
                      <a:pt x="2839" y="607035"/>
                    </a:lnTo>
                    <a:lnTo>
                      <a:pt x="5723" y="566614"/>
                    </a:lnTo>
                    <a:lnTo>
                      <a:pt x="8588" y="526184"/>
                    </a:lnTo>
                    <a:lnTo>
                      <a:pt x="11434" y="485741"/>
                    </a:lnTo>
                    <a:lnTo>
                      <a:pt x="14260" y="445291"/>
                    </a:lnTo>
                    <a:lnTo>
                      <a:pt x="17065" y="404847"/>
                    </a:lnTo>
                    <a:lnTo>
                      <a:pt x="19852" y="364389"/>
                    </a:lnTo>
                    <a:lnTo>
                      <a:pt x="22618" y="323919"/>
                    </a:lnTo>
                    <a:lnTo>
                      <a:pt x="25365" y="283443"/>
                    </a:lnTo>
                    <a:lnTo>
                      <a:pt x="28092" y="242967"/>
                    </a:lnTo>
                    <a:lnTo>
                      <a:pt x="30798" y="202493"/>
                    </a:lnTo>
                    <a:lnTo>
                      <a:pt x="33486" y="161994"/>
                    </a:lnTo>
                    <a:lnTo>
                      <a:pt x="36153" y="121497"/>
                    </a:lnTo>
                    <a:lnTo>
                      <a:pt x="38800" y="81009"/>
                    </a:lnTo>
                    <a:lnTo>
                      <a:pt x="41427" y="40510"/>
                    </a:lnTo>
                    <a:close/>
                  </a:path>
                </a:pathLst>
              </a:custGeom>
              <a:grpFill/>
              <a:ln w="3175"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n-AU" sz="1600" dirty="0">
                  <a:solidFill>
                    <a:schemeClr val="tx1"/>
                  </a:solidFill>
                  <a:latin typeface="Arial" panose="020B0604020202020204" pitchFamily="34" charset="0"/>
                  <a:cs typeface="Arial" panose="020B0604020202020204" pitchFamily="34" charset="0"/>
                </a:endParaRPr>
              </a:p>
            </p:txBody>
          </p:sp>
          <p:sp>
            <p:nvSpPr>
              <p:cNvPr id="12" name="Freeform 51">
                <a:extLst>
                  <a:ext uri="{FF2B5EF4-FFF2-40B4-BE49-F238E27FC236}">
                    <a16:creationId xmlns:a16="http://schemas.microsoft.com/office/drawing/2014/main" id="{6E7104E6-3D8C-28E5-B2A8-64F1D3EE78BB}"/>
                  </a:ext>
                </a:extLst>
              </p:cNvPr>
              <p:cNvSpPr>
                <a:spLocks noChangeAspect="1"/>
              </p:cNvSpPr>
              <p:nvPr>
                <p:custDataLst>
                  <p:tags r:id="rId6"/>
                </p:custDataLst>
              </p:nvPr>
            </p:nvSpPr>
            <p:spPr>
              <a:xfrm>
                <a:off x="4086025" y="3820286"/>
                <a:ext cx="1390250" cy="1579183"/>
              </a:xfrm>
              <a:custGeom>
                <a:avLst/>
                <a:gdLst/>
                <a:ahLst/>
                <a:cxnLst/>
                <a:rect l="l" t="t" r="r" b="b"/>
                <a:pathLst>
                  <a:path w="1390250" h="1579183">
                    <a:moveTo>
                      <a:pt x="922736" y="1242390"/>
                    </a:moveTo>
                    <a:lnTo>
                      <a:pt x="924520" y="1242797"/>
                    </a:lnTo>
                    <a:lnTo>
                      <a:pt x="933187" y="1246314"/>
                    </a:lnTo>
                    <a:lnTo>
                      <a:pt x="934142" y="1246390"/>
                    </a:lnTo>
                    <a:lnTo>
                      <a:pt x="935081" y="1246056"/>
                    </a:lnTo>
                    <a:lnTo>
                      <a:pt x="937091" y="1244649"/>
                    </a:lnTo>
                    <a:lnTo>
                      <a:pt x="938925" y="1244651"/>
                    </a:lnTo>
                    <a:lnTo>
                      <a:pt x="941685" y="1245032"/>
                    </a:lnTo>
                    <a:lnTo>
                      <a:pt x="943472" y="1244876"/>
                    </a:lnTo>
                    <a:lnTo>
                      <a:pt x="947296" y="1243588"/>
                    </a:lnTo>
                    <a:lnTo>
                      <a:pt x="949188" y="1243405"/>
                    </a:lnTo>
                    <a:lnTo>
                      <a:pt x="950760" y="1244342"/>
                    </a:lnTo>
                    <a:lnTo>
                      <a:pt x="952994" y="1243355"/>
                    </a:lnTo>
                    <a:lnTo>
                      <a:pt x="954147" y="1244477"/>
                    </a:lnTo>
                    <a:lnTo>
                      <a:pt x="954006" y="1246180"/>
                    </a:lnTo>
                    <a:lnTo>
                      <a:pt x="952471" y="1247046"/>
                    </a:lnTo>
                    <a:lnTo>
                      <a:pt x="950188" y="1247780"/>
                    </a:lnTo>
                    <a:lnTo>
                      <a:pt x="948573" y="1249524"/>
                    </a:lnTo>
                    <a:lnTo>
                      <a:pt x="948310" y="1251337"/>
                    </a:lnTo>
                    <a:lnTo>
                      <a:pt x="950071" y="1252219"/>
                    </a:lnTo>
                    <a:lnTo>
                      <a:pt x="953661" y="1252350"/>
                    </a:lnTo>
                    <a:lnTo>
                      <a:pt x="955152" y="1252698"/>
                    </a:lnTo>
                    <a:lnTo>
                      <a:pt x="955184" y="1253391"/>
                    </a:lnTo>
                    <a:lnTo>
                      <a:pt x="952546" y="1256878"/>
                    </a:lnTo>
                    <a:lnTo>
                      <a:pt x="947797" y="1261798"/>
                    </a:lnTo>
                    <a:lnTo>
                      <a:pt x="949909" y="1264075"/>
                    </a:lnTo>
                    <a:lnTo>
                      <a:pt x="952211" y="1264242"/>
                    </a:lnTo>
                    <a:lnTo>
                      <a:pt x="954554" y="1264045"/>
                    </a:lnTo>
                    <a:lnTo>
                      <a:pt x="958672" y="1266147"/>
                    </a:lnTo>
                    <a:lnTo>
                      <a:pt x="961358" y="1266090"/>
                    </a:lnTo>
                    <a:lnTo>
                      <a:pt x="965724" y="1265185"/>
                    </a:lnTo>
                    <a:lnTo>
                      <a:pt x="967021" y="1264668"/>
                    </a:lnTo>
                    <a:lnTo>
                      <a:pt x="967813" y="1264163"/>
                    </a:lnTo>
                    <a:lnTo>
                      <a:pt x="968469" y="1264199"/>
                    </a:lnTo>
                    <a:lnTo>
                      <a:pt x="969310" y="1265320"/>
                    </a:lnTo>
                    <a:lnTo>
                      <a:pt x="969762" y="1266532"/>
                    </a:lnTo>
                    <a:lnTo>
                      <a:pt x="969670" y="1267472"/>
                    </a:lnTo>
                    <a:lnTo>
                      <a:pt x="969341" y="1268528"/>
                    </a:lnTo>
                    <a:lnTo>
                      <a:pt x="969100" y="1270112"/>
                    </a:lnTo>
                    <a:lnTo>
                      <a:pt x="969776" y="1272653"/>
                    </a:lnTo>
                    <a:lnTo>
                      <a:pt x="971658" y="1273584"/>
                    </a:lnTo>
                    <a:lnTo>
                      <a:pt x="974033" y="1273391"/>
                    </a:lnTo>
                    <a:lnTo>
                      <a:pt x="976238" y="1272628"/>
                    </a:lnTo>
                    <a:lnTo>
                      <a:pt x="977905" y="1271456"/>
                    </a:lnTo>
                    <a:lnTo>
                      <a:pt x="979357" y="1269730"/>
                    </a:lnTo>
                    <a:lnTo>
                      <a:pt x="980393" y="1267612"/>
                    </a:lnTo>
                    <a:lnTo>
                      <a:pt x="980856" y="1265293"/>
                    </a:lnTo>
                    <a:lnTo>
                      <a:pt x="982173" y="1263384"/>
                    </a:lnTo>
                    <a:lnTo>
                      <a:pt x="985024" y="1263160"/>
                    </a:lnTo>
                    <a:lnTo>
                      <a:pt x="988153" y="1263766"/>
                    </a:lnTo>
                    <a:lnTo>
                      <a:pt x="992421" y="1265245"/>
                    </a:lnTo>
                    <a:lnTo>
                      <a:pt x="996648" y="1267615"/>
                    </a:lnTo>
                    <a:lnTo>
                      <a:pt x="998368" y="1268136"/>
                    </a:lnTo>
                    <a:lnTo>
                      <a:pt x="998567" y="1268824"/>
                    </a:lnTo>
                    <a:lnTo>
                      <a:pt x="999154" y="1273093"/>
                    </a:lnTo>
                    <a:lnTo>
                      <a:pt x="999718" y="1274405"/>
                    </a:lnTo>
                    <a:lnTo>
                      <a:pt x="1001119" y="1275154"/>
                    </a:lnTo>
                    <a:lnTo>
                      <a:pt x="1002796" y="1275463"/>
                    </a:lnTo>
                    <a:lnTo>
                      <a:pt x="1004844" y="1275525"/>
                    </a:lnTo>
                    <a:lnTo>
                      <a:pt x="1004116" y="1277382"/>
                    </a:lnTo>
                    <a:lnTo>
                      <a:pt x="1004494" y="1279693"/>
                    </a:lnTo>
                    <a:lnTo>
                      <a:pt x="1004154" y="1281629"/>
                    </a:lnTo>
                    <a:lnTo>
                      <a:pt x="1001295" y="1282330"/>
                    </a:lnTo>
                    <a:lnTo>
                      <a:pt x="999982" y="1283188"/>
                    </a:lnTo>
                    <a:lnTo>
                      <a:pt x="996968" y="1287238"/>
                    </a:lnTo>
                    <a:lnTo>
                      <a:pt x="995645" y="1288326"/>
                    </a:lnTo>
                    <a:lnTo>
                      <a:pt x="993445" y="1288301"/>
                    </a:lnTo>
                    <a:lnTo>
                      <a:pt x="991075" y="1287483"/>
                    </a:lnTo>
                    <a:lnTo>
                      <a:pt x="988974" y="1286236"/>
                    </a:lnTo>
                    <a:lnTo>
                      <a:pt x="985695" y="1283057"/>
                    </a:lnTo>
                    <a:lnTo>
                      <a:pt x="983835" y="1282272"/>
                    </a:lnTo>
                    <a:lnTo>
                      <a:pt x="981789" y="1282191"/>
                    </a:lnTo>
                    <a:lnTo>
                      <a:pt x="979371" y="1282411"/>
                    </a:lnTo>
                    <a:lnTo>
                      <a:pt x="977732" y="1282242"/>
                    </a:lnTo>
                    <a:lnTo>
                      <a:pt x="974721" y="1280806"/>
                    </a:lnTo>
                    <a:lnTo>
                      <a:pt x="972307" y="1280378"/>
                    </a:lnTo>
                    <a:lnTo>
                      <a:pt x="969719" y="1280384"/>
                    </a:lnTo>
                    <a:lnTo>
                      <a:pt x="965444" y="1281081"/>
                    </a:lnTo>
                    <a:lnTo>
                      <a:pt x="956547" y="1284677"/>
                    </a:lnTo>
                    <a:lnTo>
                      <a:pt x="951831" y="1285571"/>
                    </a:lnTo>
                    <a:lnTo>
                      <a:pt x="950137" y="1287301"/>
                    </a:lnTo>
                    <a:lnTo>
                      <a:pt x="949365" y="1289808"/>
                    </a:lnTo>
                    <a:lnTo>
                      <a:pt x="949448" y="1292713"/>
                    </a:lnTo>
                    <a:lnTo>
                      <a:pt x="949724" y="1293446"/>
                    </a:lnTo>
                    <a:lnTo>
                      <a:pt x="950182" y="1294092"/>
                    </a:lnTo>
                    <a:lnTo>
                      <a:pt x="950586" y="1294840"/>
                    </a:lnTo>
                    <a:lnTo>
                      <a:pt x="950746" y="1295894"/>
                    </a:lnTo>
                    <a:lnTo>
                      <a:pt x="950466" y="1297078"/>
                    </a:lnTo>
                    <a:lnTo>
                      <a:pt x="949940" y="1298022"/>
                    </a:lnTo>
                    <a:lnTo>
                      <a:pt x="949422" y="1298778"/>
                    </a:lnTo>
                    <a:lnTo>
                      <a:pt x="949168" y="1299334"/>
                    </a:lnTo>
                    <a:lnTo>
                      <a:pt x="948436" y="1300313"/>
                    </a:lnTo>
                    <a:lnTo>
                      <a:pt x="943356" y="1301355"/>
                    </a:lnTo>
                    <a:lnTo>
                      <a:pt x="936788" y="1305634"/>
                    </a:lnTo>
                    <a:lnTo>
                      <a:pt x="933177" y="1307088"/>
                    </a:lnTo>
                    <a:lnTo>
                      <a:pt x="931756" y="1305341"/>
                    </a:lnTo>
                    <a:lnTo>
                      <a:pt x="928785" y="1303425"/>
                    </a:lnTo>
                    <a:lnTo>
                      <a:pt x="924334" y="1297530"/>
                    </a:lnTo>
                    <a:lnTo>
                      <a:pt x="920977" y="1296178"/>
                    </a:lnTo>
                    <a:lnTo>
                      <a:pt x="915942" y="1295692"/>
                    </a:lnTo>
                    <a:lnTo>
                      <a:pt x="911123" y="1293508"/>
                    </a:lnTo>
                    <a:lnTo>
                      <a:pt x="909505" y="1293025"/>
                    </a:lnTo>
                    <a:lnTo>
                      <a:pt x="907808" y="1293021"/>
                    </a:lnTo>
                    <a:lnTo>
                      <a:pt x="905267" y="1294602"/>
                    </a:lnTo>
                    <a:lnTo>
                      <a:pt x="904431" y="1297277"/>
                    </a:lnTo>
                    <a:lnTo>
                      <a:pt x="903314" y="1299754"/>
                    </a:lnTo>
                    <a:lnTo>
                      <a:pt x="899996" y="1300756"/>
                    </a:lnTo>
                    <a:lnTo>
                      <a:pt x="898372" y="1300430"/>
                    </a:lnTo>
                    <a:lnTo>
                      <a:pt x="895055" y="1299108"/>
                    </a:lnTo>
                    <a:lnTo>
                      <a:pt x="893219" y="1298766"/>
                    </a:lnTo>
                    <a:lnTo>
                      <a:pt x="890023" y="1299450"/>
                    </a:lnTo>
                    <a:lnTo>
                      <a:pt x="888573" y="1299246"/>
                    </a:lnTo>
                    <a:lnTo>
                      <a:pt x="887530" y="1297716"/>
                    </a:lnTo>
                    <a:lnTo>
                      <a:pt x="880318" y="1300622"/>
                    </a:lnTo>
                    <a:lnTo>
                      <a:pt x="877008" y="1300959"/>
                    </a:lnTo>
                    <a:lnTo>
                      <a:pt x="873798" y="1299929"/>
                    </a:lnTo>
                    <a:lnTo>
                      <a:pt x="871765" y="1298359"/>
                    </a:lnTo>
                    <a:lnTo>
                      <a:pt x="871008" y="1298074"/>
                    </a:lnTo>
                    <a:lnTo>
                      <a:pt x="869807" y="1298289"/>
                    </a:lnTo>
                    <a:lnTo>
                      <a:pt x="867936" y="1299458"/>
                    </a:lnTo>
                    <a:lnTo>
                      <a:pt x="867031" y="1299725"/>
                    </a:lnTo>
                    <a:lnTo>
                      <a:pt x="864754" y="1299520"/>
                    </a:lnTo>
                    <a:lnTo>
                      <a:pt x="863542" y="1299578"/>
                    </a:lnTo>
                    <a:lnTo>
                      <a:pt x="862691" y="1300035"/>
                    </a:lnTo>
                    <a:lnTo>
                      <a:pt x="861438" y="1301338"/>
                    </a:lnTo>
                    <a:lnTo>
                      <a:pt x="860735" y="1301464"/>
                    </a:lnTo>
                    <a:lnTo>
                      <a:pt x="860046" y="1301151"/>
                    </a:lnTo>
                    <a:lnTo>
                      <a:pt x="858750" y="1301228"/>
                    </a:lnTo>
                    <a:lnTo>
                      <a:pt x="856890" y="1301813"/>
                    </a:lnTo>
                    <a:lnTo>
                      <a:pt x="855528" y="1302024"/>
                    </a:lnTo>
                    <a:lnTo>
                      <a:pt x="854685" y="1301246"/>
                    </a:lnTo>
                    <a:lnTo>
                      <a:pt x="854483" y="1298905"/>
                    </a:lnTo>
                    <a:lnTo>
                      <a:pt x="853922" y="1297318"/>
                    </a:lnTo>
                    <a:lnTo>
                      <a:pt x="852591" y="1294767"/>
                    </a:lnTo>
                    <a:lnTo>
                      <a:pt x="849751" y="1290423"/>
                    </a:lnTo>
                    <a:lnTo>
                      <a:pt x="848325" y="1289692"/>
                    </a:lnTo>
                    <a:lnTo>
                      <a:pt x="844429" y="1288891"/>
                    </a:lnTo>
                    <a:lnTo>
                      <a:pt x="842973" y="1288012"/>
                    </a:lnTo>
                    <a:lnTo>
                      <a:pt x="837002" y="1282088"/>
                    </a:lnTo>
                    <a:lnTo>
                      <a:pt x="837494" y="1280845"/>
                    </a:lnTo>
                    <a:lnTo>
                      <a:pt x="837626" y="1278293"/>
                    </a:lnTo>
                    <a:lnTo>
                      <a:pt x="837956" y="1276763"/>
                    </a:lnTo>
                    <a:lnTo>
                      <a:pt x="838454" y="1276138"/>
                    </a:lnTo>
                    <a:lnTo>
                      <a:pt x="839196" y="1275656"/>
                    </a:lnTo>
                    <a:lnTo>
                      <a:pt x="839865" y="1274753"/>
                    </a:lnTo>
                    <a:lnTo>
                      <a:pt x="840427" y="1271585"/>
                    </a:lnTo>
                    <a:lnTo>
                      <a:pt x="840907" y="1270446"/>
                    </a:lnTo>
                    <a:lnTo>
                      <a:pt x="841520" y="1269458"/>
                    </a:lnTo>
                    <a:lnTo>
                      <a:pt x="842187" y="1268649"/>
                    </a:lnTo>
                    <a:lnTo>
                      <a:pt x="842694" y="1267459"/>
                    </a:lnTo>
                    <a:lnTo>
                      <a:pt x="842416" y="1264948"/>
                    </a:lnTo>
                    <a:lnTo>
                      <a:pt x="842727" y="1263794"/>
                    </a:lnTo>
                    <a:lnTo>
                      <a:pt x="844480" y="1262430"/>
                    </a:lnTo>
                    <a:lnTo>
                      <a:pt x="846950" y="1261693"/>
                    </a:lnTo>
                    <a:lnTo>
                      <a:pt x="854335" y="1261233"/>
                    </a:lnTo>
                    <a:lnTo>
                      <a:pt x="859390" y="1258907"/>
                    </a:lnTo>
                    <a:lnTo>
                      <a:pt x="862494" y="1258673"/>
                    </a:lnTo>
                    <a:lnTo>
                      <a:pt x="863791" y="1258261"/>
                    </a:lnTo>
                    <a:lnTo>
                      <a:pt x="865454" y="1257137"/>
                    </a:lnTo>
                    <a:lnTo>
                      <a:pt x="866462" y="1256685"/>
                    </a:lnTo>
                    <a:lnTo>
                      <a:pt x="894911" y="1252891"/>
                    </a:lnTo>
                    <a:lnTo>
                      <a:pt x="896981" y="1252192"/>
                    </a:lnTo>
                    <a:lnTo>
                      <a:pt x="902333" y="1249610"/>
                    </a:lnTo>
                    <a:lnTo>
                      <a:pt x="916766" y="1246568"/>
                    </a:lnTo>
                    <a:lnTo>
                      <a:pt x="918174" y="1245609"/>
                    </a:lnTo>
                    <a:lnTo>
                      <a:pt x="919497" y="1244187"/>
                    </a:lnTo>
                    <a:lnTo>
                      <a:pt x="920935" y="1242895"/>
                    </a:lnTo>
                    <a:close/>
                    <a:moveTo>
                      <a:pt x="832755" y="1182598"/>
                    </a:moveTo>
                    <a:lnTo>
                      <a:pt x="834155" y="1183274"/>
                    </a:lnTo>
                    <a:lnTo>
                      <a:pt x="835334" y="1184940"/>
                    </a:lnTo>
                    <a:lnTo>
                      <a:pt x="836396" y="1186854"/>
                    </a:lnTo>
                    <a:lnTo>
                      <a:pt x="835698" y="1187716"/>
                    </a:lnTo>
                    <a:lnTo>
                      <a:pt x="834951" y="1186815"/>
                    </a:lnTo>
                    <a:lnTo>
                      <a:pt x="832763" y="1186820"/>
                    </a:lnTo>
                    <a:lnTo>
                      <a:pt x="831013" y="1186365"/>
                    </a:lnTo>
                    <a:lnTo>
                      <a:pt x="830243" y="1185360"/>
                    </a:lnTo>
                    <a:lnTo>
                      <a:pt x="831070" y="1183632"/>
                    </a:lnTo>
                    <a:close/>
                    <a:moveTo>
                      <a:pt x="796312" y="1155866"/>
                    </a:moveTo>
                    <a:lnTo>
                      <a:pt x="797902" y="1157087"/>
                    </a:lnTo>
                    <a:lnTo>
                      <a:pt x="802621" y="1165299"/>
                    </a:lnTo>
                    <a:lnTo>
                      <a:pt x="803801" y="1166595"/>
                    </a:lnTo>
                    <a:lnTo>
                      <a:pt x="804689" y="1167214"/>
                    </a:lnTo>
                    <a:lnTo>
                      <a:pt x="805310" y="1168130"/>
                    </a:lnTo>
                    <a:lnTo>
                      <a:pt x="805794" y="1170237"/>
                    </a:lnTo>
                    <a:lnTo>
                      <a:pt x="805932" y="1171801"/>
                    </a:lnTo>
                    <a:lnTo>
                      <a:pt x="805826" y="1173108"/>
                    </a:lnTo>
                    <a:lnTo>
                      <a:pt x="805329" y="1173609"/>
                    </a:lnTo>
                    <a:lnTo>
                      <a:pt x="804212" y="1172839"/>
                    </a:lnTo>
                    <a:lnTo>
                      <a:pt x="801213" y="1172242"/>
                    </a:lnTo>
                    <a:lnTo>
                      <a:pt x="800292" y="1170030"/>
                    </a:lnTo>
                    <a:lnTo>
                      <a:pt x="800134" y="1166957"/>
                    </a:lnTo>
                    <a:lnTo>
                      <a:pt x="799400" y="1163849"/>
                    </a:lnTo>
                    <a:lnTo>
                      <a:pt x="794900" y="1159562"/>
                    </a:lnTo>
                    <a:lnTo>
                      <a:pt x="793572" y="1156954"/>
                    </a:lnTo>
                    <a:close/>
                    <a:moveTo>
                      <a:pt x="931891" y="1099670"/>
                    </a:moveTo>
                    <a:lnTo>
                      <a:pt x="932257" y="1103006"/>
                    </a:lnTo>
                    <a:lnTo>
                      <a:pt x="931427" y="1106312"/>
                    </a:lnTo>
                    <a:lnTo>
                      <a:pt x="930041" y="1108058"/>
                    </a:lnTo>
                    <a:lnTo>
                      <a:pt x="928723" y="1106692"/>
                    </a:lnTo>
                    <a:lnTo>
                      <a:pt x="928170" y="1105069"/>
                    </a:lnTo>
                    <a:lnTo>
                      <a:pt x="929082" y="1103224"/>
                    </a:lnTo>
                    <a:close/>
                    <a:moveTo>
                      <a:pt x="631535" y="993058"/>
                    </a:moveTo>
                    <a:lnTo>
                      <a:pt x="631792" y="993511"/>
                    </a:lnTo>
                    <a:lnTo>
                      <a:pt x="632246" y="995088"/>
                    </a:lnTo>
                    <a:lnTo>
                      <a:pt x="632668" y="997859"/>
                    </a:lnTo>
                    <a:lnTo>
                      <a:pt x="631889" y="998689"/>
                    </a:lnTo>
                    <a:lnTo>
                      <a:pt x="630312" y="998819"/>
                    </a:lnTo>
                    <a:lnTo>
                      <a:pt x="628450" y="999439"/>
                    </a:lnTo>
                    <a:lnTo>
                      <a:pt x="626143" y="1003199"/>
                    </a:lnTo>
                    <a:lnTo>
                      <a:pt x="624898" y="1004213"/>
                    </a:lnTo>
                    <a:lnTo>
                      <a:pt x="624099" y="1002036"/>
                    </a:lnTo>
                    <a:lnTo>
                      <a:pt x="625348" y="998339"/>
                    </a:lnTo>
                    <a:lnTo>
                      <a:pt x="625553" y="997262"/>
                    </a:lnTo>
                    <a:lnTo>
                      <a:pt x="625589" y="995575"/>
                    </a:lnTo>
                    <a:lnTo>
                      <a:pt x="625789" y="994959"/>
                    </a:lnTo>
                    <a:lnTo>
                      <a:pt x="627190" y="994155"/>
                    </a:lnTo>
                    <a:lnTo>
                      <a:pt x="630147" y="993431"/>
                    </a:lnTo>
                    <a:lnTo>
                      <a:pt x="630393" y="993308"/>
                    </a:lnTo>
                    <a:close/>
                    <a:moveTo>
                      <a:pt x="539296" y="804735"/>
                    </a:moveTo>
                    <a:lnTo>
                      <a:pt x="539293" y="805511"/>
                    </a:lnTo>
                    <a:lnTo>
                      <a:pt x="533259" y="807338"/>
                    </a:lnTo>
                    <a:lnTo>
                      <a:pt x="534213" y="809354"/>
                    </a:lnTo>
                    <a:lnTo>
                      <a:pt x="534734" y="809984"/>
                    </a:lnTo>
                    <a:lnTo>
                      <a:pt x="533489" y="810610"/>
                    </a:lnTo>
                    <a:lnTo>
                      <a:pt x="532792" y="811803"/>
                    </a:lnTo>
                    <a:lnTo>
                      <a:pt x="532396" y="812966"/>
                    </a:lnTo>
                    <a:lnTo>
                      <a:pt x="532120" y="813500"/>
                    </a:lnTo>
                    <a:lnTo>
                      <a:pt x="530777" y="813664"/>
                    </a:lnTo>
                    <a:lnTo>
                      <a:pt x="527264" y="815249"/>
                    </a:lnTo>
                    <a:lnTo>
                      <a:pt x="524628" y="814132"/>
                    </a:lnTo>
                    <a:lnTo>
                      <a:pt x="524882" y="811815"/>
                    </a:lnTo>
                    <a:lnTo>
                      <a:pt x="526701" y="809240"/>
                    </a:lnTo>
                    <a:lnTo>
                      <a:pt x="528778" y="807326"/>
                    </a:lnTo>
                    <a:lnTo>
                      <a:pt x="530817" y="806230"/>
                    </a:lnTo>
                    <a:lnTo>
                      <a:pt x="533585" y="805305"/>
                    </a:lnTo>
                    <a:lnTo>
                      <a:pt x="536574" y="804736"/>
                    </a:lnTo>
                    <a:close/>
                    <a:moveTo>
                      <a:pt x="489028" y="0"/>
                    </a:moveTo>
                    <a:lnTo>
                      <a:pt x="521643" y="22"/>
                    </a:lnTo>
                    <a:lnTo>
                      <a:pt x="554254" y="114"/>
                    </a:lnTo>
                    <a:lnTo>
                      <a:pt x="586864" y="277"/>
                    </a:lnTo>
                    <a:lnTo>
                      <a:pt x="619477" y="511"/>
                    </a:lnTo>
                    <a:lnTo>
                      <a:pt x="652091" y="817"/>
                    </a:lnTo>
                    <a:lnTo>
                      <a:pt x="684697" y="1193"/>
                    </a:lnTo>
                    <a:lnTo>
                      <a:pt x="717308" y="1641"/>
                    </a:lnTo>
                    <a:lnTo>
                      <a:pt x="749909" y="2159"/>
                    </a:lnTo>
                    <a:lnTo>
                      <a:pt x="782516" y="2748"/>
                    </a:lnTo>
                    <a:lnTo>
                      <a:pt x="815112" y="3409"/>
                    </a:lnTo>
                    <a:lnTo>
                      <a:pt x="847713" y="4140"/>
                    </a:lnTo>
                    <a:lnTo>
                      <a:pt x="880296" y="4943"/>
                    </a:lnTo>
                    <a:lnTo>
                      <a:pt x="912896" y="5817"/>
                    </a:lnTo>
                    <a:lnTo>
                      <a:pt x="945479" y="6761"/>
                    </a:lnTo>
                    <a:lnTo>
                      <a:pt x="978062" y="7777"/>
                    </a:lnTo>
                    <a:lnTo>
                      <a:pt x="1010638" y="8863"/>
                    </a:lnTo>
                    <a:lnTo>
                      <a:pt x="1043211" y="10021"/>
                    </a:lnTo>
                    <a:lnTo>
                      <a:pt x="1086617" y="11675"/>
                    </a:lnTo>
                    <a:lnTo>
                      <a:pt x="1130030" y="13455"/>
                    </a:lnTo>
                    <a:lnTo>
                      <a:pt x="1173420" y="15362"/>
                    </a:lnTo>
                    <a:lnTo>
                      <a:pt x="1216805" y="17394"/>
                    </a:lnTo>
                    <a:lnTo>
                      <a:pt x="1260166" y="19553"/>
                    </a:lnTo>
                    <a:lnTo>
                      <a:pt x="1303526" y="21839"/>
                    </a:lnTo>
                    <a:lnTo>
                      <a:pt x="1346871" y="24251"/>
                    </a:lnTo>
                    <a:lnTo>
                      <a:pt x="1390197" y="26789"/>
                    </a:lnTo>
                    <a:lnTo>
                      <a:pt x="1390208" y="26790"/>
                    </a:lnTo>
                    <a:lnTo>
                      <a:pt x="1390215" y="26790"/>
                    </a:lnTo>
                    <a:lnTo>
                      <a:pt x="1390225" y="26791"/>
                    </a:lnTo>
                    <a:lnTo>
                      <a:pt x="1390232" y="26791"/>
                    </a:lnTo>
                    <a:lnTo>
                      <a:pt x="1390238" y="26792"/>
                    </a:lnTo>
                    <a:lnTo>
                      <a:pt x="1390250" y="26792"/>
                    </a:lnTo>
                    <a:lnTo>
                      <a:pt x="1387363" y="75184"/>
                    </a:lnTo>
                    <a:lnTo>
                      <a:pt x="1384447" y="123560"/>
                    </a:lnTo>
                    <a:lnTo>
                      <a:pt x="1381503" y="171935"/>
                    </a:lnTo>
                    <a:lnTo>
                      <a:pt x="1378530" y="220320"/>
                    </a:lnTo>
                    <a:lnTo>
                      <a:pt x="1375529" y="268690"/>
                    </a:lnTo>
                    <a:lnTo>
                      <a:pt x="1372499" y="317055"/>
                    </a:lnTo>
                    <a:lnTo>
                      <a:pt x="1369441" y="365431"/>
                    </a:lnTo>
                    <a:lnTo>
                      <a:pt x="1366354" y="413788"/>
                    </a:lnTo>
                    <a:lnTo>
                      <a:pt x="1363746" y="454298"/>
                    </a:lnTo>
                    <a:lnTo>
                      <a:pt x="1361119" y="494797"/>
                    </a:lnTo>
                    <a:lnTo>
                      <a:pt x="1358472" y="535285"/>
                    </a:lnTo>
                    <a:lnTo>
                      <a:pt x="1355805" y="575782"/>
                    </a:lnTo>
                    <a:lnTo>
                      <a:pt x="1353117" y="616281"/>
                    </a:lnTo>
                    <a:lnTo>
                      <a:pt x="1350411" y="656755"/>
                    </a:lnTo>
                    <a:lnTo>
                      <a:pt x="1347684" y="697231"/>
                    </a:lnTo>
                    <a:lnTo>
                      <a:pt x="1344937" y="737707"/>
                    </a:lnTo>
                    <a:lnTo>
                      <a:pt x="1342171" y="778177"/>
                    </a:lnTo>
                    <a:lnTo>
                      <a:pt x="1339384" y="818635"/>
                    </a:lnTo>
                    <a:lnTo>
                      <a:pt x="1336579" y="859079"/>
                    </a:lnTo>
                    <a:lnTo>
                      <a:pt x="1333753" y="899529"/>
                    </a:lnTo>
                    <a:lnTo>
                      <a:pt x="1330907" y="939972"/>
                    </a:lnTo>
                    <a:lnTo>
                      <a:pt x="1328042" y="980402"/>
                    </a:lnTo>
                    <a:lnTo>
                      <a:pt x="1325158" y="1020823"/>
                    </a:lnTo>
                    <a:lnTo>
                      <a:pt x="1322319" y="1060325"/>
                    </a:lnTo>
                    <a:lnTo>
                      <a:pt x="1321109" y="1057970"/>
                    </a:lnTo>
                    <a:lnTo>
                      <a:pt x="1319091" y="1055970"/>
                    </a:lnTo>
                    <a:lnTo>
                      <a:pt x="1318352" y="1066255"/>
                    </a:lnTo>
                    <a:lnTo>
                      <a:pt x="1313723" y="1130534"/>
                    </a:lnTo>
                    <a:lnTo>
                      <a:pt x="1309043" y="1194797"/>
                    </a:lnTo>
                    <a:lnTo>
                      <a:pt x="1304315" y="1259023"/>
                    </a:lnTo>
                    <a:lnTo>
                      <a:pt x="1299527" y="1323229"/>
                    </a:lnTo>
                    <a:lnTo>
                      <a:pt x="1294694" y="1387409"/>
                    </a:lnTo>
                    <a:lnTo>
                      <a:pt x="1289817" y="1451555"/>
                    </a:lnTo>
                    <a:lnTo>
                      <a:pt x="1284890" y="1515686"/>
                    </a:lnTo>
                    <a:lnTo>
                      <a:pt x="1279960" y="1579183"/>
                    </a:lnTo>
                    <a:lnTo>
                      <a:pt x="1278309" y="1578413"/>
                    </a:lnTo>
                    <a:lnTo>
                      <a:pt x="1253959" y="1578927"/>
                    </a:lnTo>
                    <a:lnTo>
                      <a:pt x="1251608" y="1578462"/>
                    </a:lnTo>
                    <a:lnTo>
                      <a:pt x="1249534" y="1577512"/>
                    </a:lnTo>
                    <a:lnTo>
                      <a:pt x="1247764" y="1576162"/>
                    </a:lnTo>
                    <a:lnTo>
                      <a:pt x="1246240" y="1574524"/>
                    </a:lnTo>
                    <a:lnTo>
                      <a:pt x="1245278" y="1574034"/>
                    </a:lnTo>
                    <a:lnTo>
                      <a:pt x="1242967" y="1574003"/>
                    </a:lnTo>
                    <a:lnTo>
                      <a:pt x="1242132" y="1573384"/>
                    </a:lnTo>
                    <a:lnTo>
                      <a:pt x="1241218" y="1572016"/>
                    </a:lnTo>
                    <a:lnTo>
                      <a:pt x="1240463" y="1571329"/>
                    </a:lnTo>
                    <a:lnTo>
                      <a:pt x="1238452" y="1570038"/>
                    </a:lnTo>
                    <a:lnTo>
                      <a:pt x="1231031" y="1562059"/>
                    </a:lnTo>
                    <a:lnTo>
                      <a:pt x="1229126" y="1560431"/>
                    </a:lnTo>
                    <a:lnTo>
                      <a:pt x="1225078" y="1558704"/>
                    </a:lnTo>
                    <a:lnTo>
                      <a:pt x="1223285" y="1557588"/>
                    </a:lnTo>
                    <a:lnTo>
                      <a:pt x="1223120" y="1557106"/>
                    </a:lnTo>
                    <a:lnTo>
                      <a:pt x="1222851" y="1555402"/>
                    </a:lnTo>
                    <a:lnTo>
                      <a:pt x="1222719" y="1554911"/>
                    </a:lnTo>
                    <a:lnTo>
                      <a:pt x="1222321" y="1554667"/>
                    </a:lnTo>
                    <a:lnTo>
                      <a:pt x="1221126" y="1554248"/>
                    </a:lnTo>
                    <a:lnTo>
                      <a:pt x="1220744" y="1553994"/>
                    </a:lnTo>
                    <a:lnTo>
                      <a:pt x="1219726" y="1552506"/>
                    </a:lnTo>
                    <a:lnTo>
                      <a:pt x="1219541" y="1551603"/>
                    </a:lnTo>
                    <a:lnTo>
                      <a:pt x="1219590" y="1549877"/>
                    </a:lnTo>
                    <a:lnTo>
                      <a:pt x="1219401" y="1547978"/>
                    </a:lnTo>
                    <a:lnTo>
                      <a:pt x="1218017" y="1543899"/>
                    </a:lnTo>
                    <a:lnTo>
                      <a:pt x="1213586" y="1534961"/>
                    </a:lnTo>
                    <a:lnTo>
                      <a:pt x="1213104" y="1532709"/>
                    </a:lnTo>
                    <a:lnTo>
                      <a:pt x="1209512" y="1524043"/>
                    </a:lnTo>
                    <a:lnTo>
                      <a:pt x="1206919" y="1520869"/>
                    </a:lnTo>
                    <a:lnTo>
                      <a:pt x="1199570" y="1514353"/>
                    </a:lnTo>
                    <a:lnTo>
                      <a:pt x="1197024" y="1510996"/>
                    </a:lnTo>
                    <a:lnTo>
                      <a:pt x="1197084" y="1510119"/>
                    </a:lnTo>
                    <a:lnTo>
                      <a:pt x="1199612" y="1509386"/>
                    </a:lnTo>
                    <a:lnTo>
                      <a:pt x="1199516" y="1506885"/>
                    </a:lnTo>
                    <a:lnTo>
                      <a:pt x="1197908" y="1504233"/>
                    </a:lnTo>
                    <a:lnTo>
                      <a:pt x="1195862" y="1502939"/>
                    </a:lnTo>
                    <a:lnTo>
                      <a:pt x="1194781" y="1502446"/>
                    </a:lnTo>
                    <a:lnTo>
                      <a:pt x="1192912" y="1500524"/>
                    </a:lnTo>
                    <a:lnTo>
                      <a:pt x="1191795" y="1500060"/>
                    </a:lnTo>
                    <a:lnTo>
                      <a:pt x="1191195" y="1499900"/>
                    </a:lnTo>
                    <a:lnTo>
                      <a:pt x="1190240" y="1499278"/>
                    </a:lnTo>
                    <a:lnTo>
                      <a:pt x="1189730" y="1499133"/>
                    </a:lnTo>
                    <a:lnTo>
                      <a:pt x="1189071" y="1499483"/>
                    </a:lnTo>
                    <a:lnTo>
                      <a:pt x="1188678" y="1500341"/>
                    </a:lnTo>
                    <a:lnTo>
                      <a:pt x="1188518" y="1501213"/>
                    </a:lnTo>
                    <a:lnTo>
                      <a:pt x="1188540" y="1501633"/>
                    </a:lnTo>
                    <a:lnTo>
                      <a:pt x="1185237" y="1499577"/>
                    </a:lnTo>
                    <a:lnTo>
                      <a:pt x="1167269" y="1470433"/>
                    </a:lnTo>
                    <a:lnTo>
                      <a:pt x="1165107" y="1464148"/>
                    </a:lnTo>
                    <a:lnTo>
                      <a:pt x="1162508" y="1458846"/>
                    </a:lnTo>
                    <a:lnTo>
                      <a:pt x="1163195" y="1457594"/>
                    </a:lnTo>
                    <a:lnTo>
                      <a:pt x="1164972" y="1456896"/>
                    </a:lnTo>
                    <a:lnTo>
                      <a:pt x="1166832" y="1455447"/>
                    </a:lnTo>
                    <a:lnTo>
                      <a:pt x="1167782" y="1452103"/>
                    </a:lnTo>
                    <a:lnTo>
                      <a:pt x="1166510" y="1449128"/>
                    </a:lnTo>
                    <a:lnTo>
                      <a:pt x="1164555" y="1446179"/>
                    </a:lnTo>
                    <a:lnTo>
                      <a:pt x="1163355" y="1442862"/>
                    </a:lnTo>
                    <a:lnTo>
                      <a:pt x="1163246" y="1438001"/>
                    </a:lnTo>
                    <a:lnTo>
                      <a:pt x="1162697" y="1436052"/>
                    </a:lnTo>
                    <a:lnTo>
                      <a:pt x="1161080" y="1433930"/>
                    </a:lnTo>
                    <a:lnTo>
                      <a:pt x="1158487" y="1432298"/>
                    </a:lnTo>
                    <a:lnTo>
                      <a:pt x="1157464" y="1431173"/>
                    </a:lnTo>
                    <a:lnTo>
                      <a:pt x="1157215" y="1429252"/>
                    </a:lnTo>
                    <a:lnTo>
                      <a:pt x="1169285" y="1423298"/>
                    </a:lnTo>
                    <a:lnTo>
                      <a:pt x="1172639" y="1420517"/>
                    </a:lnTo>
                    <a:lnTo>
                      <a:pt x="1175673" y="1416418"/>
                    </a:lnTo>
                    <a:lnTo>
                      <a:pt x="1177541" y="1411740"/>
                    </a:lnTo>
                    <a:lnTo>
                      <a:pt x="1178545" y="1406447"/>
                    </a:lnTo>
                    <a:lnTo>
                      <a:pt x="1178985" y="1389417"/>
                    </a:lnTo>
                    <a:lnTo>
                      <a:pt x="1178741" y="1387703"/>
                    </a:lnTo>
                    <a:lnTo>
                      <a:pt x="1167855" y="1354950"/>
                    </a:lnTo>
                    <a:lnTo>
                      <a:pt x="1159391" y="1332734"/>
                    </a:lnTo>
                    <a:lnTo>
                      <a:pt x="1153401" y="1315880"/>
                    </a:lnTo>
                    <a:lnTo>
                      <a:pt x="1151530" y="1313577"/>
                    </a:lnTo>
                    <a:lnTo>
                      <a:pt x="1148243" y="1310455"/>
                    </a:lnTo>
                    <a:lnTo>
                      <a:pt x="1144219" y="1303698"/>
                    </a:lnTo>
                    <a:lnTo>
                      <a:pt x="1143693" y="1301813"/>
                    </a:lnTo>
                    <a:lnTo>
                      <a:pt x="1142758" y="1300191"/>
                    </a:lnTo>
                    <a:lnTo>
                      <a:pt x="1124610" y="1279557"/>
                    </a:lnTo>
                    <a:lnTo>
                      <a:pt x="1117370" y="1271672"/>
                    </a:lnTo>
                    <a:lnTo>
                      <a:pt x="1113578" y="1269039"/>
                    </a:lnTo>
                    <a:lnTo>
                      <a:pt x="1110484" y="1265214"/>
                    </a:lnTo>
                    <a:lnTo>
                      <a:pt x="1107326" y="1263402"/>
                    </a:lnTo>
                    <a:lnTo>
                      <a:pt x="1103697" y="1259574"/>
                    </a:lnTo>
                    <a:lnTo>
                      <a:pt x="1100552" y="1257785"/>
                    </a:lnTo>
                    <a:lnTo>
                      <a:pt x="1097344" y="1254000"/>
                    </a:lnTo>
                    <a:lnTo>
                      <a:pt x="1094190" y="1252475"/>
                    </a:lnTo>
                    <a:lnTo>
                      <a:pt x="1089102" y="1248383"/>
                    </a:lnTo>
                    <a:lnTo>
                      <a:pt x="1093524" y="1247293"/>
                    </a:lnTo>
                    <a:lnTo>
                      <a:pt x="1097777" y="1249909"/>
                    </a:lnTo>
                    <a:lnTo>
                      <a:pt x="1132247" y="1285454"/>
                    </a:lnTo>
                    <a:lnTo>
                      <a:pt x="1142034" y="1296209"/>
                    </a:lnTo>
                    <a:lnTo>
                      <a:pt x="1146945" y="1302897"/>
                    </a:lnTo>
                    <a:lnTo>
                      <a:pt x="1153373" y="1312584"/>
                    </a:lnTo>
                    <a:lnTo>
                      <a:pt x="1156565" y="1320654"/>
                    </a:lnTo>
                    <a:lnTo>
                      <a:pt x="1162384" y="1336022"/>
                    </a:lnTo>
                    <a:lnTo>
                      <a:pt x="1163096" y="1336061"/>
                    </a:lnTo>
                    <a:lnTo>
                      <a:pt x="1162788" y="1330379"/>
                    </a:lnTo>
                    <a:lnTo>
                      <a:pt x="1157893" y="1316256"/>
                    </a:lnTo>
                    <a:lnTo>
                      <a:pt x="1157128" y="1311253"/>
                    </a:lnTo>
                    <a:lnTo>
                      <a:pt x="1156570" y="1309251"/>
                    </a:lnTo>
                    <a:lnTo>
                      <a:pt x="1145191" y="1292387"/>
                    </a:lnTo>
                    <a:lnTo>
                      <a:pt x="1143448" y="1290565"/>
                    </a:lnTo>
                    <a:lnTo>
                      <a:pt x="1139388" y="1288896"/>
                    </a:lnTo>
                    <a:lnTo>
                      <a:pt x="1137745" y="1286964"/>
                    </a:lnTo>
                    <a:lnTo>
                      <a:pt x="1135296" y="1283313"/>
                    </a:lnTo>
                    <a:lnTo>
                      <a:pt x="1116513" y="1264402"/>
                    </a:lnTo>
                    <a:lnTo>
                      <a:pt x="1114551" y="1263695"/>
                    </a:lnTo>
                    <a:lnTo>
                      <a:pt x="1108140" y="1257620"/>
                    </a:lnTo>
                    <a:lnTo>
                      <a:pt x="1107266" y="1256392"/>
                    </a:lnTo>
                    <a:lnTo>
                      <a:pt x="1103088" y="1253597"/>
                    </a:lnTo>
                    <a:lnTo>
                      <a:pt x="1101881" y="1252521"/>
                    </a:lnTo>
                    <a:lnTo>
                      <a:pt x="1101458" y="1250276"/>
                    </a:lnTo>
                    <a:lnTo>
                      <a:pt x="1102096" y="1248650"/>
                    </a:lnTo>
                    <a:lnTo>
                      <a:pt x="1103583" y="1248134"/>
                    </a:lnTo>
                    <a:lnTo>
                      <a:pt x="1105666" y="1249180"/>
                    </a:lnTo>
                    <a:lnTo>
                      <a:pt x="1105985" y="1245933"/>
                    </a:lnTo>
                    <a:lnTo>
                      <a:pt x="1107059" y="1243908"/>
                    </a:lnTo>
                    <a:lnTo>
                      <a:pt x="1110123" y="1240943"/>
                    </a:lnTo>
                    <a:lnTo>
                      <a:pt x="1112526" y="1239404"/>
                    </a:lnTo>
                    <a:lnTo>
                      <a:pt x="1114578" y="1240155"/>
                    </a:lnTo>
                    <a:lnTo>
                      <a:pt x="1117501" y="1243511"/>
                    </a:lnTo>
                    <a:lnTo>
                      <a:pt x="1119193" y="1244497"/>
                    </a:lnTo>
                    <a:lnTo>
                      <a:pt x="1121060" y="1245136"/>
                    </a:lnTo>
                    <a:lnTo>
                      <a:pt x="1122540" y="1246249"/>
                    </a:lnTo>
                    <a:lnTo>
                      <a:pt x="1123022" y="1248592"/>
                    </a:lnTo>
                    <a:lnTo>
                      <a:pt x="1122405" y="1251719"/>
                    </a:lnTo>
                    <a:lnTo>
                      <a:pt x="1121514" y="1253499"/>
                    </a:lnTo>
                    <a:lnTo>
                      <a:pt x="1121064" y="1254925"/>
                    </a:lnTo>
                    <a:lnTo>
                      <a:pt x="1121757" y="1257005"/>
                    </a:lnTo>
                    <a:lnTo>
                      <a:pt x="1122697" y="1257640"/>
                    </a:lnTo>
                    <a:lnTo>
                      <a:pt x="1123691" y="1257501"/>
                    </a:lnTo>
                    <a:lnTo>
                      <a:pt x="1124230" y="1257790"/>
                    </a:lnTo>
                    <a:lnTo>
                      <a:pt x="1123818" y="1259753"/>
                    </a:lnTo>
                    <a:lnTo>
                      <a:pt x="1122977" y="1260529"/>
                    </a:lnTo>
                    <a:lnTo>
                      <a:pt x="1121604" y="1261446"/>
                    </a:lnTo>
                    <a:lnTo>
                      <a:pt x="1120617" y="1262697"/>
                    </a:lnTo>
                    <a:lnTo>
                      <a:pt x="1121003" y="1264458"/>
                    </a:lnTo>
                    <a:lnTo>
                      <a:pt x="1122476" y="1265193"/>
                    </a:lnTo>
                    <a:lnTo>
                      <a:pt x="1128062" y="1266262"/>
                    </a:lnTo>
                    <a:lnTo>
                      <a:pt x="1129908" y="1266314"/>
                    </a:lnTo>
                    <a:lnTo>
                      <a:pt x="1132402" y="1264783"/>
                    </a:lnTo>
                    <a:lnTo>
                      <a:pt x="1132757" y="1262389"/>
                    </a:lnTo>
                    <a:lnTo>
                      <a:pt x="1132660" y="1259666"/>
                    </a:lnTo>
                    <a:lnTo>
                      <a:pt x="1133705" y="1257170"/>
                    </a:lnTo>
                    <a:lnTo>
                      <a:pt x="1135343" y="1254672"/>
                    </a:lnTo>
                    <a:lnTo>
                      <a:pt x="1134965" y="1252786"/>
                    </a:lnTo>
                    <a:lnTo>
                      <a:pt x="1127890" y="1245354"/>
                    </a:lnTo>
                    <a:lnTo>
                      <a:pt x="1126507" y="1244361"/>
                    </a:lnTo>
                    <a:lnTo>
                      <a:pt x="1122923" y="1243309"/>
                    </a:lnTo>
                    <a:lnTo>
                      <a:pt x="1121552" y="1242391"/>
                    </a:lnTo>
                    <a:lnTo>
                      <a:pt x="1121237" y="1240990"/>
                    </a:lnTo>
                    <a:lnTo>
                      <a:pt x="1122502" y="1240193"/>
                    </a:lnTo>
                    <a:lnTo>
                      <a:pt x="1125705" y="1239536"/>
                    </a:lnTo>
                    <a:lnTo>
                      <a:pt x="1126400" y="1239078"/>
                    </a:lnTo>
                    <a:lnTo>
                      <a:pt x="1126742" y="1238518"/>
                    </a:lnTo>
                    <a:lnTo>
                      <a:pt x="1127207" y="1238048"/>
                    </a:lnTo>
                    <a:lnTo>
                      <a:pt x="1128322" y="1237905"/>
                    </a:lnTo>
                    <a:lnTo>
                      <a:pt x="1129437" y="1238035"/>
                    </a:lnTo>
                    <a:lnTo>
                      <a:pt x="1135166" y="1239848"/>
                    </a:lnTo>
                    <a:lnTo>
                      <a:pt x="1136303" y="1239466"/>
                    </a:lnTo>
                    <a:lnTo>
                      <a:pt x="1137667" y="1237888"/>
                    </a:lnTo>
                    <a:lnTo>
                      <a:pt x="1138020" y="1236258"/>
                    </a:lnTo>
                    <a:lnTo>
                      <a:pt x="1137198" y="1234747"/>
                    </a:lnTo>
                    <a:lnTo>
                      <a:pt x="1136084" y="1233263"/>
                    </a:lnTo>
                    <a:lnTo>
                      <a:pt x="1135588" y="1231622"/>
                    </a:lnTo>
                    <a:lnTo>
                      <a:pt x="1137404" y="1226552"/>
                    </a:lnTo>
                    <a:lnTo>
                      <a:pt x="1137357" y="1224996"/>
                    </a:lnTo>
                    <a:lnTo>
                      <a:pt x="1136183" y="1224075"/>
                    </a:lnTo>
                    <a:lnTo>
                      <a:pt x="1134797" y="1224865"/>
                    </a:lnTo>
                    <a:lnTo>
                      <a:pt x="1132173" y="1227439"/>
                    </a:lnTo>
                    <a:lnTo>
                      <a:pt x="1131032" y="1222061"/>
                    </a:lnTo>
                    <a:lnTo>
                      <a:pt x="1127657" y="1218627"/>
                    </a:lnTo>
                    <a:lnTo>
                      <a:pt x="1123069" y="1216781"/>
                    </a:lnTo>
                    <a:lnTo>
                      <a:pt x="1118337" y="1216105"/>
                    </a:lnTo>
                    <a:lnTo>
                      <a:pt x="1118787" y="1216799"/>
                    </a:lnTo>
                    <a:lnTo>
                      <a:pt x="1119033" y="1217304"/>
                    </a:lnTo>
                    <a:lnTo>
                      <a:pt x="1119442" y="1217670"/>
                    </a:lnTo>
                    <a:lnTo>
                      <a:pt x="1120397" y="1217970"/>
                    </a:lnTo>
                    <a:lnTo>
                      <a:pt x="1118787" y="1219821"/>
                    </a:lnTo>
                    <a:lnTo>
                      <a:pt x="1113700" y="1222570"/>
                    </a:lnTo>
                    <a:lnTo>
                      <a:pt x="1111720" y="1224182"/>
                    </a:lnTo>
                    <a:lnTo>
                      <a:pt x="1109806" y="1225211"/>
                    </a:lnTo>
                    <a:lnTo>
                      <a:pt x="1106906" y="1225469"/>
                    </a:lnTo>
                    <a:lnTo>
                      <a:pt x="1103963" y="1225116"/>
                    </a:lnTo>
                    <a:lnTo>
                      <a:pt x="1102011" y="1224203"/>
                    </a:lnTo>
                    <a:lnTo>
                      <a:pt x="1097061" y="1225989"/>
                    </a:lnTo>
                    <a:lnTo>
                      <a:pt x="1094806" y="1227654"/>
                    </a:lnTo>
                    <a:lnTo>
                      <a:pt x="1093752" y="1230436"/>
                    </a:lnTo>
                    <a:lnTo>
                      <a:pt x="1094000" y="1234056"/>
                    </a:lnTo>
                    <a:lnTo>
                      <a:pt x="1095202" y="1235604"/>
                    </a:lnTo>
                    <a:lnTo>
                      <a:pt x="1099845" y="1237295"/>
                    </a:lnTo>
                    <a:lnTo>
                      <a:pt x="1101603" y="1238702"/>
                    </a:lnTo>
                    <a:lnTo>
                      <a:pt x="1102206" y="1240200"/>
                    </a:lnTo>
                    <a:lnTo>
                      <a:pt x="1101405" y="1241336"/>
                    </a:lnTo>
                    <a:lnTo>
                      <a:pt x="1098880" y="1241717"/>
                    </a:lnTo>
                    <a:lnTo>
                      <a:pt x="1097605" y="1241373"/>
                    </a:lnTo>
                    <a:lnTo>
                      <a:pt x="1095523" y="1240077"/>
                    </a:lnTo>
                    <a:lnTo>
                      <a:pt x="1089631" y="1238653"/>
                    </a:lnTo>
                    <a:lnTo>
                      <a:pt x="1088717" y="1237791"/>
                    </a:lnTo>
                    <a:lnTo>
                      <a:pt x="1087764" y="1235743"/>
                    </a:lnTo>
                    <a:lnTo>
                      <a:pt x="1086969" y="1234918"/>
                    </a:lnTo>
                    <a:lnTo>
                      <a:pt x="1085981" y="1234620"/>
                    </a:lnTo>
                    <a:lnTo>
                      <a:pt x="1077809" y="1234835"/>
                    </a:lnTo>
                    <a:lnTo>
                      <a:pt x="1076708" y="1235844"/>
                    </a:lnTo>
                    <a:lnTo>
                      <a:pt x="1078149" y="1238113"/>
                    </a:lnTo>
                    <a:lnTo>
                      <a:pt x="1079973" y="1238964"/>
                    </a:lnTo>
                    <a:lnTo>
                      <a:pt x="1087428" y="1239408"/>
                    </a:lnTo>
                    <a:lnTo>
                      <a:pt x="1088748" y="1239754"/>
                    </a:lnTo>
                    <a:lnTo>
                      <a:pt x="1089667" y="1240501"/>
                    </a:lnTo>
                    <a:lnTo>
                      <a:pt x="1091247" y="1242673"/>
                    </a:lnTo>
                    <a:lnTo>
                      <a:pt x="1092411" y="1243337"/>
                    </a:lnTo>
                    <a:lnTo>
                      <a:pt x="1093661" y="1243062"/>
                    </a:lnTo>
                    <a:lnTo>
                      <a:pt x="1094864" y="1242553"/>
                    </a:lnTo>
                    <a:lnTo>
                      <a:pt x="1095907" y="1242456"/>
                    </a:lnTo>
                    <a:lnTo>
                      <a:pt x="1097979" y="1243908"/>
                    </a:lnTo>
                    <a:lnTo>
                      <a:pt x="1097250" y="1245006"/>
                    </a:lnTo>
                    <a:lnTo>
                      <a:pt x="1094990" y="1245716"/>
                    </a:lnTo>
                    <a:lnTo>
                      <a:pt x="1092520" y="1245902"/>
                    </a:lnTo>
                    <a:lnTo>
                      <a:pt x="1091442" y="1245683"/>
                    </a:lnTo>
                    <a:lnTo>
                      <a:pt x="1089425" y="1244947"/>
                    </a:lnTo>
                    <a:lnTo>
                      <a:pt x="1088220" y="1244732"/>
                    </a:lnTo>
                    <a:lnTo>
                      <a:pt x="1087178" y="1244977"/>
                    </a:lnTo>
                    <a:lnTo>
                      <a:pt x="1085452" y="1246133"/>
                    </a:lnTo>
                    <a:lnTo>
                      <a:pt x="1084128" y="1246218"/>
                    </a:lnTo>
                    <a:lnTo>
                      <a:pt x="1082367" y="1245484"/>
                    </a:lnTo>
                    <a:lnTo>
                      <a:pt x="1078505" y="1243017"/>
                    </a:lnTo>
                    <a:lnTo>
                      <a:pt x="1076095" y="1242401"/>
                    </a:lnTo>
                    <a:lnTo>
                      <a:pt x="1071297" y="1242652"/>
                    </a:lnTo>
                    <a:lnTo>
                      <a:pt x="1062210" y="1244785"/>
                    </a:lnTo>
                    <a:lnTo>
                      <a:pt x="1059877" y="1245781"/>
                    </a:lnTo>
                    <a:lnTo>
                      <a:pt x="1058836" y="1247370"/>
                    </a:lnTo>
                    <a:lnTo>
                      <a:pt x="1057987" y="1249377"/>
                    </a:lnTo>
                    <a:lnTo>
                      <a:pt x="1056104" y="1251148"/>
                    </a:lnTo>
                    <a:lnTo>
                      <a:pt x="1052111" y="1253706"/>
                    </a:lnTo>
                    <a:lnTo>
                      <a:pt x="1048042" y="1255413"/>
                    </a:lnTo>
                    <a:lnTo>
                      <a:pt x="1038072" y="1256507"/>
                    </a:lnTo>
                    <a:lnTo>
                      <a:pt x="1021680" y="1255029"/>
                    </a:lnTo>
                    <a:lnTo>
                      <a:pt x="1021727" y="1254067"/>
                    </a:lnTo>
                    <a:lnTo>
                      <a:pt x="1020002" y="1255210"/>
                    </a:lnTo>
                    <a:lnTo>
                      <a:pt x="1017795" y="1256250"/>
                    </a:lnTo>
                    <a:lnTo>
                      <a:pt x="1015430" y="1256990"/>
                    </a:lnTo>
                    <a:lnTo>
                      <a:pt x="1013279" y="1257236"/>
                    </a:lnTo>
                    <a:lnTo>
                      <a:pt x="1010686" y="1256689"/>
                    </a:lnTo>
                    <a:lnTo>
                      <a:pt x="1008805" y="1255531"/>
                    </a:lnTo>
                    <a:lnTo>
                      <a:pt x="1003692" y="1250280"/>
                    </a:lnTo>
                    <a:lnTo>
                      <a:pt x="1003497" y="1248951"/>
                    </a:lnTo>
                    <a:lnTo>
                      <a:pt x="1004240" y="1247347"/>
                    </a:lnTo>
                    <a:lnTo>
                      <a:pt x="1004877" y="1244175"/>
                    </a:lnTo>
                    <a:lnTo>
                      <a:pt x="1005692" y="1241944"/>
                    </a:lnTo>
                    <a:lnTo>
                      <a:pt x="1007493" y="1240099"/>
                    </a:lnTo>
                    <a:lnTo>
                      <a:pt x="1009711" y="1238702"/>
                    </a:lnTo>
                    <a:lnTo>
                      <a:pt x="1020267" y="1234212"/>
                    </a:lnTo>
                    <a:lnTo>
                      <a:pt x="1023519" y="1231675"/>
                    </a:lnTo>
                    <a:lnTo>
                      <a:pt x="1026651" y="1227812"/>
                    </a:lnTo>
                    <a:lnTo>
                      <a:pt x="1029473" y="1223277"/>
                    </a:lnTo>
                    <a:lnTo>
                      <a:pt x="1031335" y="1221007"/>
                    </a:lnTo>
                    <a:lnTo>
                      <a:pt x="1033148" y="1220099"/>
                    </a:lnTo>
                    <a:lnTo>
                      <a:pt x="1034818" y="1219667"/>
                    </a:lnTo>
                    <a:lnTo>
                      <a:pt x="1036995" y="1218587"/>
                    </a:lnTo>
                    <a:lnTo>
                      <a:pt x="1039011" y="1217227"/>
                    </a:lnTo>
                    <a:lnTo>
                      <a:pt x="1040206" y="1215999"/>
                    </a:lnTo>
                    <a:lnTo>
                      <a:pt x="1041007" y="1213370"/>
                    </a:lnTo>
                    <a:lnTo>
                      <a:pt x="1040904" y="1208164"/>
                    </a:lnTo>
                    <a:lnTo>
                      <a:pt x="1041509" y="1205505"/>
                    </a:lnTo>
                    <a:lnTo>
                      <a:pt x="1042232" y="1204467"/>
                    </a:lnTo>
                    <a:lnTo>
                      <a:pt x="1043119" y="1203761"/>
                    </a:lnTo>
                    <a:lnTo>
                      <a:pt x="1043937" y="1202884"/>
                    </a:lnTo>
                    <a:lnTo>
                      <a:pt x="1044531" y="1201305"/>
                    </a:lnTo>
                    <a:lnTo>
                      <a:pt x="1044586" y="1199682"/>
                    </a:lnTo>
                    <a:lnTo>
                      <a:pt x="1044186" y="1198385"/>
                    </a:lnTo>
                    <a:lnTo>
                      <a:pt x="1043687" y="1197168"/>
                    </a:lnTo>
                    <a:lnTo>
                      <a:pt x="1043432" y="1195899"/>
                    </a:lnTo>
                    <a:lnTo>
                      <a:pt x="1043476" y="1193456"/>
                    </a:lnTo>
                    <a:lnTo>
                      <a:pt x="1044684" y="1186272"/>
                    </a:lnTo>
                    <a:lnTo>
                      <a:pt x="1045861" y="1183921"/>
                    </a:lnTo>
                    <a:lnTo>
                      <a:pt x="1049338" y="1179521"/>
                    </a:lnTo>
                    <a:lnTo>
                      <a:pt x="1050153" y="1177197"/>
                    </a:lnTo>
                    <a:lnTo>
                      <a:pt x="1049963" y="1171681"/>
                    </a:lnTo>
                    <a:lnTo>
                      <a:pt x="1048497" y="1161075"/>
                    </a:lnTo>
                    <a:lnTo>
                      <a:pt x="1048304" y="1155874"/>
                    </a:lnTo>
                    <a:lnTo>
                      <a:pt x="1049612" y="1145378"/>
                    </a:lnTo>
                    <a:lnTo>
                      <a:pt x="1050495" y="1142751"/>
                    </a:lnTo>
                    <a:lnTo>
                      <a:pt x="1052197" y="1142595"/>
                    </a:lnTo>
                    <a:lnTo>
                      <a:pt x="1054038" y="1144187"/>
                    </a:lnTo>
                    <a:lnTo>
                      <a:pt x="1055286" y="1146896"/>
                    </a:lnTo>
                    <a:lnTo>
                      <a:pt x="1055688" y="1144396"/>
                    </a:lnTo>
                    <a:lnTo>
                      <a:pt x="1055452" y="1141489"/>
                    </a:lnTo>
                    <a:lnTo>
                      <a:pt x="1054432" y="1139053"/>
                    </a:lnTo>
                    <a:lnTo>
                      <a:pt x="1052497" y="1137971"/>
                    </a:lnTo>
                    <a:lnTo>
                      <a:pt x="1051322" y="1137584"/>
                    </a:lnTo>
                    <a:lnTo>
                      <a:pt x="1050303" y="1136658"/>
                    </a:lnTo>
                    <a:lnTo>
                      <a:pt x="1049614" y="1135369"/>
                    </a:lnTo>
                    <a:lnTo>
                      <a:pt x="1049390" y="1133922"/>
                    </a:lnTo>
                    <a:lnTo>
                      <a:pt x="1048832" y="1133331"/>
                    </a:lnTo>
                    <a:lnTo>
                      <a:pt x="1046079" y="1132257"/>
                    </a:lnTo>
                    <a:lnTo>
                      <a:pt x="1045152" y="1131567"/>
                    </a:lnTo>
                    <a:lnTo>
                      <a:pt x="1044647" y="1130203"/>
                    </a:lnTo>
                    <a:lnTo>
                      <a:pt x="1044657" y="1128933"/>
                    </a:lnTo>
                    <a:lnTo>
                      <a:pt x="1044774" y="1127616"/>
                    </a:lnTo>
                    <a:lnTo>
                      <a:pt x="1044626" y="1126193"/>
                    </a:lnTo>
                    <a:lnTo>
                      <a:pt x="1044193" y="1125147"/>
                    </a:lnTo>
                    <a:lnTo>
                      <a:pt x="1040584" y="1121299"/>
                    </a:lnTo>
                    <a:lnTo>
                      <a:pt x="1037595" y="1118937"/>
                    </a:lnTo>
                    <a:lnTo>
                      <a:pt x="1036396" y="1117029"/>
                    </a:lnTo>
                    <a:lnTo>
                      <a:pt x="1034996" y="1112039"/>
                    </a:lnTo>
                    <a:lnTo>
                      <a:pt x="1033856" y="1109767"/>
                    </a:lnTo>
                    <a:lnTo>
                      <a:pt x="1030187" y="1107546"/>
                    </a:lnTo>
                    <a:lnTo>
                      <a:pt x="1028704" y="1104777"/>
                    </a:lnTo>
                    <a:lnTo>
                      <a:pt x="1026941" y="1098881"/>
                    </a:lnTo>
                    <a:lnTo>
                      <a:pt x="1024095" y="1083561"/>
                    </a:lnTo>
                    <a:lnTo>
                      <a:pt x="1022023" y="1079311"/>
                    </a:lnTo>
                    <a:lnTo>
                      <a:pt x="1018589" y="1076988"/>
                    </a:lnTo>
                    <a:lnTo>
                      <a:pt x="1016882" y="1075523"/>
                    </a:lnTo>
                    <a:lnTo>
                      <a:pt x="1016751" y="1074206"/>
                    </a:lnTo>
                    <a:lnTo>
                      <a:pt x="1017964" y="1071664"/>
                    </a:lnTo>
                    <a:lnTo>
                      <a:pt x="1017515" y="1069285"/>
                    </a:lnTo>
                    <a:lnTo>
                      <a:pt x="1011653" y="1060319"/>
                    </a:lnTo>
                    <a:lnTo>
                      <a:pt x="1009380" y="1058193"/>
                    </a:lnTo>
                    <a:lnTo>
                      <a:pt x="1008238" y="1059752"/>
                    </a:lnTo>
                    <a:lnTo>
                      <a:pt x="1007650" y="1062572"/>
                    </a:lnTo>
                    <a:lnTo>
                      <a:pt x="1006432" y="1064853"/>
                    </a:lnTo>
                    <a:lnTo>
                      <a:pt x="1002203" y="1070666"/>
                    </a:lnTo>
                    <a:lnTo>
                      <a:pt x="1001360" y="1072825"/>
                    </a:lnTo>
                    <a:lnTo>
                      <a:pt x="1001338" y="1075268"/>
                    </a:lnTo>
                    <a:lnTo>
                      <a:pt x="1002616" y="1078036"/>
                    </a:lnTo>
                    <a:lnTo>
                      <a:pt x="1003297" y="1078934"/>
                    </a:lnTo>
                    <a:lnTo>
                      <a:pt x="1003913" y="1079965"/>
                    </a:lnTo>
                    <a:lnTo>
                      <a:pt x="1004033" y="1081145"/>
                    </a:lnTo>
                    <a:lnTo>
                      <a:pt x="999651" y="1087224"/>
                    </a:lnTo>
                    <a:lnTo>
                      <a:pt x="992036" y="1094437"/>
                    </a:lnTo>
                    <a:lnTo>
                      <a:pt x="991630" y="1096330"/>
                    </a:lnTo>
                    <a:lnTo>
                      <a:pt x="987293" y="1108592"/>
                    </a:lnTo>
                    <a:lnTo>
                      <a:pt x="986966" y="1110561"/>
                    </a:lnTo>
                    <a:lnTo>
                      <a:pt x="986827" y="1114143"/>
                    </a:lnTo>
                    <a:lnTo>
                      <a:pt x="986632" y="1115646"/>
                    </a:lnTo>
                    <a:lnTo>
                      <a:pt x="985968" y="1116753"/>
                    </a:lnTo>
                    <a:lnTo>
                      <a:pt x="988674" y="1121262"/>
                    </a:lnTo>
                    <a:lnTo>
                      <a:pt x="987167" y="1123826"/>
                    </a:lnTo>
                    <a:lnTo>
                      <a:pt x="985892" y="1126650"/>
                    </a:lnTo>
                    <a:lnTo>
                      <a:pt x="984970" y="1129709"/>
                    </a:lnTo>
                    <a:lnTo>
                      <a:pt x="983967" y="1138637"/>
                    </a:lnTo>
                    <a:lnTo>
                      <a:pt x="983552" y="1140414"/>
                    </a:lnTo>
                    <a:lnTo>
                      <a:pt x="982834" y="1142012"/>
                    </a:lnTo>
                    <a:lnTo>
                      <a:pt x="980776" y="1145183"/>
                    </a:lnTo>
                    <a:lnTo>
                      <a:pt x="980349" y="1146069"/>
                    </a:lnTo>
                    <a:lnTo>
                      <a:pt x="979817" y="1147569"/>
                    </a:lnTo>
                    <a:lnTo>
                      <a:pt x="977718" y="1150132"/>
                    </a:lnTo>
                    <a:lnTo>
                      <a:pt x="977203" y="1151256"/>
                    </a:lnTo>
                    <a:lnTo>
                      <a:pt x="976970" y="1153060"/>
                    </a:lnTo>
                    <a:lnTo>
                      <a:pt x="975373" y="1158662"/>
                    </a:lnTo>
                    <a:lnTo>
                      <a:pt x="972285" y="1166032"/>
                    </a:lnTo>
                    <a:lnTo>
                      <a:pt x="971232" y="1170092"/>
                    </a:lnTo>
                    <a:lnTo>
                      <a:pt x="971910" y="1173566"/>
                    </a:lnTo>
                    <a:lnTo>
                      <a:pt x="969540" y="1175165"/>
                    </a:lnTo>
                    <a:lnTo>
                      <a:pt x="968920" y="1176547"/>
                    </a:lnTo>
                    <a:lnTo>
                      <a:pt x="969351" y="1180987"/>
                    </a:lnTo>
                    <a:lnTo>
                      <a:pt x="968964" y="1185208"/>
                    </a:lnTo>
                    <a:lnTo>
                      <a:pt x="968799" y="1185841"/>
                    </a:lnTo>
                    <a:lnTo>
                      <a:pt x="968546" y="1186084"/>
                    </a:lnTo>
                    <a:lnTo>
                      <a:pt x="965473" y="1187478"/>
                    </a:lnTo>
                    <a:lnTo>
                      <a:pt x="962667" y="1190928"/>
                    </a:lnTo>
                    <a:lnTo>
                      <a:pt x="961677" y="1191740"/>
                    </a:lnTo>
                    <a:lnTo>
                      <a:pt x="960274" y="1191940"/>
                    </a:lnTo>
                    <a:lnTo>
                      <a:pt x="954909" y="1189909"/>
                    </a:lnTo>
                    <a:lnTo>
                      <a:pt x="951024" y="1186393"/>
                    </a:lnTo>
                    <a:lnTo>
                      <a:pt x="948881" y="1185110"/>
                    </a:lnTo>
                    <a:lnTo>
                      <a:pt x="947675" y="1184889"/>
                    </a:lnTo>
                    <a:lnTo>
                      <a:pt x="944562" y="1184956"/>
                    </a:lnTo>
                    <a:lnTo>
                      <a:pt x="943392" y="1184506"/>
                    </a:lnTo>
                    <a:lnTo>
                      <a:pt x="941545" y="1183330"/>
                    </a:lnTo>
                    <a:lnTo>
                      <a:pt x="940592" y="1183055"/>
                    </a:lnTo>
                    <a:lnTo>
                      <a:pt x="936604" y="1182789"/>
                    </a:lnTo>
                    <a:lnTo>
                      <a:pt x="934625" y="1182961"/>
                    </a:lnTo>
                    <a:lnTo>
                      <a:pt x="932263" y="1183644"/>
                    </a:lnTo>
                    <a:lnTo>
                      <a:pt x="930096" y="1185110"/>
                    </a:lnTo>
                    <a:lnTo>
                      <a:pt x="926479" y="1188844"/>
                    </a:lnTo>
                    <a:lnTo>
                      <a:pt x="924472" y="1189540"/>
                    </a:lnTo>
                    <a:lnTo>
                      <a:pt x="916997" y="1188482"/>
                    </a:lnTo>
                    <a:lnTo>
                      <a:pt x="914635" y="1189209"/>
                    </a:lnTo>
                    <a:lnTo>
                      <a:pt x="911330" y="1192401"/>
                    </a:lnTo>
                    <a:lnTo>
                      <a:pt x="909397" y="1195775"/>
                    </a:lnTo>
                    <a:lnTo>
                      <a:pt x="906931" y="1198000"/>
                    </a:lnTo>
                    <a:lnTo>
                      <a:pt x="902040" y="1197663"/>
                    </a:lnTo>
                    <a:lnTo>
                      <a:pt x="895689" y="1195626"/>
                    </a:lnTo>
                    <a:lnTo>
                      <a:pt x="893330" y="1195625"/>
                    </a:lnTo>
                    <a:lnTo>
                      <a:pt x="886998" y="1199041"/>
                    </a:lnTo>
                    <a:lnTo>
                      <a:pt x="883956" y="1202636"/>
                    </a:lnTo>
                    <a:lnTo>
                      <a:pt x="879700" y="1204129"/>
                    </a:lnTo>
                    <a:lnTo>
                      <a:pt x="875517" y="1203761"/>
                    </a:lnTo>
                    <a:lnTo>
                      <a:pt x="873733" y="1200669"/>
                    </a:lnTo>
                    <a:lnTo>
                      <a:pt x="873446" y="1200011"/>
                    </a:lnTo>
                    <a:lnTo>
                      <a:pt x="872046" y="1198691"/>
                    </a:lnTo>
                    <a:lnTo>
                      <a:pt x="871670" y="1197600"/>
                    </a:lnTo>
                    <a:lnTo>
                      <a:pt x="871869" y="1196779"/>
                    </a:lnTo>
                    <a:lnTo>
                      <a:pt x="872914" y="1194903"/>
                    </a:lnTo>
                    <a:lnTo>
                      <a:pt x="873181" y="1193653"/>
                    </a:lnTo>
                    <a:lnTo>
                      <a:pt x="873974" y="1192127"/>
                    </a:lnTo>
                    <a:lnTo>
                      <a:pt x="877672" y="1190174"/>
                    </a:lnTo>
                    <a:lnTo>
                      <a:pt x="879118" y="1188960"/>
                    </a:lnTo>
                    <a:lnTo>
                      <a:pt x="878365" y="1188057"/>
                    </a:lnTo>
                    <a:lnTo>
                      <a:pt x="879305" y="1187279"/>
                    </a:lnTo>
                    <a:lnTo>
                      <a:pt x="881272" y="1186165"/>
                    </a:lnTo>
                    <a:lnTo>
                      <a:pt x="882069" y="1185529"/>
                    </a:lnTo>
                    <a:lnTo>
                      <a:pt x="882517" y="1184820"/>
                    </a:lnTo>
                    <a:lnTo>
                      <a:pt x="883199" y="1183049"/>
                    </a:lnTo>
                    <a:lnTo>
                      <a:pt x="885605" y="1178545"/>
                    </a:lnTo>
                    <a:lnTo>
                      <a:pt x="885853" y="1176666"/>
                    </a:lnTo>
                    <a:lnTo>
                      <a:pt x="885422" y="1174200"/>
                    </a:lnTo>
                    <a:lnTo>
                      <a:pt x="884552" y="1172203"/>
                    </a:lnTo>
                    <a:lnTo>
                      <a:pt x="883852" y="1171050"/>
                    </a:lnTo>
                    <a:lnTo>
                      <a:pt x="883821" y="1169918"/>
                    </a:lnTo>
                    <a:lnTo>
                      <a:pt x="884974" y="1168025"/>
                    </a:lnTo>
                    <a:lnTo>
                      <a:pt x="887624" y="1165769"/>
                    </a:lnTo>
                    <a:lnTo>
                      <a:pt x="888204" y="1164268"/>
                    </a:lnTo>
                    <a:lnTo>
                      <a:pt x="887308" y="1161788"/>
                    </a:lnTo>
                    <a:lnTo>
                      <a:pt x="892053" y="1155752"/>
                    </a:lnTo>
                    <a:lnTo>
                      <a:pt x="892723" y="1153656"/>
                    </a:lnTo>
                    <a:lnTo>
                      <a:pt x="893877" y="1153482"/>
                    </a:lnTo>
                    <a:lnTo>
                      <a:pt x="900584" y="1156933"/>
                    </a:lnTo>
                    <a:lnTo>
                      <a:pt x="905295" y="1157221"/>
                    </a:lnTo>
                    <a:lnTo>
                      <a:pt x="914304" y="1155063"/>
                    </a:lnTo>
                    <a:lnTo>
                      <a:pt x="918893" y="1154963"/>
                    </a:lnTo>
                    <a:lnTo>
                      <a:pt x="921044" y="1155832"/>
                    </a:lnTo>
                    <a:lnTo>
                      <a:pt x="922027" y="1157018"/>
                    </a:lnTo>
                    <a:lnTo>
                      <a:pt x="923125" y="1158103"/>
                    </a:lnTo>
                    <a:lnTo>
                      <a:pt x="928304" y="1159474"/>
                    </a:lnTo>
                    <a:lnTo>
                      <a:pt x="930036" y="1160875"/>
                    </a:lnTo>
                    <a:lnTo>
                      <a:pt x="931832" y="1161712"/>
                    </a:lnTo>
                    <a:lnTo>
                      <a:pt x="934678" y="1160710"/>
                    </a:lnTo>
                    <a:lnTo>
                      <a:pt x="937829" y="1157202"/>
                    </a:lnTo>
                    <a:lnTo>
                      <a:pt x="938727" y="1152852"/>
                    </a:lnTo>
                    <a:lnTo>
                      <a:pt x="938856" y="1147835"/>
                    </a:lnTo>
                    <a:lnTo>
                      <a:pt x="939681" y="1142328"/>
                    </a:lnTo>
                    <a:lnTo>
                      <a:pt x="941564" y="1138683"/>
                    </a:lnTo>
                    <a:lnTo>
                      <a:pt x="942064" y="1137222"/>
                    </a:lnTo>
                    <a:lnTo>
                      <a:pt x="942203" y="1135686"/>
                    </a:lnTo>
                    <a:lnTo>
                      <a:pt x="942163" y="1132529"/>
                    </a:lnTo>
                    <a:lnTo>
                      <a:pt x="942312" y="1130982"/>
                    </a:lnTo>
                    <a:lnTo>
                      <a:pt x="946432" y="1118902"/>
                    </a:lnTo>
                    <a:lnTo>
                      <a:pt x="945122" y="1115248"/>
                    </a:lnTo>
                    <a:lnTo>
                      <a:pt x="944767" y="1110643"/>
                    </a:lnTo>
                    <a:lnTo>
                      <a:pt x="943446" y="1107042"/>
                    </a:lnTo>
                    <a:lnTo>
                      <a:pt x="943897" y="1101574"/>
                    </a:lnTo>
                    <a:lnTo>
                      <a:pt x="943571" y="1099277"/>
                    </a:lnTo>
                    <a:lnTo>
                      <a:pt x="941638" y="1096798"/>
                    </a:lnTo>
                    <a:lnTo>
                      <a:pt x="940056" y="1097298"/>
                    </a:lnTo>
                    <a:lnTo>
                      <a:pt x="938533" y="1098944"/>
                    </a:lnTo>
                    <a:lnTo>
                      <a:pt x="936702" y="1099835"/>
                    </a:lnTo>
                    <a:lnTo>
                      <a:pt x="936852" y="1098666"/>
                    </a:lnTo>
                    <a:lnTo>
                      <a:pt x="939258" y="1093066"/>
                    </a:lnTo>
                    <a:lnTo>
                      <a:pt x="940313" y="1091173"/>
                    </a:lnTo>
                    <a:lnTo>
                      <a:pt x="940718" y="1091061"/>
                    </a:lnTo>
                    <a:lnTo>
                      <a:pt x="942026" y="1091337"/>
                    </a:lnTo>
                    <a:lnTo>
                      <a:pt x="942430" y="1091246"/>
                    </a:lnTo>
                    <a:lnTo>
                      <a:pt x="942686" y="1090689"/>
                    </a:lnTo>
                    <a:lnTo>
                      <a:pt x="943083" y="1089214"/>
                    </a:lnTo>
                    <a:lnTo>
                      <a:pt x="943793" y="1087739"/>
                    </a:lnTo>
                    <a:lnTo>
                      <a:pt x="944708" y="1085034"/>
                    </a:lnTo>
                    <a:lnTo>
                      <a:pt x="945965" y="1075682"/>
                    </a:lnTo>
                    <a:lnTo>
                      <a:pt x="946078" y="1072812"/>
                    </a:lnTo>
                    <a:lnTo>
                      <a:pt x="945862" y="1069910"/>
                    </a:lnTo>
                    <a:lnTo>
                      <a:pt x="945345" y="1066914"/>
                    </a:lnTo>
                    <a:lnTo>
                      <a:pt x="944490" y="1064094"/>
                    </a:lnTo>
                    <a:lnTo>
                      <a:pt x="942471" y="1060290"/>
                    </a:lnTo>
                    <a:lnTo>
                      <a:pt x="942356" y="1059216"/>
                    </a:lnTo>
                    <a:lnTo>
                      <a:pt x="942733" y="1058285"/>
                    </a:lnTo>
                    <a:lnTo>
                      <a:pt x="943397" y="1057333"/>
                    </a:lnTo>
                    <a:lnTo>
                      <a:pt x="944386" y="1056990"/>
                    </a:lnTo>
                    <a:lnTo>
                      <a:pt x="946905" y="1058494"/>
                    </a:lnTo>
                    <a:lnTo>
                      <a:pt x="948167" y="1058727"/>
                    </a:lnTo>
                    <a:lnTo>
                      <a:pt x="949623" y="1057173"/>
                    </a:lnTo>
                    <a:lnTo>
                      <a:pt x="952989" y="1050759"/>
                    </a:lnTo>
                    <a:lnTo>
                      <a:pt x="953668" y="1048832"/>
                    </a:lnTo>
                    <a:lnTo>
                      <a:pt x="953684" y="1047112"/>
                    </a:lnTo>
                    <a:lnTo>
                      <a:pt x="953504" y="1045931"/>
                    </a:lnTo>
                    <a:lnTo>
                      <a:pt x="952434" y="1043050"/>
                    </a:lnTo>
                    <a:lnTo>
                      <a:pt x="951829" y="1041801"/>
                    </a:lnTo>
                    <a:lnTo>
                      <a:pt x="951571" y="1041457"/>
                    </a:lnTo>
                    <a:lnTo>
                      <a:pt x="952570" y="1039604"/>
                    </a:lnTo>
                    <a:lnTo>
                      <a:pt x="953961" y="1037566"/>
                    </a:lnTo>
                    <a:lnTo>
                      <a:pt x="956041" y="1035301"/>
                    </a:lnTo>
                    <a:lnTo>
                      <a:pt x="958172" y="1033489"/>
                    </a:lnTo>
                    <a:lnTo>
                      <a:pt x="960859" y="1032264"/>
                    </a:lnTo>
                    <a:lnTo>
                      <a:pt x="961748" y="1031016"/>
                    </a:lnTo>
                    <a:lnTo>
                      <a:pt x="962348" y="1029558"/>
                    </a:lnTo>
                    <a:lnTo>
                      <a:pt x="962554" y="1028370"/>
                    </a:lnTo>
                    <a:lnTo>
                      <a:pt x="962170" y="1026845"/>
                    </a:lnTo>
                    <a:lnTo>
                      <a:pt x="961452" y="1025823"/>
                    </a:lnTo>
                    <a:lnTo>
                      <a:pt x="960595" y="1024953"/>
                    </a:lnTo>
                    <a:lnTo>
                      <a:pt x="959801" y="1023865"/>
                    </a:lnTo>
                    <a:lnTo>
                      <a:pt x="961496" y="1022971"/>
                    </a:lnTo>
                    <a:lnTo>
                      <a:pt x="963014" y="1021536"/>
                    </a:lnTo>
                    <a:lnTo>
                      <a:pt x="965556" y="1018345"/>
                    </a:lnTo>
                    <a:lnTo>
                      <a:pt x="971183" y="1013514"/>
                    </a:lnTo>
                    <a:lnTo>
                      <a:pt x="972419" y="1012804"/>
                    </a:lnTo>
                    <a:lnTo>
                      <a:pt x="976675" y="1005082"/>
                    </a:lnTo>
                    <a:lnTo>
                      <a:pt x="979498" y="1000979"/>
                    </a:lnTo>
                    <a:lnTo>
                      <a:pt x="981386" y="1001690"/>
                    </a:lnTo>
                    <a:lnTo>
                      <a:pt x="982041" y="1001715"/>
                    </a:lnTo>
                    <a:lnTo>
                      <a:pt x="989140" y="992654"/>
                    </a:lnTo>
                    <a:lnTo>
                      <a:pt x="991002" y="989078"/>
                    </a:lnTo>
                    <a:lnTo>
                      <a:pt x="993728" y="987869"/>
                    </a:lnTo>
                    <a:lnTo>
                      <a:pt x="994368" y="988996"/>
                    </a:lnTo>
                    <a:lnTo>
                      <a:pt x="992984" y="991189"/>
                    </a:lnTo>
                    <a:lnTo>
                      <a:pt x="993764" y="993013"/>
                    </a:lnTo>
                    <a:lnTo>
                      <a:pt x="996498" y="991687"/>
                    </a:lnTo>
                    <a:lnTo>
                      <a:pt x="996825" y="989989"/>
                    </a:lnTo>
                    <a:lnTo>
                      <a:pt x="996684" y="986729"/>
                    </a:lnTo>
                    <a:lnTo>
                      <a:pt x="997482" y="983471"/>
                    </a:lnTo>
                    <a:lnTo>
                      <a:pt x="997695" y="980304"/>
                    </a:lnTo>
                    <a:lnTo>
                      <a:pt x="996876" y="978131"/>
                    </a:lnTo>
                    <a:lnTo>
                      <a:pt x="995868" y="975081"/>
                    </a:lnTo>
                    <a:lnTo>
                      <a:pt x="994451" y="970915"/>
                    </a:lnTo>
                    <a:lnTo>
                      <a:pt x="993348" y="968612"/>
                    </a:lnTo>
                    <a:lnTo>
                      <a:pt x="992450" y="966838"/>
                    </a:lnTo>
                    <a:lnTo>
                      <a:pt x="991489" y="965270"/>
                    </a:lnTo>
                    <a:lnTo>
                      <a:pt x="990326" y="963022"/>
                    </a:lnTo>
                    <a:lnTo>
                      <a:pt x="990697" y="960208"/>
                    </a:lnTo>
                    <a:lnTo>
                      <a:pt x="991316" y="958214"/>
                    </a:lnTo>
                    <a:lnTo>
                      <a:pt x="990546" y="956215"/>
                    </a:lnTo>
                    <a:lnTo>
                      <a:pt x="988706" y="953591"/>
                    </a:lnTo>
                    <a:lnTo>
                      <a:pt x="986119" y="949661"/>
                    </a:lnTo>
                    <a:lnTo>
                      <a:pt x="985464" y="945296"/>
                    </a:lnTo>
                    <a:lnTo>
                      <a:pt x="986760" y="943629"/>
                    </a:lnTo>
                    <a:lnTo>
                      <a:pt x="987767" y="941001"/>
                    </a:lnTo>
                    <a:lnTo>
                      <a:pt x="989035" y="938467"/>
                    </a:lnTo>
                    <a:lnTo>
                      <a:pt x="990647" y="936544"/>
                    </a:lnTo>
                    <a:lnTo>
                      <a:pt x="994954" y="935249"/>
                    </a:lnTo>
                    <a:lnTo>
                      <a:pt x="1001400" y="930898"/>
                    </a:lnTo>
                    <a:lnTo>
                      <a:pt x="1001980" y="930921"/>
                    </a:lnTo>
                    <a:lnTo>
                      <a:pt x="1002953" y="931651"/>
                    </a:lnTo>
                    <a:lnTo>
                      <a:pt x="1003582" y="931780"/>
                    </a:lnTo>
                    <a:lnTo>
                      <a:pt x="1004098" y="931453"/>
                    </a:lnTo>
                    <a:lnTo>
                      <a:pt x="1005391" y="930276"/>
                    </a:lnTo>
                    <a:lnTo>
                      <a:pt x="1005798" y="930019"/>
                    </a:lnTo>
                    <a:lnTo>
                      <a:pt x="1007043" y="930560"/>
                    </a:lnTo>
                    <a:lnTo>
                      <a:pt x="1008141" y="931453"/>
                    </a:lnTo>
                    <a:lnTo>
                      <a:pt x="1009260" y="931833"/>
                    </a:lnTo>
                    <a:lnTo>
                      <a:pt x="1010603" y="930731"/>
                    </a:lnTo>
                    <a:lnTo>
                      <a:pt x="1011326" y="929500"/>
                    </a:lnTo>
                    <a:lnTo>
                      <a:pt x="1011423" y="928895"/>
                    </a:lnTo>
                    <a:lnTo>
                      <a:pt x="1011211" y="928299"/>
                    </a:lnTo>
                    <a:lnTo>
                      <a:pt x="1011090" y="927223"/>
                    </a:lnTo>
                    <a:lnTo>
                      <a:pt x="1011324" y="924272"/>
                    </a:lnTo>
                    <a:lnTo>
                      <a:pt x="1011261" y="923283"/>
                    </a:lnTo>
                    <a:lnTo>
                      <a:pt x="1010838" y="921261"/>
                    </a:lnTo>
                    <a:lnTo>
                      <a:pt x="1010220" y="919253"/>
                    </a:lnTo>
                    <a:lnTo>
                      <a:pt x="1009385" y="917394"/>
                    </a:lnTo>
                    <a:lnTo>
                      <a:pt x="1008327" y="915746"/>
                    </a:lnTo>
                    <a:lnTo>
                      <a:pt x="1007345" y="915204"/>
                    </a:lnTo>
                    <a:lnTo>
                      <a:pt x="1004909" y="915235"/>
                    </a:lnTo>
                    <a:lnTo>
                      <a:pt x="1003945" y="914694"/>
                    </a:lnTo>
                    <a:lnTo>
                      <a:pt x="1003116" y="913655"/>
                    </a:lnTo>
                    <a:lnTo>
                      <a:pt x="1002773" y="913022"/>
                    </a:lnTo>
                    <a:lnTo>
                      <a:pt x="997952" y="884830"/>
                    </a:lnTo>
                    <a:lnTo>
                      <a:pt x="998025" y="883090"/>
                    </a:lnTo>
                    <a:lnTo>
                      <a:pt x="999265" y="882003"/>
                    </a:lnTo>
                    <a:lnTo>
                      <a:pt x="1002062" y="880483"/>
                    </a:lnTo>
                    <a:lnTo>
                      <a:pt x="997707" y="876317"/>
                    </a:lnTo>
                    <a:lnTo>
                      <a:pt x="996999" y="875471"/>
                    </a:lnTo>
                    <a:lnTo>
                      <a:pt x="996755" y="874769"/>
                    </a:lnTo>
                    <a:lnTo>
                      <a:pt x="996054" y="874396"/>
                    </a:lnTo>
                    <a:lnTo>
                      <a:pt x="995234" y="874081"/>
                    </a:lnTo>
                    <a:lnTo>
                      <a:pt x="994096" y="873346"/>
                    </a:lnTo>
                    <a:lnTo>
                      <a:pt x="992952" y="873208"/>
                    </a:lnTo>
                    <a:lnTo>
                      <a:pt x="992657" y="873071"/>
                    </a:lnTo>
                    <a:lnTo>
                      <a:pt x="992520" y="872552"/>
                    </a:lnTo>
                    <a:lnTo>
                      <a:pt x="992595" y="872009"/>
                    </a:lnTo>
                    <a:lnTo>
                      <a:pt x="992618" y="871463"/>
                    </a:lnTo>
                    <a:lnTo>
                      <a:pt x="992375" y="870909"/>
                    </a:lnTo>
                    <a:lnTo>
                      <a:pt x="992322" y="870277"/>
                    </a:lnTo>
                    <a:lnTo>
                      <a:pt x="992936" y="868032"/>
                    </a:lnTo>
                    <a:lnTo>
                      <a:pt x="992912" y="866919"/>
                    </a:lnTo>
                    <a:lnTo>
                      <a:pt x="992352" y="865701"/>
                    </a:lnTo>
                    <a:lnTo>
                      <a:pt x="990087" y="863285"/>
                    </a:lnTo>
                    <a:lnTo>
                      <a:pt x="988965" y="861469"/>
                    </a:lnTo>
                    <a:lnTo>
                      <a:pt x="988298" y="859586"/>
                    </a:lnTo>
                    <a:lnTo>
                      <a:pt x="988584" y="857791"/>
                    </a:lnTo>
                    <a:lnTo>
                      <a:pt x="990375" y="856262"/>
                    </a:lnTo>
                    <a:lnTo>
                      <a:pt x="989436" y="855188"/>
                    </a:lnTo>
                    <a:lnTo>
                      <a:pt x="988412" y="854866"/>
                    </a:lnTo>
                    <a:lnTo>
                      <a:pt x="987441" y="854735"/>
                    </a:lnTo>
                    <a:lnTo>
                      <a:pt x="986663" y="854265"/>
                    </a:lnTo>
                    <a:lnTo>
                      <a:pt x="986298" y="853213"/>
                    </a:lnTo>
                    <a:lnTo>
                      <a:pt x="985954" y="850575"/>
                    </a:lnTo>
                    <a:lnTo>
                      <a:pt x="985425" y="849822"/>
                    </a:lnTo>
                    <a:lnTo>
                      <a:pt x="984367" y="850349"/>
                    </a:lnTo>
                    <a:lnTo>
                      <a:pt x="983811" y="852449"/>
                    </a:lnTo>
                    <a:lnTo>
                      <a:pt x="983435" y="854965"/>
                    </a:lnTo>
                    <a:lnTo>
                      <a:pt x="982839" y="856770"/>
                    </a:lnTo>
                    <a:lnTo>
                      <a:pt x="983570" y="859264"/>
                    </a:lnTo>
                    <a:lnTo>
                      <a:pt x="983640" y="862374"/>
                    </a:lnTo>
                    <a:lnTo>
                      <a:pt x="983205" y="867870"/>
                    </a:lnTo>
                    <a:lnTo>
                      <a:pt x="982291" y="870744"/>
                    </a:lnTo>
                    <a:lnTo>
                      <a:pt x="982342" y="872111"/>
                    </a:lnTo>
                    <a:lnTo>
                      <a:pt x="985132" y="873368"/>
                    </a:lnTo>
                    <a:lnTo>
                      <a:pt x="986136" y="874781"/>
                    </a:lnTo>
                    <a:lnTo>
                      <a:pt x="986797" y="876537"/>
                    </a:lnTo>
                    <a:lnTo>
                      <a:pt x="987166" y="878157"/>
                    </a:lnTo>
                    <a:lnTo>
                      <a:pt x="987611" y="883454"/>
                    </a:lnTo>
                    <a:lnTo>
                      <a:pt x="987537" y="892101"/>
                    </a:lnTo>
                    <a:lnTo>
                      <a:pt x="987372" y="893522"/>
                    </a:lnTo>
                    <a:lnTo>
                      <a:pt x="986906" y="894555"/>
                    </a:lnTo>
                    <a:lnTo>
                      <a:pt x="985945" y="896010"/>
                    </a:lnTo>
                    <a:lnTo>
                      <a:pt x="984852" y="898992"/>
                    </a:lnTo>
                    <a:lnTo>
                      <a:pt x="984042" y="900211"/>
                    </a:lnTo>
                    <a:lnTo>
                      <a:pt x="983124" y="900440"/>
                    </a:lnTo>
                    <a:lnTo>
                      <a:pt x="982506" y="899766"/>
                    </a:lnTo>
                    <a:lnTo>
                      <a:pt x="981891" y="899501"/>
                    </a:lnTo>
                    <a:lnTo>
                      <a:pt x="981044" y="900982"/>
                    </a:lnTo>
                    <a:lnTo>
                      <a:pt x="980906" y="902205"/>
                    </a:lnTo>
                    <a:lnTo>
                      <a:pt x="981087" y="903618"/>
                    </a:lnTo>
                    <a:lnTo>
                      <a:pt x="981510" y="904935"/>
                    </a:lnTo>
                    <a:lnTo>
                      <a:pt x="983190" y="907873"/>
                    </a:lnTo>
                    <a:lnTo>
                      <a:pt x="983468" y="909479"/>
                    </a:lnTo>
                    <a:lnTo>
                      <a:pt x="982501" y="910472"/>
                    </a:lnTo>
                    <a:lnTo>
                      <a:pt x="979928" y="910629"/>
                    </a:lnTo>
                    <a:lnTo>
                      <a:pt x="978522" y="910451"/>
                    </a:lnTo>
                    <a:lnTo>
                      <a:pt x="977564" y="910164"/>
                    </a:lnTo>
                    <a:lnTo>
                      <a:pt x="975537" y="908789"/>
                    </a:lnTo>
                    <a:lnTo>
                      <a:pt x="972315" y="905512"/>
                    </a:lnTo>
                    <a:lnTo>
                      <a:pt x="970415" y="904940"/>
                    </a:lnTo>
                    <a:lnTo>
                      <a:pt x="967745" y="906156"/>
                    </a:lnTo>
                    <a:lnTo>
                      <a:pt x="965186" y="908164"/>
                    </a:lnTo>
                    <a:lnTo>
                      <a:pt x="963577" y="910037"/>
                    </a:lnTo>
                    <a:lnTo>
                      <a:pt x="963484" y="910853"/>
                    </a:lnTo>
                    <a:lnTo>
                      <a:pt x="963564" y="913500"/>
                    </a:lnTo>
                    <a:lnTo>
                      <a:pt x="963401" y="914512"/>
                    </a:lnTo>
                    <a:lnTo>
                      <a:pt x="962853" y="915437"/>
                    </a:lnTo>
                    <a:lnTo>
                      <a:pt x="954084" y="924668"/>
                    </a:lnTo>
                    <a:lnTo>
                      <a:pt x="951787" y="925973"/>
                    </a:lnTo>
                    <a:lnTo>
                      <a:pt x="949343" y="926991"/>
                    </a:lnTo>
                    <a:lnTo>
                      <a:pt x="947383" y="928466"/>
                    </a:lnTo>
                    <a:lnTo>
                      <a:pt x="946507" y="931101"/>
                    </a:lnTo>
                    <a:lnTo>
                      <a:pt x="946281" y="934241"/>
                    </a:lnTo>
                    <a:lnTo>
                      <a:pt x="945816" y="936743"/>
                    </a:lnTo>
                    <a:lnTo>
                      <a:pt x="945056" y="938931"/>
                    </a:lnTo>
                    <a:lnTo>
                      <a:pt x="939705" y="948035"/>
                    </a:lnTo>
                    <a:lnTo>
                      <a:pt x="939074" y="950279"/>
                    </a:lnTo>
                    <a:lnTo>
                      <a:pt x="938019" y="960358"/>
                    </a:lnTo>
                    <a:lnTo>
                      <a:pt x="937142" y="963339"/>
                    </a:lnTo>
                    <a:lnTo>
                      <a:pt x="935932" y="965618"/>
                    </a:lnTo>
                    <a:lnTo>
                      <a:pt x="931107" y="971897"/>
                    </a:lnTo>
                    <a:lnTo>
                      <a:pt x="929838" y="974173"/>
                    </a:lnTo>
                    <a:lnTo>
                      <a:pt x="923483" y="988565"/>
                    </a:lnTo>
                    <a:lnTo>
                      <a:pt x="920413" y="993720"/>
                    </a:lnTo>
                    <a:lnTo>
                      <a:pt x="917810" y="995943"/>
                    </a:lnTo>
                    <a:lnTo>
                      <a:pt x="915943" y="996701"/>
                    </a:lnTo>
                    <a:lnTo>
                      <a:pt x="912664" y="1000234"/>
                    </a:lnTo>
                    <a:lnTo>
                      <a:pt x="910212" y="1000985"/>
                    </a:lnTo>
                    <a:lnTo>
                      <a:pt x="904930" y="1001373"/>
                    </a:lnTo>
                    <a:lnTo>
                      <a:pt x="898066" y="1002920"/>
                    </a:lnTo>
                    <a:lnTo>
                      <a:pt x="897319" y="1002803"/>
                    </a:lnTo>
                    <a:lnTo>
                      <a:pt x="896510" y="1002379"/>
                    </a:lnTo>
                    <a:lnTo>
                      <a:pt x="895291" y="1001450"/>
                    </a:lnTo>
                    <a:lnTo>
                      <a:pt x="895003" y="1000686"/>
                    </a:lnTo>
                    <a:lnTo>
                      <a:pt x="894934" y="999855"/>
                    </a:lnTo>
                    <a:lnTo>
                      <a:pt x="894440" y="998729"/>
                    </a:lnTo>
                    <a:lnTo>
                      <a:pt x="892376" y="996861"/>
                    </a:lnTo>
                    <a:lnTo>
                      <a:pt x="890261" y="996514"/>
                    </a:lnTo>
                    <a:lnTo>
                      <a:pt x="888589" y="997785"/>
                    </a:lnTo>
                    <a:lnTo>
                      <a:pt x="887833" y="1000719"/>
                    </a:lnTo>
                    <a:lnTo>
                      <a:pt x="887348" y="1001869"/>
                    </a:lnTo>
                    <a:lnTo>
                      <a:pt x="886319" y="1002813"/>
                    </a:lnTo>
                    <a:lnTo>
                      <a:pt x="885150" y="1003470"/>
                    </a:lnTo>
                    <a:lnTo>
                      <a:pt x="884320" y="1003697"/>
                    </a:lnTo>
                    <a:lnTo>
                      <a:pt x="883285" y="1004295"/>
                    </a:lnTo>
                    <a:lnTo>
                      <a:pt x="883240" y="1005647"/>
                    </a:lnTo>
                    <a:lnTo>
                      <a:pt x="883604" y="1007042"/>
                    </a:lnTo>
                    <a:lnTo>
                      <a:pt x="883845" y="1007678"/>
                    </a:lnTo>
                    <a:lnTo>
                      <a:pt x="890064" y="1005391"/>
                    </a:lnTo>
                    <a:lnTo>
                      <a:pt x="891996" y="1005691"/>
                    </a:lnTo>
                    <a:lnTo>
                      <a:pt x="886264" y="1009104"/>
                    </a:lnTo>
                    <a:lnTo>
                      <a:pt x="884831" y="1010351"/>
                    </a:lnTo>
                    <a:lnTo>
                      <a:pt x="882580" y="1011773"/>
                    </a:lnTo>
                    <a:lnTo>
                      <a:pt x="880055" y="1012001"/>
                    </a:lnTo>
                    <a:lnTo>
                      <a:pt x="877435" y="1011892"/>
                    </a:lnTo>
                    <a:lnTo>
                      <a:pt x="874886" y="1012300"/>
                    </a:lnTo>
                    <a:lnTo>
                      <a:pt x="872976" y="1013503"/>
                    </a:lnTo>
                    <a:lnTo>
                      <a:pt x="871540" y="1014908"/>
                    </a:lnTo>
                    <a:lnTo>
                      <a:pt x="869799" y="1016042"/>
                    </a:lnTo>
                    <a:lnTo>
                      <a:pt x="866988" y="1016465"/>
                    </a:lnTo>
                    <a:lnTo>
                      <a:pt x="865852" y="1016999"/>
                    </a:lnTo>
                    <a:lnTo>
                      <a:pt x="864306" y="1019440"/>
                    </a:lnTo>
                    <a:lnTo>
                      <a:pt x="863224" y="1019954"/>
                    </a:lnTo>
                    <a:lnTo>
                      <a:pt x="862623" y="1020147"/>
                    </a:lnTo>
                    <a:lnTo>
                      <a:pt x="859871" y="1021548"/>
                    </a:lnTo>
                    <a:lnTo>
                      <a:pt x="853038" y="1023863"/>
                    </a:lnTo>
                    <a:lnTo>
                      <a:pt x="851264" y="1025303"/>
                    </a:lnTo>
                    <a:lnTo>
                      <a:pt x="850581" y="1026228"/>
                    </a:lnTo>
                    <a:lnTo>
                      <a:pt x="850267" y="1027079"/>
                    </a:lnTo>
                    <a:lnTo>
                      <a:pt x="850081" y="1029705"/>
                    </a:lnTo>
                    <a:lnTo>
                      <a:pt x="845539" y="1032664"/>
                    </a:lnTo>
                    <a:lnTo>
                      <a:pt x="842354" y="1035849"/>
                    </a:lnTo>
                    <a:lnTo>
                      <a:pt x="840409" y="1037275"/>
                    </a:lnTo>
                    <a:lnTo>
                      <a:pt x="835846" y="1038203"/>
                    </a:lnTo>
                    <a:lnTo>
                      <a:pt x="833719" y="1039331"/>
                    </a:lnTo>
                    <a:lnTo>
                      <a:pt x="826880" y="1045129"/>
                    </a:lnTo>
                    <a:lnTo>
                      <a:pt x="826052" y="1046303"/>
                    </a:lnTo>
                    <a:lnTo>
                      <a:pt x="825594" y="1047665"/>
                    </a:lnTo>
                    <a:lnTo>
                      <a:pt x="825424" y="1050281"/>
                    </a:lnTo>
                    <a:lnTo>
                      <a:pt x="825079" y="1051635"/>
                    </a:lnTo>
                    <a:lnTo>
                      <a:pt x="824437" y="1052772"/>
                    </a:lnTo>
                    <a:lnTo>
                      <a:pt x="822841" y="1054660"/>
                    </a:lnTo>
                    <a:lnTo>
                      <a:pt x="822117" y="1055878"/>
                    </a:lnTo>
                    <a:lnTo>
                      <a:pt x="820982" y="1059413"/>
                    </a:lnTo>
                    <a:lnTo>
                      <a:pt x="818260" y="1062364"/>
                    </a:lnTo>
                    <a:lnTo>
                      <a:pt x="811355" y="1075042"/>
                    </a:lnTo>
                    <a:lnTo>
                      <a:pt x="807757" y="1077825"/>
                    </a:lnTo>
                    <a:lnTo>
                      <a:pt x="801143" y="1080727"/>
                    </a:lnTo>
                    <a:lnTo>
                      <a:pt x="798560" y="1084396"/>
                    </a:lnTo>
                    <a:lnTo>
                      <a:pt x="799776" y="1086311"/>
                    </a:lnTo>
                    <a:lnTo>
                      <a:pt x="799073" y="1087615"/>
                    </a:lnTo>
                    <a:lnTo>
                      <a:pt x="798027" y="1088743"/>
                    </a:lnTo>
                    <a:lnTo>
                      <a:pt x="798077" y="1090107"/>
                    </a:lnTo>
                    <a:lnTo>
                      <a:pt x="799166" y="1091935"/>
                    </a:lnTo>
                    <a:lnTo>
                      <a:pt x="799398" y="1093324"/>
                    </a:lnTo>
                    <a:lnTo>
                      <a:pt x="799024" y="1097234"/>
                    </a:lnTo>
                    <a:lnTo>
                      <a:pt x="798206" y="1101522"/>
                    </a:lnTo>
                    <a:lnTo>
                      <a:pt x="796619" y="1103810"/>
                    </a:lnTo>
                    <a:lnTo>
                      <a:pt x="795111" y="1103461"/>
                    </a:lnTo>
                    <a:lnTo>
                      <a:pt x="794521" y="1099811"/>
                    </a:lnTo>
                    <a:lnTo>
                      <a:pt x="793384" y="1096913"/>
                    </a:lnTo>
                    <a:lnTo>
                      <a:pt x="790541" y="1097444"/>
                    </a:lnTo>
                    <a:lnTo>
                      <a:pt x="784972" y="1100786"/>
                    </a:lnTo>
                    <a:lnTo>
                      <a:pt x="782270" y="1100997"/>
                    </a:lnTo>
                    <a:lnTo>
                      <a:pt x="780693" y="1101622"/>
                    </a:lnTo>
                    <a:lnTo>
                      <a:pt x="779088" y="1103378"/>
                    </a:lnTo>
                    <a:lnTo>
                      <a:pt x="778365" y="1105217"/>
                    </a:lnTo>
                    <a:lnTo>
                      <a:pt x="777619" y="1109046"/>
                    </a:lnTo>
                    <a:lnTo>
                      <a:pt x="776727" y="1110430"/>
                    </a:lnTo>
                    <a:lnTo>
                      <a:pt x="779123" y="1114381"/>
                    </a:lnTo>
                    <a:lnTo>
                      <a:pt x="779482" y="1116632"/>
                    </a:lnTo>
                    <a:lnTo>
                      <a:pt x="778040" y="1118537"/>
                    </a:lnTo>
                    <a:lnTo>
                      <a:pt x="776023" y="1116031"/>
                    </a:lnTo>
                    <a:lnTo>
                      <a:pt x="773883" y="1115691"/>
                    </a:lnTo>
                    <a:lnTo>
                      <a:pt x="772139" y="1117277"/>
                    </a:lnTo>
                    <a:lnTo>
                      <a:pt x="771385" y="1120466"/>
                    </a:lnTo>
                    <a:lnTo>
                      <a:pt x="771240" y="1121773"/>
                    </a:lnTo>
                    <a:lnTo>
                      <a:pt x="770617" y="1124253"/>
                    </a:lnTo>
                    <a:lnTo>
                      <a:pt x="770467" y="1125727"/>
                    </a:lnTo>
                    <a:lnTo>
                      <a:pt x="770854" y="1126898"/>
                    </a:lnTo>
                    <a:lnTo>
                      <a:pt x="772739" y="1129097"/>
                    </a:lnTo>
                    <a:lnTo>
                      <a:pt x="773317" y="1130577"/>
                    </a:lnTo>
                    <a:lnTo>
                      <a:pt x="772616" y="1133348"/>
                    </a:lnTo>
                    <a:lnTo>
                      <a:pt x="770297" y="1133423"/>
                    </a:lnTo>
                    <a:lnTo>
                      <a:pt x="767834" y="1133014"/>
                    </a:lnTo>
                    <a:lnTo>
                      <a:pt x="766633" y="1134382"/>
                    </a:lnTo>
                    <a:lnTo>
                      <a:pt x="766135" y="1135681"/>
                    </a:lnTo>
                    <a:lnTo>
                      <a:pt x="764119" y="1137126"/>
                    </a:lnTo>
                    <a:lnTo>
                      <a:pt x="763634" y="1137891"/>
                    </a:lnTo>
                    <a:lnTo>
                      <a:pt x="764204" y="1139412"/>
                    </a:lnTo>
                    <a:lnTo>
                      <a:pt x="765588" y="1140048"/>
                    </a:lnTo>
                    <a:lnTo>
                      <a:pt x="768671" y="1140146"/>
                    </a:lnTo>
                    <a:lnTo>
                      <a:pt x="770795" y="1139867"/>
                    </a:lnTo>
                    <a:lnTo>
                      <a:pt x="772898" y="1139116"/>
                    </a:lnTo>
                    <a:lnTo>
                      <a:pt x="774836" y="1137954"/>
                    </a:lnTo>
                    <a:lnTo>
                      <a:pt x="778869" y="1133737"/>
                    </a:lnTo>
                    <a:lnTo>
                      <a:pt x="779423" y="1133352"/>
                    </a:lnTo>
                    <a:lnTo>
                      <a:pt x="780704" y="1133967"/>
                    </a:lnTo>
                    <a:lnTo>
                      <a:pt x="781428" y="1135094"/>
                    </a:lnTo>
                    <a:lnTo>
                      <a:pt x="782162" y="1135822"/>
                    </a:lnTo>
                    <a:lnTo>
                      <a:pt x="783423" y="1135191"/>
                    </a:lnTo>
                    <a:lnTo>
                      <a:pt x="784026" y="1133958"/>
                    </a:lnTo>
                    <a:lnTo>
                      <a:pt x="783893" y="1131063"/>
                    </a:lnTo>
                    <a:lnTo>
                      <a:pt x="784223" y="1129939"/>
                    </a:lnTo>
                    <a:lnTo>
                      <a:pt x="785131" y="1129331"/>
                    </a:lnTo>
                    <a:lnTo>
                      <a:pt x="786111" y="1129563"/>
                    </a:lnTo>
                    <a:lnTo>
                      <a:pt x="786865" y="1130523"/>
                    </a:lnTo>
                    <a:lnTo>
                      <a:pt x="787132" y="1132247"/>
                    </a:lnTo>
                    <a:lnTo>
                      <a:pt x="786855" y="1137899"/>
                    </a:lnTo>
                    <a:lnTo>
                      <a:pt x="786176" y="1140083"/>
                    </a:lnTo>
                    <a:lnTo>
                      <a:pt x="784693" y="1142260"/>
                    </a:lnTo>
                    <a:lnTo>
                      <a:pt x="782943" y="1144095"/>
                    </a:lnTo>
                    <a:lnTo>
                      <a:pt x="781763" y="1145640"/>
                    </a:lnTo>
                    <a:lnTo>
                      <a:pt x="781449" y="1147466"/>
                    </a:lnTo>
                    <a:lnTo>
                      <a:pt x="784327" y="1156394"/>
                    </a:lnTo>
                    <a:lnTo>
                      <a:pt x="784228" y="1156549"/>
                    </a:lnTo>
                    <a:lnTo>
                      <a:pt x="784228" y="1158540"/>
                    </a:lnTo>
                    <a:lnTo>
                      <a:pt x="784423" y="1159005"/>
                    </a:lnTo>
                    <a:lnTo>
                      <a:pt x="785662" y="1160824"/>
                    </a:lnTo>
                    <a:lnTo>
                      <a:pt x="784632" y="1162236"/>
                    </a:lnTo>
                    <a:lnTo>
                      <a:pt x="781880" y="1162970"/>
                    </a:lnTo>
                    <a:lnTo>
                      <a:pt x="780500" y="1164290"/>
                    </a:lnTo>
                    <a:lnTo>
                      <a:pt x="778471" y="1162987"/>
                    </a:lnTo>
                    <a:lnTo>
                      <a:pt x="776740" y="1157470"/>
                    </a:lnTo>
                    <a:lnTo>
                      <a:pt x="775218" y="1156190"/>
                    </a:lnTo>
                    <a:lnTo>
                      <a:pt x="774139" y="1155884"/>
                    </a:lnTo>
                    <a:lnTo>
                      <a:pt x="771639" y="1154352"/>
                    </a:lnTo>
                    <a:lnTo>
                      <a:pt x="770093" y="1154015"/>
                    </a:lnTo>
                    <a:lnTo>
                      <a:pt x="769647" y="1153230"/>
                    </a:lnTo>
                    <a:lnTo>
                      <a:pt x="769570" y="1152138"/>
                    </a:lnTo>
                    <a:lnTo>
                      <a:pt x="769187" y="1150853"/>
                    </a:lnTo>
                    <a:lnTo>
                      <a:pt x="765839" y="1146821"/>
                    </a:lnTo>
                    <a:lnTo>
                      <a:pt x="761695" y="1144586"/>
                    </a:lnTo>
                    <a:lnTo>
                      <a:pt x="757307" y="1144935"/>
                    </a:lnTo>
                    <a:lnTo>
                      <a:pt x="753237" y="1148686"/>
                    </a:lnTo>
                    <a:lnTo>
                      <a:pt x="752521" y="1151311"/>
                    </a:lnTo>
                    <a:lnTo>
                      <a:pt x="752173" y="1151775"/>
                    </a:lnTo>
                    <a:lnTo>
                      <a:pt x="751692" y="1151996"/>
                    </a:lnTo>
                    <a:lnTo>
                      <a:pt x="751050" y="1152161"/>
                    </a:lnTo>
                    <a:lnTo>
                      <a:pt x="751197" y="1153243"/>
                    </a:lnTo>
                    <a:lnTo>
                      <a:pt x="751595" y="1154749"/>
                    </a:lnTo>
                    <a:lnTo>
                      <a:pt x="751608" y="1156079"/>
                    </a:lnTo>
                    <a:lnTo>
                      <a:pt x="750586" y="1156625"/>
                    </a:lnTo>
                    <a:lnTo>
                      <a:pt x="745488" y="1156523"/>
                    </a:lnTo>
                    <a:lnTo>
                      <a:pt x="744545" y="1155865"/>
                    </a:lnTo>
                    <a:lnTo>
                      <a:pt x="744372" y="1154322"/>
                    </a:lnTo>
                    <a:lnTo>
                      <a:pt x="744497" y="1152544"/>
                    </a:lnTo>
                    <a:lnTo>
                      <a:pt x="744495" y="1151151"/>
                    </a:lnTo>
                    <a:lnTo>
                      <a:pt x="742668" y="1147103"/>
                    </a:lnTo>
                    <a:lnTo>
                      <a:pt x="733161" y="1135987"/>
                    </a:lnTo>
                    <a:lnTo>
                      <a:pt x="729480" y="1130073"/>
                    </a:lnTo>
                    <a:lnTo>
                      <a:pt x="727523" y="1127691"/>
                    </a:lnTo>
                    <a:lnTo>
                      <a:pt x="724597" y="1125208"/>
                    </a:lnTo>
                    <a:lnTo>
                      <a:pt x="719778" y="1123037"/>
                    </a:lnTo>
                    <a:lnTo>
                      <a:pt x="718499" y="1122072"/>
                    </a:lnTo>
                    <a:lnTo>
                      <a:pt x="717262" y="1121548"/>
                    </a:lnTo>
                    <a:lnTo>
                      <a:pt x="714308" y="1122094"/>
                    </a:lnTo>
                    <a:lnTo>
                      <a:pt x="712985" y="1121569"/>
                    </a:lnTo>
                    <a:lnTo>
                      <a:pt x="715479" y="1117149"/>
                    </a:lnTo>
                    <a:lnTo>
                      <a:pt x="715278" y="1115448"/>
                    </a:lnTo>
                    <a:lnTo>
                      <a:pt x="713555" y="1113188"/>
                    </a:lnTo>
                    <a:lnTo>
                      <a:pt x="709831" y="1109479"/>
                    </a:lnTo>
                    <a:lnTo>
                      <a:pt x="706013" y="1106514"/>
                    </a:lnTo>
                    <a:lnTo>
                      <a:pt x="703789" y="1105849"/>
                    </a:lnTo>
                    <a:lnTo>
                      <a:pt x="701833" y="1106173"/>
                    </a:lnTo>
                    <a:lnTo>
                      <a:pt x="699887" y="1106833"/>
                    </a:lnTo>
                    <a:lnTo>
                      <a:pt x="697680" y="1107176"/>
                    </a:lnTo>
                    <a:lnTo>
                      <a:pt x="695949" y="1108060"/>
                    </a:lnTo>
                    <a:lnTo>
                      <a:pt x="693969" y="1109726"/>
                    </a:lnTo>
                    <a:lnTo>
                      <a:pt x="692080" y="1110734"/>
                    </a:lnTo>
                    <a:lnTo>
                      <a:pt x="690686" y="1109623"/>
                    </a:lnTo>
                    <a:lnTo>
                      <a:pt x="690917" y="1107353"/>
                    </a:lnTo>
                    <a:lnTo>
                      <a:pt x="694311" y="1102597"/>
                    </a:lnTo>
                    <a:lnTo>
                      <a:pt x="695214" y="1100517"/>
                    </a:lnTo>
                    <a:lnTo>
                      <a:pt x="695700" y="1097633"/>
                    </a:lnTo>
                    <a:lnTo>
                      <a:pt x="696865" y="1096006"/>
                    </a:lnTo>
                    <a:lnTo>
                      <a:pt x="698301" y="1094772"/>
                    </a:lnTo>
                    <a:lnTo>
                      <a:pt x="699703" y="1093065"/>
                    </a:lnTo>
                    <a:lnTo>
                      <a:pt x="700116" y="1091815"/>
                    </a:lnTo>
                    <a:lnTo>
                      <a:pt x="700403" y="1090353"/>
                    </a:lnTo>
                    <a:lnTo>
                      <a:pt x="700894" y="1089145"/>
                    </a:lnTo>
                    <a:lnTo>
                      <a:pt x="701901" y="1088638"/>
                    </a:lnTo>
                    <a:lnTo>
                      <a:pt x="702819" y="1089239"/>
                    </a:lnTo>
                    <a:lnTo>
                      <a:pt x="702690" y="1090620"/>
                    </a:lnTo>
                    <a:lnTo>
                      <a:pt x="701812" y="1093508"/>
                    </a:lnTo>
                    <a:lnTo>
                      <a:pt x="702175" y="1096468"/>
                    </a:lnTo>
                    <a:lnTo>
                      <a:pt x="703325" y="1098027"/>
                    </a:lnTo>
                    <a:lnTo>
                      <a:pt x="705169" y="1098769"/>
                    </a:lnTo>
                    <a:lnTo>
                      <a:pt x="712783" y="1100656"/>
                    </a:lnTo>
                    <a:lnTo>
                      <a:pt x="714177" y="1101224"/>
                    </a:lnTo>
                    <a:lnTo>
                      <a:pt x="712251" y="1102596"/>
                    </a:lnTo>
                    <a:lnTo>
                      <a:pt x="711520" y="1104134"/>
                    </a:lnTo>
                    <a:lnTo>
                      <a:pt x="711868" y="1105773"/>
                    </a:lnTo>
                    <a:lnTo>
                      <a:pt x="713259" y="1107431"/>
                    </a:lnTo>
                    <a:lnTo>
                      <a:pt x="716371" y="1108721"/>
                    </a:lnTo>
                    <a:lnTo>
                      <a:pt x="717030" y="1109591"/>
                    </a:lnTo>
                    <a:lnTo>
                      <a:pt x="715443" y="1110989"/>
                    </a:lnTo>
                    <a:lnTo>
                      <a:pt x="716558" y="1112454"/>
                    </a:lnTo>
                    <a:lnTo>
                      <a:pt x="718576" y="1114228"/>
                    </a:lnTo>
                    <a:lnTo>
                      <a:pt x="720719" y="1115732"/>
                    </a:lnTo>
                    <a:lnTo>
                      <a:pt x="722249" y="1116387"/>
                    </a:lnTo>
                    <a:lnTo>
                      <a:pt x="723293" y="1116123"/>
                    </a:lnTo>
                    <a:lnTo>
                      <a:pt x="725499" y="1114958"/>
                    </a:lnTo>
                    <a:lnTo>
                      <a:pt x="732104" y="1113926"/>
                    </a:lnTo>
                    <a:lnTo>
                      <a:pt x="732741" y="1112388"/>
                    </a:lnTo>
                    <a:lnTo>
                      <a:pt x="730368" y="1111537"/>
                    </a:lnTo>
                    <a:lnTo>
                      <a:pt x="725690" y="1110698"/>
                    </a:lnTo>
                    <a:lnTo>
                      <a:pt x="725824" y="1109255"/>
                    </a:lnTo>
                    <a:lnTo>
                      <a:pt x="726326" y="1106739"/>
                    </a:lnTo>
                    <a:lnTo>
                      <a:pt x="726456" y="1105432"/>
                    </a:lnTo>
                    <a:lnTo>
                      <a:pt x="725988" y="1103737"/>
                    </a:lnTo>
                    <a:lnTo>
                      <a:pt x="724870" y="1104136"/>
                    </a:lnTo>
                    <a:lnTo>
                      <a:pt x="723851" y="1105259"/>
                    </a:lnTo>
                    <a:lnTo>
                      <a:pt x="723554" y="1105768"/>
                    </a:lnTo>
                    <a:lnTo>
                      <a:pt x="722665" y="1106862"/>
                    </a:lnTo>
                    <a:lnTo>
                      <a:pt x="722508" y="1107781"/>
                    </a:lnTo>
                    <a:lnTo>
                      <a:pt x="722327" y="1108134"/>
                    </a:lnTo>
                    <a:lnTo>
                      <a:pt x="721334" y="1107571"/>
                    </a:lnTo>
                    <a:lnTo>
                      <a:pt x="720676" y="1106680"/>
                    </a:lnTo>
                    <a:lnTo>
                      <a:pt x="720261" y="1105321"/>
                    </a:lnTo>
                    <a:lnTo>
                      <a:pt x="720030" y="1103840"/>
                    </a:lnTo>
                    <a:lnTo>
                      <a:pt x="719976" y="1102645"/>
                    </a:lnTo>
                    <a:lnTo>
                      <a:pt x="719762" y="1102055"/>
                    </a:lnTo>
                    <a:lnTo>
                      <a:pt x="719458" y="1100718"/>
                    </a:lnTo>
                    <a:lnTo>
                      <a:pt x="719521" y="1099368"/>
                    </a:lnTo>
                    <a:lnTo>
                      <a:pt x="721103" y="1098307"/>
                    </a:lnTo>
                    <a:lnTo>
                      <a:pt x="721473" y="1097139"/>
                    </a:lnTo>
                    <a:lnTo>
                      <a:pt x="721607" y="1095633"/>
                    </a:lnTo>
                    <a:lnTo>
                      <a:pt x="721601" y="1094230"/>
                    </a:lnTo>
                    <a:lnTo>
                      <a:pt x="720900" y="1091514"/>
                    </a:lnTo>
                    <a:lnTo>
                      <a:pt x="718588" y="1087681"/>
                    </a:lnTo>
                    <a:lnTo>
                      <a:pt x="718121" y="1085860"/>
                    </a:lnTo>
                    <a:lnTo>
                      <a:pt x="716863" y="1068802"/>
                    </a:lnTo>
                    <a:lnTo>
                      <a:pt x="715094" y="1061783"/>
                    </a:lnTo>
                    <a:lnTo>
                      <a:pt x="712273" y="1056392"/>
                    </a:lnTo>
                    <a:lnTo>
                      <a:pt x="708412" y="1056138"/>
                    </a:lnTo>
                    <a:lnTo>
                      <a:pt x="706342" y="1053663"/>
                    </a:lnTo>
                    <a:lnTo>
                      <a:pt x="705521" y="1052298"/>
                    </a:lnTo>
                    <a:lnTo>
                      <a:pt x="704854" y="1050736"/>
                    </a:lnTo>
                    <a:lnTo>
                      <a:pt x="706793" y="1050475"/>
                    </a:lnTo>
                    <a:lnTo>
                      <a:pt x="708569" y="1049540"/>
                    </a:lnTo>
                    <a:lnTo>
                      <a:pt x="709414" y="1048118"/>
                    </a:lnTo>
                    <a:lnTo>
                      <a:pt x="708592" y="1046470"/>
                    </a:lnTo>
                    <a:lnTo>
                      <a:pt x="709263" y="1044983"/>
                    </a:lnTo>
                    <a:lnTo>
                      <a:pt x="709218" y="1043745"/>
                    </a:lnTo>
                    <a:lnTo>
                      <a:pt x="708908" y="1042567"/>
                    </a:lnTo>
                    <a:lnTo>
                      <a:pt x="708690" y="1041190"/>
                    </a:lnTo>
                    <a:lnTo>
                      <a:pt x="708797" y="1035439"/>
                    </a:lnTo>
                    <a:lnTo>
                      <a:pt x="708241" y="1032915"/>
                    </a:lnTo>
                    <a:lnTo>
                      <a:pt x="706844" y="1030650"/>
                    </a:lnTo>
                    <a:lnTo>
                      <a:pt x="703890" y="1026965"/>
                    </a:lnTo>
                    <a:lnTo>
                      <a:pt x="701008" y="1019279"/>
                    </a:lnTo>
                    <a:lnTo>
                      <a:pt x="699659" y="1018032"/>
                    </a:lnTo>
                    <a:lnTo>
                      <a:pt x="697232" y="1017459"/>
                    </a:lnTo>
                    <a:lnTo>
                      <a:pt x="695560" y="1016113"/>
                    </a:lnTo>
                    <a:lnTo>
                      <a:pt x="687755" y="1006375"/>
                    </a:lnTo>
                    <a:lnTo>
                      <a:pt x="681490" y="1000090"/>
                    </a:lnTo>
                    <a:lnTo>
                      <a:pt x="675167" y="995484"/>
                    </a:lnTo>
                    <a:lnTo>
                      <a:pt x="674178" y="994276"/>
                    </a:lnTo>
                    <a:lnTo>
                      <a:pt x="671697" y="992335"/>
                    </a:lnTo>
                    <a:lnTo>
                      <a:pt x="670920" y="991570"/>
                    </a:lnTo>
                    <a:lnTo>
                      <a:pt x="669103" y="988422"/>
                    </a:lnTo>
                    <a:lnTo>
                      <a:pt x="668458" y="987596"/>
                    </a:lnTo>
                    <a:lnTo>
                      <a:pt x="665014" y="985968"/>
                    </a:lnTo>
                    <a:lnTo>
                      <a:pt x="664055" y="985044"/>
                    </a:lnTo>
                    <a:lnTo>
                      <a:pt x="665516" y="983962"/>
                    </a:lnTo>
                    <a:lnTo>
                      <a:pt x="664808" y="981375"/>
                    </a:lnTo>
                    <a:lnTo>
                      <a:pt x="665457" y="978983"/>
                    </a:lnTo>
                    <a:lnTo>
                      <a:pt x="666527" y="976545"/>
                    </a:lnTo>
                    <a:lnTo>
                      <a:pt x="667136" y="973922"/>
                    </a:lnTo>
                    <a:lnTo>
                      <a:pt x="666931" y="968145"/>
                    </a:lnTo>
                    <a:lnTo>
                      <a:pt x="666512" y="965518"/>
                    </a:lnTo>
                    <a:lnTo>
                      <a:pt x="665823" y="962868"/>
                    </a:lnTo>
                    <a:lnTo>
                      <a:pt x="662707" y="954338"/>
                    </a:lnTo>
                    <a:lnTo>
                      <a:pt x="661674" y="949147"/>
                    </a:lnTo>
                    <a:lnTo>
                      <a:pt x="660087" y="946968"/>
                    </a:lnTo>
                    <a:lnTo>
                      <a:pt x="656455" y="943317"/>
                    </a:lnTo>
                    <a:lnTo>
                      <a:pt x="652824" y="938807"/>
                    </a:lnTo>
                    <a:lnTo>
                      <a:pt x="651648" y="937944"/>
                    </a:lnTo>
                    <a:lnTo>
                      <a:pt x="649114" y="936625"/>
                    </a:lnTo>
                    <a:lnTo>
                      <a:pt x="648035" y="935753"/>
                    </a:lnTo>
                    <a:lnTo>
                      <a:pt x="647042" y="933582"/>
                    </a:lnTo>
                    <a:lnTo>
                      <a:pt x="648757" y="932994"/>
                    </a:lnTo>
                    <a:lnTo>
                      <a:pt x="651317" y="933003"/>
                    </a:lnTo>
                    <a:lnTo>
                      <a:pt x="652906" y="932645"/>
                    </a:lnTo>
                    <a:lnTo>
                      <a:pt x="652706" y="931091"/>
                    </a:lnTo>
                    <a:lnTo>
                      <a:pt x="651722" y="928396"/>
                    </a:lnTo>
                    <a:lnTo>
                      <a:pt x="650346" y="925843"/>
                    </a:lnTo>
                    <a:lnTo>
                      <a:pt x="648952" y="924694"/>
                    </a:lnTo>
                    <a:lnTo>
                      <a:pt x="646466" y="924361"/>
                    </a:lnTo>
                    <a:lnTo>
                      <a:pt x="639741" y="921948"/>
                    </a:lnTo>
                    <a:lnTo>
                      <a:pt x="636903" y="922211"/>
                    </a:lnTo>
                    <a:lnTo>
                      <a:pt x="635701" y="924064"/>
                    </a:lnTo>
                    <a:lnTo>
                      <a:pt x="636080" y="926186"/>
                    </a:lnTo>
                    <a:lnTo>
                      <a:pt x="637847" y="927211"/>
                    </a:lnTo>
                    <a:lnTo>
                      <a:pt x="640860" y="927013"/>
                    </a:lnTo>
                    <a:lnTo>
                      <a:pt x="642123" y="927363"/>
                    </a:lnTo>
                    <a:lnTo>
                      <a:pt x="642618" y="928532"/>
                    </a:lnTo>
                    <a:lnTo>
                      <a:pt x="642962" y="929993"/>
                    </a:lnTo>
                    <a:lnTo>
                      <a:pt x="643771" y="930757"/>
                    </a:lnTo>
                    <a:lnTo>
                      <a:pt x="644739" y="931417"/>
                    </a:lnTo>
                    <a:lnTo>
                      <a:pt x="645516" y="932558"/>
                    </a:lnTo>
                    <a:lnTo>
                      <a:pt x="644432" y="932756"/>
                    </a:lnTo>
                    <a:lnTo>
                      <a:pt x="643528" y="933259"/>
                    </a:lnTo>
                    <a:lnTo>
                      <a:pt x="642707" y="934099"/>
                    </a:lnTo>
                    <a:lnTo>
                      <a:pt x="641796" y="935242"/>
                    </a:lnTo>
                    <a:lnTo>
                      <a:pt x="639316" y="930833"/>
                    </a:lnTo>
                    <a:lnTo>
                      <a:pt x="637662" y="929452"/>
                    </a:lnTo>
                    <a:lnTo>
                      <a:pt x="632527" y="928223"/>
                    </a:lnTo>
                    <a:lnTo>
                      <a:pt x="625634" y="923562"/>
                    </a:lnTo>
                    <a:lnTo>
                      <a:pt x="622232" y="923099"/>
                    </a:lnTo>
                    <a:lnTo>
                      <a:pt x="619712" y="924071"/>
                    </a:lnTo>
                    <a:lnTo>
                      <a:pt x="617453" y="925434"/>
                    </a:lnTo>
                    <a:lnTo>
                      <a:pt x="614832" y="926101"/>
                    </a:lnTo>
                    <a:lnTo>
                      <a:pt x="614892" y="925347"/>
                    </a:lnTo>
                    <a:lnTo>
                      <a:pt x="613956" y="923902"/>
                    </a:lnTo>
                    <a:lnTo>
                      <a:pt x="612829" y="923012"/>
                    </a:lnTo>
                    <a:lnTo>
                      <a:pt x="612266" y="923877"/>
                    </a:lnTo>
                    <a:lnTo>
                      <a:pt x="612228" y="925774"/>
                    </a:lnTo>
                    <a:lnTo>
                      <a:pt x="612036" y="927407"/>
                    </a:lnTo>
                    <a:lnTo>
                      <a:pt x="611373" y="928670"/>
                    </a:lnTo>
                    <a:lnTo>
                      <a:pt x="609992" y="929559"/>
                    </a:lnTo>
                    <a:lnTo>
                      <a:pt x="604128" y="924059"/>
                    </a:lnTo>
                    <a:lnTo>
                      <a:pt x="603355" y="921987"/>
                    </a:lnTo>
                    <a:lnTo>
                      <a:pt x="603185" y="919282"/>
                    </a:lnTo>
                    <a:lnTo>
                      <a:pt x="602714" y="916888"/>
                    </a:lnTo>
                    <a:lnTo>
                      <a:pt x="600259" y="910568"/>
                    </a:lnTo>
                    <a:lnTo>
                      <a:pt x="599381" y="909157"/>
                    </a:lnTo>
                    <a:lnTo>
                      <a:pt x="598057" y="908413"/>
                    </a:lnTo>
                    <a:lnTo>
                      <a:pt x="595705" y="908185"/>
                    </a:lnTo>
                    <a:lnTo>
                      <a:pt x="592554" y="908570"/>
                    </a:lnTo>
                    <a:lnTo>
                      <a:pt x="591437" y="908174"/>
                    </a:lnTo>
                    <a:lnTo>
                      <a:pt x="590180" y="906540"/>
                    </a:lnTo>
                    <a:lnTo>
                      <a:pt x="591945" y="905369"/>
                    </a:lnTo>
                    <a:lnTo>
                      <a:pt x="595603" y="904515"/>
                    </a:lnTo>
                    <a:lnTo>
                      <a:pt x="596859" y="903068"/>
                    </a:lnTo>
                    <a:lnTo>
                      <a:pt x="597091" y="900669"/>
                    </a:lnTo>
                    <a:lnTo>
                      <a:pt x="596292" y="898168"/>
                    </a:lnTo>
                    <a:lnTo>
                      <a:pt x="594827" y="896133"/>
                    </a:lnTo>
                    <a:lnTo>
                      <a:pt x="593149" y="895051"/>
                    </a:lnTo>
                    <a:lnTo>
                      <a:pt x="591949" y="895106"/>
                    </a:lnTo>
                    <a:lnTo>
                      <a:pt x="591150" y="895729"/>
                    </a:lnTo>
                    <a:lnTo>
                      <a:pt x="590615" y="896448"/>
                    </a:lnTo>
                    <a:lnTo>
                      <a:pt x="590258" y="896792"/>
                    </a:lnTo>
                    <a:lnTo>
                      <a:pt x="589185" y="896480"/>
                    </a:lnTo>
                    <a:lnTo>
                      <a:pt x="587237" y="895009"/>
                    </a:lnTo>
                    <a:lnTo>
                      <a:pt x="583109" y="894698"/>
                    </a:lnTo>
                    <a:lnTo>
                      <a:pt x="581614" y="893829"/>
                    </a:lnTo>
                    <a:lnTo>
                      <a:pt x="580669" y="891443"/>
                    </a:lnTo>
                    <a:lnTo>
                      <a:pt x="581521" y="890872"/>
                    </a:lnTo>
                    <a:lnTo>
                      <a:pt x="582762" y="888878"/>
                    </a:lnTo>
                    <a:lnTo>
                      <a:pt x="583652" y="887867"/>
                    </a:lnTo>
                    <a:lnTo>
                      <a:pt x="586698" y="885759"/>
                    </a:lnTo>
                    <a:lnTo>
                      <a:pt x="587686" y="884854"/>
                    </a:lnTo>
                    <a:lnTo>
                      <a:pt x="588663" y="881810"/>
                    </a:lnTo>
                    <a:lnTo>
                      <a:pt x="587791" y="878104"/>
                    </a:lnTo>
                    <a:lnTo>
                      <a:pt x="586050" y="874548"/>
                    </a:lnTo>
                    <a:lnTo>
                      <a:pt x="581894" y="868555"/>
                    </a:lnTo>
                    <a:lnTo>
                      <a:pt x="581572" y="867620"/>
                    </a:lnTo>
                    <a:lnTo>
                      <a:pt x="582398" y="866095"/>
                    </a:lnTo>
                    <a:lnTo>
                      <a:pt x="583814" y="865926"/>
                    </a:lnTo>
                    <a:lnTo>
                      <a:pt x="587083" y="866703"/>
                    </a:lnTo>
                    <a:lnTo>
                      <a:pt x="595341" y="867140"/>
                    </a:lnTo>
                    <a:lnTo>
                      <a:pt x="597902" y="867736"/>
                    </a:lnTo>
                    <a:lnTo>
                      <a:pt x="596559" y="869728"/>
                    </a:lnTo>
                    <a:lnTo>
                      <a:pt x="596089" y="870742"/>
                    </a:lnTo>
                    <a:lnTo>
                      <a:pt x="595636" y="872122"/>
                    </a:lnTo>
                    <a:lnTo>
                      <a:pt x="595520" y="873317"/>
                    </a:lnTo>
                    <a:lnTo>
                      <a:pt x="595522" y="875078"/>
                    </a:lnTo>
                    <a:lnTo>
                      <a:pt x="595668" y="876704"/>
                    </a:lnTo>
                    <a:lnTo>
                      <a:pt x="595964" y="877398"/>
                    </a:lnTo>
                    <a:lnTo>
                      <a:pt x="597512" y="878091"/>
                    </a:lnTo>
                    <a:lnTo>
                      <a:pt x="598240" y="877803"/>
                    </a:lnTo>
                    <a:lnTo>
                      <a:pt x="598877" y="874684"/>
                    </a:lnTo>
                    <a:lnTo>
                      <a:pt x="599535" y="873242"/>
                    </a:lnTo>
                    <a:lnTo>
                      <a:pt x="600914" y="871209"/>
                    </a:lnTo>
                    <a:lnTo>
                      <a:pt x="603088" y="869496"/>
                    </a:lnTo>
                    <a:lnTo>
                      <a:pt x="603839" y="868590"/>
                    </a:lnTo>
                    <a:lnTo>
                      <a:pt x="604354" y="867410"/>
                    </a:lnTo>
                    <a:lnTo>
                      <a:pt x="605183" y="864754"/>
                    </a:lnTo>
                    <a:lnTo>
                      <a:pt x="606742" y="861705"/>
                    </a:lnTo>
                    <a:lnTo>
                      <a:pt x="606658" y="859366"/>
                    </a:lnTo>
                    <a:lnTo>
                      <a:pt x="604201" y="850036"/>
                    </a:lnTo>
                    <a:lnTo>
                      <a:pt x="602148" y="845668"/>
                    </a:lnTo>
                    <a:lnTo>
                      <a:pt x="599542" y="841705"/>
                    </a:lnTo>
                    <a:lnTo>
                      <a:pt x="595848" y="838091"/>
                    </a:lnTo>
                    <a:lnTo>
                      <a:pt x="590727" y="833041"/>
                    </a:lnTo>
                    <a:lnTo>
                      <a:pt x="588861" y="832336"/>
                    </a:lnTo>
                    <a:lnTo>
                      <a:pt x="587432" y="832389"/>
                    </a:lnTo>
                    <a:lnTo>
                      <a:pt x="586410" y="832676"/>
                    </a:lnTo>
                    <a:lnTo>
                      <a:pt x="585490" y="833350"/>
                    </a:lnTo>
                    <a:lnTo>
                      <a:pt x="584417" y="834486"/>
                    </a:lnTo>
                    <a:lnTo>
                      <a:pt x="583582" y="834733"/>
                    </a:lnTo>
                    <a:lnTo>
                      <a:pt x="581453" y="833576"/>
                    </a:lnTo>
                    <a:lnTo>
                      <a:pt x="580338" y="833244"/>
                    </a:lnTo>
                    <a:lnTo>
                      <a:pt x="578042" y="834173"/>
                    </a:lnTo>
                    <a:lnTo>
                      <a:pt x="576475" y="836250"/>
                    </a:lnTo>
                    <a:lnTo>
                      <a:pt x="575221" y="838329"/>
                    </a:lnTo>
                    <a:lnTo>
                      <a:pt x="573919" y="839265"/>
                    </a:lnTo>
                    <a:lnTo>
                      <a:pt x="571174" y="838809"/>
                    </a:lnTo>
                    <a:lnTo>
                      <a:pt x="569332" y="838221"/>
                    </a:lnTo>
                    <a:lnTo>
                      <a:pt x="567628" y="838558"/>
                    </a:lnTo>
                    <a:lnTo>
                      <a:pt x="565336" y="840978"/>
                    </a:lnTo>
                    <a:lnTo>
                      <a:pt x="564680" y="842212"/>
                    </a:lnTo>
                    <a:lnTo>
                      <a:pt x="564339" y="843217"/>
                    </a:lnTo>
                    <a:lnTo>
                      <a:pt x="563732" y="843968"/>
                    </a:lnTo>
                    <a:lnTo>
                      <a:pt x="562258" y="844475"/>
                    </a:lnTo>
                    <a:lnTo>
                      <a:pt x="560909" y="844646"/>
                    </a:lnTo>
                    <a:lnTo>
                      <a:pt x="559722" y="844431"/>
                    </a:lnTo>
                    <a:lnTo>
                      <a:pt x="558885" y="843693"/>
                    </a:lnTo>
                    <a:lnTo>
                      <a:pt x="558564" y="842224"/>
                    </a:lnTo>
                    <a:lnTo>
                      <a:pt x="558691" y="841689"/>
                    </a:lnTo>
                    <a:lnTo>
                      <a:pt x="559391" y="840120"/>
                    </a:lnTo>
                    <a:lnTo>
                      <a:pt x="559695" y="839629"/>
                    </a:lnTo>
                    <a:lnTo>
                      <a:pt x="559822" y="839147"/>
                    </a:lnTo>
                    <a:lnTo>
                      <a:pt x="559449" y="837730"/>
                    </a:lnTo>
                    <a:lnTo>
                      <a:pt x="559336" y="836964"/>
                    </a:lnTo>
                    <a:lnTo>
                      <a:pt x="559207" y="833126"/>
                    </a:lnTo>
                    <a:lnTo>
                      <a:pt x="559362" y="832162"/>
                    </a:lnTo>
                    <a:lnTo>
                      <a:pt x="560316" y="829713"/>
                    </a:lnTo>
                    <a:lnTo>
                      <a:pt x="561850" y="826847"/>
                    </a:lnTo>
                    <a:lnTo>
                      <a:pt x="563295" y="825429"/>
                    </a:lnTo>
                    <a:lnTo>
                      <a:pt x="563924" y="827340"/>
                    </a:lnTo>
                    <a:lnTo>
                      <a:pt x="564876" y="828436"/>
                    </a:lnTo>
                    <a:lnTo>
                      <a:pt x="566944" y="828132"/>
                    </a:lnTo>
                    <a:lnTo>
                      <a:pt x="568782" y="826642"/>
                    </a:lnTo>
                    <a:lnTo>
                      <a:pt x="569162" y="824202"/>
                    </a:lnTo>
                    <a:lnTo>
                      <a:pt x="568080" y="822424"/>
                    </a:lnTo>
                    <a:lnTo>
                      <a:pt x="564695" y="818190"/>
                    </a:lnTo>
                    <a:lnTo>
                      <a:pt x="563988" y="815859"/>
                    </a:lnTo>
                    <a:lnTo>
                      <a:pt x="563224" y="814408"/>
                    </a:lnTo>
                    <a:lnTo>
                      <a:pt x="558053" y="809192"/>
                    </a:lnTo>
                    <a:lnTo>
                      <a:pt x="556414" y="806165"/>
                    </a:lnTo>
                    <a:lnTo>
                      <a:pt x="555777" y="805575"/>
                    </a:lnTo>
                    <a:lnTo>
                      <a:pt x="554229" y="805799"/>
                    </a:lnTo>
                    <a:lnTo>
                      <a:pt x="553147" y="806748"/>
                    </a:lnTo>
                    <a:lnTo>
                      <a:pt x="552342" y="807804"/>
                    </a:lnTo>
                    <a:lnTo>
                      <a:pt x="551657" y="808283"/>
                    </a:lnTo>
                    <a:lnTo>
                      <a:pt x="550333" y="807984"/>
                    </a:lnTo>
                    <a:lnTo>
                      <a:pt x="549529" y="807121"/>
                    </a:lnTo>
                    <a:lnTo>
                      <a:pt x="549107" y="805882"/>
                    </a:lnTo>
                    <a:lnTo>
                      <a:pt x="548936" y="802358"/>
                    </a:lnTo>
                    <a:lnTo>
                      <a:pt x="548618" y="801822"/>
                    </a:lnTo>
                    <a:lnTo>
                      <a:pt x="547942" y="801725"/>
                    </a:lnTo>
                    <a:lnTo>
                      <a:pt x="545811" y="800678"/>
                    </a:lnTo>
                    <a:lnTo>
                      <a:pt x="543359" y="799915"/>
                    </a:lnTo>
                    <a:lnTo>
                      <a:pt x="542366" y="799376"/>
                    </a:lnTo>
                    <a:lnTo>
                      <a:pt x="541293" y="798523"/>
                    </a:lnTo>
                    <a:lnTo>
                      <a:pt x="541123" y="798302"/>
                    </a:lnTo>
                    <a:lnTo>
                      <a:pt x="541375" y="797842"/>
                    </a:lnTo>
                    <a:lnTo>
                      <a:pt x="541568" y="796333"/>
                    </a:lnTo>
                    <a:lnTo>
                      <a:pt x="541199" y="794968"/>
                    </a:lnTo>
                    <a:lnTo>
                      <a:pt x="540293" y="794524"/>
                    </a:lnTo>
                    <a:lnTo>
                      <a:pt x="539181" y="794301"/>
                    </a:lnTo>
                    <a:lnTo>
                      <a:pt x="538169" y="793637"/>
                    </a:lnTo>
                    <a:lnTo>
                      <a:pt x="537871" y="792409"/>
                    </a:lnTo>
                    <a:lnTo>
                      <a:pt x="538675" y="791478"/>
                    </a:lnTo>
                    <a:lnTo>
                      <a:pt x="539693" y="790643"/>
                    </a:lnTo>
                    <a:lnTo>
                      <a:pt x="540097" y="789700"/>
                    </a:lnTo>
                    <a:lnTo>
                      <a:pt x="538883" y="788071"/>
                    </a:lnTo>
                    <a:lnTo>
                      <a:pt x="536474" y="786983"/>
                    </a:lnTo>
                    <a:lnTo>
                      <a:pt x="533697" y="786356"/>
                    </a:lnTo>
                    <a:lnTo>
                      <a:pt x="531454" y="786151"/>
                    </a:lnTo>
                    <a:lnTo>
                      <a:pt x="529581" y="787153"/>
                    </a:lnTo>
                    <a:lnTo>
                      <a:pt x="529049" y="789552"/>
                    </a:lnTo>
                    <a:lnTo>
                      <a:pt x="528872" y="792457"/>
                    </a:lnTo>
                    <a:lnTo>
                      <a:pt x="528064" y="794930"/>
                    </a:lnTo>
                    <a:lnTo>
                      <a:pt x="526842" y="796038"/>
                    </a:lnTo>
                    <a:lnTo>
                      <a:pt x="525819" y="796057"/>
                    </a:lnTo>
                    <a:lnTo>
                      <a:pt x="521153" y="793499"/>
                    </a:lnTo>
                    <a:lnTo>
                      <a:pt x="519740" y="792489"/>
                    </a:lnTo>
                    <a:lnTo>
                      <a:pt x="519108" y="791796"/>
                    </a:lnTo>
                    <a:lnTo>
                      <a:pt x="518687" y="788639"/>
                    </a:lnTo>
                    <a:lnTo>
                      <a:pt x="517611" y="788260"/>
                    </a:lnTo>
                    <a:lnTo>
                      <a:pt x="514713" y="790521"/>
                    </a:lnTo>
                    <a:lnTo>
                      <a:pt x="513521" y="790666"/>
                    </a:lnTo>
                    <a:lnTo>
                      <a:pt x="512265" y="790602"/>
                    </a:lnTo>
                    <a:lnTo>
                      <a:pt x="511250" y="791030"/>
                    </a:lnTo>
                    <a:lnTo>
                      <a:pt x="510821" y="792697"/>
                    </a:lnTo>
                    <a:lnTo>
                      <a:pt x="511193" y="794050"/>
                    </a:lnTo>
                    <a:lnTo>
                      <a:pt x="512127" y="794565"/>
                    </a:lnTo>
                    <a:lnTo>
                      <a:pt x="514706" y="794904"/>
                    </a:lnTo>
                    <a:lnTo>
                      <a:pt x="517143" y="796135"/>
                    </a:lnTo>
                    <a:lnTo>
                      <a:pt x="519115" y="797931"/>
                    </a:lnTo>
                    <a:lnTo>
                      <a:pt x="519502" y="799567"/>
                    </a:lnTo>
                    <a:lnTo>
                      <a:pt x="517224" y="800277"/>
                    </a:lnTo>
                    <a:lnTo>
                      <a:pt x="516211" y="799939"/>
                    </a:lnTo>
                    <a:lnTo>
                      <a:pt x="514496" y="798584"/>
                    </a:lnTo>
                    <a:lnTo>
                      <a:pt x="513117" y="798425"/>
                    </a:lnTo>
                    <a:lnTo>
                      <a:pt x="512618" y="798886"/>
                    </a:lnTo>
                    <a:lnTo>
                      <a:pt x="512155" y="799777"/>
                    </a:lnTo>
                    <a:lnTo>
                      <a:pt x="511531" y="800656"/>
                    </a:lnTo>
                    <a:lnTo>
                      <a:pt x="510480" y="801064"/>
                    </a:lnTo>
                    <a:lnTo>
                      <a:pt x="504468" y="800367"/>
                    </a:lnTo>
                    <a:lnTo>
                      <a:pt x="501106" y="799526"/>
                    </a:lnTo>
                    <a:lnTo>
                      <a:pt x="498865" y="798414"/>
                    </a:lnTo>
                    <a:lnTo>
                      <a:pt x="496018" y="801518"/>
                    </a:lnTo>
                    <a:lnTo>
                      <a:pt x="495075" y="802021"/>
                    </a:lnTo>
                    <a:lnTo>
                      <a:pt x="494133" y="801622"/>
                    </a:lnTo>
                    <a:lnTo>
                      <a:pt x="492238" y="799735"/>
                    </a:lnTo>
                    <a:lnTo>
                      <a:pt x="489986" y="799023"/>
                    </a:lnTo>
                    <a:lnTo>
                      <a:pt x="487583" y="797881"/>
                    </a:lnTo>
                    <a:lnTo>
                      <a:pt x="486526" y="797620"/>
                    </a:lnTo>
                    <a:lnTo>
                      <a:pt x="485218" y="797882"/>
                    </a:lnTo>
                    <a:lnTo>
                      <a:pt x="483164" y="799069"/>
                    </a:lnTo>
                    <a:lnTo>
                      <a:pt x="482390" y="799301"/>
                    </a:lnTo>
                    <a:lnTo>
                      <a:pt x="481624" y="799175"/>
                    </a:lnTo>
                    <a:lnTo>
                      <a:pt x="481392" y="798798"/>
                    </a:lnTo>
                    <a:lnTo>
                      <a:pt x="481081" y="798023"/>
                    </a:lnTo>
                    <a:lnTo>
                      <a:pt x="480145" y="796660"/>
                    </a:lnTo>
                    <a:lnTo>
                      <a:pt x="471532" y="787781"/>
                    </a:lnTo>
                    <a:lnTo>
                      <a:pt x="469152" y="786359"/>
                    </a:lnTo>
                    <a:lnTo>
                      <a:pt x="466613" y="786134"/>
                    </a:lnTo>
                    <a:lnTo>
                      <a:pt x="465813" y="786702"/>
                    </a:lnTo>
                    <a:lnTo>
                      <a:pt x="465031" y="787595"/>
                    </a:lnTo>
                    <a:lnTo>
                      <a:pt x="464107" y="788216"/>
                    </a:lnTo>
                    <a:lnTo>
                      <a:pt x="462878" y="787904"/>
                    </a:lnTo>
                    <a:lnTo>
                      <a:pt x="462501" y="786835"/>
                    </a:lnTo>
                    <a:lnTo>
                      <a:pt x="462282" y="785011"/>
                    </a:lnTo>
                    <a:lnTo>
                      <a:pt x="461716" y="783293"/>
                    </a:lnTo>
                    <a:lnTo>
                      <a:pt x="460279" y="782541"/>
                    </a:lnTo>
                    <a:lnTo>
                      <a:pt x="458228" y="781823"/>
                    </a:lnTo>
                    <a:lnTo>
                      <a:pt x="451044" y="775868"/>
                    </a:lnTo>
                    <a:lnTo>
                      <a:pt x="448322" y="772700"/>
                    </a:lnTo>
                    <a:lnTo>
                      <a:pt x="443257" y="768293"/>
                    </a:lnTo>
                    <a:lnTo>
                      <a:pt x="440865" y="767599"/>
                    </a:lnTo>
                    <a:lnTo>
                      <a:pt x="438287" y="767432"/>
                    </a:lnTo>
                    <a:lnTo>
                      <a:pt x="433044" y="767791"/>
                    </a:lnTo>
                    <a:lnTo>
                      <a:pt x="428012" y="767459"/>
                    </a:lnTo>
                    <a:lnTo>
                      <a:pt x="420142" y="765623"/>
                    </a:lnTo>
                    <a:lnTo>
                      <a:pt x="417555" y="765565"/>
                    </a:lnTo>
                    <a:lnTo>
                      <a:pt x="412353" y="766519"/>
                    </a:lnTo>
                    <a:lnTo>
                      <a:pt x="409984" y="767289"/>
                    </a:lnTo>
                    <a:lnTo>
                      <a:pt x="407950" y="768309"/>
                    </a:lnTo>
                    <a:lnTo>
                      <a:pt x="406523" y="769597"/>
                    </a:lnTo>
                    <a:lnTo>
                      <a:pt x="405462" y="772058"/>
                    </a:lnTo>
                    <a:lnTo>
                      <a:pt x="406000" y="773775"/>
                    </a:lnTo>
                    <a:lnTo>
                      <a:pt x="407385" y="775391"/>
                    </a:lnTo>
                    <a:lnTo>
                      <a:pt x="408817" y="777511"/>
                    </a:lnTo>
                    <a:lnTo>
                      <a:pt x="407581" y="778033"/>
                    </a:lnTo>
                    <a:lnTo>
                      <a:pt x="406564" y="777840"/>
                    </a:lnTo>
                    <a:lnTo>
                      <a:pt x="404266" y="776660"/>
                    </a:lnTo>
                    <a:lnTo>
                      <a:pt x="401897" y="775932"/>
                    </a:lnTo>
                    <a:lnTo>
                      <a:pt x="399455" y="775813"/>
                    </a:lnTo>
                    <a:lnTo>
                      <a:pt x="396944" y="776124"/>
                    </a:lnTo>
                    <a:lnTo>
                      <a:pt x="391634" y="778493"/>
                    </a:lnTo>
                    <a:lnTo>
                      <a:pt x="386374" y="779163"/>
                    </a:lnTo>
                    <a:lnTo>
                      <a:pt x="381511" y="778554"/>
                    </a:lnTo>
                    <a:lnTo>
                      <a:pt x="377207" y="776640"/>
                    </a:lnTo>
                    <a:lnTo>
                      <a:pt x="373564" y="773296"/>
                    </a:lnTo>
                    <a:lnTo>
                      <a:pt x="367548" y="765717"/>
                    </a:lnTo>
                    <a:lnTo>
                      <a:pt x="364276" y="762581"/>
                    </a:lnTo>
                    <a:lnTo>
                      <a:pt x="347177" y="751955"/>
                    </a:lnTo>
                    <a:lnTo>
                      <a:pt x="331636" y="739736"/>
                    </a:lnTo>
                    <a:lnTo>
                      <a:pt x="304257" y="724340"/>
                    </a:lnTo>
                    <a:lnTo>
                      <a:pt x="283161" y="715034"/>
                    </a:lnTo>
                    <a:lnTo>
                      <a:pt x="264541" y="708466"/>
                    </a:lnTo>
                    <a:lnTo>
                      <a:pt x="259900" y="708179"/>
                    </a:lnTo>
                    <a:lnTo>
                      <a:pt x="255195" y="710475"/>
                    </a:lnTo>
                    <a:lnTo>
                      <a:pt x="244480" y="718706"/>
                    </a:lnTo>
                    <a:lnTo>
                      <a:pt x="227039" y="725158"/>
                    </a:lnTo>
                    <a:lnTo>
                      <a:pt x="222251" y="726073"/>
                    </a:lnTo>
                    <a:lnTo>
                      <a:pt x="211991" y="725958"/>
                    </a:lnTo>
                    <a:lnTo>
                      <a:pt x="195537" y="723742"/>
                    </a:lnTo>
                    <a:lnTo>
                      <a:pt x="169605" y="724331"/>
                    </a:lnTo>
                    <a:lnTo>
                      <a:pt x="164682" y="723024"/>
                    </a:lnTo>
                    <a:lnTo>
                      <a:pt x="152527" y="723253"/>
                    </a:lnTo>
                    <a:lnTo>
                      <a:pt x="150319" y="723687"/>
                    </a:lnTo>
                    <a:lnTo>
                      <a:pt x="144011" y="726105"/>
                    </a:lnTo>
                    <a:lnTo>
                      <a:pt x="129134" y="725850"/>
                    </a:lnTo>
                    <a:lnTo>
                      <a:pt x="108306" y="729810"/>
                    </a:lnTo>
                    <a:lnTo>
                      <a:pt x="84565" y="731382"/>
                    </a:lnTo>
                    <a:lnTo>
                      <a:pt x="77412" y="733995"/>
                    </a:lnTo>
                    <a:lnTo>
                      <a:pt x="75242" y="734388"/>
                    </a:lnTo>
                    <a:lnTo>
                      <a:pt x="65829" y="734684"/>
                    </a:lnTo>
                    <a:lnTo>
                      <a:pt x="59606" y="736353"/>
                    </a:lnTo>
                    <a:lnTo>
                      <a:pt x="57227" y="736651"/>
                    </a:lnTo>
                    <a:lnTo>
                      <a:pt x="50049" y="736623"/>
                    </a:lnTo>
                    <a:lnTo>
                      <a:pt x="47763" y="736961"/>
                    </a:lnTo>
                    <a:lnTo>
                      <a:pt x="41043" y="739905"/>
                    </a:lnTo>
                    <a:lnTo>
                      <a:pt x="39441" y="740138"/>
                    </a:lnTo>
                    <a:lnTo>
                      <a:pt x="36075" y="740063"/>
                    </a:lnTo>
                    <a:lnTo>
                      <a:pt x="25925" y="741934"/>
                    </a:lnTo>
                    <a:lnTo>
                      <a:pt x="24213" y="696509"/>
                    </a:lnTo>
                    <a:lnTo>
                      <a:pt x="22500" y="650651"/>
                    </a:lnTo>
                    <a:lnTo>
                      <a:pt x="20801" y="604786"/>
                    </a:lnTo>
                    <a:lnTo>
                      <a:pt x="19116" y="558909"/>
                    </a:lnTo>
                    <a:lnTo>
                      <a:pt x="17444" y="513034"/>
                    </a:lnTo>
                    <a:lnTo>
                      <a:pt x="15788" y="467160"/>
                    </a:lnTo>
                    <a:lnTo>
                      <a:pt x="14145" y="421282"/>
                    </a:lnTo>
                    <a:lnTo>
                      <a:pt x="12517" y="375394"/>
                    </a:lnTo>
                    <a:lnTo>
                      <a:pt x="10903" y="329502"/>
                    </a:lnTo>
                    <a:lnTo>
                      <a:pt x="9302" y="283601"/>
                    </a:lnTo>
                    <a:lnTo>
                      <a:pt x="7716" y="237703"/>
                    </a:lnTo>
                    <a:lnTo>
                      <a:pt x="6144" y="191811"/>
                    </a:lnTo>
                    <a:lnTo>
                      <a:pt x="4587" y="145916"/>
                    </a:lnTo>
                    <a:lnTo>
                      <a:pt x="3044" y="100015"/>
                    </a:lnTo>
                    <a:lnTo>
                      <a:pt x="1515" y="54105"/>
                    </a:lnTo>
                    <a:lnTo>
                      <a:pt x="0" y="8202"/>
                    </a:lnTo>
                    <a:lnTo>
                      <a:pt x="32588" y="7158"/>
                    </a:lnTo>
                    <a:lnTo>
                      <a:pt x="65169" y="6185"/>
                    </a:lnTo>
                    <a:lnTo>
                      <a:pt x="97760" y="5283"/>
                    </a:lnTo>
                    <a:lnTo>
                      <a:pt x="130355" y="4452"/>
                    </a:lnTo>
                    <a:lnTo>
                      <a:pt x="162948" y="3692"/>
                    </a:lnTo>
                    <a:lnTo>
                      <a:pt x="195544" y="3003"/>
                    </a:lnTo>
                    <a:lnTo>
                      <a:pt x="228148" y="2386"/>
                    </a:lnTo>
                    <a:lnTo>
                      <a:pt x="260756" y="1839"/>
                    </a:lnTo>
                    <a:lnTo>
                      <a:pt x="293359" y="1363"/>
                    </a:lnTo>
                    <a:lnTo>
                      <a:pt x="325964" y="959"/>
                    </a:lnTo>
                    <a:lnTo>
                      <a:pt x="358578" y="625"/>
                    </a:lnTo>
                    <a:lnTo>
                      <a:pt x="391192" y="362"/>
                    </a:lnTo>
                    <a:lnTo>
                      <a:pt x="423801" y="170"/>
                    </a:lnTo>
                    <a:lnTo>
                      <a:pt x="451223" y="64"/>
                    </a:lnTo>
                    <a:lnTo>
                      <a:pt x="456411" y="50"/>
                    </a:lnTo>
                    <a:close/>
                  </a:path>
                </a:pathLst>
              </a:custGeom>
              <a:grpFill/>
              <a:ln w="3175"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n-AU" sz="1600" dirty="0">
                  <a:solidFill>
                    <a:schemeClr val="tx1"/>
                  </a:solidFill>
                  <a:latin typeface="Arial" panose="020B0604020202020204" pitchFamily="34" charset="0"/>
                  <a:cs typeface="Arial" panose="020B0604020202020204" pitchFamily="34" charset="0"/>
                </a:endParaRPr>
              </a:p>
            </p:txBody>
          </p:sp>
          <p:sp>
            <p:nvSpPr>
              <p:cNvPr id="13" name="Freeform 58">
                <a:extLst>
                  <a:ext uri="{FF2B5EF4-FFF2-40B4-BE49-F238E27FC236}">
                    <a16:creationId xmlns:a16="http://schemas.microsoft.com/office/drawing/2014/main" id="{485C1E35-9539-75EA-31F5-36EFA6C28EE3}"/>
                  </a:ext>
                </a:extLst>
              </p:cNvPr>
              <p:cNvSpPr>
                <a:spLocks noChangeAspect="1"/>
              </p:cNvSpPr>
              <p:nvPr>
                <p:custDataLst>
                  <p:tags r:id="rId7"/>
                </p:custDataLst>
              </p:nvPr>
            </p:nvSpPr>
            <p:spPr>
              <a:xfrm>
                <a:off x="5365986" y="4876256"/>
                <a:ext cx="921105" cy="711487"/>
              </a:xfrm>
              <a:custGeom>
                <a:avLst/>
                <a:gdLst/>
                <a:ahLst/>
                <a:cxnLst/>
                <a:rect l="l" t="t" r="r" b="b"/>
                <a:pathLst>
                  <a:path w="921105" h="711487">
                    <a:moveTo>
                      <a:pt x="545536" y="661523"/>
                    </a:moveTo>
                    <a:lnTo>
                      <a:pt x="547402" y="661537"/>
                    </a:lnTo>
                    <a:lnTo>
                      <a:pt x="551711" y="663367"/>
                    </a:lnTo>
                    <a:lnTo>
                      <a:pt x="556440" y="662859"/>
                    </a:lnTo>
                    <a:lnTo>
                      <a:pt x="558628" y="662987"/>
                    </a:lnTo>
                    <a:lnTo>
                      <a:pt x="560914" y="664437"/>
                    </a:lnTo>
                    <a:lnTo>
                      <a:pt x="561736" y="664174"/>
                    </a:lnTo>
                    <a:lnTo>
                      <a:pt x="562552" y="664184"/>
                    </a:lnTo>
                    <a:lnTo>
                      <a:pt x="563413" y="664412"/>
                    </a:lnTo>
                    <a:lnTo>
                      <a:pt x="564321" y="664835"/>
                    </a:lnTo>
                    <a:lnTo>
                      <a:pt x="563837" y="665879"/>
                    </a:lnTo>
                    <a:lnTo>
                      <a:pt x="563206" y="666376"/>
                    </a:lnTo>
                    <a:lnTo>
                      <a:pt x="562385" y="666470"/>
                    </a:lnTo>
                    <a:lnTo>
                      <a:pt x="556278" y="665653"/>
                    </a:lnTo>
                    <a:lnTo>
                      <a:pt x="555537" y="666053"/>
                    </a:lnTo>
                    <a:lnTo>
                      <a:pt x="554245" y="668187"/>
                    </a:lnTo>
                    <a:lnTo>
                      <a:pt x="553367" y="668867"/>
                    </a:lnTo>
                    <a:lnTo>
                      <a:pt x="551412" y="668672"/>
                    </a:lnTo>
                    <a:lnTo>
                      <a:pt x="549270" y="667441"/>
                    </a:lnTo>
                    <a:lnTo>
                      <a:pt x="547325" y="665725"/>
                    </a:lnTo>
                    <a:lnTo>
                      <a:pt x="546043" y="664045"/>
                    </a:lnTo>
                    <a:close/>
                    <a:moveTo>
                      <a:pt x="430952" y="610581"/>
                    </a:moveTo>
                    <a:lnTo>
                      <a:pt x="431657" y="610634"/>
                    </a:lnTo>
                    <a:lnTo>
                      <a:pt x="432755" y="611276"/>
                    </a:lnTo>
                    <a:lnTo>
                      <a:pt x="433385" y="611817"/>
                    </a:lnTo>
                    <a:lnTo>
                      <a:pt x="434130" y="612749"/>
                    </a:lnTo>
                    <a:lnTo>
                      <a:pt x="434611" y="613159"/>
                    </a:lnTo>
                    <a:lnTo>
                      <a:pt x="433512" y="613729"/>
                    </a:lnTo>
                    <a:lnTo>
                      <a:pt x="433081" y="613874"/>
                    </a:lnTo>
                    <a:lnTo>
                      <a:pt x="433723" y="615914"/>
                    </a:lnTo>
                    <a:lnTo>
                      <a:pt x="434188" y="616575"/>
                    </a:lnTo>
                    <a:lnTo>
                      <a:pt x="433710" y="617622"/>
                    </a:lnTo>
                    <a:lnTo>
                      <a:pt x="433889" y="618189"/>
                    </a:lnTo>
                    <a:lnTo>
                      <a:pt x="434577" y="618451"/>
                    </a:lnTo>
                    <a:lnTo>
                      <a:pt x="435654" y="618574"/>
                    </a:lnTo>
                    <a:lnTo>
                      <a:pt x="436463" y="618797"/>
                    </a:lnTo>
                    <a:lnTo>
                      <a:pt x="436515" y="619171"/>
                    </a:lnTo>
                    <a:lnTo>
                      <a:pt x="436332" y="619722"/>
                    </a:lnTo>
                    <a:lnTo>
                      <a:pt x="436492" y="620435"/>
                    </a:lnTo>
                    <a:lnTo>
                      <a:pt x="437195" y="621976"/>
                    </a:lnTo>
                    <a:lnTo>
                      <a:pt x="437623" y="623846"/>
                    </a:lnTo>
                    <a:lnTo>
                      <a:pt x="437446" y="625547"/>
                    </a:lnTo>
                    <a:lnTo>
                      <a:pt x="436417" y="626631"/>
                    </a:lnTo>
                    <a:lnTo>
                      <a:pt x="436464" y="626056"/>
                    </a:lnTo>
                    <a:lnTo>
                      <a:pt x="436339" y="625663"/>
                    </a:lnTo>
                    <a:lnTo>
                      <a:pt x="436153" y="625285"/>
                    </a:lnTo>
                    <a:lnTo>
                      <a:pt x="435950" y="624799"/>
                    </a:lnTo>
                    <a:lnTo>
                      <a:pt x="433611" y="622233"/>
                    </a:lnTo>
                    <a:lnTo>
                      <a:pt x="431138" y="620202"/>
                    </a:lnTo>
                    <a:lnTo>
                      <a:pt x="428313" y="619073"/>
                    </a:lnTo>
                    <a:lnTo>
                      <a:pt x="424769" y="619211"/>
                    </a:lnTo>
                    <a:lnTo>
                      <a:pt x="423793" y="620006"/>
                    </a:lnTo>
                    <a:lnTo>
                      <a:pt x="422994" y="620514"/>
                    </a:lnTo>
                    <a:lnTo>
                      <a:pt x="422215" y="620718"/>
                    </a:lnTo>
                    <a:lnTo>
                      <a:pt x="421471" y="620377"/>
                    </a:lnTo>
                    <a:lnTo>
                      <a:pt x="419974" y="619019"/>
                    </a:lnTo>
                    <a:lnTo>
                      <a:pt x="419348" y="618649"/>
                    </a:lnTo>
                    <a:lnTo>
                      <a:pt x="417743" y="618578"/>
                    </a:lnTo>
                    <a:lnTo>
                      <a:pt x="414679" y="619116"/>
                    </a:lnTo>
                    <a:lnTo>
                      <a:pt x="412993" y="618953"/>
                    </a:lnTo>
                    <a:lnTo>
                      <a:pt x="413933" y="617636"/>
                    </a:lnTo>
                    <a:lnTo>
                      <a:pt x="417725" y="614863"/>
                    </a:lnTo>
                    <a:lnTo>
                      <a:pt x="420168" y="612562"/>
                    </a:lnTo>
                    <a:lnTo>
                      <a:pt x="421495" y="611592"/>
                    </a:lnTo>
                    <a:lnTo>
                      <a:pt x="423069" y="610996"/>
                    </a:lnTo>
                    <a:lnTo>
                      <a:pt x="429392" y="610925"/>
                    </a:lnTo>
                    <a:lnTo>
                      <a:pt x="430304" y="610788"/>
                    </a:lnTo>
                    <a:close/>
                    <a:moveTo>
                      <a:pt x="436194" y="590870"/>
                    </a:moveTo>
                    <a:lnTo>
                      <a:pt x="436761" y="591520"/>
                    </a:lnTo>
                    <a:lnTo>
                      <a:pt x="437201" y="592400"/>
                    </a:lnTo>
                    <a:lnTo>
                      <a:pt x="437728" y="593036"/>
                    </a:lnTo>
                    <a:lnTo>
                      <a:pt x="441511" y="595067"/>
                    </a:lnTo>
                    <a:lnTo>
                      <a:pt x="443085" y="595370"/>
                    </a:lnTo>
                    <a:lnTo>
                      <a:pt x="447784" y="594641"/>
                    </a:lnTo>
                    <a:lnTo>
                      <a:pt x="449456" y="595007"/>
                    </a:lnTo>
                    <a:lnTo>
                      <a:pt x="450627" y="595806"/>
                    </a:lnTo>
                    <a:lnTo>
                      <a:pt x="451403" y="596775"/>
                    </a:lnTo>
                    <a:lnTo>
                      <a:pt x="453961" y="601796"/>
                    </a:lnTo>
                    <a:lnTo>
                      <a:pt x="453334" y="602236"/>
                    </a:lnTo>
                    <a:lnTo>
                      <a:pt x="451243" y="602500"/>
                    </a:lnTo>
                    <a:lnTo>
                      <a:pt x="447025" y="602328"/>
                    </a:lnTo>
                    <a:lnTo>
                      <a:pt x="445657" y="602722"/>
                    </a:lnTo>
                    <a:lnTo>
                      <a:pt x="441311" y="606981"/>
                    </a:lnTo>
                    <a:lnTo>
                      <a:pt x="438757" y="608391"/>
                    </a:lnTo>
                    <a:lnTo>
                      <a:pt x="435990" y="607099"/>
                    </a:lnTo>
                    <a:lnTo>
                      <a:pt x="435206" y="606194"/>
                    </a:lnTo>
                    <a:lnTo>
                      <a:pt x="432167" y="604357"/>
                    </a:lnTo>
                    <a:lnTo>
                      <a:pt x="432234" y="602802"/>
                    </a:lnTo>
                    <a:lnTo>
                      <a:pt x="432140" y="601336"/>
                    </a:lnTo>
                    <a:lnTo>
                      <a:pt x="431483" y="598588"/>
                    </a:lnTo>
                    <a:lnTo>
                      <a:pt x="434824" y="594505"/>
                    </a:lnTo>
                    <a:lnTo>
                      <a:pt x="434438" y="593599"/>
                    </a:lnTo>
                    <a:lnTo>
                      <a:pt x="434279" y="592591"/>
                    </a:lnTo>
                    <a:lnTo>
                      <a:pt x="434504" y="591644"/>
                    </a:lnTo>
                    <a:lnTo>
                      <a:pt x="435264" y="590931"/>
                    </a:lnTo>
                    <a:close/>
                    <a:moveTo>
                      <a:pt x="39131" y="0"/>
                    </a:moveTo>
                    <a:lnTo>
                      <a:pt x="41149" y="2000"/>
                    </a:lnTo>
                    <a:lnTo>
                      <a:pt x="42359" y="4355"/>
                    </a:lnTo>
                    <a:lnTo>
                      <a:pt x="44613" y="8728"/>
                    </a:lnTo>
                    <a:lnTo>
                      <a:pt x="46805" y="10286"/>
                    </a:lnTo>
                    <a:lnTo>
                      <a:pt x="56232" y="11127"/>
                    </a:lnTo>
                    <a:lnTo>
                      <a:pt x="58824" y="11951"/>
                    </a:lnTo>
                    <a:lnTo>
                      <a:pt x="60258" y="13081"/>
                    </a:lnTo>
                    <a:lnTo>
                      <a:pt x="61059" y="14082"/>
                    </a:lnTo>
                    <a:lnTo>
                      <a:pt x="61966" y="14777"/>
                    </a:lnTo>
                    <a:lnTo>
                      <a:pt x="63728" y="14920"/>
                    </a:lnTo>
                    <a:lnTo>
                      <a:pt x="64552" y="14634"/>
                    </a:lnTo>
                    <a:lnTo>
                      <a:pt x="66139" y="13536"/>
                    </a:lnTo>
                    <a:lnTo>
                      <a:pt x="66845" y="13283"/>
                    </a:lnTo>
                    <a:lnTo>
                      <a:pt x="67609" y="13434"/>
                    </a:lnTo>
                    <a:lnTo>
                      <a:pt x="68719" y="14202"/>
                    </a:lnTo>
                    <a:lnTo>
                      <a:pt x="69319" y="14409"/>
                    </a:lnTo>
                    <a:lnTo>
                      <a:pt x="70060" y="15013"/>
                    </a:lnTo>
                    <a:lnTo>
                      <a:pt x="70924" y="16279"/>
                    </a:lnTo>
                    <a:lnTo>
                      <a:pt x="72008" y="17568"/>
                    </a:lnTo>
                    <a:lnTo>
                      <a:pt x="73453" y="18219"/>
                    </a:lnTo>
                    <a:lnTo>
                      <a:pt x="74457" y="18848"/>
                    </a:lnTo>
                    <a:lnTo>
                      <a:pt x="75546" y="21747"/>
                    </a:lnTo>
                    <a:lnTo>
                      <a:pt x="76426" y="22908"/>
                    </a:lnTo>
                    <a:lnTo>
                      <a:pt x="78051" y="22877"/>
                    </a:lnTo>
                    <a:lnTo>
                      <a:pt x="80535" y="22223"/>
                    </a:lnTo>
                    <a:lnTo>
                      <a:pt x="83048" y="21924"/>
                    </a:lnTo>
                    <a:lnTo>
                      <a:pt x="84796" y="22952"/>
                    </a:lnTo>
                    <a:lnTo>
                      <a:pt x="85413" y="23648"/>
                    </a:lnTo>
                    <a:lnTo>
                      <a:pt x="88542" y="26220"/>
                    </a:lnTo>
                    <a:lnTo>
                      <a:pt x="89879" y="26980"/>
                    </a:lnTo>
                    <a:lnTo>
                      <a:pt x="95318" y="27746"/>
                    </a:lnTo>
                    <a:lnTo>
                      <a:pt x="96145" y="28364"/>
                    </a:lnTo>
                    <a:lnTo>
                      <a:pt x="96479" y="31267"/>
                    </a:lnTo>
                    <a:lnTo>
                      <a:pt x="96971" y="32571"/>
                    </a:lnTo>
                    <a:lnTo>
                      <a:pt x="97724" y="33552"/>
                    </a:lnTo>
                    <a:lnTo>
                      <a:pt x="98637" y="33976"/>
                    </a:lnTo>
                    <a:lnTo>
                      <a:pt x="101000" y="33524"/>
                    </a:lnTo>
                    <a:lnTo>
                      <a:pt x="102560" y="32088"/>
                    </a:lnTo>
                    <a:lnTo>
                      <a:pt x="105325" y="28257"/>
                    </a:lnTo>
                    <a:lnTo>
                      <a:pt x="108362" y="25655"/>
                    </a:lnTo>
                    <a:lnTo>
                      <a:pt x="112306" y="23083"/>
                    </a:lnTo>
                    <a:lnTo>
                      <a:pt x="116762" y="21190"/>
                    </a:lnTo>
                    <a:lnTo>
                      <a:pt x="121352" y="20631"/>
                    </a:lnTo>
                    <a:lnTo>
                      <a:pt x="123670" y="21343"/>
                    </a:lnTo>
                    <a:lnTo>
                      <a:pt x="128410" y="24107"/>
                    </a:lnTo>
                    <a:lnTo>
                      <a:pt x="130920" y="24841"/>
                    </a:lnTo>
                    <a:lnTo>
                      <a:pt x="135862" y="25195"/>
                    </a:lnTo>
                    <a:lnTo>
                      <a:pt x="137807" y="24833"/>
                    </a:lnTo>
                    <a:lnTo>
                      <a:pt x="140187" y="23741"/>
                    </a:lnTo>
                    <a:lnTo>
                      <a:pt x="141359" y="24448"/>
                    </a:lnTo>
                    <a:lnTo>
                      <a:pt x="142533" y="24853"/>
                    </a:lnTo>
                    <a:lnTo>
                      <a:pt x="143694" y="25004"/>
                    </a:lnTo>
                    <a:lnTo>
                      <a:pt x="144859" y="24969"/>
                    </a:lnTo>
                    <a:lnTo>
                      <a:pt x="150726" y="23911"/>
                    </a:lnTo>
                    <a:lnTo>
                      <a:pt x="153466" y="24593"/>
                    </a:lnTo>
                    <a:lnTo>
                      <a:pt x="156036" y="27463"/>
                    </a:lnTo>
                    <a:lnTo>
                      <a:pt x="157462" y="31988"/>
                    </a:lnTo>
                    <a:lnTo>
                      <a:pt x="158654" y="31815"/>
                    </a:lnTo>
                    <a:lnTo>
                      <a:pt x="160632" y="30798"/>
                    </a:lnTo>
                    <a:lnTo>
                      <a:pt x="161270" y="30583"/>
                    </a:lnTo>
                    <a:lnTo>
                      <a:pt x="163538" y="30852"/>
                    </a:lnTo>
                    <a:lnTo>
                      <a:pt x="164992" y="31461"/>
                    </a:lnTo>
                    <a:lnTo>
                      <a:pt x="166148" y="32730"/>
                    </a:lnTo>
                    <a:lnTo>
                      <a:pt x="167509" y="34979"/>
                    </a:lnTo>
                    <a:lnTo>
                      <a:pt x="168454" y="35644"/>
                    </a:lnTo>
                    <a:lnTo>
                      <a:pt x="171081" y="35526"/>
                    </a:lnTo>
                    <a:lnTo>
                      <a:pt x="172225" y="35812"/>
                    </a:lnTo>
                    <a:lnTo>
                      <a:pt x="172524" y="36396"/>
                    </a:lnTo>
                    <a:lnTo>
                      <a:pt x="173392" y="39357"/>
                    </a:lnTo>
                    <a:lnTo>
                      <a:pt x="173705" y="42210"/>
                    </a:lnTo>
                    <a:lnTo>
                      <a:pt x="173627" y="45234"/>
                    </a:lnTo>
                    <a:lnTo>
                      <a:pt x="173866" y="46408"/>
                    </a:lnTo>
                    <a:lnTo>
                      <a:pt x="174568" y="47063"/>
                    </a:lnTo>
                    <a:lnTo>
                      <a:pt x="175283" y="47498"/>
                    </a:lnTo>
                    <a:lnTo>
                      <a:pt x="176367" y="49834"/>
                    </a:lnTo>
                    <a:lnTo>
                      <a:pt x="178309" y="52475"/>
                    </a:lnTo>
                    <a:lnTo>
                      <a:pt x="180564" y="54919"/>
                    </a:lnTo>
                    <a:lnTo>
                      <a:pt x="182255" y="56091"/>
                    </a:lnTo>
                    <a:lnTo>
                      <a:pt x="184416" y="55934"/>
                    </a:lnTo>
                    <a:lnTo>
                      <a:pt x="186311" y="55483"/>
                    </a:lnTo>
                    <a:lnTo>
                      <a:pt x="187777" y="55895"/>
                    </a:lnTo>
                    <a:lnTo>
                      <a:pt x="188634" y="58342"/>
                    </a:lnTo>
                    <a:lnTo>
                      <a:pt x="187554" y="60500"/>
                    </a:lnTo>
                    <a:lnTo>
                      <a:pt x="185133" y="64128"/>
                    </a:lnTo>
                    <a:lnTo>
                      <a:pt x="184262" y="66844"/>
                    </a:lnTo>
                    <a:lnTo>
                      <a:pt x="183942" y="69415"/>
                    </a:lnTo>
                    <a:lnTo>
                      <a:pt x="184485" y="80933"/>
                    </a:lnTo>
                    <a:lnTo>
                      <a:pt x="185293" y="82747"/>
                    </a:lnTo>
                    <a:lnTo>
                      <a:pt x="191550" y="89005"/>
                    </a:lnTo>
                    <a:lnTo>
                      <a:pt x="192407" y="90610"/>
                    </a:lnTo>
                    <a:lnTo>
                      <a:pt x="192573" y="91726"/>
                    </a:lnTo>
                    <a:lnTo>
                      <a:pt x="192476" y="92467"/>
                    </a:lnTo>
                    <a:lnTo>
                      <a:pt x="192251" y="93273"/>
                    </a:lnTo>
                    <a:lnTo>
                      <a:pt x="192064" y="94556"/>
                    </a:lnTo>
                    <a:lnTo>
                      <a:pt x="192355" y="95762"/>
                    </a:lnTo>
                    <a:lnTo>
                      <a:pt x="194532" y="98807"/>
                    </a:lnTo>
                    <a:lnTo>
                      <a:pt x="196876" y="105978"/>
                    </a:lnTo>
                    <a:lnTo>
                      <a:pt x="196908" y="107003"/>
                    </a:lnTo>
                    <a:lnTo>
                      <a:pt x="196530" y="109923"/>
                    </a:lnTo>
                    <a:lnTo>
                      <a:pt x="196894" y="110915"/>
                    </a:lnTo>
                    <a:lnTo>
                      <a:pt x="197859" y="111933"/>
                    </a:lnTo>
                    <a:lnTo>
                      <a:pt x="198988" y="112790"/>
                    </a:lnTo>
                    <a:lnTo>
                      <a:pt x="199862" y="113279"/>
                    </a:lnTo>
                    <a:lnTo>
                      <a:pt x="202140" y="113879"/>
                    </a:lnTo>
                    <a:lnTo>
                      <a:pt x="203829" y="114051"/>
                    </a:lnTo>
                    <a:lnTo>
                      <a:pt x="205293" y="114647"/>
                    </a:lnTo>
                    <a:lnTo>
                      <a:pt x="206903" y="116559"/>
                    </a:lnTo>
                    <a:lnTo>
                      <a:pt x="208812" y="115726"/>
                    </a:lnTo>
                    <a:lnTo>
                      <a:pt x="209016" y="114558"/>
                    </a:lnTo>
                    <a:lnTo>
                      <a:pt x="208014" y="112225"/>
                    </a:lnTo>
                    <a:lnTo>
                      <a:pt x="207881" y="109953"/>
                    </a:lnTo>
                    <a:lnTo>
                      <a:pt x="208133" y="109030"/>
                    </a:lnTo>
                    <a:lnTo>
                      <a:pt x="209133" y="108861"/>
                    </a:lnTo>
                    <a:lnTo>
                      <a:pt x="211215" y="108865"/>
                    </a:lnTo>
                    <a:lnTo>
                      <a:pt x="212982" y="109104"/>
                    </a:lnTo>
                    <a:lnTo>
                      <a:pt x="214115" y="109414"/>
                    </a:lnTo>
                    <a:lnTo>
                      <a:pt x="214945" y="108865"/>
                    </a:lnTo>
                    <a:lnTo>
                      <a:pt x="215786" y="106570"/>
                    </a:lnTo>
                    <a:lnTo>
                      <a:pt x="215595" y="106568"/>
                    </a:lnTo>
                    <a:lnTo>
                      <a:pt x="215446" y="105579"/>
                    </a:lnTo>
                    <a:lnTo>
                      <a:pt x="215336" y="103483"/>
                    </a:lnTo>
                    <a:lnTo>
                      <a:pt x="215628" y="102509"/>
                    </a:lnTo>
                    <a:lnTo>
                      <a:pt x="216159" y="101802"/>
                    </a:lnTo>
                    <a:lnTo>
                      <a:pt x="216730" y="101191"/>
                    </a:lnTo>
                    <a:lnTo>
                      <a:pt x="217115" y="100573"/>
                    </a:lnTo>
                    <a:lnTo>
                      <a:pt x="218546" y="94906"/>
                    </a:lnTo>
                    <a:lnTo>
                      <a:pt x="219734" y="92712"/>
                    </a:lnTo>
                    <a:lnTo>
                      <a:pt x="221852" y="91943"/>
                    </a:lnTo>
                    <a:lnTo>
                      <a:pt x="223129" y="91757"/>
                    </a:lnTo>
                    <a:lnTo>
                      <a:pt x="225575" y="90714"/>
                    </a:lnTo>
                    <a:lnTo>
                      <a:pt x="226740" y="90566"/>
                    </a:lnTo>
                    <a:lnTo>
                      <a:pt x="227732" y="91047"/>
                    </a:lnTo>
                    <a:lnTo>
                      <a:pt x="228450" y="91940"/>
                    </a:lnTo>
                    <a:lnTo>
                      <a:pt x="229453" y="93520"/>
                    </a:lnTo>
                    <a:lnTo>
                      <a:pt x="232399" y="95228"/>
                    </a:lnTo>
                    <a:lnTo>
                      <a:pt x="233188" y="96067"/>
                    </a:lnTo>
                    <a:lnTo>
                      <a:pt x="233598" y="97251"/>
                    </a:lnTo>
                    <a:lnTo>
                      <a:pt x="233797" y="100212"/>
                    </a:lnTo>
                    <a:lnTo>
                      <a:pt x="234190" y="101455"/>
                    </a:lnTo>
                    <a:lnTo>
                      <a:pt x="235037" y="103209"/>
                    </a:lnTo>
                    <a:lnTo>
                      <a:pt x="235166" y="103801"/>
                    </a:lnTo>
                    <a:lnTo>
                      <a:pt x="238351" y="102473"/>
                    </a:lnTo>
                    <a:lnTo>
                      <a:pt x="239026" y="101845"/>
                    </a:lnTo>
                    <a:lnTo>
                      <a:pt x="239791" y="101418"/>
                    </a:lnTo>
                    <a:lnTo>
                      <a:pt x="241092" y="101523"/>
                    </a:lnTo>
                    <a:lnTo>
                      <a:pt x="244046" y="104768"/>
                    </a:lnTo>
                    <a:lnTo>
                      <a:pt x="245711" y="106115"/>
                    </a:lnTo>
                    <a:lnTo>
                      <a:pt x="246573" y="105108"/>
                    </a:lnTo>
                    <a:lnTo>
                      <a:pt x="247488" y="103422"/>
                    </a:lnTo>
                    <a:lnTo>
                      <a:pt x="249230" y="104107"/>
                    </a:lnTo>
                    <a:lnTo>
                      <a:pt x="252954" y="106915"/>
                    </a:lnTo>
                    <a:lnTo>
                      <a:pt x="262645" y="108598"/>
                    </a:lnTo>
                    <a:lnTo>
                      <a:pt x="264089" y="109233"/>
                    </a:lnTo>
                    <a:lnTo>
                      <a:pt x="270557" y="113681"/>
                    </a:lnTo>
                    <a:lnTo>
                      <a:pt x="271567" y="115158"/>
                    </a:lnTo>
                    <a:lnTo>
                      <a:pt x="273502" y="115849"/>
                    </a:lnTo>
                    <a:lnTo>
                      <a:pt x="275301" y="116770"/>
                    </a:lnTo>
                    <a:lnTo>
                      <a:pt x="275931" y="118992"/>
                    </a:lnTo>
                    <a:lnTo>
                      <a:pt x="276303" y="121848"/>
                    </a:lnTo>
                    <a:lnTo>
                      <a:pt x="277825" y="121796"/>
                    </a:lnTo>
                    <a:lnTo>
                      <a:pt x="279730" y="120892"/>
                    </a:lnTo>
                    <a:lnTo>
                      <a:pt x="281194" y="121210"/>
                    </a:lnTo>
                    <a:lnTo>
                      <a:pt x="283870" y="123645"/>
                    </a:lnTo>
                    <a:lnTo>
                      <a:pt x="284338" y="124308"/>
                    </a:lnTo>
                    <a:lnTo>
                      <a:pt x="283988" y="125677"/>
                    </a:lnTo>
                    <a:lnTo>
                      <a:pt x="283057" y="128002"/>
                    </a:lnTo>
                    <a:lnTo>
                      <a:pt x="283104" y="129338"/>
                    </a:lnTo>
                    <a:lnTo>
                      <a:pt x="283447" y="131081"/>
                    </a:lnTo>
                    <a:lnTo>
                      <a:pt x="283459" y="132053"/>
                    </a:lnTo>
                    <a:lnTo>
                      <a:pt x="283020" y="133201"/>
                    </a:lnTo>
                    <a:lnTo>
                      <a:pt x="282204" y="133969"/>
                    </a:lnTo>
                    <a:lnTo>
                      <a:pt x="281383" y="134516"/>
                    </a:lnTo>
                    <a:lnTo>
                      <a:pt x="280934" y="134980"/>
                    </a:lnTo>
                    <a:lnTo>
                      <a:pt x="280741" y="136409"/>
                    </a:lnTo>
                    <a:lnTo>
                      <a:pt x="280918" y="137596"/>
                    </a:lnTo>
                    <a:lnTo>
                      <a:pt x="281179" y="138595"/>
                    </a:lnTo>
                    <a:lnTo>
                      <a:pt x="281237" y="139424"/>
                    </a:lnTo>
                    <a:lnTo>
                      <a:pt x="280822" y="140728"/>
                    </a:lnTo>
                    <a:lnTo>
                      <a:pt x="279629" y="143191"/>
                    </a:lnTo>
                    <a:lnTo>
                      <a:pt x="279333" y="144170"/>
                    </a:lnTo>
                    <a:lnTo>
                      <a:pt x="279359" y="146295"/>
                    </a:lnTo>
                    <a:lnTo>
                      <a:pt x="280000" y="149903"/>
                    </a:lnTo>
                    <a:lnTo>
                      <a:pt x="280048" y="157600"/>
                    </a:lnTo>
                    <a:lnTo>
                      <a:pt x="280990" y="163015"/>
                    </a:lnTo>
                    <a:lnTo>
                      <a:pt x="282596" y="168140"/>
                    </a:lnTo>
                    <a:lnTo>
                      <a:pt x="284615" y="172603"/>
                    </a:lnTo>
                    <a:lnTo>
                      <a:pt x="285694" y="173887"/>
                    </a:lnTo>
                    <a:lnTo>
                      <a:pt x="287580" y="175541"/>
                    </a:lnTo>
                    <a:lnTo>
                      <a:pt x="289789" y="177003"/>
                    </a:lnTo>
                    <a:lnTo>
                      <a:pt x="298736" y="179918"/>
                    </a:lnTo>
                    <a:lnTo>
                      <a:pt x="300474" y="181046"/>
                    </a:lnTo>
                    <a:lnTo>
                      <a:pt x="302032" y="183250"/>
                    </a:lnTo>
                    <a:lnTo>
                      <a:pt x="302624" y="185626"/>
                    </a:lnTo>
                    <a:lnTo>
                      <a:pt x="302609" y="188088"/>
                    </a:lnTo>
                    <a:lnTo>
                      <a:pt x="302366" y="190538"/>
                    </a:lnTo>
                    <a:lnTo>
                      <a:pt x="301894" y="191675"/>
                    </a:lnTo>
                    <a:lnTo>
                      <a:pt x="301106" y="192451"/>
                    </a:lnTo>
                    <a:lnTo>
                      <a:pt x="300501" y="193429"/>
                    </a:lnTo>
                    <a:lnTo>
                      <a:pt x="300581" y="195210"/>
                    </a:lnTo>
                    <a:lnTo>
                      <a:pt x="301199" y="196590"/>
                    </a:lnTo>
                    <a:lnTo>
                      <a:pt x="302098" y="197652"/>
                    </a:lnTo>
                    <a:lnTo>
                      <a:pt x="307565" y="201860"/>
                    </a:lnTo>
                    <a:lnTo>
                      <a:pt x="316051" y="204228"/>
                    </a:lnTo>
                    <a:lnTo>
                      <a:pt x="320353" y="206759"/>
                    </a:lnTo>
                    <a:lnTo>
                      <a:pt x="321069" y="207707"/>
                    </a:lnTo>
                    <a:lnTo>
                      <a:pt x="321415" y="208601"/>
                    </a:lnTo>
                    <a:lnTo>
                      <a:pt x="321978" y="209294"/>
                    </a:lnTo>
                    <a:lnTo>
                      <a:pt x="324164" y="210004"/>
                    </a:lnTo>
                    <a:lnTo>
                      <a:pt x="325167" y="210710"/>
                    </a:lnTo>
                    <a:lnTo>
                      <a:pt x="326066" y="211534"/>
                    </a:lnTo>
                    <a:lnTo>
                      <a:pt x="328197" y="214223"/>
                    </a:lnTo>
                    <a:lnTo>
                      <a:pt x="332178" y="217319"/>
                    </a:lnTo>
                    <a:lnTo>
                      <a:pt x="338335" y="220648"/>
                    </a:lnTo>
                    <a:lnTo>
                      <a:pt x="340284" y="222151"/>
                    </a:lnTo>
                    <a:lnTo>
                      <a:pt x="341711" y="226433"/>
                    </a:lnTo>
                    <a:lnTo>
                      <a:pt x="343861" y="227707"/>
                    </a:lnTo>
                    <a:lnTo>
                      <a:pt x="348471" y="228844"/>
                    </a:lnTo>
                    <a:lnTo>
                      <a:pt x="351906" y="231430"/>
                    </a:lnTo>
                    <a:lnTo>
                      <a:pt x="356365" y="240047"/>
                    </a:lnTo>
                    <a:lnTo>
                      <a:pt x="359038" y="244060"/>
                    </a:lnTo>
                    <a:lnTo>
                      <a:pt x="359997" y="244671"/>
                    </a:lnTo>
                    <a:lnTo>
                      <a:pt x="361154" y="245160"/>
                    </a:lnTo>
                    <a:lnTo>
                      <a:pt x="362094" y="245730"/>
                    </a:lnTo>
                    <a:lnTo>
                      <a:pt x="362428" y="246625"/>
                    </a:lnTo>
                    <a:lnTo>
                      <a:pt x="362762" y="247232"/>
                    </a:lnTo>
                    <a:lnTo>
                      <a:pt x="364546" y="249495"/>
                    </a:lnTo>
                    <a:lnTo>
                      <a:pt x="366024" y="250571"/>
                    </a:lnTo>
                    <a:lnTo>
                      <a:pt x="367319" y="252957"/>
                    </a:lnTo>
                    <a:lnTo>
                      <a:pt x="368128" y="253836"/>
                    </a:lnTo>
                    <a:lnTo>
                      <a:pt x="369312" y="254269"/>
                    </a:lnTo>
                    <a:lnTo>
                      <a:pt x="371841" y="254612"/>
                    </a:lnTo>
                    <a:lnTo>
                      <a:pt x="373018" y="255098"/>
                    </a:lnTo>
                    <a:lnTo>
                      <a:pt x="375709" y="258380"/>
                    </a:lnTo>
                    <a:lnTo>
                      <a:pt x="377567" y="263326"/>
                    </a:lnTo>
                    <a:lnTo>
                      <a:pt x="381028" y="276567"/>
                    </a:lnTo>
                    <a:lnTo>
                      <a:pt x="382137" y="279039"/>
                    </a:lnTo>
                    <a:lnTo>
                      <a:pt x="383679" y="281128"/>
                    </a:lnTo>
                    <a:lnTo>
                      <a:pt x="387669" y="283130"/>
                    </a:lnTo>
                    <a:lnTo>
                      <a:pt x="397597" y="297890"/>
                    </a:lnTo>
                    <a:lnTo>
                      <a:pt x="399259" y="299223"/>
                    </a:lnTo>
                    <a:lnTo>
                      <a:pt x="403622" y="300027"/>
                    </a:lnTo>
                    <a:lnTo>
                      <a:pt x="405550" y="300952"/>
                    </a:lnTo>
                    <a:lnTo>
                      <a:pt x="407020" y="302918"/>
                    </a:lnTo>
                    <a:lnTo>
                      <a:pt x="407705" y="304118"/>
                    </a:lnTo>
                    <a:lnTo>
                      <a:pt x="407617" y="304612"/>
                    </a:lnTo>
                    <a:lnTo>
                      <a:pt x="408841" y="304711"/>
                    </a:lnTo>
                    <a:lnTo>
                      <a:pt x="409566" y="304943"/>
                    </a:lnTo>
                    <a:lnTo>
                      <a:pt x="409875" y="305623"/>
                    </a:lnTo>
                    <a:lnTo>
                      <a:pt x="409809" y="307085"/>
                    </a:lnTo>
                    <a:lnTo>
                      <a:pt x="410911" y="308117"/>
                    </a:lnTo>
                    <a:lnTo>
                      <a:pt x="413606" y="308562"/>
                    </a:lnTo>
                    <a:lnTo>
                      <a:pt x="418237" y="308393"/>
                    </a:lnTo>
                    <a:lnTo>
                      <a:pt x="420498" y="306966"/>
                    </a:lnTo>
                    <a:lnTo>
                      <a:pt x="425274" y="302864"/>
                    </a:lnTo>
                    <a:lnTo>
                      <a:pt x="427250" y="302114"/>
                    </a:lnTo>
                    <a:lnTo>
                      <a:pt x="429332" y="302964"/>
                    </a:lnTo>
                    <a:lnTo>
                      <a:pt x="433767" y="305731"/>
                    </a:lnTo>
                    <a:lnTo>
                      <a:pt x="435785" y="305698"/>
                    </a:lnTo>
                    <a:lnTo>
                      <a:pt x="437102" y="303696"/>
                    </a:lnTo>
                    <a:lnTo>
                      <a:pt x="436535" y="300937"/>
                    </a:lnTo>
                    <a:lnTo>
                      <a:pt x="435073" y="298168"/>
                    </a:lnTo>
                    <a:lnTo>
                      <a:pt x="433693" y="296106"/>
                    </a:lnTo>
                    <a:lnTo>
                      <a:pt x="432822" y="293478"/>
                    </a:lnTo>
                    <a:lnTo>
                      <a:pt x="433630" y="291237"/>
                    </a:lnTo>
                    <a:lnTo>
                      <a:pt x="436543" y="287087"/>
                    </a:lnTo>
                    <a:lnTo>
                      <a:pt x="438313" y="279650"/>
                    </a:lnTo>
                    <a:lnTo>
                      <a:pt x="438959" y="278741"/>
                    </a:lnTo>
                    <a:lnTo>
                      <a:pt x="440894" y="277203"/>
                    </a:lnTo>
                    <a:lnTo>
                      <a:pt x="442576" y="276547"/>
                    </a:lnTo>
                    <a:lnTo>
                      <a:pt x="454492" y="275608"/>
                    </a:lnTo>
                    <a:lnTo>
                      <a:pt x="464587" y="276629"/>
                    </a:lnTo>
                    <a:lnTo>
                      <a:pt x="467873" y="277748"/>
                    </a:lnTo>
                    <a:lnTo>
                      <a:pt x="471942" y="279794"/>
                    </a:lnTo>
                    <a:lnTo>
                      <a:pt x="476281" y="281044"/>
                    </a:lnTo>
                    <a:lnTo>
                      <a:pt x="480674" y="281094"/>
                    </a:lnTo>
                    <a:lnTo>
                      <a:pt x="488950" y="277619"/>
                    </a:lnTo>
                    <a:lnTo>
                      <a:pt x="493578" y="276722"/>
                    </a:lnTo>
                    <a:lnTo>
                      <a:pt x="498020" y="277205"/>
                    </a:lnTo>
                    <a:lnTo>
                      <a:pt x="501538" y="279453"/>
                    </a:lnTo>
                    <a:lnTo>
                      <a:pt x="517509" y="296905"/>
                    </a:lnTo>
                    <a:lnTo>
                      <a:pt x="521659" y="299302"/>
                    </a:lnTo>
                    <a:lnTo>
                      <a:pt x="526055" y="300228"/>
                    </a:lnTo>
                    <a:lnTo>
                      <a:pt x="533179" y="298850"/>
                    </a:lnTo>
                    <a:lnTo>
                      <a:pt x="535529" y="298720"/>
                    </a:lnTo>
                    <a:lnTo>
                      <a:pt x="537702" y="299317"/>
                    </a:lnTo>
                    <a:lnTo>
                      <a:pt x="539596" y="300845"/>
                    </a:lnTo>
                    <a:lnTo>
                      <a:pt x="540149" y="302068"/>
                    </a:lnTo>
                    <a:lnTo>
                      <a:pt x="540303" y="303415"/>
                    </a:lnTo>
                    <a:lnTo>
                      <a:pt x="540579" y="304735"/>
                    </a:lnTo>
                    <a:lnTo>
                      <a:pt x="541477" y="305893"/>
                    </a:lnTo>
                    <a:lnTo>
                      <a:pt x="542359" y="306218"/>
                    </a:lnTo>
                    <a:lnTo>
                      <a:pt x="546407" y="306375"/>
                    </a:lnTo>
                    <a:lnTo>
                      <a:pt x="549592" y="307179"/>
                    </a:lnTo>
                    <a:lnTo>
                      <a:pt x="550912" y="308331"/>
                    </a:lnTo>
                    <a:lnTo>
                      <a:pt x="552908" y="309631"/>
                    </a:lnTo>
                    <a:lnTo>
                      <a:pt x="559285" y="310875"/>
                    </a:lnTo>
                    <a:lnTo>
                      <a:pt x="561656" y="311728"/>
                    </a:lnTo>
                    <a:lnTo>
                      <a:pt x="563201" y="312966"/>
                    </a:lnTo>
                    <a:lnTo>
                      <a:pt x="564899" y="313860"/>
                    </a:lnTo>
                    <a:lnTo>
                      <a:pt x="565849" y="311841"/>
                    </a:lnTo>
                    <a:lnTo>
                      <a:pt x="566542" y="311682"/>
                    </a:lnTo>
                    <a:lnTo>
                      <a:pt x="568060" y="311547"/>
                    </a:lnTo>
                    <a:lnTo>
                      <a:pt x="570450" y="311772"/>
                    </a:lnTo>
                    <a:lnTo>
                      <a:pt x="573843" y="313581"/>
                    </a:lnTo>
                    <a:lnTo>
                      <a:pt x="580805" y="315224"/>
                    </a:lnTo>
                    <a:lnTo>
                      <a:pt x="582501" y="314729"/>
                    </a:lnTo>
                    <a:lnTo>
                      <a:pt x="588397" y="307112"/>
                    </a:lnTo>
                    <a:lnTo>
                      <a:pt x="589542" y="306569"/>
                    </a:lnTo>
                    <a:lnTo>
                      <a:pt x="590665" y="306944"/>
                    </a:lnTo>
                    <a:lnTo>
                      <a:pt x="591704" y="307645"/>
                    </a:lnTo>
                    <a:lnTo>
                      <a:pt x="592609" y="308071"/>
                    </a:lnTo>
                    <a:lnTo>
                      <a:pt x="593827" y="307926"/>
                    </a:lnTo>
                    <a:lnTo>
                      <a:pt x="595218" y="306858"/>
                    </a:lnTo>
                    <a:lnTo>
                      <a:pt x="596050" y="306683"/>
                    </a:lnTo>
                    <a:lnTo>
                      <a:pt x="597066" y="307181"/>
                    </a:lnTo>
                    <a:lnTo>
                      <a:pt x="598999" y="309128"/>
                    </a:lnTo>
                    <a:lnTo>
                      <a:pt x="599956" y="309707"/>
                    </a:lnTo>
                    <a:lnTo>
                      <a:pt x="608115" y="310635"/>
                    </a:lnTo>
                    <a:lnTo>
                      <a:pt x="609449" y="311635"/>
                    </a:lnTo>
                    <a:lnTo>
                      <a:pt x="612314" y="316025"/>
                    </a:lnTo>
                    <a:lnTo>
                      <a:pt x="614043" y="317616"/>
                    </a:lnTo>
                    <a:lnTo>
                      <a:pt x="616255" y="318112"/>
                    </a:lnTo>
                    <a:lnTo>
                      <a:pt x="618842" y="318308"/>
                    </a:lnTo>
                    <a:lnTo>
                      <a:pt x="620917" y="318944"/>
                    </a:lnTo>
                    <a:lnTo>
                      <a:pt x="622091" y="321757"/>
                    </a:lnTo>
                    <a:lnTo>
                      <a:pt x="623531" y="322186"/>
                    </a:lnTo>
                    <a:lnTo>
                      <a:pt x="626346" y="322592"/>
                    </a:lnTo>
                    <a:lnTo>
                      <a:pt x="627104" y="323212"/>
                    </a:lnTo>
                    <a:lnTo>
                      <a:pt x="627880" y="324142"/>
                    </a:lnTo>
                    <a:lnTo>
                      <a:pt x="629399" y="326580"/>
                    </a:lnTo>
                    <a:lnTo>
                      <a:pt x="632861" y="325696"/>
                    </a:lnTo>
                    <a:lnTo>
                      <a:pt x="635473" y="327569"/>
                    </a:lnTo>
                    <a:lnTo>
                      <a:pt x="637786" y="329938"/>
                    </a:lnTo>
                    <a:lnTo>
                      <a:pt x="640331" y="330518"/>
                    </a:lnTo>
                    <a:lnTo>
                      <a:pt x="641075" y="329811"/>
                    </a:lnTo>
                    <a:lnTo>
                      <a:pt x="641641" y="328734"/>
                    </a:lnTo>
                    <a:lnTo>
                      <a:pt x="642553" y="327763"/>
                    </a:lnTo>
                    <a:lnTo>
                      <a:pt x="644331" y="327353"/>
                    </a:lnTo>
                    <a:lnTo>
                      <a:pt x="645887" y="327555"/>
                    </a:lnTo>
                    <a:lnTo>
                      <a:pt x="646957" y="328058"/>
                    </a:lnTo>
                    <a:lnTo>
                      <a:pt x="649672" y="330276"/>
                    </a:lnTo>
                    <a:lnTo>
                      <a:pt x="648490" y="334148"/>
                    </a:lnTo>
                    <a:lnTo>
                      <a:pt x="648125" y="338704"/>
                    </a:lnTo>
                    <a:lnTo>
                      <a:pt x="648836" y="341608"/>
                    </a:lnTo>
                    <a:lnTo>
                      <a:pt x="652535" y="347080"/>
                    </a:lnTo>
                    <a:lnTo>
                      <a:pt x="653751" y="348160"/>
                    </a:lnTo>
                    <a:lnTo>
                      <a:pt x="663329" y="346578"/>
                    </a:lnTo>
                    <a:lnTo>
                      <a:pt x="662720" y="345092"/>
                    </a:lnTo>
                    <a:lnTo>
                      <a:pt x="661555" y="344623"/>
                    </a:lnTo>
                    <a:lnTo>
                      <a:pt x="658566" y="344315"/>
                    </a:lnTo>
                    <a:lnTo>
                      <a:pt x="657084" y="343627"/>
                    </a:lnTo>
                    <a:lnTo>
                      <a:pt x="655845" y="342706"/>
                    </a:lnTo>
                    <a:lnTo>
                      <a:pt x="654859" y="341553"/>
                    </a:lnTo>
                    <a:lnTo>
                      <a:pt x="654123" y="340152"/>
                    </a:lnTo>
                    <a:lnTo>
                      <a:pt x="653671" y="338618"/>
                    </a:lnTo>
                    <a:lnTo>
                      <a:pt x="653486" y="337061"/>
                    </a:lnTo>
                    <a:lnTo>
                      <a:pt x="653545" y="333857"/>
                    </a:lnTo>
                    <a:lnTo>
                      <a:pt x="653466" y="333006"/>
                    </a:lnTo>
                    <a:lnTo>
                      <a:pt x="653269" y="332175"/>
                    </a:lnTo>
                    <a:lnTo>
                      <a:pt x="653146" y="331271"/>
                    </a:lnTo>
                    <a:lnTo>
                      <a:pt x="653326" y="330189"/>
                    </a:lnTo>
                    <a:lnTo>
                      <a:pt x="653730" y="329489"/>
                    </a:lnTo>
                    <a:lnTo>
                      <a:pt x="654892" y="328098"/>
                    </a:lnTo>
                    <a:lnTo>
                      <a:pt x="655208" y="327341"/>
                    </a:lnTo>
                    <a:lnTo>
                      <a:pt x="655720" y="326513"/>
                    </a:lnTo>
                    <a:lnTo>
                      <a:pt x="658975" y="323296"/>
                    </a:lnTo>
                    <a:lnTo>
                      <a:pt x="660130" y="322618"/>
                    </a:lnTo>
                    <a:lnTo>
                      <a:pt x="661087" y="322880"/>
                    </a:lnTo>
                    <a:lnTo>
                      <a:pt x="661983" y="323915"/>
                    </a:lnTo>
                    <a:lnTo>
                      <a:pt x="662939" y="325544"/>
                    </a:lnTo>
                    <a:lnTo>
                      <a:pt x="664820" y="326421"/>
                    </a:lnTo>
                    <a:lnTo>
                      <a:pt x="668122" y="326457"/>
                    </a:lnTo>
                    <a:lnTo>
                      <a:pt x="673571" y="325640"/>
                    </a:lnTo>
                    <a:lnTo>
                      <a:pt x="674141" y="325547"/>
                    </a:lnTo>
                    <a:lnTo>
                      <a:pt x="675658" y="325769"/>
                    </a:lnTo>
                    <a:lnTo>
                      <a:pt x="677633" y="326349"/>
                    </a:lnTo>
                    <a:lnTo>
                      <a:pt x="679286" y="327815"/>
                    </a:lnTo>
                    <a:lnTo>
                      <a:pt x="680708" y="329898"/>
                    </a:lnTo>
                    <a:lnTo>
                      <a:pt x="681775" y="328215"/>
                    </a:lnTo>
                    <a:lnTo>
                      <a:pt x="684031" y="321400"/>
                    </a:lnTo>
                    <a:lnTo>
                      <a:pt x="685132" y="319782"/>
                    </a:lnTo>
                    <a:lnTo>
                      <a:pt x="686744" y="318015"/>
                    </a:lnTo>
                    <a:lnTo>
                      <a:pt x="688462" y="316539"/>
                    </a:lnTo>
                    <a:lnTo>
                      <a:pt x="689825" y="315787"/>
                    </a:lnTo>
                    <a:lnTo>
                      <a:pt x="690998" y="315626"/>
                    </a:lnTo>
                    <a:lnTo>
                      <a:pt x="693767" y="316264"/>
                    </a:lnTo>
                    <a:lnTo>
                      <a:pt x="694912" y="316140"/>
                    </a:lnTo>
                    <a:lnTo>
                      <a:pt x="696951" y="315182"/>
                    </a:lnTo>
                    <a:lnTo>
                      <a:pt x="697827" y="314972"/>
                    </a:lnTo>
                    <a:lnTo>
                      <a:pt x="699699" y="315570"/>
                    </a:lnTo>
                    <a:lnTo>
                      <a:pt x="701378" y="316974"/>
                    </a:lnTo>
                    <a:lnTo>
                      <a:pt x="702519" y="318993"/>
                    </a:lnTo>
                    <a:lnTo>
                      <a:pt x="702737" y="321398"/>
                    </a:lnTo>
                    <a:lnTo>
                      <a:pt x="704478" y="322352"/>
                    </a:lnTo>
                    <a:lnTo>
                      <a:pt x="717075" y="319113"/>
                    </a:lnTo>
                    <a:lnTo>
                      <a:pt x="717702" y="318826"/>
                    </a:lnTo>
                    <a:lnTo>
                      <a:pt x="719670" y="317377"/>
                    </a:lnTo>
                    <a:lnTo>
                      <a:pt x="720642" y="316957"/>
                    </a:lnTo>
                    <a:lnTo>
                      <a:pt x="721722" y="317043"/>
                    </a:lnTo>
                    <a:lnTo>
                      <a:pt x="723469" y="317934"/>
                    </a:lnTo>
                    <a:lnTo>
                      <a:pt x="724443" y="318236"/>
                    </a:lnTo>
                    <a:lnTo>
                      <a:pt x="736961" y="326630"/>
                    </a:lnTo>
                    <a:lnTo>
                      <a:pt x="739677" y="327341"/>
                    </a:lnTo>
                    <a:lnTo>
                      <a:pt x="740754" y="327974"/>
                    </a:lnTo>
                    <a:lnTo>
                      <a:pt x="741232" y="329228"/>
                    </a:lnTo>
                    <a:lnTo>
                      <a:pt x="741574" y="330728"/>
                    </a:lnTo>
                    <a:lnTo>
                      <a:pt x="742217" y="332117"/>
                    </a:lnTo>
                    <a:lnTo>
                      <a:pt x="743256" y="333192"/>
                    </a:lnTo>
                    <a:lnTo>
                      <a:pt x="744102" y="333648"/>
                    </a:lnTo>
                    <a:lnTo>
                      <a:pt x="746261" y="334406"/>
                    </a:lnTo>
                    <a:lnTo>
                      <a:pt x="748747" y="336055"/>
                    </a:lnTo>
                    <a:lnTo>
                      <a:pt x="749001" y="337530"/>
                    </a:lnTo>
                    <a:lnTo>
                      <a:pt x="748118" y="339604"/>
                    </a:lnTo>
                    <a:lnTo>
                      <a:pt x="747168" y="343025"/>
                    </a:lnTo>
                    <a:lnTo>
                      <a:pt x="747695" y="345230"/>
                    </a:lnTo>
                    <a:lnTo>
                      <a:pt x="751060" y="348420"/>
                    </a:lnTo>
                    <a:lnTo>
                      <a:pt x="751654" y="351214"/>
                    </a:lnTo>
                    <a:lnTo>
                      <a:pt x="749748" y="356294"/>
                    </a:lnTo>
                    <a:lnTo>
                      <a:pt x="749061" y="359310"/>
                    </a:lnTo>
                    <a:lnTo>
                      <a:pt x="749934" y="360796"/>
                    </a:lnTo>
                    <a:lnTo>
                      <a:pt x="749844" y="362201"/>
                    </a:lnTo>
                    <a:lnTo>
                      <a:pt x="751042" y="369928"/>
                    </a:lnTo>
                    <a:lnTo>
                      <a:pt x="751650" y="372069"/>
                    </a:lnTo>
                    <a:lnTo>
                      <a:pt x="751828" y="373339"/>
                    </a:lnTo>
                    <a:lnTo>
                      <a:pt x="751741" y="374960"/>
                    </a:lnTo>
                    <a:lnTo>
                      <a:pt x="751323" y="375683"/>
                    </a:lnTo>
                    <a:lnTo>
                      <a:pt x="749643" y="377722"/>
                    </a:lnTo>
                    <a:lnTo>
                      <a:pt x="749127" y="379039"/>
                    </a:lnTo>
                    <a:lnTo>
                      <a:pt x="749510" y="381893"/>
                    </a:lnTo>
                    <a:lnTo>
                      <a:pt x="751036" y="384064"/>
                    </a:lnTo>
                    <a:lnTo>
                      <a:pt x="754275" y="387350"/>
                    </a:lnTo>
                    <a:lnTo>
                      <a:pt x="755096" y="389020"/>
                    </a:lnTo>
                    <a:lnTo>
                      <a:pt x="755264" y="390040"/>
                    </a:lnTo>
                    <a:lnTo>
                      <a:pt x="755192" y="392810"/>
                    </a:lnTo>
                    <a:lnTo>
                      <a:pt x="755540" y="393751"/>
                    </a:lnTo>
                    <a:lnTo>
                      <a:pt x="755928" y="394449"/>
                    </a:lnTo>
                    <a:lnTo>
                      <a:pt x="756064" y="395073"/>
                    </a:lnTo>
                    <a:lnTo>
                      <a:pt x="755092" y="400371"/>
                    </a:lnTo>
                    <a:lnTo>
                      <a:pt x="755023" y="401496"/>
                    </a:lnTo>
                    <a:lnTo>
                      <a:pt x="755126" y="402548"/>
                    </a:lnTo>
                    <a:lnTo>
                      <a:pt x="755448" y="403554"/>
                    </a:lnTo>
                    <a:lnTo>
                      <a:pt x="756035" y="404512"/>
                    </a:lnTo>
                    <a:lnTo>
                      <a:pt x="756964" y="405016"/>
                    </a:lnTo>
                    <a:lnTo>
                      <a:pt x="758360" y="405458"/>
                    </a:lnTo>
                    <a:lnTo>
                      <a:pt x="759572" y="406120"/>
                    </a:lnTo>
                    <a:lnTo>
                      <a:pt x="760706" y="410367"/>
                    </a:lnTo>
                    <a:lnTo>
                      <a:pt x="760715" y="411839"/>
                    </a:lnTo>
                    <a:lnTo>
                      <a:pt x="759970" y="414765"/>
                    </a:lnTo>
                    <a:lnTo>
                      <a:pt x="758764" y="417376"/>
                    </a:lnTo>
                    <a:lnTo>
                      <a:pt x="757278" y="419626"/>
                    </a:lnTo>
                    <a:lnTo>
                      <a:pt x="748147" y="430595"/>
                    </a:lnTo>
                    <a:lnTo>
                      <a:pt x="748101" y="431115"/>
                    </a:lnTo>
                    <a:lnTo>
                      <a:pt x="749177" y="431846"/>
                    </a:lnTo>
                    <a:lnTo>
                      <a:pt x="751700" y="432898"/>
                    </a:lnTo>
                    <a:lnTo>
                      <a:pt x="757399" y="434063"/>
                    </a:lnTo>
                    <a:lnTo>
                      <a:pt x="759871" y="435731"/>
                    </a:lnTo>
                    <a:lnTo>
                      <a:pt x="780308" y="449827"/>
                    </a:lnTo>
                    <a:lnTo>
                      <a:pt x="800682" y="463961"/>
                    </a:lnTo>
                    <a:lnTo>
                      <a:pt x="821006" y="478135"/>
                    </a:lnTo>
                    <a:lnTo>
                      <a:pt x="841255" y="492346"/>
                    </a:lnTo>
                    <a:lnTo>
                      <a:pt x="861447" y="506595"/>
                    </a:lnTo>
                    <a:lnTo>
                      <a:pt x="881577" y="520882"/>
                    </a:lnTo>
                    <a:lnTo>
                      <a:pt x="901644" y="535201"/>
                    </a:lnTo>
                    <a:lnTo>
                      <a:pt x="921105" y="549169"/>
                    </a:lnTo>
                    <a:lnTo>
                      <a:pt x="918753" y="551521"/>
                    </a:lnTo>
                    <a:lnTo>
                      <a:pt x="912647" y="552958"/>
                    </a:lnTo>
                    <a:lnTo>
                      <a:pt x="900629" y="552204"/>
                    </a:lnTo>
                    <a:lnTo>
                      <a:pt x="901552" y="551910"/>
                    </a:lnTo>
                    <a:lnTo>
                      <a:pt x="902082" y="551347"/>
                    </a:lnTo>
                    <a:lnTo>
                      <a:pt x="902199" y="550597"/>
                    </a:lnTo>
                    <a:lnTo>
                      <a:pt x="901821" y="549690"/>
                    </a:lnTo>
                    <a:lnTo>
                      <a:pt x="903341" y="547831"/>
                    </a:lnTo>
                    <a:lnTo>
                      <a:pt x="903136" y="546640"/>
                    </a:lnTo>
                    <a:lnTo>
                      <a:pt x="901962" y="546727"/>
                    </a:lnTo>
                    <a:lnTo>
                      <a:pt x="900575" y="548701"/>
                    </a:lnTo>
                    <a:lnTo>
                      <a:pt x="899434" y="547834"/>
                    </a:lnTo>
                    <a:lnTo>
                      <a:pt x="895414" y="546181"/>
                    </a:lnTo>
                    <a:lnTo>
                      <a:pt x="898680" y="553266"/>
                    </a:lnTo>
                    <a:lnTo>
                      <a:pt x="898785" y="555604"/>
                    </a:lnTo>
                    <a:lnTo>
                      <a:pt x="897631" y="557143"/>
                    </a:lnTo>
                    <a:lnTo>
                      <a:pt x="893898" y="559644"/>
                    </a:lnTo>
                    <a:lnTo>
                      <a:pt x="891913" y="563056"/>
                    </a:lnTo>
                    <a:lnTo>
                      <a:pt x="887668" y="568008"/>
                    </a:lnTo>
                    <a:lnTo>
                      <a:pt x="886285" y="569003"/>
                    </a:lnTo>
                    <a:lnTo>
                      <a:pt x="880894" y="569576"/>
                    </a:lnTo>
                    <a:lnTo>
                      <a:pt x="880203" y="570404"/>
                    </a:lnTo>
                    <a:lnTo>
                      <a:pt x="879507" y="571466"/>
                    </a:lnTo>
                    <a:lnTo>
                      <a:pt x="878338" y="572407"/>
                    </a:lnTo>
                    <a:lnTo>
                      <a:pt x="876201" y="572912"/>
                    </a:lnTo>
                    <a:lnTo>
                      <a:pt x="871767" y="572975"/>
                    </a:lnTo>
                    <a:lnTo>
                      <a:pt x="869604" y="573850"/>
                    </a:lnTo>
                    <a:lnTo>
                      <a:pt x="868960" y="574557"/>
                    </a:lnTo>
                    <a:lnTo>
                      <a:pt x="867661" y="576493"/>
                    </a:lnTo>
                    <a:lnTo>
                      <a:pt x="866879" y="577127"/>
                    </a:lnTo>
                    <a:lnTo>
                      <a:pt x="865596" y="577286"/>
                    </a:lnTo>
                    <a:lnTo>
                      <a:pt x="851707" y="575438"/>
                    </a:lnTo>
                    <a:lnTo>
                      <a:pt x="847228" y="576354"/>
                    </a:lnTo>
                    <a:lnTo>
                      <a:pt x="844016" y="579173"/>
                    </a:lnTo>
                    <a:lnTo>
                      <a:pt x="843463" y="578255"/>
                    </a:lnTo>
                    <a:lnTo>
                      <a:pt x="843169" y="577331"/>
                    </a:lnTo>
                    <a:lnTo>
                      <a:pt x="843135" y="576305"/>
                    </a:lnTo>
                    <a:lnTo>
                      <a:pt x="843277" y="575069"/>
                    </a:lnTo>
                    <a:lnTo>
                      <a:pt x="842808" y="574556"/>
                    </a:lnTo>
                    <a:lnTo>
                      <a:pt x="834736" y="573530"/>
                    </a:lnTo>
                    <a:lnTo>
                      <a:pt x="832726" y="572752"/>
                    </a:lnTo>
                    <a:lnTo>
                      <a:pt x="831257" y="571166"/>
                    </a:lnTo>
                    <a:lnTo>
                      <a:pt x="826664" y="572340"/>
                    </a:lnTo>
                    <a:lnTo>
                      <a:pt x="811677" y="570263"/>
                    </a:lnTo>
                    <a:lnTo>
                      <a:pt x="807343" y="570565"/>
                    </a:lnTo>
                    <a:lnTo>
                      <a:pt x="795638" y="569212"/>
                    </a:lnTo>
                    <a:lnTo>
                      <a:pt x="793394" y="569653"/>
                    </a:lnTo>
                    <a:lnTo>
                      <a:pt x="790124" y="571391"/>
                    </a:lnTo>
                    <a:lnTo>
                      <a:pt x="788868" y="571615"/>
                    </a:lnTo>
                    <a:lnTo>
                      <a:pt x="777019" y="568412"/>
                    </a:lnTo>
                    <a:lnTo>
                      <a:pt x="746794" y="566022"/>
                    </a:lnTo>
                    <a:lnTo>
                      <a:pt x="728426" y="568028"/>
                    </a:lnTo>
                    <a:lnTo>
                      <a:pt x="705675" y="573121"/>
                    </a:lnTo>
                    <a:lnTo>
                      <a:pt x="688406" y="579609"/>
                    </a:lnTo>
                    <a:lnTo>
                      <a:pt x="669684" y="589709"/>
                    </a:lnTo>
                    <a:lnTo>
                      <a:pt x="647605" y="605138"/>
                    </a:lnTo>
                    <a:lnTo>
                      <a:pt x="622779" y="625238"/>
                    </a:lnTo>
                    <a:lnTo>
                      <a:pt x="611602" y="633638"/>
                    </a:lnTo>
                    <a:lnTo>
                      <a:pt x="599877" y="645154"/>
                    </a:lnTo>
                    <a:lnTo>
                      <a:pt x="589877" y="652024"/>
                    </a:lnTo>
                    <a:lnTo>
                      <a:pt x="588756" y="652462"/>
                    </a:lnTo>
                    <a:lnTo>
                      <a:pt x="588068" y="653122"/>
                    </a:lnTo>
                    <a:lnTo>
                      <a:pt x="584247" y="657958"/>
                    </a:lnTo>
                    <a:lnTo>
                      <a:pt x="583171" y="657492"/>
                    </a:lnTo>
                    <a:lnTo>
                      <a:pt x="582904" y="656212"/>
                    </a:lnTo>
                    <a:lnTo>
                      <a:pt x="584588" y="654697"/>
                    </a:lnTo>
                    <a:lnTo>
                      <a:pt x="583047" y="653880"/>
                    </a:lnTo>
                    <a:lnTo>
                      <a:pt x="568453" y="655462"/>
                    </a:lnTo>
                    <a:lnTo>
                      <a:pt x="563775" y="654492"/>
                    </a:lnTo>
                    <a:lnTo>
                      <a:pt x="561359" y="654507"/>
                    </a:lnTo>
                    <a:lnTo>
                      <a:pt x="556639" y="657088"/>
                    </a:lnTo>
                    <a:lnTo>
                      <a:pt x="554492" y="657008"/>
                    </a:lnTo>
                    <a:lnTo>
                      <a:pt x="552261" y="656337"/>
                    </a:lnTo>
                    <a:lnTo>
                      <a:pt x="549605" y="655935"/>
                    </a:lnTo>
                    <a:lnTo>
                      <a:pt x="544914" y="656631"/>
                    </a:lnTo>
                    <a:lnTo>
                      <a:pt x="542160" y="657551"/>
                    </a:lnTo>
                    <a:lnTo>
                      <a:pt x="540814" y="658951"/>
                    </a:lnTo>
                    <a:lnTo>
                      <a:pt x="539710" y="659892"/>
                    </a:lnTo>
                    <a:lnTo>
                      <a:pt x="537885" y="657886"/>
                    </a:lnTo>
                    <a:lnTo>
                      <a:pt x="536318" y="655296"/>
                    </a:lnTo>
                    <a:lnTo>
                      <a:pt x="535957" y="654367"/>
                    </a:lnTo>
                    <a:lnTo>
                      <a:pt x="534352" y="653455"/>
                    </a:lnTo>
                    <a:lnTo>
                      <a:pt x="524759" y="653242"/>
                    </a:lnTo>
                    <a:lnTo>
                      <a:pt x="522948" y="653565"/>
                    </a:lnTo>
                    <a:lnTo>
                      <a:pt x="521384" y="654508"/>
                    </a:lnTo>
                    <a:lnTo>
                      <a:pt x="516500" y="659346"/>
                    </a:lnTo>
                    <a:lnTo>
                      <a:pt x="519382" y="663285"/>
                    </a:lnTo>
                    <a:lnTo>
                      <a:pt x="519744" y="664350"/>
                    </a:lnTo>
                    <a:lnTo>
                      <a:pt x="520304" y="666643"/>
                    </a:lnTo>
                    <a:lnTo>
                      <a:pt x="520903" y="667894"/>
                    </a:lnTo>
                    <a:lnTo>
                      <a:pt x="521300" y="668076"/>
                    </a:lnTo>
                    <a:lnTo>
                      <a:pt x="523252" y="668160"/>
                    </a:lnTo>
                    <a:lnTo>
                      <a:pt x="523544" y="668510"/>
                    </a:lnTo>
                    <a:lnTo>
                      <a:pt x="523443" y="669259"/>
                    </a:lnTo>
                    <a:lnTo>
                      <a:pt x="523252" y="670125"/>
                    </a:lnTo>
                    <a:lnTo>
                      <a:pt x="523224" y="670819"/>
                    </a:lnTo>
                    <a:lnTo>
                      <a:pt x="523296" y="672486"/>
                    </a:lnTo>
                    <a:lnTo>
                      <a:pt x="523072" y="674035"/>
                    </a:lnTo>
                    <a:lnTo>
                      <a:pt x="523268" y="675336"/>
                    </a:lnTo>
                    <a:lnTo>
                      <a:pt x="524625" y="676283"/>
                    </a:lnTo>
                    <a:lnTo>
                      <a:pt x="523556" y="678760"/>
                    </a:lnTo>
                    <a:lnTo>
                      <a:pt x="524245" y="680201"/>
                    </a:lnTo>
                    <a:lnTo>
                      <a:pt x="525856" y="680649"/>
                    </a:lnTo>
                    <a:lnTo>
                      <a:pt x="527554" y="680166"/>
                    </a:lnTo>
                    <a:lnTo>
                      <a:pt x="529301" y="678654"/>
                    </a:lnTo>
                    <a:lnTo>
                      <a:pt x="531804" y="675706"/>
                    </a:lnTo>
                    <a:lnTo>
                      <a:pt x="533848" y="674608"/>
                    </a:lnTo>
                    <a:lnTo>
                      <a:pt x="534794" y="674569"/>
                    </a:lnTo>
                    <a:lnTo>
                      <a:pt x="536704" y="674967"/>
                    </a:lnTo>
                    <a:lnTo>
                      <a:pt x="537617" y="674628"/>
                    </a:lnTo>
                    <a:lnTo>
                      <a:pt x="538346" y="673634"/>
                    </a:lnTo>
                    <a:lnTo>
                      <a:pt x="538666" y="672434"/>
                    </a:lnTo>
                    <a:lnTo>
                      <a:pt x="538901" y="671193"/>
                    </a:lnTo>
                    <a:lnTo>
                      <a:pt x="539312" y="669993"/>
                    </a:lnTo>
                    <a:lnTo>
                      <a:pt x="540722" y="668009"/>
                    </a:lnTo>
                    <a:lnTo>
                      <a:pt x="542428" y="666757"/>
                    </a:lnTo>
                    <a:lnTo>
                      <a:pt x="543987" y="667064"/>
                    </a:lnTo>
                    <a:lnTo>
                      <a:pt x="544968" y="669671"/>
                    </a:lnTo>
                    <a:lnTo>
                      <a:pt x="544110" y="671306"/>
                    </a:lnTo>
                    <a:lnTo>
                      <a:pt x="543627" y="673385"/>
                    </a:lnTo>
                    <a:lnTo>
                      <a:pt x="543194" y="677098"/>
                    </a:lnTo>
                    <a:lnTo>
                      <a:pt x="543191" y="678388"/>
                    </a:lnTo>
                    <a:lnTo>
                      <a:pt x="543462" y="679296"/>
                    </a:lnTo>
                    <a:lnTo>
                      <a:pt x="543821" y="680109"/>
                    </a:lnTo>
                    <a:lnTo>
                      <a:pt x="544019" y="681189"/>
                    </a:lnTo>
                    <a:lnTo>
                      <a:pt x="544011" y="682150"/>
                    </a:lnTo>
                    <a:lnTo>
                      <a:pt x="543941" y="682597"/>
                    </a:lnTo>
                    <a:lnTo>
                      <a:pt x="543786" y="683128"/>
                    </a:lnTo>
                    <a:lnTo>
                      <a:pt x="543597" y="684269"/>
                    </a:lnTo>
                    <a:lnTo>
                      <a:pt x="542968" y="684894"/>
                    </a:lnTo>
                    <a:lnTo>
                      <a:pt x="541655" y="685810"/>
                    </a:lnTo>
                    <a:lnTo>
                      <a:pt x="540284" y="687163"/>
                    </a:lnTo>
                    <a:lnTo>
                      <a:pt x="539457" y="689107"/>
                    </a:lnTo>
                    <a:lnTo>
                      <a:pt x="539066" y="690457"/>
                    </a:lnTo>
                    <a:lnTo>
                      <a:pt x="537628" y="694107"/>
                    </a:lnTo>
                    <a:lnTo>
                      <a:pt x="537150" y="695976"/>
                    </a:lnTo>
                    <a:lnTo>
                      <a:pt x="537320" y="696904"/>
                    </a:lnTo>
                    <a:lnTo>
                      <a:pt x="537924" y="697417"/>
                    </a:lnTo>
                    <a:lnTo>
                      <a:pt x="538718" y="697509"/>
                    </a:lnTo>
                    <a:lnTo>
                      <a:pt x="540165" y="696798"/>
                    </a:lnTo>
                    <a:lnTo>
                      <a:pt x="540538" y="697444"/>
                    </a:lnTo>
                    <a:lnTo>
                      <a:pt x="541179" y="702242"/>
                    </a:lnTo>
                    <a:lnTo>
                      <a:pt x="540503" y="703084"/>
                    </a:lnTo>
                    <a:lnTo>
                      <a:pt x="539180" y="703142"/>
                    </a:lnTo>
                    <a:lnTo>
                      <a:pt x="537477" y="703558"/>
                    </a:lnTo>
                    <a:lnTo>
                      <a:pt x="535867" y="704810"/>
                    </a:lnTo>
                    <a:lnTo>
                      <a:pt x="535777" y="705878"/>
                    </a:lnTo>
                    <a:lnTo>
                      <a:pt x="535996" y="707287"/>
                    </a:lnTo>
                    <a:lnTo>
                      <a:pt x="535286" y="709583"/>
                    </a:lnTo>
                    <a:lnTo>
                      <a:pt x="534164" y="710753"/>
                    </a:lnTo>
                    <a:lnTo>
                      <a:pt x="532565" y="711446"/>
                    </a:lnTo>
                    <a:lnTo>
                      <a:pt x="530898" y="711487"/>
                    </a:lnTo>
                    <a:lnTo>
                      <a:pt x="529609" y="710705"/>
                    </a:lnTo>
                    <a:lnTo>
                      <a:pt x="526857" y="708826"/>
                    </a:lnTo>
                    <a:lnTo>
                      <a:pt x="525547" y="707451"/>
                    </a:lnTo>
                    <a:lnTo>
                      <a:pt x="524780" y="705715"/>
                    </a:lnTo>
                    <a:lnTo>
                      <a:pt x="524751" y="703514"/>
                    </a:lnTo>
                    <a:lnTo>
                      <a:pt x="525652" y="702814"/>
                    </a:lnTo>
                    <a:lnTo>
                      <a:pt x="526823" y="702303"/>
                    </a:lnTo>
                    <a:lnTo>
                      <a:pt x="527600" y="700649"/>
                    </a:lnTo>
                    <a:lnTo>
                      <a:pt x="527102" y="699409"/>
                    </a:lnTo>
                    <a:lnTo>
                      <a:pt x="523241" y="696686"/>
                    </a:lnTo>
                    <a:lnTo>
                      <a:pt x="522469" y="695351"/>
                    </a:lnTo>
                    <a:lnTo>
                      <a:pt x="520509" y="690965"/>
                    </a:lnTo>
                    <a:lnTo>
                      <a:pt x="520200" y="683609"/>
                    </a:lnTo>
                    <a:lnTo>
                      <a:pt x="514505" y="673711"/>
                    </a:lnTo>
                    <a:lnTo>
                      <a:pt x="506360" y="666489"/>
                    </a:lnTo>
                    <a:lnTo>
                      <a:pt x="498719" y="667179"/>
                    </a:lnTo>
                    <a:lnTo>
                      <a:pt x="497542" y="669034"/>
                    </a:lnTo>
                    <a:lnTo>
                      <a:pt x="496839" y="671364"/>
                    </a:lnTo>
                    <a:lnTo>
                      <a:pt x="496260" y="675312"/>
                    </a:lnTo>
                    <a:lnTo>
                      <a:pt x="495076" y="675667"/>
                    </a:lnTo>
                    <a:lnTo>
                      <a:pt x="489593" y="676178"/>
                    </a:lnTo>
                    <a:lnTo>
                      <a:pt x="487850" y="675711"/>
                    </a:lnTo>
                    <a:lnTo>
                      <a:pt x="487497" y="674257"/>
                    </a:lnTo>
                    <a:lnTo>
                      <a:pt x="486684" y="665530"/>
                    </a:lnTo>
                    <a:lnTo>
                      <a:pt x="483721" y="656166"/>
                    </a:lnTo>
                    <a:lnTo>
                      <a:pt x="481040" y="650477"/>
                    </a:lnTo>
                    <a:lnTo>
                      <a:pt x="476377" y="644362"/>
                    </a:lnTo>
                    <a:lnTo>
                      <a:pt x="475558" y="642309"/>
                    </a:lnTo>
                    <a:lnTo>
                      <a:pt x="478197" y="643768"/>
                    </a:lnTo>
                    <a:lnTo>
                      <a:pt x="481799" y="647741"/>
                    </a:lnTo>
                    <a:lnTo>
                      <a:pt x="484530" y="648610"/>
                    </a:lnTo>
                    <a:lnTo>
                      <a:pt x="482999" y="644356"/>
                    </a:lnTo>
                    <a:lnTo>
                      <a:pt x="480940" y="641671"/>
                    </a:lnTo>
                    <a:lnTo>
                      <a:pt x="477889" y="640135"/>
                    </a:lnTo>
                    <a:lnTo>
                      <a:pt x="473489" y="639360"/>
                    </a:lnTo>
                    <a:lnTo>
                      <a:pt x="469972" y="639972"/>
                    </a:lnTo>
                    <a:lnTo>
                      <a:pt x="463476" y="643313"/>
                    </a:lnTo>
                    <a:lnTo>
                      <a:pt x="459437" y="643227"/>
                    </a:lnTo>
                    <a:lnTo>
                      <a:pt x="456850" y="640565"/>
                    </a:lnTo>
                    <a:lnTo>
                      <a:pt x="453809" y="631385"/>
                    </a:lnTo>
                    <a:lnTo>
                      <a:pt x="452469" y="629290"/>
                    </a:lnTo>
                    <a:lnTo>
                      <a:pt x="451337" y="628684"/>
                    </a:lnTo>
                    <a:lnTo>
                      <a:pt x="446335" y="625018"/>
                    </a:lnTo>
                    <a:lnTo>
                      <a:pt x="440789" y="623430"/>
                    </a:lnTo>
                    <a:lnTo>
                      <a:pt x="439021" y="622473"/>
                    </a:lnTo>
                    <a:lnTo>
                      <a:pt x="439120" y="621672"/>
                    </a:lnTo>
                    <a:lnTo>
                      <a:pt x="441402" y="621300"/>
                    </a:lnTo>
                    <a:lnTo>
                      <a:pt x="444103" y="620224"/>
                    </a:lnTo>
                    <a:lnTo>
                      <a:pt x="445680" y="618681"/>
                    </a:lnTo>
                    <a:lnTo>
                      <a:pt x="444574" y="616854"/>
                    </a:lnTo>
                    <a:lnTo>
                      <a:pt x="445832" y="615278"/>
                    </a:lnTo>
                    <a:lnTo>
                      <a:pt x="446432" y="613262"/>
                    </a:lnTo>
                    <a:lnTo>
                      <a:pt x="446359" y="611059"/>
                    </a:lnTo>
                    <a:lnTo>
                      <a:pt x="445564" y="608918"/>
                    </a:lnTo>
                    <a:lnTo>
                      <a:pt x="448908" y="607498"/>
                    </a:lnTo>
                    <a:lnTo>
                      <a:pt x="449918" y="607858"/>
                    </a:lnTo>
                    <a:lnTo>
                      <a:pt x="450718" y="608544"/>
                    </a:lnTo>
                    <a:lnTo>
                      <a:pt x="451331" y="609211"/>
                    </a:lnTo>
                    <a:lnTo>
                      <a:pt x="451750" y="609572"/>
                    </a:lnTo>
                    <a:lnTo>
                      <a:pt x="454194" y="609463"/>
                    </a:lnTo>
                    <a:lnTo>
                      <a:pt x="455918" y="608084"/>
                    </a:lnTo>
                    <a:lnTo>
                      <a:pt x="457158" y="606527"/>
                    </a:lnTo>
                    <a:lnTo>
                      <a:pt x="458192" y="605824"/>
                    </a:lnTo>
                    <a:lnTo>
                      <a:pt x="459927" y="605028"/>
                    </a:lnTo>
                    <a:lnTo>
                      <a:pt x="459940" y="602875"/>
                    </a:lnTo>
                    <a:lnTo>
                      <a:pt x="458767" y="600597"/>
                    </a:lnTo>
                    <a:lnTo>
                      <a:pt x="456924" y="599419"/>
                    </a:lnTo>
                    <a:lnTo>
                      <a:pt x="456502" y="598678"/>
                    </a:lnTo>
                    <a:lnTo>
                      <a:pt x="456866" y="597228"/>
                    </a:lnTo>
                    <a:lnTo>
                      <a:pt x="457807" y="595154"/>
                    </a:lnTo>
                    <a:lnTo>
                      <a:pt x="457410" y="593950"/>
                    </a:lnTo>
                    <a:lnTo>
                      <a:pt x="456103" y="591658"/>
                    </a:lnTo>
                    <a:lnTo>
                      <a:pt x="454092" y="586209"/>
                    </a:lnTo>
                    <a:lnTo>
                      <a:pt x="453027" y="584756"/>
                    </a:lnTo>
                    <a:lnTo>
                      <a:pt x="451486" y="583780"/>
                    </a:lnTo>
                    <a:lnTo>
                      <a:pt x="449671" y="583399"/>
                    </a:lnTo>
                    <a:lnTo>
                      <a:pt x="444856" y="583894"/>
                    </a:lnTo>
                    <a:lnTo>
                      <a:pt x="441066" y="583497"/>
                    </a:lnTo>
                    <a:lnTo>
                      <a:pt x="440275" y="583974"/>
                    </a:lnTo>
                    <a:lnTo>
                      <a:pt x="439714" y="584759"/>
                    </a:lnTo>
                    <a:lnTo>
                      <a:pt x="439044" y="584932"/>
                    </a:lnTo>
                    <a:lnTo>
                      <a:pt x="437911" y="583610"/>
                    </a:lnTo>
                    <a:lnTo>
                      <a:pt x="436154" y="582614"/>
                    </a:lnTo>
                    <a:lnTo>
                      <a:pt x="433629" y="582541"/>
                    </a:lnTo>
                    <a:lnTo>
                      <a:pt x="431898" y="583437"/>
                    </a:lnTo>
                    <a:lnTo>
                      <a:pt x="432539" y="585329"/>
                    </a:lnTo>
                    <a:lnTo>
                      <a:pt x="431557" y="586430"/>
                    </a:lnTo>
                    <a:lnTo>
                      <a:pt x="430495" y="587364"/>
                    </a:lnTo>
                    <a:lnTo>
                      <a:pt x="429573" y="588440"/>
                    </a:lnTo>
                    <a:lnTo>
                      <a:pt x="428446" y="591478"/>
                    </a:lnTo>
                    <a:lnTo>
                      <a:pt x="427367" y="591957"/>
                    </a:lnTo>
                    <a:lnTo>
                      <a:pt x="426195" y="592299"/>
                    </a:lnTo>
                    <a:lnTo>
                      <a:pt x="425210" y="593505"/>
                    </a:lnTo>
                    <a:lnTo>
                      <a:pt x="425074" y="594948"/>
                    </a:lnTo>
                    <a:lnTo>
                      <a:pt x="426435" y="596987"/>
                    </a:lnTo>
                    <a:lnTo>
                      <a:pt x="426678" y="598521"/>
                    </a:lnTo>
                    <a:lnTo>
                      <a:pt x="426400" y="601605"/>
                    </a:lnTo>
                    <a:lnTo>
                      <a:pt x="426496" y="605149"/>
                    </a:lnTo>
                    <a:lnTo>
                      <a:pt x="417389" y="602593"/>
                    </a:lnTo>
                    <a:lnTo>
                      <a:pt x="414925" y="603067"/>
                    </a:lnTo>
                    <a:lnTo>
                      <a:pt x="414061" y="604117"/>
                    </a:lnTo>
                    <a:lnTo>
                      <a:pt x="413384" y="605514"/>
                    </a:lnTo>
                    <a:lnTo>
                      <a:pt x="412383" y="606677"/>
                    </a:lnTo>
                    <a:lnTo>
                      <a:pt x="409070" y="607465"/>
                    </a:lnTo>
                    <a:lnTo>
                      <a:pt x="407869" y="608766"/>
                    </a:lnTo>
                    <a:lnTo>
                      <a:pt x="406138" y="611975"/>
                    </a:lnTo>
                    <a:lnTo>
                      <a:pt x="406778" y="612926"/>
                    </a:lnTo>
                    <a:lnTo>
                      <a:pt x="404689" y="613356"/>
                    </a:lnTo>
                    <a:lnTo>
                      <a:pt x="397642" y="613271"/>
                    </a:lnTo>
                    <a:lnTo>
                      <a:pt x="396385" y="614641"/>
                    </a:lnTo>
                    <a:lnTo>
                      <a:pt x="394131" y="613464"/>
                    </a:lnTo>
                    <a:lnTo>
                      <a:pt x="390965" y="610434"/>
                    </a:lnTo>
                    <a:lnTo>
                      <a:pt x="377103" y="592106"/>
                    </a:lnTo>
                    <a:lnTo>
                      <a:pt x="375446" y="590739"/>
                    </a:lnTo>
                    <a:lnTo>
                      <a:pt x="373495" y="590040"/>
                    </a:lnTo>
                    <a:lnTo>
                      <a:pt x="372109" y="589260"/>
                    </a:lnTo>
                    <a:lnTo>
                      <a:pt x="371878" y="587962"/>
                    </a:lnTo>
                    <a:lnTo>
                      <a:pt x="372341" y="587132"/>
                    </a:lnTo>
                    <a:lnTo>
                      <a:pt x="373102" y="587714"/>
                    </a:lnTo>
                    <a:lnTo>
                      <a:pt x="373885" y="588550"/>
                    </a:lnTo>
                    <a:lnTo>
                      <a:pt x="377379" y="589540"/>
                    </a:lnTo>
                    <a:lnTo>
                      <a:pt x="379159" y="591129"/>
                    </a:lnTo>
                    <a:lnTo>
                      <a:pt x="382266" y="595392"/>
                    </a:lnTo>
                    <a:lnTo>
                      <a:pt x="384236" y="596411"/>
                    </a:lnTo>
                    <a:lnTo>
                      <a:pt x="388843" y="596799"/>
                    </a:lnTo>
                    <a:lnTo>
                      <a:pt x="393322" y="596512"/>
                    </a:lnTo>
                    <a:lnTo>
                      <a:pt x="399712" y="593931"/>
                    </a:lnTo>
                    <a:lnTo>
                      <a:pt x="402837" y="593405"/>
                    </a:lnTo>
                    <a:lnTo>
                      <a:pt x="403988" y="592531"/>
                    </a:lnTo>
                    <a:lnTo>
                      <a:pt x="404632" y="591320"/>
                    </a:lnTo>
                    <a:lnTo>
                      <a:pt x="404263" y="589953"/>
                    </a:lnTo>
                    <a:lnTo>
                      <a:pt x="404258" y="588825"/>
                    </a:lnTo>
                    <a:lnTo>
                      <a:pt x="405436" y="587795"/>
                    </a:lnTo>
                    <a:lnTo>
                      <a:pt x="407846" y="586332"/>
                    </a:lnTo>
                    <a:lnTo>
                      <a:pt x="408308" y="585461"/>
                    </a:lnTo>
                    <a:lnTo>
                      <a:pt x="409134" y="583288"/>
                    </a:lnTo>
                    <a:lnTo>
                      <a:pt x="409741" y="582106"/>
                    </a:lnTo>
                    <a:lnTo>
                      <a:pt x="410602" y="581033"/>
                    </a:lnTo>
                    <a:lnTo>
                      <a:pt x="412602" y="579128"/>
                    </a:lnTo>
                    <a:lnTo>
                      <a:pt x="413944" y="577018"/>
                    </a:lnTo>
                    <a:lnTo>
                      <a:pt x="419400" y="571501"/>
                    </a:lnTo>
                    <a:lnTo>
                      <a:pt x="420909" y="567351"/>
                    </a:lnTo>
                    <a:lnTo>
                      <a:pt x="421128" y="562447"/>
                    </a:lnTo>
                    <a:lnTo>
                      <a:pt x="420145" y="557619"/>
                    </a:lnTo>
                    <a:lnTo>
                      <a:pt x="418028" y="553752"/>
                    </a:lnTo>
                    <a:lnTo>
                      <a:pt x="417139" y="552965"/>
                    </a:lnTo>
                    <a:lnTo>
                      <a:pt x="414174" y="551502"/>
                    </a:lnTo>
                    <a:lnTo>
                      <a:pt x="413093" y="550506"/>
                    </a:lnTo>
                    <a:lnTo>
                      <a:pt x="412593" y="549664"/>
                    </a:lnTo>
                    <a:lnTo>
                      <a:pt x="410651" y="544772"/>
                    </a:lnTo>
                    <a:lnTo>
                      <a:pt x="410247" y="539551"/>
                    </a:lnTo>
                    <a:lnTo>
                      <a:pt x="409575" y="536793"/>
                    </a:lnTo>
                    <a:lnTo>
                      <a:pt x="407860" y="534362"/>
                    </a:lnTo>
                    <a:lnTo>
                      <a:pt x="405202" y="532280"/>
                    </a:lnTo>
                    <a:lnTo>
                      <a:pt x="402806" y="532281"/>
                    </a:lnTo>
                    <a:lnTo>
                      <a:pt x="401906" y="536019"/>
                    </a:lnTo>
                    <a:lnTo>
                      <a:pt x="395417" y="534567"/>
                    </a:lnTo>
                    <a:lnTo>
                      <a:pt x="393654" y="535087"/>
                    </a:lnTo>
                    <a:lnTo>
                      <a:pt x="392628" y="536651"/>
                    </a:lnTo>
                    <a:lnTo>
                      <a:pt x="391861" y="538642"/>
                    </a:lnTo>
                    <a:lnTo>
                      <a:pt x="390891" y="540296"/>
                    </a:lnTo>
                    <a:lnTo>
                      <a:pt x="389775" y="541070"/>
                    </a:lnTo>
                    <a:lnTo>
                      <a:pt x="388044" y="541752"/>
                    </a:lnTo>
                    <a:lnTo>
                      <a:pt x="386202" y="542233"/>
                    </a:lnTo>
                    <a:lnTo>
                      <a:pt x="384674" y="542335"/>
                    </a:lnTo>
                    <a:lnTo>
                      <a:pt x="383315" y="543054"/>
                    </a:lnTo>
                    <a:lnTo>
                      <a:pt x="379042" y="546459"/>
                    </a:lnTo>
                    <a:lnTo>
                      <a:pt x="378111" y="547442"/>
                    </a:lnTo>
                    <a:lnTo>
                      <a:pt x="376343" y="548744"/>
                    </a:lnTo>
                    <a:lnTo>
                      <a:pt x="364395" y="551515"/>
                    </a:lnTo>
                    <a:lnTo>
                      <a:pt x="362707" y="552731"/>
                    </a:lnTo>
                    <a:lnTo>
                      <a:pt x="361293" y="554311"/>
                    </a:lnTo>
                    <a:lnTo>
                      <a:pt x="360300" y="555859"/>
                    </a:lnTo>
                    <a:lnTo>
                      <a:pt x="360243" y="556791"/>
                    </a:lnTo>
                    <a:lnTo>
                      <a:pt x="360556" y="557696"/>
                    </a:lnTo>
                    <a:lnTo>
                      <a:pt x="360482" y="558553"/>
                    </a:lnTo>
                    <a:lnTo>
                      <a:pt x="359273" y="559301"/>
                    </a:lnTo>
                    <a:lnTo>
                      <a:pt x="358328" y="559272"/>
                    </a:lnTo>
                    <a:lnTo>
                      <a:pt x="357391" y="558738"/>
                    </a:lnTo>
                    <a:lnTo>
                      <a:pt x="356557" y="557951"/>
                    </a:lnTo>
                    <a:lnTo>
                      <a:pt x="355976" y="557135"/>
                    </a:lnTo>
                    <a:lnTo>
                      <a:pt x="352979" y="558015"/>
                    </a:lnTo>
                    <a:lnTo>
                      <a:pt x="347000" y="557470"/>
                    </a:lnTo>
                    <a:lnTo>
                      <a:pt x="344607" y="558768"/>
                    </a:lnTo>
                    <a:lnTo>
                      <a:pt x="343137" y="562273"/>
                    </a:lnTo>
                    <a:lnTo>
                      <a:pt x="344924" y="563898"/>
                    </a:lnTo>
                    <a:lnTo>
                      <a:pt x="350157" y="564603"/>
                    </a:lnTo>
                    <a:lnTo>
                      <a:pt x="358954" y="567869"/>
                    </a:lnTo>
                    <a:lnTo>
                      <a:pt x="362514" y="567574"/>
                    </a:lnTo>
                    <a:lnTo>
                      <a:pt x="365076" y="566559"/>
                    </a:lnTo>
                    <a:lnTo>
                      <a:pt x="372878" y="562329"/>
                    </a:lnTo>
                    <a:lnTo>
                      <a:pt x="377731" y="565581"/>
                    </a:lnTo>
                    <a:lnTo>
                      <a:pt x="379507" y="568182"/>
                    </a:lnTo>
                    <a:lnTo>
                      <a:pt x="378438" y="571355"/>
                    </a:lnTo>
                    <a:lnTo>
                      <a:pt x="378104" y="572080"/>
                    </a:lnTo>
                    <a:lnTo>
                      <a:pt x="377982" y="573829"/>
                    </a:lnTo>
                    <a:lnTo>
                      <a:pt x="377751" y="574460"/>
                    </a:lnTo>
                    <a:lnTo>
                      <a:pt x="377079" y="574878"/>
                    </a:lnTo>
                    <a:lnTo>
                      <a:pt x="375697" y="574752"/>
                    </a:lnTo>
                    <a:lnTo>
                      <a:pt x="374896" y="575063"/>
                    </a:lnTo>
                    <a:lnTo>
                      <a:pt x="372890" y="577015"/>
                    </a:lnTo>
                    <a:lnTo>
                      <a:pt x="371781" y="578413"/>
                    </a:lnTo>
                    <a:lnTo>
                      <a:pt x="370836" y="579890"/>
                    </a:lnTo>
                    <a:lnTo>
                      <a:pt x="370404" y="582957"/>
                    </a:lnTo>
                    <a:lnTo>
                      <a:pt x="366142" y="583412"/>
                    </a:lnTo>
                    <a:lnTo>
                      <a:pt x="357957" y="582316"/>
                    </a:lnTo>
                    <a:lnTo>
                      <a:pt x="356747" y="582809"/>
                    </a:lnTo>
                    <a:lnTo>
                      <a:pt x="355870" y="583293"/>
                    </a:lnTo>
                    <a:lnTo>
                      <a:pt x="354950" y="583624"/>
                    </a:lnTo>
                    <a:lnTo>
                      <a:pt x="353644" y="583592"/>
                    </a:lnTo>
                    <a:lnTo>
                      <a:pt x="352644" y="583190"/>
                    </a:lnTo>
                    <a:lnTo>
                      <a:pt x="350457" y="581840"/>
                    </a:lnTo>
                    <a:lnTo>
                      <a:pt x="349353" y="581480"/>
                    </a:lnTo>
                    <a:lnTo>
                      <a:pt x="347042" y="581656"/>
                    </a:lnTo>
                    <a:lnTo>
                      <a:pt x="344858" y="582457"/>
                    </a:lnTo>
                    <a:lnTo>
                      <a:pt x="334759" y="588672"/>
                    </a:lnTo>
                    <a:lnTo>
                      <a:pt x="329133" y="593192"/>
                    </a:lnTo>
                    <a:lnTo>
                      <a:pt x="327990" y="593841"/>
                    </a:lnTo>
                    <a:lnTo>
                      <a:pt x="325832" y="593867"/>
                    </a:lnTo>
                    <a:lnTo>
                      <a:pt x="324476" y="594128"/>
                    </a:lnTo>
                    <a:lnTo>
                      <a:pt x="323661" y="594746"/>
                    </a:lnTo>
                    <a:lnTo>
                      <a:pt x="322070" y="596744"/>
                    </a:lnTo>
                    <a:lnTo>
                      <a:pt x="321320" y="597442"/>
                    </a:lnTo>
                    <a:lnTo>
                      <a:pt x="315984" y="598623"/>
                    </a:lnTo>
                    <a:lnTo>
                      <a:pt x="315430" y="598992"/>
                    </a:lnTo>
                    <a:lnTo>
                      <a:pt x="314204" y="600772"/>
                    </a:lnTo>
                    <a:lnTo>
                      <a:pt x="313650" y="601141"/>
                    </a:lnTo>
                    <a:lnTo>
                      <a:pt x="309045" y="601583"/>
                    </a:lnTo>
                    <a:lnTo>
                      <a:pt x="306987" y="602749"/>
                    </a:lnTo>
                    <a:lnTo>
                      <a:pt x="300943" y="608376"/>
                    </a:lnTo>
                    <a:lnTo>
                      <a:pt x="300614" y="609187"/>
                    </a:lnTo>
                    <a:lnTo>
                      <a:pt x="300756" y="610148"/>
                    </a:lnTo>
                    <a:lnTo>
                      <a:pt x="300719" y="611302"/>
                    </a:lnTo>
                    <a:lnTo>
                      <a:pt x="299772" y="612688"/>
                    </a:lnTo>
                    <a:lnTo>
                      <a:pt x="298369" y="613568"/>
                    </a:lnTo>
                    <a:lnTo>
                      <a:pt x="295724" y="613934"/>
                    </a:lnTo>
                    <a:lnTo>
                      <a:pt x="294379" y="614430"/>
                    </a:lnTo>
                    <a:lnTo>
                      <a:pt x="292886" y="616281"/>
                    </a:lnTo>
                    <a:lnTo>
                      <a:pt x="289971" y="621612"/>
                    </a:lnTo>
                    <a:lnTo>
                      <a:pt x="288248" y="622631"/>
                    </a:lnTo>
                    <a:lnTo>
                      <a:pt x="287210" y="623051"/>
                    </a:lnTo>
                    <a:lnTo>
                      <a:pt x="286075" y="624147"/>
                    </a:lnTo>
                    <a:lnTo>
                      <a:pt x="284351" y="626229"/>
                    </a:lnTo>
                    <a:lnTo>
                      <a:pt x="283214" y="627115"/>
                    </a:lnTo>
                    <a:lnTo>
                      <a:pt x="272833" y="629807"/>
                    </a:lnTo>
                    <a:lnTo>
                      <a:pt x="270756" y="629934"/>
                    </a:lnTo>
                    <a:lnTo>
                      <a:pt x="268609" y="630560"/>
                    </a:lnTo>
                    <a:lnTo>
                      <a:pt x="267176" y="632366"/>
                    </a:lnTo>
                    <a:lnTo>
                      <a:pt x="266045" y="634599"/>
                    </a:lnTo>
                    <a:lnTo>
                      <a:pt x="264522" y="636944"/>
                    </a:lnTo>
                    <a:lnTo>
                      <a:pt x="264465" y="637328"/>
                    </a:lnTo>
                    <a:lnTo>
                      <a:pt x="264391" y="637700"/>
                    </a:lnTo>
                    <a:lnTo>
                      <a:pt x="263955" y="638155"/>
                    </a:lnTo>
                    <a:lnTo>
                      <a:pt x="263494" y="638219"/>
                    </a:lnTo>
                    <a:lnTo>
                      <a:pt x="262375" y="637897"/>
                    </a:lnTo>
                    <a:lnTo>
                      <a:pt x="261897" y="637970"/>
                    </a:lnTo>
                    <a:lnTo>
                      <a:pt x="258119" y="639755"/>
                    </a:lnTo>
                    <a:lnTo>
                      <a:pt x="257059" y="640649"/>
                    </a:lnTo>
                    <a:lnTo>
                      <a:pt x="253850" y="644074"/>
                    </a:lnTo>
                    <a:lnTo>
                      <a:pt x="252011" y="645329"/>
                    </a:lnTo>
                    <a:lnTo>
                      <a:pt x="250000" y="645717"/>
                    </a:lnTo>
                    <a:lnTo>
                      <a:pt x="248143" y="644500"/>
                    </a:lnTo>
                    <a:lnTo>
                      <a:pt x="245098" y="640801"/>
                    </a:lnTo>
                    <a:lnTo>
                      <a:pt x="244024" y="639970"/>
                    </a:lnTo>
                    <a:lnTo>
                      <a:pt x="243569" y="639498"/>
                    </a:lnTo>
                    <a:lnTo>
                      <a:pt x="242697" y="637539"/>
                    </a:lnTo>
                    <a:lnTo>
                      <a:pt x="242226" y="637076"/>
                    </a:lnTo>
                    <a:lnTo>
                      <a:pt x="238609" y="635075"/>
                    </a:lnTo>
                    <a:lnTo>
                      <a:pt x="235126" y="632255"/>
                    </a:lnTo>
                    <a:lnTo>
                      <a:pt x="233329" y="631309"/>
                    </a:lnTo>
                    <a:lnTo>
                      <a:pt x="231054" y="630816"/>
                    </a:lnTo>
                    <a:lnTo>
                      <a:pt x="221626" y="630880"/>
                    </a:lnTo>
                    <a:lnTo>
                      <a:pt x="219889" y="629888"/>
                    </a:lnTo>
                    <a:lnTo>
                      <a:pt x="217996" y="627990"/>
                    </a:lnTo>
                    <a:lnTo>
                      <a:pt x="216510" y="625749"/>
                    </a:lnTo>
                    <a:lnTo>
                      <a:pt x="216007" y="623719"/>
                    </a:lnTo>
                    <a:lnTo>
                      <a:pt x="210534" y="617478"/>
                    </a:lnTo>
                    <a:lnTo>
                      <a:pt x="207015" y="614383"/>
                    </a:lnTo>
                    <a:lnTo>
                      <a:pt x="205033" y="613068"/>
                    </a:lnTo>
                    <a:lnTo>
                      <a:pt x="193913" y="609913"/>
                    </a:lnTo>
                    <a:lnTo>
                      <a:pt x="189384" y="607264"/>
                    </a:lnTo>
                    <a:lnTo>
                      <a:pt x="186532" y="606438"/>
                    </a:lnTo>
                    <a:lnTo>
                      <a:pt x="184903" y="605104"/>
                    </a:lnTo>
                    <a:lnTo>
                      <a:pt x="184324" y="604772"/>
                    </a:lnTo>
                    <a:lnTo>
                      <a:pt x="180603" y="603592"/>
                    </a:lnTo>
                    <a:lnTo>
                      <a:pt x="176258" y="597896"/>
                    </a:lnTo>
                    <a:lnTo>
                      <a:pt x="173715" y="596237"/>
                    </a:lnTo>
                    <a:lnTo>
                      <a:pt x="166146" y="588769"/>
                    </a:lnTo>
                    <a:lnTo>
                      <a:pt x="160053" y="584452"/>
                    </a:lnTo>
                    <a:lnTo>
                      <a:pt x="156625" y="581129"/>
                    </a:lnTo>
                    <a:lnTo>
                      <a:pt x="155272" y="580390"/>
                    </a:lnTo>
                    <a:lnTo>
                      <a:pt x="154664" y="579721"/>
                    </a:lnTo>
                    <a:lnTo>
                      <a:pt x="154269" y="579438"/>
                    </a:lnTo>
                    <a:lnTo>
                      <a:pt x="153302" y="579308"/>
                    </a:lnTo>
                    <a:lnTo>
                      <a:pt x="152979" y="579146"/>
                    </a:lnTo>
                    <a:lnTo>
                      <a:pt x="152064" y="576288"/>
                    </a:lnTo>
                    <a:lnTo>
                      <a:pt x="152257" y="575484"/>
                    </a:lnTo>
                    <a:lnTo>
                      <a:pt x="152059" y="574943"/>
                    </a:lnTo>
                    <a:lnTo>
                      <a:pt x="150598" y="574617"/>
                    </a:lnTo>
                    <a:lnTo>
                      <a:pt x="149615" y="575022"/>
                    </a:lnTo>
                    <a:lnTo>
                      <a:pt x="148941" y="576103"/>
                    </a:lnTo>
                    <a:lnTo>
                      <a:pt x="148462" y="577493"/>
                    </a:lnTo>
                    <a:lnTo>
                      <a:pt x="148144" y="578760"/>
                    </a:lnTo>
                    <a:lnTo>
                      <a:pt x="145914" y="577375"/>
                    </a:lnTo>
                    <a:lnTo>
                      <a:pt x="144794" y="576414"/>
                    </a:lnTo>
                    <a:lnTo>
                      <a:pt x="142812" y="573862"/>
                    </a:lnTo>
                    <a:lnTo>
                      <a:pt x="141560" y="573165"/>
                    </a:lnTo>
                    <a:lnTo>
                      <a:pt x="132979" y="572471"/>
                    </a:lnTo>
                    <a:lnTo>
                      <a:pt x="129771" y="573103"/>
                    </a:lnTo>
                    <a:lnTo>
                      <a:pt x="128297" y="575435"/>
                    </a:lnTo>
                    <a:lnTo>
                      <a:pt x="123604" y="576741"/>
                    </a:lnTo>
                    <a:lnTo>
                      <a:pt x="118717" y="575461"/>
                    </a:lnTo>
                    <a:lnTo>
                      <a:pt x="110547" y="570541"/>
                    </a:lnTo>
                    <a:lnTo>
                      <a:pt x="100621" y="561221"/>
                    </a:lnTo>
                    <a:lnTo>
                      <a:pt x="96915" y="558864"/>
                    </a:lnTo>
                    <a:lnTo>
                      <a:pt x="95770" y="558590"/>
                    </a:lnTo>
                    <a:lnTo>
                      <a:pt x="92085" y="558504"/>
                    </a:lnTo>
                    <a:lnTo>
                      <a:pt x="90948" y="558041"/>
                    </a:lnTo>
                    <a:lnTo>
                      <a:pt x="88716" y="556731"/>
                    </a:lnTo>
                    <a:lnTo>
                      <a:pt x="78431" y="554777"/>
                    </a:lnTo>
                    <a:lnTo>
                      <a:pt x="74262" y="555207"/>
                    </a:lnTo>
                    <a:lnTo>
                      <a:pt x="69121" y="556996"/>
                    </a:lnTo>
                    <a:lnTo>
                      <a:pt x="64756" y="559839"/>
                    </a:lnTo>
                    <a:lnTo>
                      <a:pt x="62991" y="563501"/>
                    </a:lnTo>
                    <a:lnTo>
                      <a:pt x="63424" y="565526"/>
                    </a:lnTo>
                    <a:lnTo>
                      <a:pt x="65263" y="568156"/>
                    </a:lnTo>
                    <a:lnTo>
                      <a:pt x="65929" y="569947"/>
                    </a:lnTo>
                    <a:lnTo>
                      <a:pt x="65971" y="571671"/>
                    </a:lnTo>
                    <a:lnTo>
                      <a:pt x="65331" y="572002"/>
                    </a:lnTo>
                    <a:lnTo>
                      <a:pt x="62670" y="571328"/>
                    </a:lnTo>
                    <a:lnTo>
                      <a:pt x="62009" y="571038"/>
                    </a:lnTo>
                    <a:lnTo>
                      <a:pt x="61395" y="570553"/>
                    </a:lnTo>
                    <a:lnTo>
                      <a:pt x="60736" y="570317"/>
                    </a:lnTo>
                    <a:lnTo>
                      <a:pt x="59949" y="570712"/>
                    </a:lnTo>
                    <a:lnTo>
                      <a:pt x="57659" y="572804"/>
                    </a:lnTo>
                    <a:lnTo>
                      <a:pt x="57063" y="573569"/>
                    </a:lnTo>
                    <a:lnTo>
                      <a:pt x="56588" y="575067"/>
                    </a:lnTo>
                    <a:lnTo>
                      <a:pt x="55815" y="576083"/>
                    </a:lnTo>
                    <a:lnTo>
                      <a:pt x="54351" y="575285"/>
                    </a:lnTo>
                    <a:lnTo>
                      <a:pt x="53495" y="573860"/>
                    </a:lnTo>
                    <a:lnTo>
                      <a:pt x="52373" y="570474"/>
                    </a:lnTo>
                    <a:lnTo>
                      <a:pt x="51346" y="568901"/>
                    </a:lnTo>
                    <a:lnTo>
                      <a:pt x="50274" y="568059"/>
                    </a:lnTo>
                    <a:lnTo>
                      <a:pt x="48937" y="567408"/>
                    </a:lnTo>
                    <a:lnTo>
                      <a:pt x="47366" y="566982"/>
                    </a:lnTo>
                    <a:lnTo>
                      <a:pt x="45597" y="566731"/>
                    </a:lnTo>
                    <a:lnTo>
                      <a:pt x="44024" y="566914"/>
                    </a:lnTo>
                    <a:lnTo>
                      <a:pt x="43496" y="567674"/>
                    </a:lnTo>
                    <a:lnTo>
                      <a:pt x="43256" y="568874"/>
                    </a:lnTo>
                    <a:lnTo>
                      <a:pt x="42509" y="570374"/>
                    </a:lnTo>
                    <a:lnTo>
                      <a:pt x="41250" y="570769"/>
                    </a:lnTo>
                    <a:lnTo>
                      <a:pt x="39705" y="570031"/>
                    </a:lnTo>
                    <a:lnTo>
                      <a:pt x="38290" y="568819"/>
                    </a:lnTo>
                    <a:lnTo>
                      <a:pt x="37470" y="567923"/>
                    </a:lnTo>
                    <a:lnTo>
                      <a:pt x="38107" y="566729"/>
                    </a:lnTo>
                    <a:lnTo>
                      <a:pt x="39842" y="564501"/>
                    </a:lnTo>
                    <a:lnTo>
                      <a:pt x="40695" y="562714"/>
                    </a:lnTo>
                    <a:lnTo>
                      <a:pt x="40945" y="561703"/>
                    </a:lnTo>
                    <a:lnTo>
                      <a:pt x="40932" y="559656"/>
                    </a:lnTo>
                    <a:lnTo>
                      <a:pt x="40377" y="557760"/>
                    </a:lnTo>
                    <a:lnTo>
                      <a:pt x="38878" y="555735"/>
                    </a:lnTo>
                    <a:lnTo>
                      <a:pt x="23802" y="539459"/>
                    </a:lnTo>
                    <a:lnTo>
                      <a:pt x="16190" y="533087"/>
                    </a:lnTo>
                    <a:lnTo>
                      <a:pt x="1867" y="524690"/>
                    </a:lnTo>
                    <a:lnTo>
                      <a:pt x="235" y="523323"/>
                    </a:lnTo>
                    <a:lnTo>
                      <a:pt x="0" y="523213"/>
                    </a:lnTo>
                    <a:lnTo>
                      <a:pt x="4930" y="459716"/>
                    </a:lnTo>
                    <a:lnTo>
                      <a:pt x="9857" y="395585"/>
                    </a:lnTo>
                    <a:lnTo>
                      <a:pt x="14734" y="331439"/>
                    </a:lnTo>
                    <a:lnTo>
                      <a:pt x="19567" y="267259"/>
                    </a:lnTo>
                    <a:lnTo>
                      <a:pt x="24355" y="203053"/>
                    </a:lnTo>
                    <a:lnTo>
                      <a:pt x="29083" y="138827"/>
                    </a:lnTo>
                    <a:lnTo>
                      <a:pt x="33763" y="74564"/>
                    </a:lnTo>
                    <a:lnTo>
                      <a:pt x="38392" y="10285"/>
                    </a:lnTo>
                    <a:close/>
                  </a:path>
                </a:pathLst>
              </a:custGeom>
              <a:grpFill/>
              <a:ln w="3175"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n-AU" sz="1600" dirty="0">
                  <a:solidFill>
                    <a:schemeClr val="tx1"/>
                  </a:solidFill>
                  <a:latin typeface="Arial" panose="020B0604020202020204" pitchFamily="34" charset="0"/>
                  <a:cs typeface="Arial" panose="020B0604020202020204" pitchFamily="34" charset="0"/>
                </a:endParaRPr>
              </a:p>
            </p:txBody>
          </p:sp>
          <p:sp>
            <p:nvSpPr>
              <p:cNvPr id="14" name="Freeform 62">
                <a:extLst>
                  <a:ext uri="{FF2B5EF4-FFF2-40B4-BE49-F238E27FC236}">
                    <a16:creationId xmlns:a16="http://schemas.microsoft.com/office/drawing/2014/main" id="{B0E63A2F-2A59-39D9-376E-BB4F00C37C87}"/>
                  </a:ext>
                </a:extLst>
              </p:cNvPr>
              <p:cNvSpPr>
                <a:spLocks noChangeAspect="1"/>
              </p:cNvSpPr>
              <p:nvPr>
                <p:custDataLst>
                  <p:tags r:id="rId8"/>
                </p:custDataLst>
              </p:nvPr>
            </p:nvSpPr>
            <p:spPr>
              <a:xfrm>
                <a:off x="5129236" y="1700212"/>
                <a:ext cx="1783468" cy="2676241"/>
              </a:xfrm>
              <a:custGeom>
                <a:avLst/>
                <a:gdLst/>
                <a:ahLst/>
                <a:cxnLst/>
                <a:rect l="l" t="t" r="r" b="b"/>
                <a:pathLst>
                  <a:path w="1783468" h="2676241">
                    <a:moveTo>
                      <a:pt x="1743354" y="2481995"/>
                    </a:moveTo>
                    <a:lnTo>
                      <a:pt x="1745079" y="2482750"/>
                    </a:lnTo>
                    <a:lnTo>
                      <a:pt x="1746087" y="2484012"/>
                    </a:lnTo>
                    <a:lnTo>
                      <a:pt x="1746812" y="2485359"/>
                    </a:lnTo>
                    <a:lnTo>
                      <a:pt x="1747788" y="2486412"/>
                    </a:lnTo>
                    <a:lnTo>
                      <a:pt x="1749281" y="2486979"/>
                    </a:lnTo>
                    <a:lnTo>
                      <a:pt x="1754656" y="2487535"/>
                    </a:lnTo>
                    <a:lnTo>
                      <a:pt x="1751429" y="2492360"/>
                    </a:lnTo>
                    <a:lnTo>
                      <a:pt x="1748301" y="2498258"/>
                    </a:lnTo>
                    <a:lnTo>
                      <a:pt x="1737890" y="2525241"/>
                    </a:lnTo>
                    <a:lnTo>
                      <a:pt x="1737263" y="2525440"/>
                    </a:lnTo>
                    <a:lnTo>
                      <a:pt x="1735577" y="2525165"/>
                    </a:lnTo>
                    <a:lnTo>
                      <a:pt x="1733996" y="2525165"/>
                    </a:lnTo>
                    <a:lnTo>
                      <a:pt x="1732781" y="2525312"/>
                    </a:lnTo>
                    <a:lnTo>
                      <a:pt x="1731923" y="2524989"/>
                    </a:lnTo>
                    <a:lnTo>
                      <a:pt x="1731102" y="2521624"/>
                    </a:lnTo>
                    <a:lnTo>
                      <a:pt x="1731495" y="2519825"/>
                    </a:lnTo>
                    <a:lnTo>
                      <a:pt x="1732756" y="2516078"/>
                    </a:lnTo>
                    <a:lnTo>
                      <a:pt x="1733060" y="2515686"/>
                    </a:lnTo>
                    <a:lnTo>
                      <a:pt x="1733670" y="2515258"/>
                    </a:lnTo>
                    <a:lnTo>
                      <a:pt x="1734301" y="2514639"/>
                    </a:lnTo>
                    <a:lnTo>
                      <a:pt x="1734694" y="2513648"/>
                    </a:lnTo>
                    <a:lnTo>
                      <a:pt x="1734678" y="2512482"/>
                    </a:lnTo>
                    <a:lnTo>
                      <a:pt x="1733950" y="2510597"/>
                    </a:lnTo>
                    <a:lnTo>
                      <a:pt x="1733832" y="2509436"/>
                    </a:lnTo>
                    <a:lnTo>
                      <a:pt x="1734287" y="2507658"/>
                    </a:lnTo>
                    <a:lnTo>
                      <a:pt x="1736008" y="2503932"/>
                    </a:lnTo>
                    <a:lnTo>
                      <a:pt x="1736555" y="2502158"/>
                    </a:lnTo>
                    <a:lnTo>
                      <a:pt x="1736664" y="2500044"/>
                    </a:lnTo>
                    <a:lnTo>
                      <a:pt x="1736193" y="2494830"/>
                    </a:lnTo>
                    <a:lnTo>
                      <a:pt x="1737010" y="2492993"/>
                    </a:lnTo>
                    <a:lnTo>
                      <a:pt x="1740023" y="2489810"/>
                    </a:lnTo>
                    <a:lnTo>
                      <a:pt x="1741202" y="2488053"/>
                    </a:lnTo>
                    <a:lnTo>
                      <a:pt x="1741839" y="2484279"/>
                    </a:lnTo>
                    <a:lnTo>
                      <a:pt x="1742309" y="2482579"/>
                    </a:lnTo>
                    <a:close/>
                    <a:moveTo>
                      <a:pt x="1752024" y="2434404"/>
                    </a:moveTo>
                    <a:lnTo>
                      <a:pt x="1753227" y="2435074"/>
                    </a:lnTo>
                    <a:lnTo>
                      <a:pt x="1753590" y="2437308"/>
                    </a:lnTo>
                    <a:lnTo>
                      <a:pt x="1752785" y="2440235"/>
                    </a:lnTo>
                    <a:lnTo>
                      <a:pt x="1745789" y="2455016"/>
                    </a:lnTo>
                    <a:lnTo>
                      <a:pt x="1744065" y="2460346"/>
                    </a:lnTo>
                    <a:lnTo>
                      <a:pt x="1743071" y="2466592"/>
                    </a:lnTo>
                    <a:lnTo>
                      <a:pt x="1743144" y="2468176"/>
                    </a:lnTo>
                    <a:lnTo>
                      <a:pt x="1743624" y="2471636"/>
                    </a:lnTo>
                    <a:lnTo>
                      <a:pt x="1743557" y="2473445"/>
                    </a:lnTo>
                    <a:lnTo>
                      <a:pt x="1743157" y="2475577"/>
                    </a:lnTo>
                    <a:lnTo>
                      <a:pt x="1742565" y="2477516"/>
                    </a:lnTo>
                    <a:lnTo>
                      <a:pt x="1741796" y="2477886"/>
                    </a:lnTo>
                    <a:lnTo>
                      <a:pt x="1740892" y="2475273"/>
                    </a:lnTo>
                    <a:lnTo>
                      <a:pt x="1741314" y="2473113"/>
                    </a:lnTo>
                    <a:lnTo>
                      <a:pt x="1741269" y="2469444"/>
                    </a:lnTo>
                    <a:lnTo>
                      <a:pt x="1740786" y="2465941"/>
                    </a:lnTo>
                    <a:lnTo>
                      <a:pt x="1739896" y="2464268"/>
                    </a:lnTo>
                    <a:lnTo>
                      <a:pt x="1738879" y="2462811"/>
                    </a:lnTo>
                    <a:lnTo>
                      <a:pt x="1738556" y="2459808"/>
                    </a:lnTo>
                    <a:lnTo>
                      <a:pt x="1739202" y="2451687"/>
                    </a:lnTo>
                    <a:lnTo>
                      <a:pt x="1741142" y="2443980"/>
                    </a:lnTo>
                    <a:lnTo>
                      <a:pt x="1741153" y="2441042"/>
                    </a:lnTo>
                    <a:lnTo>
                      <a:pt x="1740839" y="2439075"/>
                    </a:lnTo>
                    <a:lnTo>
                      <a:pt x="1741352" y="2437737"/>
                    </a:lnTo>
                    <a:lnTo>
                      <a:pt x="1743879" y="2436670"/>
                    </a:lnTo>
                    <a:lnTo>
                      <a:pt x="1747893" y="2436491"/>
                    </a:lnTo>
                    <a:lnTo>
                      <a:pt x="1750597" y="2434905"/>
                    </a:lnTo>
                    <a:close/>
                    <a:moveTo>
                      <a:pt x="1731564" y="2200134"/>
                    </a:moveTo>
                    <a:lnTo>
                      <a:pt x="1734464" y="2205122"/>
                    </a:lnTo>
                    <a:lnTo>
                      <a:pt x="1735453" y="2208416"/>
                    </a:lnTo>
                    <a:lnTo>
                      <a:pt x="1733827" y="2209581"/>
                    </a:lnTo>
                    <a:lnTo>
                      <a:pt x="1731146" y="2203960"/>
                    </a:lnTo>
                    <a:lnTo>
                      <a:pt x="1730392" y="2201124"/>
                    </a:lnTo>
                    <a:close/>
                    <a:moveTo>
                      <a:pt x="1779048" y="2131457"/>
                    </a:moveTo>
                    <a:lnTo>
                      <a:pt x="1778780" y="2137093"/>
                    </a:lnTo>
                    <a:lnTo>
                      <a:pt x="1775869" y="2152767"/>
                    </a:lnTo>
                    <a:lnTo>
                      <a:pt x="1775938" y="2155166"/>
                    </a:lnTo>
                    <a:lnTo>
                      <a:pt x="1776896" y="2162298"/>
                    </a:lnTo>
                    <a:lnTo>
                      <a:pt x="1777776" y="2163911"/>
                    </a:lnTo>
                    <a:lnTo>
                      <a:pt x="1778742" y="2164827"/>
                    </a:lnTo>
                    <a:lnTo>
                      <a:pt x="1782459" y="2169332"/>
                    </a:lnTo>
                    <a:lnTo>
                      <a:pt x="1783468" y="2171213"/>
                    </a:lnTo>
                    <a:lnTo>
                      <a:pt x="1783433" y="2174220"/>
                    </a:lnTo>
                    <a:lnTo>
                      <a:pt x="1782196" y="2176369"/>
                    </a:lnTo>
                    <a:lnTo>
                      <a:pt x="1780644" y="2178210"/>
                    </a:lnTo>
                    <a:lnTo>
                      <a:pt x="1779727" y="2180131"/>
                    </a:lnTo>
                    <a:lnTo>
                      <a:pt x="1778870" y="2182727"/>
                    </a:lnTo>
                    <a:lnTo>
                      <a:pt x="1766585" y="2203770"/>
                    </a:lnTo>
                    <a:lnTo>
                      <a:pt x="1750384" y="2228651"/>
                    </a:lnTo>
                    <a:lnTo>
                      <a:pt x="1737662" y="2253427"/>
                    </a:lnTo>
                    <a:lnTo>
                      <a:pt x="1737412" y="2256764"/>
                    </a:lnTo>
                    <a:lnTo>
                      <a:pt x="1738633" y="2260990"/>
                    </a:lnTo>
                    <a:lnTo>
                      <a:pt x="1737719" y="2265588"/>
                    </a:lnTo>
                    <a:lnTo>
                      <a:pt x="1735265" y="2269052"/>
                    </a:lnTo>
                    <a:lnTo>
                      <a:pt x="1731897" y="2269877"/>
                    </a:lnTo>
                    <a:lnTo>
                      <a:pt x="1728309" y="2263615"/>
                    </a:lnTo>
                    <a:lnTo>
                      <a:pt x="1726884" y="2260037"/>
                    </a:lnTo>
                    <a:lnTo>
                      <a:pt x="1726976" y="2257868"/>
                    </a:lnTo>
                    <a:lnTo>
                      <a:pt x="1727900" y="2255497"/>
                    </a:lnTo>
                    <a:lnTo>
                      <a:pt x="1726777" y="2249075"/>
                    </a:lnTo>
                    <a:lnTo>
                      <a:pt x="1727544" y="2245733"/>
                    </a:lnTo>
                    <a:lnTo>
                      <a:pt x="1724489" y="2244223"/>
                    </a:lnTo>
                    <a:lnTo>
                      <a:pt x="1723688" y="2240293"/>
                    </a:lnTo>
                    <a:lnTo>
                      <a:pt x="1724505" y="2236357"/>
                    </a:lnTo>
                    <a:lnTo>
                      <a:pt x="1726396" y="2234738"/>
                    </a:lnTo>
                    <a:lnTo>
                      <a:pt x="1729304" y="2233526"/>
                    </a:lnTo>
                    <a:lnTo>
                      <a:pt x="1730817" y="2229881"/>
                    </a:lnTo>
                    <a:lnTo>
                      <a:pt x="1732760" y="2222036"/>
                    </a:lnTo>
                    <a:lnTo>
                      <a:pt x="1733889" y="2220578"/>
                    </a:lnTo>
                    <a:lnTo>
                      <a:pt x="1735133" y="2219675"/>
                    </a:lnTo>
                    <a:lnTo>
                      <a:pt x="1736332" y="2219003"/>
                    </a:lnTo>
                    <a:lnTo>
                      <a:pt x="1737300" y="2218230"/>
                    </a:lnTo>
                    <a:lnTo>
                      <a:pt x="1739682" y="2214184"/>
                    </a:lnTo>
                    <a:lnTo>
                      <a:pt x="1740844" y="2212882"/>
                    </a:lnTo>
                    <a:lnTo>
                      <a:pt x="1742506" y="2209691"/>
                    </a:lnTo>
                    <a:lnTo>
                      <a:pt x="1742178" y="2202264"/>
                    </a:lnTo>
                    <a:lnTo>
                      <a:pt x="1744102" y="2199296"/>
                    </a:lnTo>
                    <a:lnTo>
                      <a:pt x="1743568" y="2197729"/>
                    </a:lnTo>
                    <a:lnTo>
                      <a:pt x="1742749" y="2197106"/>
                    </a:lnTo>
                    <a:lnTo>
                      <a:pt x="1741745" y="2196777"/>
                    </a:lnTo>
                    <a:lnTo>
                      <a:pt x="1739224" y="2195222"/>
                    </a:lnTo>
                    <a:lnTo>
                      <a:pt x="1738558" y="2195108"/>
                    </a:lnTo>
                    <a:lnTo>
                      <a:pt x="1738414" y="2194860"/>
                    </a:lnTo>
                    <a:lnTo>
                      <a:pt x="1738609" y="2193557"/>
                    </a:lnTo>
                    <a:lnTo>
                      <a:pt x="1739654" y="2191957"/>
                    </a:lnTo>
                    <a:lnTo>
                      <a:pt x="1741875" y="2190369"/>
                    </a:lnTo>
                    <a:lnTo>
                      <a:pt x="1755713" y="2183375"/>
                    </a:lnTo>
                    <a:lnTo>
                      <a:pt x="1759738" y="2180480"/>
                    </a:lnTo>
                    <a:lnTo>
                      <a:pt x="1763386" y="2177064"/>
                    </a:lnTo>
                    <a:lnTo>
                      <a:pt x="1766302" y="2173587"/>
                    </a:lnTo>
                    <a:lnTo>
                      <a:pt x="1768840" y="2169459"/>
                    </a:lnTo>
                    <a:lnTo>
                      <a:pt x="1770344" y="2164620"/>
                    </a:lnTo>
                    <a:lnTo>
                      <a:pt x="1770051" y="2159078"/>
                    </a:lnTo>
                    <a:lnTo>
                      <a:pt x="1768692" y="2154670"/>
                    </a:lnTo>
                    <a:lnTo>
                      <a:pt x="1766250" y="2148898"/>
                    </a:lnTo>
                    <a:lnTo>
                      <a:pt x="1763266" y="2144688"/>
                    </a:lnTo>
                    <a:lnTo>
                      <a:pt x="1760201" y="2144821"/>
                    </a:lnTo>
                    <a:lnTo>
                      <a:pt x="1768185" y="2137040"/>
                    </a:lnTo>
                    <a:lnTo>
                      <a:pt x="1769340" y="2136759"/>
                    </a:lnTo>
                    <a:lnTo>
                      <a:pt x="1773036" y="2134200"/>
                    </a:lnTo>
                    <a:lnTo>
                      <a:pt x="1777920" y="2132118"/>
                    </a:lnTo>
                    <a:close/>
                    <a:moveTo>
                      <a:pt x="1571763" y="1976258"/>
                    </a:moveTo>
                    <a:lnTo>
                      <a:pt x="1572466" y="1976517"/>
                    </a:lnTo>
                    <a:lnTo>
                      <a:pt x="1572547" y="1980606"/>
                    </a:lnTo>
                    <a:lnTo>
                      <a:pt x="1573129" y="1982539"/>
                    </a:lnTo>
                    <a:lnTo>
                      <a:pt x="1575100" y="1985942"/>
                    </a:lnTo>
                    <a:lnTo>
                      <a:pt x="1576007" y="1988681"/>
                    </a:lnTo>
                    <a:lnTo>
                      <a:pt x="1576205" y="1991909"/>
                    </a:lnTo>
                    <a:lnTo>
                      <a:pt x="1575337" y="1993778"/>
                    </a:lnTo>
                    <a:lnTo>
                      <a:pt x="1573105" y="1992436"/>
                    </a:lnTo>
                    <a:lnTo>
                      <a:pt x="1573163" y="1989298"/>
                    </a:lnTo>
                    <a:lnTo>
                      <a:pt x="1572548" y="1987189"/>
                    </a:lnTo>
                    <a:lnTo>
                      <a:pt x="1570334" y="1982993"/>
                    </a:lnTo>
                    <a:lnTo>
                      <a:pt x="1570160" y="1978891"/>
                    </a:lnTo>
                    <a:lnTo>
                      <a:pt x="1570035" y="1978456"/>
                    </a:lnTo>
                    <a:lnTo>
                      <a:pt x="1570840" y="1977060"/>
                    </a:lnTo>
                    <a:close/>
                    <a:moveTo>
                      <a:pt x="1541380" y="1931862"/>
                    </a:moveTo>
                    <a:lnTo>
                      <a:pt x="1542364" y="1932831"/>
                    </a:lnTo>
                    <a:lnTo>
                      <a:pt x="1543103" y="1933286"/>
                    </a:lnTo>
                    <a:lnTo>
                      <a:pt x="1544135" y="1933203"/>
                    </a:lnTo>
                    <a:lnTo>
                      <a:pt x="1545299" y="1932978"/>
                    </a:lnTo>
                    <a:lnTo>
                      <a:pt x="1546425" y="1932908"/>
                    </a:lnTo>
                    <a:lnTo>
                      <a:pt x="1547140" y="1933477"/>
                    </a:lnTo>
                    <a:lnTo>
                      <a:pt x="1547136" y="1934568"/>
                    </a:lnTo>
                    <a:lnTo>
                      <a:pt x="1546955" y="1935762"/>
                    </a:lnTo>
                    <a:lnTo>
                      <a:pt x="1547165" y="1936604"/>
                    </a:lnTo>
                    <a:lnTo>
                      <a:pt x="1549135" y="1937581"/>
                    </a:lnTo>
                    <a:lnTo>
                      <a:pt x="1553949" y="1939295"/>
                    </a:lnTo>
                    <a:lnTo>
                      <a:pt x="1554761" y="1940830"/>
                    </a:lnTo>
                    <a:lnTo>
                      <a:pt x="1555867" y="1941656"/>
                    </a:lnTo>
                    <a:lnTo>
                      <a:pt x="1558078" y="1942412"/>
                    </a:lnTo>
                    <a:lnTo>
                      <a:pt x="1559273" y="1943444"/>
                    </a:lnTo>
                    <a:lnTo>
                      <a:pt x="1557347" y="1945178"/>
                    </a:lnTo>
                    <a:lnTo>
                      <a:pt x="1559365" y="1946089"/>
                    </a:lnTo>
                    <a:lnTo>
                      <a:pt x="1561398" y="1944638"/>
                    </a:lnTo>
                    <a:lnTo>
                      <a:pt x="1563370" y="1942398"/>
                    </a:lnTo>
                    <a:lnTo>
                      <a:pt x="1565226" y="1940987"/>
                    </a:lnTo>
                    <a:lnTo>
                      <a:pt x="1564731" y="1944524"/>
                    </a:lnTo>
                    <a:lnTo>
                      <a:pt x="1562617" y="1950167"/>
                    </a:lnTo>
                    <a:lnTo>
                      <a:pt x="1562074" y="1953023"/>
                    </a:lnTo>
                    <a:lnTo>
                      <a:pt x="1562111" y="1956152"/>
                    </a:lnTo>
                    <a:lnTo>
                      <a:pt x="1562641" y="1959778"/>
                    </a:lnTo>
                    <a:lnTo>
                      <a:pt x="1563822" y="1962895"/>
                    </a:lnTo>
                    <a:lnTo>
                      <a:pt x="1565827" y="1964395"/>
                    </a:lnTo>
                    <a:lnTo>
                      <a:pt x="1567686" y="1966346"/>
                    </a:lnTo>
                    <a:lnTo>
                      <a:pt x="1568185" y="1970117"/>
                    </a:lnTo>
                    <a:lnTo>
                      <a:pt x="1567984" y="1973792"/>
                    </a:lnTo>
                    <a:lnTo>
                      <a:pt x="1567666" y="1975428"/>
                    </a:lnTo>
                    <a:lnTo>
                      <a:pt x="1566873" y="1975541"/>
                    </a:lnTo>
                    <a:lnTo>
                      <a:pt x="1566313" y="1975998"/>
                    </a:lnTo>
                    <a:lnTo>
                      <a:pt x="1565557" y="1976931"/>
                    </a:lnTo>
                    <a:lnTo>
                      <a:pt x="1565017" y="1977401"/>
                    </a:lnTo>
                    <a:lnTo>
                      <a:pt x="1564799" y="1977755"/>
                    </a:lnTo>
                    <a:lnTo>
                      <a:pt x="1564482" y="1978117"/>
                    </a:lnTo>
                    <a:lnTo>
                      <a:pt x="1563584" y="1978527"/>
                    </a:lnTo>
                    <a:lnTo>
                      <a:pt x="1563241" y="1978351"/>
                    </a:lnTo>
                    <a:lnTo>
                      <a:pt x="1559322" y="1978082"/>
                    </a:lnTo>
                    <a:lnTo>
                      <a:pt x="1558360" y="1978237"/>
                    </a:lnTo>
                    <a:lnTo>
                      <a:pt x="1557461" y="1977930"/>
                    </a:lnTo>
                    <a:lnTo>
                      <a:pt x="1556600" y="1976579"/>
                    </a:lnTo>
                    <a:lnTo>
                      <a:pt x="1555580" y="1974523"/>
                    </a:lnTo>
                    <a:lnTo>
                      <a:pt x="1554185" y="1972842"/>
                    </a:lnTo>
                    <a:lnTo>
                      <a:pt x="1553062" y="1970985"/>
                    </a:lnTo>
                    <a:lnTo>
                      <a:pt x="1552537" y="1966140"/>
                    </a:lnTo>
                    <a:lnTo>
                      <a:pt x="1551465" y="1963574"/>
                    </a:lnTo>
                    <a:lnTo>
                      <a:pt x="1547371" y="1956804"/>
                    </a:lnTo>
                    <a:lnTo>
                      <a:pt x="1544633" y="1953880"/>
                    </a:lnTo>
                    <a:lnTo>
                      <a:pt x="1543533" y="1952338"/>
                    </a:lnTo>
                    <a:lnTo>
                      <a:pt x="1542267" y="1949618"/>
                    </a:lnTo>
                    <a:lnTo>
                      <a:pt x="1539131" y="1943522"/>
                    </a:lnTo>
                    <a:lnTo>
                      <a:pt x="1536912" y="1939416"/>
                    </a:lnTo>
                    <a:lnTo>
                      <a:pt x="1535109" y="1936635"/>
                    </a:lnTo>
                    <a:lnTo>
                      <a:pt x="1539557" y="1935549"/>
                    </a:lnTo>
                    <a:lnTo>
                      <a:pt x="1540375" y="1934984"/>
                    </a:lnTo>
                    <a:lnTo>
                      <a:pt x="1540501" y="1933987"/>
                    </a:lnTo>
                    <a:lnTo>
                      <a:pt x="1540149" y="1932840"/>
                    </a:lnTo>
                    <a:close/>
                    <a:moveTo>
                      <a:pt x="1407694" y="1769263"/>
                    </a:moveTo>
                    <a:lnTo>
                      <a:pt x="1408822" y="1770428"/>
                    </a:lnTo>
                    <a:lnTo>
                      <a:pt x="1410854" y="1773019"/>
                    </a:lnTo>
                    <a:lnTo>
                      <a:pt x="1409570" y="1773390"/>
                    </a:lnTo>
                    <a:lnTo>
                      <a:pt x="1409206" y="1774367"/>
                    </a:lnTo>
                    <a:lnTo>
                      <a:pt x="1409130" y="1775711"/>
                    </a:lnTo>
                    <a:lnTo>
                      <a:pt x="1408665" y="1777220"/>
                    </a:lnTo>
                    <a:lnTo>
                      <a:pt x="1405794" y="1780697"/>
                    </a:lnTo>
                    <a:lnTo>
                      <a:pt x="1404864" y="1782115"/>
                    </a:lnTo>
                    <a:lnTo>
                      <a:pt x="1403684" y="1780581"/>
                    </a:lnTo>
                    <a:lnTo>
                      <a:pt x="1403375" y="1780052"/>
                    </a:lnTo>
                    <a:lnTo>
                      <a:pt x="1404150" y="1778795"/>
                    </a:lnTo>
                    <a:lnTo>
                      <a:pt x="1404604" y="1777445"/>
                    </a:lnTo>
                    <a:lnTo>
                      <a:pt x="1404603" y="1776112"/>
                    </a:lnTo>
                    <a:lnTo>
                      <a:pt x="1403972" y="1774839"/>
                    </a:lnTo>
                    <a:lnTo>
                      <a:pt x="1404929" y="1773521"/>
                    </a:lnTo>
                    <a:lnTo>
                      <a:pt x="1405914" y="1770575"/>
                    </a:lnTo>
                    <a:lnTo>
                      <a:pt x="1406688" y="1769329"/>
                    </a:lnTo>
                    <a:close/>
                    <a:moveTo>
                      <a:pt x="1498382" y="1764530"/>
                    </a:moveTo>
                    <a:lnTo>
                      <a:pt x="1499830" y="1765083"/>
                    </a:lnTo>
                    <a:lnTo>
                      <a:pt x="1500518" y="1766156"/>
                    </a:lnTo>
                    <a:lnTo>
                      <a:pt x="1500900" y="1767509"/>
                    </a:lnTo>
                    <a:lnTo>
                      <a:pt x="1501526" y="1768925"/>
                    </a:lnTo>
                    <a:lnTo>
                      <a:pt x="1501832" y="1770119"/>
                    </a:lnTo>
                    <a:lnTo>
                      <a:pt x="1501816" y="1771462"/>
                    </a:lnTo>
                    <a:lnTo>
                      <a:pt x="1501945" y="1772578"/>
                    </a:lnTo>
                    <a:lnTo>
                      <a:pt x="1502692" y="1773147"/>
                    </a:lnTo>
                    <a:lnTo>
                      <a:pt x="1503557" y="1773538"/>
                    </a:lnTo>
                    <a:lnTo>
                      <a:pt x="1504447" y="1774296"/>
                    </a:lnTo>
                    <a:lnTo>
                      <a:pt x="1505060" y="1775253"/>
                    </a:lnTo>
                    <a:lnTo>
                      <a:pt x="1505213" y="1776170"/>
                    </a:lnTo>
                    <a:lnTo>
                      <a:pt x="1504466" y="1777449"/>
                    </a:lnTo>
                    <a:lnTo>
                      <a:pt x="1503283" y="1778093"/>
                    </a:lnTo>
                    <a:lnTo>
                      <a:pt x="1502153" y="1778456"/>
                    </a:lnTo>
                    <a:lnTo>
                      <a:pt x="1501633" y="1778836"/>
                    </a:lnTo>
                    <a:lnTo>
                      <a:pt x="1501261" y="1779908"/>
                    </a:lnTo>
                    <a:lnTo>
                      <a:pt x="1500565" y="1780702"/>
                    </a:lnTo>
                    <a:lnTo>
                      <a:pt x="1499707" y="1781304"/>
                    </a:lnTo>
                    <a:lnTo>
                      <a:pt x="1498845" y="1781693"/>
                    </a:lnTo>
                    <a:lnTo>
                      <a:pt x="1496682" y="1782261"/>
                    </a:lnTo>
                    <a:lnTo>
                      <a:pt x="1495234" y="1781302"/>
                    </a:lnTo>
                    <a:lnTo>
                      <a:pt x="1495091" y="1779576"/>
                    </a:lnTo>
                    <a:lnTo>
                      <a:pt x="1496804" y="1777751"/>
                    </a:lnTo>
                    <a:lnTo>
                      <a:pt x="1495145" y="1776038"/>
                    </a:lnTo>
                    <a:lnTo>
                      <a:pt x="1494607" y="1775669"/>
                    </a:lnTo>
                    <a:lnTo>
                      <a:pt x="1494132" y="1776076"/>
                    </a:lnTo>
                    <a:lnTo>
                      <a:pt x="1493916" y="1776176"/>
                    </a:lnTo>
                    <a:lnTo>
                      <a:pt x="1493630" y="1776213"/>
                    </a:lnTo>
                    <a:lnTo>
                      <a:pt x="1492897" y="1776426"/>
                    </a:lnTo>
                    <a:lnTo>
                      <a:pt x="1494182" y="1774438"/>
                    </a:lnTo>
                    <a:lnTo>
                      <a:pt x="1496358" y="1772216"/>
                    </a:lnTo>
                    <a:lnTo>
                      <a:pt x="1497960" y="1769865"/>
                    </a:lnTo>
                    <a:lnTo>
                      <a:pt x="1497617" y="1767514"/>
                    </a:lnTo>
                    <a:lnTo>
                      <a:pt x="1496804" y="1766372"/>
                    </a:lnTo>
                    <a:lnTo>
                      <a:pt x="1496376" y="1765312"/>
                    </a:lnTo>
                    <a:lnTo>
                      <a:pt x="1496760" y="1764615"/>
                    </a:lnTo>
                    <a:close/>
                    <a:moveTo>
                      <a:pt x="1433304" y="1733574"/>
                    </a:moveTo>
                    <a:lnTo>
                      <a:pt x="1432083" y="1737769"/>
                    </a:lnTo>
                    <a:lnTo>
                      <a:pt x="1431838" y="1739241"/>
                    </a:lnTo>
                    <a:lnTo>
                      <a:pt x="1431994" y="1741191"/>
                    </a:lnTo>
                    <a:lnTo>
                      <a:pt x="1433369" y="1743946"/>
                    </a:lnTo>
                    <a:lnTo>
                      <a:pt x="1433523" y="1745724"/>
                    </a:lnTo>
                    <a:lnTo>
                      <a:pt x="1432931" y="1749008"/>
                    </a:lnTo>
                    <a:lnTo>
                      <a:pt x="1431690" y="1752859"/>
                    </a:lnTo>
                    <a:lnTo>
                      <a:pt x="1429797" y="1755988"/>
                    </a:lnTo>
                    <a:lnTo>
                      <a:pt x="1427268" y="1757032"/>
                    </a:lnTo>
                    <a:lnTo>
                      <a:pt x="1426086" y="1755987"/>
                    </a:lnTo>
                    <a:lnTo>
                      <a:pt x="1426178" y="1755029"/>
                    </a:lnTo>
                    <a:lnTo>
                      <a:pt x="1426768" y="1753952"/>
                    </a:lnTo>
                    <a:lnTo>
                      <a:pt x="1427046" y="1752548"/>
                    </a:lnTo>
                    <a:lnTo>
                      <a:pt x="1426742" y="1751646"/>
                    </a:lnTo>
                    <a:lnTo>
                      <a:pt x="1426231" y="1751016"/>
                    </a:lnTo>
                    <a:lnTo>
                      <a:pt x="1425837" y="1750134"/>
                    </a:lnTo>
                    <a:lnTo>
                      <a:pt x="1425812" y="1748404"/>
                    </a:lnTo>
                    <a:lnTo>
                      <a:pt x="1426272" y="1745829"/>
                    </a:lnTo>
                    <a:lnTo>
                      <a:pt x="1427169" y="1742840"/>
                    </a:lnTo>
                    <a:lnTo>
                      <a:pt x="1428524" y="1740175"/>
                    </a:lnTo>
                    <a:lnTo>
                      <a:pt x="1430283" y="1738565"/>
                    </a:lnTo>
                    <a:lnTo>
                      <a:pt x="1429680" y="1737209"/>
                    </a:lnTo>
                    <a:lnTo>
                      <a:pt x="1430318" y="1735712"/>
                    </a:lnTo>
                    <a:lnTo>
                      <a:pt x="1431697" y="1734372"/>
                    </a:lnTo>
                    <a:close/>
                    <a:moveTo>
                      <a:pt x="1491327" y="1699715"/>
                    </a:moveTo>
                    <a:lnTo>
                      <a:pt x="1489902" y="1701652"/>
                    </a:lnTo>
                    <a:lnTo>
                      <a:pt x="1488789" y="1703834"/>
                    </a:lnTo>
                    <a:lnTo>
                      <a:pt x="1487568" y="1705126"/>
                    </a:lnTo>
                    <a:lnTo>
                      <a:pt x="1485800" y="1704512"/>
                    </a:lnTo>
                    <a:lnTo>
                      <a:pt x="1482085" y="1701269"/>
                    </a:lnTo>
                    <a:lnTo>
                      <a:pt x="1482187" y="1700386"/>
                    </a:lnTo>
                    <a:lnTo>
                      <a:pt x="1485179" y="1699877"/>
                    </a:lnTo>
                    <a:lnTo>
                      <a:pt x="1486575" y="1700111"/>
                    </a:lnTo>
                    <a:lnTo>
                      <a:pt x="1487831" y="1701117"/>
                    </a:lnTo>
                    <a:close/>
                    <a:moveTo>
                      <a:pt x="1478381" y="1684523"/>
                    </a:moveTo>
                    <a:lnTo>
                      <a:pt x="1479033" y="1684607"/>
                    </a:lnTo>
                    <a:lnTo>
                      <a:pt x="1480426" y="1686728"/>
                    </a:lnTo>
                    <a:lnTo>
                      <a:pt x="1483004" y="1688384"/>
                    </a:lnTo>
                    <a:lnTo>
                      <a:pt x="1484833" y="1690092"/>
                    </a:lnTo>
                    <a:lnTo>
                      <a:pt x="1483924" y="1692482"/>
                    </a:lnTo>
                    <a:lnTo>
                      <a:pt x="1483726" y="1692168"/>
                    </a:lnTo>
                    <a:lnTo>
                      <a:pt x="1483688" y="1691993"/>
                    </a:lnTo>
                    <a:lnTo>
                      <a:pt x="1483592" y="1691809"/>
                    </a:lnTo>
                    <a:lnTo>
                      <a:pt x="1483219" y="1691495"/>
                    </a:lnTo>
                    <a:lnTo>
                      <a:pt x="1482767" y="1692620"/>
                    </a:lnTo>
                    <a:lnTo>
                      <a:pt x="1482201" y="1692963"/>
                    </a:lnTo>
                    <a:lnTo>
                      <a:pt x="1481542" y="1692750"/>
                    </a:lnTo>
                    <a:lnTo>
                      <a:pt x="1480697" y="1692065"/>
                    </a:lnTo>
                    <a:lnTo>
                      <a:pt x="1479887" y="1690883"/>
                    </a:lnTo>
                    <a:lnTo>
                      <a:pt x="1479057" y="1690477"/>
                    </a:lnTo>
                    <a:lnTo>
                      <a:pt x="1478250" y="1690725"/>
                    </a:lnTo>
                    <a:lnTo>
                      <a:pt x="1477557" y="1691660"/>
                    </a:lnTo>
                    <a:lnTo>
                      <a:pt x="1477189" y="1690535"/>
                    </a:lnTo>
                    <a:lnTo>
                      <a:pt x="1477296" y="1689610"/>
                    </a:lnTo>
                    <a:lnTo>
                      <a:pt x="1477794" y="1688842"/>
                    </a:lnTo>
                    <a:lnTo>
                      <a:pt x="1478616" y="1688212"/>
                    </a:lnTo>
                    <a:lnTo>
                      <a:pt x="1478391" y="1687223"/>
                    </a:lnTo>
                    <a:lnTo>
                      <a:pt x="1478338" y="1686417"/>
                    </a:lnTo>
                    <a:close/>
                    <a:moveTo>
                      <a:pt x="1358648" y="1511973"/>
                    </a:moveTo>
                    <a:lnTo>
                      <a:pt x="1358481" y="1514633"/>
                    </a:lnTo>
                    <a:lnTo>
                      <a:pt x="1358695" y="1516552"/>
                    </a:lnTo>
                    <a:lnTo>
                      <a:pt x="1359317" y="1518232"/>
                    </a:lnTo>
                    <a:lnTo>
                      <a:pt x="1360331" y="1520202"/>
                    </a:lnTo>
                    <a:lnTo>
                      <a:pt x="1357565" y="1520714"/>
                    </a:lnTo>
                    <a:lnTo>
                      <a:pt x="1356085" y="1522379"/>
                    </a:lnTo>
                    <a:lnTo>
                      <a:pt x="1354715" y="1524312"/>
                    </a:lnTo>
                    <a:lnTo>
                      <a:pt x="1352284" y="1525577"/>
                    </a:lnTo>
                    <a:lnTo>
                      <a:pt x="1351812" y="1525011"/>
                    </a:lnTo>
                    <a:lnTo>
                      <a:pt x="1351240" y="1524071"/>
                    </a:lnTo>
                    <a:lnTo>
                      <a:pt x="1350893" y="1522978"/>
                    </a:lnTo>
                    <a:lnTo>
                      <a:pt x="1351019" y="1521854"/>
                    </a:lnTo>
                    <a:lnTo>
                      <a:pt x="1351796" y="1521095"/>
                    </a:lnTo>
                    <a:lnTo>
                      <a:pt x="1353774" y="1521350"/>
                    </a:lnTo>
                    <a:lnTo>
                      <a:pt x="1354883" y="1520897"/>
                    </a:lnTo>
                    <a:lnTo>
                      <a:pt x="1356459" y="1518776"/>
                    </a:lnTo>
                    <a:lnTo>
                      <a:pt x="1357185" y="1516607"/>
                    </a:lnTo>
                    <a:lnTo>
                      <a:pt x="1357681" y="1514390"/>
                    </a:lnTo>
                    <a:close/>
                    <a:moveTo>
                      <a:pt x="1349139" y="1475998"/>
                    </a:moveTo>
                    <a:lnTo>
                      <a:pt x="1349337" y="1477829"/>
                    </a:lnTo>
                    <a:lnTo>
                      <a:pt x="1350691" y="1481241"/>
                    </a:lnTo>
                    <a:lnTo>
                      <a:pt x="1350902" y="1482839"/>
                    </a:lnTo>
                    <a:lnTo>
                      <a:pt x="1350408" y="1486311"/>
                    </a:lnTo>
                    <a:lnTo>
                      <a:pt x="1351106" y="1487392"/>
                    </a:lnTo>
                    <a:lnTo>
                      <a:pt x="1353320" y="1487982"/>
                    </a:lnTo>
                    <a:lnTo>
                      <a:pt x="1353255" y="1488708"/>
                    </a:lnTo>
                    <a:lnTo>
                      <a:pt x="1354852" y="1492703"/>
                    </a:lnTo>
                    <a:lnTo>
                      <a:pt x="1357152" y="1494941"/>
                    </a:lnTo>
                    <a:lnTo>
                      <a:pt x="1357757" y="1496417"/>
                    </a:lnTo>
                    <a:lnTo>
                      <a:pt x="1356836" y="1498296"/>
                    </a:lnTo>
                    <a:lnTo>
                      <a:pt x="1355918" y="1497465"/>
                    </a:lnTo>
                    <a:lnTo>
                      <a:pt x="1355183" y="1496570"/>
                    </a:lnTo>
                    <a:lnTo>
                      <a:pt x="1353861" y="1494298"/>
                    </a:lnTo>
                    <a:lnTo>
                      <a:pt x="1351853" y="1498240"/>
                    </a:lnTo>
                    <a:lnTo>
                      <a:pt x="1350859" y="1499378"/>
                    </a:lnTo>
                    <a:lnTo>
                      <a:pt x="1349280" y="1496938"/>
                    </a:lnTo>
                    <a:lnTo>
                      <a:pt x="1347716" y="1497211"/>
                    </a:lnTo>
                    <a:lnTo>
                      <a:pt x="1346356" y="1498189"/>
                    </a:lnTo>
                    <a:lnTo>
                      <a:pt x="1345261" y="1497752"/>
                    </a:lnTo>
                    <a:lnTo>
                      <a:pt x="1345795" y="1492531"/>
                    </a:lnTo>
                    <a:lnTo>
                      <a:pt x="1343524" y="1493753"/>
                    </a:lnTo>
                    <a:lnTo>
                      <a:pt x="1342734" y="1493883"/>
                    </a:lnTo>
                    <a:lnTo>
                      <a:pt x="1341891" y="1493753"/>
                    </a:lnTo>
                    <a:lnTo>
                      <a:pt x="1340863" y="1493409"/>
                    </a:lnTo>
                    <a:lnTo>
                      <a:pt x="1340431" y="1492721"/>
                    </a:lnTo>
                    <a:lnTo>
                      <a:pt x="1341307" y="1491558"/>
                    </a:lnTo>
                    <a:lnTo>
                      <a:pt x="1345340" y="1488501"/>
                    </a:lnTo>
                    <a:lnTo>
                      <a:pt x="1346093" y="1486910"/>
                    </a:lnTo>
                    <a:lnTo>
                      <a:pt x="1343904" y="1485994"/>
                    </a:lnTo>
                    <a:lnTo>
                      <a:pt x="1345233" y="1483386"/>
                    </a:lnTo>
                    <a:lnTo>
                      <a:pt x="1346077" y="1480232"/>
                    </a:lnTo>
                    <a:lnTo>
                      <a:pt x="1347128" y="1477463"/>
                    </a:lnTo>
                    <a:close/>
                    <a:moveTo>
                      <a:pt x="1435382" y="1470123"/>
                    </a:moveTo>
                    <a:lnTo>
                      <a:pt x="1435393" y="1470220"/>
                    </a:lnTo>
                    <a:lnTo>
                      <a:pt x="1435434" y="1470193"/>
                    </a:lnTo>
                    <a:lnTo>
                      <a:pt x="1435450" y="1470429"/>
                    </a:lnTo>
                    <a:lnTo>
                      <a:pt x="1435296" y="1470485"/>
                    </a:lnTo>
                    <a:lnTo>
                      <a:pt x="1435254" y="1470416"/>
                    </a:lnTo>
                    <a:lnTo>
                      <a:pt x="1435244" y="1470414"/>
                    </a:lnTo>
                    <a:lnTo>
                      <a:pt x="1435137" y="1470210"/>
                    </a:lnTo>
                    <a:close/>
                    <a:moveTo>
                      <a:pt x="1348050" y="1461520"/>
                    </a:moveTo>
                    <a:lnTo>
                      <a:pt x="1349828" y="1463726"/>
                    </a:lnTo>
                    <a:lnTo>
                      <a:pt x="1348485" y="1466163"/>
                    </a:lnTo>
                    <a:lnTo>
                      <a:pt x="1346098" y="1468509"/>
                    </a:lnTo>
                    <a:lnTo>
                      <a:pt x="1344731" y="1470518"/>
                    </a:lnTo>
                    <a:lnTo>
                      <a:pt x="1344934" y="1471434"/>
                    </a:lnTo>
                    <a:lnTo>
                      <a:pt x="1345920" y="1473367"/>
                    </a:lnTo>
                    <a:lnTo>
                      <a:pt x="1345969" y="1474627"/>
                    </a:lnTo>
                    <a:lnTo>
                      <a:pt x="1345335" y="1475425"/>
                    </a:lnTo>
                    <a:lnTo>
                      <a:pt x="1341423" y="1478645"/>
                    </a:lnTo>
                    <a:lnTo>
                      <a:pt x="1342142" y="1476019"/>
                    </a:lnTo>
                    <a:lnTo>
                      <a:pt x="1341993" y="1475162"/>
                    </a:lnTo>
                    <a:lnTo>
                      <a:pt x="1341616" y="1475288"/>
                    </a:lnTo>
                    <a:lnTo>
                      <a:pt x="1340804" y="1475809"/>
                    </a:lnTo>
                    <a:lnTo>
                      <a:pt x="1340699" y="1475584"/>
                    </a:lnTo>
                    <a:lnTo>
                      <a:pt x="1340739" y="1475281"/>
                    </a:lnTo>
                    <a:lnTo>
                      <a:pt x="1340648" y="1475015"/>
                    </a:lnTo>
                    <a:lnTo>
                      <a:pt x="1340065" y="1474936"/>
                    </a:lnTo>
                    <a:lnTo>
                      <a:pt x="1339071" y="1476585"/>
                    </a:lnTo>
                    <a:lnTo>
                      <a:pt x="1338198" y="1475867"/>
                    </a:lnTo>
                    <a:lnTo>
                      <a:pt x="1337564" y="1475027"/>
                    </a:lnTo>
                    <a:lnTo>
                      <a:pt x="1337166" y="1474003"/>
                    </a:lnTo>
                    <a:lnTo>
                      <a:pt x="1336995" y="1472772"/>
                    </a:lnTo>
                    <a:lnTo>
                      <a:pt x="1337932" y="1470819"/>
                    </a:lnTo>
                    <a:lnTo>
                      <a:pt x="1341697" y="1467006"/>
                    </a:lnTo>
                    <a:lnTo>
                      <a:pt x="1341362" y="1466616"/>
                    </a:lnTo>
                    <a:lnTo>
                      <a:pt x="1340921" y="1465916"/>
                    </a:lnTo>
                    <a:lnTo>
                      <a:pt x="1340760" y="1465079"/>
                    </a:lnTo>
                    <a:lnTo>
                      <a:pt x="1341148" y="1464264"/>
                    </a:lnTo>
                    <a:lnTo>
                      <a:pt x="1342587" y="1463390"/>
                    </a:lnTo>
                    <a:lnTo>
                      <a:pt x="1343270" y="1463746"/>
                    </a:lnTo>
                    <a:lnTo>
                      <a:pt x="1343750" y="1464461"/>
                    </a:lnTo>
                    <a:lnTo>
                      <a:pt x="1344499" y="1464655"/>
                    </a:lnTo>
                    <a:lnTo>
                      <a:pt x="1345880" y="1464157"/>
                    </a:lnTo>
                    <a:lnTo>
                      <a:pt x="1346713" y="1463617"/>
                    </a:lnTo>
                    <a:lnTo>
                      <a:pt x="1347329" y="1462796"/>
                    </a:lnTo>
                    <a:close/>
                    <a:moveTo>
                      <a:pt x="1287536" y="1444659"/>
                    </a:moveTo>
                    <a:lnTo>
                      <a:pt x="1290174" y="1447219"/>
                    </a:lnTo>
                    <a:lnTo>
                      <a:pt x="1290703" y="1450083"/>
                    </a:lnTo>
                    <a:lnTo>
                      <a:pt x="1289978" y="1452942"/>
                    </a:lnTo>
                    <a:lnTo>
                      <a:pt x="1288869" y="1455493"/>
                    </a:lnTo>
                    <a:lnTo>
                      <a:pt x="1288338" y="1454881"/>
                    </a:lnTo>
                    <a:lnTo>
                      <a:pt x="1287824" y="1454695"/>
                    </a:lnTo>
                    <a:lnTo>
                      <a:pt x="1287255" y="1454652"/>
                    </a:lnTo>
                    <a:lnTo>
                      <a:pt x="1286576" y="1454448"/>
                    </a:lnTo>
                    <a:lnTo>
                      <a:pt x="1287040" y="1450422"/>
                    </a:lnTo>
                    <a:lnTo>
                      <a:pt x="1287023" y="1448572"/>
                    </a:lnTo>
                    <a:lnTo>
                      <a:pt x="1286525" y="1447221"/>
                    </a:lnTo>
                    <a:close/>
                    <a:moveTo>
                      <a:pt x="1102954" y="1312539"/>
                    </a:moveTo>
                    <a:lnTo>
                      <a:pt x="1103492" y="1313207"/>
                    </a:lnTo>
                    <a:lnTo>
                      <a:pt x="1104224" y="1313703"/>
                    </a:lnTo>
                    <a:lnTo>
                      <a:pt x="1106110" y="1314633"/>
                    </a:lnTo>
                    <a:lnTo>
                      <a:pt x="1106680" y="1313282"/>
                    </a:lnTo>
                    <a:lnTo>
                      <a:pt x="1107284" y="1312972"/>
                    </a:lnTo>
                    <a:lnTo>
                      <a:pt x="1107730" y="1313673"/>
                    </a:lnTo>
                    <a:lnTo>
                      <a:pt x="1107804" y="1315247"/>
                    </a:lnTo>
                    <a:lnTo>
                      <a:pt x="1107444" y="1318281"/>
                    </a:lnTo>
                    <a:lnTo>
                      <a:pt x="1107044" y="1319617"/>
                    </a:lnTo>
                    <a:lnTo>
                      <a:pt x="1106409" y="1320887"/>
                    </a:lnTo>
                    <a:lnTo>
                      <a:pt x="1105269" y="1319143"/>
                    </a:lnTo>
                    <a:lnTo>
                      <a:pt x="1100611" y="1321769"/>
                    </a:lnTo>
                    <a:lnTo>
                      <a:pt x="1098146" y="1320062"/>
                    </a:lnTo>
                    <a:lnTo>
                      <a:pt x="1097691" y="1318302"/>
                    </a:lnTo>
                    <a:lnTo>
                      <a:pt x="1096806" y="1316923"/>
                    </a:lnTo>
                    <a:lnTo>
                      <a:pt x="1096272" y="1315737"/>
                    </a:lnTo>
                    <a:lnTo>
                      <a:pt x="1096943" y="1314608"/>
                    </a:lnTo>
                    <a:lnTo>
                      <a:pt x="1098616" y="1314076"/>
                    </a:lnTo>
                    <a:lnTo>
                      <a:pt x="1100120" y="1314352"/>
                    </a:lnTo>
                    <a:lnTo>
                      <a:pt x="1101538" y="1314240"/>
                    </a:lnTo>
                    <a:close/>
                    <a:moveTo>
                      <a:pt x="1077023" y="1255357"/>
                    </a:moveTo>
                    <a:lnTo>
                      <a:pt x="1078276" y="1256452"/>
                    </a:lnTo>
                    <a:lnTo>
                      <a:pt x="1079279" y="1257682"/>
                    </a:lnTo>
                    <a:lnTo>
                      <a:pt x="1080422" y="1258418"/>
                    </a:lnTo>
                    <a:lnTo>
                      <a:pt x="1081639" y="1260187"/>
                    </a:lnTo>
                    <a:lnTo>
                      <a:pt x="1082850" y="1262983"/>
                    </a:lnTo>
                    <a:lnTo>
                      <a:pt x="1084814" y="1264381"/>
                    </a:lnTo>
                    <a:lnTo>
                      <a:pt x="1088754" y="1264482"/>
                    </a:lnTo>
                    <a:lnTo>
                      <a:pt x="1088761" y="1265584"/>
                    </a:lnTo>
                    <a:lnTo>
                      <a:pt x="1087386" y="1267046"/>
                    </a:lnTo>
                    <a:lnTo>
                      <a:pt x="1086024" y="1267410"/>
                    </a:lnTo>
                    <a:lnTo>
                      <a:pt x="1084956" y="1267569"/>
                    </a:lnTo>
                    <a:lnTo>
                      <a:pt x="1082926" y="1267106"/>
                    </a:lnTo>
                    <a:lnTo>
                      <a:pt x="1081458" y="1266348"/>
                    </a:lnTo>
                    <a:lnTo>
                      <a:pt x="1080493" y="1266106"/>
                    </a:lnTo>
                    <a:lnTo>
                      <a:pt x="1078781" y="1265885"/>
                    </a:lnTo>
                    <a:lnTo>
                      <a:pt x="1076333" y="1266016"/>
                    </a:lnTo>
                    <a:lnTo>
                      <a:pt x="1074835" y="1265362"/>
                    </a:lnTo>
                    <a:lnTo>
                      <a:pt x="1075051" y="1263352"/>
                    </a:lnTo>
                    <a:lnTo>
                      <a:pt x="1076824" y="1259950"/>
                    </a:lnTo>
                    <a:lnTo>
                      <a:pt x="1076887" y="1258094"/>
                    </a:lnTo>
                    <a:lnTo>
                      <a:pt x="1076398" y="1256058"/>
                    </a:lnTo>
                    <a:close/>
                    <a:moveTo>
                      <a:pt x="1039300" y="1188822"/>
                    </a:moveTo>
                    <a:lnTo>
                      <a:pt x="1039756" y="1192142"/>
                    </a:lnTo>
                    <a:lnTo>
                      <a:pt x="1041266" y="1193500"/>
                    </a:lnTo>
                    <a:lnTo>
                      <a:pt x="1046103" y="1193895"/>
                    </a:lnTo>
                    <a:lnTo>
                      <a:pt x="1047735" y="1194716"/>
                    </a:lnTo>
                    <a:lnTo>
                      <a:pt x="1047065" y="1196365"/>
                    </a:lnTo>
                    <a:lnTo>
                      <a:pt x="1045448" y="1198526"/>
                    </a:lnTo>
                    <a:lnTo>
                      <a:pt x="1044301" y="1200902"/>
                    </a:lnTo>
                    <a:lnTo>
                      <a:pt x="1044126" y="1203485"/>
                    </a:lnTo>
                    <a:lnTo>
                      <a:pt x="1044680" y="1205546"/>
                    </a:lnTo>
                    <a:lnTo>
                      <a:pt x="1047369" y="1209587"/>
                    </a:lnTo>
                    <a:lnTo>
                      <a:pt x="1048261" y="1210179"/>
                    </a:lnTo>
                    <a:lnTo>
                      <a:pt x="1050381" y="1210603"/>
                    </a:lnTo>
                    <a:lnTo>
                      <a:pt x="1050990" y="1211221"/>
                    </a:lnTo>
                    <a:lnTo>
                      <a:pt x="1051141" y="1212695"/>
                    </a:lnTo>
                    <a:lnTo>
                      <a:pt x="1050622" y="1213576"/>
                    </a:lnTo>
                    <a:lnTo>
                      <a:pt x="1049609" y="1213902"/>
                    </a:lnTo>
                    <a:lnTo>
                      <a:pt x="1048297" y="1213703"/>
                    </a:lnTo>
                    <a:lnTo>
                      <a:pt x="1049053" y="1214864"/>
                    </a:lnTo>
                    <a:lnTo>
                      <a:pt x="1051531" y="1216792"/>
                    </a:lnTo>
                    <a:lnTo>
                      <a:pt x="1052152" y="1217623"/>
                    </a:lnTo>
                    <a:lnTo>
                      <a:pt x="1052065" y="1219084"/>
                    </a:lnTo>
                    <a:lnTo>
                      <a:pt x="1051256" y="1219599"/>
                    </a:lnTo>
                    <a:lnTo>
                      <a:pt x="1050228" y="1219733"/>
                    </a:lnTo>
                    <a:lnTo>
                      <a:pt x="1049530" y="1220111"/>
                    </a:lnTo>
                    <a:lnTo>
                      <a:pt x="1047613" y="1224263"/>
                    </a:lnTo>
                    <a:lnTo>
                      <a:pt x="1046312" y="1225947"/>
                    </a:lnTo>
                    <a:lnTo>
                      <a:pt x="1043841" y="1227551"/>
                    </a:lnTo>
                    <a:lnTo>
                      <a:pt x="1041965" y="1226114"/>
                    </a:lnTo>
                    <a:lnTo>
                      <a:pt x="1037689" y="1224630"/>
                    </a:lnTo>
                    <a:lnTo>
                      <a:pt x="1035826" y="1223238"/>
                    </a:lnTo>
                    <a:lnTo>
                      <a:pt x="1035001" y="1220084"/>
                    </a:lnTo>
                    <a:lnTo>
                      <a:pt x="1034370" y="1213333"/>
                    </a:lnTo>
                    <a:lnTo>
                      <a:pt x="1033811" y="1211325"/>
                    </a:lnTo>
                    <a:lnTo>
                      <a:pt x="1030957" y="1205792"/>
                    </a:lnTo>
                    <a:lnTo>
                      <a:pt x="1029865" y="1204463"/>
                    </a:lnTo>
                    <a:lnTo>
                      <a:pt x="1024990" y="1200624"/>
                    </a:lnTo>
                    <a:lnTo>
                      <a:pt x="1023615" y="1199195"/>
                    </a:lnTo>
                    <a:lnTo>
                      <a:pt x="1022589" y="1197651"/>
                    </a:lnTo>
                    <a:lnTo>
                      <a:pt x="1021995" y="1196064"/>
                    </a:lnTo>
                    <a:lnTo>
                      <a:pt x="1022731" y="1193395"/>
                    </a:lnTo>
                    <a:lnTo>
                      <a:pt x="1025711" y="1193716"/>
                    </a:lnTo>
                    <a:lnTo>
                      <a:pt x="1031979" y="1197000"/>
                    </a:lnTo>
                    <a:lnTo>
                      <a:pt x="1037019" y="1198986"/>
                    </a:lnTo>
                    <a:lnTo>
                      <a:pt x="1037918" y="1196851"/>
                    </a:lnTo>
                    <a:lnTo>
                      <a:pt x="1037694" y="1192719"/>
                    </a:lnTo>
                    <a:close/>
                    <a:moveTo>
                      <a:pt x="1031857" y="1182150"/>
                    </a:moveTo>
                    <a:lnTo>
                      <a:pt x="1032671" y="1182702"/>
                    </a:lnTo>
                    <a:lnTo>
                      <a:pt x="1033910" y="1183707"/>
                    </a:lnTo>
                    <a:lnTo>
                      <a:pt x="1034364" y="1184943"/>
                    </a:lnTo>
                    <a:lnTo>
                      <a:pt x="1032972" y="1185743"/>
                    </a:lnTo>
                    <a:lnTo>
                      <a:pt x="1031178" y="1185965"/>
                    </a:lnTo>
                    <a:lnTo>
                      <a:pt x="1029855" y="1185270"/>
                    </a:lnTo>
                    <a:lnTo>
                      <a:pt x="1030458" y="1184450"/>
                    </a:lnTo>
                    <a:lnTo>
                      <a:pt x="1030341" y="1184037"/>
                    </a:lnTo>
                    <a:lnTo>
                      <a:pt x="1031273" y="1182339"/>
                    </a:lnTo>
                    <a:close/>
                    <a:moveTo>
                      <a:pt x="1031696" y="1152928"/>
                    </a:moveTo>
                    <a:lnTo>
                      <a:pt x="1032684" y="1153993"/>
                    </a:lnTo>
                    <a:lnTo>
                      <a:pt x="1034431" y="1155942"/>
                    </a:lnTo>
                    <a:lnTo>
                      <a:pt x="1034565" y="1157836"/>
                    </a:lnTo>
                    <a:lnTo>
                      <a:pt x="1034584" y="1158863"/>
                    </a:lnTo>
                    <a:lnTo>
                      <a:pt x="1033485" y="1156931"/>
                    </a:lnTo>
                    <a:lnTo>
                      <a:pt x="1032022" y="1156604"/>
                    </a:lnTo>
                    <a:lnTo>
                      <a:pt x="1031338" y="1155758"/>
                    </a:lnTo>
                    <a:lnTo>
                      <a:pt x="1030574" y="1154630"/>
                    </a:lnTo>
                    <a:lnTo>
                      <a:pt x="1030942" y="1153629"/>
                    </a:lnTo>
                    <a:close/>
                    <a:moveTo>
                      <a:pt x="1023280" y="1022033"/>
                    </a:moveTo>
                    <a:lnTo>
                      <a:pt x="1024162" y="1022473"/>
                    </a:lnTo>
                    <a:lnTo>
                      <a:pt x="1023911" y="1023548"/>
                    </a:lnTo>
                    <a:lnTo>
                      <a:pt x="1022239" y="1024672"/>
                    </a:lnTo>
                    <a:lnTo>
                      <a:pt x="1021345" y="1023144"/>
                    </a:lnTo>
                    <a:lnTo>
                      <a:pt x="1022150" y="1022626"/>
                    </a:lnTo>
                    <a:close/>
                    <a:moveTo>
                      <a:pt x="221741" y="975472"/>
                    </a:moveTo>
                    <a:lnTo>
                      <a:pt x="223515" y="976537"/>
                    </a:lnTo>
                    <a:lnTo>
                      <a:pt x="228352" y="980591"/>
                    </a:lnTo>
                    <a:lnTo>
                      <a:pt x="229920" y="982811"/>
                    </a:lnTo>
                    <a:lnTo>
                      <a:pt x="228844" y="984723"/>
                    </a:lnTo>
                    <a:lnTo>
                      <a:pt x="229503" y="986263"/>
                    </a:lnTo>
                    <a:lnTo>
                      <a:pt x="230758" y="987431"/>
                    </a:lnTo>
                    <a:lnTo>
                      <a:pt x="231412" y="988236"/>
                    </a:lnTo>
                    <a:lnTo>
                      <a:pt x="230517" y="990713"/>
                    </a:lnTo>
                    <a:lnTo>
                      <a:pt x="228655" y="991500"/>
                    </a:lnTo>
                    <a:lnTo>
                      <a:pt x="224471" y="991438"/>
                    </a:lnTo>
                    <a:lnTo>
                      <a:pt x="223690" y="991896"/>
                    </a:lnTo>
                    <a:lnTo>
                      <a:pt x="223221" y="992588"/>
                    </a:lnTo>
                    <a:lnTo>
                      <a:pt x="222519" y="993123"/>
                    </a:lnTo>
                    <a:lnTo>
                      <a:pt x="221103" y="993050"/>
                    </a:lnTo>
                    <a:lnTo>
                      <a:pt x="220069" y="992427"/>
                    </a:lnTo>
                    <a:lnTo>
                      <a:pt x="219738" y="991552"/>
                    </a:lnTo>
                    <a:lnTo>
                      <a:pt x="219677" y="990753"/>
                    </a:lnTo>
                    <a:lnTo>
                      <a:pt x="219511" y="990336"/>
                    </a:lnTo>
                    <a:lnTo>
                      <a:pt x="217342" y="990177"/>
                    </a:lnTo>
                    <a:lnTo>
                      <a:pt x="215201" y="990953"/>
                    </a:lnTo>
                    <a:lnTo>
                      <a:pt x="213699" y="992690"/>
                    </a:lnTo>
                    <a:lnTo>
                      <a:pt x="213409" y="995425"/>
                    </a:lnTo>
                    <a:lnTo>
                      <a:pt x="212506" y="995385"/>
                    </a:lnTo>
                    <a:lnTo>
                      <a:pt x="212527" y="994778"/>
                    </a:lnTo>
                    <a:lnTo>
                      <a:pt x="212349" y="994393"/>
                    </a:lnTo>
                    <a:lnTo>
                      <a:pt x="212040" y="994065"/>
                    </a:lnTo>
                    <a:lnTo>
                      <a:pt x="211725" y="993589"/>
                    </a:lnTo>
                    <a:lnTo>
                      <a:pt x="210097" y="989848"/>
                    </a:lnTo>
                    <a:lnTo>
                      <a:pt x="210858" y="988319"/>
                    </a:lnTo>
                    <a:lnTo>
                      <a:pt x="213085" y="987357"/>
                    </a:lnTo>
                    <a:lnTo>
                      <a:pt x="215858" y="985299"/>
                    </a:lnTo>
                    <a:lnTo>
                      <a:pt x="218948" y="980559"/>
                    </a:lnTo>
                    <a:lnTo>
                      <a:pt x="221080" y="978704"/>
                    </a:lnTo>
                    <a:lnTo>
                      <a:pt x="221757" y="977528"/>
                    </a:lnTo>
                    <a:close/>
                    <a:moveTo>
                      <a:pt x="177938" y="951402"/>
                    </a:moveTo>
                    <a:lnTo>
                      <a:pt x="180626" y="951514"/>
                    </a:lnTo>
                    <a:lnTo>
                      <a:pt x="180934" y="953414"/>
                    </a:lnTo>
                    <a:lnTo>
                      <a:pt x="179716" y="954274"/>
                    </a:lnTo>
                    <a:lnTo>
                      <a:pt x="176426" y="954357"/>
                    </a:lnTo>
                    <a:lnTo>
                      <a:pt x="175716" y="955397"/>
                    </a:lnTo>
                    <a:lnTo>
                      <a:pt x="175347" y="957016"/>
                    </a:lnTo>
                    <a:lnTo>
                      <a:pt x="174551" y="957644"/>
                    </a:lnTo>
                    <a:lnTo>
                      <a:pt x="173749" y="957222"/>
                    </a:lnTo>
                    <a:lnTo>
                      <a:pt x="173255" y="955734"/>
                    </a:lnTo>
                    <a:lnTo>
                      <a:pt x="173208" y="954726"/>
                    </a:lnTo>
                    <a:lnTo>
                      <a:pt x="173315" y="953955"/>
                    </a:lnTo>
                    <a:lnTo>
                      <a:pt x="173182" y="953405"/>
                    </a:lnTo>
                    <a:lnTo>
                      <a:pt x="172417" y="953058"/>
                    </a:lnTo>
                    <a:lnTo>
                      <a:pt x="174614" y="952206"/>
                    </a:lnTo>
                    <a:close/>
                    <a:moveTo>
                      <a:pt x="235468" y="900143"/>
                    </a:moveTo>
                    <a:lnTo>
                      <a:pt x="238070" y="900616"/>
                    </a:lnTo>
                    <a:lnTo>
                      <a:pt x="239216" y="901632"/>
                    </a:lnTo>
                    <a:lnTo>
                      <a:pt x="239971" y="903060"/>
                    </a:lnTo>
                    <a:lnTo>
                      <a:pt x="241241" y="904805"/>
                    </a:lnTo>
                    <a:lnTo>
                      <a:pt x="242880" y="905906"/>
                    </a:lnTo>
                    <a:lnTo>
                      <a:pt x="244888" y="906522"/>
                    </a:lnTo>
                    <a:lnTo>
                      <a:pt x="249711" y="906930"/>
                    </a:lnTo>
                    <a:lnTo>
                      <a:pt x="249429" y="907483"/>
                    </a:lnTo>
                    <a:lnTo>
                      <a:pt x="248951" y="908971"/>
                    </a:lnTo>
                    <a:lnTo>
                      <a:pt x="248688" y="909525"/>
                    </a:lnTo>
                    <a:lnTo>
                      <a:pt x="250921" y="910277"/>
                    </a:lnTo>
                    <a:lnTo>
                      <a:pt x="251943" y="908887"/>
                    </a:lnTo>
                    <a:lnTo>
                      <a:pt x="252652" y="907221"/>
                    </a:lnTo>
                    <a:lnTo>
                      <a:pt x="254019" y="907127"/>
                    </a:lnTo>
                    <a:lnTo>
                      <a:pt x="254630" y="908623"/>
                    </a:lnTo>
                    <a:lnTo>
                      <a:pt x="254603" y="911022"/>
                    </a:lnTo>
                    <a:lnTo>
                      <a:pt x="254179" y="913466"/>
                    </a:lnTo>
                    <a:lnTo>
                      <a:pt x="253724" y="915122"/>
                    </a:lnTo>
                    <a:lnTo>
                      <a:pt x="253356" y="914413"/>
                    </a:lnTo>
                    <a:lnTo>
                      <a:pt x="252346" y="913046"/>
                    </a:lnTo>
                    <a:lnTo>
                      <a:pt x="251958" y="912316"/>
                    </a:lnTo>
                    <a:lnTo>
                      <a:pt x="250614" y="913680"/>
                    </a:lnTo>
                    <a:lnTo>
                      <a:pt x="250404" y="914761"/>
                    </a:lnTo>
                    <a:lnTo>
                      <a:pt x="250728" y="915823"/>
                    </a:lnTo>
                    <a:lnTo>
                      <a:pt x="250933" y="917112"/>
                    </a:lnTo>
                    <a:lnTo>
                      <a:pt x="250346" y="917672"/>
                    </a:lnTo>
                    <a:lnTo>
                      <a:pt x="249066" y="917362"/>
                    </a:lnTo>
                    <a:lnTo>
                      <a:pt x="246739" y="916396"/>
                    </a:lnTo>
                    <a:lnTo>
                      <a:pt x="244037" y="916546"/>
                    </a:lnTo>
                    <a:lnTo>
                      <a:pt x="241474" y="917289"/>
                    </a:lnTo>
                    <a:lnTo>
                      <a:pt x="239426" y="918643"/>
                    </a:lnTo>
                    <a:lnTo>
                      <a:pt x="238184" y="920558"/>
                    </a:lnTo>
                    <a:lnTo>
                      <a:pt x="236994" y="918869"/>
                    </a:lnTo>
                    <a:lnTo>
                      <a:pt x="234668" y="914237"/>
                    </a:lnTo>
                    <a:lnTo>
                      <a:pt x="233764" y="913253"/>
                    </a:lnTo>
                    <a:lnTo>
                      <a:pt x="233418" y="912776"/>
                    </a:lnTo>
                    <a:lnTo>
                      <a:pt x="232391" y="911839"/>
                    </a:lnTo>
                    <a:lnTo>
                      <a:pt x="231321" y="911257"/>
                    </a:lnTo>
                    <a:lnTo>
                      <a:pt x="230806" y="911800"/>
                    </a:lnTo>
                    <a:lnTo>
                      <a:pt x="230434" y="912349"/>
                    </a:lnTo>
                    <a:lnTo>
                      <a:pt x="228162" y="914847"/>
                    </a:lnTo>
                    <a:lnTo>
                      <a:pt x="227036" y="914986"/>
                    </a:lnTo>
                    <a:lnTo>
                      <a:pt x="223947" y="914975"/>
                    </a:lnTo>
                    <a:lnTo>
                      <a:pt x="223055" y="915334"/>
                    </a:lnTo>
                    <a:lnTo>
                      <a:pt x="222856" y="916688"/>
                    </a:lnTo>
                    <a:lnTo>
                      <a:pt x="223884" y="917593"/>
                    </a:lnTo>
                    <a:lnTo>
                      <a:pt x="225410" y="918121"/>
                    </a:lnTo>
                    <a:lnTo>
                      <a:pt x="226766" y="918307"/>
                    </a:lnTo>
                    <a:lnTo>
                      <a:pt x="227859" y="919090"/>
                    </a:lnTo>
                    <a:lnTo>
                      <a:pt x="227533" y="920563"/>
                    </a:lnTo>
                    <a:lnTo>
                      <a:pt x="226343" y="921664"/>
                    </a:lnTo>
                    <a:lnTo>
                      <a:pt x="224951" y="921309"/>
                    </a:lnTo>
                    <a:lnTo>
                      <a:pt x="223638" y="920223"/>
                    </a:lnTo>
                    <a:lnTo>
                      <a:pt x="222377" y="919916"/>
                    </a:lnTo>
                    <a:lnTo>
                      <a:pt x="221211" y="920346"/>
                    </a:lnTo>
                    <a:lnTo>
                      <a:pt x="220290" y="921543"/>
                    </a:lnTo>
                    <a:lnTo>
                      <a:pt x="220904" y="925553"/>
                    </a:lnTo>
                    <a:lnTo>
                      <a:pt x="220878" y="926831"/>
                    </a:lnTo>
                    <a:lnTo>
                      <a:pt x="220319" y="927781"/>
                    </a:lnTo>
                    <a:lnTo>
                      <a:pt x="218709" y="929901"/>
                    </a:lnTo>
                    <a:lnTo>
                      <a:pt x="218584" y="930336"/>
                    </a:lnTo>
                    <a:lnTo>
                      <a:pt x="218983" y="931024"/>
                    </a:lnTo>
                    <a:lnTo>
                      <a:pt x="218325" y="932526"/>
                    </a:lnTo>
                    <a:lnTo>
                      <a:pt x="217132" y="933983"/>
                    </a:lnTo>
                    <a:lnTo>
                      <a:pt x="215980" y="934603"/>
                    </a:lnTo>
                    <a:lnTo>
                      <a:pt x="214701" y="933981"/>
                    </a:lnTo>
                    <a:lnTo>
                      <a:pt x="212884" y="931417"/>
                    </a:lnTo>
                    <a:lnTo>
                      <a:pt x="211422" y="930819"/>
                    </a:lnTo>
                    <a:lnTo>
                      <a:pt x="209870" y="931904"/>
                    </a:lnTo>
                    <a:lnTo>
                      <a:pt x="208007" y="936676"/>
                    </a:lnTo>
                    <a:lnTo>
                      <a:pt x="206467" y="937710"/>
                    </a:lnTo>
                    <a:lnTo>
                      <a:pt x="204175" y="938051"/>
                    </a:lnTo>
                    <a:lnTo>
                      <a:pt x="201289" y="940107"/>
                    </a:lnTo>
                    <a:lnTo>
                      <a:pt x="199213" y="940919"/>
                    </a:lnTo>
                    <a:lnTo>
                      <a:pt x="191225" y="940620"/>
                    </a:lnTo>
                    <a:lnTo>
                      <a:pt x="189851" y="940080"/>
                    </a:lnTo>
                    <a:lnTo>
                      <a:pt x="189145" y="938603"/>
                    </a:lnTo>
                    <a:lnTo>
                      <a:pt x="185585" y="933527"/>
                    </a:lnTo>
                    <a:lnTo>
                      <a:pt x="184126" y="932270"/>
                    </a:lnTo>
                    <a:lnTo>
                      <a:pt x="184809" y="934982"/>
                    </a:lnTo>
                    <a:lnTo>
                      <a:pt x="184886" y="938643"/>
                    </a:lnTo>
                    <a:lnTo>
                      <a:pt x="184310" y="941334"/>
                    </a:lnTo>
                    <a:lnTo>
                      <a:pt x="182977" y="941110"/>
                    </a:lnTo>
                    <a:lnTo>
                      <a:pt x="181938" y="942859"/>
                    </a:lnTo>
                    <a:lnTo>
                      <a:pt x="180623" y="944177"/>
                    </a:lnTo>
                    <a:lnTo>
                      <a:pt x="179616" y="944145"/>
                    </a:lnTo>
                    <a:lnTo>
                      <a:pt x="179418" y="940437"/>
                    </a:lnTo>
                    <a:lnTo>
                      <a:pt x="178822" y="937823"/>
                    </a:lnTo>
                    <a:lnTo>
                      <a:pt x="178896" y="936537"/>
                    </a:lnTo>
                    <a:lnTo>
                      <a:pt x="179459" y="935659"/>
                    </a:lnTo>
                    <a:lnTo>
                      <a:pt x="180361" y="934670"/>
                    </a:lnTo>
                    <a:lnTo>
                      <a:pt x="181241" y="933428"/>
                    </a:lnTo>
                    <a:lnTo>
                      <a:pt x="181671" y="931727"/>
                    </a:lnTo>
                    <a:lnTo>
                      <a:pt x="181954" y="928742"/>
                    </a:lnTo>
                    <a:lnTo>
                      <a:pt x="182634" y="926276"/>
                    </a:lnTo>
                    <a:lnTo>
                      <a:pt x="183731" y="924268"/>
                    </a:lnTo>
                    <a:lnTo>
                      <a:pt x="185300" y="922657"/>
                    </a:lnTo>
                    <a:lnTo>
                      <a:pt x="188344" y="920438"/>
                    </a:lnTo>
                    <a:lnTo>
                      <a:pt x="189315" y="918865"/>
                    </a:lnTo>
                    <a:lnTo>
                      <a:pt x="189749" y="916211"/>
                    </a:lnTo>
                    <a:lnTo>
                      <a:pt x="190157" y="914907"/>
                    </a:lnTo>
                    <a:lnTo>
                      <a:pt x="191117" y="914005"/>
                    </a:lnTo>
                    <a:lnTo>
                      <a:pt x="192387" y="913482"/>
                    </a:lnTo>
                    <a:lnTo>
                      <a:pt x="193736" y="913351"/>
                    </a:lnTo>
                    <a:lnTo>
                      <a:pt x="194758" y="912703"/>
                    </a:lnTo>
                    <a:lnTo>
                      <a:pt x="197376" y="909377"/>
                    </a:lnTo>
                    <a:lnTo>
                      <a:pt x="198579" y="908192"/>
                    </a:lnTo>
                    <a:lnTo>
                      <a:pt x="201152" y="907086"/>
                    </a:lnTo>
                    <a:lnTo>
                      <a:pt x="203791" y="906738"/>
                    </a:lnTo>
                    <a:lnTo>
                      <a:pt x="209198" y="906982"/>
                    </a:lnTo>
                    <a:lnTo>
                      <a:pt x="223501" y="904495"/>
                    </a:lnTo>
                    <a:lnTo>
                      <a:pt x="230897" y="900798"/>
                    </a:lnTo>
                    <a:close/>
                    <a:moveTo>
                      <a:pt x="976464" y="723110"/>
                    </a:moveTo>
                    <a:lnTo>
                      <a:pt x="977279" y="723580"/>
                    </a:lnTo>
                    <a:lnTo>
                      <a:pt x="978547" y="725057"/>
                    </a:lnTo>
                    <a:lnTo>
                      <a:pt x="978729" y="726199"/>
                    </a:lnTo>
                    <a:lnTo>
                      <a:pt x="978350" y="727325"/>
                    </a:lnTo>
                    <a:lnTo>
                      <a:pt x="977957" y="727870"/>
                    </a:lnTo>
                    <a:lnTo>
                      <a:pt x="977752" y="728052"/>
                    </a:lnTo>
                    <a:lnTo>
                      <a:pt x="977360" y="727787"/>
                    </a:lnTo>
                    <a:lnTo>
                      <a:pt x="975763" y="727303"/>
                    </a:lnTo>
                    <a:lnTo>
                      <a:pt x="975006" y="726722"/>
                    </a:lnTo>
                    <a:lnTo>
                      <a:pt x="974778" y="725850"/>
                    </a:lnTo>
                    <a:lnTo>
                      <a:pt x="975337" y="725077"/>
                    </a:lnTo>
                    <a:lnTo>
                      <a:pt x="975631" y="724302"/>
                    </a:lnTo>
                    <a:lnTo>
                      <a:pt x="975505" y="723607"/>
                    </a:lnTo>
                    <a:lnTo>
                      <a:pt x="975749" y="723144"/>
                    </a:lnTo>
                    <a:close/>
                    <a:moveTo>
                      <a:pt x="917536" y="698527"/>
                    </a:moveTo>
                    <a:lnTo>
                      <a:pt x="918998" y="700939"/>
                    </a:lnTo>
                    <a:lnTo>
                      <a:pt x="918302" y="700809"/>
                    </a:lnTo>
                    <a:lnTo>
                      <a:pt x="917937" y="700442"/>
                    </a:lnTo>
                    <a:lnTo>
                      <a:pt x="916617" y="700018"/>
                    </a:lnTo>
                    <a:lnTo>
                      <a:pt x="915545" y="699541"/>
                    </a:lnTo>
                    <a:lnTo>
                      <a:pt x="915792" y="698678"/>
                    </a:lnTo>
                    <a:lnTo>
                      <a:pt x="916331" y="698712"/>
                    </a:lnTo>
                    <a:lnTo>
                      <a:pt x="916686" y="698899"/>
                    </a:lnTo>
                    <a:close/>
                    <a:moveTo>
                      <a:pt x="830788" y="648357"/>
                    </a:moveTo>
                    <a:lnTo>
                      <a:pt x="832175" y="649104"/>
                    </a:lnTo>
                    <a:lnTo>
                      <a:pt x="833235" y="650919"/>
                    </a:lnTo>
                    <a:lnTo>
                      <a:pt x="833468" y="652555"/>
                    </a:lnTo>
                    <a:lnTo>
                      <a:pt x="833231" y="653304"/>
                    </a:lnTo>
                    <a:lnTo>
                      <a:pt x="832776" y="653395"/>
                    </a:lnTo>
                    <a:lnTo>
                      <a:pt x="830461" y="652776"/>
                    </a:lnTo>
                    <a:lnTo>
                      <a:pt x="828402" y="651631"/>
                    </a:lnTo>
                    <a:lnTo>
                      <a:pt x="827948" y="650304"/>
                    </a:lnTo>
                    <a:lnTo>
                      <a:pt x="829277" y="649576"/>
                    </a:lnTo>
                    <a:lnTo>
                      <a:pt x="829897" y="648573"/>
                    </a:lnTo>
                    <a:close/>
                    <a:moveTo>
                      <a:pt x="864878" y="644773"/>
                    </a:moveTo>
                    <a:lnTo>
                      <a:pt x="865816" y="646013"/>
                    </a:lnTo>
                    <a:lnTo>
                      <a:pt x="864732" y="647252"/>
                    </a:lnTo>
                    <a:lnTo>
                      <a:pt x="862853" y="645823"/>
                    </a:lnTo>
                    <a:close/>
                    <a:moveTo>
                      <a:pt x="827800" y="644336"/>
                    </a:moveTo>
                    <a:lnTo>
                      <a:pt x="828263" y="644823"/>
                    </a:lnTo>
                    <a:lnTo>
                      <a:pt x="828618" y="645376"/>
                    </a:lnTo>
                    <a:lnTo>
                      <a:pt x="829247" y="645844"/>
                    </a:lnTo>
                    <a:lnTo>
                      <a:pt x="830612" y="646085"/>
                    </a:lnTo>
                    <a:lnTo>
                      <a:pt x="831706" y="646600"/>
                    </a:lnTo>
                    <a:lnTo>
                      <a:pt x="831337" y="646981"/>
                    </a:lnTo>
                    <a:lnTo>
                      <a:pt x="829921" y="646915"/>
                    </a:lnTo>
                    <a:lnTo>
                      <a:pt x="828533" y="647586"/>
                    </a:lnTo>
                    <a:lnTo>
                      <a:pt x="827668" y="648234"/>
                    </a:lnTo>
                    <a:lnTo>
                      <a:pt x="827075" y="648409"/>
                    </a:lnTo>
                    <a:lnTo>
                      <a:pt x="825863" y="649230"/>
                    </a:lnTo>
                    <a:lnTo>
                      <a:pt x="824723" y="650572"/>
                    </a:lnTo>
                    <a:lnTo>
                      <a:pt x="824452" y="650646"/>
                    </a:lnTo>
                    <a:lnTo>
                      <a:pt x="824440" y="650162"/>
                    </a:lnTo>
                    <a:lnTo>
                      <a:pt x="824715" y="649479"/>
                    </a:lnTo>
                    <a:lnTo>
                      <a:pt x="826721" y="647111"/>
                    </a:lnTo>
                    <a:lnTo>
                      <a:pt x="826816" y="645259"/>
                    </a:lnTo>
                    <a:lnTo>
                      <a:pt x="827294" y="644403"/>
                    </a:lnTo>
                    <a:close/>
                    <a:moveTo>
                      <a:pt x="798912" y="313487"/>
                    </a:moveTo>
                    <a:lnTo>
                      <a:pt x="798917" y="313581"/>
                    </a:lnTo>
                    <a:lnTo>
                      <a:pt x="798971" y="313564"/>
                    </a:lnTo>
                    <a:lnTo>
                      <a:pt x="799000" y="313786"/>
                    </a:lnTo>
                    <a:lnTo>
                      <a:pt x="798841" y="313858"/>
                    </a:lnTo>
                    <a:lnTo>
                      <a:pt x="798793" y="313782"/>
                    </a:lnTo>
                    <a:lnTo>
                      <a:pt x="798783" y="313791"/>
                    </a:lnTo>
                    <a:lnTo>
                      <a:pt x="798659" y="313584"/>
                    </a:lnTo>
                    <a:close/>
                    <a:moveTo>
                      <a:pt x="637189" y="187773"/>
                    </a:moveTo>
                    <a:lnTo>
                      <a:pt x="637673" y="188127"/>
                    </a:lnTo>
                    <a:lnTo>
                      <a:pt x="637577" y="188915"/>
                    </a:lnTo>
                    <a:lnTo>
                      <a:pt x="637385" y="189780"/>
                    </a:lnTo>
                    <a:lnTo>
                      <a:pt x="637514" y="190425"/>
                    </a:lnTo>
                    <a:lnTo>
                      <a:pt x="639271" y="191673"/>
                    </a:lnTo>
                    <a:lnTo>
                      <a:pt x="643902" y="194262"/>
                    </a:lnTo>
                    <a:lnTo>
                      <a:pt x="645650" y="195709"/>
                    </a:lnTo>
                    <a:lnTo>
                      <a:pt x="645725" y="196612"/>
                    </a:lnTo>
                    <a:lnTo>
                      <a:pt x="645154" y="197861"/>
                    </a:lnTo>
                    <a:lnTo>
                      <a:pt x="644385" y="199097"/>
                    </a:lnTo>
                    <a:lnTo>
                      <a:pt x="643693" y="199973"/>
                    </a:lnTo>
                    <a:lnTo>
                      <a:pt x="642630" y="200774"/>
                    </a:lnTo>
                    <a:lnTo>
                      <a:pt x="640577" y="201387"/>
                    </a:lnTo>
                    <a:lnTo>
                      <a:pt x="639649" y="201955"/>
                    </a:lnTo>
                    <a:lnTo>
                      <a:pt x="638821" y="203115"/>
                    </a:lnTo>
                    <a:lnTo>
                      <a:pt x="637580" y="205942"/>
                    </a:lnTo>
                    <a:lnTo>
                      <a:pt x="636816" y="207043"/>
                    </a:lnTo>
                    <a:lnTo>
                      <a:pt x="635812" y="207440"/>
                    </a:lnTo>
                    <a:lnTo>
                      <a:pt x="633193" y="207967"/>
                    </a:lnTo>
                    <a:lnTo>
                      <a:pt x="632390" y="208522"/>
                    </a:lnTo>
                    <a:lnTo>
                      <a:pt x="631603" y="211670"/>
                    </a:lnTo>
                    <a:lnTo>
                      <a:pt x="631931" y="214720"/>
                    </a:lnTo>
                    <a:lnTo>
                      <a:pt x="631929" y="217719"/>
                    </a:lnTo>
                    <a:lnTo>
                      <a:pt x="630131" y="220731"/>
                    </a:lnTo>
                    <a:lnTo>
                      <a:pt x="632838" y="220095"/>
                    </a:lnTo>
                    <a:lnTo>
                      <a:pt x="635131" y="218169"/>
                    </a:lnTo>
                    <a:lnTo>
                      <a:pt x="636769" y="215545"/>
                    </a:lnTo>
                    <a:lnTo>
                      <a:pt x="637447" y="212766"/>
                    </a:lnTo>
                    <a:lnTo>
                      <a:pt x="638880" y="211310"/>
                    </a:lnTo>
                    <a:lnTo>
                      <a:pt x="641924" y="210821"/>
                    </a:lnTo>
                    <a:lnTo>
                      <a:pt x="644921" y="211438"/>
                    </a:lnTo>
                    <a:lnTo>
                      <a:pt x="646213" y="213317"/>
                    </a:lnTo>
                    <a:lnTo>
                      <a:pt x="647117" y="219612"/>
                    </a:lnTo>
                    <a:lnTo>
                      <a:pt x="647869" y="219795"/>
                    </a:lnTo>
                    <a:lnTo>
                      <a:pt x="649001" y="219553"/>
                    </a:lnTo>
                    <a:lnTo>
                      <a:pt x="650283" y="220156"/>
                    </a:lnTo>
                    <a:lnTo>
                      <a:pt x="651305" y="222499"/>
                    </a:lnTo>
                    <a:lnTo>
                      <a:pt x="650019" y="226556"/>
                    </a:lnTo>
                    <a:lnTo>
                      <a:pt x="650771" y="229122"/>
                    </a:lnTo>
                    <a:lnTo>
                      <a:pt x="652428" y="226542"/>
                    </a:lnTo>
                    <a:lnTo>
                      <a:pt x="655364" y="225181"/>
                    </a:lnTo>
                    <a:lnTo>
                      <a:pt x="658454" y="225065"/>
                    </a:lnTo>
                    <a:lnTo>
                      <a:pt x="660556" y="226139"/>
                    </a:lnTo>
                    <a:lnTo>
                      <a:pt x="661044" y="227550"/>
                    </a:lnTo>
                    <a:lnTo>
                      <a:pt x="661647" y="231382"/>
                    </a:lnTo>
                    <a:lnTo>
                      <a:pt x="662432" y="232886"/>
                    </a:lnTo>
                    <a:lnTo>
                      <a:pt x="663711" y="234556"/>
                    </a:lnTo>
                    <a:lnTo>
                      <a:pt x="664716" y="236502"/>
                    </a:lnTo>
                    <a:lnTo>
                      <a:pt x="666031" y="240600"/>
                    </a:lnTo>
                    <a:lnTo>
                      <a:pt x="666558" y="244230"/>
                    </a:lnTo>
                    <a:lnTo>
                      <a:pt x="666574" y="248130"/>
                    </a:lnTo>
                    <a:lnTo>
                      <a:pt x="667729" y="251330"/>
                    </a:lnTo>
                    <a:lnTo>
                      <a:pt x="668123" y="251815"/>
                    </a:lnTo>
                    <a:lnTo>
                      <a:pt x="667580" y="252846"/>
                    </a:lnTo>
                    <a:lnTo>
                      <a:pt x="666284" y="254728"/>
                    </a:lnTo>
                    <a:lnTo>
                      <a:pt x="665783" y="257623"/>
                    </a:lnTo>
                    <a:lnTo>
                      <a:pt x="665671" y="261568"/>
                    </a:lnTo>
                    <a:lnTo>
                      <a:pt x="666405" y="265400"/>
                    </a:lnTo>
                    <a:lnTo>
                      <a:pt x="668376" y="267942"/>
                    </a:lnTo>
                    <a:lnTo>
                      <a:pt x="669907" y="267790"/>
                    </a:lnTo>
                    <a:lnTo>
                      <a:pt x="671226" y="269601"/>
                    </a:lnTo>
                    <a:lnTo>
                      <a:pt x="672142" y="272086"/>
                    </a:lnTo>
                    <a:lnTo>
                      <a:pt x="672462" y="273989"/>
                    </a:lnTo>
                    <a:lnTo>
                      <a:pt x="672810" y="275245"/>
                    </a:lnTo>
                    <a:lnTo>
                      <a:pt x="674489" y="278032"/>
                    </a:lnTo>
                    <a:lnTo>
                      <a:pt x="674821" y="279402"/>
                    </a:lnTo>
                    <a:lnTo>
                      <a:pt x="674441" y="280507"/>
                    </a:lnTo>
                    <a:lnTo>
                      <a:pt x="673616" y="281572"/>
                    </a:lnTo>
                    <a:lnTo>
                      <a:pt x="672052" y="283175"/>
                    </a:lnTo>
                    <a:lnTo>
                      <a:pt x="669071" y="287991"/>
                    </a:lnTo>
                    <a:lnTo>
                      <a:pt x="667779" y="291170"/>
                    </a:lnTo>
                    <a:lnTo>
                      <a:pt x="668550" y="292684"/>
                    </a:lnTo>
                    <a:lnTo>
                      <a:pt x="670013" y="294013"/>
                    </a:lnTo>
                    <a:lnTo>
                      <a:pt x="670042" y="296849"/>
                    </a:lnTo>
                    <a:lnTo>
                      <a:pt x="669374" y="302464"/>
                    </a:lnTo>
                    <a:lnTo>
                      <a:pt x="669856" y="303750"/>
                    </a:lnTo>
                    <a:lnTo>
                      <a:pt x="671312" y="306355"/>
                    </a:lnTo>
                    <a:lnTo>
                      <a:pt x="671724" y="307805"/>
                    </a:lnTo>
                    <a:lnTo>
                      <a:pt x="671924" y="324649"/>
                    </a:lnTo>
                    <a:lnTo>
                      <a:pt x="670466" y="335570"/>
                    </a:lnTo>
                    <a:lnTo>
                      <a:pt x="670934" y="337547"/>
                    </a:lnTo>
                    <a:lnTo>
                      <a:pt x="672193" y="339408"/>
                    </a:lnTo>
                    <a:lnTo>
                      <a:pt x="678859" y="345380"/>
                    </a:lnTo>
                    <a:lnTo>
                      <a:pt x="680473" y="345361"/>
                    </a:lnTo>
                    <a:lnTo>
                      <a:pt x="684598" y="349809"/>
                    </a:lnTo>
                    <a:lnTo>
                      <a:pt x="686814" y="351086"/>
                    </a:lnTo>
                    <a:lnTo>
                      <a:pt x="690435" y="351012"/>
                    </a:lnTo>
                    <a:lnTo>
                      <a:pt x="692947" y="350342"/>
                    </a:lnTo>
                    <a:lnTo>
                      <a:pt x="697736" y="348317"/>
                    </a:lnTo>
                    <a:lnTo>
                      <a:pt x="701185" y="347940"/>
                    </a:lnTo>
                    <a:lnTo>
                      <a:pt x="703567" y="349189"/>
                    </a:lnTo>
                    <a:lnTo>
                      <a:pt x="709828" y="356267"/>
                    </a:lnTo>
                    <a:lnTo>
                      <a:pt x="710903" y="356497"/>
                    </a:lnTo>
                    <a:lnTo>
                      <a:pt x="713023" y="356441"/>
                    </a:lnTo>
                    <a:lnTo>
                      <a:pt x="716550" y="355759"/>
                    </a:lnTo>
                    <a:lnTo>
                      <a:pt x="717993" y="356046"/>
                    </a:lnTo>
                    <a:lnTo>
                      <a:pt x="719126" y="357651"/>
                    </a:lnTo>
                    <a:lnTo>
                      <a:pt x="717808" y="358839"/>
                    </a:lnTo>
                    <a:lnTo>
                      <a:pt x="716279" y="359248"/>
                    </a:lnTo>
                    <a:lnTo>
                      <a:pt x="713331" y="359100"/>
                    </a:lnTo>
                    <a:lnTo>
                      <a:pt x="699982" y="377870"/>
                    </a:lnTo>
                    <a:lnTo>
                      <a:pt x="699387" y="378448"/>
                    </a:lnTo>
                    <a:lnTo>
                      <a:pt x="698064" y="378673"/>
                    </a:lnTo>
                    <a:lnTo>
                      <a:pt x="697429" y="379447"/>
                    </a:lnTo>
                    <a:lnTo>
                      <a:pt x="697009" y="381785"/>
                    </a:lnTo>
                    <a:lnTo>
                      <a:pt x="697165" y="382204"/>
                    </a:lnTo>
                    <a:lnTo>
                      <a:pt x="697686" y="385788"/>
                    </a:lnTo>
                    <a:lnTo>
                      <a:pt x="697571" y="387351"/>
                    </a:lnTo>
                    <a:lnTo>
                      <a:pt x="697328" y="388570"/>
                    </a:lnTo>
                    <a:lnTo>
                      <a:pt x="696762" y="389589"/>
                    </a:lnTo>
                    <a:lnTo>
                      <a:pt x="695747" y="390557"/>
                    </a:lnTo>
                    <a:lnTo>
                      <a:pt x="696300" y="391055"/>
                    </a:lnTo>
                    <a:lnTo>
                      <a:pt x="696837" y="391929"/>
                    </a:lnTo>
                    <a:lnTo>
                      <a:pt x="697370" y="392446"/>
                    </a:lnTo>
                    <a:lnTo>
                      <a:pt x="696232" y="394694"/>
                    </a:lnTo>
                    <a:lnTo>
                      <a:pt x="695602" y="397081"/>
                    </a:lnTo>
                    <a:lnTo>
                      <a:pt x="695183" y="402425"/>
                    </a:lnTo>
                    <a:lnTo>
                      <a:pt x="696121" y="403524"/>
                    </a:lnTo>
                    <a:lnTo>
                      <a:pt x="698411" y="404390"/>
                    </a:lnTo>
                    <a:lnTo>
                      <a:pt x="702913" y="405176"/>
                    </a:lnTo>
                    <a:lnTo>
                      <a:pt x="707614" y="404614"/>
                    </a:lnTo>
                    <a:lnTo>
                      <a:pt x="708776" y="405112"/>
                    </a:lnTo>
                    <a:lnTo>
                      <a:pt x="711177" y="407087"/>
                    </a:lnTo>
                    <a:lnTo>
                      <a:pt x="711928" y="407567"/>
                    </a:lnTo>
                    <a:lnTo>
                      <a:pt x="717022" y="411643"/>
                    </a:lnTo>
                    <a:lnTo>
                      <a:pt x="717430" y="412163"/>
                    </a:lnTo>
                    <a:lnTo>
                      <a:pt x="718098" y="413246"/>
                    </a:lnTo>
                    <a:lnTo>
                      <a:pt x="719215" y="415522"/>
                    </a:lnTo>
                    <a:lnTo>
                      <a:pt x="719645" y="417499"/>
                    </a:lnTo>
                    <a:lnTo>
                      <a:pt x="719565" y="425475"/>
                    </a:lnTo>
                    <a:lnTo>
                      <a:pt x="720191" y="428221"/>
                    </a:lnTo>
                    <a:lnTo>
                      <a:pt x="721410" y="430725"/>
                    </a:lnTo>
                    <a:lnTo>
                      <a:pt x="723259" y="432926"/>
                    </a:lnTo>
                    <a:lnTo>
                      <a:pt x="724870" y="433917"/>
                    </a:lnTo>
                    <a:lnTo>
                      <a:pt x="729664" y="435757"/>
                    </a:lnTo>
                    <a:lnTo>
                      <a:pt x="731438" y="436132"/>
                    </a:lnTo>
                    <a:lnTo>
                      <a:pt x="733285" y="436920"/>
                    </a:lnTo>
                    <a:lnTo>
                      <a:pt x="735243" y="438565"/>
                    </a:lnTo>
                    <a:lnTo>
                      <a:pt x="738452" y="441974"/>
                    </a:lnTo>
                    <a:lnTo>
                      <a:pt x="738412" y="442778"/>
                    </a:lnTo>
                    <a:lnTo>
                      <a:pt x="735356" y="446222"/>
                    </a:lnTo>
                    <a:lnTo>
                      <a:pt x="734108" y="448513"/>
                    </a:lnTo>
                    <a:lnTo>
                      <a:pt x="735040" y="449647"/>
                    </a:lnTo>
                    <a:lnTo>
                      <a:pt x="735225" y="450697"/>
                    </a:lnTo>
                    <a:lnTo>
                      <a:pt x="730808" y="456866"/>
                    </a:lnTo>
                    <a:lnTo>
                      <a:pt x="730478" y="459138"/>
                    </a:lnTo>
                    <a:lnTo>
                      <a:pt x="728540" y="465983"/>
                    </a:lnTo>
                    <a:lnTo>
                      <a:pt x="728072" y="473275"/>
                    </a:lnTo>
                    <a:lnTo>
                      <a:pt x="727275" y="475641"/>
                    </a:lnTo>
                    <a:lnTo>
                      <a:pt x="730038" y="472249"/>
                    </a:lnTo>
                    <a:lnTo>
                      <a:pt x="731101" y="473203"/>
                    </a:lnTo>
                    <a:lnTo>
                      <a:pt x="732599" y="474115"/>
                    </a:lnTo>
                    <a:lnTo>
                      <a:pt x="734203" y="474520"/>
                    </a:lnTo>
                    <a:lnTo>
                      <a:pt x="735548" y="473985"/>
                    </a:lnTo>
                    <a:lnTo>
                      <a:pt x="737470" y="472589"/>
                    </a:lnTo>
                    <a:lnTo>
                      <a:pt x="738741" y="472678"/>
                    </a:lnTo>
                    <a:lnTo>
                      <a:pt x="739919" y="473411"/>
                    </a:lnTo>
                    <a:lnTo>
                      <a:pt x="741652" y="473941"/>
                    </a:lnTo>
                    <a:lnTo>
                      <a:pt x="744859" y="473779"/>
                    </a:lnTo>
                    <a:lnTo>
                      <a:pt x="746733" y="472967"/>
                    </a:lnTo>
                    <a:lnTo>
                      <a:pt x="748390" y="471952"/>
                    </a:lnTo>
                    <a:lnTo>
                      <a:pt x="750880" y="471143"/>
                    </a:lnTo>
                    <a:lnTo>
                      <a:pt x="744210" y="482108"/>
                    </a:lnTo>
                    <a:lnTo>
                      <a:pt x="746015" y="486460"/>
                    </a:lnTo>
                    <a:lnTo>
                      <a:pt x="745858" y="491942"/>
                    </a:lnTo>
                    <a:lnTo>
                      <a:pt x="744146" y="501886"/>
                    </a:lnTo>
                    <a:lnTo>
                      <a:pt x="746433" y="517932"/>
                    </a:lnTo>
                    <a:lnTo>
                      <a:pt x="745436" y="534787"/>
                    </a:lnTo>
                    <a:lnTo>
                      <a:pt x="745773" y="536384"/>
                    </a:lnTo>
                    <a:lnTo>
                      <a:pt x="746173" y="537388"/>
                    </a:lnTo>
                    <a:lnTo>
                      <a:pt x="750641" y="541261"/>
                    </a:lnTo>
                    <a:lnTo>
                      <a:pt x="750873" y="542715"/>
                    </a:lnTo>
                    <a:lnTo>
                      <a:pt x="752324" y="545000"/>
                    </a:lnTo>
                    <a:lnTo>
                      <a:pt x="752962" y="546325"/>
                    </a:lnTo>
                    <a:lnTo>
                      <a:pt x="753299" y="547902"/>
                    </a:lnTo>
                    <a:lnTo>
                      <a:pt x="753262" y="549011"/>
                    </a:lnTo>
                    <a:lnTo>
                      <a:pt x="751222" y="556974"/>
                    </a:lnTo>
                    <a:lnTo>
                      <a:pt x="751295" y="559308"/>
                    </a:lnTo>
                    <a:lnTo>
                      <a:pt x="753084" y="560390"/>
                    </a:lnTo>
                    <a:lnTo>
                      <a:pt x="752104" y="562817"/>
                    </a:lnTo>
                    <a:lnTo>
                      <a:pt x="748376" y="569747"/>
                    </a:lnTo>
                    <a:lnTo>
                      <a:pt x="747046" y="573974"/>
                    </a:lnTo>
                    <a:lnTo>
                      <a:pt x="745634" y="581491"/>
                    </a:lnTo>
                    <a:lnTo>
                      <a:pt x="743590" y="586444"/>
                    </a:lnTo>
                    <a:lnTo>
                      <a:pt x="743044" y="588807"/>
                    </a:lnTo>
                    <a:lnTo>
                      <a:pt x="743480" y="590843"/>
                    </a:lnTo>
                    <a:lnTo>
                      <a:pt x="745583" y="595798"/>
                    </a:lnTo>
                    <a:lnTo>
                      <a:pt x="746003" y="598305"/>
                    </a:lnTo>
                    <a:lnTo>
                      <a:pt x="746516" y="599622"/>
                    </a:lnTo>
                    <a:lnTo>
                      <a:pt x="750247" y="605692"/>
                    </a:lnTo>
                    <a:lnTo>
                      <a:pt x="750670" y="606741"/>
                    </a:lnTo>
                    <a:lnTo>
                      <a:pt x="750413" y="610615"/>
                    </a:lnTo>
                    <a:lnTo>
                      <a:pt x="750733" y="612097"/>
                    </a:lnTo>
                    <a:lnTo>
                      <a:pt x="751231" y="613476"/>
                    </a:lnTo>
                    <a:lnTo>
                      <a:pt x="751877" y="614803"/>
                    </a:lnTo>
                    <a:lnTo>
                      <a:pt x="752699" y="616069"/>
                    </a:lnTo>
                    <a:lnTo>
                      <a:pt x="759881" y="622697"/>
                    </a:lnTo>
                    <a:lnTo>
                      <a:pt x="760917" y="624158"/>
                    </a:lnTo>
                    <a:lnTo>
                      <a:pt x="761541" y="632065"/>
                    </a:lnTo>
                    <a:lnTo>
                      <a:pt x="761225" y="634310"/>
                    </a:lnTo>
                    <a:lnTo>
                      <a:pt x="762367" y="637164"/>
                    </a:lnTo>
                    <a:lnTo>
                      <a:pt x="762115" y="649429"/>
                    </a:lnTo>
                    <a:lnTo>
                      <a:pt x="766310" y="666557"/>
                    </a:lnTo>
                    <a:lnTo>
                      <a:pt x="770117" y="674880"/>
                    </a:lnTo>
                    <a:lnTo>
                      <a:pt x="772683" y="678850"/>
                    </a:lnTo>
                    <a:lnTo>
                      <a:pt x="775797" y="682293"/>
                    </a:lnTo>
                    <a:lnTo>
                      <a:pt x="777579" y="683812"/>
                    </a:lnTo>
                    <a:lnTo>
                      <a:pt x="779210" y="684920"/>
                    </a:lnTo>
                    <a:lnTo>
                      <a:pt x="780991" y="685745"/>
                    </a:lnTo>
                    <a:lnTo>
                      <a:pt x="783270" y="686377"/>
                    </a:lnTo>
                    <a:lnTo>
                      <a:pt x="787408" y="687031"/>
                    </a:lnTo>
                    <a:lnTo>
                      <a:pt x="788486" y="687984"/>
                    </a:lnTo>
                    <a:lnTo>
                      <a:pt x="789118" y="690342"/>
                    </a:lnTo>
                    <a:lnTo>
                      <a:pt x="790557" y="688874"/>
                    </a:lnTo>
                    <a:lnTo>
                      <a:pt x="791952" y="688411"/>
                    </a:lnTo>
                    <a:lnTo>
                      <a:pt x="795230" y="688153"/>
                    </a:lnTo>
                    <a:lnTo>
                      <a:pt x="800596" y="685510"/>
                    </a:lnTo>
                    <a:lnTo>
                      <a:pt x="805284" y="683993"/>
                    </a:lnTo>
                    <a:lnTo>
                      <a:pt x="811404" y="678342"/>
                    </a:lnTo>
                    <a:lnTo>
                      <a:pt x="813446" y="677111"/>
                    </a:lnTo>
                    <a:lnTo>
                      <a:pt x="815637" y="676458"/>
                    </a:lnTo>
                    <a:lnTo>
                      <a:pt x="817659" y="674679"/>
                    </a:lnTo>
                    <a:lnTo>
                      <a:pt x="819256" y="672468"/>
                    </a:lnTo>
                    <a:lnTo>
                      <a:pt x="820202" y="670586"/>
                    </a:lnTo>
                    <a:lnTo>
                      <a:pt x="820738" y="667286"/>
                    </a:lnTo>
                    <a:lnTo>
                      <a:pt x="820835" y="663680"/>
                    </a:lnTo>
                    <a:lnTo>
                      <a:pt x="821444" y="660700"/>
                    </a:lnTo>
                    <a:lnTo>
                      <a:pt x="823508" y="659282"/>
                    </a:lnTo>
                    <a:lnTo>
                      <a:pt x="823870" y="660087"/>
                    </a:lnTo>
                    <a:lnTo>
                      <a:pt x="824680" y="661284"/>
                    </a:lnTo>
                    <a:lnTo>
                      <a:pt x="825065" y="662048"/>
                    </a:lnTo>
                    <a:lnTo>
                      <a:pt x="825710" y="661489"/>
                    </a:lnTo>
                    <a:lnTo>
                      <a:pt x="826121" y="661268"/>
                    </a:lnTo>
                    <a:lnTo>
                      <a:pt x="826472" y="661022"/>
                    </a:lnTo>
                    <a:lnTo>
                      <a:pt x="826875" y="660422"/>
                    </a:lnTo>
                    <a:lnTo>
                      <a:pt x="827729" y="660488"/>
                    </a:lnTo>
                    <a:lnTo>
                      <a:pt x="829426" y="665062"/>
                    </a:lnTo>
                    <a:lnTo>
                      <a:pt x="829982" y="666039"/>
                    </a:lnTo>
                    <a:lnTo>
                      <a:pt x="831472" y="666763"/>
                    </a:lnTo>
                    <a:lnTo>
                      <a:pt x="833002" y="666787"/>
                    </a:lnTo>
                    <a:lnTo>
                      <a:pt x="834481" y="666974"/>
                    </a:lnTo>
                    <a:lnTo>
                      <a:pt x="835837" y="668255"/>
                    </a:lnTo>
                    <a:lnTo>
                      <a:pt x="853385" y="661569"/>
                    </a:lnTo>
                    <a:lnTo>
                      <a:pt x="854433" y="660789"/>
                    </a:lnTo>
                    <a:lnTo>
                      <a:pt x="857137" y="654927"/>
                    </a:lnTo>
                    <a:lnTo>
                      <a:pt x="857834" y="654014"/>
                    </a:lnTo>
                    <a:lnTo>
                      <a:pt x="858242" y="653668"/>
                    </a:lnTo>
                    <a:lnTo>
                      <a:pt x="858398" y="652776"/>
                    </a:lnTo>
                    <a:lnTo>
                      <a:pt x="858445" y="650931"/>
                    </a:lnTo>
                    <a:lnTo>
                      <a:pt x="858888" y="650335"/>
                    </a:lnTo>
                    <a:lnTo>
                      <a:pt x="859810" y="650659"/>
                    </a:lnTo>
                    <a:lnTo>
                      <a:pt x="861438" y="651649"/>
                    </a:lnTo>
                    <a:lnTo>
                      <a:pt x="863298" y="652341"/>
                    </a:lnTo>
                    <a:lnTo>
                      <a:pt x="864175" y="653576"/>
                    </a:lnTo>
                    <a:lnTo>
                      <a:pt x="864715" y="654806"/>
                    </a:lnTo>
                    <a:lnTo>
                      <a:pt x="865496" y="655414"/>
                    </a:lnTo>
                    <a:lnTo>
                      <a:pt x="866658" y="656672"/>
                    </a:lnTo>
                    <a:lnTo>
                      <a:pt x="871320" y="664859"/>
                    </a:lnTo>
                    <a:lnTo>
                      <a:pt x="870168" y="666881"/>
                    </a:lnTo>
                    <a:lnTo>
                      <a:pt x="869535" y="669637"/>
                    </a:lnTo>
                    <a:lnTo>
                      <a:pt x="869104" y="674806"/>
                    </a:lnTo>
                    <a:lnTo>
                      <a:pt x="870019" y="677590"/>
                    </a:lnTo>
                    <a:lnTo>
                      <a:pt x="872469" y="677941"/>
                    </a:lnTo>
                    <a:lnTo>
                      <a:pt x="875152" y="676767"/>
                    </a:lnTo>
                    <a:lnTo>
                      <a:pt x="876789" y="674995"/>
                    </a:lnTo>
                    <a:lnTo>
                      <a:pt x="877203" y="677130"/>
                    </a:lnTo>
                    <a:lnTo>
                      <a:pt x="876546" y="679716"/>
                    </a:lnTo>
                    <a:lnTo>
                      <a:pt x="875388" y="681863"/>
                    </a:lnTo>
                    <a:lnTo>
                      <a:pt x="874234" y="682717"/>
                    </a:lnTo>
                    <a:lnTo>
                      <a:pt x="873645" y="684184"/>
                    </a:lnTo>
                    <a:lnTo>
                      <a:pt x="873660" y="691250"/>
                    </a:lnTo>
                    <a:lnTo>
                      <a:pt x="873971" y="693356"/>
                    </a:lnTo>
                    <a:lnTo>
                      <a:pt x="874727" y="694362"/>
                    </a:lnTo>
                    <a:lnTo>
                      <a:pt x="878013" y="697210"/>
                    </a:lnTo>
                    <a:lnTo>
                      <a:pt x="878714" y="698570"/>
                    </a:lnTo>
                    <a:lnTo>
                      <a:pt x="879855" y="701963"/>
                    </a:lnTo>
                    <a:lnTo>
                      <a:pt x="880658" y="703194"/>
                    </a:lnTo>
                    <a:lnTo>
                      <a:pt x="883097" y="704178"/>
                    </a:lnTo>
                    <a:lnTo>
                      <a:pt x="888440" y="703345"/>
                    </a:lnTo>
                    <a:lnTo>
                      <a:pt x="890535" y="703598"/>
                    </a:lnTo>
                    <a:lnTo>
                      <a:pt x="892227" y="705449"/>
                    </a:lnTo>
                    <a:lnTo>
                      <a:pt x="893463" y="707894"/>
                    </a:lnTo>
                    <a:lnTo>
                      <a:pt x="895162" y="710113"/>
                    </a:lnTo>
                    <a:lnTo>
                      <a:pt x="898201" y="711263"/>
                    </a:lnTo>
                    <a:lnTo>
                      <a:pt x="906215" y="712210"/>
                    </a:lnTo>
                    <a:lnTo>
                      <a:pt x="908014" y="712945"/>
                    </a:lnTo>
                    <a:lnTo>
                      <a:pt x="908915" y="714050"/>
                    </a:lnTo>
                    <a:lnTo>
                      <a:pt x="909097" y="715053"/>
                    </a:lnTo>
                    <a:lnTo>
                      <a:pt x="909099" y="716147"/>
                    </a:lnTo>
                    <a:lnTo>
                      <a:pt x="909441" y="717385"/>
                    </a:lnTo>
                    <a:lnTo>
                      <a:pt x="910092" y="718522"/>
                    </a:lnTo>
                    <a:lnTo>
                      <a:pt x="912200" y="720703"/>
                    </a:lnTo>
                    <a:lnTo>
                      <a:pt x="912020" y="721288"/>
                    </a:lnTo>
                    <a:lnTo>
                      <a:pt x="912225" y="727785"/>
                    </a:lnTo>
                    <a:lnTo>
                      <a:pt x="912463" y="728709"/>
                    </a:lnTo>
                    <a:lnTo>
                      <a:pt x="913776" y="730184"/>
                    </a:lnTo>
                    <a:lnTo>
                      <a:pt x="920735" y="735955"/>
                    </a:lnTo>
                    <a:lnTo>
                      <a:pt x="922636" y="738932"/>
                    </a:lnTo>
                    <a:lnTo>
                      <a:pt x="925792" y="737478"/>
                    </a:lnTo>
                    <a:lnTo>
                      <a:pt x="928495" y="738839"/>
                    </a:lnTo>
                    <a:lnTo>
                      <a:pt x="931077" y="741168"/>
                    </a:lnTo>
                    <a:lnTo>
                      <a:pt x="933963" y="742524"/>
                    </a:lnTo>
                    <a:lnTo>
                      <a:pt x="935587" y="742912"/>
                    </a:lnTo>
                    <a:lnTo>
                      <a:pt x="937842" y="744279"/>
                    </a:lnTo>
                    <a:lnTo>
                      <a:pt x="939491" y="744754"/>
                    </a:lnTo>
                    <a:lnTo>
                      <a:pt x="941272" y="744756"/>
                    </a:lnTo>
                    <a:lnTo>
                      <a:pt x="944484" y="744205"/>
                    </a:lnTo>
                    <a:lnTo>
                      <a:pt x="946346" y="744372"/>
                    </a:lnTo>
                    <a:lnTo>
                      <a:pt x="944738" y="747710"/>
                    </a:lnTo>
                    <a:lnTo>
                      <a:pt x="945593" y="750550"/>
                    </a:lnTo>
                    <a:lnTo>
                      <a:pt x="952148" y="759649"/>
                    </a:lnTo>
                    <a:lnTo>
                      <a:pt x="954158" y="760188"/>
                    </a:lnTo>
                    <a:lnTo>
                      <a:pt x="956695" y="759645"/>
                    </a:lnTo>
                    <a:lnTo>
                      <a:pt x="960714" y="759797"/>
                    </a:lnTo>
                    <a:lnTo>
                      <a:pt x="958810" y="763246"/>
                    </a:lnTo>
                    <a:lnTo>
                      <a:pt x="948614" y="775983"/>
                    </a:lnTo>
                    <a:lnTo>
                      <a:pt x="947208" y="778369"/>
                    </a:lnTo>
                    <a:lnTo>
                      <a:pt x="945188" y="787379"/>
                    </a:lnTo>
                    <a:lnTo>
                      <a:pt x="945442" y="789548"/>
                    </a:lnTo>
                    <a:lnTo>
                      <a:pt x="946952" y="793497"/>
                    </a:lnTo>
                    <a:lnTo>
                      <a:pt x="947557" y="797118"/>
                    </a:lnTo>
                    <a:lnTo>
                      <a:pt x="948577" y="798468"/>
                    </a:lnTo>
                    <a:lnTo>
                      <a:pt x="950039" y="799392"/>
                    </a:lnTo>
                    <a:lnTo>
                      <a:pt x="951656" y="799824"/>
                    </a:lnTo>
                    <a:lnTo>
                      <a:pt x="953655" y="799552"/>
                    </a:lnTo>
                    <a:lnTo>
                      <a:pt x="954682" y="798439"/>
                    </a:lnTo>
                    <a:lnTo>
                      <a:pt x="955776" y="794784"/>
                    </a:lnTo>
                    <a:lnTo>
                      <a:pt x="957824" y="796696"/>
                    </a:lnTo>
                    <a:lnTo>
                      <a:pt x="958577" y="799445"/>
                    </a:lnTo>
                    <a:lnTo>
                      <a:pt x="957709" y="801835"/>
                    </a:lnTo>
                    <a:lnTo>
                      <a:pt x="952470" y="803347"/>
                    </a:lnTo>
                    <a:lnTo>
                      <a:pt x="950266" y="805213"/>
                    </a:lnTo>
                    <a:lnTo>
                      <a:pt x="949503" y="807549"/>
                    </a:lnTo>
                    <a:lnTo>
                      <a:pt x="951474" y="809518"/>
                    </a:lnTo>
                    <a:lnTo>
                      <a:pt x="950195" y="810736"/>
                    </a:lnTo>
                    <a:lnTo>
                      <a:pt x="949909" y="812006"/>
                    </a:lnTo>
                    <a:lnTo>
                      <a:pt x="949883" y="813321"/>
                    </a:lnTo>
                    <a:lnTo>
                      <a:pt x="949369" y="814646"/>
                    </a:lnTo>
                    <a:lnTo>
                      <a:pt x="948713" y="815053"/>
                    </a:lnTo>
                    <a:lnTo>
                      <a:pt x="946591" y="815831"/>
                    </a:lnTo>
                    <a:lnTo>
                      <a:pt x="945852" y="816274"/>
                    </a:lnTo>
                    <a:lnTo>
                      <a:pt x="944677" y="818396"/>
                    </a:lnTo>
                    <a:lnTo>
                      <a:pt x="943972" y="821233"/>
                    </a:lnTo>
                    <a:lnTo>
                      <a:pt x="944093" y="823086"/>
                    </a:lnTo>
                    <a:lnTo>
                      <a:pt x="945452" y="822337"/>
                    </a:lnTo>
                    <a:lnTo>
                      <a:pt x="946451" y="822422"/>
                    </a:lnTo>
                    <a:lnTo>
                      <a:pt x="947780" y="827633"/>
                    </a:lnTo>
                    <a:lnTo>
                      <a:pt x="947847" y="830292"/>
                    </a:lnTo>
                    <a:lnTo>
                      <a:pt x="946215" y="831333"/>
                    </a:lnTo>
                    <a:lnTo>
                      <a:pt x="945768" y="831821"/>
                    </a:lnTo>
                    <a:lnTo>
                      <a:pt x="945808" y="833047"/>
                    </a:lnTo>
                    <a:lnTo>
                      <a:pt x="946161" y="834298"/>
                    </a:lnTo>
                    <a:lnTo>
                      <a:pt x="946751" y="834896"/>
                    </a:lnTo>
                    <a:lnTo>
                      <a:pt x="946760" y="835360"/>
                    </a:lnTo>
                    <a:lnTo>
                      <a:pt x="951007" y="839198"/>
                    </a:lnTo>
                    <a:lnTo>
                      <a:pt x="951465" y="839932"/>
                    </a:lnTo>
                    <a:lnTo>
                      <a:pt x="952201" y="842860"/>
                    </a:lnTo>
                    <a:lnTo>
                      <a:pt x="952281" y="844120"/>
                    </a:lnTo>
                    <a:lnTo>
                      <a:pt x="951998" y="845308"/>
                    </a:lnTo>
                    <a:lnTo>
                      <a:pt x="950128" y="847665"/>
                    </a:lnTo>
                    <a:lnTo>
                      <a:pt x="950324" y="848377"/>
                    </a:lnTo>
                    <a:lnTo>
                      <a:pt x="951014" y="848973"/>
                    </a:lnTo>
                    <a:lnTo>
                      <a:pt x="955061" y="860234"/>
                    </a:lnTo>
                    <a:lnTo>
                      <a:pt x="956075" y="861890"/>
                    </a:lnTo>
                    <a:lnTo>
                      <a:pt x="956388" y="863824"/>
                    </a:lnTo>
                    <a:lnTo>
                      <a:pt x="955113" y="869836"/>
                    </a:lnTo>
                    <a:lnTo>
                      <a:pt x="954973" y="871910"/>
                    </a:lnTo>
                    <a:lnTo>
                      <a:pt x="955592" y="873238"/>
                    </a:lnTo>
                    <a:lnTo>
                      <a:pt x="956174" y="873909"/>
                    </a:lnTo>
                    <a:lnTo>
                      <a:pt x="956518" y="874508"/>
                    </a:lnTo>
                    <a:lnTo>
                      <a:pt x="956421" y="875648"/>
                    </a:lnTo>
                    <a:lnTo>
                      <a:pt x="955756" y="877087"/>
                    </a:lnTo>
                    <a:lnTo>
                      <a:pt x="953951" y="879534"/>
                    </a:lnTo>
                    <a:lnTo>
                      <a:pt x="953499" y="881129"/>
                    </a:lnTo>
                    <a:lnTo>
                      <a:pt x="953739" y="883552"/>
                    </a:lnTo>
                    <a:lnTo>
                      <a:pt x="954645" y="885284"/>
                    </a:lnTo>
                    <a:lnTo>
                      <a:pt x="957276" y="888103"/>
                    </a:lnTo>
                    <a:lnTo>
                      <a:pt x="962160" y="895701"/>
                    </a:lnTo>
                    <a:lnTo>
                      <a:pt x="964360" y="900487"/>
                    </a:lnTo>
                    <a:lnTo>
                      <a:pt x="965534" y="904910"/>
                    </a:lnTo>
                    <a:lnTo>
                      <a:pt x="965194" y="909834"/>
                    </a:lnTo>
                    <a:lnTo>
                      <a:pt x="961870" y="918188"/>
                    </a:lnTo>
                    <a:lnTo>
                      <a:pt x="960834" y="922652"/>
                    </a:lnTo>
                    <a:lnTo>
                      <a:pt x="961245" y="922856"/>
                    </a:lnTo>
                    <a:lnTo>
                      <a:pt x="963748" y="924644"/>
                    </a:lnTo>
                    <a:lnTo>
                      <a:pt x="964094" y="925486"/>
                    </a:lnTo>
                    <a:lnTo>
                      <a:pt x="964658" y="928708"/>
                    </a:lnTo>
                    <a:lnTo>
                      <a:pt x="964517" y="930752"/>
                    </a:lnTo>
                    <a:lnTo>
                      <a:pt x="963643" y="932299"/>
                    </a:lnTo>
                    <a:lnTo>
                      <a:pt x="959502" y="935797"/>
                    </a:lnTo>
                    <a:lnTo>
                      <a:pt x="957196" y="939666"/>
                    </a:lnTo>
                    <a:lnTo>
                      <a:pt x="956501" y="949251"/>
                    </a:lnTo>
                    <a:lnTo>
                      <a:pt x="954479" y="953535"/>
                    </a:lnTo>
                    <a:lnTo>
                      <a:pt x="954814" y="955082"/>
                    </a:lnTo>
                    <a:lnTo>
                      <a:pt x="955343" y="956478"/>
                    </a:lnTo>
                    <a:lnTo>
                      <a:pt x="956226" y="957577"/>
                    </a:lnTo>
                    <a:lnTo>
                      <a:pt x="957516" y="958311"/>
                    </a:lnTo>
                    <a:lnTo>
                      <a:pt x="960112" y="957536"/>
                    </a:lnTo>
                    <a:lnTo>
                      <a:pt x="961900" y="959094"/>
                    </a:lnTo>
                    <a:lnTo>
                      <a:pt x="962878" y="961815"/>
                    </a:lnTo>
                    <a:lnTo>
                      <a:pt x="963097" y="964471"/>
                    </a:lnTo>
                    <a:lnTo>
                      <a:pt x="963669" y="965817"/>
                    </a:lnTo>
                    <a:lnTo>
                      <a:pt x="967741" y="970719"/>
                    </a:lnTo>
                    <a:lnTo>
                      <a:pt x="969095" y="975246"/>
                    </a:lnTo>
                    <a:lnTo>
                      <a:pt x="971177" y="978002"/>
                    </a:lnTo>
                    <a:lnTo>
                      <a:pt x="971476" y="978640"/>
                    </a:lnTo>
                    <a:lnTo>
                      <a:pt x="971844" y="980550"/>
                    </a:lnTo>
                    <a:lnTo>
                      <a:pt x="972956" y="982778"/>
                    </a:lnTo>
                    <a:lnTo>
                      <a:pt x="974418" y="984911"/>
                    </a:lnTo>
                    <a:lnTo>
                      <a:pt x="979846" y="990591"/>
                    </a:lnTo>
                    <a:lnTo>
                      <a:pt x="981198" y="991544"/>
                    </a:lnTo>
                    <a:lnTo>
                      <a:pt x="984033" y="993020"/>
                    </a:lnTo>
                    <a:lnTo>
                      <a:pt x="985171" y="994007"/>
                    </a:lnTo>
                    <a:lnTo>
                      <a:pt x="985672" y="995159"/>
                    </a:lnTo>
                    <a:lnTo>
                      <a:pt x="985966" y="998086"/>
                    </a:lnTo>
                    <a:lnTo>
                      <a:pt x="986521" y="999476"/>
                    </a:lnTo>
                    <a:lnTo>
                      <a:pt x="987594" y="1000658"/>
                    </a:lnTo>
                    <a:lnTo>
                      <a:pt x="989829" y="1002049"/>
                    </a:lnTo>
                    <a:lnTo>
                      <a:pt x="990868" y="1002997"/>
                    </a:lnTo>
                    <a:lnTo>
                      <a:pt x="992991" y="1009422"/>
                    </a:lnTo>
                    <a:lnTo>
                      <a:pt x="994752" y="1010962"/>
                    </a:lnTo>
                    <a:lnTo>
                      <a:pt x="996510" y="1013484"/>
                    </a:lnTo>
                    <a:lnTo>
                      <a:pt x="996854" y="1014570"/>
                    </a:lnTo>
                    <a:lnTo>
                      <a:pt x="996243" y="1016203"/>
                    </a:lnTo>
                    <a:lnTo>
                      <a:pt x="995058" y="1016572"/>
                    </a:lnTo>
                    <a:lnTo>
                      <a:pt x="993646" y="1016635"/>
                    </a:lnTo>
                    <a:lnTo>
                      <a:pt x="992451" y="1017298"/>
                    </a:lnTo>
                    <a:lnTo>
                      <a:pt x="991943" y="1018888"/>
                    </a:lnTo>
                    <a:lnTo>
                      <a:pt x="992715" y="1020318"/>
                    </a:lnTo>
                    <a:lnTo>
                      <a:pt x="994070" y="1021854"/>
                    </a:lnTo>
                    <a:lnTo>
                      <a:pt x="995340" y="1023761"/>
                    </a:lnTo>
                    <a:lnTo>
                      <a:pt x="995471" y="1024744"/>
                    </a:lnTo>
                    <a:lnTo>
                      <a:pt x="995105" y="1026864"/>
                    </a:lnTo>
                    <a:lnTo>
                      <a:pt x="995468" y="1027804"/>
                    </a:lnTo>
                    <a:lnTo>
                      <a:pt x="996567" y="1028325"/>
                    </a:lnTo>
                    <a:lnTo>
                      <a:pt x="997756" y="1028147"/>
                    </a:lnTo>
                    <a:lnTo>
                      <a:pt x="998475" y="1027399"/>
                    </a:lnTo>
                    <a:lnTo>
                      <a:pt x="997474" y="1024576"/>
                    </a:lnTo>
                    <a:lnTo>
                      <a:pt x="997305" y="1022345"/>
                    </a:lnTo>
                    <a:lnTo>
                      <a:pt x="997658" y="1020404"/>
                    </a:lnTo>
                    <a:lnTo>
                      <a:pt x="998599" y="1019623"/>
                    </a:lnTo>
                    <a:lnTo>
                      <a:pt x="999657" y="1019064"/>
                    </a:lnTo>
                    <a:lnTo>
                      <a:pt x="1003327" y="1016040"/>
                    </a:lnTo>
                    <a:lnTo>
                      <a:pt x="1004438" y="1014758"/>
                    </a:lnTo>
                    <a:lnTo>
                      <a:pt x="1006521" y="1016413"/>
                    </a:lnTo>
                    <a:lnTo>
                      <a:pt x="1007729" y="1018042"/>
                    </a:lnTo>
                    <a:lnTo>
                      <a:pt x="1009276" y="1018351"/>
                    </a:lnTo>
                    <a:lnTo>
                      <a:pt x="1012378" y="1015973"/>
                    </a:lnTo>
                    <a:lnTo>
                      <a:pt x="1013393" y="1014904"/>
                    </a:lnTo>
                    <a:lnTo>
                      <a:pt x="1014141" y="1014297"/>
                    </a:lnTo>
                    <a:lnTo>
                      <a:pt x="1015086" y="1014045"/>
                    </a:lnTo>
                    <a:lnTo>
                      <a:pt x="1016742" y="1014101"/>
                    </a:lnTo>
                    <a:lnTo>
                      <a:pt x="1018761" y="1014971"/>
                    </a:lnTo>
                    <a:lnTo>
                      <a:pt x="1018921" y="1016484"/>
                    </a:lnTo>
                    <a:lnTo>
                      <a:pt x="1018217" y="1017972"/>
                    </a:lnTo>
                    <a:lnTo>
                      <a:pt x="1017732" y="1018698"/>
                    </a:lnTo>
                    <a:lnTo>
                      <a:pt x="1017523" y="1018668"/>
                    </a:lnTo>
                    <a:lnTo>
                      <a:pt x="1016209" y="1019825"/>
                    </a:lnTo>
                    <a:lnTo>
                      <a:pt x="1015869" y="1020227"/>
                    </a:lnTo>
                    <a:lnTo>
                      <a:pt x="1015708" y="1020898"/>
                    </a:lnTo>
                    <a:lnTo>
                      <a:pt x="1016621" y="1021488"/>
                    </a:lnTo>
                    <a:lnTo>
                      <a:pt x="1016573" y="1022138"/>
                    </a:lnTo>
                    <a:lnTo>
                      <a:pt x="1015121" y="1024645"/>
                    </a:lnTo>
                    <a:lnTo>
                      <a:pt x="1014159" y="1025823"/>
                    </a:lnTo>
                    <a:lnTo>
                      <a:pt x="1013311" y="1026274"/>
                    </a:lnTo>
                    <a:lnTo>
                      <a:pt x="1012269" y="1027150"/>
                    </a:lnTo>
                    <a:lnTo>
                      <a:pt x="1009697" y="1031508"/>
                    </a:lnTo>
                    <a:lnTo>
                      <a:pt x="1009011" y="1033039"/>
                    </a:lnTo>
                    <a:lnTo>
                      <a:pt x="1008248" y="1035619"/>
                    </a:lnTo>
                    <a:lnTo>
                      <a:pt x="1007999" y="1038182"/>
                    </a:lnTo>
                    <a:lnTo>
                      <a:pt x="1008613" y="1040201"/>
                    </a:lnTo>
                    <a:lnTo>
                      <a:pt x="1010523" y="1041156"/>
                    </a:lnTo>
                    <a:lnTo>
                      <a:pt x="1011392" y="1042291"/>
                    </a:lnTo>
                    <a:lnTo>
                      <a:pt x="1015682" y="1052193"/>
                    </a:lnTo>
                    <a:lnTo>
                      <a:pt x="1016300" y="1054942"/>
                    </a:lnTo>
                    <a:lnTo>
                      <a:pt x="1016508" y="1057811"/>
                    </a:lnTo>
                    <a:lnTo>
                      <a:pt x="1016386" y="1060808"/>
                    </a:lnTo>
                    <a:lnTo>
                      <a:pt x="1016867" y="1062690"/>
                    </a:lnTo>
                    <a:lnTo>
                      <a:pt x="1020690" y="1069702"/>
                    </a:lnTo>
                    <a:lnTo>
                      <a:pt x="1023299" y="1078094"/>
                    </a:lnTo>
                    <a:lnTo>
                      <a:pt x="1024532" y="1080246"/>
                    </a:lnTo>
                    <a:lnTo>
                      <a:pt x="1026657" y="1082248"/>
                    </a:lnTo>
                    <a:lnTo>
                      <a:pt x="1027985" y="1083131"/>
                    </a:lnTo>
                    <a:lnTo>
                      <a:pt x="1028391" y="1084531"/>
                    </a:lnTo>
                    <a:lnTo>
                      <a:pt x="1027627" y="1090089"/>
                    </a:lnTo>
                    <a:lnTo>
                      <a:pt x="1027404" y="1097778"/>
                    </a:lnTo>
                    <a:lnTo>
                      <a:pt x="1026445" y="1099062"/>
                    </a:lnTo>
                    <a:lnTo>
                      <a:pt x="1027649" y="1102215"/>
                    </a:lnTo>
                    <a:lnTo>
                      <a:pt x="1030558" y="1107027"/>
                    </a:lnTo>
                    <a:lnTo>
                      <a:pt x="1033764" y="1110695"/>
                    </a:lnTo>
                    <a:lnTo>
                      <a:pt x="1034763" y="1112563"/>
                    </a:lnTo>
                    <a:lnTo>
                      <a:pt x="1034996" y="1115003"/>
                    </a:lnTo>
                    <a:lnTo>
                      <a:pt x="1034203" y="1116852"/>
                    </a:lnTo>
                    <a:lnTo>
                      <a:pt x="1030820" y="1119304"/>
                    </a:lnTo>
                    <a:lnTo>
                      <a:pt x="1029474" y="1121186"/>
                    </a:lnTo>
                    <a:lnTo>
                      <a:pt x="1028770" y="1123951"/>
                    </a:lnTo>
                    <a:lnTo>
                      <a:pt x="1028629" y="1132178"/>
                    </a:lnTo>
                    <a:lnTo>
                      <a:pt x="1027938" y="1132578"/>
                    </a:lnTo>
                    <a:lnTo>
                      <a:pt x="1026528" y="1133852"/>
                    </a:lnTo>
                    <a:lnTo>
                      <a:pt x="1025599" y="1135276"/>
                    </a:lnTo>
                    <a:lnTo>
                      <a:pt x="1026201" y="1136030"/>
                    </a:lnTo>
                    <a:lnTo>
                      <a:pt x="1026991" y="1136684"/>
                    </a:lnTo>
                    <a:lnTo>
                      <a:pt x="1026889" y="1138016"/>
                    </a:lnTo>
                    <a:lnTo>
                      <a:pt x="1026457" y="1139455"/>
                    </a:lnTo>
                    <a:lnTo>
                      <a:pt x="1026311" y="1140456"/>
                    </a:lnTo>
                    <a:lnTo>
                      <a:pt x="1027882" y="1143043"/>
                    </a:lnTo>
                    <a:lnTo>
                      <a:pt x="1028521" y="1144486"/>
                    </a:lnTo>
                    <a:lnTo>
                      <a:pt x="1027327" y="1145959"/>
                    </a:lnTo>
                    <a:lnTo>
                      <a:pt x="1026344" y="1150136"/>
                    </a:lnTo>
                    <a:lnTo>
                      <a:pt x="1025912" y="1151068"/>
                    </a:lnTo>
                    <a:lnTo>
                      <a:pt x="1025947" y="1152941"/>
                    </a:lnTo>
                    <a:lnTo>
                      <a:pt x="1021851" y="1161308"/>
                    </a:lnTo>
                    <a:lnTo>
                      <a:pt x="1015090" y="1171995"/>
                    </a:lnTo>
                    <a:lnTo>
                      <a:pt x="1014010" y="1175888"/>
                    </a:lnTo>
                    <a:lnTo>
                      <a:pt x="1012626" y="1179056"/>
                    </a:lnTo>
                    <a:lnTo>
                      <a:pt x="1012215" y="1180888"/>
                    </a:lnTo>
                    <a:lnTo>
                      <a:pt x="1012129" y="1182898"/>
                    </a:lnTo>
                    <a:lnTo>
                      <a:pt x="1012227" y="1184725"/>
                    </a:lnTo>
                    <a:lnTo>
                      <a:pt x="1012623" y="1186452"/>
                    </a:lnTo>
                    <a:lnTo>
                      <a:pt x="1013328" y="1188166"/>
                    </a:lnTo>
                    <a:lnTo>
                      <a:pt x="1012197" y="1191283"/>
                    </a:lnTo>
                    <a:lnTo>
                      <a:pt x="1013595" y="1194868"/>
                    </a:lnTo>
                    <a:lnTo>
                      <a:pt x="1022114" y="1206886"/>
                    </a:lnTo>
                    <a:lnTo>
                      <a:pt x="1024266" y="1208694"/>
                    </a:lnTo>
                    <a:lnTo>
                      <a:pt x="1025764" y="1209162"/>
                    </a:lnTo>
                    <a:lnTo>
                      <a:pt x="1029572" y="1209700"/>
                    </a:lnTo>
                    <a:lnTo>
                      <a:pt x="1030932" y="1210282"/>
                    </a:lnTo>
                    <a:lnTo>
                      <a:pt x="1031840" y="1211773"/>
                    </a:lnTo>
                    <a:lnTo>
                      <a:pt x="1032112" y="1213628"/>
                    </a:lnTo>
                    <a:lnTo>
                      <a:pt x="1032096" y="1217495"/>
                    </a:lnTo>
                    <a:lnTo>
                      <a:pt x="1034376" y="1226558"/>
                    </a:lnTo>
                    <a:lnTo>
                      <a:pt x="1033603" y="1229244"/>
                    </a:lnTo>
                    <a:lnTo>
                      <a:pt x="1036111" y="1228667"/>
                    </a:lnTo>
                    <a:lnTo>
                      <a:pt x="1038710" y="1229443"/>
                    </a:lnTo>
                    <a:lnTo>
                      <a:pt x="1040727" y="1230617"/>
                    </a:lnTo>
                    <a:lnTo>
                      <a:pt x="1041458" y="1231321"/>
                    </a:lnTo>
                    <a:lnTo>
                      <a:pt x="1043259" y="1230477"/>
                    </a:lnTo>
                    <a:lnTo>
                      <a:pt x="1045093" y="1230832"/>
                    </a:lnTo>
                    <a:lnTo>
                      <a:pt x="1049282" y="1232511"/>
                    </a:lnTo>
                    <a:lnTo>
                      <a:pt x="1048570" y="1238395"/>
                    </a:lnTo>
                    <a:lnTo>
                      <a:pt x="1047387" y="1243442"/>
                    </a:lnTo>
                    <a:lnTo>
                      <a:pt x="1045742" y="1247779"/>
                    </a:lnTo>
                    <a:lnTo>
                      <a:pt x="1041627" y="1255635"/>
                    </a:lnTo>
                    <a:lnTo>
                      <a:pt x="1038710" y="1270700"/>
                    </a:lnTo>
                    <a:lnTo>
                      <a:pt x="1038403" y="1271538"/>
                    </a:lnTo>
                    <a:lnTo>
                      <a:pt x="1037961" y="1272447"/>
                    </a:lnTo>
                    <a:lnTo>
                      <a:pt x="1037583" y="1273574"/>
                    </a:lnTo>
                    <a:lnTo>
                      <a:pt x="1037525" y="1275028"/>
                    </a:lnTo>
                    <a:lnTo>
                      <a:pt x="1038057" y="1276559"/>
                    </a:lnTo>
                    <a:lnTo>
                      <a:pt x="1039999" y="1279685"/>
                    </a:lnTo>
                    <a:lnTo>
                      <a:pt x="1040365" y="1281052"/>
                    </a:lnTo>
                    <a:lnTo>
                      <a:pt x="1040706" y="1281762"/>
                    </a:lnTo>
                    <a:lnTo>
                      <a:pt x="1042283" y="1283266"/>
                    </a:lnTo>
                    <a:lnTo>
                      <a:pt x="1042838" y="1284504"/>
                    </a:lnTo>
                    <a:lnTo>
                      <a:pt x="1044031" y="1288151"/>
                    </a:lnTo>
                    <a:lnTo>
                      <a:pt x="1052893" y="1295646"/>
                    </a:lnTo>
                    <a:lnTo>
                      <a:pt x="1054515" y="1298024"/>
                    </a:lnTo>
                    <a:lnTo>
                      <a:pt x="1056682" y="1302455"/>
                    </a:lnTo>
                    <a:lnTo>
                      <a:pt x="1058419" y="1304602"/>
                    </a:lnTo>
                    <a:lnTo>
                      <a:pt x="1060386" y="1305914"/>
                    </a:lnTo>
                    <a:lnTo>
                      <a:pt x="1065015" y="1307909"/>
                    </a:lnTo>
                    <a:lnTo>
                      <a:pt x="1066854" y="1309421"/>
                    </a:lnTo>
                    <a:lnTo>
                      <a:pt x="1069154" y="1312556"/>
                    </a:lnTo>
                    <a:lnTo>
                      <a:pt x="1069761" y="1314065"/>
                    </a:lnTo>
                    <a:lnTo>
                      <a:pt x="1070630" y="1314351"/>
                    </a:lnTo>
                    <a:lnTo>
                      <a:pt x="1071732" y="1314469"/>
                    </a:lnTo>
                    <a:lnTo>
                      <a:pt x="1072734" y="1314811"/>
                    </a:lnTo>
                    <a:lnTo>
                      <a:pt x="1080551" y="1320754"/>
                    </a:lnTo>
                    <a:lnTo>
                      <a:pt x="1085060" y="1322553"/>
                    </a:lnTo>
                    <a:lnTo>
                      <a:pt x="1091724" y="1320588"/>
                    </a:lnTo>
                    <a:lnTo>
                      <a:pt x="1093358" y="1322021"/>
                    </a:lnTo>
                    <a:lnTo>
                      <a:pt x="1095158" y="1326053"/>
                    </a:lnTo>
                    <a:lnTo>
                      <a:pt x="1098037" y="1329621"/>
                    </a:lnTo>
                    <a:lnTo>
                      <a:pt x="1099698" y="1331184"/>
                    </a:lnTo>
                    <a:lnTo>
                      <a:pt x="1100887" y="1331885"/>
                    </a:lnTo>
                    <a:lnTo>
                      <a:pt x="1103280" y="1333702"/>
                    </a:lnTo>
                    <a:lnTo>
                      <a:pt x="1105998" y="1337044"/>
                    </a:lnTo>
                    <a:lnTo>
                      <a:pt x="1109452" y="1339509"/>
                    </a:lnTo>
                    <a:lnTo>
                      <a:pt x="1114040" y="1338605"/>
                    </a:lnTo>
                    <a:lnTo>
                      <a:pt x="1115827" y="1339135"/>
                    </a:lnTo>
                    <a:lnTo>
                      <a:pt x="1118506" y="1337722"/>
                    </a:lnTo>
                    <a:lnTo>
                      <a:pt x="1122747" y="1334084"/>
                    </a:lnTo>
                    <a:lnTo>
                      <a:pt x="1123996" y="1332146"/>
                    </a:lnTo>
                    <a:lnTo>
                      <a:pt x="1124667" y="1329768"/>
                    </a:lnTo>
                    <a:lnTo>
                      <a:pt x="1124796" y="1327144"/>
                    </a:lnTo>
                    <a:lnTo>
                      <a:pt x="1124482" y="1324475"/>
                    </a:lnTo>
                    <a:lnTo>
                      <a:pt x="1125237" y="1324552"/>
                    </a:lnTo>
                    <a:lnTo>
                      <a:pt x="1125643" y="1326531"/>
                    </a:lnTo>
                    <a:lnTo>
                      <a:pt x="1127734" y="1329179"/>
                    </a:lnTo>
                    <a:lnTo>
                      <a:pt x="1128033" y="1331560"/>
                    </a:lnTo>
                    <a:lnTo>
                      <a:pt x="1128214" y="1332214"/>
                    </a:lnTo>
                    <a:lnTo>
                      <a:pt x="1129214" y="1333375"/>
                    </a:lnTo>
                    <a:lnTo>
                      <a:pt x="1129421" y="1333946"/>
                    </a:lnTo>
                    <a:lnTo>
                      <a:pt x="1129229" y="1334562"/>
                    </a:lnTo>
                    <a:lnTo>
                      <a:pt x="1128584" y="1335492"/>
                    </a:lnTo>
                    <a:lnTo>
                      <a:pt x="1127345" y="1339475"/>
                    </a:lnTo>
                    <a:lnTo>
                      <a:pt x="1127227" y="1340830"/>
                    </a:lnTo>
                    <a:lnTo>
                      <a:pt x="1127853" y="1342863"/>
                    </a:lnTo>
                    <a:lnTo>
                      <a:pt x="1130283" y="1346574"/>
                    </a:lnTo>
                    <a:lnTo>
                      <a:pt x="1130773" y="1347894"/>
                    </a:lnTo>
                    <a:lnTo>
                      <a:pt x="1135876" y="1356010"/>
                    </a:lnTo>
                    <a:lnTo>
                      <a:pt x="1137545" y="1354592"/>
                    </a:lnTo>
                    <a:lnTo>
                      <a:pt x="1140014" y="1355026"/>
                    </a:lnTo>
                    <a:lnTo>
                      <a:pt x="1146529" y="1357391"/>
                    </a:lnTo>
                    <a:lnTo>
                      <a:pt x="1149091" y="1358884"/>
                    </a:lnTo>
                    <a:lnTo>
                      <a:pt x="1150246" y="1359268"/>
                    </a:lnTo>
                    <a:lnTo>
                      <a:pt x="1151266" y="1359151"/>
                    </a:lnTo>
                    <a:lnTo>
                      <a:pt x="1154209" y="1357898"/>
                    </a:lnTo>
                    <a:lnTo>
                      <a:pt x="1170514" y="1359848"/>
                    </a:lnTo>
                    <a:lnTo>
                      <a:pt x="1174134" y="1358118"/>
                    </a:lnTo>
                    <a:lnTo>
                      <a:pt x="1174411" y="1355816"/>
                    </a:lnTo>
                    <a:lnTo>
                      <a:pt x="1173581" y="1353143"/>
                    </a:lnTo>
                    <a:lnTo>
                      <a:pt x="1172268" y="1350886"/>
                    </a:lnTo>
                    <a:lnTo>
                      <a:pt x="1169669" y="1348697"/>
                    </a:lnTo>
                    <a:lnTo>
                      <a:pt x="1168939" y="1346660"/>
                    </a:lnTo>
                    <a:lnTo>
                      <a:pt x="1169474" y="1345561"/>
                    </a:lnTo>
                    <a:lnTo>
                      <a:pt x="1171795" y="1347202"/>
                    </a:lnTo>
                    <a:lnTo>
                      <a:pt x="1174163" y="1350957"/>
                    </a:lnTo>
                    <a:lnTo>
                      <a:pt x="1178506" y="1365773"/>
                    </a:lnTo>
                    <a:lnTo>
                      <a:pt x="1184806" y="1375437"/>
                    </a:lnTo>
                    <a:lnTo>
                      <a:pt x="1185651" y="1377688"/>
                    </a:lnTo>
                    <a:lnTo>
                      <a:pt x="1185657" y="1380890"/>
                    </a:lnTo>
                    <a:lnTo>
                      <a:pt x="1186188" y="1384381"/>
                    </a:lnTo>
                    <a:lnTo>
                      <a:pt x="1187181" y="1387805"/>
                    </a:lnTo>
                    <a:lnTo>
                      <a:pt x="1188605" y="1390850"/>
                    </a:lnTo>
                    <a:lnTo>
                      <a:pt x="1187804" y="1394200"/>
                    </a:lnTo>
                    <a:lnTo>
                      <a:pt x="1188713" y="1397445"/>
                    </a:lnTo>
                    <a:lnTo>
                      <a:pt x="1188522" y="1399535"/>
                    </a:lnTo>
                    <a:lnTo>
                      <a:pt x="1184422" y="1399397"/>
                    </a:lnTo>
                    <a:lnTo>
                      <a:pt x="1186152" y="1400482"/>
                    </a:lnTo>
                    <a:lnTo>
                      <a:pt x="1187443" y="1401923"/>
                    </a:lnTo>
                    <a:lnTo>
                      <a:pt x="1189684" y="1406253"/>
                    </a:lnTo>
                    <a:lnTo>
                      <a:pt x="1197266" y="1416776"/>
                    </a:lnTo>
                    <a:lnTo>
                      <a:pt x="1201430" y="1417879"/>
                    </a:lnTo>
                    <a:lnTo>
                      <a:pt x="1209283" y="1419020"/>
                    </a:lnTo>
                    <a:lnTo>
                      <a:pt x="1206995" y="1411138"/>
                    </a:lnTo>
                    <a:lnTo>
                      <a:pt x="1206406" y="1409823"/>
                    </a:lnTo>
                    <a:lnTo>
                      <a:pt x="1206648" y="1408491"/>
                    </a:lnTo>
                    <a:lnTo>
                      <a:pt x="1206901" y="1400013"/>
                    </a:lnTo>
                    <a:lnTo>
                      <a:pt x="1215414" y="1403899"/>
                    </a:lnTo>
                    <a:lnTo>
                      <a:pt x="1217820" y="1406832"/>
                    </a:lnTo>
                    <a:lnTo>
                      <a:pt x="1218326" y="1418629"/>
                    </a:lnTo>
                    <a:lnTo>
                      <a:pt x="1219777" y="1422637"/>
                    </a:lnTo>
                    <a:lnTo>
                      <a:pt x="1222357" y="1425760"/>
                    </a:lnTo>
                    <a:lnTo>
                      <a:pt x="1225829" y="1428917"/>
                    </a:lnTo>
                    <a:lnTo>
                      <a:pt x="1228157" y="1430508"/>
                    </a:lnTo>
                    <a:lnTo>
                      <a:pt x="1230465" y="1431248"/>
                    </a:lnTo>
                    <a:lnTo>
                      <a:pt x="1235969" y="1431808"/>
                    </a:lnTo>
                    <a:lnTo>
                      <a:pt x="1236402" y="1431293"/>
                    </a:lnTo>
                    <a:lnTo>
                      <a:pt x="1236711" y="1430106"/>
                    </a:lnTo>
                    <a:lnTo>
                      <a:pt x="1237120" y="1428920"/>
                    </a:lnTo>
                    <a:lnTo>
                      <a:pt x="1237945" y="1428459"/>
                    </a:lnTo>
                    <a:lnTo>
                      <a:pt x="1238666" y="1428665"/>
                    </a:lnTo>
                    <a:lnTo>
                      <a:pt x="1239727" y="1429334"/>
                    </a:lnTo>
                    <a:lnTo>
                      <a:pt x="1240340" y="1429528"/>
                    </a:lnTo>
                    <a:lnTo>
                      <a:pt x="1241129" y="1429328"/>
                    </a:lnTo>
                    <a:lnTo>
                      <a:pt x="1243293" y="1428155"/>
                    </a:lnTo>
                    <a:lnTo>
                      <a:pt x="1244560" y="1429271"/>
                    </a:lnTo>
                    <a:lnTo>
                      <a:pt x="1247859" y="1433795"/>
                    </a:lnTo>
                    <a:lnTo>
                      <a:pt x="1248474" y="1435412"/>
                    </a:lnTo>
                    <a:lnTo>
                      <a:pt x="1249519" y="1436557"/>
                    </a:lnTo>
                    <a:lnTo>
                      <a:pt x="1257344" y="1438602"/>
                    </a:lnTo>
                    <a:lnTo>
                      <a:pt x="1263999" y="1441720"/>
                    </a:lnTo>
                    <a:lnTo>
                      <a:pt x="1266928" y="1442344"/>
                    </a:lnTo>
                    <a:lnTo>
                      <a:pt x="1265885" y="1444860"/>
                    </a:lnTo>
                    <a:lnTo>
                      <a:pt x="1266555" y="1447101"/>
                    </a:lnTo>
                    <a:lnTo>
                      <a:pt x="1269410" y="1451518"/>
                    </a:lnTo>
                    <a:lnTo>
                      <a:pt x="1266781" y="1451883"/>
                    </a:lnTo>
                    <a:lnTo>
                      <a:pt x="1264264" y="1452727"/>
                    </a:lnTo>
                    <a:lnTo>
                      <a:pt x="1265399" y="1453926"/>
                    </a:lnTo>
                    <a:lnTo>
                      <a:pt x="1265710" y="1455203"/>
                    </a:lnTo>
                    <a:lnTo>
                      <a:pt x="1265160" y="1456394"/>
                    </a:lnTo>
                    <a:lnTo>
                      <a:pt x="1263820" y="1457306"/>
                    </a:lnTo>
                    <a:lnTo>
                      <a:pt x="1266706" y="1458945"/>
                    </a:lnTo>
                    <a:lnTo>
                      <a:pt x="1268003" y="1459897"/>
                    </a:lnTo>
                    <a:lnTo>
                      <a:pt x="1270694" y="1464531"/>
                    </a:lnTo>
                    <a:lnTo>
                      <a:pt x="1270973" y="1465221"/>
                    </a:lnTo>
                    <a:lnTo>
                      <a:pt x="1271813" y="1465793"/>
                    </a:lnTo>
                    <a:lnTo>
                      <a:pt x="1275948" y="1469348"/>
                    </a:lnTo>
                    <a:lnTo>
                      <a:pt x="1279108" y="1470873"/>
                    </a:lnTo>
                    <a:lnTo>
                      <a:pt x="1279792" y="1472033"/>
                    </a:lnTo>
                    <a:lnTo>
                      <a:pt x="1278785" y="1474043"/>
                    </a:lnTo>
                    <a:lnTo>
                      <a:pt x="1280444" y="1474719"/>
                    </a:lnTo>
                    <a:lnTo>
                      <a:pt x="1282811" y="1474689"/>
                    </a:lnTo>
                    <a:lnTo>
                      <a:pt x="1285039" y="1474156"/>
                    </a:lnTo>
                    <a:lnTo>
                      <a:pt x="1286374" y="1473202"/>
                    </a:lnTo>
                    <a:lnTo>
                      <a:pt x="1286705" y="1471753"/>
                    </a:lnTo>
                    <a:lnTo>
                      <a:pt x="1285539" y="1471292"/>
                    </a:lnTo>
                    <a:lnTo>
                      <a:pt x="1283622" y="1470958"/>
                    </a:lnTo>
                    <a:lnTo>
                      <a:pt x="1281667" y="1469993"/>
                    </a:lnTo>
                    <a:lnTo>
                      <a:pt x="1283122" y="1468628"/>
                    </a:lnTo>
                    <a:lnTo>
                      <a:pt x="1284672" y="1468400"/>
                    </a:lnTo>
                    <a:lnTo>
                      <a:pt x="1286229" y="1468491"/>
                    </a:lnTo>
                    <a:lnTo>
                      <a:pt x="1287647" y="1467908"/>
                    </a:lnTo>
                    <a:lnTo>
                      <a:pt x="1288537" y="1466469"/>
                    </a:lnTo>
                    <a:lnTo>
                      <a:pt x="1288317" y="1465010"/>
                    </a:lnTo>
                    <a:lnTo>
                      <a:pt x="1287367" y="1463851"/>
                    </a:lnTo>
                    <a:lnTo>
                      <a:pt x="1286071" y="1463291"/>
                    </a:lnTo>
                    <a:lnTo>
                      <a:pt x="1284993" y="1462436"/>
                    </a:lnTo>
                    <a:lnTo>
                      <a:pt x="1284403" y="1460617"/>
                    </a:lnTo>
                    <a:lnTo>
                      <a:pt x="1284544" y="1458572"/>
                    </a:lnTo>
                    <a:lnTo>
                      <a:pt x="1285567" y="1456989"/>
                    </a:lnTo>
                    <a:lnTo>
                      <a:pt x="1287426" y="1456530"/>
                    </a:lnTo>
                    <a:lnTo>
                      <a:pt x="1288647" y="1457751"/>
                    </a:lnTo>
                    <a:lnTo>
                      <a:pt x="1289800" y="1459443"/>
                    </a:lnTo>
                    <a:lnTo>
                      <a:pt x="1291402" y="1460411"/>
                    </a:lnTo>
                    <a:lnTo>
                      <a:pt x="1294577" y="1460782"/>
                    </a:lnTo>
                    <a:lnTo>
                      <a:pt x="1295675" y="1460259"/>
                    </a:lnTo>
                    <a:lnTo>
                      <a:pt x="1297339" y="1458770"/>
                    </a:lnTo>
                    <a:lnTo>
                      <a:pt x="1299569" y="1457367"/>
                    </a:lnTo>
                    <a:lnTo>
                      <a:pt x="1300265" y="1458402"/>
                    </a:lnTo>
                    <a:lnTo>
                      <a:pt x="1299740" y="1465576"/>
                    </a:lnTo>
                    <a:lnTo>
                      <a:pt x="1300171" y="1469779"/>
                    </a:lnTo>
                    <a:lnTo>
                      <a:pt x="1301600" y="1473246"/>
                    </a:lnTo>
                    <a:lnTo>
                      <a:pt x="1304443" y="1474368"/>
                    </a:lnTo>
                    <a:lnTo>
                      <a:pt x="1303361" y="1475923"/>
                    </a:lnTo>
                    <a:lnTo>
                      <a:pt x="1302936" y="1477638"/>
                    </a:lnTo>
                    <a:lnTo>
                      <a:pt x="1303584" y="1478838"/>
                    </a:lnTo>
                    <a:lnTo>
                      <a:pt x="1305655" y="1478810"/>
                    </a:lnTo>
                    <a:lnTo>
                      <a:pt x="1307050" y="1477854"/>
                    </a:lnTo>
                    <a:lnTo>
                      <a:pt x="1307546" y="1476445"/>
                    </a:lnTo>
                    <a:lnTo>
                      <a:pt x="1307848" y="1474790"/>
                    </a:lnTo>
                    <a:lnTo>
                      <a:pt x="1308710" y="1473072"/>
                    </a:lnTo>
                    <a:lnTo>
                      <a:pt x="1309684" y="1474161"/>
                    </a:lnTo>
                    <a:lnTo>
                      <a:pt x="1310005" y="1475282"/>
                    </a:lnTo>
                    <a:lnTo>
                      <a:pt x="1309813" y="1476407"/>
                    </a:lnTo>
                    <a:lnTo>
                      <a:pt x="1309095" y="1477494"/>
                    </a:lnTo>
                    <a:lnTo>
                      <a:pt x="1311598" y="1476697"/>
                    </a:lnTo>
                    <a:lnTo>
                      <a:pt x="1312594" y="1476196"/>
                    </a:lnTo>
                    <a:lnTo>
                      <a:pt x="1312436" y="1477772"/>
                    </a:lnTo>
                    <a:lnTo>
                      <a:pt x="1311845" y="1479138"/>
                    </a:lnTo>
                    <a:lnTo>
                      <a:pt x="1310856" y="1480268"/>
                    </a:lnTo>
                    <a:lnTo>
                      <a:pt x="1309628" y="1481210"/>
                    </a:lnTo>
                    <a:lnTo>
                      <a:pt x="1311926" y="1482856"/>
                    </a:lnTo>
                    <a:lnTo>
                      <a:pt x="1312635" y="1483245"/>
                    </a:lnTo>
                    <a:lnTo>
                      <a:pt x="1312081" y="1483957"/>
                    </a:lnTo>
                    <a:lnTo>
                      <a:pt x="1311682" y="1484995"/>
                    </a:lnTo>
                    <a:lnTo>
                      <a:pt x="1311468" y="1486245"/>
                    </a:lnTo>
                    <a:lnTo>
                      <a:pt x="1311445" y="1487646"/>
                    </a:lnTo>
                    <a:lnTo>
                      <a:pt x="1316278" y="1485992"/>
                    </a:lnTo>
                    <a:lnTo>
                      <a:pt x="1318634" y="1485467"/>
                    </a:lnTo>
                    <a:lnTo>
                      <a:pt x="1320711" y="1485963"/>
                    </a:lnTo>
                    <a:lnTo>
                      <a:pt x="1320821" y="1482915"/>
                    </a:lnTo>
                    <a:lnTo>
                      <a:pt x="1323703" y="1484704"/>
                    </a:lnTo>
                    <a:lnTo>
                      <a:pt x="1325982" y="1488348"/>
                    </a:lnTo>
                    <a:lnTo>
                      <a:pt x="1324332" y="1490846"/>
                    </a:lnTo>
                    <a:lnTo>
                      <a:pt x="1324836" y="1491892"/>
                    </a:lnTo>
                    <a:lnTo>
                      <a:pt x="1326269" y="1493674"/>
                    </a:lnTo>
                    <a:lnTo>
                      <a:pt x="1326541" y="1494301"/>
                    </a:lnTo>
                    <a:lnTo>
                      <a:pt x="1326803" y="1495596"/>
                    </a:lnTo>
                    <a:lnTo>
                      <a:pt x="1327690" y="1496071"/>
                    </a:lnTo>
                    <a:lnTo>
                      <a:pt x="1328732" y="1496277"/>
                    </a:lnTo>
                    <a:lnTo>
                      <a:pt x="1329507" y="1496878"/>
                    </a:lnTo>
                    <a:lnTo>
                      <a:pt x="1330345" y="1499569"/>
                    </a:lnTo>
                    <a:lnTo>
                      <a:pt x="1329957" y="1501352"/>
                    </a:lnTo>
                    <a:lnTo>
                      <a:pt x="1329131" y="1502893"/>
                    </a:lnTo>
                    <a:lnTo>
                      <a:pt x="1328692" y="1504883"/>
                    </a:lnTo>
                    <a:lnTo>
                      <a:pt x="1329569" y="1508929"/>
                    </a:lnTo>
                    <a:lnTo>
                      <a:pt x="1331741" y="1511637"/>
                    </a:lnTo>
                    <a:lnTo>
                      <a:pt x="1337542" y="1516622"/>
                    </a:lnTo>
                    <a:lnTo>
                      <a:pt x="1334470" y="1516847"/>
                    </a:lnTo>
                    <a:lnTo>
                      <a:pt x="1335100" y="1519153"/>
                    </a:lnTo>
                    <a:lnTo>
                      <a:pt x="1337142" y="1522242"/>
                    </a:lnTo>
                    <a:lnTo>
                      <a:pt x="1338349" y="1524829"/>
                    </a:lnTo>
                    <a:lnTo>
                      <a:pt x="1337354" y="1524191"/>
                    </a:lnTo>
                    <a:lnTo>
                      <a:pt x="1336352" y="1523893"/>
                    </a:lnTo>
                    <a:lnTo>
                      <a:pt x="1335333" y="1523954"/>
                    </a:lnTo>
                    <a:lnTo>
                      <a:pt x="1334193" y="1524342"/>
                    </a:lnTo>
                    <a:lnTo>
                      <a:pt x="1333596" y="1522890"/>
                    </a:lnTo>
                    <a:lnTo>
                      <a:pt x="1332460" y="1522183"/>
                    </a:lnTo>
                    <a:lnTo>
                      <a:pt x="1331217" y="1522229"/>
                    </a:lnTo>
                    <a:lnTo>
                      <a:pt x="1330226" y="1522984"/>
                    </a:lnTo>
                    <a:lnTo>
                      <a:pt x="1329463" y="1521024"/>
                    </a:lnTo>
                    <a:lnTo>
                      <a:pt x="1328544" y="1519535"/>
                    </a:lnTo>
                    <a:lnTo>
                      <a:pt x="1327353" y="1518503"/>
                    </a:lnTo>
                    <a:lnTo>
                      <a:pt x="1325790" y="1517928"/>
                    </a:lnTo>
                    <a:lnTo>
                      <a:pt x="1326577" y="1516563"/>
                    </a:lnTo>
                    <a:lnTo>
                      <a:pt x="1326980" y="1514931"/>
                    </a:lnTo>
                    <a:lnTo>
                      <a:pt x="1326948" y="1513226"/>
                    </a:lnTo>
                    <a:lnTo>
                      <a:pt x="1326419" y="1511761"/>
                    </a:lnTo>
                    <a:lnTo>
                      <a:pt x="1325918" y="1511171"/>
                    </a:lnTo>
                    <a:lnTo>
                      <a:pt x="1324323" y="1509923"/>
                    </a:lnTo>
                    <a:lnTo>
                      <a:pt x="1323664" y="1509645"/>
                    </a:lnTo>
                    <a:lnTo>
                      <a:pt x="1322491" y="1509774"/>
                    </a:lnTo>
                    <a:lnTo>
                      <a:pt x="1322160" y="1510309"/>
                    </a:lnTo>
                    <a:lnTo>
                      <a:pt x="1322259" y="1511277"/>
                    </a:lnTo>
                    <a:lnTo>
                      <a:pt x="1321306" y="1512432"/>
                    </a:lnTo>
                    <a:lnTo>
                      <a:pt x="1320727" y="1513576"/>
                    </a:lnTo>
                    <a:lnTo>
                      <a:pt x="1319817" y="1514310"/>
                    </a:lnTo>
                    <a:lnTo>
                      <a:pt x="1317840" y="1514326"/>
                    </a:lnTo>
                    <a:lnTo>
                      <a:pt x="1316077" y="1513685"/>
                    </a:lnTo>
                    <a:lnTo>
                      <a:pt x="1315539" y="1512773"/>
                    </a:lnTo>
                    <a:lnTo>
                      <a:pt x="1315194" y="1511628"/>
                    </a:lnTo>
                    <a:lnTo>
                      <a:pt x="1314115" y="1510334"/>
                    </a:lnTo>
                    <a:lnTo>
                      <a:pt x="1311438" y="1509196"/>
                    </a:lnTo>
                    <a:lnTo>
                      <a:pt x="1311568" y="1511315"/>
                    </a:lnTo>
                    <a:lnTo>
                      <a:pt x="1312815" y="1514732"/>
                    </a:lnTo>
                    <a:lnTo>
                      <a:pt x="1313394" y="1517456"/>
                    </a:lnTo>
                    <a:lnTo>
                      <a:pt x="1312153" y="1520097"/>
                    </a:lnTo>
                    <a:lnTo>
                      <a:pt x="1309787" y="1522587"/>
                    </a:lnTo>
                    <a:lnTo>
                      <a:pt x="1307024" y="1524054"/>
                    </a:lnTo>
                    <a:lnTo>
                      <a:pt x="1304461" y="1523567"/>
                    </a:lnTo>
                    <a:lnTo>
                      <a:pt x="1304825" y="1525798"/>
                    </a:lnTo>
                    <a:lnTo>
                      <a:pt x="1305661" y="1527723"/>
                    </a:lnTo>
                    <a:lnTo>
                      <a:pt x="1307805" y="1531084"/>
                    </a:lnTo>
                    <a:lnTo>
                      <a:pt x="1307974" y="1531646"/>
                    </a:lnTo>
                    <a:lnTo>
                      <a:pt x="1308170" y="1533284"/>
                    </a:lnTo>
                    <a:lnTo>
                      <a:pt x="1308351" y="1533826"/>
                    </a:lnTo>
                    <a:lnTo>
                      <a:pt x="1309089" y="1534304"/>
                    </a:lnTo>
                    <a:lnTo>
                      <a:pt x="1310710" y="1534386"/>
                    </a:lnTo>
                    <a:lnTo>
                      <a:pt x="1311238" y="1534606"/>
                    </a:lnTo>
                    <a:lnTo>
                      <a:pt x="1311977" y="1536318"/>
                    </a:lnTo>
                    <a:lnTo>
                      <a:pt x="1311540" y="1537607"/>
                    </a:lnTo>
                    <a:lnTo>
                      <a:pt x="1309346" y="1540254"/>
                    </a:lnTo>
                    <a:lnTo>
                      <a:pt x="1311161" y="1541325"/>
                    </a:lnTo>
                    <a:lnTo>
                      <a:pt x="1312389" y="1545837"/>
                    </a:lnTo>
                    <a:lnTo>
                      <a:pt x="1314905" y="1547149"/>
                    </a:lnTo>
                    <a:lnTo>
                      <a:pt x="1315500" y="1547846"/>
                    </a:lnTo>
                    <a:lnTo>
                      <a:pt x="1316989" y="1551123"/>
                    </a:lnTo>
                    <a:lnTo>
                      <a:pt x="1317239" y="1552322"/>
                    </a:lnTo>
                    <a:lnTo>
                      <a:pt x="1317749" y="1552998"/>
                    </a:lnTo>
                    <a:lnTo>
                      <a:pt x="1319029" y="1552860"/>
                    </a:lnTo>
                    <a:lnTo>
                      <a:pt x="1320455" y="1552441"/>
                    </a:lnTo>
                    <a:lnTo>
                      <a:pt x="1321365" y="1552271"/>
                    </a:lnTo>
                    <a:lnTo>
                      <a:pt x="1322790" y="1552926"/>
                    </a:lnTo>
                    <a:lnTo>
                      <a:pt x="1323547" y="1553759"/>
                    </a:lnTo>
                    <a:lnTo>
                      <a:pt x="1323976" y="1554840"/>
                    </a:lnTo>
                    <a:lnTo>
                      <a:pt x="1324328" y="1556274"/>
                    </a:lnTo>
                    <a:lnTo>
                      <a:pt x="1324477" y="1562044"/>
                    </a:lnTo>
                    <a:lnTo>
                      <a:pt x="1324150" y="1562740"/>
                    </a:lnTo>
                    <a:lnTo>
                      <a:pt x="1323523" y="1563304"/>
                    </a:lnTo>
                    <a:lnTo>
                      <a:pt x="1322893" y="1564081"/>
                    </a:lnTo>
                    <a:lnTo>
                      <a:pt x="1322479" y="1565436"/>
                    </a:lnTo>
                    <a:lnTo>
                      <a:pt x="1322245" y="1566760"/>
                    </a:lnTo>
                    <a:lnTo>
                      <a:pt x="1321818" y="1567762"/>
                    </a:lnTo>
                    <a:lnTo>
                      <a:pt x="1321237" y="1568545"/>
                    </a:lnTo>
                    <a:lnTo>
                      <a:pt x="1320522" y="1569205"/>
                    </a:lnTo>
                    <a:lnTo>
                      <a:pt x="1322731" y="1569060"/>
                    </a:lnTo>
                    <a:lnTo>
                      <a:pt x="1324523" y="1567483"/>
                    </a:lnTo>
                    <a:lnTo>
                      <a:pt x="1326855" y="1563716"/>
                    </a:lnTo>
                    <a:lnTo>
                      <a:pt x="1328361" y="1565253"/>
                    </a:lnTo>
                    <a:lnTo>
                      <a:pt x="1329471" y="1566851"/>
                    </a:lnTo>
                    <a:lnTo>
                      <a:pt x="1330708" y="1568145"/>
                    </a:lnTo>
                    <a:lnTo>
                      <a:pt x="1332520" y="1568826"/>
                    </a:lnTo>
                    <a:lnTo>
                      <a:pt x="1336192" y="1568407"/>
                    </a:lnTo>
                    <a:lnTo>
                      <a:pt x="1337962" y="1568638"/>
                    </a:lnTo>
                    <a:lnTo>
                      <a:pt x="1338615" y="1569991"/>
                    </a:lnTo>
                    <a:lnTo>
                      <a:pt x="1341141" y="1573012"/>
                    </a:lnTo>
                    <a:lnTo>
                      <a:pt x="1342418" y="1574121"/>
                    </a:lnTo>
                    <a:lnTo>
                      <a:pt x="1343025" y="1573937"/>
                    </a:lnTo>
                    <a:lnTo>
                      <a:pt x="1343407" y="1573280"/>
                    </a:lnTo>
                    <a:lnTo>
                      <a:pt x="1344049" y="1572952"/>
                    </a:lnTo>
                    <a:lnTo>
                      <a:pt x="1345723" y="1573066"/>
                    </a:lnTo>
                    <a:lnTo>
                      <a:pt x="1347682" y="1573447"/>
                    </a:lnTo>
                    <a:lnTo>
                      <a:pt x="1349149" y="1574600"/>
                    </a:lnTo>
                    <a:lnTo>
                      <a:pt x="1349380" y="1577074"/>
                    </a:lnTo>
                    <a:lnTo>
                      <a:pt x="1347415" y="1576096"/>
                    </a:lnTo>
                    <a:lnTo>
                      <a:pt x="1345141" y="1575358"/>
                    </a:lnTo>
                    <a:lnTo>
                      <a:pt x="1343841" y="1575693"/>
                    </a:lnTo>
                    <a:lnTo>
                      <a:pt x="1344804" y="1577903"/>
                    </a:lnTo>
                    <a:lnTo>
                      <a:pt x="1345003" y="1580033"/>
                    </a:lnTo>
                    <a:lnTo>
                      <a:pt x="1343702" y="1581782"/>
                    </a:lnTo>
                    <a:lnTo>
                      <a:pt x="1343098" y="1583062"/>
                    </a:lnTo>
                    <a:lnTo>
                      <a:pt x="1345379" y="1583811"/>
                    </a:lnTo>
                    <a:lnTo>
                      <a:pt x="1349453" y="1582997"/>
                    </a:lnTo>
                    <a:lnTo>
                      <a:pt x="1351313" y="1583197"/>
                    </a:lnTo>
                    <a:lnTo>
                      <a:pt x="1351913" y="1585035"/>
                    </a:lnTo>
                    <a:lnTo>
                      <a:pt x="1352809" y="1586375"/>
                    </a:lnTo>
                    <a:lnTo>
                      <a:pt x="1357571" y="1587391"/>
                    </a:lnTo>
                    <a:lnTo>
                      <a:pt x="1358870" y="1589078"/>
                    </a:lnTo>
                    <a:lnTo>
                      <a:pt x="1359071" y="1591252"/>
                    </a:lnTo>
                    <a:lnTo>
                      <a:pt x="1359913" y="1593013"/>
                    </a:lnTo>
                    <a:lnTo>
                      <a:pt x="1361201" y="1594252"/>
                    </a:lnTo>
                    <a:lnTo>
                      <a:pt x="1362718" y="1594817"/>
                    </a:lnTo>
                    <a:lnTo>
                      <a:pt x="1362891" y="1595668"/>
                    </a:lnTo>
                    <a:lnTo>
                      <a:pt x="1365858" y="1600621"/>
                    </a:lnTo>
                    <a:lnTo>
                      <a:pt x="1365358" y="1605308"/>
                    </a:lnTo>
                    <a:lnTo>
                      <a:pt x="1360437" y="1611889"/>
                    </a:lnTo>
                    <a:lnTo>
                      <a:pt x="1359945" y="1616959"/>
                    </a:lnTo>
                    <a:lnTo>
                      <a:pt x="1362687" y="1624227"/>
                    </a:lnTo>
                    <a:lnTo>
                      <a:pt x="1363583" y="1625442"/>
                    </a:lnTo>
                    <a:lnTo>
                      <a:pt x="1364568" y="1625008"/>
                    </a:lnTo>
                    <a:lnTo>
                      <a:pt x="1365728" y="1622678"/>
                    </a:lnTo>
                    <a:lnTo>
                      <a:pt x="1366374" y="1622203"/>
                    </a:lnTo>
                    <a:lnTo>
                      <a:pt x="1367408" y="1622327"/>
                    </a:lnTo>
                    <a:lnTo>
                      <a:pt x="1367535" y="1622503"/>
                    </a:lnTo>
                    <a:lnTo>
                      <a:pt x="1367567" y="1623028"/>
                    </a:lnTo>
                    <a:lnTo>
                      <a:pt x="1368261" y="1624219"/>
                    </a:lnTo>
                    <a:lnTo>
                      <a:pt x="1368333" y="1624717"/>
                    </a:lnTo>
                    <a:lnTo>
                      <a:pt x="1368145" y="1625290"/>
                    </a:lnTo>
                    <a:lnTo>
                      <a:pt x="1368045" y="1625757"/>
                    </a:lnTo>
                    <a:lnTo>
                      <a:pt x="1368476" y="1626033"/>
                    </a:lnTo>
                    <a:lnTo>
                      <a:pt x="1370173" y="1626153"/>
                    </a:lnTo>
                    <a:lnTo>
                      <a:pt x="1370502" y="1626278"/>
                    </a:lnTo>
                    <a:lnTo>
                      <a:pt x="1371047" y="1628196"/>
                    </a:lnTo>
                    <a:lnTo>
                      <a:pt x="1371099" y="1629448"/>
                    </a:lnTo>
                    <a:lnTo>
                      <a:pt x="1370520" y="1629920"/>
                    </a:lnTo>
                    <a:lnTo>
                      <a:pt x="1370008" y="1631136"/>
                    </a:lnTo>
                    <a:lnTo>
                      <a:pt x="1370657" y="1634088"/>
                    </a:lnTo>
                    <a:lnTo>
                      <a:pt x="1372469" y="1639013"/>
                    </a:lnTo>
                    <a:lnTo>
                      <a:pt x="1371574" y="1639969"/>
                    </a:lnTo>
                    <a:lnTo>
                      <a:pt x="1370596" y="1640617"/>
                    </a:lnTo>
                    <a:lnTo>
                      <a:pt x="1369468" y="1641012"/>
                    </a:lnTo>
                    <a:lnTo>
                      <a:pt x="1368142" y="1641171"/>
                    </a:lnTo>
                    <a:lnTo>
                      <a:pt x="1369157" y="1642806"/>
                    </a:lnTo>
                    <a:lnTo>
                      <a:pt x="1372644" y="1643889"/>
                    </a:lnTo>
                    <a:lnTo>
                      <a:pt x="1374237" y="1645402"/>
                    </a:lnTo>
                    <a:lnTo>
                      <a:pt x="1372143" y="1646883"/>
                    </a:lnTo>
                    <a:lnTo>
                      <a:pt x="1369889" y="1647951"/>
                    </a:lnTo>
                    <a:lnTo>
                      <a:pt x="1367970" y="1649443"/>
                    </a:lnTo>
                    <a:lnTo>
                      <a:pt x="1366945" y="1652225"/>
                    </a:lnTo>
                    <a:lnTo>
                      <a:pt x="1367236" y="1655837"/>
                    </a:lnTo>
                    <a:lnTo>
                      <a:pt x="1368943" y="1655853"/>
                    </a:lnTo>
                    <a:lnTo>
                      <a:pt x="1374203" y="1652627"/>
                    </a:lnTo>
                    <a:lnTo>
                      <a:pt x="1374975" y="1654691"/>
                    </a:lnTo>
                    <a:lnTo>
                      <a:pt x="1376817" y="1655618"/>
                    </a:lnTo>
                    <a:lnTo>
                      <a:pt x="1378708" y="1655997"/>
                    </a:lnTo>
                    <a:lnTo>
                      <a:pt x="1379528" y="1656438"/>
                    </a:lnTo>
                    <a:lnTo>
                      <a:pt x="1378820" y="1660334"/>
                    </a:lnTo>
                    <a:lnTo>
                      <a:pt x="1379161" y="1662303"/>
                    </a:lnTo>
                    <a:lnTo>
                      <a:pt x="1380891" y="1663344"/>
                    </a:lnTo>
                    <a:lnTo>
                      <a:pt x="1380842" y="1664233"/>
                    </a:lnTo>
                    <a:lnTo>
                      <a:pt x="1381186" y="1666000"/>
                    </a:lnTo>
                    <a:lnTo>
                      <a:pt x="1382442" y="1667250"/>
                    </a:lnTo>
                    <a:lnTo>
                      <a:pt x="1385106" y="1666544"/>
                    </a:lnTo>
                    <a:lnTo>
                      <a:pt x="1386166" y="1665321"/>
                    </a:lnTo>
                    <a:lnTo>
                      <a:pt x="1387787" y="1661857"/>
                    </a:lnTo>
                    <a:lnTo>
                      <a:pt x="1389020" y="1660762"/>
                    </a:lnTo>
                    <a:lnTo>
                      <a:pt x="1389957" y="1661910"/>
                    </a:lnTo>
                    <a:lnTo>
                      <a:pt x="1390366" y="1663164"/>
                    </a:lnTo>
                    <a:lnTo>
                      <a:pt x="1390856" y="1666429"/>
                    </a:lnTo>
                    <a:lnTo>
                      <a:pt x="1384043" y="1672228"/>
                    </a:lnTo>
                    <a:lnTo>
                      <a:pt x="1383165" y="1674357"/>
                    </a:lnTo>
                    <a:lnTo>
                      <a:pt x="1383441" y="1677426"/>
                    </a:lnTo>
                    <a:lnTo>
                      <a:pt x="1384978" y="1682599"/>
                    </a:lnTo>
                    <a:lnTo>
                      <a:pt x="1385953" y="1684358"/>
                    </a:lnTo>
                    <a:lnTo>
                      <a:pt x="1386311" y="1685350"/>
                    </a:lnTo>
                    <a:lnTo>
                      <a:pt x="1386192" y="1686422"/>
                    </a:lnTo>
                    <a:lnTo>
                      <a:pt x="1385254" y="1687777"/>
                    </a:lnTo>
                    <a:lnTo>
                      <a:pt x="1384217" y="1687979"/>
                    </a:lnTo>
                    <a:lnTo>
                      <a:pt x="1382980" y="1688062"/>
                    </a:lnTo>
                    <a:lnTo>
                      <a:pt x="1381328" y="1689073"/>
                    </a:lnTo>
                    <a:lnTo>
                      <a:pt x="1380173" y="1691243"/>
                    </a:lnTo>
                    <a:lnTo>
                      <a:pt x="1380228" y="1693933"/>
                    </a:lnTo>
                    <a:lnTo>
                      <a:pt x="1381073" y="1696774"/>
                    </a:lnTo>
                    <a:lnTo>
                      <a:pt x="1382231" y="1699408"/>
                    </a:lnTo>
                    <a:lnTo>
                      <a:pt x="1383100" y="1700900"/>
                    </a:lnTo>
                    <a:lnTo>
                      <a:pt x="1383720" y="1701637"/>
                    </a:lnTo>
                    <a:lnTo>
                      <a:pt x="1384096" y="1702460"/>
                    </a:lnTo>
                    <a:lnTo>
                      <a:pt x="1384224" y="1704202"/>
                    </a:lnTo>
                    <a:lnTo>
                      <a:pt x="1384010" y="1705336"/>
                    </a:lnTo>
                    <a:lnTo>
                      <a:pt x="1383041" y="1708285"/>
                    </a:lnTo>
                    <a:lnTo>
                      <a:pt x="1382717" y="1709779"/>
                    </a:lnTo>
                    <a:lnTo>
                      <a:pt x="1382831" y="1712530"/>
                    </a:lnTo>
                    <a:lnTo>
                      <a:pt x="1383552" y="1715495"/>
                    </a:lnTo>
                    <a:lnTo>
                      <a:pt x="1387190" y="1723965"/>
                    </a:lnTo>
                    <a:lnTo>
                      <a:pt x="1387360" y="1726096"/>
                    </a:lnTo>
                    <a:lnTo>
                      <a:pt x="1387119" y="1732245"/>
                    </a:lnTo>
                    <a:lnTo>
                      <a:pt x="1387674" y="1734913"/>
                    </a:lnTo>
                    <a:lnTo>
                      <a:pt x="1391316" y="1743590"/>
                    </a:lnTo>
                    <a:lnTo>
                      <a:pt x="1389359" y="1744924"/>
                    </a:lnTo>
                    <a:lnTo>
                      <a:pt x="1388650" y="1745784"/>
                    </a:lnTo>
                    <a:lnTo>
                      <a:pt x="1388426" y="1746897"/>
                    </a:lnTo>
                    <a:lnTo>
                      <a:pt x="1390819" y="1748003"/>
                    </a:lnTo>
                    <a:lnTo>
                      <a:pt x="1391260" y="1750552"/>
                    </a:lnTo>
                    <a:lnTo>
                      <a:pt x="1391599" y="1751318"/>
                    </a:lnTo>
                    <a:lnTo>
                      <a:pt x="1394079" y="1755154"/>
                    </a:lnTo>
                    <a:lnTo>
                      <a:pt x="1393502" y="1756489"/>
                    </a:lnTo>
                    <a:lnTo>
                      <a:pt x="1391449" y="1758673"/>
                    </a:lnTo>
                    <a:lnTo>
                      <a:pt x="1391056" y="1759733"/>
                    </a:lnTo>
                    <a:lnTo>
                      <a:pt x="1391543" y="1760241"/>
                    </a:lnTo>
                    <a:lnTo>
                      <a:pt x="1396849" y="1763183"/>
                    </a:lnTo>
                    <a:lnTo>
                      <a:pt x="1397436" y="1763661"/>
                    </a:lnTo>
                    <a:lnTo>
                      <a:pt x="1398308" y="1764697"/>
                    </a:lnTo>
                    <a:lnTo>
                      <a:pt x="1399105" y="1766652"/>
                    </a:lnTo>
                    <a:lnTo>
                      <a:pt x="1399710" y="1768827"/>
                    </a:lnTo>
                    <a:lnTo>
                      <a:pt x="1400806" y="1770115"/>
                    </a:lnTo>
                    <a:lnTo>
                      <a:pt x="1403063" y="1769375"/>
                    </a:lnTo>
                    <a:lnTo>
                      <a:pt x="1403477" y="1771857"/>
                    </a:lnTo>
                    <a:lnTo>
                      <a:pt x="1403380" y="1774595"/>
                    </a:lnTo>
                    <a:lnTo>
                      <a:pt x="1402695" y="1779561"/>
                    </a:lnTo>
                    <a:lnTo>
                      <a:pt x="1401760" y="1782652"/>
                    </a:lnTo>
                    <a:lnTo>
                      <a:pt x="1400142" y="1784336"/>
                    </a:lnTo>
                    <a:lnTo>
                      <a:pt x="1398375" y="1785798"/>
                    </a:lnTo>
                    <a:lnTo>
                      <a:pt x="1396841" y="1788175"/>
                    </a:lnTo>
                    <a:lnTo>
                      <a:pt x="1400530" y="1787966"/>
                    </a:lnTo>
                    <a:lnTo>
                      <a:pt x="1405194" y="1786015"/>
                    </a:lnTo>
                    <a:lnTo>
                      <a:pt x="1409555" y="1783409"/>
                    </a:lnTo>
                    <a:lnTo>
                      <a:pt x="1412285" y="1781173"/>
                    </a:lnTo>
                    <a:lnTo>
                      <a:pt x="1414638" y="1776651"/>
                    </a:lnTo>
                    <a:lnTo>
                      <a:pt x="1416115" y="1775441"/>
                    </a:lnTo>
                    <a:lnTo>
                      <a:pt x="1418082" y="1777065"/>
                    </a:lnTo>
                    <a:lnTo>
                      <a:pt x="1420810" y="1781665"/>
                    </a:lnTo>
                    <a:lnTo>
                      <a:pt x="1422013" y="1784344"/>
                    </a:lnTo>
                    <a:lnTo>
                      <a:pt x="1422389" y="1786524"/>
                    </a:lnTo>
                    <a:lnTo>
                      <a:pt x="1422785" y="1787982"/>
                    </a:lnTo>
                    <a:lnTo>
                      <a:pt x="1431549" y="1797779"/>
                    </a:lnTo>
                    <a:lnTo>
                      <a:pt x="1432266" y="1799449"/>
                    </a:lnTo>
                    <a:lnTo>
                      <a:pt x="1432802" y="1803570"/>
                    </a:lnTo>
                    <a:lnTo>
                      <a:pt x="1434711" y="1808017"/>
                    </a:lnTo>
                    <a:lnTo>
                      <a:pt x="1437209" y="1811655"/>
                    </a:lnTo>
                    <a:lnTo>
                      <a:pt x="1439556" y="1813439"/>
                    </a:lnTo>
                    <a:lnTo>
                      <a:pt x="1438106" y="1801210"/>
                    </a:lnTo>
                    <a:lnTo>
                      <a:pt x="1432548" y="1780544"/>
                    </a:lnTo>
                    <a:lnTo>
                      <a:pt x="1430702" y="1777547"/>
                    </a:lnTo>
                    <a:lnTo>
                      <a:pt x="1430040" y="1774317"/>
                    </a:lnTo>
                    <a:lnTo>
                      <a:pt x="1430480" y="1772016"/>
                    </a:lnTo>
                    <a:lnTo>
                      <a:pt x="1432825" y="1773136"/>
                    </a:lnTo>
                    <a:lnTo>
                      <a:pt x="1432204" y="1770956"/>
                    </a:lnTo>
                    <a:lnTo>
                      <a:pt x="1430930" y="1768885"/>
                    </a:lnTo>
                    <a:lnTo>
                      <a:pt x="1430318" y="1766781"/>
                    </a:lnTo>
                    <a:lnTo>
                      <a:pt x="1431777" y="1764408"/>
                    </a:lnTo>
                    <a:lnTo>
                      <a:pt x="1433124" y="1762745"/>
                    </a:lnTo>
                    <a:lnTo>
                      <a:pt x="1435892" y="1757360"/>
                    </a:lnTo>
                    <a:lnTo>
                      <a:pt x="1437224" y="1753232"/>
                    </a:lnTo>
                    <a:lnTo>
                      <a:pt x="1438606" y="1751521"/>
                    </a:lnTo>
                    <a:lnTo>
                      <a:pt x="1440215" y="1750297"/>
                    </a:lnTo>
                    <a:lnTo>
                      <a:pt x="1441656" y="1749926"/>
                    </a:lnTo>
                    <a:lnTo>
                      <a:pt x="1443539" y="1749783"/>
                    </a:lnTo>
                    <a:lnTo>
                      <a:pt x="1447952" y="1748491"/>
                    </a:lnTo>
                    <a:lnTo>
                      <a:pt x="1448353" y="1749566"/>
                    </a:lnTo>
                    <a:lnTo>
                      <a:pt x="1450511" y="1750888"/>
                    </a:lnTo>
                    <a:lnTo>
                      <a:pt x="1450934" y="1751603"/>
                    </a:lnTo>
                    <a:lnTo>
                      <a:pt x="1450994" y="1752752"/>
                    </a:lnTo>
                    <a:lnTo>
                      <a:pt x="1452536" y="1759030"/>
                    </a:lnTo>
                    <a:lnTo>
                      <a:pt x="1453296" y="1761101"/>
                    </a:lnTo>
                    <a:lnTo>
                      <a:pt x="1454171" y="1762834"/>
                    </a:lnTo>
                    <a:lnTo>
                      <a:pt x="1455170" y="1764265"/>
                    </a:lnTo>
                    <a:lnTo>
                      <a:pt x="1456119" y="1764941"/>
                    </a:lnTo>
                    <a:lnTo>
                      <a:pt x="1457135" y="1765382"/>
                    </a:lnTo>
                    <a:lnTo>
                      <a:pt x="1457866" y="1766116"/>
                    </a:lnTo>
                    <a:lnTo>
                      <a:pt x="1458002" y="1767765"/>
                    </a:lnTo>
                    <a:lnTo>
                      <a:pt x="1457877" y="1769158"/>
                    </a:lnTo>
                    <a:lnTo>
                      <a:pt x="1457880" y="1770214"/>
                    </a:lnTo>
                    <a:lnTo>
                      <a:pt x="1458010" y="1771095"/>
                    </a:lnTo>
                    <a:lnTo>
                      <a:pt x="1458330" y="1771926"/>
                    </a:lnTo>
                    <a:lnTo>
                      <a:pt x="1460925" y="1774448"/>
                    </a:lnTo>
                    <a:lnTo>
                      <a:pt x="1461413" y="1776079"/>
                    </a:lnTo>
                    <a:lnTo>
                      <a:pt x="1459343" y="1777348"/>
                    </a:lnTo>
                    <a:lnTo>
                      <a:pt x="1460883" y="1781238"/>
                    </a:lnTo>
                    <a:lnTo>
                      <a:pt x="1463171" y="1783647"/>
                    </a:lnTo>
                    <a:lnTo>
                      <a:pt x="1472697" y="1787958"/>
                    </a:lnTo>
                    <a:lnTo>
                      <a:pt x="1474163" y="1789088"/>
                    </a:lnTo>
                    <a:lnTo>
                      <a:pt x="1477112" y="1792173"/>
                    </a:lnTo>
                    <a:lnTo>
                      <a:pt x="1478716" y="1793439"/>
                    </a:lnTo>
                    <a:lnTo>
                      <a:pt x="1482201" y="1795432"/>
                    </a:lnTo>
                    <a:lnTo>
                      <a:pt x="1483955" y="1796729"/>
                    </a:lnTo>
                    <a:lnTo>
                      <a:pt x="1484927" y="1797924"/>
                    </a:lnTo>
                    <a:lnTo>
                      <a:pt x="1486764" y="1800962"/>
                    </a:lnTo>
                    <a:lnTo>
                      <a:pt x="1488139" y="1802584"/>
                    </a:lnTo>
                    <a:lnTo>
                      <a:pt x="1489969" y="1803882"/>
                    </a:lnTo>
                    <a:lnTo>
                      <a:pt x="1495881" y="1806369"/>
                    </a:lnTo>
                    <a:lnTo>
                      <a:pt x="1498141" y="1808355"/>
                    </a:lnTo>
                    <a:lnTo>
                      <a:pt x="1505975" y="1817563"/>
                    </a:lnTo>
                    <a:lnTo>
                      <a:pt x="1506815" y="1816778"/>
                    </a:lnTo>
                    <a:lnTo>
                      <a:pt x="1505162" y="1814444"/>
                    </a:lnTo>
                    <a:lnTo>
                      <a:pt x="1503750" y="1810508"/>
                    </a:lnTo>
                    <a:lnTo>
                      <a:pt x="1503215" y="1806678"/>
                    </a:lnTo>
                    <a:lnTo>
                      <a:pt x="1504209" y="1804706"/>
                    </a:lnTo>
                    <a:lnTo>
                      <a:pt x="1504307" y="1803897"/>
                    </a:lnTo>
                    <a:lnTo>
                      <a:pt x="1500507" y="1799891"/>
                    </a:lnTo>
                    <a:lnTo>
                      <a:pt x="1500093" y="1792704"/>
                    </a:lnTo>
                    <a:lnTo>
                      <a:pt x="1502105" y="1785090"/>
                    </a:lnTo>
                    <a:lnTo>
                      <a:pt x="1505591" y="1779807"/>
                    </a:lnTo>
                    <a:lnTo>
                      <a:pt x="1506456" y="1780851"/>
                    </a:lnTo>
                    <a:lnTo>
                      <a:pt x="1509262" y="1783070"/>
                    </a:lnTo>
                    <a:lnTo>
                      <a:pt x="1511375" y="1782047"/>
                    </a:lnTo>
                    <a:lnTo>
                      <a:pt x="1513340" y="1783376"/>
                    </a:lnTo>
                    <a:lnTo>
                      <a:pt x="1513998" y="1785311"/>
                    </a:lnTo>
                    <a:lnTo>
                      <a:pt x="1512154" y="1786123"/>
                    </a:lnTo>
                    <a:lnTo>
                      <a:pt x="1512569" y="1787353"/>
                    </a:lnTo>
                    <a:lnTo>
                      <a:pt x="1512593" y="1788360"/>
                    </a:lnTo>
                    <a:lnTo>
                      <a:pt x="1512093" y="1789126"/>
                    </a:lnTo>
                    <a:lnTo>
                      <a:pt x="1510994" y="1789557"/>
                    </a:lnTo>
                    <a:lnTo>
                      <a:pt x="1512281" y="1790219"/>
                    </a:lnTo>
                    <a:lnTo>
                      <a:pt x="1513427" y="1791162"/>
                    </a:lnTo>
                    <a:lnTo>
                      <a:pt x="1514468" y="1792347"/>
                    </a:lnTo>
                    <a:lnTo>
                      <a:pt x="1515377" y="1793728"/>
                    </a:lnTo>
                    <a:lnTo>
                      <a:pt x="1516285" y="1792952"/>
                    </a:lnTo>
                    <a:lnTo>
                      <a:pt x="1515573" y="1791223"/>
                    </a:lnTo>
                    <a:lnTo>
                      <a:pt x="1515554" y="1789138"/>
                    </a:lnTo>
                    <a:lnTo>
                      <a:pt x="1516290" y="1787217"/>
                    </a:lnTo>
                    <a:lnTo>
                      <a:pt x="1517939" y="1786016"/>
                    </a:lnTo>
                    <a:lnTo>
                      <a:pt x="1517874" y="1788870"/>
                    </a:lnTo>
                    <a:lnTo>
                      <a:pt x="1518198" y="1792053"/>
                    </a:lnTo>
                    <a:lnTo>
                      <a:pt x="1518884" y="1794942"/>
                    </a:lnTo>
                    <a:lnTo>
                      <a:pt x="1519853" y="1797016"/>
                    </a:lnTo>
                    <a:lnTo>
                      <a:pt x="1520765" y="1797736"/>
                    </a:lnTo>
                    <a:lnTo>
                      <a:pt x="1523779" y="1799164"/>
                    </a:lnTo>
                    <a:lnTo>
                      <a:pt x="1524886" y="1799483"/>
                    </a:lnTo>
                    <a:lnTo>
                      <a:pt x="1525585" y="1800260"/>
                    </a:lnTo>
                    <a:lnTo>
                      <a:pt x="1525821" y="1801830"/>
                    </a:lnTo>
                    <a:lnTo>
                      <a:pt x="1525462" y="1803342"/>
                    </a:lnTo>
                    <a:lnTo>
                      <a:pt x="1524350" y="1803876"/>
                    </a:lnTo>
                    <a:lnTo>
                      <a:pt x="1520780" y="1807650"/>
                    </a:lnTo>
                    <a:lnTo>
                      <a:pt x="1518582" y="1808510"/>
                    </a:lnTo>
                    <a:lnTo>
                      <a:pt x="1518035" y="1805275"/>
                    </a:lnTo>
                    <a:lnTo>
                      <a:pt x="1517205" y="1804448"/>
                    </a:lnTo>
                    <a:lnTo>
                      <a:pt x="1515471" y="1805179"/>
                    </a:lnTo>
                    <a:lnTo>
                      <a:pt x="1514706" y="1806924"/>
                    </a:lnTo>
                    <a:lnTo>
                      <a:pt x="1516750" y="1809141"/>
                    </a:lnTo>
                    <a:lnTo>
                      <a:pt x="1514731" y="1812450"/>
                    </a:lnTo>
                    <a:lnTo>
                      <a:pt x="1517919" y="1812042"/>
                    </a:lnTo>
                    <a:lnTo>
                      <a:pt x="1519249" y="1813053"/>
                    </a:lnTo>
                    <a:lnTo>
                      <a:pt x="1519343" y="1815373"/>
                    </a:lnTo>
                    <a:lnTo>
                      <a:pt x="1518891" y="1818838"/>
                    </a:lnTo>
                    <a:lnTo>
                      <a:pt x="1519056" y="1821049"/>
                    </a:lnTo>
                    <a:lnTo>
                      <a:pt x="1520074" y="1821752"/>
                    </a:lnTo>
                    <a:lnTo>
                      <a:pt x="1521493" y="1821226"/>
                    </a:lnTo>
                    <a:lnTo>
                      <a:pt x="1522838" y="1819815"/>
                    </a:lnTo>
                    <a:lnTo>
                      <a:pt x="1523482" y="1818427"/>
                    </a:lnTo>
                    <a:lnTo>
                      <a:pt x="1523910" y="1816754"/>
                    </a:lnTo>
                    <a:lnTo>
                      <a:pt x="1524381" y="1813292"/>
                    </a:lnTo>
                    <a:lnTo>
                      <a:pt x="1525265" y="1810195"/>
                    </a:lnTo>
                    <a:lnTo>
                      <a:pt x="1526480" y="1809759"/>
                    </a:lnTo>
                    <a:lnTo>
                      <a:pt x="1527397" y="1811528"/>
                    </a:lnTo>
                    <a:lnTo>
                      <a:pt x="1527487" y="1815065"/>
                    </a:lnTo>
                    <a:lnTo>
                      <a:pt x="1525699" y="1822303"/>
                    </a:lnTo>
                    <a:lnTo>
                      <a:pt x="1525832" y="1825793"/>
                    </a:lnTo>
                    <a:lnTo>
                      <a:pt x="1528494" y="1826034"/>
                    </a:lnTo>
                    <a:lnTo>
                      <a:pt x="1528923" y="1828677"/>
                    </a:lnTo>
                    <a:lnTo>
                      <a:pt x="1530022" y="1832255"/>
                    </a:lnTo>
                    <a:lnTo>
                      <a:pt x="1529915" y="1834292"/>
                    </a:lnTo>
                    <a:lnTo>
                      <a:pt x="1529082" y="1836808"/>
                    </a:lnTo>
                    <a:lnTo>
                      <a:pt x="1526913" y="1841527"/>
                    </a:lnTo>
                    <a:lnTo>
                      <a:pt x="1525677" y="1846767"/>
                    </a:lnTo>
                    <a:lnTo>
                      <a:pt x="1524028" y="1851193"/>
                    </a:lnTo>
                    <a:lnTo>
                      <a:pt x="1522541" y="1857500"/>
                    </a:lnTo>
                    <a:lnTo>
                      <a:pt x="1522138" y="1858503"/>
                    </a:lnTo>
                    <a:lnTo>
                      <a:pt x="1522007" y="1859095"/>
                    </a:lnTo>
                    <a:lnTo>
                      <a:pt x="1521996" y="1860664"/>
                    </a:lnTo>
                    <a:lnTo>
                      <a:pt x="1521811" y="1861152"/>
                    </a:lnTo>
                    <a:lnTo>
                      <a:pt x="1521130" y="1861263"/>
                    </a:lnTo>
                    <a:lnTo>
                      <a:pt x="1519287" y="1860694"/>
                    </a:lnTo>
                    <a:lnTo>
                      <a:pt x="1516409" y="1860777"/>
                    </a:lnTo>
                    <a:lnTo>
                      <a:pt x="1515768" y="1861183"/>
                    </a:lnTo>
                    <a:lnTo>
                      <a:pt x="1516288" y="1862599"/>
                    </a:lnTo>
                    <a:lnTo>
                      <a:pt x="1517153" y="1863666"/>
                    </a:lnTo>
                    <a:lnTo>
                      <a:pt x="1519078" y="1865432"/>
                    </a:lnTo>
                    <a:lnTo>
                      <a:pt x="1519567" y="1866160"/>
                    </a:lnTo>
                    <a:lnTo>
                      <a:pt x="1519435" y="1867467"/>
                    </a:lnTo>
                    <a:lnTo>
                      <a:pt x="1518741" y="1868624"/>
                    </a:lnTo>
                    <a:lnTo>
                      <a:pt x="1518206" y="1869738"/>
                    </a:lnTo>
                    <a:lnTo>
                      <a:pt x="1518564" y="1870983"/>
                    </a:lnTo>
                    <a:lnTo>
                      <a:pt x="1519110" y="1871954"/>
                    </a:lnTo>
                    <a:lnTo>
                      <a:pt x="1519308" y="1872996"/>
                    </a:lnTo>
                    <a:lnTo>
                      <a:pt x="1519122" y="1875588"/>
                    </a:lnTo>
                    <a:lnTo>
                      <a:pt x="1515620" y="1885834"/>
                    </a:lnTo>
                    <a:lnTo>
                      <a:pt x="1515406" y="1890806"/>
                    </a:lnTo>
                    <a:lnTo>
                      <a:pt x="1519329" y="1894061"/>
                    </a:lnTo>
                    <a:lnTo>
                      <a:pt x="1518221" y="1896305"/>
                    </a:lnTo>
                    <a:lnTo>
                      <a:pt x="1518060" y="1898292"/>
                    </a:lnTo>
                    <a:lnTo>
                      <a:pt x="1518659" y="1900211"/>
                    </a:lnTo>
                    <a:lnTo>
                      <a:pt x="1519854" y="1902212"/>
                    </a:lnTo>
                    <a:lnTo>
                      <a:pt x="1520170" y="1901677"/>
                    </a:lnTo>
                    <a:lnTo>
                      <a:pt x="1520646" y="1901196"/>
                    </a:lnTo>
                    <a:lnTo>
                      <a:pt x="1520946" y="1900564"/>
                    </a:lnTo>
                    <a:lnTo>
                      <a:pt x="1522645" y="1903616"/>
                    </a:lnTo>
                    <a:lnTo>
                      <a:pt x="1521452" y="1907002"/>
                    </a:lnTo>
                    <a:lnTo>
                      <a:pt x="1518659" y="1909680"/>
                    </a:lnTo>
                    <a:lnTo>
                      <a:pt x="1515654" y="1910599"/>
                    </a:lnTo>
                    <a:lnTo>
                      <a:pt x="1517126" y="1924190"/>
                    </a:lnTo>
                    <a:lnTo>
                      <a:pt x="1519943" y="1927725"/>
                    </a:lnTo>
                    <a:lnTo>
                      <a:pt x="1523237" y="1933497"/>
                    </a:lnTo>
                    <a:lnTo>
                      <a:pt x="1523781" y="1935282"/>
                    </a:lnTo>
                    <a:lnTo>
                      <a:pt x="1522423" y="1936582"/>
                    </a:lnTo>
                    <a:lnTo>
                      <a:pt x="1520224" y="1936785"/>
                    </a:lnTo>
                    <a:lnTo>
                      <a:pt x="1515614" y="1935967"/>
                    </a:lnTo>
                    <a:lnTo>
                      <a:pt x="1515505" y="1936829"/>
                    </a:lnTo>
                    <a:lnTo>
                      <a:pt x="1518116" y="1937632"/>
                    </a:lnTo>
                    <a:lnTo>
                      <a:pt x="1520283" y="1938889"/>
                    </a:lnTo>
                    <a:lnTo>
                      <a:pt x="1521670" y="1940788"/>
                    </a:lnTo>
                    <a:lnTo>
                      <a:pt x="1521931" y="1943507"/>
                    </a:lnTo>
                    <a:lnTo>
                      <a:pt x="1522825" y="1946013"/>
                    </a:lnTo>
                    <a:lnTo>
                      <a:pt x="1525535" y="1945570"/>
                    </a:lnTo>
                    <a:lnTo>
                      <a:pt x="1528274" y="1943998"/>
                    </a:lnTo>
                    <a:lnTo>
                      <a:pt x="1529233" y="1943103"/>
                    </a:lnTo>
                    <a:lnTo>
                      <a:pt x="1531573" y="1943680"/>
                    </a:lnTo>
                    <a:lnTo>
                      <a:pt x="1534590" y="1946638"/>
                    </a:lnTo>
                    <a:lnTo>
                      <a:pt x="1537483" y="1947356"/>
                    </a:lnTo>
                    <a:lnTo>
                      <a:pt x="1539137" y="1949357"/>
                    </a:lnTo>
                    <a:lnTo>
                      <a:pt x="1540231" y="1953818"/>
                    </a:lnTo>
                    <a:lnTo>
                      <a:pt x="1543331" y="1955711"/>
                    </a:lnTo>
                    <a:lnTo>
                      <a:pt x="1546659" y="1960023"/>
                    </a:lnTo>
                    <a:lnTo>
                      <a:pt x="1547844" y="1961792"/>
                    </a:lnTo>
                    <a:lnTo>
                      <a:pt x="1548990" y="1963253"/>
                    </a:lnTo>
                    <a:lnTo>
                      <a:pt x="1550442" y="1967925"/>
                    </a:lnTo>
                    <a:lnTo>
                      <a:pt x="1550948" y="1970402"/>
                    </a:lnTo>
                    <a:lnTo>
                      <a:pt x="1550961" y="1973646"/>
                    </a:lnTo>
                    <a:lnTo>
                      <a:pt x="1551093" y="1974916"/>
                    </a:lnTo>
                    <a:lnTo>
                      <a:pt x="1551445" y="1976130"/>
                    </a:lnTo>
                    <a:lnTo>
                      <a:pt x="1552663" y="1978953"/>
                    </a:lnTo>
                    <a:lnTo>
                      <a:pt x="1552936" y="1979290"/>
                    </a:lnTo>
                    <a:lnTo>
                      <a:pt x="1553930" y="1980862"/>
                    </a:lnTo>
                    <a:lnTo>
                      <a:pt x="1556476" y="1982404"/>
                    </a:lnTo>
                    <a:lnTo>
                      <a:pt x="1561196" y="1984475"/>
                    </a:lnTo>
                    <a:lnTo>
                      <a:pt x="1562028" y="1984644"/>
                    </a:lnTo>
                    <a:lnTo>
                      <a:pt x="1563144" y="1984693"/>
                    </a:lnTo>
                    <a:lnTo>
                      <a:pt x="1564099" y="1984881"/>
                    </a:lnTo>
                    <a:lnTo>
                      <a:pt x="1564454" y="1985380"/>
                    </a:lnTo>
                    <a:lnTo>
                      <a:pt x="1564402" y="1986528"/>
                    </a:lnTo>
                    <a:lnTo>
                      <a:pt x="1564544" y="1987639"/>
                    </a:lnTo>
                    <a:lnTo>
                      <a:pt x="1564901" y="1988652"/>
                    </a:lnTo>
                    <a:lnTo>
                      <a:pt x="1565444" y="1989563"/>
                    </a:lnTo>
                    <a:lnTo>
                      <a:pt x="1565801" y="1989474"/>
                    </a:lnTo>
                    <a:lnTo>
                      <a:pt x="1566773" y="1989525"/>
                    </a:lnTo>
                    <a:lnTo>
                      <a:pt x="1567971" y="1989821"/>
                    </a:lnTo>
                    <a:lnTo>
                      <a:pt x="1568908" y="1990498"/>
                    </a:lnTo>
                    <a:lnTo>
                      <a:pt x="1569443" y="1991547"/>
                    </a:lnTo>
                    <a:lnTo>
                      <a:pt x="1570166" y="1994068"/>
                    </a:lnTo>
                    <a:lnTo>
                      <a:pt x="1570718" y="1995279"/>
                    </a:lnTo>
                    <a:lnTo>
                      <a:pt x="1576520" y="2003203"/>
                    </a:lnTo>
                    <a:lnTo>
                      <a:pt x="1578468" y="2006743"/>
                    </a:lnTo>
                    <a:lnTo>
                      <a:pt x="1579434" y="2010017"/>
                    </a:lnTo>
                    <a:lnTo>
                      <a:pt x="1579881" y="2010990"/>
                    </a:lnTo>
                    <a:lnTo>
                      <a:pt x="1580667" y="2011561"/>
                    </a:lnTo>
                    <a:lnTo>
                      <a:pt x="1581334" y="2010863"/>
                    </a:lnTo>
                    <a:lnTo>
                      <a:pt x="1582052" y="2009788"/>
                    </a:lnTo>
                    <a:lnTo>
                      <a:pt x="1582966" y="2009178"/>
                    </a:lnTo>
                    <a:lnTo>
                      <a:pt x="1584793" y="2009501"/>
                    </a:lnTo>
                    <a:lnTo>
                      <a:pt x="1586587" y="2010494"/>
                    </a:lnTo>
                    <a:lnTo>
                      <a:pt x="1588133" y="2011838"/>
                    </a:lnTo>
                    <a:lnTo>
                      <a:pt x="1589962" y="2014079"/>
                    </a:lnTo>
                    <a:lnTo>
                      <a:pt x="1590737" y="2014660"/>
                    </a:lnTo>
                    <a:lnTo>
                      <a:pt x="1591363" y="2015434"/>
                    </a:lnTo>
                    <a:lnTo>
                      <a:pt x="1591681" y="2016711"/>
                    </a:lnTo>
                    <a:lnTo>
                      <a:pt x="1591452" y="2017482"/>
                    </a:lnTo>
                    <a:lnTo>
                      <a:pt x="1590836" y="2017876"/>
                    </a:lnTo>
                    <a:lnTo>
                      <a:pt x="1590169" y="2018199"/>
                    </a:lnTo>
                    <a:lnTo>
                      <a:pt x="1589812" y="2018726"/>
                    </a:lnTo>
                    <a:lnTo>
                      <a:pt x="1589630" y="2021227"/>
                    </a:lnTo>
                    <a:lnTo>
                      <a:pt x="1590012" y="2022759"/>
                    </a:lnTo>
                    <a:lnTo>
                      <a:pt x="1591069" y="2023873"/>
                    </a:lnTo>
                    <a:lnTo>
                      <a:pt x="1592980" y="2025056"/>
                    </a:lnTo>
                    <a:lnTo>
                      <a:pt x="1593142" y="2024490"/>
                    </a:lnTo>
                    <a:lnTo>
                      <a:pt x="1593377" y="2024149"/>
                    </a:lnTo>
                    <a:lnTo>
                      <a:pt x="1593657" y="2023857"/>
                    </a:lnTo>
                    <a:lnTo>
                      <a:pt x="1593938" y="2023394"/>
                    </a:lnTo>
                    <a:lnTo>
                      <a:pt x="1593746" y="2022338"/>
                    </a:lnTo>
                    <a:lnTo>
                      <a:pt x="1595122" y="2019996"/>
                    </a:lnTo>
                    <a:lnTo>
                      <a:pt x="1595501" y="2018230"/>
                    </a:lnTo>
                    <a:lnTo>
                      <a:pt x="1595933" y="2018870"/>
                    </a:lnTo>
                    <a:lnTo>
                      <a:pt x="1596582" y="2019605"/>
                    </a:lnTo>
                    <a:lnTo>
                      <a:pt x="1596856" y="2020136"/>
                    </a:lnTo>
                    <a:lnTo>
                      <a:pt x="1600048" y="2019821"/>
                    </a:lnTo>
                    <a:lnTo>
                      <a:pt x="1602397" y="2022021"/>
                    </a:lnTo>
                    <a:lnTo>
                      <a:pt x="1604581" y="2025012"/>
                    </a:lnTo>
                    <a:lnTo>
                      <a:pt x="1607241" y="2027097"/>
                    </a:lnTo>
                    <a:lnTo>
                      <a:pt x="1606860" y="2022318"/>
                    </a:lnTo>
                    <a:lnTo>
                      <a:pt x="1606344" y="2020166"/>
                    </a:lnTo>
                    <a:lnTo>
                      <a:pt x="1605203" y="2017817"/>
                    </a:lnTo>
                    <a:lnTo>
                      <a:pt x="1603896" y="2016495"/>
                    </a:lnTo>
                    <a:lnTo>
                      <a:pt x="1600731" y="2014018"/>
                    </a:lnTo>
                    <a:lnTo>
                      <a:pt x="1600266" y="2012613"/>
                    </a:lnTo>
                    <a:lnTo>
                      <a:pt x="1601383" y="2011219"/>
                    </a:lnTo>
                    <a:lnTo>
                      <a:pt x="1603515" y="2010763"/>
                    </a:lnTo>
                    <a:lnTo>
                      <a:pt x="1605895" y="2011029"/>
                    </a:lnTo>
                    <a:lnTo>
                      <a:pt x="1607688" y="2011800"/>
                    </a:lnTo>
                    <a:lnTo>
                      <a:pt x="1608987" y="2013261"/>
                    </a:lnTo>
                    <a:lnTo>
                      <a:pt x="1609948" y="2014888"/>
                    </a:lnTo>
                    <a:lnTo>
                      <a:pt x="1611210" y="2016322"/>
                    </a:lnTo>
                    <a:lnTo>
                      <a:pt x="1613393" y="2017193"/>
                    </a:lnTo>
                    <a:lnTo>
                      <a:pt x="1613285" y="2017992"/>
                    </a:lnTo>
                    <a:lnTo>
                      <a:pt x="1610322" y="2020223"/>
                    </a:lnTo>
                    <a:lnTo>
                      <a:pt x="1611322" y="2022466"/>
                    </a:lnTo>
                    <a:lnTo>
                      <a:pt x="1613382" y="2023384"/>
                    </a:lnTo>
                    <a:lnTo>
                      <a:pt x="1613588" y="2021710"/>
                    </a:lnTo>
                    <a:lnTo>
                      <a:pt x="1614859" y="2021314"/>
                    </a:lnTo>
                    <a:lnTo>
                      <a:pt x="1618811" y="2018788"/>
                    </a:lnTo>
                    <a:lnTo>
                      <a:pt x="1618260" y="2022737"/>
                    </a:lnTo>
                    <a:lnTo>
                      <a:pt x="1618316" y="2027416"/>
                    </a:lnTo>
                    <a:lnTo>
                      <a:pt x="1619004" y="2031801"/>
                    </a:lnTo>
                    <a:lnTo>
                      <a:pt x="1620286" y="2034772"/>
                    </a:lnTo>
                    <a:lnTo>
                      <a:pt x="1622778" y="2037919"/>
                    </a:lnTo>
                    <a:lnTo>
                      <a:pt x="1624439" y="2039221"/>
                    </a:lnTo>
                    <a:lnTo>
                      <a:pt x="1626489" y="2039764"/>
                    </a:lnTo>
                    <a:lnTo>
                      <a:pt x="1627171" y="2039821"/>
                    </a:lnTo>
                    <a:lnTo>
                      <a:pt x="1627278" y="2039879"/>
                    </a:lnTo>
                    <a:lnTo>
                      <a:pt x="1627422" y="2039664"/>
                    </a:lnTo>
                    <a:lnTo>
                      <a:pt x="1628187" y="2039025"/>
                    </a:lnTo>
                    <a:lnTo>
                      <a:pt x="1628699" y="2038296"/>
                    </a:lnTo>
                    <a:lnTo>
                      <a:pt x="1628872" y="2037517"/>
                    </a:lnTo>
                    <a:lnTo>
                      <a:pt x="1629207" y="2036891"/>
                    </a:lnTo>
                    <a:lnTo>
                      <a:pt x="1630192" y="2036616"/>
                    </a:lnTo>
                    <a:lnTo>
                      <a:pt x="1630288" y="2037937"/>
                    </a:lnTo>
                    <a:lnTo>
                      <a:pt x="1630023" y="2040867"/>
                    </a:lnTo>
                    <a:lnTo>
                      <a:pt x="1630178" y="2042101"/>
                    </a:lnTo>
                    <a:lnTo>
                      <a:pt x="1630990" y="2043452"/>
                    </a:lnTo>
                    <a:lnTo>
                      <a:pt x="1633144" y="2045684"/>
                    </a:lnTo>
                    <a:lnTo>
                      <a:pt x="1633482" y="2046633"/>
                    </a:lnTo>
                    <a:lnTo>
                      <a:pt x="1633581" y="2048984"/>
                    </a:lnTo>
                    <a:lnTo>
                      <a:pt x="1637700" y="2072613"/>
                    </a:lnTo>
                    <a:lnTo>
                      <a:pt x="1642164" y="2086906"/>
                    </a:lnTo>
                    <a:lnTo>
                      <a:pt x="1644836" y="2089638"/>
                    </a:lnTo>
                    <a:lnTo>
                      <a:pt x="1648168" y="2098044"/>
                    </a:lnTo>
                    <a:lnTo>
                      <a:pt x="1650813" y="2102039"/>
                    </a:lnTo>
                    <a:lnTo>
                      <a:pt x="1666773" y="2118274"/>
                    </a:lnTo>
                    <a:lnTo>
                      <a:pt x="1668938" y="2119134"/>
                    </a:lnTo>
                    <a:lnTo>
                      <a:pt x="1671228" y="2119723"/>
                    </a:lnTo>
                    <a:lnTo>
                      <a:pt x="1677631" y="2123131"/>
                    </a:lnTo>
                    <a:lnTo>
                      <a:pt x="1681191" y="2126629"/>
                    </a:lnTo>
                    <a:lnTo>
                      <a:pt x="1684023" y="2131597"/>
                    </a:lnTo>
                    <a:lnTo>
                      <a:pt x="1685734" y="2137394"/>
                    </a:lnTo>
                    <a:lnTo>
                      <a:pt x="1685846" y="2143369"/>
                    </a:lnTo>
                    <a:lnTo>
                      <a:pt x="1684249" y="2154465"/>
                    </a:lnTo>
                    <a:lnTo>
                      <a:pt x="1684578" y="2157252"/>
                    </a:lnTo>
                    <a:lnTo>
                      <a:pt x="1690905" y="2171463"/>
                    </a:lnTo>
                    <a:lnTo>
                      <a:pt x="1691249" y="2172697"/>
                    </a:lnTo>
                    <a:lnTo>
                      <a:pt x="1692147" y="2174422"/>
                    </a:lnTo>
                    <a:lnTo>
                      <a:pt x="1696327" y="2177949"/>
                    </a:lnTo>
                    <a:lnTo>
                      <a:pt x="1696525" y="2180300"/>
                    </a:lnTo>
                    <a:lnTo>
                      <a:pt x="1695830" y="2181353"/>
                    </a:lnTo>
                    <a:lnTo>
                      <a:pt x="1694977" y="2181738"/>
                    </a:lnTo>
                    <a:lnTo>
                      <a:pt x="1692356" y="2181542"/>
                    </a:lnTo>
                    <a:lnTo>
                      <a:pt x="1691930" y="2181338"/>
                    </a:lnTo>
                    <a:lnTo>
                      <a:pt x="1690474" y="2180439"/>
                    </a:lnTo>
                    <a:lnTo>
                      <a:pt x="1689736" y="2180165"/>
                    </a:lnTo>
                    <a:lnTo>
                      <a:pt x="1688886" y="2180326"/>
                    </a:lnTo>
                    <a:lnTo>
                      <a:pt x="1688381" y="2180861"/>
                    </a:lnTo>
                    <a:lnTo>
                      <a:pt x="1688275" y="2181457"/>
                    </a:lnTo>
                    <a:lnTo>
                      <a:pt x="1688671" y="2181808"/>
                    </a:lnTo>
                    <a:lnTo>
                      <a:pt x="1691435" y="2182583"/>
                    </a:lnTo>
                    <a:lnTo>
                      <a:pt x="1693875" y="2183944"/>
                    </a:lnTo>
                    <a:lnTo>
                      <a:pt x="1695804" y="2185635"/>
                    </a:lnTo>
                    <a:lnTo>
                      <a:pt x="1697068" y="2187503"/>
                    </a:lnTo>
                    <a:lnTo>
                      <a:pt x="1698110" y="2189532"/>
                    </a:lnTo>
                    <a:lnTo>
                      <a:pt x="1699563" y="2191527"/>
                    </a:lnTo>
                    <a:lnTo>
                      <a:pt x="1701648" y="2193168"/>
                    </a:lnTo>
                    <a:lnTo>
                      <a:pt x="1707152" y="2194851"/>
                    </a:lnTo>
                    <a:lnTo>
                      <a:pt x="1709991" y="2196127"/>
                    </a:lnTo>
                    <a:lnTo>
                      <a:pt x="1712568" y="2197706"/>
                    </a:lnTo>
                    <a:lnTo>
                      <a:pt x="1714503" y="2199369"/>
                    </a:lnTo>
                    <a:lnTo>
                      <a:pt x="1714954" y="2197859"/>
                    </a:lnTo>
                    <a:lnTo>
                      <a:pt x="1715079" y="2196116"/>
                    </a:lnTo>
                    <a:lnTo>
                      <a:pt x="1715494" y="2194719"/>
                    </a:lnTo>
                    <a:lnTo>
                      <a:pt x="1716854" y="2194241"/>
                    </a:lnTo>
                    <a:lnTo>
                      <a:pt x="1717550" y="2195005"/>
                    </a:lnTo>
                    <a:lnTo>
                      <a:pt x="1717877" y="2198182"/>
                    </a:lnTo>
                    <a:lnTo>
                      <a:pt x="1718996" y="2199086"/>
                    </a:lnTo>
                    <a:lnTo>
                      <a:pt x="1724308" y="2200887"/>
                    </a:lnTo>
                    <a:lnTo>
                      <a:pt x="1725681" y="2201606"/>
                    </a:lnTo>
                    <a:lnTo>
                      <a:pt x="1725987" y="2202921"/>
                    </a:lnTo>
                    <a:lnTo>
                      <a:pt x="1725472" y="2206388"/>
                    </a:lnTo>
                    <a:lnTo>
                      <a:pt x="1725249" y="2218575"/>
                    </a:lnTo>
                    <a:lnTo>
                      <a:pt x="1724469" y="2219302"/>
                    </a:lnTo>
                    <a:lnTo>
                      <a:pt x="1719619" y="2221386"/>
                    </a:lnTo>
                    <a:lnTo>
                      <a:pt x="1718660" y="2222419"/>
                    </a:lnTo>
                    <a:lnTo>
                      <a:pt x="1717783" y="2223788"/>
                    </a:lnTo>
                    <a:lnTo>
                      <a:pt x="1717123" y="2225104"/>
                    </a:lnTo>
                    <a:lnTo>
                      <a:pt x="1719539" y="2224533"/>
                    </a:lnTo>
                    <a:lnTo>
                      <a:pt x="1726261" y="2221452"/>
                    </a:lnTo>
                    <a:lnTo>
                      <a:pt x="1728333" y="2221796"/>
                    </a:lnTo>
                    <a:lnTo>
                      <a:pt x="1728795" y="2223900"/>
                    </a:lnTo>
                    <a:lnTo>
                      <a:pt x="1727528" y="2225089"/>
                    </a:lnTo>
                    <a:lnTo>
                      <a:pt x="1725789" y="2225753"/>
                    </a:lnTo>
                    <a:lnTo>
                      <a:pt x="1724890" y="2226312"/>
                    </a:lnTo>
                    <a:lnTo>
                      <a:pt x="1725497" y="2227836"/>
                    </a:lnTo>
                    <a:lnTo>
                      <a:pt x="1726910" y="2228648"/>
                    </a:lnTo>
                    <a:lnTo>
                      <a:pt x="1727603" y="2229584"/>
                    </a:lnTo>
                    <a:lnTo>
                      <a:pt x="1726110" y="2231447"/>
                    </a:lnTo>
                    <a:lnTo>
                      <a:pt x="1721319" y="2234742"/>
                    </a:lnTo>
                    <a:lnTo>
                      <a:pt x="1719427" y="2236694"/>
                    </a:lnTo>
                    <a:lnTo>
                      <a:pt x="1718128" y="2239685"/>
                    </a:lnTo>
                    <a:lnTo>
                      <a:pt x="1718319" y="2247561"/>
                    </a:lnTo>
                    <a:lnTo>
                      <a:pt x="1717654" y="2250801"/>
                    </a:lnTo>
                    <a:lnTo>
                      <a:pt x="1714848" y="2250976"/>
                    </a:lnTo>
                    <a:lnTo>
                      <a:pt x="1715687" y="2252945"/>
                    </a:lnTo>
                    <a:lnTo>
                      <a:pt x="1717132" y="2254589"/>
                    </a:lnTo>
                    <a:lnTo>
                      <a:pt x="1720239" y="2257320"/>
                    </a:lnTo>
                    <a:lnTo>
                      <a:pt x="1718510" y="2257760"/>
                    </a:lnTo>
                    <a:lnTo>
                      <a:pt x="1717791" y="2257755"/>
                    </a:lnTo>
                    <a:lnTo>
                      <a:pt x="1718448" y="2260244"/>
                    </a:lnTo>
                    <a:lnTo>
                      <a:pt x="1719997" y="2262206"/>
                    </a:lnTo>
                    <a:lnTo>
                      <a:pt x="1722090" y="2263555"/>
                    </a:lnTo>
                    <a:lnTo>
                      <a:pt x="1724393" y="2264270"/>
                    </a:lnTo>
                    <a:lnTo>
                      <a:pt x="1727483" y="2272883"/>
                    </a:lnTo>
                    <a:lnTo>
                      <a:pt x="1727845" y="2275542"/>
                    </a:lnTo>
                    <a:lnTo>
                      <a:pt x="1727771" y="2280886"/>
                    </a:lnTo>
                    <a:lnTo>
                      <a:pt x="1727486" y="2283250"/>
                    </a:lnTo>
                    <a:lnTo>
                      <a:pt x="1727201" y="2283764"/>
                    </a:lnTo>
                    <a:lnTo>
                      <a:pt x="1725974" y="2285130"/>
                    </a:lnTo>
                    <a:lnTo>
                      <a:pt x="1725479" y="2286085"/>
                    </a:lnTo>
                    <a:lnTo>
                      <a:pt x="1725145" y="2287355"/>
                    </a:lnTo>
                    <a:lnTo>
                      <a:pt x="1724664" y="2291452"/>
                    </a:lnTo>
                    <a:lnTo>
                      <a:pt x="1725428" y="2291572"/>
                    </a:lnTo>
                    <a:lnTo>
                      <a:pt x="1729808" y="2285185"/>
                    </a:lnTo>
                    <a:lnTo>
                      <a:pt x="1730512" y="2283725"/>
                    </a:lnTo>
                    <a:lnTo>
                      <a:pt x="1731040" y="2279507"/>
                    </a:lnTo>
                    <a:lnTo>
                      <a:pt x="1731813" y="2277220"/>
                    </a:lnTo>
                    <a:lnTo>
                      <a:pt x="1733347" y="2275515"/>
                    </a:lnTo>
                    <a:lnTo>
                      <a:pt x="1732578" y="2273361"/>
                    </a:lnTo>
                    <a:lnTo>
                      <a:pt x="1732199" y="2272624"/>
                    </a:lnTo>
                    <a:lnTo>
                      <a:pt x="1733819" y="2273900"/>
                    </a:lnTo>
                    <a:lnTo>
                      <a:pt x="1734384" y="2275409"/>
                    </a:lnTo>
                    <a:lnTo>
                      <a:pt x="1734415" y="2279297"/>
                    </a:lnTo>
                    <a:lnTo>
                      <a:pt x="1735738" y="2286345"/>
                    </a:lnTo>
                    <a:lnTo>
                      <a:pt x="1736721" y="2288695"/>
                    </a:lnTo>
                    <a:lnTo>
                      <a:pt x="1739625" y="2290445"/>
                    </a:lnTo>
                    <a:lnTo>
                      <a:pt x="1743195" y="2291172"/>
                    </a:lnTo>
                    <a:lnTo>
                      <a:pt x="1746208" y="2290358"/>
                    </a:lnTo>
                    <a:lnTo>
                      <a:pt x="1745305" y="2292054"/>
                    </a:lnTo>
                    <a:lnTo>
                      <a:pt x="1742758" y="2295126"/>
                    </a:lnTo>
                    <a:lnTo>
                      <a:pt x="1741475" y="2297956"/>
                    </a:lnTo>
                    <a:lnTo>
                      <a:pt x="1738674" y="2302374"/>
                    </a:lnTo>
                    <a:lnTo>
                      <a:pt x="1737400" y="2303851"/>
                    </a:lnTo>
                    <a:lnTo>
                      <a:pt x="1736481" y="2305534"/>
                    </a:lnTo>
                    <a:lnTo>
                      <a:pt x="1734546" y="2310843"/>
                    </a:lnTo>
                    <a:lnTo>
                      <a:pt x="1733757" y="2311923"/>
                    </a:lnTo>
                    <a:lnTo>
                      <a:pt x="1730856" y="2318230"/>
                    </a:lnTo>
                    <a:lnTo>
                      <a:pt x="1730267" y="2320105"/>
                    </a:lnTo>
                    <a:lnTo>
                      <a:pt x="1724865" y="2332696"/>
                    </a:lnTo>
                    <a:lnTo>
                      <a:pt x="1723770" y="2337245"/>
                    </a:lnTo>
                    <a:lnTo>
                      <a:pt x="1723532" y="2339649"/>
                    </a:lnTo>
                    <a:lnTo>
                      <a:pt x="1723708" y="2341915"/>
                    </a:lnTo>
                    <a:lnTo>
                      <a:pt x="1724508" y="2343934"/>
                    </a:lnTo>
                    <a:lnTo>
                      <a:pt x="1725963" y="2345111"/>
                    </a:lnTo>
                    <a:lnTo>
                      <a:pt x="1727486" y="2345482"/>
                    </a:lnTo>
                    <a:lnTo>
                      <a:pt x="1728762" y="2346168"/>
                    </a:lnTo>
                    <a:lnTo>
                      <a:pt x="1729374" y="2348234"/>
                    </a:lnTo>
                    <a:lnTo>
                      <a:pt x="1727098" y="2351875"/>
                    </a:lnTo>
                    <a:lnTo>
                      <a:pt x="1725406" y="2356125"/>
                    </a:lnTo>
                    <a:lnTo>
                      <a:pt x="1721226" y="2380506"/>
                    </a:lnTo>
                    <a:lnTo>
                      <a:pt x="1721357" y="2382624"/>
                    </a:lnTo>
                    <a:lnTo>
                      <a:pt x="1721527" y="2383760"/>
                    </a:lnTo>
                    <a:lnTo>
                      <a:pt x="1721773" y="2384294"/>
                    </a:lnTo>
                    <a:lnTo>
                      <a:pt x="1725063" y="2386119"/>
                    </a:lnTo>
                    <a:lnTo>
                      <a:pt x="1723342" y="2392204"/>
                    </a:lnTo>
                    <a:lnTo>
                      <a:pt x="1722967" y="2394490"/>
                    </a:lnTo>
                    <a:lnTo>
                      <a:pt x="1723013" y="2398629"/>
                    </a:lnTo>
                    <a:lnTo>
                      <a:pt x="1723344" y="2400231"/>
                    </a:lnTo>
                    <a:lnTo>
                      <a:pt x="1723926" y="2400948"/>
                    </a:lnTo>
                    <a:lnTo>
                      <a:pt x="1722756" y="2401773"/>
                    </a:lnTo>
                    <a:lnTo>
                      <a:pt x="1721762" y="2403992"/>
                    </a:lnTo>
                    <a:lnTo>
                      <a:pt x="1721044" y="2406600"/>
                    </a:lnTo>
                    <a:lnTo>
                      <a:pt x="1720749" y="2408662"/>
                    </a:lnTo>
                    <a:lnTo>
                      <a:pt x="1720914" y="2407612"/>
                    </a:lnTo>
                    <a:lnTo>
                      <a:pt x="1720352" y="2412741"/>
                    </a:lnTo>
                    <a:lnTo>
                      <a:pt x="1720391" y="2417137"/>
                    </a:lnTo>
                    <a:lnTo>
                      <a:pt x="1723956" y="2433721"/>
                    </a:lnTo>
                    <a:lnTo>
                      <a:pt x="1723768" y="2437812"/>
                    </a:lnTo>
                    <a:lnTo>
                      <a:pt x="1721248" y="2440325"/>
                    </a:lnTo>
                    <a:lnTo>
                      <a:pt x="1717387" y="2437716"/>
                    </a:lnTo>
                    <a:lnTo>
                      <a:pt x="1713011" y="2437770"/>
                    </a:lnTo>
                    <a:lnTo>
                      <a:pt x="1708746" y="2439802"/>
                    </a:lnTo>
                    <a:lnTo>
                      <a:pt x="1705130" y="2443175"/>
                    </a:lnTo>
                    <a:lnTo>
                      <a:pt x="1704051" y="2444584"/>
                    </a:lnTo>
                    <a:lnTo>
                      <a:pt x="1702563" y="2447145"/>
                    </a:lnTo>
                    <a:lnTo>
                      <a:pt x="1702138" y="2449723"/>
                    </a:lnTo>
                    <a:lnTo>
                      <a:pt x="1704210" y="2451226"/>
                    </a:lnTo>
                    <a:lnTo>
                      <a:pt x="1706603" y="2451747"/>
                    </a:lnTo>
                    <a:lnTo>
                      <a:pt x="1707869" y="2451842"/>
                    </a:lnTo>
                    <a:lnTo>
                      <a:pt x="1708873" y="2451518"/>
                    </a:lnTo>
                    <a:lnTo>
                      <a:pt x="1710537" y="2450739"/>
                    </a:lnTo>
                    <a:lnTo>
                      <a:pt x="1710935" y="2451588"/>
                    </a:lnTo>
                    <a:lnTo>
                      <a:pt x="1709581" y="2457376"/>
                    </a:lnTo>
                    <a:lnTo>
                      <a:pt x="1708248" y="2458723"/>
                    </a:lnTo>
                    <a:lnTo>
                      <a:pt x="1706447" y="2459426"/>
                    </a:lnTo>
                    <a:lnTo>
                      <a:pt x="1704270" y="2460800"/>
                    </a:lnTo>
                    <a:lnTo>
                      <a:pt x="1702672" y="2463171"/>
                    </a:lnTo>
                    <a:lnTo>
                      <a:pt x="1702748" y="2465292"/>
                    </a:lnTo>
                    <a:lnTo>
                      <a:pt x="1703766" y="2467111"/>
                    </a:lnTo>
                    <a:lnTo>
                      <a:pt x="1705037" y="2468519"/>
                    </a:lnTo>
                    <a:lnTo>
                      <a:pt x="1707078" y="2469953"/>
                    </a:lnTo>
                    <a:lnTo>
                      <a:pt x="1711533" y="2472216"/>
                    </a:lnTo>
                    <a:lnTo>
                      <a:pt x="1713181" y="2473998"/>
                    </a:lnTo>
                    <a:lnTo>
                      <a:pt x="1713860" y="2476592"/>
                    </a:lnTo>
                    <a:lnTo>
                      <a:pt x="1713653" y="2482630"/>
                    </a:lnTo>
                    <a:lnTo>
                      <a:pt x="1714076" y="2485474"/>
                    </a:lnTo>
                    <a:lnTo>
                      <a:pt x="1715544" y="2487777"/>
                    </a:lnTo>
                    <a:lnTo>
                      <a:pt x="1717268" y="2488474"/>
                    </a:lnTo>
                    <a:lnTo>
                      <a:pt x="1718911" y="2488695"/>
                    </a:lnTo>
                    <a:lnTo>
                      <a:pt x="1720156" y="2489542"/>
                    </a:lnTo>
                    <a:lnTo>
                      <a:pt x="1721012" y="2491177"/>
                    </a:lnTo>
                    <a:lnTo>
                      <a:pt x="1721659" y="2492896"/>
                    </a:lnTo>
                    <a:lnTo>
                      <a:pt x="1722532" y="2496686"/>
                    </a:lnTo>
                    <a:lnTo>
                      <a:pt x="1722601" y="2497881"/>
                    </a:lnTo>
                    <a:lnTo>
                      <a:pt x="1722503" y="2498781"/>
                    </a:lnTo>
                    <a:lnTo>
                      <a:pt x="1722533" y="2499690"/>
                    </a:lnTo>
                    <a:lnTo>
                      <a:pt x="1724166" y="2503087"/>
                    </a:lnTo>
                    <a:lnTo>
                      <a:pt x="1724349" y="2504150"/>
                    </a:lnTo>
                    <a:lnTo>
                      <a:pt x="1723410" y="2512235"/>
                    </a:lnTo>
                    <a:lnTo>
                      <a:pt x="1723624" y="2514197"/>
                    </a:lnTo>
                    <a:lnTo>
                      <a:pt x="1724380" y="2515913"/>
                    </a:lnTo>
                    <a:lnTo>
                      <a:pt x="1726307" y="2518842"/>
                    </a:lnTo>
                    <a:lnTo>
                      <a:pt x="1726495" y="2520488"/>
                    </a:lnTo>
                    <a:lnTo>
                      <a:pt x="1726562" y="2520768"/>
                    </a:lnTo>
                    <a:lnTo>
                      <a:pt x="1726751" y="2523727"/>
                    </a:lnTo>
                    <a:lnTo>
                      <a:pt x="1727196" y="2524995"/>
                    </a:lnTo>
                    <a:lnTo>
                      <a:pt x="1727660" y="2525641"/>
                    </a:lnTo>
                    <a:lnTo>
                      <a:pt x="1728146" y="2526087"/>
                    </a:lnTo>
                    <a:lnTo>
                      <a:pt x="1730706" y="2530079"/>
                    </a:lnTo>
                    <a:lnTo>
                      <a:pt x="1731480" y="2532283"/>
                    </a:lnTo>
                    <a:lnTo>
                      <a:pt x="1730986" y="2533947"/>
                    </a:lnTo>
                    <a:lnTo>
                      <a:pt x="1730022" y="2535653"/>
                    </a:lnTo>
                    <a:lnTo>
                      <a:pt x="1730954" y="2536657"/>
                    </a:lnTo>
                    <a:lnTo>
                      <a:pt x="1732795" y="2536310"/>
                    </a:lnTo>
                    <a:lnTo>
                      <a:pt x="1734523" y="2534040"/>
                    </a:lnTo>
                    <a:lnTo>
                      <a:pt x="1735284" y="2534164"/>
                    </a:lnTo>
                    <a:lnTo>
                      <a:pt x="1734856" y="2536615"/>
                    </a:lnTo>
                    <a:lnTo>
                      <a:pt x="1732315" y="2542791"/>
                    </a:lnTo>
                    <a:lnTo>
                      <a:pt x="1731714" y="2545106"/>
                    </a:lnTo>
                    <a:lnTo>
                      <a:pt x="1730734" y="2552464"/>
                    </a:lnTo>
                    <a:lnTo>
                      <a:pt x="1729755" y="2548793"/>
                    </a:lnTo>
                    <a:lnTo>
                      <a:pt x="1728533" y="2549799"/>
                    </a:lnTo>
                    <a:lnTo>
                      <a:pt x="1727413" y="2551878"/>
                    </a:lnTo>
                    <a:lnTo>
                      <a:pt x="1726756" y="2554312"/>
                    </a:lnTo>
                    <a:lnTo>
                      <a:pt x="1726881" y="2556444"/>
                    </a:lnTo>
                    <a:lnTo>
                      <a:pt x="1727785" y="2557389"/>
                    </a:lnTo>
                    <a:lnTo>
                      <a:pt x="1728902" y="2556623"/>
                    </a:lnTo>
                    <a:lnTo>
                      <a:pt x="1730056" y="2555250"/>
                    </a:lnTo>
                    <a:lnTo>
                      <a:pt x="1731205" y="2554350"/>
                    </a:lnTo>
                    <a:lnTo>
                      <a:pt x="1731210" y="2558573"/>
                    </a:lnTo>
                    <a:lnTo>
                      <a:pt x="1729747" y="2570549"/>
                    </a:lnTo>
                    <a:lnTo>
                      <a:pt x="1730809" y="2573276"/>
                    </a:lnTo>
                    <a:lnTo>
                      <a:pt x="1732592" y="2575960"/>
                    </a:lnTo>
                    <a:lnTo>
                      <a:pt x="1734347" y="2581171"/>
                    </a:lnTo>
                    <a:lnTo>
                      <a:pt x="1734458" y="2581394"/>
                    </a:lnTo>
                    <a:lnTo>
                      <a:pt x="1734460" y="2581395"/>
                    </a:lnTo>
                    <a:lnTo>
                      <a:pt x="1730107" y="2584124"/>
                    </a:lnTo>
                    <a:lnTo>
                      <a:pt x="1718840" y="2590520"/>
                    </a:lnTo>
                    <a:lnTo>
                      <a:pt x="1715437" y="2591612"/>
                    </a:lnTo>
                    <a:lnTo>
                      <a:pt x="1712371" y="2590051"/>
                    </a:lnTo>
                    <a:lnTo>
                      <a:pt x="1710996" y="2589944"/>
                    </a:lnTo>
                    <a:lnTo>
                      <a:pt x="1701721" y="2590719"/>
                    </a:lnTo>
                    <a:lnTo>
                      <a:pt x="1700121" y="2590255"/>
                    </a:lnTo>
                    <a:lnTo>
                      <a:pt x="1697312" y="2589964"/>
                    </a:lnTo>
                    <a:lnTo>
                      <a:pt x="1695573" y="2591945"/>
                    </a:lnTo>
                    <a:lnTo>
                      <a:pt x="1694843" y="2593392"/>
                    </a:lnTo>
                    <a:lnTo>
                      <a:pt x="1694143" y="2594298"/>
                    </a:lnTo>
                    <a:lnTo>
                      <a:pt x="1693551" y="2594899"/>
                    </a:lnTo>
                    <a:lnTo>
                      <a:pt x="1693084" y="2595104"/>
                    </a:lnTo>
                    <a:lnTo>
                      <a:pt x="1692000" y="2595366"/>
                    </a:lnTo>
                    <a:lnTo>
                      <a:pt x="1688925" y="2599066"/>
                    </a:lnTo>
                    <a:lnTo>
                      <a:pt x="1687038" y="2600258"/>
                    </a:lnTo>
                    <a:lnTo>
                      <a:pt x="1685829" y="2600548"/>
                    </a:lnTo>
                    <a:lnTo>
                      <a:pt x="1684946" y="2600460"/>
                    </a:lnTo>
                    <a:lnTo>
                      <a:pt x="1684212" y="2600199"/>
                    </a:lnTo>
                    <a:lnTo>
                      <a:pt x="1683146" y="2599384"/>
                    </a:lnTo>
                    <a:lnTo>
                      <a:pt x="1682550" y="2599043"/>
                    </a:lnTo>
                    <a:lnTo>
                      <a:pt x="1681524" y="2598707"/>
                    </a:lnTo>
                    <a:lnTo>
                      <a:pt x="1675283" y="2597854"/>
                    </a:lnTo>
                    <a:lnTo>
                      <a:pt x="1674681" y="2597614"/>
                    </a:lnTo>
                    <a:lnTo>
                      <a:pt x="1674257" y="2597395"/>
                    </a:lnTo>
                    <a:lnTo>
                      <a:pt x="1668090" y="2596046"/>
                    </a:lnTo>
                    <a:lnTo>
                      <a:pt x="1667023" y="2595671"/>
                    </a:lnTo>
                    <a:lnTo>
                      <a:pt x="1664375" y="2593731"/>
                    </a:lnTo>
                    <a:lnTo>
                      <a:pt x="1662198" y="2592872"/>
                    </a:lnTo>
                    <a:lnTo>
                      <a:pt x="1659776" y="2592261"/>
                    </a:lnTo>
                    <a:lnTo>
                      <a:pt x="1658503" y="2592174"/>
                    </a:lnTo>
                    <a:lnTo>
                      <a:pt x="1657564" y="2592312"/>
                    </a:lnTo>
                    <a:lnTo>
                      <a:pt x="1657026" y="2592664"/>
                    </a:lnTo>
                    <a:lnTo>
                      <a:pt x="1655567" y="2593845"/>
                    </a:lnTo>
                    <a:lnTo>
                      <a:pt x="1654829" y="2594274"/>
                    </a:lnTo>
                    <a:lnTo>
                      <a:pt x="1651653" y="2595075"/>
                    </a:lnTo>
                    <a:lnTo>
                      <a:pt x="1649789" y="2594943"/>
                    </a:lnTo>
                    <a:lnTo>
                      <a:pt x="1648088" y="2595145"/>
                    </a:lnTo>
                    <a:lnTo>
                      <a:pt x="1647097" y="2594988"/>
                    </a:lnTo>
                    <a:lnTo>
                      <a:pt x="1646337" y="2594786"/>
                    </a:lnTo>
                    <a:lnTo>
                      <a:pt x="1636443" y="2588445"/>
                    </a:lnTo>
                    <a:lnTo>
                      <a:pt x="1635654" y="2587645"/>
                    </a:lnTo>
                    <a:lnTo>
                      <a:pt x="1633375" y="2584229"/>
                    </a:lnTo>
                    <a:lnTo>
                      <a:pt x="1632763" y="2584085"/>
                    </a:lnTo>
                    <a:lnTo>
                      <a:pt x="1632048" y="2583994"/>
                    </a:lnTo>
                    <a:lnTo>
                      <a:pt x="1631545" y="2584358"/>
                    </a:lnTo>
                    <a:lnTo>
                      <a:pt x="1631108" y="2584808"/>
                    </a:lnTo>
                    <a:lnTo>
                      <a:pt x="1630771" y="2585390"/>
                    </a:lnTo>
                    <a:lnTo>
                      <a:pt x="1630561" y="2586156"/>
                    </a:lnTo>
                    <a:lnTo>
                      <a:pt x="1630222" y="2586962"/>
                    </a:lnTo>
                    <a:lnTo>
                      <a:pt x="1629614" y="2587720"/>
                    </a:lnTo>
                    <a:lnTo>
                      <a:pt x="1628277" y="2588453"/>
                    </a:lnTo>
                    <a:lnTo>
                      <a:pt x="1627234" y="2588576"/>
                    </a:lnTo>
                    <a:lnTo>
                      <a:pt x="1626128" y="2588300"/>
                    </a:lnTo>
                    <a:lnTo>
                      <a:pt x="1624887" y="2587444"/>
                    </a:lnTo>
                    <a:lnTo>
                      <a:pt x="1624433" y="2586971"/>
                    </a:lnTo>
                    <a:lnTo>
                      <a:pt x="1624055" y="2586467"/>
                    </a:lnTo>
                    <a:lnTo>
                      <a:pt x="1623756" y="2585909"/>
                    </a:lnTo>
                    <a:lnTo>
                      <a:pt x="1623615" y="2585225"/>
                    </a:lnTo>
                    <a:lnTo>
                      <a:pt x="1623614" y="2584495"/>
                    </a:lnTo>
                    <a:lnTo>
                      <a:pt x="1623938" y="2582962"/>
                    </a:lnTo>
                    <a:lnTo>
                      <a:pt x="1623807" y="2581884"/>
                    </a:lnTo>
                    <a:lnTo>
                      <a:pt x="1623268" y="2580619"/>
                    </a:lnTo>
                    <a:lnTo>
                      <a:pt x="1621580" y="2578670"/>
                    </a:lnTo>
                    <a:lnTo>
                      <a:pt x="1620510" y="2578005"/>
                    </a:lnTo>
                    <a:lnTo>
                      <a:pt x="1619596" y="2577801"/>
                    </a:lnTo>
                    <a:lnTo>
                      <a:pt x="1618995" y="2577994"/>
                    </a:lnTo>
                    <a:lnTo>
                      <a:pt x="1617881" y="2578605"/>
                    </a:lnTo>
                    <a:lnTo>
                      <a:pt x="1613955" y="2581719"/>
                    </a:lnTo>
                    <a:lnTo>
                      <a:pt x="1612103" y="2582366"/>
                    </a:lnTo>
                    <a:lnTo>
                      <a:pt x="1611628" y="2582804"/>
                    </a:lnTo>
                    <a:lnTo>
                      <a:pt x="1609350" y="2587110"/>
                    </a:lnTo>
                    <a:lnTo>
                      <a:pt x="1608952" y="2587628"/>
                    </a:lnTo>
                    <a:lnTo>
                      <a:pt x="1608479" y="2588053"/>
                    </a:lnTo>
                    <a:lnTo>
                      <a:pt x="1607887" y="2588458"/>
                    </a:lnTo>
                    <a:lnTo>
                      <a:pt x="1605805" y="2589459"/>
                    </a:lnTo>
                    <a:lnTo>
                      <a:pt x="1602275" y="2590283"/>
                    </a:lnTo>
                    <a:lnTo>
                      <a:pt x="1597318" y="2590068"/>
                    </a:lnTo>
                    <a:lnTo>
                      <a:pt x="1595835" y="2590201"/>
                    </a:lnTo>
                    <a:lnTo>
                      <a:pt x="1594823" y="2590475"/>
                    </a:lnTo>
                    <a:lnTo>
                      <a:pt x="1591688" y="2592576"/>
                    </a:lnTo>
                    <a:lnTo>
                      <a:pt x="1589435" y="2594493"/>
                    </a:lnTo>
                    <a:lnTo>
                      <a:pt x="1588208" y="2595361"/>
                    </a:lnTo>
                    <a:lnTo>
                      <a:pt x="1587299" y="2595733"/>
                    </a:lnTo>
                    <a:lnTo>
                      <a:pt x="1586417" y="2595897"/>
                    </a:lnTo>
                    <a:lnTo>
                      <a:pt x="1585647" y="2595840"/>
                    </a:lnTo>
                    <a:lnTo>
                      <a:pt x="1582277" y="2594865"/>
                    </a:lnTo>
                    <a:lnTo>
                      <a:pt x="1580603" y="2594717"/>
                    </a:lnTo>
                    <a:lnTo>
                      <a:pt x="1579633" y="2594834"/>
                    </a:lnTo>
                    <a:lnTo>
                      <a:pt x="1565985" y="2599695"/>
                    </a:lnTo>
                    <a:lnTo>
                      <a:pt x="1564678" y="2601091"/>
                    </a:lnTo>
                    <a:lnTo>
                      <a:pt x="1563944" y="2601749"/>
                    </a:lnTo>
                    <a:lnTo>
                      <a:pt x="1560866" y="2603449"/>
                    </a:lnTo>
                    <a:lnTo>
                      <a:pt x="1559733" y="2603801"/>
                    </a:lnTo>
                    <a:lnTo>
                      <a:pt x="1558666" y="2603952"/>
                    </a:lnTo>
                    <a:lnTo>
                      <a:pt x="1557401" y="2603862"/>
                    </a:lnTo>
                    <a:lnTo>
                      <a:pt x="1556548" y="2604033"/>
                    </a:lnTo>
                    <a:lnTo>
                      <a:pt x="1555870" y="2604319"/>
                    </a:lnTo>
                    <a:lnTo>
                      <a:pt x="1555405" y="2604725"/>
                    </a:lnTo>
                    <a:lnTo>
                      <a:pt x="1554981" y="2605308"/>
                    </a:lnTo>
                    <a:lnTo>
                      <a:pt x="1554723" y="2605834"/>
                    </a:lnTo>
                    <a:lnTo>
                      <a:pt x="1554378" y="2607275"/>
                    </a:lnTo>
                    <a:lnTo>
                      <a:pt x="1556857" y="2610936"/>
                    </a:lnTo>
                    <a:lnTo>
                      <a:pt x="1557468" y="2612787"/>
                    </a:lnTo>
                    <a:lnTo>
                      <a:pt x="1557407" y="2614775"/>
                    </a:lnTo>
                    <a:lnTo>
                      <a:pt x="1557523" y="2616292"/>
                    </a:lnTo>
                    <a:lnTo>
                      <a:pt x="1557897" y="2617447"/>
                    </a:lnTo>
                    <a:lnTo>
                      <a:pt x="1558277" y="2618241"/>
                    </a:lnTo>
                    <a:lnTo>
                      <a:pt x="1560451" y="2621039"/>
                    </a:lnTo>
                    <a:lnTo>
                      <a:pt x="1562958" y="2625157"/>
                    </a:lnTo>
                    <a:lnTo>
                      <a:pt x="1563441" y="2626493"/>
                    </a:lnTo>
                    <a:lnTo>
                      <a:pt x="1563569" y="2627480"/>
                    </a:lnTo>
                    <a:lnTo>
                      <a:pt x="1563360" y="2628225"/>
                    </a:lnTo>
                    <a:lnTo>
                      <a:pt x="1563015" y="2628786"/>
                    </a:lnTo>
                    <a:lnTo>
                      <a:pt x="1561672" y="2630190"/>
                    </a:lnTo>
                    <a:lnTo>
                      <a:pt x="1561265" y="2630741"/>
                    </a:lnTo>
                    <a:lnTo>
                      <a:pt x="1560927" y="2631337"/>
                    </a:lnTo>
                    <a:lnTo>
                      <a:pt x="1560399" y="2632701"/>
                    </a:lnTo>
                    <a:lnTo>
                      <a:pt x="1559637" y="2635912"/>
                    </a:lnTo>
                    <a:lnTo>
                      <a:pt x="1559169" y="2639030"/>
                    </a:lnTo>
                    <a:lnTo>
                      <a:pt x="1558721" y="2640782"/>
                    </a:lnTo>
                    <a:lnTo>
                      <a:pt x="1558074" y="2642115"/>
                    </a:lnTo>
                    <a:lnTo>
                      <a:pt x="1556293" y="2645108"/>
                    </a:lnTo>
                    <a:lnTo>
                      <a:pt x="1556032" y="2645777"/>
                    </a:lnTo>
                    <a:lnTo>
                      <a:pt x="1555528" y="2649013"/>
                    </a:lnTo>
                    <a:lnTo>
                      <a:pt x="1555263" y="2649810"/>
                    </a:lnTo>
                    <a:lnTo>
                      <a:pt x="1554846" y="2650538"/>
                    </a:lnTo>
                    <a:lnTo>
                      <a:pt x="1554288" y="2651345"/>
                    </a:lnTo>
                    <a:lnTo>
                      <a:pt x="1553736" y="2651841"/>
                    </a:lnTo>
                    <a:lnTo>
                      <a:pt x="1553149" y="2652201"/>
                    </a:lnTo>
                    <a:lnTo>
                      <a:pt x="1552630" y="2652387"/>
                    </a:lnTo>
                    <a:lnTo>
                      <a:pt x="1552149" y="2652471"/>
                    </a:lnTo>
                    <a:lnTo>
                      <a:pt x="1551671" y="2652460"/>
                    </a:lnTo>
                    <a:lnTo>
                      <a:pt x="1550181" y="2652232"/>
                    </a:lnTo>
                    <a:lnTo>
                      <a:pt x="1549410" y="2652196"/>
                    </a:lnTo>
                    <a:lnTo>
                      <a:pt x="1548073" y="2652449"/>
                    </a:lnTo>
                    <a:lnTo>
                      <a:pt x="1544420" y="2653727"/>
                    </a:lnTo>
                    <a:lnTo>
                      <a:pt x="1543834" y="2653781"/>
                    </a:lnTo>
                    <a:lnTo>
                      <a:pt x="1543335" y="2653719"/>
                    </a:lnTo>
                    <a:lnTo>
                      <a:pt x="1542887" y="2653556"/>
                    </a:lnTo>
                    <a:lnTo>
                      <a:pt x="1540526" y="2652353"/>
                    </a:lnTo>
                    <a:lnTo>
                      <a:pt x="1538322" y="2651527"/>
                    </a:lnTo>
                    <a:lnTo>
                      <a:pt x="1537660" y="2651386"/>
                    </a:lnTo>
                    <a:lnTo>
                      <a:pt x="1536948" y="2651340"/>
                    </a:lnTo>
                    <a:lnTo>
                      <a:pt x="1536285" y="2651444"/>
                    </a:lnTo>
                    <a:lnTo>
                      <a:pt x="1535551" y="2651762"/>
                    </a:lnTo>
                    <a:lnTo>
                      <a:pt x="1534872" y="2652415"/>
                    </a:lnTo>
                    <a:lnTo>
                      <a:pt x="1533859" y="2653980"/>
                    </a:lnTo>
                    <a:lnTo>
                      <a:pt x="1532563" y="2657381"/>
                    </a:lnTo>
                    <a:lnTo>
                      <a:pt x="1531960" y="2658101"/>
                    </a:lnTo>
                    <a:lnTo>
                      <a:pt x="1531319" y="2658242"/>
                    </a:lnTo>
                    <a:lnTo>
                      <a:pt x="1530794" y="2657897"/>
                    </a:lnTo>
                    <a:lnTo>
                      <a:pt x="1530357" y="2657450"/>
                    </a:lnTo>
                    <a:lnTo>
                      <a:pt x="1529639" y="2656421"/>
                    </a:lnTo>
                    <a:lnTo>
                      <a:pt x="1529196" y="2655993"/>
                    </a:lnTo>
                    <a:lnTo>
                      <a:pt x="1528529" y="2655763"/>
                    </a:lnTo>
                    <a:lnTo>
                      <a:pt x="1527061" y="2655481"/>
                    </a:lnTo>
                    <a:lnTo>
                      <a:pt x="1526355" y="2655211"/>
                    </a:lnTo>
                    <a:lnTo>
                      <a:pt x="1525826" y="2654852"/>
                    </a:lnTo>
                    <a:lnTo>
                      <a:pt x="1525370" y="2654395"/>
                    </a:lnTo>
                    <a:lnTo>
                      <a:pt x="1525032" y="2653867"/>
                    </a:lnTo>
                    <a:lnTo>
                      <a:pt x="1522500" y="2645762"/>
                    </a:lnTo>
                    <a:lnTo>
                      <a:pt x="1522101" y="2645395"/>
                    </a:lnTo>
                    <a:lnTo>
                      <a:pt x="1521566" y="2645376"/>
                    </a:lnTo>
                    <a:lnTo>
                      <a:pt x="1520980" y="2645506"/>
                    </a:lnTo>
                    <a:lnTo>
                      <a:pt x="1519184" y="2646204"/>
                    </a:lnTo>
                    <a:lnTo>
                      <a:pt x="1514726" y="2648676"/>
                    </a:lnTo>
                    <a:lnTo>
                      <a:pt x="1513523" y="2649163"/>
                    </a:lnTo>
                    <a:lnTo>
                      <a:pt x="1512265" y="2649486"/>
                    </a:lnTo>
                    <a:lnTo>
                      <a:pt x="1511558" y="2649530"/>
                    </a:lnTo>
                    <a:lnTo>
                      <a:pt x="1510037" y="2649385"/>
                    </a:lnTo>
                    <a:lnTo>
                      <a:pt x="1509226" y="2649406"/>
                    </a:lnTo>
                    <a:lnTo>
                      <a:pt x="1508468" y="2649559"/>
                    </a:lnTo>
                    <a:lnTo>
                      <a:pt x="1506356" y="2650681"/>
                    </a:lnTo>
                    <a:lnTo>
                      <a:pt x="1505715" y="2650789"/>
                    </a:lnTo>
                    <a:lnTo>
                      <a:pt x="1504968" y="2650746"/>
                    </a:lnTo>
                    <a:lnTo>
                      <a:pt x="1504067" y="2650796"/>
                    </a:lnTo>
                    <a:lnTo>
                      <a:pt x="1503076" y="2650975"/>
                    </a:lnTo>
                    <a:lnTo>
                      <a:pt x="1502220" y="2651372"/>
                    </a:lnTo>
                    <a:lnTo>
                      <a:pt x="1501864" y="2651407"/>
                    </a:lnTo>
                    <a:lnTo>
                      <a:pt x="1501027" y="2653230"/>
                    </a:lnTo>
                    <a:lnTo>
                      <a:pt x="1497760" y="2657783"/>
                    </a:lnTo>
                    <a:lnTo>
                      <a:pt x="1496685" y="2660128"/>
                    </a:lnTo>
                    <a:lnTo>
                      <a:pt x="1496240" y="2663630"/>
                    </a:lnTo>
                    <a:lnTo>
                      <a:pt x="1496017" y="2664523"/>
                    </a:lnTo>
                    <a:lnTo>
                      <a:pt x="1495229" y="2665134"/>
                    </a:lnTo>
                    <a:lnTo>
                      <a:pt x="1492607" y="2666222"/>
                    </a:lnTo>
                    <a:lnTo>
                      <a:pt x="1491394" y="2667029"/>
                    </a:lnTo>
                    <a:lnTo>
                      <a:pt x="1489296" y="2669652"/>
                    </a:lnTo>
                    <a:lnTo>
                      <a:pt x="1488418" y="2671183"/>
                    </a:lnTo>
                    <a:lnTo>
                      <a:pt x="1487282" y="2671784"/>
                    </a:lnTo>
                    <a:lnTo>
                      <a:pt x="1484676" y="2672739"/>
                    </a:lnTo>
                    <a:lnTo>
                      <a:pt x="1484104" y="2673397"/>
                    </a:lnTo>
                    <a:lnTo>
                      <a:pt x="1483835" y="2674249"/>
                    </a:lnTo>
                    <a:lnTo>
                      <a:pt x="1483428" y="2674930"/>
                    </a:lnTo>
                    <a:lnTo>
                      <a:pt x="1481407" y="2675223"/>
                    </a:lnTo>
                    <a:lnTo>
                      <a:pt x="1478929" y="2676110"/>
                    </a:lnTo>
                    <a:lnTo>
                      <a:pt x="1477976" y="2676241"/>
                    </a:lnTo>
                    <a:lnTo>
                      <a:pt x="1475293" y="2675165"/>
                    </a:lnTo>
                    <a:lnTo>
                      <a:pt x="1474716" y="2673440"/>
                    </a:lnTo>
                    <a:lnTo>
                      <a:pt x="1475103" y="2671448"/>
                    </a:lnTo>
                    <a:lnTo>
                      <a:pt x="1475210" y="2669538"/>
                    </a:lnTo>
                    <a:lnTo>
                      <a:pt x="1474603" y="2668421"/>
                    </a:lnTo>
                    <a:lnTo>
                      <a:pt x="1472914" y="2666901"/>
                    </a:lnTo>
                    <a:lnTo>
                      <a:pt x="1472655" y="2666059"/>
                    </a:lnTo>
                    <a:lnTo>
                      <a:pt x="1472705" y="2661078"/>
                    </a:lnTo>
                    <a:lnTo>
                      <a:pt x="1473300" y="2657124"/>
                    </a:lnTo>
                    <a:lnTo>
                      <a:pt x="1473166" y="2656267"/>
                    </a:lnTo>
                    <a:lnTo>
                      <a:pt x="1472842" y="2655430"/>
                    </a:lnTo>
                    <a:lnTo>
                      <a:pt x="1472907" y="2654446"/>
                    </a:lnTo>
                    <a:lnTo>
                      <a:pt x="1473895" y="2653162"/>
                    </a:lnTo>
                    <a:lnTo>
                      <a:pt x="1473390" y="2651033"/>
                    </a:lnTo>
                    <a:lnTo>
                      <a:pt x="1473023" y="2642616"/>
                    </a:lnTo>
                    <a:lnTo>
                      <a:pt x="1466184" y="2636670"/>
                    </a:lnTo>
                    <a:lnTo>
                      <a:pt x="1462552" y="2632678"/>
                    </a:lnTo>
                    <a:lnTo>
                      <a:pt x="1460408" y="2630938"/>
                    </a:lnTo>
                    <a:lnTo>
                      <a:pt x="1458219" y="2630035"/>
                    </a:lnTo>
                    <a:lnTo>
                      <a:pt x="1453891" y="2629306"/>
                    </a:lnTo>
                    <a:lnTo>
                      <a:pt x="1451389" y="2628427"/>
                    </a:lnTo>
                    <a:lnTo>
                      <a:pt x="1449853" y="2627028"/>
                    </a:lnTo>
                    <a:lnTo>
                      <a:pt x="1449461" y="2624686"/>
                    </a:lnTo>
                    <a:lnTo>
                      <a:pt x="1449656" y="2621770"/>
                    </a:lnTo>
                    <a:lnTo>
                      <a:pt x="1450402" y="2617416"/>
                    </a:lnTo>
                    <a:lnTo>
                      <a:pt x="1449820" y="2614768"/>
                    </a:lnTo>
                    <a:lnTo>
                      <a:pt x="1447653" y="2613592"/>
                    </a:lnTo>
                    <a:lnTo>
                      <a:pt x="1444936" y="2613038"/>
                    </a:lnTo>
                    <a:lnTo>
                      <a:pt x="1442656" y="2612262"/>
                    </a:lnTo>
                    <a:lnTo>
                      <a:pt x="1441045" y="2610589"/>
                    </a:lnTo>
                    <a:lnTo>
                      <a:pt x="1439733" y="2608585"/>
                    </a:lnTo>
                    <a:lnTo>
                      <a:pt x="1438258" y="2606824"/>
                    </a:lnTo>
                    <a:lnTo>
                      <a:pt x="1433690" y="2605056"/>
                    </a:lnTo>
                    <a:lnTo>
                      <a:pt x="1431672" y="2603633"/>
                    </a:lnTo>
                    <a:lnTo>
                      <a:pt x="1428029" y="2600204"/>
                    </a:lnTo>
                    <a:lnTo>
                      <a:pt x="1423684" y="2597895"/>
                    </a:lnTo>
                    <a:lnTo>
                      <a:pt x="1419121" y="2597370"/>
                    </a:lnTo>
                    <a:lnTo>
                      <a:pt x="1408945" y="2598400"/>
                    </a:lnTo>
                    <a:lnTo>
                      <a:pt x="1404091" y="2598267"/>
                    </a:lnTo>
                    <a:lnTo>
                      <a:pt x="1389836" y="2595722"/>
                    </a:lnTo>
                    <a:lnTo>
                      <a:pt x="1385255" y="2593998"/>
                    </a:lnTo>
                    <a:lnTo>
                      <a:pt x="1382106" y="2590837"/>
                    </a:lnTo>
                    <a:lnTo>
                      <a:pt x="1376839" y="2583154"/>
                    </a:lnTo>
                    <a:lnTo>
                      <a:pt x="1372985" y="2578787"/>
                    </a:lnTo>
                    <a:lnTo>
                      <a:pt x="1370438" y="2577295"/>
                    </a:lnTo>
                    <a:lnTo>
                      <a:pt x="1367928" y="2577928"/>
                    </a:lnTo>
                    <a:lnTo>
                      <a:pt x="1365681" y="2579031"/>
                    </a:lnTo>
                    <a:lnTo>
                      <a:pt x="1363155" y="2579071"/>
                    </a:lnTo>
                    <a:lnTo>
                      <a:pt x="1356238" y="2577602"/>
                    </a:lnTo>
                    <a:lnTo>
                      <a:pt x="1354543" y="2577697"/>
                    </a:lnTo>
                    <a:lnTo>
                      <a:pt x="1348193" y="2579369"/>
                    </a:lnTo>
                    <a:lnTo>
                      <a:pt x="1342882" y="2579972"/>
                    </a:lnTo>
                    <a:lnTo>
                      <a:pt x="1338293" y="2581467"/>
                    </a:lnTo>
                    <a:lnTo>
                      <a:pt x="1336410" y="2581524"/>
                    </a:lnTo>
                    <a:lnTo>
                      <a:pt x="1332965" y="2580624"/>
                    </a:lnTo>
                    <a:lnTo>
                      <a:pt x="1330619" y="2580431"/>
                    </a:lnTo>
                    <a:lnTo>
                      <a:pt x="1325655" y="2580916"/>
                    </a:lnTo>
                    <a:lnTo>
                      <a:pt x="1321601" y="2579802"/>
                    </a:lnTo>
                    <a:lnTo>
                      <a:pt x="1309152" y="2578457"/>
                    </a:lnTo>
                    <a:lnTo>
                      <a:pt x="1307167" y="2578538"/>
                    </a:lnTo>
                    <a:lnTo>
                      <a:pt x="1305799" y="2578906"/>
                    </a:lnTo>
                    <a:lnTo>
                      <a:pt x="1302706" y="2580285"/>
                    </a:lnTo>
                    <a:lnTo>
                      <a:pt x="1301434" y="2578354"/>
                    </a:lnTo>
                    <a:lnTo>
                      <a:pt x="1299755" y="2577683"/>
                    </a:lnTo>
                    <a:lnTo>
                      <a:pt x="1295688" y="2577566"/>
                    </a:lnTo>
                    <a:lnTo>
                      <a:pt x="1293738" y="2576522"/>
                    </a:lnTo>
                    <a:lnTo>
                      <a:pt x="1293312" y="2574635"/>
                    </a:lnTo>
                    <a:lnTo>
                      <a:pt x="1293066" y="2572488"/>
                    </a:lnTo>
                    <a:lnTo>
                      <a:pt x="1291618" y="2570677"/>
                    </a:lnTo>
                    <a:lnTo>
                      <a:pt x="1289558" y="2571347"/>
                    </a:lnTo>
                    <a:lnTo>
                      <a:pt x="1278950" y="2571447"/>
                    </a:lnTo>
                    <a:lnTo>
                      <a:pt x="1277078" y="2572653"/>
                    </a:lnTo>
                    <a:lnTo>
                      <a:pt x="1271821" y="2580627"/>
                    </a:lnTo>
                    <a:lnTo>
                      <a:pt x="1269698" y="2582932"/>
                    </a:lnTo>
                    <a:lnTo>
                      <a:pt x="1267638" y="2583816"/>
                    </a:lnTo>
                    <a:lnTo>
                      <a:pt x="1265147" y="2583790"/>
                    </a:lnTo>
                    <a:lnTo>
                      <a:pt x="1252977" y="2588445"/>
                    </a:lnTo>
                    <a:lnTo>
                      <a:pt x="1251895" y="2588488"/>
                    </a:lnTo>
                    <a:lnTo>
                      <a:pt x="1251212" y="2589620"/>
                    </a:lnTo>
                    <a:lnTo>
                      <a:pt x="1249816" y="2590754"/>
                    </a:lnTo>
                    <a:lnTo>
                      <a:pt x="1248286" y="2591613"/>
                    </a:lnTo>
                    <a:lnTo>
                      <a:pt x="1245955" y="2592261"/>
                    </a:lnTo>
                    <a:lnTo>
                      <a:pt x="1245028" y="2593347"/>
                    </a:lnTo>
                    <a:lnTo>
                      <a:pt x="1244169" y="2594713"/>
                    </a:lnTo>
                    <a:lnTo>
                      <a:pt x="1243131" y="2595860"/>
                    </a:lnTo>
                    <a:lnTo>
                      <a:pt x="1240890" y="2597231"/>
                    </a:lnTo>
                    <a:lnTo>
                      <a:pt x="1238343" y="2598340"/>
                    </a:lnTo>
                    <a:lnTo>
                      <a:pt x="1235677" y="2599000"/>
                    </a:lnTo>
                    <a:lnTo>
                      <a:pt x="1233086" y="2599048"/>
                    </a:lnTo>
                    <a:lnTo>
                      <a:pt x="1230916" y="2599908"/>
                    </a:lnTo>
                    <a:lnTo>
                      <a:pt x="1229462" y="2602444"/>
                    </a:lnTo>
                    <a:lnTo>
                      <a:pt x="1227594" y="2608266"/>
                    </a:lnTo>
                    <a:lnTo>
                      <a:pt x="1226074" y="2610808"/>
                    </a:lnTo>
                    <a:lnTo>
                      <a:pt x="1223896" y="2612860"/>
                    </a:lnTo>
                    <a:lnTo>
                      <a:pt x="1221208" y="2614346"/>
                    </a:lnTo>
                    <a:lnTo>
                      <a:pt x="1218131" y="2615193"/>
                    </a:lnTo>
                    <a:lnTo>
                      <a:pt x="1214782" y="2617679"/>
                    </a:lnTo>
                    <a:lnTo>
                      <a:pt x="1214216" y="2617634"/>
                    </a:lnTo>
                    <a:lnTo>
                      <a:pt x="1192662" y="2614915"/>
                    </a:lnTo>
                    <a:lnTo>
                      <a:pt x="1138634" y="2608254"/>
                    </a:lnTo>
                    <a:lnTo>
                      <a:pt x="1084560" y="2601806"/>
                    </a:lnTo>
                    <a:lnTo>
                      <a:pt x="1030437" y="2595572"/>
                    </a:lnTo>
                    <a:lnTo>
                      <a:pt x="976269" y="2589550"/>
                    </a:lnTo>
                    <a:lnTo>
                      <a:pt x="922054" y="2583741"/>
                    </a:lnTo>
                    <a:lnTo>
                      <a:pt x="867795" y="2578145"/>
                    </a:lnTo>
                    <a:lnTo>
                      <a:pt x="813495" y="2572761"/>
                    </a:lnTo>
                    <a:lnTo>
                      <a:pt x="759152" y="2567590"/>
                    </a:lnTo>
                    <a:lnTo>
                      <a:pt x="704772" y="2562631"/>
                    </a:lnTo>
                    <a:lnTo>
                      <a:pt x="650343" y="2557884"/>
                    </a:lnTo>
                    <a:lnTo>
                      <a:pt x="595888" y="2553350"/>
                    </a:lnTo>
                    <a:lnTo>
                      <a:pt x="541407" y="2549028"/>
                    </a:lnTo>
                    <a:lnTo>
                      <a:pt x="486886" y="2544919"/>
                    </a:lnTo>
                    <a:lnTo>
                      <a:pt x="432337" y="2541021"/>
                    </a:lnTo>
                    <a:lnTo>
                      <a:pt x="377751" y="2537336"/>
                    </a:lnTo>
                    <a:lnTo>
                      <a:pt x="323143" y="2533862"/>
                    </a:lnTo>
                    <a:lnTo>
                      <a:pt x="326230" y="2485505"/>
                    </a:lnTo>
                    <a:lnTo>
                      <a:pt x="329288" y="2437129"/>
                    </a:lnTo>
                    <a:lnTo>
                      <a:pt x="332318" y="2388764"/>
                    </a:lnTo>
                    <a:lnTo>
                      <a:pt x="335319" y="2340394"/>
                    </a:lnTo>
                    <a:lnTo>
                      <a:pt x="338292" y="2292009"/>
                    </a:lnTo>
                    <a:lnTo>
                      <a:pt x="341236" y="2243634"/>
                    </a:lnTo>
                    <a:lnTo>
                      <a:pt x="344152" y="2195258"/>
                    </a:lnTo>
                    <a:lnTo>
                      <a:pt x="347039" y="2146866"/>
                    </a:lnTo>
                    <a:lnTo>
                      <a:pt x="347027" y="2146866"/>
                    </a:lnTo>
                    <a:lnTo>
                      <a:pt x="347021" y="2146865"/>
                    </a:lnTo>
                    <a:lnTo>
                      <a:pt x="347014" y="2146865"/>
                    </a:lnTo>
                    <a:lnTo>
                      <a:pt x="347004" y="2146864"/>
                    </a:lnTo>
                    <a:lnTo>
                      <a:pt x="346997" y="2146864"/>
                    </a:lnTo>
                    <a:lnTo>
                      <a:pt x="346986" y="2146863"/>
                    </a:lnTo>
                    <a:lnTo>
                      <a:pt x="303660" y="2144325"/>
                    </a:lnTo>
                    <a:lnTo>
                      <a:pt x="260315" y="2141913"/>
                    </a:lnTo>
                    <a:lnTo>
                      <a:pt x="216955" y="2139627"/>
                    </a:lnTo>
                    <a:lnTo>
                      <a:pt x="173594" y="2137468"/>
                    </a:lnTo>
                    <a:lnTo>
                      <a:pt x="130209" y="2135436"/>
                    </a:lnTo>
                    <a:lnTo>
                      <a:pt x="86819" y="2133529"/>
                    </a:lnTo>
                    <a:lnTo>
                      <a:pt x="43406" y="2131749"/>
                    </a:lnTo>
                    <a:lnTo>
                      <a:pt x="0" y="2130095"/>
                    </a:lnTo>
                    <a:lnTo>
                      <a:pt x="1377" y="2092019"/>
                    </a:lnTo>
                    <a:lnTo>
                      <a:pt x="2744" y="2053930"/>
                    </a:lnTo>
                    <a:lnTo>
                      <a:pt x="4099" y="2015841"/>
                    </a:lnTo>
                    <a:lnTo>
                      <a:pt x="5443" y="1977767"/>
                    </a:lnTo>
                    <a:lnTo>
                      <a:pt x="6777" y="1939694"/>
                    </a:lnTo>
                    <a:lnTo>
                      <a:pt x="8099" y="1901609"/>
                    </a:lnTo>
                    <a:lnTo>
                      <a:pt x="9411" y="1863525"/>
                    </a:lnTo>
                    <a:lnTo>
                      <a:pt x="10712" y="1825457"/>
                    </a:lnTo>
                    <a:lnTo>
                      <a:pt x="12002" y="1787390"/>
                    </a:lnTo>
                    <a:lnTo>
                      <a:pt x="13281" y="1749312"/>
                    </a:lnTo>
                    <a:lnTo>
                      <a:pt x="14548" y="1711238"/>
                    </a:lnTo>
                    <a:lnTo>
                      <a:pt x="15805" y="1673179"/>
                    </a:lnTo>
                    <a:lnTo>
                      <a:pt x="17050" y="1635123"/>
                    </a:lnTo>
                    <a:lnTo>
                      <a:pt x="18285" y="1597064"/>
                    </a:lnTo>
                    <a:lnTo>
                      <a:pt x="19509" y="1559015"/>
                    </a:lnTo>
                    <a:lnTo>
                      <a:pt x="20722" y="1520957"/>
                    </a:lnTo>
                    <a:lnTo>
                      <a:pt x="21924" y="1482910"/>
                    </a:lnTo>
                    <a:lnTo>
                      <a:pt x="23114" y="1444867"/>
                    </a:lnTo>
                    <a:lnTo>
                      <a:pt x="24294" y="1406835"/>
                    </a:lnTo>
                    <a:lnTo>
                      <a:pt x="25462" y="1368808"/>
                    </a:lnTo>
                    <a:lnTo>
                      <a:pt x="26620" y="1330786"/>
                    </a:lnTo>
                    <a:lnTo>
                      <a:pt x="27766" y="1292757"/>
                    </a:lnTo>
                    <a:lnTo>
                      <a:pt x="28902" y="1254732"/>
                    </a:lnTo>
                    <a:lnTo>
                      <a:pt x="30026" y="1216728"/>
                    </a:lnTo>
                    <a:lnTo>
                      <a:pt x="31138" y="1178729"/>
                    </a:lnTo>
                    <a:lnTo>
                      <a:pt x="32241" y="1140723"/>
                    </a:lnTo>
                    <a:lnTo>
                      <a:pt x="33332" y="1102724"/>
                    </a:lnTo>
                    <a:lnTo>
                      <a:pt x="34411" y="1064745"/>
                    </a:lnTo>
                    <a:lnTo>
                      <a:pt x="35480" y="1026767"/>
                    </a:lnTo>
                    <a:lnTo>
                      <a:pt x="36537" y="988796"/>
                    </a:lnTo>
                    <a:lnTo>
                      <a:pt x="37583" y="950826"/>
                    </a:lnTo>
                    <a:lnTo>
                      <a:pt x="38618" y="912877"/>
                    </a:lnTo>
                    <a:lnTo>
                      <a:pt x="38663" y="911227"/>
                    </a:lnTo>
                    <a:lnTo>
                      <a:pt x="38741" y="911291"/>
                    </a:lnTo>
                    <a:lnTo>
                      <a:pt x="46018" y="920628"/>
                    </a:lnTo>
                    <a:lnTo>
                      <a:pt x="50965" y="923531"/>
                    </a:lnTo>
                    <a:lnTo>
                      <a:pt x="57182" y="929265"/>
                    </a:lnTo>
                    <a:lnTo>
                      <a:pt x="60919" y="932014"/>
                    </a:lnTo>
                    <a:lnTo>
                      <a:pt x="65299" y="933802"/>
                    </a:lnTo>
                    <a:lnTo>
                      <a:pt x="67393" y="934975"/>
                    </a:lnTo>
                    <a:lnTo>
                      <a:pt x="70458" y="935765"/>
                    </a:lnTo>
                    <a:lnTo>
                      <a:pt x="71543" y="935908"/>
                    </a:lnTo>
                    <a:lnTo>
                      <a:pt x="72378" y="936336"/>
                    </a:lnTo>
                    <a:lnTo>
                      <a:pt x="73799" y="938167"/>
                    </a:lnTo>
                    <a:lnTo>
                      <a:pt x="74346" y="938732"/>
                    </a:lnTo>
                    <a:lnTo>
                      <a:pt x="76529" y="939313"/>
                    </a:lnTo>
                    <a:lnTo>
                      <a:pt x="84140" y="939084"/>
                    </a:lnTo>
                    <a:lnTo>
                      <a:pt x="87795" y="940705"/>
                    </a:lnTo>
                    <a:lnTo>
                      <a:pt x="93090" y="943770"/>
                    </a:lnTo>
                    <a:lnTo>
                      <a:pt x="98744" y="945886"/>
                    </a:lnTo>
                    <a:lnTo>
                      <a:pt x="105240" y="944149"/>
                    </a:lnTo>
                    <a:lnTo>
                      <a:pt x="118026" y="944508"/>
                    </a:lnTo>
                    <a:lnTo>
                      <a:pt x="119168" y="944772"/>
                    </a:lnTo>
                    <a:lnTo>
                      <a:pt x="122414" y="948647"/>
                    </a:lnTo>
                    <a:lnTo>
                      <a:pt x="123713" y="949348"/>
                    </a:lnTo>
                    <a:lnTo>
                      <a:pt x="125572" y="949860"/>
                    </a:lnTo>
                    <a:lnTo>
                      <a:pt x="128978" y="952171"/>
                    </a:lnTo>
                    <a:lnTo>
                      <a:pt x="130822" y="953145"/>
                    </a:lnTo>
                    <a:lnTo>
                      <a:pt x="137094" y="954648"/>
                    </a:lnTo>
                    <a:lnTo>
                      <a:pt x="141451" y="957378"/>
                    </a:lnTo>
                    <a:lnTo>
                      <a:pt x="145045" y="958443"/>
                    </a:lnTo>
                    <a:lnTo>
                      <a:pt x="157596" y="959808"/>
                    </a:lnTo>
                    <a:lnTo>
                      <a:pt x="162121" y="961376"/>
                    </a:lnTo>
                    <a:lnTo>
                      <a:pt x="165615" y="964119"/>
                    </a:lnTo>
                    <a:lnTo>
                      <a:pt x="168425" y="972222"/>
                    </a:lnTo>
                    <a:lnTo>
                      <a:pt x="172180" y="975543"/>
                    </a:lnTo>
                    <a:lnTo>
                      <a:pt x="180029" y="979834"/>
                    </a:lnTo>
                    <a:lnTo>
                      <a:pt x="177732" y="984015"/>
                    </a:lnTo>
                    <a:lnTo>
                      <a:pt x="177629" y="990542"/>
                    </a:lnTo>
                    <a:lnTo>
                      <a:pt x="178745" y="997246"/>
                    </a:lnTo>
                    <a:lnTo>
                      <a:pt x="180047" y="1001830"/>
                    </a:lnTo>
                    <a:lnTo>
                      <a:pt x="185251" y="1012662"/>
                    </a:lnTo>
                    <a:lnTo>
                      <a:pt x="188835" y="1017628"/>
                    </a:lnTo>
                    <a:lnTo>
                      <a:pt x="192947" y="1021013"/>
                    </a:lnTo>
                    <a:lnTo>
                      <a:pt x="197843" y="1022619"/>
                    </a:lnTo>
                    <a:lnTo>
                      <a:pt x="208575" y="1024020"/>
                    </a:lnTo>
                    <a:lnTo>
                      <a:pt x="213095" y="1025415"/>
                    </a:lnTo>
                    <a:lnTo>
                      <a:pt x="214330" y="1026256"/>
                    </a:lnTo>
                    <a:lnTo>
                      <a:pt x="217179" y="1029120"/>
                    </a:lnTo>
                    <a:lnTo>
                      <a:pt x="221532" y="1031506"/>
                    </a:lnTo>
                    <a:lnTo>
                      <a:pt x="222613" y="1032436"/>
                    </a:lnTo>
                    <a:lnTo>
                      <a:pt x="224240" y="1034313"/>
                    </a:lnTo>
                    <a:lnTo>
                      <a:pt x="229547" y="1038475"/>
                    </a:lnTo>
                    <a:lnTo>
                      <a:pt x="234524" y="1044197"/>
                    </a:lnTo>
                    <a:lnTo>
                      <a:pt x="237270" y="1046704"/>
                    </a:lnTo>
                    <a:lnTo>
                      <a:pt x="240638" y="1047855"/>
                    </a:lnTo>
                    <a:lnTo>
                      <a:pt x="244061" y="1048401"/>
                    </a:lnTo>
                    <a:lnTo>
                      <a:pt x="254372" y="1051933"/>
                    </a:lnTo>
                    <a:lnTo>
                      <a:pt x="257249" y="1052288"/>
                    </a:lnTo>
                    <a:lnTo>
                      <a:pt x="259041" y="1053641"/>
                    </a:lnTo>
                    <a:lnTo>
                      <a:pt x="260467" y="1055146"/>
                    </a:lnTo>
                    <a:lnTo>
                      <a:pt x="271823" y="1059788"/>
                    </a:lnTo>
                    <a:lnTo>
                      <a:pt x="272760" y="1061207"/>
                    </a:lnTo>
                    <a:lnTo>
                      <a:pt x="275164" y="1066045"/>
                    </a:lnTo>
                    <a:lnTo>
                      <a:pt x="279432" y="1070406"/>
                    </a:lnTo>
                    <a:lnTo>
                      <a:pt x="280516" y="1071141"/>
                    </a:lnTo>
                    <a:lnTo>
                      <a:pt x="294965" y="1073063"/>
                    </a:lnTo>
                    <a:lnTo>
                      <a:pt x="310164" y="1072077"/>
                    </a:lnTo>
                    <a:lnTo>
                      <a:pt x="330490" y="1068699"/>
                    </a:lnTo>
                    <a:lnTo>
                      <a:pt x="332962" y="1067881"/>
                    </a:lnTo>
                    <a:lnTo>
                      <a:pt x="334023" y="1066969"/>
                    </a:lnTo>
                    <a:lnTo>
                      <a:pt x="335197" y="1065571"/>
                    </a:lnTo>
                    <a:lnTo>
                      <a:pt x="337827" y="1065255"/>
                    </a:lnTo>
                    <a:lnTo>
                      <a:pt x="343351" y="1065290"/>
                    </a:lnTo>
                    <a:lnTo>
                      <a:pt x="345317" y="1064616"/>
                    </a:lnTo>
                    <a:lnTo>
                      <a:pt x="347262" y="1063478"/>
                    </a:lnTo>
                    <a:lnTo>
                      <a:pt x="350782" y="1060712"/>
                    </a:lnTo>
                    <a:lnTo>
                      <a:pt x="351937" y="1060206"/>
                    </a:lnTo>
                    <a:lnTo>
                      <a:pt x="354728" y="1059944"/>
                    </a:lnTo>
                    <a:lnTo>
                      <a:pt x="355931" y="1059272"/>
                    </a:lnTo>
                    <a:lnTo>
                      <a:pt x="357012" y="1058384"/>
                    </a:lnTo>
                    <a:lnTo>
                      <a:pt x="360650" y="1056435"/>
                    </a:lnTo>
                    <a:lnTo>
                      <a:pt x="364392" y="1053053"/>
                    </a:lnTo>
                    <a:lnTo>
                      <a:pt x="366311" y="1051864"/>
                    </a:lnTo>
                    <a:lnTo>
                      <a:pt x="371906" y="1051302"/>
                    </a:lnTo>
                    <a:lnTo>
                      <a:pt x="373083" y="1050305"/>
                    </a:lnTo>
                    <a:lnTo>
                      <a:pt x="373618" y="1048665"/>
                    </a:lnTo>
                    <a:lnTo>
                      <a:pt x="374707" y="1046539"/>
                    </a:lnTo>
                    <a:lnTo>
                      <a:pt x="376387" y="1045328"/>
                    </a:lnTo>
                    <a:lnTo>
                      <a:pt x="379021" y="1044336"/>
                    </a:lnTo>
                    <a:lnTo>
                      <a:pt x="381971" y="1043697"/>
                    </a:lnTo>
                    <a:lnTo>
                      <a:pt x="384478" y="1043539"/>
                    </a:lnTo>
                    <a:lnTo>
                      <a:pt x="386006" y="1042383"/>
                    </a:lnTo>
                    <a:lnTo>
                      <a:pt x="387491" y="1039713"/>
                    </a:lnTo>
                    <a:lnTo>
                      <a:pt x="391212" y="1030446"/>
                    </a:lnTo>
                    <a:lnTo>
                      <a:pt x="393113" y="1019673"/>
                    </a:lnTo>
                    <a:lnTo>
                      <a:pt x="394571" y="1014934"/>
                    </a:lnTo>
                    <a:lnTo>
                      <a:pt x="395399" y="1013751"/>
                    </a:lnTo>
                    <a:lnTo>
                      <a:pt x="398219" y="1010735"/>
                    </a:lnTo>
                    <a:lnTo>
                      <a:pt x="399085" y="1006919"/>
                    </a:lnTo>
                    <a:lnTo>
                      <a:pt x="399734" y="1005895"/>
                    </a:lnTo>
                    <a:lnTo>
                      <a:pt x="400536" y="1004175"/>
                    </a:lnTo>
                    <a:lnTo>
                      <a:pt x="402266" y="995903"/>
                    </a:lnTo>
                    <a:lnTo>
                      <a:pt x="401885" y="993636"/>
                    </a:lnTo>
                    <a:lnTo>
                      <a:pt x="401172" y="991098"/>
                    </a:lnTo>
                    <a:lnTo>
                      <a:pt x="400991" y="988653"/>
                    </a:lnTo>
                    <a:lnTo>
                      <a:pt x="402218" y="986621"/>
                    </a:lnTo>
                    <a:lnTo>
                      <a:pt x="414525" y="972542"/>
                    </a:lnTo>
                    <a:lnTo>
                      <a:pt x="419104" y="961524"/>
                    </a:lnTo>
                    <a:lnTo>
                      <a:pt x="419967" y="961173"/>
                    </a:lnTo>
                    <a:lnTo>
                      <a:pt x="422409" y="961078"/>
                    </a:lnTo>
                    <a:lnTo>
                      <a:pt x="423367" y="960880"/>
                    </a:lnTo>
                    <a:lnTo>
                      <a:pt x="424217" y="960141"/>
                    </a:lnTo>
                    <a:lnTo>
                      <a:pt x="427008" y="956613"/>
                    </a:lnTo>
                    <a:lnTo>
                      <a:pt x="434003" y="949827"/>
                    </a:lnTo>
                    <a:lnTo>
                      <a:pt x="434952" y="947803"/>
                    </a:lnTo>
                    <a:lnTo>
                      <a:pt x="435442" y="945909"/>
                    </a:lnTo>
                    <a:lnTo>
                      <a:pt x="437427" y="941792"/>
                    </a:lnTo>
                    <a:lnTo>
                      <a:pt x="439064" y="933340"/>
                    </a:lnTo>
                    <a:lnTo>
                      <a:pt x="440472" y="931237"/>
                    </a:lnTo>
                    <a:lnTo>
                      <a:pt x="442523" y="931879"/>
                    </a:lnTo>
                    <a:lnTo>
                      <a:pt x="445506" y="926706"/>
                    </a:lnTo>
                    <a:lnTo>
                      <a:pt x="446749" y="923786"/>
                    </a:lnTo>
                    <a:lnTo>
                      <a:pt x="447318" y="921089"/>
                    </a:lnTo>
                    <a:lnTo>
                      <a:pt x="448183" y="918546"/>
                    </a:lnTo>
                    <a:lnTo>
                      <a:pt x="448467" y="916978"/>
                    </a:lnTo>
                    <a:lnTo>
                      <a:pt x="447944" y="916234"/>
                    </a:lnTo>
                    <a:lnTo>
                      <a:pt x="446957" y="915548"/>
                    </a:lnTo>
                    <a:lnTo>
                      <a:pt x="446669" y="914104"/>
                    </a:lnTo>
                    <a:lnTo>
                      <a:pt x="446917" y="911788"/>
                    </a:lnTo>
                    <a:lnTo>
                      <a:pt x="447753" y="910073"/>
                    </a:lnTo>
                    <a:lnTo>
                      <a:pt x="450763" y="906572"/>
                    </a:lnTo>
                    <a:lnTo>
                      <a:pt x="451494" y="904514"/>
                    </a:lnTo>
                    <a:lnTo>
                      <a:pt x="452056" y="901923"/>
                    </a:lnTo>
                    <a:lnTo>
                      <a:pt x="454392" y="896872"/>
                    </a:lnTo>
                    <a:lnTo>
                      <a:pt x="455183" y="894567"/>
                    </a:lnTo>
                    <a:lnTo>
                      <a:pt x="455425" y="889302"/>
                    </a:lnTo>
                    <a:lnTo>
                      <a:pt x="455852" y="888162"/>
                    </a:lnTo>
                    <a:lnTo>
                      <a:pt x="457091" y="886302"/>
                    </a:lnTo>
                    <a:lnTo>
                      <a:pt x="458112" y="883632"/>
                    </a:lnTo>
                    <a:lnTo>
                      <a:pt x="465571" y="871501"/>
                    </a:lnTo>
                    <a:lnTo>
                      <a:pt x="466476" y="868983"/>
                    </a:lnTo>
                    <a:lnTo>
                      <a:pt x="464332" y="866277"/>
                    </a:lnTo>
                    <a:lnTo>
                      <a:pt x="460700" y="852680"/>
                    </a:lnTo>
                    <a:lnTo>
                      <a:pt x="460619" y="851574"/>
                    </a:lnTo>
                    <a:lnTo>
                      <a:pt x="461446" y="850110"/>
                    </a:lnTo>
                    <a:lnTo>
                      <a:pt x="463750" y="848428"/>
                    </a:lnTo>
                    <a:lnTo>
                      <a:pt x="464295" y="846948"/>
                    </a:lnTo>
                    <a:lnTo>
                      <a:pt x="464653" y="841744"/>
                    </a:lnTo>
                    <a:lnTo>
                      <a:pt x="469962" y="815950"/>
                    </a:lnTo>
                    <a:lnTo>
                      <a:pt x="476844" y="794446"/>
                    </a:lnTo>
                    <a:lnTo>
                      <a:pt x="488359" y="770416"/>
                    </a:lnTo>
                    <a:lnTo>
                      <a:pt x="489029" y="768441"/>
                    </a:lnTo>
                    <a:lnTo>
                      <a:pt x="489538" y="763940"/>
                    </a:lnTo>
                    <a:lnTo>
                      <a:pt x="490047" y="761674"/>
                    </a:lnTo>
                    <a:lnTo>
                      <a:pt x="491157" y="760081"/>
                    </a:lnTo>
                    <a:lnTo>
                      <a:pt x="493049" y="759857"/>
                    </a:lnTo>
                    <a:lnTo>
                      <a:pt x="492389" y="757123"/>
                    </a:lnTo>
                    <a:lnTo>
                      <a:pt x="493890" y="755459"/>
                    </a:lnTo>
                    <a:lnTo>
                      <a:pt x="496129" y="754081"/>
                    </a:lnTo>
                    <a:lnTo>
                      <a:pt x="497743" y="752141"/>
                    </a:lnTo>
                    <a:lnTo>
                      <a:pt x="497636" y="750016"/>
                    </a:lnTo>
                    <a:lnTo>
                      <a:pt x="497145" y="747639"/>
                    </a:lnTo>
                    <a:lnTo>
                      <a:pt x="497646" y="746011"/>
                    </a:lnTo>
                    <a:lnTo>
                      <a:pt x="500507" y="746211"/>
                    </a:lnTo>
                    <a:lnTo>
                      <a:pt x="499915" y="743785"/>
                    </a:lnTo>
                    <a:lnTo>
                      <a:pt x="500478" y="741228"/>
                    </a:lnTo>
                    <a:lnTo>
                      <a:pt x="501395" y="738524"/>
                    </a:lnTo>
                    <a:lnTo>
                      <a:pt x="501831" y="735656"/>
                    </a:lnTo>
                    <a:lnTo>
                      <a:pt x="501448" y="732917"/>
                    </a:lnTo>
                    <a:lnTo>
                      <a:pt x="500615" y="730394"/>
                    </a:lnTo>
                    <a:lnTo>
                      <a:pt x="499418" y="728247"/>
                    </a:lnTo>
                    <a:lnTo>
                      <a:pt x="497967" y="726558"/>
                    </a:lnTo>
                    <a:lnTo>
                      <a:pt x="498003" y="725753"/>
                    </a:lnTo>
                    <a:lnTo>
                      <a:pt x="498768" y="724623"/>
                    </a:lnTo>
                    <a:lnTo>
                      <a:pt x="495781" y="720381"/>
                    </a:lnTo>
                    <a:lnTo>
                      <a:pt x="494939" y="718025"/>
                    </a:lnTo>
                    <a:lnTo>
                      <a:pt x="489122" y="684499"/>
                    </a:lnTo>
                    <a:lnTo>
                      <a:pt x="489098" y="676228"/>
                    </a:lnTo>
                    <a:lnTo>
                      <a:pt x="488813" y="674147"/>
                    </a:lnTo>
                    <a:lnTo>
                      <a:pt x="487306" y="669407"/>
                    </a:lnTo>
                    <a:lnTo>
                      <a:pt x="486857" y="666824"/>
                    </a:lnTo>
                    <a:lnTo>
                      <a:pt x="487294" y="661295"/>
                    </a:lnTo>
                    <a:lnTo>
                      <a:pt x="488793" y="656164"/>
                    </a:lnTo>
                    <a:lnTo>
                      <a:pt x="497014" y="636698"/>
                    </a:lnTo>
                    <a:lnTo>
                      <a:pt x="498376" y="631497"/>
                    </a:lnTo>
                    <a:lnTo>
                      <a:pt x="499017" y="625971"/>
                    </a:lnTo>
                    <a:lnTo>
                      <a:pt x="498552" y="619951"/>
                    </a:lnTo>
                    <a:lnTo>
                      <a:pt x="496951" y="614914"/>
                    </a:lnTo>
                    <a:lnTo>
                      <a:pt x="494401" y="610702"/>
                    </a:lnTo>
                    <a:lnTo>
                      <a:pt x="491180" y="607070"/>
                    </a:lnTo>
                    <a:lnTo>
                      <a:pt x="485239" y="597817"/>
                    </a:lnTo>
                    <a:lnTo>
                      <a:pt x="483527" y="587037"/>
                    </a:lnTo>
                    <a:lnTo>
                      <a:pt x="484810" y="575632"/>
                    </a:lnTo>
                    <a:lnTo>
                      <a:pt x="492569" y="549709"/>
                    </a:lnTo>
                    <a:lnTo>
                      <a:pt x="495774" y="543799"/>
                    </a:lnTo>
                    <a:lnTo>
                      <a:pt x="496577" y="540840"/>
                    </a:lnTo>
                    <a:lnTo>
                      <a:pt x="497127" y="539751"/>
                    </a:lnTo>
                    <a:lnTo>
                      <a:pt x="501108" y="535185"/>
                    </a:lnTo>
                    <a:lnTo>
                      <a:pt x="502424" y="533188"/>
                    </a:lnTo>
                    <a:lnTo>
                      <a:pt x="506078" y="524478"/>
                    </a:lnTo>
                    <a:lnTo>
                      <a:pt x="506941" y="521555"/>
                    </a:lnTo>
                    <a:lnTo>
                      <a:pt x="508346" y="522359"/>
                    </a:lnTo>
                    <a:lnTo>
                      <a:pt x="509752" y="522618"/>
                    </a:lnTo>
                    <a:lnTo>
                      <a:pt x="511076" y="522402"/>
                    </a:lnTo>
                    <a:lnTo>
                      <a:pt x="512178" y="521858"/>
                    </a:lnTo>
                    <a:lnTo>
                      <a:pt x="510748" y="519493"/>
                    </a:lnTo>
                    <a:lnTo>
                      <a:pt x="511276" y="517723"/>
                    </a:lnTo>
                    <a:lnTo>
                      <a:pt x="512532" y="516163"/>
                    </a:lnTo>
                    <a:lnTo>
                      <a:pt x="513284" y="514416"/>
                    </a:lnTo>
                    <a:lnTo>
                      <a:pt x="513577" y="513334"/>
                    </a:lnTo>
                    <a:lnTo>
                      <a:pt x="514872" y="510918"/>
                    </a:lnTo>
                    <a:lnTo>
                      <a:pt x="515282" y="509748"/>
                    </a:lnTo>
                    <a:lnTo>
                      <a:pt x="515302" y="508556"/>
                    </a:lnTo>
                    <a:lnTo>
                      <a:pt x="514710" y="506993"/>
                    </a:lnTo>
                    <a:lnTo>
                      <a:pt x="514591" y="505710"/>
                    </a:lnTo>
                    <a:lnTo>
                      <a:pt x="514398" y="505154"/>
                    </a:lnTo>
                    <a:lnTo>
                      <a:pt x="513916" y="504393"/>
                    </a:lnTo>
                    <a:lnTo>
                      <a:pt x="513247" y="503674"/>
                    </a:lnTo>
                    <a:lnTo>
                      <a:pt x="511631" y="503005"/>
                    </a:lnTo>
                    <a:lnTo>
                      <a:pt x="511170" y="502246"/>
                    </a:lnTo>
                    <a:lnTo>
                      <a:pt x="510829" y="501347"/>
                    </a:lnTo>
                    <a:lnTo>
                      <a:pt x="510429" y="500591"/>
                    </a:lnTo>
                    <a:lnTo>
                      <a:pt x="509375" y="499243"/>
                    </a:lnTo>
                    <a:lnTo>
                      <a:pt x="508514" y="497717"/>
                    </a:lnTo>
                    <a:lnTo>
                      <a:pt x="507229" y="494273"/>
                    </a:lnTo>
                    <a:lnTo>
                      <a:pt x="506800" y="492281"/>
                    </a:lnTo>
                    <a:lnTo>
                      <a:pt x="506558" y="483319"/>
                    </a:lnTo>
                    <a:lnTo>
                      <a:pt x="505337" y="477797"/>
                    </a:lnTo>
                    <a:lnTo>
                      <a:pt x="504932" y="477376"/>
                    </a:lnTo>
                    <a:lnTo>
                      <a:pt x="504078" y="476898"/>
                    </a:lnTo>
                    <a:lnTo>
                      <a:pt x="503213" y="476168"/>
                    </a:lnTo>
                    <a:lnTo>
                      <a:pt x="502862" y="474976"/>
                    </a:lnTo>
                    <a:lnTo>
                      <a:pt x="503122" y="473924"/>
                    </a:lnTo>
                    <a:lnTo>
                      <a:pt x="505828" y="469705"/>
                    </a:lnTo>
                    <a:lnTo>
                      <a:pt x="507419" y="467829"/>
                    </a:lnTo>
                    <a:lnTo>
                      <a:pt x="508805" y="465690"/>
                    </a:lnTo>
                    <a:lnTo>
                      <a:pt x="509379" y="463505"/>
                    </a:lnTo>
                    <a:lnTo>
                      <a:pt x="510946" y="465436"/>
                    </a:lnTo>
                    <a:lnTo>
                      <a:pt x="513120" y="464411"/>
                    </a:lnTo>
                    <a:lnTo>
                      <a:pt x="515520" y="462394"/>
                    </a:lnTo>
                    <a:lnTo>
                      <a:pt x="520210" y="460311"/>
                    </a:lnTo>
                    <a:lnTo>
                      <a:pt x="523025" y="457712"/>
                    </a:lnTo>
                    <a:lnTo>
                      <a:pt x="525333" y="454759"/>
                    </a:lnTo>
                    <a:lnTo>
                      <a:pt x="526341" y="452600"/>
                    </a:lnTo>
                    <a:lnTo>
                      <a:pt x="526858" y="450600"/>
                    </a:lnTo>
                    <a:lnTo>
                      <a:pt x="530204" y="442760"/>
                    </a:lnTo>
                    <a:lnTo>
                      <a:pt x="531145" y="439037"/>
                    </a:lnTo>
                    <a:lnTo>
                      <a:pt x="531969" y="437087"/>
                    </a:lnTo>
                    <a:lnTo>
                      <a:pt x="533093" y="435824"/>
                    </a:lnTo>
                    <a:lnTo>
                      <a:pt x="534406" y="435744"/>
                    </a:lnTo>
                    <a:lnTo>
                      <a:pt x="534590" y="437241"/>
                    </a:lnTo>
                    <a:lnTo>
                      <a:pt x="533844" y="440263"/>
                    </a:lnTo>
                    <a:lnTo>
                      <a:pt x="534615" y="440308"/>
                    </a:lnTo>
                    <a:lnTo>
                      <a:pt x="536340" y="437532"/>
                    </a:lnTo>
                    <a:lnTo>
                      <a:pt x="538510" y="438339"/>
                    </a:lnTo>
                    <a:lnTo>
                      <a:pt x="540389" y="440459"/>
                    </a:lnTo>
                    <a:lnTo>
                      <a:pt x="541958" y="442822"/>
                    </a:lnTo>
                    <a:lnTo>
                      <a:pt x="542989" y="450532"/>
                    </a:lnTo>
                    <a:lnTo>
                      <a:pt x="542656" y="456164"/>
                    </a:lnTo>
                    <a:lnTo>
                      <a:pt x="542782" y="458986"/>
                    </a:lnTo>
                    <a:lnTo>
                      <a:pt x="543747" y="460247"/>
                    </a:lnTo>
                    <a:lnTo>
                      <a:pt x="544867" y="461245"/>
                    </a:lnTo>
                    <a:lnTo>
                      <a:pt x="548061" y="467673"/>
                    </a:lnTo>
                    <a:lnTo>
                      <a:pt x="548065" y="465412"/>
                    </a:lnTo>
                    <a:lnTo>
                      <a:pt x="548339" y="462655"/>
                    </a:lnTo>
                    <a:lnTo>
                      <a:pt x="548305" y="459838"/>
                    </a:lnTo>
                    <a:lnTo>
                      <a:pt x="546403" y="455224"/>
                    </a:lnTo>
                    <a:lnTo>
                      <a:pt x="545687" y="449803"/>
                    </a:lnTo>
                    <a:lnTo>
                      <a:pt x="544673" y="448006"/>
                    </a:lnTo>
                    <a:lnTo>
                      <a:pt x="555393" y="445191"/>
                    </a:lnTo>
                    <a:lnTo>
                      <a:pt x="557913" y="443374"/>
                    </a:lnTo>
                    <a:lnTo>
                      <a:pt x="554614" y="443407"/>
                    </a:lnTo>
                    <a:lnTo>
                      <a:pt x="550884" y="442964"/>
                    </a:lnTo>
                    <a:lnTo>
                      <a:pt x="547458" y="442123"/>
                    </a:lnTo>
                    <a:lnTo>
                      <a:pt x="544975" y="440918"/>
                    </a:lnTo>
                    <a:lnTo>
                      <a:pt x="543331" y="438383"/>
                    </a:lnTo>
                    <a:lnTo>
                      <a:pt x="542134" y="436952"/>
                    </a:lnTo>
                    <a:lnTo>
                      <a:pt x="535933" y="434725"/>
                    </a:lnTo>
                    <a:lnTo>
                      <a:pt x="534873" y="434181"/>
                    </a:lnTo>
                    <a:lnTo>
                      <a:pt x="536676" y="432487"/>
                    </a:lnTo>
                    <a:lnTo>
                      <a:pt x="541492" y="430197"/>
                    </a:lnTo>
                    <a:lnTo>
                      <a:pt x="544544" y="428243"/>
                    </a:lnTo>
                    <a:lnTo>
                      <a:pt x="547277" y="427505"/>
                    </a:lnTo>
                    <a:lnTo>
                      <a:pt x="548647" y="426571"/>
                    </a:lnTo>
                    <a:lnTo>
                      <a:pt x="549747" y="426134"/>
                    </a:lnTo>
                    <a:lnTo>
                      <a:pt x="551326" y="426113"/>
                    </a:lnTo>
                    <a:lnTo>
                      <a:pt x="554310" y="426469"/>
                    </a:lnTo>
                    <a:lnTo>
                      <a:pt x="550940" y="425002"/>
                    </a:lnTo>
                    <a:lnTo>
                      <a:pt x="548957" y="423639"/>
                    </a:lnTo>
                    <a:lnTo>
                      <a:pt x="547290" y="423551"/>
                    </a:lnTo>
                    <a:lnTo>
                      <a:pt x="544828" y="425906"/>
                    </a:lnTo>
                    <a:lnTo>
                      <a:pt x="543146" y="425001"/>
                    </a:lnTo>
                    <a:lnTo>
                      <a:pt x="541217" y="424992"/>
                    </a:lnTo>
                    <a:lnTo>
                      <a:pt x="537054" y="425448"/>
                    </a:lnTo>
                    <a:lnTo>
                      <a:pt x="533749" y="425118"/>
                    </a:lnTo>
                    <a:lnTo>
                      <a:pt x="532033" y="424495"/>
                    </a:lnTo>
                    <a:lnTo>
                      <a:pt x="530228" y="423291"/>
                    </a:lnTo>
                    <a:lnTo>
                      <a:pt x="528869" y="421758"/>
                    </a:lnTo>
                    <a:lnTo>
                      <a:pt x="527241" y="418504"/>
                    </a:lnTo>
                    <a:lnTo>
                      <a:pt x="526090" y="416910"/>
                    </a:lnTo>
                    <a:lnTo>
                      <a:pt x="524629" y="415842"/>
                    </a:lnTo>
                    <a:lnTo>
                      <a:pt x="519296" y="413881"/>
                    </a:lnTo>
                    <a:lnTo>
                      <a:pt x="524576" y="410630"/>
                    </a:lnTo>
                    <a:lnTo>
                      <a:pt x="526793" y="408907"/>
                    </a:lnTo>
                    <a:lnTo>
                      <a:pt x="526023" y="408047"/>
                    </a:lnTo>
                    <a:lnTo>
                      <a:pt x="520339" y="408094"/>
                    </a:lnTo>
                    <a:lnTo>
                      <a:pt x="518307" y="407538"/>
                    </a:lnTo>
                    <a:lnTo>
                      <a:pt x="516092" y="405716"/>
                    </a:lnTo>
                    <a:lnTo>
                      <a:pt x="515864" y="406268"/>
                    </a:lnTo>
                    <a:lnTo>
                      <a:pt x="515799" y="406358"/>
                    </a:lnTo>
                    <a:lnTo>
                      <a:pt x="515645" y="406329"/>
                    </a:lnTo>
                    <a:lnTo>
                      <a:pt x="515203" y="406544"/>
                    </a:lnTo>
                    <a:lnTo>
                      <a:pt x="515355" y="408864"/>
                    </a:lnTo>
                    <a:lnTo>
                      <a:pt x="514787" y="416697"/>
                    </a:lnTo>
                    <a:lnTo>
                      <a:pt x="515367" y="416876"/>
                    </a:lnTo>
                    <a:lnTo>
                      <a:pt x="518304" y="417150"/>
                    </a:lnTo>
                    <a:lnTo>
                      <a:pt x="519513" y="417847"/>
                    </a:lnTo>
                    <a:lnTo>
                      <a:pt x="519881" y="419207"/>
                    </a:lnTo>
                    <a:lnTo>
                      <a:pt x="518448" y="419439"/>
                    </a:lnTo>
                    <a:lnTo>
                      <a:pt x="515549" y="418937"/>
                    </a:lnTo>
                    <a:lnTo>
                      <a:pt x="509911" y="420915"/>
                    </a:lnTo>
                    <a:lnTo>
                      <a:pt x="507145" y="420736"/>
                    </a:lnTo>
                    <a:lnTo>
                      <a:pt x="506073" y="417956"/>
                    </a:lnTo>
                    <a:lnTo>
                      <a:pt x="506674" y="416097"/>
                    </a:lnTo>
                    <a:lnTo>
                      <a:pt x="520305" y="389299"/>
                    </a:lnTo>
                    <a:lnTo>
                      <a:pt x="522489" y="381310"/>
                    </a:lnTo>
                    <a:lnTo>
                      <a:pt x="523692" y="379393"/>
                    </a:lnTo>
                    <a:lnTo>
                      <a:pt x="525649" y="379035"/>
                    </a:lnTo>
                    <a:lnTo>
                      <a:pt x="530428" y="381121"/>
                    </a:lnTo>
                    <a:lnTo>
                      <a:pt x="532768" y="381173"/>
                    </a:lnTo>
                    <a:lnTo>
                      <a:pt x="534036" y="380776"/>
                    </a:lnTo>
                    <a:lnTo>
                      <a:pt x="535398" y="380510"/>
                    </a:lnTo>
                    <a:lnTo>
                      <a:pt x="534138" y="379789"/>
                    </a:lnTo>
                    <a:lnTo>
                      <a:pt x="533260" y="378786"/>
                    </a:lnTo>
                    <a:lnTo>
                      <a:pt x="532858" y="377476"/>
                    </a:lnTo>
                    <a:lnTo>
                      <a:pt x="532985" y="375915"/>
                    </a:lnTo>
                    <a:lnTo>
                      <a:pt x="532193" y="375869"/>
                    </a:lnTo>
                    <a:lnTo>
                      <a:pt x="531695" y="376677"/>
                    </a:lnTo>
                    <a:lnTo>
                      <a:pt x="530911" y="377646"/>
                    </a:lnTo>
                    <a:lnTo>
                      <a:pt x="529977" y="378230"/>
                    </a:lnTo>
                    <a:lnTo>
                      <a:pt x="529010" y="377912"/>
                    </a:lnTo>
                    <a:lnTo>
                      <a:pt x="528418" y="376487"/>
                    </a:lnTo>
                    <a:lnTo>
                      <a:pt x="528703" y="374820"/>
                    </a:lnTo>
                    <a:lnTo>
                      <a:pt x="530313" y="369570"/>
                    </a:lnTo>
                    <a:lnTo>
                      <a:pt x="532892" y="364868"/>
                    </a:lnTo>
                    <a:lnTo>
                      <a:pt x="535251" y="357226"/>
                    </a:lnTo>
                    <a:lnTo>
                      <a:pt x="539333" y="351149"/>
                    </a:lnTo>
                    <a:lnTo>
                      <a:pt x="544628" y="346356"/>
                    </a:lnTo>
                    <a:lnTo>
                      <a:pt x="550013" y="345167"/>
                    </a:lnTo>
                    <a:lnTo>
                      <a:pt x="548603" y="347760"/>
                    </a:lnTo>
                    <a:lnTo>
                      <a:pt x="547901" y="349727"/>
                    </a:lnTo>
                    <a:lnTo>
                      <a:pt x="547907" y="351839"/>
                    </a:lnTo>
                    <a:lnTo>
                      <a:pt x="549802" y="359489"/>
                    </a:lnTo>
                    <a:lnTo>
                      <a:pt x="550122" y="362007"/>
                    </a:lnTo>
                    <a:lnTo>
                      <a:pt x="550001" y="364635"/>
                    </a:lnTo>
                    <a:lnTo>
                      <a:pt x="554446" y="357191"/>
                    </a:lnTo>
                    <a:lnTo>
                      <a:pt x="555975" y="356215"/>
                    </a:lnTo>
                    <a:lnTo>
                      <a:pt x="557459" y="356773"/>
                    </a:lnTo>
                    <a:lnTo>
                      <a:pt x="563152" y="361023"/>
                    </a:lnTo>
                    <a:lnTo>
                      <a:pt x="564709" y="357173"/>
                    </a:lnTo>
                    <a:lnTo>
                      <a:pt x="564406" y="355535"/>
                    </a:lnTo>
                    <a:lnTo>
                      <a:pt x="562113" y="354750"/>
                    </a:lnTo>
                    <a:lnTo>
                      <a:pt x="560414" y="350894"/>
                    </a:lnTo>
                    <a:lnTo>
                      <a:pt x="559757" y="349779"/>
                    </a:lnTo>
                    <a:lnTo>
                      <a:pt x="558238" y="348768"/>
                    </a:lnTo>
                    <a:lnTo>
                      <a:pt x="556942" y="348629"/>
                    </a:lnTo>
                    <a:lnTo>
                      <a:pt x="555833" y="348668"/>
                    </a:lnTo>
                    <a:lnTo>
                      <a:pt x="554923" y="348175"/>
                    </a:lnTo>
                    <a:lnTo>
                      <a:pt x="553977" y="344062"/>
                    </a:lnTo>
                    <a:lnTo>
                      <a:pt x="554664" y="337945"/>
                    </a:lnTo>
                    <a:lnTo>
                      <a:pt x="557612" y="327205"/>
                    </a:lnTo>
                    <a:lnTo>
                      <a:pt x="563313" y="320706"/>
                    </a:lnTo>
                    <a:lnTo>
                      <a:pt x="563593" y="319186"/>
                    </a:lnTo>
                    <a:lnTo>
                      <a:pt x="563032" y="316999"/>
                    </a:lnTo>
                    <a:lnTo>
                      <a:pt x="563655" y="313942"/>
                    </a:lnTo>
                    <a:lnTo>
                      <a:pt x="581003" y="267842"/>
                    </a:lnTo>
                    <a:lnTo>
                      <a:pt x="581411" y="264972"/>
                    </a:lnTo>
                    <a:lnTo>
                      <a:pt x="581416" y="257794"/>
                    </a:lnTo>
                    <a:lnTo>
                      <a:pt x="581742" y="254867"/>
                    </a:lnTo>
                    <a:lnTo>
                      <a:pt x="582426" y="252881"/>
                    </a:lnTo>
                    <a:lnTo>
                      <a:pt x="584403" y="248695"/>
                    </a:lnTo>
                    <a:lnTo>
                      <a:pt x="585483" y="244100"/>
                    </a:lnTo>
                    <a:lnTo>
                      <a:pt x="585760" y="233273"/>
                    </a:lnTo>
                    <a:lnTo>
                      <a:pt x="584579" y="222474"/>
                    </a:lnTo>
                    <a:lnTo>
                      <a:pt x="585472" y="218360"/>
                    </a:lnTo>
                    <a:lnTo>
                      <a:pt x="588575" y="215914"/>
                    </a:lnTo>
                    <a:lnTo>
                      <a:pt x="594566" y="214958"/>
                    </a:lnTo>
                    <a:lnTo>
                      <a:pt x="595397" y="215969"/>
                    </a:lnTo>
                    <a:lnTo>
                      <a:pt x="596846" y="214825"/>
                    </a:lnTo>
                    <a:lnTo>
                      <a:pt x="599253" y="214134"/>
                    </a:lnTo>
                    <a:lnTo>
                      <a:pt x="602062" y="213814"/>
                    </a:lnTo>
                    <a:lnTo>
                      <a:pt x="604668" y="213815"/>
                    </a:lnTo>
                    <a:lnTo>
                      <a:pt x="607676" y="213414"/>
                    </a:lnTo>
                    <a:lnTo>
                      <a:pt x="609893" y="212086"/>
                    </a:lnTo>
                    <a:lnTo>
                      <a:pt x="613139" y="208211"/>
                    </a:lnTo>
                    <a:lnTo>
                      <a:pt x="618005" y="203621"/>
                    </a:lnTo>
                    <a:lnTo>
                      <a:pt x="618708" y="201931"/>
                    </a:lnTo>
                    <a:lnTo>
                      <a:pt x="619152" y="200015"/>
                    </a:lnTo>
                    <a:lnTo>
                      <a:pt x="621441" y="194161"/>
                    </a:lnTo>
                    <a:lnTo>
                      <a:pt x="622693" y="192065"/>
                    </a:lnTo>
                    <a:lnTo>
                      <a:pt x="624610" y="190439"/>
                    </a:lnTo>
                    <a:lnTo>
                      <a:pt x="626495" y="190127"/>
                    </a:lnTo>
                    <a:lnTo>
                      <a:pt x="631816" y="190948"/>
                    </a:lnTo>
                    <a:lnTo>
                      <a:pt x="632527" y="190585"/>
                    </a:lnTo>
                    <a:lnTo>
                      <a:pt x="634677" y="188901"/>
                    </a:lnTo>
                    <a:lnTo>
                      <a:pt x="635410" y="188539"/>
                    </a:lnTo>
                    <a:lnTo>
                      <a:pt x="635777" y="188427"/>
                    </a:lnTo>
                    <a:lnTo>
                      <a:pt x="636039" y="188140"/>
                    </a:lnTo>
                    <a:lnTo>
                      <a:pt x="636436" y="187862"/>
                    </a:lnTo>
                    <a:close/>
                    <a:moveTo>
                      <a:pt x="592697" y="172710"/>
                    </a:moveTo>
                    <a:lnTo>
                      <a:pt x="595094" y="173636"/>
                    </a:lnTo>
                    <a:lnTo>
                      <a:pt x="597159" y="176611"/>
                    </a:lnTo>
                    <a:lnTo>
                      <a:pt x="600238" y="182811"/>
                    </a:lnTo>
                    <a:lnTo>
                      <a:pt x="603101" y="186044"/>
                    </a:lnTo>
                    <a:lnTo>
                      <a:pt x="603522" y="187458"/>
                    </a:lnTo>
                    <a:lnTo>
                      <a:pt x="603515" y="189149"/>
                    </a:lnTo>
                    <a:lnTo>
                      <a:pt x="603109" y="189689"/>
                    </a:lnTo>
                    <a:lnTo>
                      <a:pt x="602272" y="189565"/>
                    </a:lnTo>
                    <a:lnTo>
                      <a:pt x="601007" y="189217"/>
                    </a:lnTo>
                    <a:lnTo>
                      <a:pt x="599664" y="189261"/>
                    </a:lnTo>
                    <a:lnTo>
                      <a:pt x="596735" y="190212"/>
                    </a:lnTo>
                    <a:lnTo>
                      <a:pt x="595127" y="190387"/>
                    </a:lnTo>
                    <a:lnTo>
                      <a:pt x="593608" y="190932"/>
                    </a:lnTo>
                    <a:lnTo>
                      <a:pt x="592365" y="192351"/>
                    </a:lnTo>
                    <a:lnTo>
                      <a:pt x="591464" y="194062"/>
                    </a:lnTo>
                    <a:lnTo>
                      <a:pt x="590993" y="195464"/>
                    </a:lnTo>
                    <a:lnTo>
                      <a:pt x="586750" y="193414"/>
                    </a:lnTo>
                    <a:lnTo>
                      <a:pt x="585808" y="192533"/>
                    </a:lnTo>
                    <a:lnTo>
                      <a:pt x="584762" y="190090"/>
                    </a:lnTo>
                    <a:lnTo>
                      <a:pt x="583003" y="187281"/>
                    </a:lnTo>
                    <a:lnTo>
                      <a:pt x="581908" y="183979"/>
                    </a:lnTo>
                    <a:lnTo>
                      <a:pt x="582812" y="180076"/>
                    </a:lnTo>
                    <a:lnTo>
                      <a:pt x="583172" y="179377"/>
                    </a:lnTo>
                    <a:lnTo>
                      <a:pt x="583547" y="178856"/>
                    </a:lnTo>
                    <a:lnTo>
                      <a:pt x="584101" y="178523"/>
                    </a:lnTo>
                    <a:lnTo>
                      <a:pt x="586404" y="178441"/>
                    </a:lnTo>
                    <a:lnTo>
                      <a:pt x="586915" y="178138"/>
                    </a:lnTo>
                    <a:lnTo>
                      <a:pt x="587280" y="177585"/>
                    </a:lnTo>
                    <a:lnTo>
                      <a:pt x="588247" y="176829"/>
                    </a:lnTo>
                    <a:lnTo>
                      <a:pt x="590505" y="175763"/>
                    </a:lnTo>
                    <a:lnTo>
                      <a:pt x="590914" y="175673"/>
                    </a:lnTo>
                    <a:lnTo>
                      <a:pt x="591211" y="174991"/>
                    </a:lnTo>
                    <a:close/>
                    <a:moveTo>
                      <a:pt x="605681" y="171143"/>
                    </a:moveTo>
                    <a:lnTo>
                      <a:pt x="608736" y="173312"/>
                    </a:lnTo>
                    <a:lnTo>
                      <a:pt x="609422" y="176403"/>
                    </a:lnTo>
                    <a:lnTo>
                      <a:pt x="606494" y="178804"/>
                    </a:lnTo>
                    <a:lnTo>
                      <a:pt x="602800" y="179645"/>
                    </a:lnTo>
                    <a:lnTo>
                      <a:pt x="600233" y="177517"/>
                    </a:lnTo>
                    <a:lnTo>
                      <a:pt x="599556" y="174187"/>
                    </a:lnTo>
                    <a:lnTo>
                      <a:pt x="601569" y="171489"/>
                    </a:lnTo>
                    <a:close/>
                    <a:moveTo>
                      <a:pt x="602785" y="115145"/>
                    </a:moveTo>
                    <a:lnTo>
                      <a:pt x="607803" y="115573"/>
                    </a:lnTo>
                    <a:lnTo>
                      <a:pt x="610436" y="116973"/>
                    </a:lnTo>
                    <a:lnTo>
                      <a:pt x="612575" y="119806"/>
                    </a:lnTo>
                    <a:lnTo>
                      <a:pt x="613547" y="122578"/>
                    </a:lnTo>
                    <a:lnTo>
                      <a:pt x="612699" y="123758"/>
                    </a:lnTo>
                    <a:lnTo>
                      <a:pt x="610387" y="125288"/>
                    </a:lnTo>
                    <a:lnTo>
                      <a:pt x="606719" y="131057"/>
                    </a:lnTo>
                    <a:lnTo>
                      <a:pt x="604943" y="130365"/>
                    </a:lnTo>
                    <a:lnTo>
                      <a:pt x="603452" y="129107"/>
                    </a:lnTo>
                    <a:lnTo>
                      <a:pt x="601550" y="128199"/>
                    </a:lnTo>
                    <a:lnTo>
                      <a:pt x="599658" y="127835"/>
                    </a:lnTo>
                    <a:lnTo>
                      <a:pt x="598048" y="128219"/>
                    </a:lnTo>
                    <a:lnTo>
                      <a:pt x="596746" y="126857"/>
                    </a:lnTo>
                    <a:lnTo>
                      <a:pt x="595601" y="125286"/>
                    </a:lnTo>
                    <a:lnTo>
                      <a:pt x="594856" y="123562"/>
                    </a:lnTo>
                    <a:lnTo>
                      <a:pt x="594716" y="121800"/>
                    </a:lnTo>
                    <a:lnTo>
                      <a:pt x="596105" y="121215"/>
                    </a:lnTo>
                    <a:lnTo>
                      <a:pt x="597056" y="120583"/>
                    </a:lnTo>
                    <a:lnTo>
                      <a:pt x="597506" y="119775"/>
                    </a:lnTo>
                    <a:lnTo>
                      <a:pt x="597455" y="117351"/>
                    </a:lnTo>
                    <a:lnTo>
                      <a:pt x="597623" y="116798"/>
                    </a:lnTo>
                    <a:lnTo>
                      <a:pt x="599895" y="115473"/>
                    </a:lnTo>
                    <a:close/>
                    <a:moveTo>
                      <a:pt x="588900" y="103091"/>
                    </a:moveTo>
                    <a:lnTo>
                      <a:pt x="590822" y="103539"/>
                    </a:lnTo>
                    <a:lnTo>
                      <a:pt x="592367" y="104548"/>
                    </a:lnTo>
                    <a:lnTo>
                      <a:pt x="594885" y="107369"/>
                    </a:lnTo>
                    <a:lnTo>
                      <a:pt x="595775" y="108893"/>
                    </a:lnTo>
                    <a:lnTo>
                      <a:pt x="595758" y="110134"/>
                    </a:lnTo>
                    <a:lnTo>
                      <a:pt x="594571" y="115395"/>
                    </a:lnTo>
                    <a:lnTo>
                      <a:pt x="593608" y="116558"/>
                    </a:lnTo>
                    <a:lnTo>
                      <a:pt x="592675" y="117473"/>
                    </a:lnTo>
                    <a:lnTo>
                      <a:pt x="591427" y="120122"/>
                    </a:lnTo>
                    <a:lnTo>
                      <a:pt x="589837" y="120800"/>
                    </a:lnTo>
                    <a:lnTo>
                      <a:pt x="588330" y="120398"/>
                    </a:lnTo>
                    <a:lnTo>
                      <a:pt x="587856" y="118689"/>
                    </a:lnTo>
                    <a:lnTo>
                      <a:pt x="586137" y="116762"/>
                    </a:lnTo>
                    <a:lnTo>
                      <a:pt x="584299" y="115276"/>
                    </a:lnTo>
                    <a:lnTo>
                      <a:pt x="582985" y="113675"/>
                    </a:lnTo>
                    <a:lnTo>
                      <a:pt x="582798" y="111473"/>
                    </a:lnTo>
                    <a:close/>
                    <a:moveTo>
                      <a:pt x="655701" y="20446"/>
                    </a:moveTo>
                    <a:lnTo>
                      <a:pt x="659204" y="20706"/>
                    </a:lnTo>
                    <a:lnTo>
                      <a:pt x="662869" y="21612"/>
                    </a:lnTo>
                    <a:lnTo>
                      <a:pt x="666195" y="21570"/>
                    </a:lnTo>
                    <a:lnTo>
                      <a:pt x="670729" y="20854"/>
                    </a:lnTo>
                    <a:lnTo>
                      <a:pt x="672817" y="21486"/>
                    </a:lnTo>
                    <a:lnTo>
                      <a:pt x="674232" y="23192"/>
                    </a:lnTo>
                    <a:lnTo>
                      <a:pt x="672315" y="24594"/>
                    </a:lnTo>
                    <a:lnTo>
                      <a:pt x="670240" y="25767"/>
                    </a:lnTo>
                    <a:lnTo>
                      <a:pt x="668860" y="27067"/>
                    </a:lnTo>
                    <a:lnTo>
                      <a:pt x="667527" y="27713"/>
                    </a:lnTo>
                    <a:lnTo>
                      <a:pt x="665215" y="28048"/>
                    </a:lnTo>
                    <a:lnTo>
                      <a:pt x="655957" y="27439"/>
                    </a:lnTo>
                    <a:lnTo>
                      <a:pt x="654304" y="26898"/>
                    </a:lnTo>
                    <a:lnTo>
                      <a:pt x="652243" y="25654"/>
                    </a:lnTo>
                    <a:lnTo>
                      <a:pt x="650929" y="23425"/>
                    </a:lnTo>
                    <a:lnTo>
                      <a:pt x="652431" y="21432"/>
                    </a:lnTo>
                    <a:close/>
                    <a:moveTo>
                      <a:pt x="601148" y="0"/>
                    </a:moveTo>
                    <a:lnTo>
                      <a:pt x="610440" y="3304"/>
                    </a:lnTo>
                    <a:lnTo>
                      <a:pt x="610886" y="5363"/>
                    </a:lnTo>
                    <a:lnTo>
                      <a:pt x="610192" y="6541"/>
                    </a:lnTo>
                    <a:lnTo>
                      <a:pt x="607797" y="6805"/>
                    </a:lnTo>
                    <a:lnTo>
                      <a:pt x="602867" y="6626"/>
                    </a:lnTo>
                    <a:lnTo>
                      <a:pt x="597594" y="5502"/>
                    </a:lnTo>
                    <a:lnTo>
                      <a:pt x="593818" y="3570"/>
                    </a:lnTo>
                    <a:lnTo>
                      <a:pt x="595627" y="1029"/>
                    </a:lnTo>
                    <a:close/>
                  </a:path>
                </a:pathLst>
              </a:custGeom>
              <a:grpFill/>
              <a:ln w="3175"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n-AU" sz="1600" dirty="0">
                  <a:solidFill>
                    <a:schemeClr val="tx1"/>
                  </a:solidFill>
                  <a:latin typeface="Arial" panose="020B0604020202020204" pitchFamily="34" charset="0"/>
                  <a:cs typeface="Arial" panose="020B0604020202020204" pitchFamily="34" charset="0"/>
                </a:endParaRPr>
              </a:p>
            </p:txBody>
          </p:sp>
          <p:sp>
            <p:nvSpPr>
              <p:cNvPr id="15" name="Freeform 100">
                <a:extLst>
                  <a:ext uri="{FF2B5EF4-FFF2-40B4-BE49-F238E27FC236}">
                    <a16:creationId xmlns:a16="http://schemas.microsoft.com/office/drawing/2014/main" id="{34CA192D-74BE-22AD-4FEF-CF5507A4642C}"/>
                  </a:ext>
                </a:extLst>
              </p:cNvPr>
              <p:cNvSpPr>
                <a:spLocks noChangeAspect="1"/>
              </p:cNvSpPr>
              <p:nvPr>
                <p:custDataLst>
                  <p:tags r:id="rId9"/>
                </p:custDataLst>
              </p:nvPr>
            </p:nvSpPr>
            <p:spPr>
              <a:xfrm>
                <a:off x="5630964" y="5617320"/>
                <a:ext cx="446988" cy="548529"/>
              </a:xfrm>
              <a:custGeom>
                <a:avLst/>
                <a:gdLst/>
                <a:ahLst/>
                <a:cxnLst/>
                <a:rect l="l" t="t" r="r" b="b"/>
                <a:pathLst>
                  <a:path w="446988" h="548529">
                    <a:moveTo>
                      <a:pt x="276357" y="505692"/>
                    </a:moveTo>
                    <a:lnTo>
                      <a:pt x="277004" y="506607"/>
                    </a:lnTo>
                    <a:lnTo>
                      <a:pt x="277777" y="516038"/>
                    </a:lnTo>
                    <a:lnTo>
                      <a:pt x="277783" y="516587"/>
                    </a:lnTo>
                    <a:lnTo>
                      <a:pt x="279445" y="519879"/>
                    </a:lnTo>
                    <a:lnTo>
                      <a:pt x="279548" y="521326"/>
                    </a:lnTo>
                    <a:lnTo>
                      <a:pt x="279512" y="522428"/>
                    </a:lnTo>
                    <a:lnTo>
                      <a:pt x="279241" y="523544"/>
                    </a:lnTo>
                    <a:lnTo>
                      <a:pt x="278627" y="525004"/>
                    </a:lnTo>
                    <a:lnTo>
                      <a:pt x="277968" y="526122"/>
                    </a:lnTo>
                    <a:lnTo>
                      <a:pt x="276708" y="527511"/>
                    </a:lnTo>
                    <a:lnTo>
                      <a:pt x="276148" y="528293"/>
                    </a:lnTo>
                    <a:lnTo>
                      <a:pt x="275451" y="529659"/>
                    </a:lnTo>
                    <a:lnTo>
                      <a:pt x="274029" y="533421"/>
                    </a:lnTo>
                    <a:lnTo>
                      <a:pt x="272602" y="536159"/>
                    </a:lnTo>
                    <a:lnTo>
                      <a:pt x="271312" y="537060"/>
                    </a:lnTo>
                    <a:lnTo>
                      <a:pt x="269853" y="536368"/>
                    </a:lnTo>
                    <a:lnTo>
                      <a:pt x="267971" y="534421"/>
                    </a:lnTo>
                    <a:lnTo>
                      <a:pt x="267385" y="534072"/>
                    </a:lnTo>
                    <a:lnTo>
                      <a:pt x="266750" y="534023"/>
                    </a:lnTo>
                    <a:lnTo>
                      <a:pt x="266163" y="533875"/>
                    </a:lnTo>
                    <a:lnTo>
                      <a:pt x="265627" y="533153"/>
                    </a:lnTo>
                    <a:lnTo>
                      <a:pt x="265650" y="532566"/>
                    </a:lnTo>
                    <a:lnTo>
                      <a:pt x="265869" y="531772"/>
                    </a:lnTo>
                    <a:lnTo>
                      <a:pt x="266201" y="531234"/>
                    </a:lnTo>
                    <a:lnTo>
                      <a:pt x="266499" y="531409"/>
                    </a:lnTo>
                    <a:lnTo>
                      <a:pt x="266172" y="528880"/>
                    </a:lnTo>
                    <a:lnTo>
                      <a:pt x="265727" y="527980"/>
                    </a:lnTo>
                    <a:lnTo>
                      <a:pt x="264498" y="527613"/>
                    </a:lnTo>
                    <a:lnTo>
                      <a:pt x="265208" y="527239"/>
                    </a:lnTo>
                    <a:lnTo>
                      <a:pt x="266148" y="526494"/>
                    </a:lnTo>
                    <a:lnTo>
                      <a:pt x="266728" y="526209"/>
                    </a:lnTo>
                    <a:lnTo>
                      <a:pt x="264967" y="524120"/>
                    </a:lnTo>
                    <a:lnTo>
                      <a:pt x="263730" y="525323"/>
                    </a:lnTo>
                    <a:lnTo>
                      <a:pt x="262044" y="530845"/>
                    </a:lnTo>
                    <a:lnTo>
                      <a:pt x="260606" y="533234"/>
                    </a:lnTo>
                    <a:lnTo>
                      <a:pt x="258769" y="534530"/>
                    </a:lnTo>
                    <a:lnTo>
                      <a:pt x="257048" y="534250"/>
                    </a:lnTo>
                    <a:lnTo>
                      <a:pt x="255966" y="531933"/>
                    </a:lnTo>
                    <a:lnTo>
                      <a:pt x="255552" y="529351"/>
                    </a:lnTo>
                    <a:lnTo>
                      <a:pt x="254366" y="527389"/>
                    </a:lnTo>
                    <a:lnTo>
                      <a:pt x="253132" y="525822"/>
                    </a:lnTo>
                    <a:lnTo>
                      <a:pt x="252600" y="524428"/>
                    </a:lnTo>
                    <a:lnTo>
                      <a:pt x="253390" y="522103"/>
                    </a:lnTo>
                    <a:lnTo>
                      <a:pt x="255042" y="522837"/>
                    </a:lnTo>
                    <a:lnTo>
                      <a:pt x="259153" y="528413"/>
                    </a:lnTo>
                    <a:lnTo>
                      <a:pt x="260042" y="529158"/>
                    </a:lnTo>
                    <a:lnTo>
                      <a:pt x="260793" y="528620"/>
                    </a:lnTo>
                    <a:lnTo>
                      <a:pt x="261442" y="526426"/>
                    </a:lnTo>
                    <a:lnTo>
                      <a:pt x="262045" y="521422"/>
                    </a:lnTo>
                    <a:lnTo>
                      <a:pt x="261985" y="519095"/>
                    </a:lnTo>
                    <a:lnTo>
                      <a:pt x="261476" y="517597"/>
                    </a:lnTo>
                    <a:lnTo>
                      <a:pt x="262142" y="516616"/>
                    </a:lnTo>
                    <a:lnTo>
                      <a:pt x="262958" y="515971"/>
                    </a:lnTo>
                    <a:lnTo>
                      <a:pt x="263840" y="515882"/>
                    </a:lnTo>
                    <a:lnTo>
                      <a:pt x="264682" y="516547"/>
                    </a:lnTo>
                    <a:lnTo>
                      <a:pt x="265730" y="519336"/>
                    </a:lnTo>
                    <a:lnTo>
                      <a:pt x="266498" y="520467"/>
                    </a:lnTo>
                    <a:lnTo>
                      <a:pt x="267523" y="518783"/>
                    </a:lnTo>
                    <a:lnTo>
                      <a:pt x="268190" y="518003"/>
                    </a:lnTo>
                    <a:lnTo>
                      <a:pt x="268576" y="516935"/>
                    </a:lnTo>
                    <a:lnTo>
                      <a:pt x="268107" y="515294"/>
                    </a:lnTo>
                    <a:lnTo>
                      <a:pt x="267842" y="513731"/>
                    </a:lnTo>
                    <a:lnTo>
                      <a:pt x="268620" y="512639"/>
                    </a:lnTo>
                    <a:lnTo>
                      <a:pt x="270717" y="511154"/>
                    </a:lnTo>
                    <a:lnTo>
                      <a:pt x="274352" y="507219"/>
                    </a:lnTo>
                    <a:close/>
                    <a:moveTo>
                      <a:pt x="285332" y="482610"/>
                    </a:moveTo>
                    <a:lnTo>
                      <a:pt x="285999" y="486112"/>
                    </a:lnTo>
                    <a:lnTo>
                      <a:pt x="287913" y="488414"/>
                    </a:lnTo>
                    <a:lnTo>
                      <a:pt x="288142" y="490258"/>
                    </a:lnTo>
                    <a:lnTo>
                      <a:pt x="287912" y="491990"/>
                    </a:lnTo>
                    <a:lnTo>
                      <a:pt x="287886" y="493369"/>
                    </a:lnTo>
                    <a:lnTo>
                      <a:pt x="288088" y="494639"/>
                    </a:lnTo>
                    <a:lnTo>
                      <a:pt x="288515" y="496108"/>
                    </a:lnTo>
                    <a:lnTo>
                      <a:pt x="288650" y="497749"/>
                    </a:lnTo>
                    <a:lnTo>
                      <a:pt x="289182" y="501130"/>
                    </a:lnTo>
                    <a:lnTo>
                      <a:pt x="289268" y="504379"/>
                    </a:lnTo>
                    <a:lnTo>
                      <a:pt x="287964" y="505678"/>
                    </a:lnTo>
                    <a:lnTo>
                      <a:pt x="285748" y="504718"/>
                    </a:lnTo>
                    <a:lnTo>
                      <a:pt x="284893" y="504482"/>
                    </a:lnTo>
                    <a:lnTo>
                      <a:pt x="283636" y="504807"/>
                    </a:lnTo>
                    <a:lnTo>
                      <a:pt x="282554" y="505554"/>
                    </a:lnTo>
                    <a:lnTo>
                      <a:pt x="281712" y="505869"/>
                    </a:lnTo>
                    <a:lnTo>
                      <a:pt x="281196" y="504811"/>
                    </a:lnTo>
                    <a:lnTo>
                      <a:pt x="281052" y="501903"/>
                    </a:lnTo>
                    <a:lnTo>
                      <a:pt x="282185" y="500750"/>
                    </a:lnTo>
                    <a:lnTo>
                      <a:pt x="283901" y="500031"/>
                    </a:lnTo>
                    <a:lnTo>
                      <a:pt x="285488" y="498356"/>
                    </a:lnTo>
                    <a:lnTo>
                      <a:pt x="283984" y="496435"/>
                    </a:lnTo>
                    <a:lnTo>
                      <a:pt x="279343" y="495105"/>
                    </a:lnTo>
                    <a:lnTo>
                      <a:pt x="277471" y="493369"/>
                    </a:lnTo>
                    <a:lnTo>
                      <a:pt x="277359" y="491720"/>
                    </a:lnTo>
                    <a:lnTo>
                      <a:pt x="278719" y="490944"/>
                    </a:lnTo>
                    <a:lnTo>
                      <a:pt x="283481" y="490738"/>
                    </a:lnTo>
                    <a:lnTo>
                      <a:pt x="283105" y="489973"/>
                    </a:lnTo>
                    <a:lnTo>
                      <a:pt x="281935" y="488917"/>
                    </a:lnTo>
                    <a:lnTo>
                      <a:pt x="281253" y="488007"/>
                    </a:lnTo>
                    <a:lnTo>
                      <a:pt x="282021" y="485574"/>
                    </a:lnTo>
                    <a:lnTo>
                      <a:pt x="283735" y="483355"/>
                    </a:lnTo>
                    <a:close/>
                    <a:moveTo>
                      <a:pt x="363261" y="428486"/>
                    </a:moveTo>
                    <a:lnTo>
                      <a:pt x="364711" y="429346"/>
                    </a:lnTo>
                    <a:lnTo>
                      <a:pt x="366627" y="429772"/>
                    </a:lnTo>
                    <a:lnTo>
                      <a:pt x="368184" y="430552"/>
                    </a:lnTo>
                    <a:lnTo>
                      <a:pt x="368595" y="432383"/>
                    </a:lnTo>
                    <a:lnTo>
                      <a:pt x="368422" y="434506"/>
                    </a:lnTo>
                    <a:lnTo>
                      <a:pt x="368680" y="436158"/>
                    </a:lnTo>
                    <a:lnTo>
                      <a:pt x="369485" y="437451"/>
                    </a:lnTo>
                    <a:lnTo>
                      <a:pt x="370877" y="438463"/>
                    </a:lnTo>
                    <a:lnTo>
                      <a:pt x="367998" y="440443"/>
                    </a:lnTo>
                    <a:lnTo>
                      <a:pt x="363802" y="439657"/>
                    </a:lnTo>
                    <a:lnTo>
                      <a:pt x="360777" y="439517"/>
                    </a:lnTo>
                    <a:lnTo>
                      <a:pt x="361437" y="443474"/>
                    </a:lnTo>
                    <a:lnTo>
                      <a:pt x="363224" y="446303"/>
                    </a:lnTo>
                    <a:lnTo>
                      <a:pt x="362662" y="446619"/>
                    </a:lnTo>
                    <a:lnTo>
                      <a:pt x="356682" y="447075"/>
                    </a:lnTo>
                    <a:lnTo>
                      <a:pt x="355172" y="447825"/>
                    </a:lnTo>
                    <a:lnTo>
                      <a:pt x="353851" y="449562"/>
                    </a:lnTo>
                    <a:lnTo>
                      <a:pt x="353215" y="449477"/>
                    </a:lnTo>
                    <a:lnTo>
                      <a:pt x="353645" y="446871"/>
                    </a:lnTo>
                    <a:lnTo>
                      <a:pt x="355079" y="445583"/>
                    </a:lnTo>
                    <a:lnTo>
                      <a:pt x="356225" y="443728"/>
                    </a:lnTo>
                    <a:lnTo>
                      <a:pt x="358113" y="439415"/>
                    </a:lnTo>
                    <a:lnTo>
                      <a:pt x="356047" y="438822"/>
                    </a:lnTo>
                    <a:lnTo>
                      <a:pt x="355425" y="436836"/>
                    </a:lnTo>
                    <a:lnTo>
                      <a:pt x="355919" y="434323"/>
                    </a:lnTo>
                    <a:lnTo>
                      <a:pt x="357330" y="432133"/>
                    </a:lnTo>
                    <a:lnTo>
                      <a:pt x="358958" y="431019"/>
                    </a:lnTo>
                    <a:lnTo>
                      <a:pt x="361811" y="430079"/>
                    </a:lnTo>
                    <a:close/>
                    <a:moveTo>
                      <a:pt x="384993" y="394482"/>
                    </a:moveTo>
                    <a:lnTo>
                      <a:pt x="386791" y="394904"/>
                    </a:lnTo>
                    <a:lnTo>
                      <a:pt x="389756" y="396491"/>
                    </a:lnTo>
                    <a:lnTo>
                      <a:pt x="391266" y="397838"/>
                    </a:lnTo>
                    <a:lnTo>
                      <a:pt x="391808" y="399117"/>
                    </a:lnTo>
                    <a:lnTo>
                      <a:pt x="392054" y="400759"/>
                    </a:lnTo>
                    <a:lnTo>
                      <a:pt x="392662" y="403190"/>
                    </a:lnTo>
                    <a:lnTo>
                      <a:pt x="392031" y="403433"/>
                    </a:lnTo>
                    <a:lnTo>
                      <a:pt x="391573" y="403434"/>
                    </a:lnTo>
                    <a:lnTo>
                      <a:pt x="390722" y="402927"/>
                    </a:lnTo>
                    <a:lnTo>
                      <a:pt x="389433" y="401736"/>
                    </a:lnTo>
                    <a:lnTo>
                      <a:pt x="388505" y="400405"/>
                    </a:lnTo>
                    <a:lnTo>
                      <a:pt x="387458" y="399269"/>
                    </a:lnTo>
                    <a:lnTo>
                      <a:pt x="384652" y="398180"/>
                    </a:lnTo>
                    <a:lnTo>
                      <a:pt x="384159" y="397363"/>
                    </a:lnTo>
                    <a:lnTo>
                      <a:pt x="383422" y="394830"/>
                    </a:lnTo>
                    <a:close/>
                    <a:moveTo>
                      <a:pt x="423024" y="164683"/>
                    </a:moveTo>
                    <a:lnTo>
                      <a:pt x="422320" y="165744"/>
                    </a:lnTo>
                    <a:lnTo>
                      <a:pt x="421060" y="167155"/>
                    </a:lnTo>
                    <a:lnTo>
                      <a:pt x="420468" y="167977"/>
                    </a:lnTo>
                    <a:lnTo>
                      <a:pt x="420038" y="169446"/>
                    </a:lnTo>
                    <a:lnTo>
                      <a:pt x="419883" y="170866"/>
                    </a:lnTo>
                    <a:lnTo>
                      <a:pt x="419456" y="171868"/>
                    </a:lnTo>
                    <a:lnTo>
                      <a:pt x="418108" y="172113"/>
                    </a:lnTo>
                    <a:lnTo>
                      <a:pt x="417487" y="173418"/>
                    </a:lnTo>
                    <a:lnTo>
                      <a:pt x="416663" y="175989"/>
                    </a:lnTo>
                    <a:lnTo>
                      <a:pt x="415304" y="177567"/>
                    </a:lnTo>
                    <a:lnTo>
                      <a:pt x="413049" y="175880"/>
                    </a:lnTo>
                    <a:lnTo>
                      <a:pt x="412691" y="173873"/>
                    </a:lnTo>
                    <a:lnTo>
                      <a:pt x="411177" y="173090"/>
                    </a:lnTo>
                    <a:lnTo>
                      <a:pt x="409563" y="172782"/>
                    </a:lnTo>
                    <a:lnTo>
                      <a:pt x="408887" y="172216"/>
                    </a:lnTo>
                    <a:lnTo>
                      <a:pt x="408772" y="171724"/>
                    </a:lnTo>
                    <a:lnTo>
                      <a:pt x="408142" y="169840"/>
                    </a:lnTo>
                    <a:lnTo>
                      <a:pt x="408043" y="169001"/>
                    </a:lnTo>
                    <a:lnTo>
                      <a:pt x="408051" y="168038"/>
                    </a:lnTo>
                    <a:lnTo>
                      <a:pt x="407988" y="167977"/>
                    </a:lnTo>
                    <a:lnTo>
                      <a:pt x="408192" y="168004"/>
                    </a:lnTo>
                    <a:lnTo>
                      <a:pt x="408985" y="167346"/>
                    </a:lnTo>
                    <a:lnTo>
                      <a:pt x="410858" y="166237"/>
                    </a:lnTo>
                    <a:lnTo>
                      <a:pt x="414886" y="165902"/>
                    </a:lnTo>
                    <a:lnTo>
                      <a:pt x="416477" y="165201"/>
                    </a:lnTo>
                    <a:close/>
                    <a:moveTo>
                      <a:pt x="76204" y="143649"/>
                    </a:moveTo>
                    <a:lnTo>
                      <a:pt x="76290" y="145836"/>
                    </a:lnTo>
                    <a:lnTo>
                      <a:pt x="77059" y="147765"/>
                    </a:lnTo>
                    <a:lnTo>
                      <a:pt x="78779" y="151043"/>
                    </a:lnTo>
                    <a:lnTo>
                      <a:pt x="78908" y="152014"/>
                    </a:lnTo>
                    <a:lnTo>
                      <a:pt x="79005" y="154296"/>
                    </a:lnTo>
                    <a:lnTo>
                      <a:pt x="79234" y="155097"/>
                    </a:lnTo>
                    <a:lnTo>
                      <a:pt x="79821" y="155305"/>
                    </a:lnTo>
                    <a:lnTo>
                      <a:pt x="80572" y="154886"/>
                    </a:lnTo>
                    <a:lnTo>
                      <a:pt x="81394" y="154287"/>
                    </a:lnTo>
                    <a:lnTo>
                      <a:pt x="82101" y="154032"/>
                    </a:lnTo>
                    <a:lnTo>
                      <a:pt x="85383" y="155061"/>
                    </a:lnTo>
                    <a:lnTo>
                      <a:pt x="91480" y="158717"/>
                    </a:lnTo>
                    <a:lnTo>
                      <a:pt x="94942" y="159767"/>
                    </a:lnTo>
                    <a:lnTo>
                      <a:pt x="98618" y="159421"/>
                    </a:lnTo>
                    <a:lnTo>
                      <a:pt x="100250" y="159621"/>
                    </a:lnTo>
                    <a:lnTo>
                      <a:pt x="101564" y="160926"/>
                    </a:lnTo>
                    <a:lnTo>
                      <a:pt x="102754" y="162712"/>
                    </a:lnTo>
                    <a:lnTo>
                      <a:pt x="103905" y="163653"/>
                    </a:lnTo>
                    <a:lnTo>
                      <a:pt x="106793" y="165406"/>
                    </a:lnTo>
                    <a:lnTo>
                      <a:pt x="108080" y="168487"/>
                    </a:lnTo>
                    <a:lnTo>
                      <a:pt x="108936" y="168955"/>
                    </a:lnTo>
                    <a:lnTo>
                      <a:pt x="109931" y="169344"/>
                    </a:lnTo>
                    <a:lnTo>
                      <a:pt x="112079" y="170758"/>
                    </a:lnTo>
                    <a:lnTo>
                      <a:pt x="113925" y="170531"/>
                    </a:lnTo>
                    <a:lnTo>
                      <a:pt x="114975" y="169294"/>
                    </a:lnTo>
                    <a:lnTo>
                      <a:pt x="113999" y="167118"/>
                    </a:lnTo>
                    <a:lnTo>
                      <a:pt x="122975" y="168853"/>
                    </a:lnTo>
                    <a:lnTo>
                      <a:pt x="125368" y="168317"/>
                    </a:lnTo>
                    <a:lnTo>
                      <a:pt x="126728" y="166367"/>
                    </a:lnTo>
                    <a:lnTo>
                      <a:pt x="127339" y="163504"/>
                    </a:lnTo>
                    <a:lnTo>
                      <a:pt x="127267" y="160622"/>
                    </a:lnTo>
                    <a:lnTo>
                      <a:pt x="126613" y="158657"/>
                    </a:lnTo>
                    <a:lnTo>
                      <a:pt x="128395" y="159363"/>
                    </a:lnTo>
                    <a:lnTo>
                      <a:pt x="130648" y="161792"/>
                    </a:lnTo>
                    <a:lnTo>
                      <a:pt x="131584" y="164250"/>
                    </a:lnTo>
                    <a:lnTo>
                      <a:pt x="128467" y="165414"/>
                    </a:lnTo>
                    <a:lnTo>
                      <a:pt x="127613" y="166292"/>
                    </a:lnTo>
                    <a:lnTo>
                      <a:pt x="127097" y="167616"/>
                    </a:lnTo>
                    <a:lnTo>
                      <a:pt x="127201" y="169238"/>
                    </a:lnTo>
                    <a:lnTo>
                      <a:pt x="127906" y="170366"/>
                    </a:lnTo>
                    <a:lnTo>
                      <a:pt x="131436" y="173385"/>
                    </a:lnTo>
                    <a:lnTo>
                      <a:pt x="132596" y="175088"/>
                    </a:lnTo>
                    <a:lnTo>
                      <a:pt x="133456" y="175885"/>
                    </a:lnTo>
                    <a:lnTo>
                      <a:pt x="134764" y="176320"/>
                    </a:lnTo>
                    <a:lnTo>
                      <a:pt x="137903" y="176825"/>
                    </a:lnTo>
                    <a:lnTo>
                      <a:pt x="139489" y="177406"/>
                    </a:lnTo>
                    <a:lnTo>
                      <a:pt x="142866" y="180055"/>
                    </a:lnTo>
                    <a:lnTo>
                      <a:pt x="145640" y="179965"/>
                    </a:lnTo>
                    <a:lnTo>
                      <a:pt x="151108" y="178082"/>
                    </a:lnTo>
                    <a:lnTo>
                      <a:pt x="151396" y="183190"/>
                    </a:lnTo>
                    <a:lnTo>
                      <a:pt x="154716" y="186712"/>
                    </a:lnTo>
                    <a:lnTo>
                      <a:pt x="159239" y="188902"/>
                    </a:lnTo>
                    <a:lnTo>
                      <a:pt x="167911" y="190877"/>
                    </a:lnTo>
                    <a:lnTo>
                      <a:pt x="169479" y="192167"/>
                    </a:lnTo>
                    <a:lnTo>
                      <a:pt x="169799" y="194795"/>
                    </a:lnTo>
                    <a:lnTo>
                      <a:pt x="170277" y="196955"/>
                    </a:lnTo>
                    <a:lnTo>
                      <a:pt x="171677" y="199470"/>
                    </a:lnTo>
                    <a:lnTo>
                      <a:pt x="174155" y="202779"/>
                    </a:lnTo>
                    <a:lnTo>
                      <a:pt x="175783" y="204246"/>
                    </a:lnTo>
                    <a:lnTo>
                      <a:pt x="177662" y="205277"/>
                    </a:lnTo>
                    <a:lnTo>
                      <a:pt x="179783" y="205935"/>
                    </a:lnTo>
                    <a:lnTo>
                      <a:pt x="184590" y="206695"/>
                    </a:lnTo>
                    <a:lnTo>
                      <a:pt x="185784" y="207219"/>
                    </a:lnTo>
                    <a:lnTo>
                      <a:pt x="186211" y="208141"/>
                    </a:lnTo>
                    <a:lnTo>
                      <a:pt x="186409" y="209555"/>
                    </a:lnTo>
                    <a:lnTo>
                      <a:pt x="187297" y="209970"/>
                    </a:lnTo>
                    <a:lnTo>
                      <a:pt x="189337" y="209874"/>
                    </a:lnTo>
                    <a:lnTo>
                      <a:pt x="191470" y="210958"/>
                    </a:lnTo>
                    <a:lnTo>
                      <a:pt x="194762" y="214260"/>
                    </a:lnTo>
                    <a:lnTo>
                      <a:pt x="197049" y="215436"/>
                    </a:lnTo>
                    <a:lnTo>
                      <a:pt x="198874" y="217003"/>
                    </a:lnTo>
                    <a:lnTo>
                      <a:pt x="199434" y="217636"/>
                    </a:lnTo>
                    <a:lnTo>
                      <a:pt x="200329" y="218339"/>
                    </a:lnTo>
                    <a:lnTo>
                      <a:pt x="204157" y="219587"/>
                    </a:lnTo>
                    <a:lnTo>
                      <a:pt x="212705" y="225059"/>
                    </a:lnTo>
                    <a:lnTo>
                      <a:pt x="225960" y="228217"/>
                    </a:lnTo>
                    <a:lnTo>
                      <a:pt x="232750" y="228788"/>
                    </a:lnTo>
                    <a:lnTo>
                      <a:pt x="239586" y="227639"/>
                    </a:lnTo>
                    <a:lnTo>
                      <a:pt x="245227" y="225919"/>
                    </a:lnTo>
                    <a:lnTo>
                      <a:pt x="245982" y="226674"/>
                    </a:lnTo>
                    <a:lnTo>
                      <a:pt x="245929" y="229263"/>
                    </a:lnTo>
                    <a:lnTo>
                      <a:pt x="246132" y="230627"/>
                    </a:lnTo>
                    <a:lnTo>
                      <a:pt x="246904" y="231816"/>
                    </a:lnTo>
                    <a:lnTo>
                      <a:pt x="248146" y="232406"/>
                    </a:lnTo>
                    <a:lnTo>
                      <a:pt x="249634" y="231971"/>
                    </a:lnTo>
                    <a:lnTo>
                      <a:pt x="248199" y="229943"/>
                    </a:lnTo>
                    <a:lnTo>
                      <a:pt x="249281" y="228267"/>
                    </a:lnTo>
                    <a:lnTo>
                      <a:pt x="253108" y="226094"/>
                    </a:lnTo>
                    <a:lnTo>
                      <a:pt x="254154" y="225121"/>
                    </a:lnTo>
                    <a:lnTo>
                      <a:pt x="255728" y="222818"/>
                    </a:lnTo>
                    <a:lnTo>
                      <a:pt x="256445" y="222080"/>
                    </a:lnTo>
                    <a:lnTo>
                      <a:pt x="257691" y="221605"/>
                    </a:lnTo>
                    <a:lnTo>
                      <a:pt x="259929" y="221799"/>
                    </a:lnTo>
                    <a:lnTo>
                      <a:pt x="261215" y="221657"/>
                    </a:lnTo>
                    <a:lnTo>
                      <a:pt x="262481" y="221101"/>
                    </a:lnTo>
                    <a:lnTo>
                      <a:pt x="264233" y="219854"/>
                    </a:lnTo>
                    <a:lnTo>
                      <a:pt x="265596" y="219627"/>
                    </a:lnTo>
                    <a:lnTo>
                      <a:pt x="266503" y="219841"/>
                    </a:lnTo>
                    <a:lnTo>
                      <a:pt x="267573" y="220413"/>
                    </a:lnTo>
                    <a:lnTo>
                      <a:pt x="268580" y="221136"/>
                    </a:lnTo>
                    <a:lnTo>
                      <a:pt x="269296" y="221823"/>
                    </a:lnTo>
                    <a:lnTo>
                      <a:pt x="270114" y="223569"/>
                    </a:lnTo>
                    <a:lnTo>
                      <a:pt x="270920" y="226369"/>
                    </a:lnTo>
                    <a:lnTo>
                      <a:pt x="270964" y="228908"/>
                    </a:lnTo>
                    <a:lnTo>
                      <a:pt x="269469" y="229825"/>
                    </a:lnTo>
                    <a:lnTo>
                      <a:pt x="270079" y="231988"/>
                    </a:lnTo>
                    <a:lnTo>
                      <a:pt x="271604" y="232722"/>
                    </a:lnTo>
                    <a:lnTo>
                      <a:pt x="273399" y="233086"/>
                    </a:lnTo>
                    <a:lnTo>
                      <a:pt x="274887" y="234111"/>
                    </a:lnTo>
                    <a:lnTo>
                      <a:pt x="276282" y="233118"/>
                    </a:lnTo>
                    <a:lnTo>
                      <a:pt x="277207" y="232703"/>
                    </a:lnTo>
                    <a:lnTo>
                      <a:pt x="278135" y="232709"/>
                    </a:lnTo>
                    <a:lnTo>
                      <a:pt x="279484" y="232895"/>
                    </a:lnTo>
                    <a:lnTo>
                      <a:pt x="280533" y="233381"/>
                    </a:lnTo>
                    <a:lnTo>
                      <a:pt x="281394" y="234151"/>
                    </a:lnTo>
                    <a:lnTo>
                      <a:pt x="282350" y="234615"/>
                    </a:lnTo>
                    <a:lnTo>
                      <a:pt x="283659" y="234205"/>
                    </a:lnTo>
                    <a:lnTo>
                      <a:pt x="282347" y="232799"/>
                    </a:lnTo>
                    <a:lnTo>
                      <a:pt x="281427" y="231230"/>
                    </a:lnTo>
                    <a:lnTo>
                      <a:pt x="280202" y="229877"/>
                    </a:lnTo>
                    <a:lnTo>
                      <a:pt x="275578" y="228451"/>
                    </a:lnTo>
                    <a:lnTo>
                      <a:pt x="273738" y="227131"/>
                    </a:lnTo>
                    <a:lnTo>
                      <a:pt x="272702" y="224926"/>
                    </a:lnTo>
                    <a:lnTo>
                      <a:pt x="272687" y="221757"/>
                    </a:lnTo>
                    <a:lnTo>
                      <a:pt x="275133" y="217427"/>
                    </a:lnTo>
                    <a:lnTo>
                      <a:pt x="279625" y="216208"/>
                    </a:lnTo>
                    <a:lnTo>
                      <a:pt x="284720" y="215801"/>
                    </a:lnTo>
                    <a:lnTo>
                      <a:pt x="288965" y="213942"/>
                    </a:lnTo>
                    <a:lnTo>
                      <a:pt x="289675" y="213311"/>
                    </a:lnTo>
                    <a:lnTo>
                      <a:pt x="290482" y="212796"/>
                    </a:lnTo>
                    <a:lnTo>
                      <a:pt x="291360" y="212396"/>
                    </a:lnTo>
                    <a:lnTo>
                      <a:pt x="292818" y="211973"/>
                    </a:lnTo>
                    <a:lnTo>
                      <a:pt x="293250" y="211708"/>
                    </a:lnTo>
                    <a:lnTo>
                      <a:pt x="293730" y="211503"/>
                    </a:lnTo>
                    <a:lnTo>
                      <a:pt x="294372" y="211497"/>
                    </a:lnTo>
                    <a:lnTo>
                      <a:pt x="294907" y="211848"/>
                    </a:lnTo>
                    <a:lnTo>
                      <a:pt x="295031" y="213004"/>
                    </a:lnTo>
                    <a:lnTo>
                      <a:pt x="295489" y="213430"/>
                    </a:lnTo>
                    <a:lnTo>
                      <a:pt x="308015" y="217137"/>
                    </a:lnTo>
                    <a:lnTo>
                      <a:pt x="312122" y="215491"/>
                    </a:lnTo>
                    <a:lnTo>
                      <a:pt x="320390" y="210211"/>
                    </a:lnTo>
                    <a:lnTo>
                      <a:pt x="321023" y="212340"/>
                    </a:lnTo>
                    <a:lnTo>
                      <a:pt x="325874" y="211002"/>
                    </a:lnTo>
                    <a:lnTo>
                      <a:pt x="326733" y="212420"/>
                    </a:lnTo>
                    <a:lnTo>
                      <a:pt x="326574" y="213996"/>
                    </a:lnTo>
                    <a:lnTo>
                      <a:pt x="326788" y="214964"/>
                    </a:lnTo>
                    <a:lnTo>
                      <a:pt x="327430" y="215489"/>
                    </a:lnTo>
                    <a:lnTo>
                      <a:pt x="330016" y="216257"/>
                    </a:lnTo>
                    <a:lnTo>
                      <a:pt x="330364" y="217136"/>
                    </a:lnTo>
                    <a:lnTo>
                      <a:pt x="330443" y="218299"/>
                    </a:lnTo>
                    <a:lnTo>
                      <a:pt x="331030" y="219598"/>
                    </a:lnTo>
                    <a:lnTo>
                      <a:pt x="334457" y="220686"/>
                    </a:lnTo>
                    <a:lnTo>
                      <a:pt x="338744" y="218321"/>
                    </a:lnTo>
                    <a:lnTo>
                      <a:pt x="342865" y="214434"/>
                    </a:lnTo>
                    <a:lnTo>
                      <a:pt x="350351" y="204959"/>
                    </a:lnTo>
                    <a:lnTo>
                      <a:pt x="351148" y="203029"/>
                    </a:lnTo>
                    <a:lnTo>
                      <a:pt x="352397" y="201972"/>
                    </a:lnTo>
                    <a:lnTo>
                      <a:pt x="357905" y="200296"/>
                    </a:lnTo>
                    <a:lnTo>
                      <a:pt x="359742" y="200182"/>
                    </a:lnTo>
                    <a:lnTo>
                      <a:pt x="360981" y="201621"/>
                    </a:lnTo>
                    <a:lnTo>
                      <a:pt x="362213" y="204149"/>
                    </a:lnTo>
                    <a:lnTo>
                      <a:pt x="363585" y="206071"/>
                    </a:lnTo>
                    <a:lnTo>
                      <a:pt x="367337" y="205157"/>
                    </a:lnTo>
                    <a:lnTo>
                      <a:pt x="369277" y="206879"/>
                    </a:lnTo>
                    <a:lnTo>
                      <a:pt x="371138" y="209267"/>
                    </a:lnTo>
                    <a:lnTo>
                      <a:pt x="373005" y="210683"/>
                    </a:lnTo>
                    <a:lnTo>
                      <a:pt x="375966" y="210454"/>
                    </a:lnTo>
                    <a:lnTo>
                      <a:pt x="379780" y="209003"/>
                    </a:lnTo>
                    <a:lnTo>
                      <a:pt x="383149" y="206700"/>
                    </a:lnTo>
                    <a:lnTo>
                      <a:pt x="384872" y="203845"/>
                    </a:lnTo>
                    <a:lnTo>
                      <a:pt x="385345" y="202785"/>
                    </a:lnTo>
                    <a:lnTo>
                      <a:pt x="387219" y="199790"/>
                    </a:lnTo>
                    <a:lnTo>
                      <a:pt x="388406" y="195648"/>
                    </a:lnTo>
                    <a:lnTo>
                      <a:pt x="389273" y="194290"/>
                    </a:lnTo>
                    <a:lnTo>
                      <a:pt x="390487" y="193485"/>
                    </a:lnTo>
                    <a:lnTo>
                      <a:pt x="392084" y="192752"/>
                    </a:lnTo>
                    <a:lnTo>
                      <a:pt x="392643" y="193450"/>
                    </a:lnTo>
                    <a:lnTo>
                      <a:pt x="393192" y="193691"/>
                    </a:lnTo>
                    <a:lnTo>
                      <a:pt x="395433" y="194133"/>
                    </a:lnTo>
                    <a:lnTo>
                      <a:pt x="396248" y="194632"/>
                    </a:lnTo>
                    <a:lnTo>
                      <a:pt x="396784" y="195412"/>
                    </a:lnTo>
                    <a:lnTo>
                      <a:pt x="397084" y="197727"/>
                    </a:lnTo>
                    <a:lnTo>
                      <a:pt x="397972" y="197855"/>
                    </a:lnTo>
                    <a:lnTo>
                      <a:pt x="399781" y="197320"/>
                    </a:lnTo>
                    <a:lnTo>
                      <a:pt x="400821" y="197966"/>
                    </a:lnTo>
                    <a:lnTo>
                      <a:pt x="401902" y="199315"/>
                    </a:lnTo>
                    <a:lnTo>
                      <a:pt x="403428" y="202153"/>
                    </a:lnTo>
                    <a:lnTo>
                      <a:pt x="404521" y="205878"/>
                    </a:lnTo>
                    <a:lnTo>
                      <a:pt x="405544" y="207326"/>
                    </a:lnTo>
                    <a:lnTo>
                      <a:pt x="407563" y="208124"/>
                    </a:lnTo>
                    <a:lnTo>
                      <a:pt x="410840" y="208305"/>
                    </a:lnTo>
                    <a:lnTo>
                      <a:pt x="411762" y="208914"/>
                    </a:lnTo>
                    <a:lnTo>
                      <a:pt x="417613" y="220404"/>
                    </a:lnTo>
                    <a:lnTo>
                      <a:pt x="419447" y="225671"/>
                    </a:lnTo>
                    <a:lnTo>
                      <a:pt x="420079" y="228499"/>
                    </a:lnTo>
                    <a:lnTo>
                      <a:pt x="420223" y="231061"/>
                    </a:lnTo>
                    <a:lnTo>
                      <a:pt x="419282" y="232057"/>
                    </a:lnTo>
                    <a:lnTo>
                      <a:pt x="417786" y="232375"/>
                    </a:lnTo>
                    <a:lnTo>
                      <a:pt x="416022" y="233399"/>
                    </a:lnTo>
                    <a:lnTo>
                      <a:pt x="414477" y="234663"/>
                    </a:lnTo>
                    <a:lnTo>
                      <a:pt x="413635" y="235748"/>
                    </a:lnTo>
                    <a:lnTo>
                      <a:pt x="414708" y="236251"/>
                    </a:lnTo>
                    <a:lnTo>
                      <a:pt x="415632" y="236884"/>
                    </a:lnTo>
                    <a:lnTo>
                      <a:pt x="416264" y="237731"/>
                    </a:lnTo>
                    <a:lnTo>
                      <a:pt x="416498" y="238801"/>
                    </a:lnTo>
                    <a:lnTo>
                      <a:pt x="414124" y="243778"/>
                    </a:lnTo>
                    <a:lnTo>
                      <a:pt x="413837" y="244650"/>
                    </a:lnTo>
                    <a:lnTo>
                      <a:pt x="412214" y="245957"/>
                    </a:lnTo>
                    <a:lnTo>
                      <a:pt x="411096" y="249281"/>
                    </a:lnTo>
                    <a:lnTo>
                      <a:pt x="410474" y="253094"/>
                    </a:lnTo>
                    <a:lnTo>
                      <a:pt x="410367" y="255812"/>
                    </a:lnTo>
                    <a:lnTo>
                      <a:pt x="410597" y="257537"/>
                    </a:lnTo>
                    <a:lnTo>
                      <a:pt x="410897" y="258404"/>
                    </a:lnTo>
                    <a:lnTo>
                      <a:pt x="413498" y="263094"/>
                    </a:lnTo>
                    <a:lnTo>
                      <a:pt x="413732" y="264842"/>
                    </a:lnTo>
                    <a:lnTo>
                      <a:pt x="412969" y="266422"/>
                    </a:lnTo>
                    <a:lnTo>
                      <a:pt x="408139" y="269268"/>
                    </a:lnTo>
                    <a:lnTo>
                      <a:pt x="406059" y="271286"/>
                    </a:lnTo>
                    <a:lnTo>
                      <a:pt x="405996" y="273967"/>
                    </a:lnTo>
                    <a:lnTo>
                      <a:pt x="414364" y="268008"/>
                    </a:lnTo>
                    <a:lnTo>
                      <a:pt x="416388" y="268186"/>
                    </a:lnTo>
                    <a:lnTo>
                      <a:pt x="413519" y="271845"/>
                    </a:lnTo>
                    <a:lnTo>
                      <a:pt x="405896" y="287453"/>
                    </a:lnTo>
                    <a:lnTo>
                      <a:pt x="405620" y="289480"/>
                    </a:lnTo>
                    <a:lnTo>
                      <a:pt x="405639" y="291642"/>
                    </a:lnTo>
                    <a:lnTo>
                      <a:pt x="405328" y="294755"/>
                    </a:lnTo>
                    <a:lnTo>
                      <a:pt x="404879" y="296367"/>
                    </a:lnTo>
                    <a:lnTo>
                      <a:pt x="404425" y="297386"/>
                    </a:lnTo>
                    <a:lnTo>
                      <a:pt x="404273" y="298413"/>
                    </a:lnTo>
                    <a:lnTo>
                      <a:pt x="406016" y="303698"/>
                    </a:lnTo>
                    <a:lnTo>
                      <a:pt x="406235" y="305168"/>
                    </a:lnTo>
                    <a:lnTo>
                      <a:pt x="406027" y="307786"/>
                    </a:lnTo>
                    <a:lnTo>
                      <a:pt x="405165" y="310697"/>
                    </a:lnTo>
                    <a:lnTo>
                      <a:pt x="403825" y="313470"/>
                    </a:lnTo>
                    <a:lnTo>
                      <a:pt x="402188" y="315726"/>
                    </a:lnTo>
                    <a:lnTo>
                      <a:pt x="401535" y="317956"/>
                    </a:lnTo>
                    <a:lnTo>
                      <a:pt x="402184" y="326014"/>
                    </a:lnTo>
                    <a:lnTo>
                      <a:pt x="400806" y="327427"/>
                    </a:lnTo>
                    <a:lnTo>
                      <a:pt x="398515" y="329330"/>
                    </a:lnTo>
                    <a:lnTo>
                      <a:pt x="396805" y="331756"/>
                    </a:lnTo>
                    <a:lnTo>
                      <a:pt x="397059" y="334690"/>
                    </a:lnTo>
                    <a:lnTo>
                      <a:pt x="397375" y="335748"/>
                    </a:lnTo>
                    <a:lnTo>
                      <a:pt x="397842" y="339029"/>
                    </a:lnTo>
                    <a:lnTo>
                      <a:pt x="397850" y="340130"/>
                    </a:lnTo>
                    <a:lnTo>
                      <a:pt x="397971" y="341269"/>
                    </a:lnTo>
                    <a:lnTo>
                      <a:pt x="399748" y="344419"/>
                    </a:lnTo>
                    <a:lnTo>
                      <a:pt x="399898" y="345328"/>
                    </a:lnTo>
                    <a:lnTo>
                      <a:pt x="399849" y="346010"/>
                    </a:lnTo>
                    <a:lnTo>
                      <a:pt x="399973" y="346598"/>
                    </a:lnTo>
                    <a:lnTo>
                      <a:pt x="400660" y="347284"/>
                    </a:lnTo>
                    <a:lnTo>
                      <a:pt x="398687" y="351292"/>
                    </a:lnTo>
                    <a:lnTo>
                      <a:pt x="396316" y="357850"/>
                    </a:lnTo>
                    <a:lnTo>
                      <a:pt x="395189" y="364068"/>
                    </a:lnTo>
                    <a:lnTo>
                      <a:pt x="400047" y="372494"/>
                    </a:lnTo>
                    <a:lnTo>
                      <a:pt x="399948" y="373179"/>
                    </a:lnTo>
                    <a:lnTo>
                      <a:pt x="399162" y="373538"/>
                    </a:lnTo>
                    <a:lnTo>
                      <a:pt x="398058" y="374467"/>
                    </a:lnTo>
                    <a:lnTo>
                      <a:pt x="394841" y="377840"/>
                    </a:lnTo>
                    <a:lnTo>
                      <a:pt x="394234" y="379493"/>
                    </a:lnTo>
                    <a:lnTo>
                      <a:pt x="398176" y="381890"/>
                    </a:lnTo>
                    <a:lnTo>
                      <a:pt x="398093" y="384461"/>
                    </a:lnTo>
                    <a:lnTo>
                      <a:pt x="396360" y="388966"/>
                    </a:lnTo>
                    <a:lnTo>
                      <a:pt x="395835" y="389656"/>
                    </a:lnTo>
                    <a:lnTo>
                      <a:pt x="393707" y="391440"/>
                    </a:lnTo>
                    <a:lnTo>
                      <a:pt x="393205" y="392039"/>
                    </a:lnTo>
                    <a:lnTo>
                      <a:pt x="392501" y="393277"/>
                    </a:lnTo>
                    <a:lnTo>
                      <a:pt x="391589" y="392507"/>
                    </a:lnTo>
                    <a:lnTo>
                      <a:pt x="390878" y="391100"/>
                    </a:lnTo>
                    <a:lnTo>
                      <a:pt x="390758" y="390491"/>
                    </a:lnTo>
                    <a:lnTo>
                      <a:pt x="387676" y="389016"/>
                    </a:lnTo>
                    <a:lnTo>
                      <a:pt x="387170" y="388165"/>
                    </a:lnTo>
                    <a:lnTo>
                      <a:pt x="387592" y="387100"/>
                    </a:lnTo>
                    <a:lnTo>
                      <a:pt x="389747" y="386101"/>
                    </a:lnTo>
                    <a:lnTo>
                      <a:pt x="390332" y="385429"/>
                    </a:lnTo>
                    <a:lnTo>
                      <a:pt x="390752" y="384756"/>
                    </a:lnTo>
                    <a:lnTo>
                      <a:pt x="391579" y="383915"/>
                    </a:lnTo>
                    <a:lnTo>
                      <a:pt x="392450" y="382806"/>
                    </a:lnTo>
                    <a:lnTo>
                      <a:pt x="392999" y="381357"/>
                    </a:lnTo>
                    <a:lnTo>
                      <a:pt x="392775" y="380427"/>
                    </a:lnTo>
                    <a:lnTo>
                      <a:pt x="392090" y="379139"/>
                    </a:lnTo>
                    <a:lnTo>
                      <a:pt x="391210" y="377878"/>
                    </a:lnTo>
                    <a:lnTo>
                      <a:pt x="390406" y="377059"/>
                    </a:lnTo>
                    <a:lnTo>
                      <a:pt x="393342" y="375933"/>
                    </a:lnTo>
                    <a:lnTo>
                      <a:pt x="394801" y="374956"/>
                    </a:lnTo>
                    <a:lnTo>
                      <a:pt x="395704" y="373090"/>
                    </a:lnTo>
                    <a:lnTo>
                      <a:pt x="393104" y="372759"/>
                    </a:lnTo>
                    <a:lnTo>
                      <a:pt x="391530" y="371720"/>
                    </a:lnTo>
                    <a:lnTo>
                      <a:pt x="389214" y="367853"/>
                    </a:lnTo>
                    <a:lnTo>
                      <a:pt x="387753" y="366281"/>
                    </a:lnTo>
                    <a:lnTo>
                      <a:pt x="381994" y="363413"/>
                    </a:lnTo>
                    <a:lnTo>
                      <a:pt x="384962" y="361484"/>
                    </a:lnTo>
                    <a:lnTo>
                      <a:pt x="386641" y="360800"/>
                    </a:lnTo>
                    <a:lnTo>
                      <a:pt x="388099" y="360593"/>
                    </a:lnTo>
                    <a:lnTo>
                      <a:pt x="389348" y="359788"/>
                    </a:lnTo>
                    <a:lnTo>
                      <a:pt x="390619" y="357843"/>
                    </a:lnTo>
                    <a:lnTo>
                      <a:pt x="391036" y="355751"/>
                    </a:lnTo>
                    <a:lnTo>
                      <a:pt x="388354" y="353581"/>
                    </a:lnTo>
                    <a:lnTo>
                      <a:pt x="388074" y="351682"/>
                    </a:lnTo>
                    <a:lnTo>
                      <a:pt x="388116" y="349836"/>
                    </a:lnTo>
                    <a:lnTo>
                      <a:pt x="387673" y="348919"/>
                    </a:lnTo>
                    <a:lnTo>
                      <a:pt x="386100" y="349428"/>
                    </a:lnTo>
                    <a:lnTo>
                      <a:pt x="386024" y="351004"/>
                    </a:lnTo>
                    <a:lnTo>
                      <a:pt x="386904" y="353736"/>
                    </a:lnTo>
                    <a:lnTo>
                      <a:pt x="386187" y="356401"/>
                    </a:lnTo>
                    <a:lnTo>
                      <a:pt x="385476" y="356348"/>
                    </a:lnTo>
                    <a:lnTo>
                      <a:pt x="384614" y="355238"/>
                    </a:lnTo>
                    <a:lnTo>
                      <a:pt x="383435" y="354657"/>
                    </a:lnTo>
                    <a:lnTo>
                      <a:pt x="381777" y="355598"/>
                    </a:lnTo>
                    <a:lnTo>
                      <a:pt x="381475" y="357292"/>
                    </a:lnTo>
                    <a:lnTo>
                      <a:pt x="381687" y="359415"/>
                    </a:lnTo>
                    <a:lnTo>
                      <a:pt x="381575" y="361590"/>
                    </a:lnTo>
                    <a:lnTo>
                      <a:pt x="380990" y="361829"/>
                    </a:lnTo>
                    <a:lnTo>
                      <a:pt x="379906" y="362075"/>
                    </a:lnTo>
                    <a:lnTo>
                      <a:pt x="379001" y="362526"/>
                    </a:lnTo>
                    <a:lnTo>
                      <a:pt x="378981" y="363369"/>
                    </a:lnTo>
                    <a:lnTo>
                      <a:pt x="379734" y="364707"/>
                    </a:lnTo>
                    <a:lnTo>
                      <a:pt x="380181" y="365307"/>
                    </a:lnTo>
                    <a:lnTo>
                      <a:pt x="380861" y="365927"/>
                    </a:lnTo>
                    <a:lnTo>
                      <a:pt x="382006" y="366609"/>
                    </a:lnTo>
                    <a:lnTo>
                      <a:pt x="386468" y="368456"/>
                    </a:lnTo>
                    <a:lnTo>
                      <a:pt x="377229" y="366964"/>
                    </a:lnTo>
                    <a:lnTo>
                      <a:pt x="374531" y="367746"/>
                    </a:lnTo>
                    <a:lnTo>
                      <a:pt x="373219" y="369580"/>
                    </a:lnTo>
                    <a:lnTo>
                      <a:pt x="372397" y="372474"/>
                    </a:lnTo>
                    <a:lnTo>
                      <a:pt x="371501" y="378468"/>
                    </a:lnTo>
                    <a:lnTo>
                      <a:pt x="370750" y="379869"/>
                    </a:lnTo>
                    <a:lnTo>
                      <a:pt x="366826" y="382772"/>
                    </a:lnTo>
                    <a:lnTo>
                      <a:pt x="366191" y="384147"/>
                    </a:lnTo>
                    <a:lnTo>
                      <a:pt x="365932" y="385582"/>
                    </a:lnTo>
                    <a:lnTo>
                      <a:pt x="365388" y="386641"/>
                    </a:lnTo>
                    <a:lnTo>
                      <a:pt x="363828" y="386878"/>
                    </a:lnTo>
                    <a:lnTo>
                      <a:pt x="364005" y="387673"/>
                    </a:lnTo>
                    <a:lnTo>
                      <a:pt x="363167" y="389327"/>
                    </a:lnTo>
                    <a:lnTo>
                      <a:pt x="359582" y="394190"/>
                    </a:lnTo>
                    <a:lnTo>
                      <a:pt x="357300" y="396583"/>
                    </a:lnTo>
                    <a:lnTo>
                      <a:pt x="358521" y="396195"/>
                    </a:lnTo>
                    <a:lnTo>
                      <a:pt x="360603" y="394103"/>
                    </a:lnTo>
                    <a:lnTo>
                      <a:pt x="361739" y="393620"/>
                    </a:lnTo>
                    <a:lnTo>
                      <a:pt x="363308" y="394526"/>
                    </a:lnTo>
                    <a:lnTo>
                      <a:pt x="363807" y="396475"/>
                    </a:lnTo>
                    <a:lnTo>
                      <a:pt x="363449" y="398372"/>
                    </a:lnTo>
                    <a:lnTo>
                      <a:pt x="360651" y="400548"/>
                    </a:lnTo>
                    <a:lnTo>
                      <a:pt x="359859" y="404185"/>
                    </a:lnTo>
                    <a:lnTo>
                      <a:pt x="359655" y="410363"/>
                    </a:lnTo>
                    <a:lnTo>
                      <a:pt x="358649" y="416201"/>
                    </a:lnTo>
                    <a:lnTo>
                      <a:pt x="357657" y="419272"/>
                    </a:lnTo>
                    <a:lnTo>
                      <a:pt x="356384" y="420477"/>
                    </a:lnTo>
                    <a:lnTo>
                      <a:pt x="354980" y="420850"/>
                    </a:lnTo>
                    <a:lnTo>
                      <a:pt x="353132" y="423109"/>
                    </a:lnTo>
                    <a:lnTo>
                      <a:pt x="351872" y="423513"/>
                    </a:lnTo>
                    <a:lnTo>
                      <a:pt x="350991" y="422762"/>
                    </a:lnTo>
                    <a:lnTo>
                      <a:pt x="350049" y="419679"/>
                    </a:lnTo>
                    <a:lnTo>
                      <a:pt x="349020" y="418539"/>
                    </a:lnTo>
                    <a:lnTo>
                      <a:pt x="348807" y="420127"/>
                    </a:lnTo>
                    <a:lnTo>
                      <a:pt x="348154" y="421098"/>
                    </a:lnTo>
                    <a:lnTo>
                      <a:pt x="347178" y="421592"/>
                    </a:lnTo>
                    <a:lnTo>
                      <a:pt x="345928" y="421744"/>
                    </a:lnTo>
                    <a:lnTo>
                      <a:pt x="349524" y="428169"/>
                    </a:lnTo>
                    <a:lnTo>
                      <a:pt x="349732" y="430733"/>
                    </a:lnTo>
                    <a:lnTo>
                      <a:pt x="349274" y="432954"/>
                    </a:lnTo>
                    <a:lnTo>
                      <a:pt x="349230" y="433794"/>
                    </a:lnTo>
                    <a:lnTo>
                      <a:pt x="349381" y="434595"/>
                    </a:lnTo>
                    <a:lnTo>
                      <a:pt x="349708" y="435273"/>
                    </a:lnTo>
                    <a:lnTo>
                      <a:pt x="350033" y="435781"/>
                    </a:lnTo>
                    <a:lnTo>
                      <a:pt x="350163" y="436137"/>
                    </a:lnTo>
                    <a:lnTo>
                      <a:pt x="349623" y="439615"/>
                    </a:lnTo>
                    <a:lnTo>
                      <a:pt x="349166" y="441203"/>
                    </a:lnTo>
                    <a:lnTo>
                      <a:pt x="348389" y="442547"/>
                    </a:lnTo>
                    <a:lnTo>
                      <a:pt x="348368" y="444774"/>
                    </a:lnTo>
                    <a:lnTo>
                      <a:pt x="346802" y="446584"/>
                    </a:lnTo>
                    <a:lnTo>
                      <a:pt x="344726" y="447778"/>
                    </a:lnTo>
                    <a:lnTo>
                      <a:pt x="343224" y="448150"/>
                    </a:lnTo>
                    <a:lnTo>
                      <a:pt x="341511" y="449148"/>
                    </a:lnTo>
                    <a:lnTo>
                      <a:pt x="340296" y="451745"/>
                    </a:lnTo>
                    <a:lnTo>
                      <a:pt x="339793" y="454668"/>
                    </a:lnTo>
                    <a:lnTo>
                      <a:pt x="340225" y="456616"/>
                    </a:lnTo>
                    <a:lnTo>
                      <a:pt x="339569" y="457660"/>
                    </a:lnTo>
                    <a:lnTo>
                      <a:pt x="339160" y="457965"/>
                    </a:lnTo>
                    <a:lnTo>
                      <a:pt x="338747" y="457763"/>
                    </a:lnTo>
                    <a:lnTo>
                      <a:pt x="338092" y="457222"/>
                    </a:lnTo>
                    <a:lnTo>
                      <a:pt x="335971" y="460248"/>
                    </a:lnTo>
                    <a:lnTo>
                      <a:pt x="335107" y="461993"/>
                    </a:lnTo>
                    <a:lnTo>
                      <a:pt x="335044" y="463906"/>
                    </a:lnTo>
                    <a:lnTo>
                      <a:pt x="335944" y="464998"/>
                    </a:lnTo>
                    <a:lnTo>
                      <a:pt x="337671" y="465796"/>
                    </a:lnTo>
                    <a:lnTo>
                      <a:pt x="339666" y="466112"/>
                    </a:lnTo>
                    <a:lnTo>
                      <a:pt x="341289" y="465704"/>
                    </a:lnTo>
                    <a:lnTo>
                      <a:pt x="341445" y="464753"/>
                    </a:lnTo>
                    <a:lnTo>
                      <a:pt x="338473" y="463155"/>
                    </a:lnTo>
                    <a:lnTo>
                      <a:pt x="339999" y="460569"/>
                    </a:lnTo>
                    <a:lnTo>
                      <a:pt x="342848" y="459404"/>
                    </a:lnTo>
                    <a:lnTo>
                      <a:pt x="343928" y="462061"/>
                    </a:lnTo>
                    <a:lnTo>
                      <a:pt x="343881" y="463956"/>
                    </a:lnTo>
                    <a:lnTo>
                      <a:pt x="344512" y="464294"/>
                    </a:lnTo>
                    <a:lnTo>
                      <a:pt x="345522" y="463910"/>
                    </a:lnTo>
                    <a:lnTo>
                      <a:pt x="346616" y="463675"/>
                    </a:lnTo>
                    <a:lnTo>
                      <a:pt x="347354" y="463890"/>
                    </a:lnTo>
                    <a:lnTo>
                      <a:pt x="347798" y="464329"/>
                    </a:lnTo>
                    <a:lnTo>
                      <a:pt x="347941" y="465025"/>
                    </a:lnTo>
                    <a:lnTo>
                      <a:pt x="347842" y="466089"/>
                    </a:lnTo>
                    <a:lnTo>
                      <a:pt x="347922" y="467209"/>
                    </a:lnTo>
                    <a:lnTo>
                      <a:pt x="348968" y="468310"/>
                    </a:lnTo>
                    <a:lnTo>
                      <a:pt x="349261" y="469416"/>
                    </a:lnTo>
                    <a:lnTo>
                      <a:pt x="348975" y="470012"/>
                    </a:lnTo>
                    <a:lnTo>
                      <a:pt x="348335" y="470719"/>
                    </a:lnTo>
                    <a:lnTo>
                      <a:pt x="347694" y="471616"/>
                    </a:lnTo>
                    <a:lnTo>
                      <a:pt x="347402" y="472718"/>
                    </a:lnTo>
                    <a:lnTo>
                      <a:pt x="347669" y="473039"/>
                    </a:lnTo>
                    <a:lnTo>
                      <a:pt x="348246" y="473518"/>
                    </a:lnTo>
                    <a:lnTo>
                      <a:pt x="348805" y="474099"/>
                    </a:lnTo>
                    <a:lnTo>
                      <a:pt x="349027" y="474784"/>
                    </a:lnTo>
                    <a:lnTo>
                      <a:pt x="348450" y="477232"/>
                    </a:lnTo>
                    <a:lnTo>
                      <a:pt x="347435" y="478078"/>
                    </a:lnTo>
                    <a:lnTo>
                      <a:pt x="346135" y="478349"/>
                    </a:lnTo>
                    <a:lnTo>
                      <a:pt x="344716" y="479047"/>
                    </a:lnTo>
                    <a:lnTo>
                      <a:pt x="343291" y="481815"/>
                    </a:lnTo>
                    <a:lnTo>
                      <a:pt x="342365" y="488157"/>
                    </a:lnTo>
                    <a:lnTo>
                      <a:pt x="340638" y="489553"/>
                    </a:lnTo>
                    <a:lnTo>
                      <a:pt x="342318" y="493051"/>
                    </a:lnTo>
                    <a:lnTo>
                      <a:pt x="342529" y="494220"/>
                    </a:lnTo>
                    <a:lnTo>
                      <a:pt x="342379" y="495689"/>
                    </a:lnTo>
                    <a:lnTo>
                      <a:pt x="342043" y="496543"/>
                    </a:lnTo>
                    <a:lnTo>
                      <a:pt x="340531" y="498475"/>
                    </a:lnTo>
                    <a:lnTo>
                      <a:pt x="342606" y="498920"/>
                    </a:lnTo>
                    <a:lnTo>
                      <a:pt x="343736" y="499705"/>
                    </a:lnTo>
                    <a:lnTo>
                      <a:pt x="343885" y="501056"/>
                    </a:lnTo>
                    <a:lnTo>
                      <a:pt x="343054" y="503247"/>
                    </a:lnTo>
                    <a:lnTo>
                      <a:pt x="342457" y="503886"/>
                    </a:lnTo>
                    <a:lnTo>
                      <a:pt x="341710" y="504314"/>
                    </a:lnTo>
                    <a:lnTo>
                      <a:pt x="340987" y="505009"/>
                    </a:lnTo>
                    <a:lnTo>
                      <a:pt x="340501" y="506434"/>
                    </a:lnTo>
                    <a:lnTo>
                      <a:pt x="341355" y="507657"/>
                    </a:lnTo>
                    <a:lnTo>
                      <a:pt x="341862" y="508813"/>
                    </a:lnTo>
                    <a:lnTo>
                      <a:pt x="341901" y="510170"/>
                    </a:lnTo>
                    <a:lnTo>
                      <a:pt x="340031" y="509635"/>
                    </a:lnTo>
                    <a:lnTo>
                      <a:pt x="338844" y="508727"/>
                    </a:lnTo>
                    <a:lnTo>
                      <a:pt x="334170" y="502634"/>
                    </a:lnTo>
                    <a:lnTo>
                      <a:pt x="333499" y="501088"/>
                    </a:lnTo>
                    <a:lnTo>
                      <a:pt x="333347" y="498998"/>
                    </a:lnTo>
                    <a:lnTo>
                      <a:pt x="333504" y="497055"/>
                    </a:lnTo>
                    <a:lnTo>
                      <a:pt x="333159" y="496174"/>
                    </a:lnTo>
                    <a:lnTo>
                      <a:pt x="331513" y="497277"/>
                    </a:lnTo>
                    <a:lnTo>
                      <a:pt x="330204" y="498983"/>
                    </a:lnTo>
                    <a:lnTo>
                      <a:pt x="329586" y="500992"/>
                    </a:lnTo>
                    <a:lnTo>
                      <a:pt x="329595" y="503063"/>
                    </a:lnTo>
                    <a:lnTo>
                      <a:pt x="330228" y="505068"/>
                    </a:lnTo>
                    <a:lnTo>
                      <a:pt x="327451" y="504553"/>
                    </a:lnTo>
                    <a:lnTo>
                      <a:pt x="325686" y="505924"/>
                    </a:lnTo>
                    <a:lnTo>
                      <a:pt x="324237" y="507929"/>
                    </a:lnTo>
                    <a:lnTo>
                      <a:pt x="322357" y="509349"/>
                    </a:lnTo>
                    <a:lnTo>
                      <a:pt x="321006" y="505645"/>
                    </a:lnTo>
                    <a:lnTo>
                      <a:pt x="315414" y="497892"/>
                    </a:lnTo>
                    <a:lnTo>
                      <a:pt x="315570" y="494207"/>
                    </a:lnTo>
                    <a:lnTo>
                      <a:pt x="316867" y="493839"/>
                    </a:lnTo>
                    <a:lnTo>
                      <a:pt x="319490" y="492652"/>
                    </a:lnTo>
                    <a:lnTo>
                      <a:pt x="321060" y="491232"/>
                    </a:lnTo>
                    <a:lnTo>
                      <a:pt x="313747" y="487172"/>
                    </a:lnTo>
                    <a:lnTo>
                      <a:pt x="312359" y="485830"/>
                    </a:lnTo>
                    <a:lnTo>
                      <a:pt x="311697" y="484245"/>
                    </a:lnTo>
                    <a:lnTo>
                      <a:pt x="311048" y="481754"/>
                    </a:lnTo>
                    <a:lnTo>
                      <a:pt x="310832" y="479182"/>
                    </a:lnTo>
                    <a:lnTo>
                      <a:pt x="311482" y="477335"/>
                    </a:lnTo>
                    <a:lnTo>
                      <a:pt x="312498" y="476549"/>
                    </a:lnTo>
                    <a:lnTo>
                      <a:pt x="315786" y="475457"/>
                    </a:lnTo>
                    <a:lnTo>
                      <a:pt x="317070" y="475234"/>
                    </a:lnTo>
                    <a:lnTo>
                      <a:pt x="317445" y="475040"/>
                    </a:lnTo>
                    <a:lnTo>
                      <a:pt x="317927" y="474089"/>
                    </a:lnTo>
                    <a:lnTo>
                      <a:pt x="317918" y="473465"/>
                    </a:lnTo>
                    <a:lnTo>
                      <a:pt x="317778" y="472982"/>
                    </a:lnTo>
                    <a:lnTo>
                      <a:pt x="317877" y="472372"/>
                    </a:lnTo>
                    <a:lnTo>
                      <a:pt x="317885" y="471360"/>
                    </a:lnTo>
                    <a:lnTo>
                      <a:pt x="317694" y="470184"/>
                    </a:lnTo>
                    <a:lnTo>
                      <a:pt x="317966" y="469227"/>
                    </a:lnTo>
                    <a:lnTo>
                      <a:pt x="319372" y="469020"/>
                    </a:lnTo>
                    <a:lnTo>
                      <a:pt x="321472" y="469453"/>
                    </a:lnTo>
                    <a:lnTo>
                      <a:pt x="322410" y="469977"/>
                    </a:lnTo>
                    <a:lnTo>
                      <a:pt x="322715" y="470841"/>
                    </a:lnTo>
                    <a:lnTo>
                      <a:pt x="322126" y="474649"/>
                    </a:lnTo>
                    <a:lnTo>
                      <a:pt x="321559" y="476021"/>
                    </a:lnTo>
                    <a:lnTo>
                      <a:pt x="320228" y="478074"/>
                    </a:lnTo>
                    <a:lnTo>
                      <a:pt x="323893" y="482756"/>
                    </a:lnTo>
                    <a:lnTo>
                      <a:pt x="325799" y="484443"/>
                    </a:lnTo>
                    <a:lnTo>
                      <a:pt x="328579" y="485368"/>
                    </a:lnTo>
                    <a:lnTo>
                      <a:pt x="329240" y="485329"/>
                    </a:lnTo>
                    <a:lnTo>
                      <a:pt x="330323" y="484902"/>
                    </a:lnTo>
                    <a:lnTo>
                      <a:pt x="330964" y="484796"/>
                    </a:lnTo>
                    <a:lnTo>
                      <a:pt x="331023" y="484815"/>
                    </a:lnTo>
                    <a:lnTo>
                      <a:pt x="332691" y="484961"/>
                    </a:lnTo>
                    <a:lnTo>
                      <a:pt x="332871" y="485048"/>
                    </a:lnTo>
                    <a:lnTo>
                      <a:pt x="334367" y="484581"/>
                    </a:lnTo>
                    <a:lnTo>
                      <a:pt x="335586" y="483898"/>
                    </a:lnTo>
                    <a:lnTo>
                      <a:pt x="337990" y="482178"/>
                    </a:lnTo>
                    <a:lnTo>
                      <a:pt x="335197" y="481712"/>
                    </a:lnTo>
                    <a:lnTo>
                      <a:pt x="333523" y="480129"/>
                    </a:lnTo>
                    <a:lnTo>
                      <a:pt x="332602" y="477567"/>
                    </a:lnTo>
                    <a:lnTo>
                      <a:pt x="332042" y="474230"/>
                    </a:lnTo>
                    <a:lnTo>
                      <a:pt x="332971" y="474416"/>
                    </a:lnTo>
                    <a:lnTo>
                      <a:pt x="333594" y="474277"/>
                    </a:lnTo>
                    <a:lnTo>
                      <a:pt x="334735" y="473699"/>
                    </a:lnTo>
                    <a:lnTo>
                      <a:pt x="334865" y="472903"/>
                    </a:lnTo>
                    <a:lnTo>
                      <a:pt x="332468" y="471815"/>
                    </a:lnTo>
                    <a:lnTo>
                      <a:pt x="332517" y="470185"/>
                    </a:lnTo>
                    <a:lnTo>
                      <a:pt x="333523" y="468332"/>
                    </a:lnTo>
                    <a:lnTo>
                      <a:pt x="333964" y="466500"/>
                    </a:lnTo>
                    <a:lnTo>
                      <a:pt x="332869" y="465310"/>
                    </a:lnTo>
                    <a:lnTo>
                      <a:pt x="326898" y="465570"/>
                    </a:lnTo>
                    <a:lnTo>
                      <a:pt x="326181" y="465170"/>
                    </a:lnTo>
                    <a:lnTo>
                      <a:pt x="324749" y="463895"/>
                    </a:lnTo>
                    <a:lnTo>
                      <a:pt x="323921" y="463417"/>
                    </a:lnTo>
                    <a:lnTo>
                      <a:pt x="322958" y="463375"/>
                    </a:lnTo>
                    <a:lnTo>
                      <a:pt x="319925" y="463782"/>
                    </a:lnTo>
                    <a:lnTo>
                      <a:pt x="318821" y="462930"/>
                    </a:lnTo>
                    <a:lnTo>
                      <a:pt x="318283" y="461910"/>
                    </a:lnTo>
                    <a:lnTo>
                      <a:pt x="317915" y="460849"/>
                    </a:lnTo>
                    <a:lnTo>
                      <a:pt x="317285" y="459816"/>
                    </a:lnTo>
                    <a:lnTo>
                      <a:pt x="316615" y="459465"/>
                    </a:lnTo>
                    <a:lnTo>
                      <a:pt x="314809" y="459041"/>
                    </a:lnTo>
                    <a:lnTo>
                      <a:pt x="314214" y="458605"/>
                    </a:lnTo>
                    <a:lnTo>
                      <a:pt x="314040" y="457696"/>
                    </a:lnTo>
                    <a:lnTo>
                      <a:pt x="314135" y="456525"/>
                    </a:lnTo>
                    <a:lnTo>
                      <a:pt x="314109" y="455234"/>
                    </a:lnTo>
                    <a:lnTo>
                      <a:pt x="313578" y="454014"/>
                    </a:lnTo>
                    <a:lnTo>
                      <a:pt x="312621" y="453257"/>
                    </a:lnTo>
                    <a:lnTo>
                      <a:pt x="311675" y="453103"/>
                    </a:lnTo>
                    <a:lnTo>
                      <a:pt x="306460" y="454424"/>
                    </a:lnTo>
                    <a:lnTo>
                      <a:pt x="304571" y="455289"/>
                    </a:lnTo>
                    <a:lnTo>
                      <a:pt x="303315" y="456310"/>
                    </a:lnTo>
                    <a:lnTo>
                      <a:pt x="302658" y="459834"/>
                    </a:lnTo>
                    <a:lnTo>
                      <a:pt x="303455" y="464665"/>
                    </a:lnTo>
                    <a:lnTo>
                      <a:pt x="305997" y="472602"/>
                    </a:lnTo>
                    <a:lnTo>
                      <a:pt x="303633" y="475811"/>
                    </a:lnTo>
                    <a:lnTo>
                      <a:pt x="302432" y="477029"/>
                    </a:lnTo>
                    <a:lnTo>
                      <a:pt x="300545" y="478093"/>
                    </a:lnTo>
                    <a:lnTo>
                      <a:pt x="294923" y="479090"/>
                    </a:lnTo>
                    <a:lnTo>
                      <a:pt x="293061" y="479864"/>
                    </a:lnTo>
                    <a:lnTo>
                      <a:pt x="292265" y="478802"/>
                    </a:lnTo>
                    <a:lnTo>
                      <a:pt x="291336" y="476952"/>
                    </a:lnTo>
                    <a:lnTo>
                      <a:pt x="290712" y="474942"/>
                    </a:lnTo>
                    <a:lnTo>
                      <a:pt x="290830" y="473374"/>
                    </a:lnTo>
                    <a:lnTo>
                      <a:pt x="292473" y="471812"/>
                    </a:lnTo>
                    <a:lnTo>
                      <a:pt x="293590" y="473126"/>
                    </a:lnTo>
                    <a:lnTo>
                      <a:pt x="294421" y="475354"/>
                    </a:lnTo>
                    <a:lnTo>
                      <a:pt x="295219" y="476596"/>
                    </a:lnTo>
                    <a:lnTo>
                      <a:pt x="296845" y="475844"/>
                    </a:lnTo>
                    <a:lnTo>
                      <a:pt x="298180" y="473874"/>
                    </a:lnTo>
                    <a:lnTo>
                      <a:pt x="298895" y="471845"/>
                    </a:lnTo>
                    <a:lnTo>
                      <a:pt x="298726" y="470853"/>
                    </a:lnTo>
                    <a:lnTo>
                      <a:pt x="297577" y="469744"/>
                    </a:lnTo>
                    <a:lnTo>
                      <a:pt x="297898" y="467496"/>
                    </a:lnTo>
                    <a:lnTo>
                      <a:pt x="299704" y="462926"/>
                    </a:lnTo>
                    <a:lnTo>
                      <a:pt x="297816" y="463307"/>
                    </a:lnTo>
                    <a:lnTo>
                      <a:pt x="295735" y="464317"/>
                    </a:lnTo>
                    <a:lnTo>
                      <a:pt x="294158" y="464558"/>
                    </a:lnTo>
                    <a:lnTo>
                      <a:pt x="293850" y="462619"/>
                    </a:lnTo>
                    <a:lnTo>
                      <a:pt x="293764" y="459474"/>
                    </a:lnTo>
                    <a:lnTo>
                      <a:pt x="292534" y="457967"/>
                    </a:lnTo>
                    <a:lnTo>
                      <a:pt x="290758" y="457001"/>
                    </a:lnTo>
                    <a:lnTo>
                      <a:pt x="289039" y="455369"/>
                    </a:lnTo>
                    <a:lnTo>
                      <a:pt x="285348" y="445520"/>
                    </a:lnTo>
                    <a:lnTo>
                      <a:pt x="285091" y="444170"/>
                    </a:lnTo>
                    <a:lnTo>
                      <a:pt x="284103" y="444034"/>
                    </a:lnTo>
                    <a:lnTo>
                      <a:pt x="283008" y="444433"/>
                    </a:lnTo>
                    <a:lnTo>
                      <a:pt x="281639" y="445231"/>
                    </a:lnTo>
                    <a:lnTo>
                      <a:pt x="282202" y="446578"/>
                    </a:lnTo>
                    <a:lnTo>
                      <a:pt x="283188" y="447916"/>
                    </a:lnTo>
                    <a:lnTo>
                      <a:pt x="283635" y="448405"/>
                    </a:lnTo>
                    <a:lnTo>
                      <a:pt x="285036" y="450725"/>
                    </a:lnTo>
                    <a:lnTo>
                      <a:pt x="286116" y="453151"/>
                    </a:lnTo>
                    <a:lnTo>
                      <a:pt x="287003" y="457874"/>
                    </a:lnTo>
                    <a:lnTo>
                      <a:pt x="288554" y="461753"/>
                    </a:lnTo>
                    <a:lnTo>
                      <a:pt x="288363" y="463596"/>
                    </a:lnTo>
                    <a:lnTo>
                      <a:pt x="285832" y="467357"/>
                    </a:lnTo>
                    <a:lnTo>
                      <a:pt x="284529" y="470029"/>
                    </a:lnTo>
                    <a:lnTo>
                      <a:pt x="284009" y="472473"/>
                    </a:lnTo>
                    <a:lnTo>
                      <a:pt x="283462" y="478194"/>
                    </a:lnTo>
                    <a:lnTo>
                      <a:pt x="282503" y="478547"/>
                    </a:lnTo>
                    <a:lnTo>
                      <a:pt x="280794" y="476790"/>
                    </a:lnTo>
                    <a:lnTo>
                      <a:pt x="278323" y="473481"/>
                    </a:lnTo>
                    <a:lnTo>
                      <a:pt x="276376" y="475302"/>
                    </a:lnTo>
                    <a:lnTo>
                      <a:pt x="276840" y="477554"/>
                    </a:lnTo>
                    <a:lnTo>
                      <a:pt x="279152" y="480674"/>
                    </a:lnTo>
                    <a:lnTo>
                      <a:pt x="279656" y="482953"/>
                    </a:lnTo>
                    <a:lnTo>
                      <a:pt x="278758" y="484051"/>
                    </a:lnTo>
                    <a:lnTo>
                      <a:pt x="276998" y="484893"/>
                    </a:lnTo>
                    <a:lnTo>
                      <a:pt x="274931" y="486403"/>
                    </a:lnTo>
                    <a:lnTo>
                      <a:pt x="273710" y="488168"/>
                    </a:lnTo>
                    <a:lnTo>
                      <a:pt x="273134" y="490098"/>
                    </a:lnTo>
                    <a:lnTo>
                      <a:pt x="273004" y="492107"/>
                    </a:lnTo>
                    <a:lnTo>
                      <a:pt x="273178" y="496916"/>
                    </a:lnTo>
                    <a:lnTo>
                      <a:pt x="272965" y="499198"/>
                    </a:lnTo>
                    <a:lnTo>
                      <a:pt x="272123" y="504184"/>
                    </a:lnTo>
                    <a:lnTo>
                      <a:pt x="271068" y="505843"/>
                    </a:lnTo>
                    <a:lnTo>
                      <a:pt x="269040" y="507178"/>
                    </a:lnTo>
                    <a:lnTo>
                      <a:pt x="266897" y="507719"/>
                    </a:lnTo>
                    <a:lnTo>
                      <a:pt x="265499" y="506888"/>
                    </a:lnTo>
                    <a:lnTo>
                      <a:pt x="264878" y="506146"/>
                    </a:lnTo>
                    <a:lnTo>
                      <a:pt x="263035" y="505081"/>
                    </a:lnTo>
                    <a:lnTo>
                      <a:pt x="262269" y="504268"/>
                    </a:lnTo>
                    <a:lnTo>
                      <a:pt x="262381" y="503354"/>
                    </a:lnTo>
                    <a:lnTo>
                      <a:pt x="263001" y="502272"/>
                    </a:lnTo>
                    <a:lnTo>
                      <a:pt x="263136" y="501320"/>
                    </a:lnTo>
                    <a:lnTo>
                      <a:pt x="261872" y="500760"/>
                    </a:lnTo>
                    <a:lnTo>
                      <a:pt x="257971" y="500376"/>
                    </a:lnTo>
                    <a:lnTo>
                      <a:pt x="257085" y="499380"/>
                    </a:lnTo>
                    <a:lnTo>
                      <a:pt x="258489" y="497152"/>
                    </a:lnTo>
                    <a:lnTo>
                      <a:pt x="260202" y="495248"/>
                    </a:lnTo>
                    <a:lnTo>
                      <a:pt x="260449" y="494267"/>
                    </a:lnTo>
                    <a:lnTo>
                      <a:pt x="260075" y="492881"/>
                    </a:lnTo>
                    <a:lnTo>
                      <a:pt x="259972" y="489748"/>
                    </a:lnTo>
                    <a:lnTo>
                      <a:pt x="258748" y="492209"/>
                    </a:lnTo>
                    <a:lnTo>
                      <a:pt x="256660" y="494140"/>
                    </a:lnTo>
                    <a:lnTo>
                      <a:pt x="254728" y="495164"/>
                    </a:lnTo>
                    <a:lnTo>
                      <a:pt x="253966" y="494816"/>
                    </a:lnTo>
                    <a:lnTo>
                      <a:pt x="252048" y="492701"/>
                    </a:lnTo>
                    <a:lnTo>
                      <a:pt x="251751" y="491905"/>
                    </a:lnTo>
                    <a:lnTo>
                      <a:pt x="252567" y="486652"/>
                    </a:lnTo>
                    <a:lnTo>
                      <a:pt x="252483" y="483332"/>
                    </a:lnTo>
                    <a:lnTo>
                      <a:pt x="251157" y="482851"/>
                    </a:lnTo>
                    <a:lnTo>
                      <a:pt x="249362" y="483893"/>
                    </a:lnTo>
                    <a:lnTo>
                      <a:pt x="247901" y="485187"/>
                    </a:lnTo>
                    <a:lnTo>
                      <a:pt x="246888" y="487212"/>
                    </a:lnTo>
                    <a:lnTo>
                      <a:pt x="246089" y="490569"/>
                    </a:lnTo>
                    <a:lnTo>
                      <a:pt x="245964" y="493736"/>
                    </a:lnTo>
                    <a:lnTo>
                      <a:pt x="247017" y="495279"/>
                    </a:lnTo>
                    <a:lnTo>
                      <a:pt x="247985" y="495947"/>
                    </a:lnTo>
                    <a:lnTo>
                      <a:pt x="253857" y="501801"/>
                    </a:lnTo>
                    <a:lnTo>
                      <a:pt x="255371" y="503740"/>
                    </a:lnTo>
                    <a:lnTo>
                      <a:pt x="256432" y="505896"/>
                    </a:lnTo>
                    <a:lnTo>
                      <a:pt x="256459" y="508050"/>
                    </a:lnTo>
                    <a:lnTo>
                      <a:pt x="255814" y="508896"/>
                    </a:lnTo>
                    <a:lnTo>
                      <a:pt x="254646" y="509920"/>
                    </a:lnTo>
                    <a:lnTo>
                      <a:pt x="253438" y="510749"/>
                    </a:lnTo>
                    <a:lnTo>
                      <a:pt x="252677" y="511096"/>
                    </a:lnTo>
                    <a:lnTo>
                      <a:pt x="251554" y="510892"/>
                    </a:lnTo>
                    <a:lnTo>
                      <a:pt x="251157" y="510305"/>
                    </a:lnTo>
                    <a:lnTo>
                      <a:pt x="250972" y="509597"/>
                    </a:lnTo>
                    <a:lnTo>
                      <a:pt x="250445" y="509047"/>
                    </a:lnTo>
                    <a:lnTo>
                      <a:pt x="248686" y="508732"/>
                    </a:lnTo>
                    <a:lnTo>
                      <a:pt x="246482" y="509027"/>
                    </a:lnTo>
                    <a:lnTo>
                      <a:pt x="244352" y="509963"/>
                    </a:lnTo>
                    <a:lnTo>
                      <a:pt x="242828" y="511639"/>
                    </a:lnTo>
                    <a:lnTo>
                      <a:pt x="248375" y="511929"/>
                    </a:lnTo>
                    <a:lnTo>
                      <a:pt x="249904" y="512520"/>
                    </a:lnTo>
                    <a:lnTo>
                      <a:pt x="251308" y="513813"/>
                    </a:lnTo>
                    <a:lnTo>
                      <a:pt x="251177" y="514745"/>
                    </a:lnTo>
                    <a:lnTo>
                      <a:pt x="248588" y="516782"/>
                    </a:lnTo>
                    <a:lnTo>
                      <a:pt x="247400" y="518182"/>
                    </a:lnTo>
                    <a:lnTo>
                      <a:pt x="245338" y="521466"/>
                    </a:lnTo>
                    <a:lnTo>
                      <a:pt x="244439" y="522523"/>
                    </a:lnTo>
                    <a:lnTo>
                      <a:pt x="242799" y="523204"/>
                    </a:lnTo>
                    <a:lnTo>
                      <a:pt x="240903" y="523190"/>
                    </a:lnTo>
                    <a:lnTo>
                      <a:pt x="237237" y="522514"/>
                    </a:lnTo>
                    <a:lnTo>
                      <a:pt x="238850" y="524547"/>
                    </a:lnTo>
                    <a:lnTo>
                      <a:pt x="244145" y="526743"/>
                    </a:lnTo>
                    <a:lnTo>
                      <a:pt x="245257" y="529790"/>
                    </a:lnTo>
                    <a:lnTo>
                      <a:pt x="240199" y="528423"/>
                    </a:lnTo>
                    <a:lnTo>
                      <a:pt x="238339" y="528740"/>
                    </a:lnTo>
                    <a:lnTo>
                      <a:pt x="237290" y="531011"/>
                    </a:lnTo>
                    <a:lnTo>
                      <a:pt x="237575" y="532016"/>
                    </a:lnTo>
                    <a:lnTo>
                      <a:pt x="238286" y="532968"/>
                    </a:lnTo>
                    <a:lnTo>
                      <a:pt x="238642" y="534108"/>
                    </a:lnTo>
                    <a:lnTo>
                      <a:pt x="237824" y="535839"/>
                    </a:lnTo>
                    <a:lnTo>
                      <a:pt x="236825" y="536399"/>
                    </a:lnTo>
                    <a:lnTo>
                      <a:pt x="235506" y="536373"/>
                    </a:lnTo>
                    <a:lnTo>
                      <a:pt x="234216" y="535960"/>
                    </a:lnTo>
                    <a:lnTo>
                      <a:pt x="233362" y="535286"/>
                    </a:lnTo>
                    <a:lnTo>
                      <a:pt x="232141" y="538484"/>
                    </a:lnTo>
                    <a:lnTo>
                      <a:pt x="233086" y="539759"/>
                    </a:lnTo>
                    <a:lnTo>
                      <a:pt x="234871" y="540465"/>
                    </a:lnTo>
                    <a:lnTo>
                      <a:pt x="236163" y="541995"/>
                    </a:lnTo>
                    <a:lnTo>
                      <a:pt x="235832" y="544176"/>
                    </a:lnTo>
                    <a:lnTo>
                      <a:pt x="234149" y="545705"/>
                    </a:lnTo>
                    <a:lnTo>
                      <a:pt x="226964" y="548418"/>
                    </a:lnTo>
                    <a:lnTo>
                      <a:pt x="226074" y="548529"/>
                    </a:lnTo>
                    <a:lnTo>
                      <a:pt x="224707" y="548182"/>
                    </a:lnTo>
                    <a:lnTo>
                      <a:pt x="224662" y="547671"/>
                    </a:lnTo>
                    <a:lnTo>
                      <a:pt x="224951" y="546906"/>
                    </a:lnTo>
                    <a:lnTo>
                      <a:pt x="224568" y="545785"/>
                    </a:lnTo>
                    <a:lnTo>
                      <a:pt x="222647" y="544117"/>
                    </a:lnTo>
                    <a:lnTo>
                      <a:pt x="220662" y="543620"/>
                    </a:lnTo>
                    <a:lnTo>
                      <a:pt x="218535" y="543938"/>
                    </a:lnTo>
                    <a:lnTo>
                      <a:pt x="213667" y="545417"/>
                    </a:lnTo>
                    <a:lnTo>
                      <a:pt x="212817" y="544619"/>
                    </a:lnTo>
                    <a:lnTo>
                      <a:pt x="212404" y="542621"/>
                    </a:lnTo>
                    <a:lnTo>
                      <a:pt x="211162" y="539722"/>
                    </a:lnTo>
                    <a:lnTo>
                      <a:pt x="205491" y="535350"/>
                    </a:lnTo>
                    <a:lnTo>
                      <a:pt x="204839" y="534450"/>
                    </a:lnTo>
                    <a:lnTo>
                      <a:pt x="204326" y="532219"/>
                    </a:lnTo>
                    <a:lnTo>
                      <a:pt x="204264" y="526907"/>
                    </a:lnTo>
                    <a:lnTo>
                      <a:pt x="203655" y="524686"/>
                    </a:lnTo>
                    <a:lnTo>
                      <a:pt x="202196" y="523384"/>
                    </a:lnTo>
                    <a:lnTo>
                      <a:pt x="201349" y="524892"/>
                    </a:lnTo>
                    <a:lnTo>
                      <a:pt x="201104" y="527747"/>
                    </a:lnTo>
                    <a:lnTo>
                      <a:pt x="201476" y="530507"/>
                    </a:lnTo>
                    <a:lnTo>
                      <a:pt x="200178" y="529888"/>
                    </a:lnTo>
                    <a:lnTo>
                      <a:pt x="199706" y="529431"/>
                    </a:lnTo>
                    <a:lnTo>
                      <a:pt x="197116" y="531119"/>
                    </a:lnTo>
                    <a:lnTo>
                      <a:pt x="194776" y="531260"/>
                    </a:lnTo>
                    <a:lnTo>
                      <a:pt x="184567" y="528915"/>
                    </a:lnTo>
                    <a:lnTo>
                      <a:pt x="182922" y="527657"/>
                    </a:lnTo>
                    <a:lnTo>
                      <a:pt x="181413" y="525479"/>
                    </a:lnTo>
                    <a:lnTo>
                      <a:pt x="179135" y="527545"/>
                    </a:lnTo>
                    <a:lnTo>
                      <a:pt x="177769" y="528362"/>
                    </a:lnTo>
                    <a:lnTo>
                      <a:pt x="176448" y="528406"/>
                    </a:lnTo>
                    <a:lnTo>
                      <a:pt x="175381" y="527460"/>
                    </a:lnTo>
                    <a:lnTo>
                      <a:pt x="175152" y="526086"/>
                    </a:lnTo>
                    <a:lnTo>
                      <a:pt x="175108" y="524503"/>
                    </a:lnTo>
                    <a:lnTo>
                      <a:pt x="174603" y="522992"/>
                    </a:lnTo>
                    <a:lnTo>
                      <a:pt x="173739" y="522301"/>
                    </a:lnTo>
                    <a:lnTo>
                      <a:pt x="172336" y="521789"/>
                    </a:lnTo>
                    <a:lnTo>
                      <a:pt x="170798" y="521724"/>
                    </a:lnTo>
                    <a:lnTo>
                      <a:pt x="169493" y="522392"/>
                    </a:lnTo>
                    <a:lnTo>
                      <a:pt x="168764" y="523947"/>
                    </a:lnTo>
                    <a:lnTo>
                      <a:pt x="168445" y="525803"/>
                    </a:lnTo>
                    <a:lnTo>
                      <a:pt x="167954" y="527407"/>
                    </a:lnTo>
                    <a:lnTo>
                      <a:pt x="166743" y="528232"/>
                    </a:lnTo>
                    <a:lnTo>
                      <a:pt x="166190" y="526148"/>
                    </a:lnTo>
                    <a:lnTo>
                      <a:pt x="165611" y="524566"/>
                    </a:lnTo>
                    <a:lnTo>
                      <a:pt x="164789" y="523524"/>
                    </a:lnTo>
                    <a:lnTo>
                      <a:pt x="163702" y="523502"/>
                    </a:lnTo>
                    <a:lnTo>
                      <a:pt x="160302" y="524326"/>
                    </a:lnTo>
                    <a:lnTo>
                      <a:pt x="159427" y="524666"/>
                    </a:lnTo>
                    <a:lnTo>
                      <a:pt x="159227" y="525336"/>
                    </a:lnTo>
                    <a:lnTo>
                      <a:pt x="159133" y="527576"/>
                    </a:lnTo>
                    <a:lnTo>
                      <a:pt x="158911" y="528202"/>
                    </a:lnTo>
                    <a:lnTo>
                      <a:pt x="158200" y="528308"/>
                    </a:lnTo>
                    <a:lnTo>
                      <a:pt x="157619" y="527842"/>
                    </a:lnTo>
                    <a:lnTo>
                      <a:pt x="157076" y="527274"/>
                    </a:lnTo>
                    <a:lnTo>
                      <a:pt x="156484" y="527036"/>
                    </a:lnTo>
                    <a:lnTo>
                      <a:pt x="151091" y="528094"/>
                    </a:lnTo>
                    <a:lnTo>
                      <a:pt x="152992" y="519293"/>
                    </a:lnTo>
                    <a:lnTo>
                      <a:pt x="152921" y="515300"/>
                    </a:lnTo>
                    <a:lnTo>
                      <a:pt x="151301" y="510918"/>
                    </a:lnTo>
                    <a:lnTo>
                      <a:pt x="146625" y="506122"/>
                    </a:lnTo>
                    <a:lnTo>
                      <a:pt x="145931" y="504970"/>
                    </a:lnTo>
                    <a:lnTo>
                      <a:pt x="146957" y="503374"/>
                    </a:lnTo>
                    <a:lnTo>
                      <a:pt x="148774" y="504108"/>
                    </a:lnTo>
                    <a:lnTo>
                      <a:pt x="150721" y="505594"/>
                    </a:lnTo>
                    <a:lnTo>
                      <a:pt x="152308" y="506197"/>
                    </a:lnTo>
                    <a:lnTo>
                      <a:pt x="151977" y="504781"/>
                    </a:lnTo>
                    <a:lnTo>
                      <a:pt x="150318" y="501551"/>
                    </a:lnTo>
                    <a:lnTo>
                      <a:pt x="152070" y="501396"/>
                    </a:lnTo>
                    <a:lnTo>
                      <a:pt x="160495" y="503525"/>
                    </a:lnTo>
                    <a:lnTo>
                      <a:pt x="162872" y="505148"/>
                    </a:lnTo>
                    <a:lnTo>
                      <a:pt x="164061" y="507516"/>
                    </a:lnTo>
                    <a:lnTo>
                      <a:pt x="164934" y="510079"/>
                    </a:lnTo>
                    <a:lnTo>
                      <a:pt x="166440" y="512231"/>
                    </a:lnTo>
                    <a:lnTo>
                      <a:pt x="167076" y="510791"/>
                    </a:lnTo>
                    <a:lnTo>
                      <a:pt x="166836" y="508302"/>
                    </a:lnTo>
                    <a:lnTo>
                      <a:pt x="167211" y="506957"/>
                    </a:lnTo>
                    <a:lnTo>
                      <a:pt x="167690" y="507497"/>
                    </a:lnTo>
                    <a:lnTo>
                      <a:pt x="168051" y="507729"/>
                    </a:lnTo>
                    <a:lnTo>
                      <a:pt x="169037" y="508138"/>
                    </a:lnTo>
                    <a:lnTo>
                      <a:pt x="168639" y="506346"/>
                    </a:lnTo>
                    <a:lnTo>
                      <a:pt x="169149" y="505942"/>
                    </a:lnTo>
                    <a:lnTo>
                      <a:pt x="169988" y="506240"/>
                    </a:lnTo>
                    <a:lnTo>
                      <a:pt x="170517" y="506544"/>
                    </a:lnTo>
                    <a:lnTo>
                      <a:pt x="171453" y="507453"/>
                    </a:lnTo>
                    <a:lnTo>
                      <a:pt x="172576" y="509836"/>
                    </a:lnTo>
                    <a:lnTo>
                      <a:pt x="173260" y="510400"/>
                    </a:lnTo>
                    <a:lnTo>
                      <a:pt x="174178" y="509056"/>
                    </a:lnTo>
                    <a:lnTo>
                      <a:pt x="174657" y="505893"/>
                    </a:lnTo>
                    <a:lnTo>
                      <a:pt x="174758" y="502570"/>
                    </a:lnTo>
                    <a:lnTo>
                      <a:pt x="174606" y="500753"/>
                    </a:lnTo>
                    <a:lnTo>
                      <a:pt x="174083" y="500082"/>
                    </a:lnTo>
                    <a:lnTo>
                      <a:pt x="171796" y="497794"/>
                    </a:lnTo>
                    <a:lnTo>
                      <a:pt x="170591" y="495591"/>
                    </a:lnTo>
                    <a:lnTo>
                      <a:pt x="169646" y="494724"/>
                    </a:lnTo>
                    <a:lnTo>
                      <a:pt x="168610" y="495129"/>
                    </a:lnTo>
                    <a:lnTo>
                      <a:pt x="165166" y="500408"/>
                    </a:lnTo>
                    <a:lnTo>
                      <a:pt x="163203" y="501526"/>
                    </a:lnTo>
                    <a:lnTo>
                      <a:pt x="161125" y="499181"/>
                    </a:lnTo>
                    <a:lnTo>
                      <a:pt x="161090" y="498357"/>
                    </a:lnTo>
                    <a:lnTo>
                      <a:pt x="161208" y="495510"/>
                    </a:lnTo>
                    <a:lnTo>
                      <a:pt x="161165" y="494789"/>
                    </a:lnTo>
                    <a:lnTo>
                      <a:pt x="160137" y="494176"/>
                    </a:lnTo>
                    <a:lnTo>
                      <a:pt x="159277" y="494487"/>
                    </a:lnTo>
                    <a:lnTo>
                      <a:pt x="158610" y="495399"/>
                    </a:lnTo>
                    <a:lnTo>
                      <a:pt x="158242" y="496660"/>
                    </a:lnTo>
                    <a:lnTo>
                      <a:pt x="157077" y="499512"/>
                    </a:lnTo>
                    <a:lnTo>
                      <a:pt x="155389" y="499180"/>
                    </a:lnTo>
                    <a:lnTo>
                      <a:pt x="153707" y="497294"/>
                    </a:lnTo>
                    <a:lnTo>
                      <a:pt x="152537" y="495561"/>
                    </a:lnTo>
                    <a:lnTo>
                      <a:pt x="151446" y="493437"/>
                    </a:lnTo>
                    <a:lnTo>
                      <a:pt x="150977" y="491354"/>
                    </a:lnTo>
                    <a:lnTo>
                      <a:pt x="151000" y="489022"/>
                    </a:lnTo>
                    <a:lnTo>
                      <a:pt x="151363" y="486066"/>
                    </a:lnTo>
                    <a:lnTo>
                      <a:pt x="151015" y="485459"/>
                    </a:lnTo>
                    <a:lnTo>
                      <a:pt x="149284" y="483767"/>
                    </a:lnTo>
                    <a:lnTo>
                      <a:pt x="147588" y="481617"/>
                    </a:lnTo>
                    <a:lnTo>
                      <a:pt x="147129" y="482217"/>
                    </a:lnTo>
                    <a:lnTo>
                      <a:pt x="146819" y="485104"/>
                    </a:lnTo>
                    <a:lnTo>
                      <a:pt x="146868" y="487045"/>
                    </a:lnTo>
                    <a:lnTo>
                      <a:pt x="146527" y="488068"/>
                    </a:lnTo>
                    <a:lnTo>
                      <a:pt x="145372" y="488389"/>
                    </a:lnTo>
                    <a:lnTo>
                      <a:pt x="144610" y="488344"/>
                    </a:lnTo>
                    <a:lnTo>
                      <a:pt x="143739" y="488412"/>
                    </a:lnTo>
                    <a:lnTo>
                      <a:pt x="142916" y="488634"/>
                    </a:lnTo>
                    <a:lnTo>
                      <a:pt x="142338" y="489094"/>
                    </a:lnTo>
                    <a:lnTo>
                      <a:pt x="141698" y="490913"/>
                    </a:lnTo>
                    <a:lnTo>
                      <a:pt x="142770" y="491456"/>
                    </a:lnTo>
                    <a:lnTo>
                      <a:pt x="146259" y="491308"/>
                    </a:lnTo>
                    <a:lnTo>
                      <a:pt x="147176" y="492107"/>
                    </a:lnTo>
                    <a:lnTo>
                      <a:pt x="146704" y="493567"/>
                    </a:lnTo>
                    <a:lnTo>
                      <a:pt x="145395" y="494910"/>
                    </a:lnTo>
                    <a:lnTo>
                      <a:pt x="143718" y="495412"/>
                    </a:lnTo>
                    <a:lnTo>
                      <a:pt x="140257" y="494828"/>
                    </a:lnTo>
                    <a:lnTo>
                      <a:pt x="138851" y="494143"/>
                    </a:lnTo>
                    <a:lnTo>
                      <a:pt x="137827" y="492997"/>
                    </a:lnTo>
                    <a:lnTo>
                      <a:pt x="136250" y="486552"/>
                    </a:lnTo>
                    <a:lnTo>
                      <a:pt x="136232" y="485698"/>
                    </a:lnTo>
                    <a:lnTo>
                      <a:pt x="136804" y="482641"/>
                    </a:lnTo>
                    <a:lnTo>
                      <a:pt x="136622" y="481948"/>
                    </a:lnTo>
                    <a:lnTo>
                      <a:pt x="134355" y="479084"/>
                    </a:lnTo>
                    <a:lnTo>
                      <a:pt x="133438" y="478266"/>
                    </a:lnTo>
                    <a:lnTo>
                      <a:pt x="132919" y="477366"/>
                    </a:lnTo>
                    <a:lnTo>
                      <a:pt x="132855" y="476497"/>
                    </a:lnTo>
                    <a:lnTo>
                      <a:pt x="132942" y="475329"/>
                    </a:lnTo>
                    <a:lnTo>
                      <a:pt x="132887" y="474282"/>
                    </a:lnTo>
                    <a:lnTo>
                      <a:pt x="132445" y="473781"/>
                    </a:lnTo>
                    <a:lnTo>
                      <a:pt x="131383" y="472988"/>
                    </a:lnTo>
                    <a:lnTo>
                      <a:pt x="130992" y="471294"/>
                    </a:lnTo>
                    <a:lnTo>
                      <a:pt x="131160" y="469263"/>
                    </a:lnTo>
                    <a:lnTo>
                      <a:pt x="131720" y="467433"/>
                    </a:lnTo>
                    <a:lnTo>
                      <a:pt x="130826" y="467817"/>
                    </a:lnTo>
                    <a:lnTo>
                      <a:pt x="129758" y="468117"/>
                    </a:lnTo>
                    <a:lnTo>
                      <a:pt x="128644" y="468181"/>
                    </a:lnTo>
                    <a:lnTo>
                      <a:pt x="127678" y="467862"/>
                    </a:lnTo>
                    <a:lnTo>
                      <a:pt x="126473" y="466750"/>
                    </a:lnTo>
                    <a:lnTo>
                      <a:pt x="126290" y="465721"/>
                    </a:lnTo>
                    <a:lnTo>
                      <a:pt x="127056" y="462958"/>
                    </a:lnTo>
                    <a:lnTo>
                      <a:pt x="127504" y="462545"/>
                    </a:lnTo>
                    <a:lnTo>
                      <a:pt x="128303" y="461605"/>
                    </a:lnTo>
                    <a:lnTo>
                      <a:pt x="128687" y="460596"/>
                    </a:lnTo>
                    <a:lnTo>
                      <a:pt x="127823" y="460026"/>
                    </a:lnTo>
                    <a:lnTo>
                      <a:pt x="126756" y="459644"/>
                    </a:lnTo>
                    <a:lnTo>
                      <a:pt x="125727" y="458877"/>
                    </a:lnTo>
                    <a:lnTo>
                      <a:pt x="123997" y="456877"/>
                    </a:lnTo>
                    <a:lnTo>
                      <a:pt x="121514" y="449736"/>
                    </a:lnTo>
                    <a:lnTo>
                      <a:pt x="120226" y="448521"/>
                    </a:lnTo>
                    <a:lnTo>
                      <a:pt x="114353" y="447713"/>
                    </a:lnTo>
                    <a:lnTo>
                      <a:pt x="113523" y="447117"/>
                    </a:lnTo>
                    <a:lnTo>
                      <a:pt x="110708" y="441216"/>
                    </a:lnTo>
                    <a:lnTo>
                      <a:pt x="109132" y="436829"/>
                    </a:lnTo>
                    <a:lnTo>
                      <a:pt x="107892" y="432016"/>
                    </a:lnTo>
                    <a:lnTo>
                      <a:pt x="106855" y="425355"/>
                    </a:lnTo>
                    <a:lnTo>
                      <a:pt x="106143" y="423007"/>
                    </a:lnTo>
                    <a:lnTo>
                      <a:pt x="105754" y="422071"/>
                    </a:lnTo>
                    <a:lnTo>
                      <a:pt x="105210" y="421466"/>
                    </a:lnTo>
                    <a:lnTo>
                      <a:pt x="103826" y="420727"/>
                    </a:lnTo>
                    <a:lnTo>
                      <a:pt x="103401" y="420060"/>
                    </a:lnTo>
                    <a:lnTo>
                      <a:pt x="103373" y="419227"/>
                    </a:lnTo>
                    <a:lnTo>
                      <a:pt x="103701" y="418705"/>
                    </a:lnTo>
                    <a:lnTo>
                      <a:pt x="104117" y="418341"/>
                    </a:lnTo>
                    <a:lnTo>
                      <a:pt x="105670" y="416114"/>
                    </a:lnTo>
                    <a:lnTo>
                      <a:pt x="106061" y="414790"/>
                    </a:lnTo>
                    <a:lnTo>
                      <a:pt x="105196" y="414075"/>
                    </a:lnTo>
                    <a:lnTo>
                      <a:pt x="104733" y="413332"/>
                    </a:lnTo>
                    <a:lnTo>
                      <a:pt x="103955" y="406342"/>
                    </a:lnTo>
                    <a:lnTo>
                      <a:pt x="103661" y="405974"/>
                    </a:lnTo>
                    <a:lnTo>
                      <a:pt x="101723" y="405890"/>
                    </a:lnTo>
                    <a:lnTo>
                      <a:pt x="101331" y="405721"/>
                    </a:lnTo>
                    <a:lnTo>
                      <a:pt x="100831" y="404080"/>
                    </a:lnTo>
                    <a:lnTo>
                      <a:pt x="100583" y="402319"/>
                    </a:lnTo>
                    <a:lnTo>
                      <a:pt x="100191" y="400868"/>
                    </a:lnTo>
                    <a:lnTo>
                      <a:pt x="99154" y="400189"/>
                    </a:lnTo>
                    <a:lnTo>
                      <a:pt x="96478" y="399522"/>
                    </a:lnTo>
                    <a:lnTo>
                      <a:pt x="96508" y="398369"/>
                    </a:lnTo>
                    <a:lnTo>
                      <a:pt x="100327" y="394072"/>
                    </a:lnTo>
                    <a:lnTo>
                      <a:pt x="98185" y="391276"/>
                    </a:lnTo>
                    <a:lnTo>
                      <a:pt x="96446" y="386612"/>
                    </a:lnTo>
                    <a:lnTo>
                      <a:pt x="95900" y="381414"/>
                    </a:lnTo>
                    <a:lnTo>
                      <a:pt x="97359" y="376998"/>
                    </a:lnTo>
                    <a:lnTo>
                      <a:pt x="95975" y="369261"/>
                    </a:lnTo>
                    <a:lnTo>
                      <a:pt x="95567" y="364929"/>
                    </a:lnTo>
                    <a:lnTo>
                      <a:pt x="95541" y="360848"/>
                    </a:lnTo>
                    <a:lnTo>
                      <a:pt x="96520" y="353447"/>
                    </a:lnTo>
                    <a:lnTo>
                      <a:pt x="96466" y="351885"/>
                    </a:lnTo>
                    <a:lnTo>
                      <a:pt x="95883" y="348901"/>
                    </a:lnTo>
                    <a:lnTo>
                      <a:pt x="96085" y="346714"/>
                    </a:lnTo>
                    <a:lnTo>
                      <a:pt x="97223" y="347824"/>
                    </a:lnTo>
                    <a:lnTo>
                      <a:pt x="98459" y="349912"/>
                    </a:lnTo>
                    <a:lnTo>
                      <a:pt x="99401" y="352199"/>
                    </a:lnTo>
                    <a:lnTo>
                      <a:pt x="99710" y="353788"/>
                    </a:lnTo>
                    <a:lnTo>
                      <a:pt x="99918" y="356018"/>
                    </a:lnTo>
                    <a:lnTo>
                      <a:pt x="101044" y="357085"/>
                    </a:lnTo>
                    <a:lnTo>
                      <a:pt x="104404" y="358266"/>
                    </a:lnTo>
                    <a:lnTo>
                      <a:pt x="105598" y="359047"/>
                    </a:lnTo>
                    <a:lnTo>
                      <a:pt x="106081" y="359614"/>
                    </a:lnTo>
                    <a:lnTo>
                      <a:pt x="106698" y="361247"/>
                    </a:lnTo>
                    <a:lnTo>
                      <a:pt x="106973" y="362244"/>
                    </a:lnTo>
                    <a:lnTo>
                      <a:pt x="107102" y="363394"/>
                    </a:lnTo>
                    <a:lnTo>
                      <a:pt x="107482" y="364381"/>
                    </a:lnTo>
                    <a:lnTo>
                      <a:pt x="110002" y="365579"/>
                    </a:lnTo>
                    <a:lnTo>
                      <a:pt x="115584" y="371422"/>
                    </a:lnTo>
                    <a:lnTo>
                      <a:pt x="116420" y="372627"/>
                    </a:lnTo>
                    <a:lnTo>
                      <a:pt x="116733" y="374207"/>
                    </a:lnTo>
                    <a:lnTo>
                      <a:pt x="116327" y="379241"/>
                    </a:lnTo>
                    <a:lnTo>
                      <a:pt x="116412" y="383888"/>
                    </a:lnTo>
                    <a:lnTo>
                      <a:pt x="116988" y="388609"/>
                    </a:lnTo>
                    <a:lnTo>
                      <a:pt x="117653" y="390006"/>
                    </a:lnTo>
                    <a:lnTo>
                      <a:pt x="118395" y="389688"/>
                    </a:lnTo>
                    <a:lnTo>
                      <a:pt x="119065" y="386891"/>
                    </a:lnTo>
                    <a:lnTo>
                      <a:pt x="120310" y="377721"/>
                    </a:lnTo>
                    <a:lnTo>
                      <a:pt x="122669" y="379663"/>
                    </a:lnTo>
                    <a:lnTo>
                      <a:pt x="123679" y="379574"/>
                    </a:lnTo>
                    <a:lnTo>
                      <a:pt x="124945" y="375475"/>
                    </a:lnTo>
                    <a:lnTo>
                      <a:pt x="125988" y="373402"/>
                    </a:lnTo>
                    <a:lnTo>
                      <a:pt x="128347" y="370233"/>
                    </a:lnTo>
                    <a:lnTo>
                      <a:pt x="128807" y="369106"/>
                    </a:lnTo>
                    <a:lnTo>
                      <a:pt x="127694" y="369193"/>
                    </a:lnTo>
                    <a:lnTo>
                      <a:pt x="126333" y="369832"/>
                    </a:lnTo>
                    <a:lnTo>
                      <a:pt x="125971" y="370413"/>
                    </a:lnTo>
                    <a:lnTo>
                      <a:pt x="126110" y="370660"/>
                    </a:lnTo>
                    <a:lnTo>
                      <a:pt x="125759" y="370873"/>
                    </a:lnTo>
                    <a:lnTo>
                      <a:pt x="125242" y="371038"/>
                    </a:lnTo>
                    <a:lnTo>
                      <a:pt x="124907" y="371075"/>
                    </a:lnTo>
                    <a:lnTo>
                      <a:pt x="124560" y="370847"/>
                    </a:lnTo>
                    <a:lnTo>
                      <a:pt x="124653" y="370395"/>
                    </a:lnTo>
                    <a:lnTo>
                      <a:pt x="124852" y="369849"/>
                    </a:lnTo>
                    <a:lnTo>
                      <a:pt x="124804" y="369401"/>
                    </a:lnTo>
                    <a:lnTo>
                      <a:pt x="124579" y="368504"/>
                    </a:lnTo>
                    <a:lnTo>
                      <a:pt x="124770" y="367568"/>
                    </a:lnTo>
                    <a:lnTo>
                      <a:pt x="124757" y="366620"/>
                    </a:lnTo>
                    <a:lnTo>
                      <a:pt x="123986" y="365694"/>
                    </a:lnTo>
                    <a:lnTo>
                      <a:pt x="122969" y="365540"/>
                    </a:lnTo>
                    <a:lnTo>
                      <a:pt x="122584" y="366466"/>
                    </a:lnTo>
                    <a:lnTo>
                      <a:pt x="122310" y="367614"/>
                    </a:lnTo>
                    <a:lnTo>
                      <a:pt x="121617" y="368084"/>
                    </a:lnTo>
                    <a:lnTo>
                      <a:pt x="120013" y="366290"/>
                    </a:lnTo>
                    <a:lnTo>
                      <a:pt x="115501" y="358500"/>
                    </a:lnTo>
                    <a:lnTo>
                      <a:pt x="114337" y="355681"/>
                    </a:lnTo>
                    <a:lnTo>
                      <a:pt x="112798" y="354358"/>
                    </a:lnTo>
                    <a:lnTo>
                      <a:pt x="112316" y="353843"/>
                    </a:lnTo>
                    <a:lnTo>
                      <a:pt x="112141" y="350206"/>
                    </a:lnTo>
                    <a:lnTo>
                      <a:pt x="111330" y="346606"/>
                    </a:lnTo>
                    <a:lnTo>
                      <a:pt x="111193" y="344215"/>
                    </a:lnTo>
                    <a:lnTo>
                      <a:pt x="111895" y="342146"/>
                    </a:lnTo>
                    <a:lnTo>
                      <a:pt x="110798" y="341322"/>
                    </a:lnTo>
                    <a:lnTo>
                      <a:pt x="109872" y="341349"/>
                    </a:lnTo>
                    <a:lnTo>
                      <a:pt x="107791" y="342765"/>
                    </a:lnTo>
                    <a:lnTo>
                      <a:pt x="107742" y="342960"/>
                    </a:lnTo>
                    <a:lnTo>
                      <a:pt x="106966" y="344348"/>
                    </a:lnTo>
                    <a:lnTo>
                      <a:pt x="106563" y="344641"/>
                    </a:lnTo>
                    <a:lnTo>
                      <a:pt x="105258" y="345279"/>
                    </a:lnTo>
                    <a:lnTo>
                      <a:pt x="104730" y="345874"/>
                    </a:lnTo>
                    <a:lnTo>
                      <a:pt x="104503" y="347406"/>
                    </a:lnTo>
                    <a:lnTo>
                      <a:pt x="104841" y="348946"/>
                    </a:lnTo>
                    <a:lnTo>
                      <a:pt x="104777" y="350253"/>
                    </a:lnTo>
                    <a:lnTo>
                      <a:pt x="103373" y="351111"/>
                    </a:lnTo>
                    <a:lnTo>
                      <a:pt x="102676" y="350658"/>
                    </a:lnTo>
                    <a:lnTo>
                      <a:pt x="99931" y="347126"/>
                    </a:lnTo>
                    <a:lnTo>
                      <a:pt x="104717" y="338302"/>
                    </a:lnTo>
                    <a:lnTo>
                      <a:pt x="104677" y="327699"/>
                    </a:lnTo>
                    <a:lnTo>
                      <a:pt x="101635" y="317700"/>
                    </a:lnTo>
                    <a:lnTo>
                      <a:pt x="97500" y="310698"/>
                    </a:lnTo>
                    <a:lnTo>
                      <a:pt x="90683" y="302533"/>
                    </a:lnTo>
                    <a:lnTo>
                      <a:pt x="90021" y="302075"/>
                    </a:lnTo>
                    <a:lnTo>
                      <a:pt x="89568" y="301301"/>
                    </a:lnTo>
                    <a:lnTo>
                      <a:pt x="89574" y="297895"/>
                    </a:lnTo>
                    <a:lnTo>
                      <a:pt x="89087" y="297067"/>
                    </a:lnTo>
                    <a:lnTo>
                      <a:pt x="88284" y="296478"/>
                    </a:lnTo>
                    <a:lnTo>
                      <a:pt x="87420" y="295441"/>
                    </a:lnTo>
                    <a:lnTo>
                      <a:pt x="84693" y="287511"/>
                    </a:lnTo>
                    <a:lnTo>
                      <a:pt x="83046" y="285521"/>
                    </a:lnTo>
                    <a:lnTo>
                      <a:pt x="82673" y="284284"/>
                    </a:lnTo>
                    <a:lnTo>
                      <a:pt x="82122" y="283017"/>
                    </a:lnTo>
                    <a:lnTo>
                      <a:pt x="81089" y="282352"/>
                    </a:lnTo>
                    <a:lnTo>
                      <a:pt x="79743" y="282264"/>
                    </a:lnTo>
                    <a:lnTo>
                      <a:pt x="78962" y="282047"/>
                    </a:lnTo>
                    <a:lnTo>
                      <a:pt x="78499" y="281200"/>
                    </a:lnTo>
                    <a:lnTo>
                      <a:pt x="78167" y="279326"/>
                    </a:lnTo>
                    <a:lnTo>
                      <a:pt x="78139" y="278114"/>
                    </a:lnTo>
                    <a:lnTo>
                      <a:pt x="78774" y="274563"/>
                    </a:lnTo>
                    <a:lnTo>
                      <a:pt x="75893" y="260482"/>
                    </a:lnTo>
                    <a:lnTo>
                      <a:pt x="71622" y="251222"/>
                    </a:lnTo>
                    <a:lnTo>
                      <a:pt x="70521" y="247250"/>
                    </a:lnTo>
                    <a:lnTo>
                      <a:pt x="69883" y="246628"/>
                    </a:lnTo>
                    <a:lnTo>
                      <a:pt x="68932" y="246079"/>
                    </a:lnTo>
                    <a:lnTo>
                      <a:pt x="67995" y="244921"/>
                    </a:lnTo>
                    <a:lnTo>
                      <a:pt x="66728" y="242699"/>
                    </a:lnTo>
                    <a:lnTo>
                      <a:pt x="67172" y="242335"/>
                    </a:lnTo>
                    <a:lnTo>
                      <a:pt x="67342" y="241932"/>
                    </a:lnTo>
                    <a:lnTo>
                      <a:pt x="67420" y="241498"/>
                    </a:lnTo>
                    <a:lnTo>
                      <a:pt x="67599" y="241022"/>
                    </a:lnTo>
                    <a:lnTo>
                      <a:pt x="70189" y="240120"/>
                    </a:lnTo>
                    <a:lnTo>
                      <a:pt x="70532" y="236748"/>
                    </a:lnTo>
                    <a:lnTo>
                      <a:pt x="69675" y="232834"/>
                    </a:lnTo>
                    <a:lnTo>
                      <a:pt x="64671" y="220297"/>
                    </a:lnTo>
                    <a:lnTo>
                      <a:pt x="63164" y="217642"/>
                    </a:lnTo>
                    <a:lnTo>
                      <a:pt x="64300" y="214666"/>
                    </a:lnTo>
                    <a:lnTo>
                      <a:pt x="64964" y="210717"/>
                    </a:lnTo>
                    <a:lnTo>
                      <a:pt x="64794" y="206924"/>
                    </a:lnTo>
                    <a:lnTo>
                      <a:pt x="63383" y="204437"/>
                    </a:lnTo>
                    <a:lnTo>
                      <a:pt x="64794" y="199417"/>
                    </a:lnTo>
                    <a:lnTo>
                      <a:pt x="63472" y="195151"/>
                    </a:lnTo>
                    <a:lnTo>
                      <a:pt x="59362" y="187987"/>
                    </a:lnTo>
                    <a:lnTo>
                      <a:pt x="60830" y="187714"/>
                    </a:lnTo>
                    <a:lnTo>
                      <a:pt x="62019" y="186845"/>
                    </a:lnTo>
                    <a:lnTo>
                      <a:pt x="62861" y="185458"/>
                    </a:lnTo>
                    <a:lnTo>
                      <a:pt x="63336" y="183550"/>
                    </a:lnTo>
                    <a:lnTo>
                      <a:pt x="61931" y="180759"/>
                    </a:lnTo>
                    <a:lnTo>
                      <a:pt x="61532" y="179562"/>
                    </a:lnTo>
                    <a:lnTo>
                      <a:pt x="62253" y="179046"/>
                    </a:lnTo>
                    <a:lnTo>
                      <a:pt x="63925" y="178751"/>
                    </a:lnTo>
                    <a:lnTo>
                      <a:pt x="65800" y="176142"/>
                    </a:lnTo>
                    <a:lnTo>
                      <a:pt x="66858" y="175639"/>
                    </a:lnTo>
                    <a:lnTo>
                      <a:pt x="68657" y="175610"/>
                    </a:lnTo>
                    <a:lnTo>
                      <a:pt x="69949" y="174889"/>
                    </a:lnTo>
                    <a:lnTo>
                      <a:pt x="70859" y="172972"/>
                    </a:lnTo>
                    <a:lnTo>
                      <a:pt x="71806" y="168882"/>
                    </a:lnTo>
                    <a:lnTo>
                      <a:pt x="72302" y="165251"/>
                    </a:lnTo>
                    <a:lnTo>
                      <a:pt x="72059" y="151531"/>
                    </a:lnTo>
                    <a:lnTo>
                      <a:pt x="72421" y="148580"/>
                    </a:lnTo>
                    <a:lnTo>
                      <a:pt x="73666" y="145970"/>
                    </a:lnTo>
                    <a:close/>
                    <a:moveTo>
                      <a:pt x="97034" y="142545"/>
                    </a:moveTo>
                    <a:lnTo>
                      <a:pt x="97530" y="143859"/>
                    </a:lnTo>
                    <a:lnTo>
                      <a:pt x="98056" y="145829"/>
                    </a:lnTo>
                    <a:lnTo>
                      <a:pt x="99608" y="147000"/>
                    </a:lnTo>
                    <a:lnTo>
                      <a:pt x="101025" y="147567"/>
                    </a:lnTo>
                    <a:lnTo>
                      <a:pt x="102693" y="149550"/>
                    </a:lnTo>
                    <a:lnTo>
                      <a:pt x="104309" y="150139"/>
                    </a:lnTo>
                    <a:lnTo>
                      <a:pt x="105931" y="150865"/>
                    </a:lnTo>
                    <a:lnTo>
                      <a:pt x="107239" y="152359"/>
                    </a:lnTo>
                    <a:lnTo>
                      <a:pt x="108190" y="154194"/>
                    </a:lnTo>
                    <a:lnTo>
                      <a:pt x="108675" y="155887"/>
                    </a:lnTo>
                    <a:lnTo>
                      <a:pt x="105951" y="155603"/>
                    </a:lnTo>
                    <a:lnTo>
                      <a:pt x="104104" y="153485"/>
                    </a:lnTo>
                    <a:lnTo>
                      <a:pt x="100790" y="153794"/>
                    </a:lnTo>
                    <a:lnTo>
                      <a:pt x="95004" y="156312"/>
                    </a:lnTo>
                    <a:lnTo>
                      <a:pt x="94491" y="156248"/>
                    </a:lnTo>
                    <a:lnTo>
                      <a:pt x="93807" y="155988"/>
                    </a:lnTo>
                    <a:lnTo>
                      <a:pt x="92966" y="155902"/>
                    </a:lnTo>
                    <a:lnTo>
                      <a:pt x="91987" y="156401"/>
                    </a:lnTo>
                    <a:lnTo>
                      <a:pt x="91309" y="156542"/>
                    </a:lnTo>
                    <a:lnTo>
                      <a:pt x="90646" y="156053"/>
                    </a:lnTo>
                    <a:lnTo>
                      <a:pt x="90090" y="155364"/>
                    </a:lnTo>
                    <a:lnTo>
                      <a:pt x="89796" y="154818"/>
                    </a:lnTo>
                    <a:lnTo>
                      <a:pt x="90403" y="149104"/>
                    </a:lnTo>
                    <a:lnTo>
                      <a:pt x="90301" y="148252"/>
                    </a:lnTo>
                    <a:lnTo>
                      <a:pt x="95637" y="143422"/>
                    </a:lnTo>
                    <a:close/>
                    <a:moveTo>
                      <a:pt x="433856" y="142041"/>
                    </a:moveTo>
                    <a:lnTo>
                      <a:pt x="435234" y="142395"/>
                    </a:lnTo>
                    <a:lnTo>
                      <a:pt x="435942" y="142977"/>
                    </a:lnTo>
                    <a:lnTo>
                      <a:pt x="439416" y="149506"/>
                    </a:lnTo>
                    <a:lnTo>
                      <a:pt x="440147" y="150345"/>
                    </a:lnTo>
                    <a:lnTo>
                      <a:pt x="442007" y="151455"/>
                    </a:lnTo>
                    <a:lnTo>
                      <a:pt x="442808" y="152209"/>
                    </a:lnTo>
                    <a:lnTo>
                      <a:pt x="445645" y="158062"/>
                    </a:lnTo>
                    <a:lnTo>
                      <a:pt x="446988" y="159897"/>
                    </a:lnTo>
                    <a:lnTo>
                      <a:pt x="446027" y="161082"/>
                    </a:lnTo>
                    <a:lnTo>
                      <a:pt x="445204" y="161310"/>
                    </a:lnTo>
                    <a:lnTo>
                      <a:pt x="444581" y="160770"/>
                    </a:lnTo>
                    <a:lnTo>
                      <a:pt x="444266" y="159529"/>
                    </a:lnTo>
                    <a:lnTo>
                      <a:pt x="443788" y="160079"/>
                    </a:lnTo>
                    <a:lnTo>
                      <a:pt x="442637" y="161981"/>
                    </a:lnTo>
                    <a:lnTo>
                      <a:pt x="440667" y="162563"/>
                    </a:lnTo>
                    <a:lnTo>
                      <a:pt x="440392" y="162558"/>
                    </a:lnTo>
                    <a:lnTo>
                      <a:pt x="438996" y="164087"/>
                    </a:lnTo>
                    <a:lnTo>
                      <a:pt x="438525" y="165094"/>
                    </a:lnTo>
                    <a:lnTo>
                      <a:pt x="438356" y="166735"/>
                    </a:lnTo>
                    <a:lnTo>
                      <a:pt x="436613" y="165515"/>
                    </a:lnTo>
                    <a:lnTo>
                      <a:pt x="434776" y="165586"/>
                    </a:lnTo>
                    <a:lnTo>
                      <a:pt x="433001" y="166472"/>
                    </a:lnTo>
                    <a:lnTo>
                      <a:pt x="431427" y="167660"/>
                    </a:lnTo>
                    <a:lnTo>
                      <a:pt x="432130" y="163303"/>
                    </a:lnTo>
                    <a:lnTo>
                      <a:pt x="431529" y="158856"/>
                    </a:lnTo>
                    <a:lnTo>
                      <a:pt x="428476" y="158279"/>
                    </a:lnTo>
                    <a:lnTo>
                      <a:pt x="421597" y="160933"/>
                    </a:lnTo>
                    <a:lnTo>
                      <a:pt x="421171" y="159510"/>
                    </a:lnTo>
                    <a:lnTo>
                      <a:pt x="420597" y="158639"/>
                    </a:lnTo>
                    <a:lnTo>
                      <a:pt x="419787" y="158150"/>
                    </a:lnTo>
                    <a:lnTo>
                      <a:pt x="418689" y="157888"/>
                    </a:lnTo>
                    <a:lnTo>
                      <a:pt x="417993" y="158039"/>
                    </a:lnTo>
                    <a:lnTo>
                      <a:pt x="416939" y="159118"/>
                    </a:lnTo>
                    <a:lnTo>
                      <a:pt x="416417" y="159356"/>
                    </a:lnTo>
                    <a:lnTo>
                      <a:pt x="415726" y="159169"/>
                    </a:lnTo>
                    <a:lnTo>
                      <a:pt x="414716" y="158400"/>
                    </a:lnTo>
                    <a:lnTo>
                      <a:pt x="414178" y="158181"/>
                    </a:lnTo>
                    <a:lnTo>
                      <a:pt x="407290" y="158024"/>
                    </a:lnTo>
                    <a:lnTo>
                      <a:pt x="405150" y="156991"/>
                    </a:lnTo>
                    <a:lnTo>
                      <a:pt x="404428" y="156187"/>
                    </a:lnTo>
                    <a:lnTo>
                      <a:pt x="403633" y="154621"/>
                    </a:lnTo>
                    <a:lnTo>
                      <a:pt x="403021" y="154043"/>
                    </a:lnTo>
                    <a:lnTo>
                      <a:pt x="400981" y="153839"/>
                    </a:lnTo>
                    <a:lnTo>
                      <a:pt x="400102" y="153470"/>
                    </a:lnTo>
                    <a:lnTo>
                      <a:pt x="399899" y="152300"/>
                    </a:lnTo>
                    <a:lnTo>
                      <a:pt x="400772" y="149068"/>
                    </a:lnTo>
                    <a:lnTo>
                      <a:pt x="402106" y="147431"/>
                    </a:lnTo>
                    <a:lnTo>
                      <a:pt x="408596" y="144776"/>
                    </a:lnTo>
                    <a:lnTo>
                      <a:pt x="410482" y="144473"/>
                    </a:lnTo>
                    <a:lnTo>
                      <a:pt x="414963" y="144862"/>
                    </a:lnTo>
                    <a:lnTo>
                      <a:pt x="417078" y="145459"/>
                    </a:lnTo>
                    <a:lnTo>
                      <a:pt x="418096" y="146028"/>
                    </a:lnTo>
                    <a:lnTo>
                      <a:pt x="419999" y="148166"/>
                    </a:lnTo>
                    <a:lnTo>
                      <a:pt x="421025" y="147370"/>
                    </a:lnTo>
                    <a:lnTo>
                      <a:pt x="422118" y="144929"/>
                    </a:lnTo>
                    <a:lnTo>
                      <a:pt x="426335" y="145150"/>
                    </a:lnTo>
                    <a:lnTo>
                      <a:pt x="429073" y="144889"/>
                    </a:lnTo>
                    <a:lnTo>
                      <a:pt x="430459" y="143771"/>
                    </a:lnTo>
                    <a:lnTo>
                      <a:pt x="431002" y="143620"/>
                    </a:lnTo>
                    <a:lnTo>
                      <a:pt x="433416" y="142364"/>
                    </a:lnTo>
                    <a:close/>
                    <a:moveTo>
                      <a:pt x="85546" y="114219"/>
                    </a:moveTo>
                    <a:lnTo>
                      <a:pt x="85938" y="114711"/>
                    </a:lnTo>
                    <a:lnTo>
                      <a:pt x="86446" y="116352"/>
                    </a:lnTo>
                    <a:lnTo>
                      <a:pt x="86467" y="117228"/>
                    </a:lnTo>
                    <a:lnTo>
                      <a:pt x="85141" y="126690"/>
                    </a:lnTo>
                    <a:lnTo>
                      <a:pt x="84683" y="127654"/>
                    </a:lnTo>
                    <a:lnTo>
                      <a:pt x="82352" y="129301"/>
                    </a:lnTo>
                    <a:lnTo>
                      <a:pt x="81312" y="136960"/>
                    </a:lnTo>
                    <a:lnTo>
                      <a:pt x="79016" y="137748"/>
                    </a:lnTo>
                    <a:lnTo>
                      <a:pt x="78321" y="135732"/>
                    </a:lnTo>
                    <a:lnTo>
                      <a:pt x="78104" y="134741"/>
                    </a:lnTo>
                    <a:lnTo>
                      <a:pt x="78915" y="127543"/>
                    </a:lnTo>
                    <a:lnTo>
                      <a:pt x="78703" y="126511"/>
                    </a:lnTo>
                    <a:lnTo>
                      <a:pt x="77433" y="125088"/>
                    </a:lnTo>
                    <a:lnTo>
                      <a:pt x="77286" y="124253"/>
                    </a:lnTo>
                    <a:lnTo>
                      <a:pt x="78242" y="122697"/>
                    </a:lnTo>
                    <a:lnTo>
                      <a:pt x="79650" y="122661"/>
                    </a:lnTo>
                    <a:lnTo>
                      <a:pt x="81278" y="122942"/>
                    </a:lnTo>
                    <a:lnTo>
                      <a:pt x="82953" y="122248"/>
                    </a:lnTo>
                    <a:lnTo>
                      <a:pt x="83523" y="121086"/>
                    </a:lnTo>
                    <a:lnTo>
                      <a:pt x="85260" y="114906"/>
                    </a:lnTo>
                    <a:close/>
                    <a:moveTo>
                      <a:pt x="97504" y="112102"/>
                    </a:moveTo>
                    <a:lnTo>
                      <a:pt x="99769" y="112471"/>
                    </a:lnTo>
                    <a:lnTo>
                      <a:pt x="100756" y="112847"/>
                    </a:lnTo>
                    <a:lnTo>
                      <a:pt x="101718" y="113419"/>
                    </a:lnTo>
                    <a:lnTo>
                      <a:pt x="103435" y="115080"/>
                    </a:lnTo>
                    <a:lnTo>
                      <a:pt x="103329" y="116312"/>
                    </a:lnTo>
                    <a:lnTo>
                      <a:pt x="102403" y="117774"/>
                    </a:lnTo>
                    <a:lnTo>
                      <a:pt x="101624" y="120073"/>
                    </a:lnTo>
                    <a:lnTo>
                      <a:pt x="101856" y="121518"/>
                    </a:lnTo>
                    <a:lnTo>
                      <a:pt x="101545" y="122065"/>
                    </a:lnTo>
                    <a:lnTo>
                      <a:pt x="99233" y="122163"/>
                    </a:lnTo>
                    <a:lnTo>
                      <a:pt x="98240" y="122356"/>
                    </a:lnTo>
                    <a:lnTo>
                      <a:pt x="97317" y="122830"/>
                    </a:lnTo>
                    <a:lnTo>
                      <a:pt x="96444" y="123625"/>
                    </a:lnTo>
                    <a:lnTo>
                      <a:pt x="93909" y="123112"/>
                    </a:lnTo>
                    <a:lnTo>
                      <a:pt x="92572" y="121523"/>
                    </a:lnTo>
                    <a:lnTo>
                      <a:pt x="91619" y="119510"/>
                    </a:lnTo>
                    <a:lnTo>
                      <a:pt x="90293" y="117628"/>
                    </a:lnTo>
                    <a:lnTo>
                      <a:pt x="91142" y="117419"/>
                    </a:lnTo>
                    <a:lnTo>
                      <a:pt x="93087" y="117365"/>
                    </a:lnTo>
                    <a:lnTo>
                      <a:pt x="93855" y="117107"/>
                    </a:lnTo>
                    <a:lnTo>
                      <a:pt x="94657" y="116421"/>
                    </a:lnTo>
                    <a:lnTo>
                      <a:pt x="95579" y="115315"/>
                    </a:lnTo>
                    <a:lnTo>
                      <a:pt x="95989" y="114284"/>
                    </a:lnTo>
                    <a:lnTo>
                      <a:pt x="95235" y="113712"/>
                    </a:lnTo>
                    <a:lnTo>
                      <a:pt x="94998" y="113414"/>
                    </a:lnTo>
                    <a:lnTo>
                      <a:pt x="95650" y="112849"/>
                    </a:lnTo>
                    <a:lnTo>
                      <a:pt x="96639" y="112298"/>
                    </a:lnTo>
                    <a:close/>
                    <a:moveTo>
                      <a:pt x="409544" y="61654"/>
                    </a:moveTo>
                    <a:lnTo>
                      <a:pt x="424322" y="88019"/>
                    </a:lnTo>
                    <a:lnTo>
                      <a:pt x="424706" y="89553"/>
                    </a:lnTo>
                    <a:lnTo>
                      <a:pt x="426056" y="92974"/>
                    </a:lnTo>
                    <a:lnTo>
                      <a:pt x="430045" y="95546"/>
                    </a:lnTo>
                    <a:lnTo>
                      <a:pt x="438457" y="98029"/>
                    </a:lnTo>
                    <a:lnTo>
                      <a:pt x="437343" y="100786"/>
                    </a:lnTo>
                    <a:lnTo>
                      <a:pt x="435761" y="110645"/>
                    </a:lnTo>
                    <a:lnTo>
                      <a:pt x="434479" y="113082"/>
                    </a:lnTo>
                    <a:lnTo>
                      <a:pt x="429734" y="115780"/>
                    </a:lnTo>
                    <a:lnTo>
                      <a:pt x="427766" y="118042"/>
                    </a:lnTo>
                    <a:lnTo>
                      <a:pt x="429734" y="119150"/>
                    </a:lnTo>
                    <a:lnTo>
                      <a:pt x="432001" y="118731"/>
                    </a:lnTo>
                    <a:lnTo>
                      <a:pt x="434140" y="117341"/>
                    </a:lnTo>
                    <a:lnTo>
                      <a:pt x="435663" y="115529"/>
                    </a:lnTo>
                    <a:lnTo>
                      <a:pt x="436331" y="117505"/>
                    </a:lnTo>
                    <a:lnTo>
                      <a:pt x="436950" y="120492"/>
                    </a:lnTo>
                    <a:lnTo>
                      <a:pt x="437513" y="125634"/>
                    </a:lnTo>
                    <a:lnTo>
                      <a:pt x="436990" y="127833"/>
                    </a:lnTo>
                    <a:lnTo>
                      <a:pt x="435965" y="127441"/>
                    </a:lnTo>
                    <a:lnTo>
                      <a:pt x="433591" y="124221"/>
                    </a:lnTo>
                    <a:lnTo>
                      <a:pt x="432574" y="126926"/>
                    </a:lnTo>
                    <a:lnTo>
                      <a:pt x="434019" y="128602"/>
                    </a:lnTo>
                    <a:lnTo>
                      <a:pt x="435807" y="129943"/>
                    </a:lnTo>
                    <a:lnTo>
                      <a:pt x="435867" y="131647"/>
                    </a:lnTo>
                    <a:lnTo>
                      <a:pt x="433652" y="133322"/>
                    </a:lnTo>
                    <a:lnTo>
                      <a:pt x="431935" y="132235"/>
                    </a:lnTo>
                    <a:lnTo>
                      <a:pt x="430337" y="130168"/>
                    </a:lnTo>
                    <a:lnTo>
                      <a:pt x="428417" y="128874"/>
                    </a:lnTo>
                    <a:lnTo>
                      <a:pt x="426378" y="128031"/>
                    </a:lnTo>
                    <a:lnTo>
                      <a:pt x="425233" y="127837"/>
                    </a:lnTo>
                    <a:lnTo>
                      <a:pt x="424032" y="128292"/>
                    </a:lnTo>
                    <a:lnTo>
                      <a:pt x="423342" y="129473"/>
                    </a:lnTo>
                    <a:lnTo>
                      <a:pt x="422298" y="132768"/>
                    </a:lnTo>
                    <a:lnTo>
                      <a:pt x="421551" y="133389"/>
                    </a:lnTo>
                    <a:lnTo>
                      <a:pt x="419642" y="133773"/>
                    </a:lnTo>
                    <a:lnTo>
                      <a:pt x="417417" y="134708"/>
                    </a:lnTo>
                    <a:lnTo>
                      <a:pt x="415119" y="135147"/>
                    </a:lnTo>
                    <a:lnTo>
                      <a:pt x="410596" y="132539"/>
                    </a:lnTo>
                    <a:lnTo>
                      <a:pt x="408465" y="130417"/>
                    </a:lnTo>
                    <a:lnTo>
                      <a:pt x="407845" y="127973"/>
                    </a:lnTo>
                    <a:lnTo>
                      <a:pt x="410114" y="125569"/>
                    </a:lnTo>
                    <a:lnTo>
                      <a:pt x="407648" y="122216"/>
                    </a:lnTo>
                    <a:lnTo>
                      <a:pt x="406540" y="120176"/>
                    </a:lnTo>
                    <a:lnTo>
                      <a:pt x="406854" y="118437"/>
                    </a:lnTo>
                    <a:lnTo>
                      <a:pt x="407404" y="116793"/>
                    </a:lnTo>
                    <a:lnTo>
                      <a:pt x="407239" y="114431"/>
                    </a:lnTo>
                    <a:lnTo>
                      <a:pt x="406598" y="112143"/>
                    </a:lnTo>
                    <a:lnTo>
                      <a:pt x="405688" y="110690"/>
                    </a:lnTo>
                    <a:lnTo>
                      <a:pt x="403879" y="110052"/>
                    </a:lnTo>
                    <a:lnTo>
                      <a:pt x="402566" y="110188"/>
                    </a:lnTo>
                    <a:lnTo>
                      <a:pt x="401952" y="109441"/>
                    </a:lnTo>
                    <a:lnTo>
                      <a:pt x="402240" y="106238"/>
                    </a:lnTo>
                    <a:lnTo>
                      <a:pt x="401769" y="104047"/>
                    </a:lnTo>
                    <a:lnTo>
                      <a:pt x="400091" y="102611"/>
                    </a:lnTo>
                    <a:lnTo>
                      <a:pt x="398051" y="101818"/>
                    </a:lnTo>
                    <a:lnTo>
                      <a:pt x="396529" y="101515"/>
                    </a:lnTo>
                    <a:lnTo>
                      <a:pt x="396750" y="100664"/>
                    </a:lnTo>
                    <a:lnTo>
                      <a:pt x="399236" y="96591"/>
                    </a:lnTo>
                    <a:lnTo>
                      <a:pt x="399980" y="94844"/>
                    </a:lnTo>
                    <a:lnTo>
                      <a:pt x="399950" y="92997"/>
                    </a:lnTo>
                    <a:lnTo>
                      <a:pt x="399154" y="88996"/>
                    </a:lnTo>
                    <a:lnTo>
                      <a:pt x="399129" y="87108"/>
                    </a:lnTo>
                    <a:lnTo>
                      <a:pt x="398810" y="84122"/>
                    </a:lnTo>
                    <a:lnTo>
                      <a:pt x="396985" y="84014"/>
                    </a:lnTo>
                    <a:lnTo>
                      <a:pt x="393113" y="85888"/>
                    </a:lnTo>
                    <a:lnTo>
                      <a:pt x="391296" y="85209"/>
                    </a:lnTo>
                    <a:lnTo>
                      <a:pt x="387024" y="80574"/>
                    </a:lnTo>
                    <a:lnTo>
                      <a:pt x="388799" y="79467"/>
                    </a:lnTo>
                    <a:lnTo>
                      <a:pt x="391408" y="76963"/>
                    </a:lnTo>
                    <a:lnTo>
                      <a:pt x="393262" y="76036"/>
                    </a:lnTo>
                    <a:lnTo>
                      <a:pt x="397465" y="75200"/>
                    </a:lnTo>
                    <a:lnTo>
                      <a:pt x="398652" y="73955"/>
                    </a:lnTo>
                    <a:lnTo>
                      <a:pt x="398094" y="71341"/>
                    </a:lnTo>
                    <a:lnTo>
                      <a:pt x="399022" y="71037"/>
                    </a:lnTo>
                    <a:lnTo>
                      <a:pt x="401046" y="69857"/>
                    </a:lnTo>
                    <a:lnTo>
                      <a:pt x="400074" y="67910"/>
                    </a:lnTo>
                    <a:lnTo>
                      <a:pt x="399696" y="66823"/>
                    </a:lnTo>
                    <a:lnTo>
                      <a:pt x="399629" y="65713"/>
                    </a:lnTo>
                    <a:lnTo>
                      <a:pt x="400255" y="64511"/>
                    </a:lnTo>
                    <a:lnTo>
                      <a:pt x="401208" y="65005"/>
                    </a:lnTo>
                    <a:lnTo>
                      <a:pt x="402187" y="66063"/>
                    </a:lnTo>
                    <a:lnTo>
                      <a:pt x="402916" y="66624"/>
                    </a:lnTo>
                    <a:lnTo>
                      <a:pt x="404634" y="65914"/>
                    </a:lnTo>
                    <a:close/>
                    <a:moveTo>
                      <a:pt x="19801" y="0"/>
                    </a:moveTo>
                    <a:lnTo>
                      <a:pt x="20509" y="539"/>
                    </a:lnTo>
                    <a:lnTo>
                      <a:pt x="23188" y="3925"/>
                    </a:lnTo>
                    <a:lnTo>
                      <a:pt x="27103" y="6314"/>
                    </a:lnTo>
                    <a:lnTo>
                      <a:pt x="28797" y="7915"/>
                    </a:lnTo>
                    <a:lnTo>
                      <a:pt x="29551" y="10900"/>
                    </a:lnTo>
                    <a:lnTo>
                      <a:pt x="30151" y="11925"/>
                    </a:lnTo>
                    <a:lnTo>
                      <a:pt x="30706" y="13219"/>
                    </a:lnTo>
                    <a:lnTo>
                      <a:pt x="30851" y="14800"/>
                    </a:lnTo>
                    <a:lnTo>
                      <a:pt x="29512" y="20406"/>
                    </a:lnTo>
                    <a:lnTo>
                      <a:pt x="29431" y="23469"/>
                    </a:lnTo>
                    <a:lnTo>
                      <a:pt x="30275" y="28830"/>
                    </a:lnTo>
                    <a:lnTo>
                      <a:pt x="30308" y="31526"/>
                    </a:lnTo>
                    <a:lnTo>
                      <a:pt x="29548" y="34188"/>
                    </a:lnTo>
                    <a:lnTo>
                      <a:pt x="27268" y="39608"/>
                    </a:lnTo>
                    <a:lnTo>
                      <a:pt x="27016" y="42235"/>
                    </a:lnTo>
                    <a:lnTo>
                      <a:pt x="27614" y="43533"/>
                    </a:lnTo>
                    <a:lnTo>
                      <a:pt x="28546" y="44063"/>
                    </a:lnTo>
                    <a:lnTo>
                      <a:pt x="29509" y="44449"/>
                    </a:lnTo>
                    <a:lnTo>
                      <a:pt x="30155" y="45268"/>
                    </a:lnTo>
                    <a:lnTo>
                      <a:pt x="30409" y="46880"/>
                    </a:lnTo>
                    <a:lnTo>
                      <a:pt x="30217" y="48124"/>
                    </a:lnTo>
                    <a:lnTo>
                      <a:pt x="29832" y="49349"/>
                    </a:lnTo>
                    <a:lnTo>
                      <a:pt x="28998" y="53845"/>
                    </a:lnTo>
                    <a:lnTo>
                      <a:pt x="28504" y="55185"/>
                    </a:lnTo>
                    <a:lnTo>
                      <a:pt x="27834" y="55711"/>
                    </a:lnTo>
                    <a:lnTo>
                      <a:pt x="26905" y="56169"/>
                    </a:lnTo>
                    <a:lnTo>
                      <a:pt x="26443" y="57429"/>
                    </a:lnTo>
                    <a:lnTo>
                      <a:pt x="26146" y="58873"/>
                    </a:lnTo>
                    <a:lnTo>
                      <a:pt x="25685" y="59923"/>
                    </a:lnTo>
                    <a:lnTo>
                      <a:pt x="24664" y="60625"/>
                    </a:lnTo>
                    <a:lnTo>
                      <a:pt x="22439" y="61486"/>
                    </a:lnTo>
                    <a:lnTo>
                      <a:pt x="21342" y="62139"/>
                    </a:lnTo>
                    <a:lnTo>
                      <a:pt x="20519" y="63091"/>
                    </a:lnTo>
                    <a:lnTo>
                      <a:pt x="19780" y="64167"/>
                    </a:lnTo>
                    <a:lnTo>
                      <a:pt x="18951" y="65035"/>
                    </a:lnTo>
                    <a:lnTo>
                      <a:pt x="17877" y="65344"/>
                    </a:lnTo>
                    <a:lnTo>
                      <a:pt x="15731" y="65540"/>
                    </a:lnTo>
                    <a:lnTo>
                      <a:pt x="5554" y="70492"/>
                    </a:lnTo>
                    <a:lnTo>
                      <a:pt x="3632" y="70155"/>
                    </a:lnTo>
                    <a:lnTo>
                      <a:pt x="2302" y="67498"/>
                    </a:lnTo>
                    <a:lnTo>
                      <a:pt x="1953" y="65636"/>
                    </a:lnTo>
                    <a:lnTo>
                      <a:pt x="1693" y="60293"/>
                    </a:lnTo>
                    <a:lnTo>
                      <a:pt x="3085" y="60549"/>
                    </a:lnTo>
                    <a:lnTo>
                      <a:pt x="3921" y="58377"/>
                    </a:lnTo>
                    <a:lnTo>
                      <a:pt x="4555" y="53023"/>
                    </a:lnTo>
                    <a:lnTo>
                      <a:pt x="4249" y="49767"/>
                    </a:lnTo>
                    <a:lnTo>
                      <a:pt x="2842" y="48195"/>
                    </a:lnTo>
                    <a:lnTo>
                      <a:pt x="1149" y="47061"/>
                    </a:lnTo>
                    <a:lnTo>
                      <a:pt x="0" y="45062"/>
                    </a:lnTo>
                    <a:lnTo>
                      <a:pt x="130" y="43024"/>
                    </a:lnTo>
                    <a:lnTo>
                      <a:pt x="1474" y="36147"/>
                    </a:lnTo>
                    <a:lnTo>
                      <a:pt x="2174" y="34688"/>
                    </a:lnTo>
                    <a:lnTo>
                      <a:pt x="3607" y="33517"/>
                    </a:lnTo>
                    <a:lnTo>
                      <a:pt x="4452" y="30610"/>
                    </a:lnTo>
                    <a:lnTo>
                      <a:pt x="5004" y="25172"/>
                    </a:lnTo>
                    <a:lnTo>
                      <a:pt x="4855" y="24538"/>
                    </a:lnTo>
                    <a:lnTo>
                      <a:pt x="4066" y="23067"/>
                    </a:lnTo>
                    <a:lnTo>
                      <a:pt x="3885" y="22419"/>
                    </a:lnTo>
                    <a:lnTo>
                      <a:pt x="4118" y="21947"/>
                    </a:lnTo>
                    <a:lnTo>
                      <a:pt x="5266" y="20550"/>
                    </a:lnTo>
                    <a:lnTo>
                      <a:pt x="5599" y="19844"/>
                    </a:lnTo>
                    <a:lnTo>
                      <a:pt x="5348" y="16835"/>
                    </a:lnTo>
                    <a:lnTo>
                      <a:pt x="5697" y="15374"/>
                    </a:lnTo>
                    <a:lnTo>
                      <a:pt x="7124" y="14855"/>
                    </a:lnTo>
                    <a:lnTo>
                      <a:pt x="9079" y="14511"/>
                    </a:lnTo>
                    <a:lnTo>
                      <a:pt x="11458" y="13355"/>
                    </a:lnTo>
                    <a:lnTo>
                      <a:pt x="13613" y="11800"/>
                    </a:lnTo>
                    <a:lnTo>
                      <a:pt x="14893" y="10205"/>
                    </a:lnTo>
                    <a:lnTo>
                      <a:pt x="15021" y="7682"/>
                    </a:lnTo>
                    <a:lnTo>
                      <a:pt x="14557" y="4400"/>
                    </a:lnTo>
                    <a:lnTo>
                      <a:pt x="14459" y="1635"/>
                    </a:lnTo>
                    <a:lnTo>
                      <a:pt x="15632" y="567"/>
                    </a:lnTo>
                    <a:lnTo>
                      <a:pt x="16739" y="523"/>
                    </a:lnTo>
                    <a:lnTo>
                      <a:pt x="18680" y="31"/>
                    </a:lnTo>
                    <a:close/>
                  </a:path>
                </a:pathLst>
              </a:custGeom>
              <a:grpFill/>
              <a:ln w="3175"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n-AU" sz="1600" dirty="0">
                  <a:solidFill>
                    <a:schemeClr val="tx1"/>
                  </a:solidFill>
                  <a:latin typeface="Arial" panose="020B0604020202020204" pitchFamily="34" charset="0"/>
                  <a:cs typeface="Arial" panose="020B0604020202020204" pitchFamily="34" charset="0"/>
                </a:endParaRPr>
              </a:p>
            </p:txBody>
          </p:sp>
        </p:grpSp>
        <p:pic>
          <p:nvPicPr>
            <p:cNvPr id="16" name="Graphic 15">
              <a:extLst>
                <a:ext uri="{FF2B5EF4-FFF2-40B4-BE49-F238E27FC236}">
                  <a16:creationId xmlns:a16="http://schemas.microsoft.com/office/drawing/2014/main" id="{636E9F61-4392-FBB7-B875-BDE954F47F0F}"/>
                </a:ext>
              </a:extLst>
            </p:cNvPr>
            <p:cNvPicPr>
              <a:picLocks/>
            </p:cNvPicPr>
            <p:nvPr/>
          </p:nvPicPr>
          <p:blipFill>
            <a:blip r:embed="rId11">
              <a:extLst>
                <a:ext uri="{96DAC541-7B7A-43D3-8B79-37D633B846F1}">
                  <asvg:svgBlip xmlns:asvg="http://schemas.microsoft.com/office/drawing/2016/SVG/main" r:embed="rId12"/>
                </a:ext>
              </a:extLst>
            </a:blip>
            <a:stretch>
              <a:fillRect/>
            </a:stretch>
          </p:blipFill>
          <p:spPr>
            <a:xfrm>
              <a:off x="7931175" y="3269838"/>
              <a:ext cx="447736" cy="448720"/>
            </a:xfrm>
            <a:prstGeom prst="rect">
              <a:avLst/>
            </a:prstGeom>
          </p:spPr>
        </p:pic>
      </p:grpSp>
      <p:sp>
        <p:nvSpPr>
          <p:cNvPr id="8" name="Title 7">
            <a:extLst>
              <a:ext uri="{FF2B5EF4-FFF2-40B4-BE49-F238E27FC236}">
                <a16:creationId xmlns:a16="http://schemas.microsoft.com/office/drawing/2014/main" id="{0C5396F7-505E-199A-DBA1-4875DC1280E2}"/>
              </a:ext>
            </a:extLst>
          </p:cNvPr>
          <p:cNvSpPr txBox="1">
            <a:spLocks noGrp="1"/>
          </p:cNvSpPr>
          <p:nvPr>
            <p:ph type="title" idx="4294967295"/>
          </p:nvPr>
        </p:nvSpPr>
        <p:spPr>
          <a:xfrm>
            <a:off x="843728" y="2431089"/>
            <a:ext cx="3970699" cy="1216338"/>
          </a:xfrm>
          <a:prstGeom prst="rect">
            <a:avLst/>
          </a:prstGeom>
          <a:noFill/>
          <a:ln>
            <a:noFill/>
            <a:prstDash/>
          </a:ln>
          <a:effectLst/>
        </p:spPr>
        <p:txBody>
          <a:bodyPr rot="0" spcFirstLastPara="0" vertOverflow="overflow" horzOverflow="overflow" vert="horz" wrap="square" lIns="0" tIns="0" rIns="0" bIns="0" numCol="1" spcCol="0" rtlCol="0" fromWordArt="0" anchor="b" anchorCtr="0" forceAA="0" compatLnSpc="1">
            <a:prstTxWarp prst="textNoShape">
              <a:avLst/>
            </a:prstTxWarp>
            <a:no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AU" sz="3600" b="1" i="0" u="none" strike="noStrike" kern="1200" cap="none" spc="0" normalizeH="0" baseline="0" noProof="0" dirty="0">
                <a:ln>
                  <a:noFill/>
                </a:ln>
                <a:solidFill>
                  <a:schemeClr val="tx2"/>
                </a:solidFill>
                <a:effectLst/>
                <a:uLnTx/>
                <a:uFillTx/>
                <a:latin typeface="Arial" charset="0"/>
                <a:ea typeface="ＭＳ Ｐゴシック" pitchFamily="84" charset="-128"/>
                <a:cs typeface="+mn-cs"/>
              </a:rPr>
              <a:t>New England and North West</a:t>
            </a:r>
            <a:endParaRPr kumimoji="0" lang="en-AU" sz="4000" b="1" i="0" u="none" strike="noStrike" kern="0" cap="none" spc="0" normalizeH="0" baseline="0" noProof="0" dirty="0">
              <a:ln>
                <a:noFill/>
              </a:ln>
              <a:solidFill>
                <a:schemeClr val="tx2"/>
              </a:solidFill>
              <a:effectLst/>
              <a:uLnTx/>
              <a:uFillTx/>
              <a:latin typeface="Arial" charset="0"/>
              <a:ea typeface="ＭＳ Ｐゴシック" pitchFamily="84" charset="-128"/>
              <a:cs typeface="+mn-cs"/>
            </a:endParaRPr>
          </a:p>
        </p:txBody>
      </p:sp>
      <p:sp>
        <p:nvSpPr>
          <p:cNvPr id="4" name="Slide Number Placeholder 2">
            <a:extLst>
              <a:ext uri="{FF2B5EF4-FFF2-40B4-BE49-F238E27FC236}">
                <a16:creationId xmlns:a16="http://schemas.microsoft.com/office/drawing/2014/main" id="{A517218C-1247-E21F-8BFF-9A1C70C29FD2}"/>
              </a:ext>
            </a:extLst>
          </p:cNvPr>
          <p:cNvSpPr txBox="1">
            <a:spLocks/>
          </p:cNvSpPr>
          <p:nvPr/>
        </p:nvSpPr>
        <p:spPr>
          <a:xfrm>
            <a:off x="69764" y="6565840"/>
            <a:ext cx="326600" cy="195933"/>
          </a:xfrm>
          <a:prstGeom prst="rect">
            <a:avLst/>
          </a:prstGeom>
        </p:spPr>
        <p:txBody>
          <a:bodyPr vert="horz" lIns="0" tIns="0" rIns="0" bIns="0" rtlCol="0" anchor="t" anchorCtr="0"/>
          <a:lstStyle>
            <a:defPPr>
              <a:defRPr lang="en-AU"/>
            </a:defPPr>
            <a:lvl1pPr algn="r">
              <a:defRPr sz="700">
                <a:solidFill>
                  <a:schemeClr val="tx2"/>
                </a:solidFill>
              </a:defRPr>
            </a:lvl1pPr>
            <a:lvl2pPr marL="457200" algn="l" rtl="0" eaLnBrk="0" fontAlgn="base" hangingPunct="0">
              <a:spcBef>
                <a:spcPct val="0"/>
              </a:spcBef>
              <a:spcAft>
                <a:spcPct val="0"/>
              </a:spcAft>
              <a:defRPr sz="2400" kern="1200">
                <a:solidFill>
                  <a:schemeClr val="tx1"/>
                </a:solidFill>
                <a:latin typeface="Arial" charset="0"/>
                <a:ea typeface="ＭＳ Ｐゴシック" pitchFamily="84" charset="-128"/>
                <a:cs typeface="+mn-cs"/>
              </a:defRPr>
            </a:lvl2pPr>
            <a:lvl3pPr marL="914400" algn="l" rtl="0" eaLnBrk="0" fontAlgn="base" hangingPunct="0">
              <a:spcBef>
                <a:spcPct val="0"/>
              </a:spcBef>
              <a:spcAft>
                <a:spcPct val="0"/>
              </a:spcAft>
              <a:defRPr sz="2400" kern="1200">
                <a:solidFill>
                  <a:schemeClr val="tx1"/>
                </a:solidFill>
                <a:latin typeface="Arial" charset="0"/>
                <a:ea typeface="ＭＳ Ｐゴシック" pitchFamily="84" charset="-128"/>
                <a:cs typeface="+mn-cs"/>
              </a:defRPr>
            </a:lvl3pPr>
            <a:lvl4pPr marL="1371600" algn="l" rtl="0" eaLnBrk="0" fontAlgn="base" hangingPunct="0">
              <a:spcBef>
                <a:spcPct val="0"/>
              </a:spcBef>
              <a:spcAft>
                <a:spcPct val="0"/>
              </a:spcAft>
              <a:defRPr sz="2400" kern="1200">
                <a:solidFill>
                  <a:schemeClr val="tx1"/>
                </a:solidFill>
                <a:latin typeface="Arial" charset="0"/>
                <a:ea typeface="ＭＳ Ｐゴシック" pitchFamily="84" charset="-128"/>
                <a:cs typeface="+mn-cs"/>
              </a:defRPr>
            </a:lvl4pPr>
            <a:lvl5pPr marL="1828800" algn="l" rtl="0" eaLnBrk="0" fontAlgn="base" hangingPunct="0">
              <a:spcBef>
                <a:spcPct val="0"/>
              </a:spcBef>
              <a:spcAft>
                <a:spcPct val="0"/>
              </a:spcAft>
              <a:defRPr sz="2400" kern="1200">
                <a:solidFill>
                  <a:schemeClr val="tx1"/>
                </a:solidFill>
                <a:latin typeface="Arial" charset="0"/>
                <a:ea typeface="ＭＳ Ｐゴシック" pitchFamily="84" charset="-128"/>
                <a:cs typeface="+mn-cs"/>
              </a:defRPr>
            </a:lvl5pPr>
            <a:lvl6pPr marL="2286000" algn="l" defTabSz="914400" rtl="0" eaLnBrk="1" latinLnBrk="0" hangingPunct="1">
              <a:defRPr sz="2400" kern="1200">
                <a:solidFill>
                  <a:schemeClr val="tx1"/>
                </a:solidFill>
                <a:latin typeface="Arial" charset="0"/>
                <a:ea typeface="ＭＳ Ｐゴシック" pitchFamily="84" charset="-128"/>
                <a:cs typeface="+mn-cs"/>
              </a:defRPr>
            </a:lvl6pPr>
            <a:lvl7pPr marL="2743200" algn="l" defTabSz="914400" rtl="0" eaLnBrk="1" latinLnBrk="0" hangingPunct="1">
              <a:defRPr sz="2400" kern="1200">
                <a:solidFill>
                  <a:schemeClr val="tx1"/>
                </a:solidFill>
                <a:latin typeface="Arial" charset="0"/>
                <a:ea typeface="ＭＳ Ｐゴシック" pitchFamily="84" charset="-128"/>
                <a:cs typeface="+mn-cs"/>
              </a:defRPr>
            </a:lvl7pPr>
            <a:lvl8pPr marL="3200400" algn="l" defTabSz="914400" rtl="0" eaLnBrk="1" latinLnBrk="0" hangingPunct="1">
              <a:defRPr sz="2400" kern="1200">
                <a:solidFill>
                  <a:schemeClr val="tx1"/>
                </a:solidFill>
                <a:latin typeface="Arial" charset="0"/>
                <a:ea typeface="ＭＳ Ｐゴシック" pitchFamily="84" charset="-128"/>
                <a:cs typeface="+mn-cs"/>
              </a:defRPr>
            </a:lvl8pPr>
            <a:lvl9pPr marL="3657600" algn="l" defTabSz="914400" rtl="0" eaLnBrk="1" latinLnBrk="0" hangingPunct="1">
              <a:defRPr sz="2400" kern="1200">
                <a:solidFill>
                  <a:schemeClr val="tx1"/>
                </a:solidFill>
                <a:latin typeface="Arial" charset="0"/>
                <a:ea typeface="ＭＳ Ｐゴシック" pitchFamily="84" charset="-128"/>
                <a:cs typeface="+mn-cs"/>
              </a:defRPr>
            </a:lvl9pPr>
          </a:lstStyle>
          <a:p>
            <a:fld id="{31DA3BC9-E790-4181-9E03-5E49C268FA52}" type="slidenum">
              <a:rPr lang="en-AU" sz="1100"/>
              <a:pPr/>
              <a:t>43</a:t>
            </a:fld>
            <a:r>
              <a:rPr lang="en-AU" sz="1100" dirty="0"/>
              <a:t>  </a:t>
            </a:r>
          </a:p>
        </p:txBody>
      </p:sp>
    </p:spTree>
    <p:extLst>
      <p:ext uri="{BB962C8B-B14F-4D97-AF65-F5344CB8AC3E}">
        <p14:creationId xmlns:p14="http://schemas.microsoft.com/office/powerpoint/2010/main" val="4023938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hink-cell data - do not delete" hidden="1">
            <a:extLst>
              <a:ext uri="{FF2B5EF4-FFF2-40B4-BE49-F238E27FC236}">
                <a16:creationId xmlns:a16="http://schemas.microsoft.com/office/drawing/2014/main" id="{B25B27D0-EB0C-0293-5D2A-45490BFDBE9C}"/>
              </a:ext>
            </a:extLst>
          </p:cNvPr>
          <p:cNvGraphicFramePr>
            <a:graphicFrameLocks noChangeAspect="1"/>
          </p:cNvGraphicFramePr>
          <p:nvPr>
            <p:custDataLst>
              <p:tags r:id="rId1"/>
            </p:custDataLst>
            <p:extLst>
              <p:ext uri="{D42A27DB-BD31-4B8C-83A1-F6EECF244321}">
                <p14:modId xmlns:p14="http://schemas.microsoft.com/office/powerpoint/2010/main" val="109028922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13" name="think-cell data - do not delete" hidden="1">
                        <a:extLst>
                          <a:ext uri="{FF2B5EF4-FFF2-40B4-BE49-F238E27FC236}">
                            <a16:creationId xmlns:a16="http://schemas.microsoft.com/office/drawing/2014/main" id="{B25B27D0-EB0C-0293-5D2A-45490BFDBE9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8" name="TextBox 7">
            <a:extLst>
              <a:ext uri="{FF2B5EF4-FFF2-40B4-BE49-F238E27FC236}">
                <a16:creationId xmlns:a16="http://schemas.microsoft.com/office/drawing/2014/main" id="{F16C6498-8B82-F64D-0FB7-9C1617F035D2}"/>
              </a:ext>
            </a:extLst>
          </p:cNvPr>
          <p:cNvSpPr txBox="1"/>
          <p:nvPr/>
        </p:nvSpPr>
        <p:spPr>
          <a:xfrm>
            <a:off x="5179623" y="6148133"/>
            <a:ext cx="4479094" cy="543121"/>
          </a:xfrm>
          <a:prstGeom prst="rect">
            <a:avLst/>
          </a:prstGeom>
        </p:spPr>
        <p:txBody>
          <a:bodyPr vert="horz" wrap="square" lIns="0" tIns="0" rIns="0" bIns="0" rtlCol="0">
            <a:noAutofit/>
          </a:bodyPr>
          <a:lstStyle/>
          <a:p>
            <a:pPr marL="0" indent="0" algn="l"/>
            <a:r>
              <a:rPr lang="en-AU" sz="1100" kern="0" dirty="0">
                <a:solidFill>
                  <a:schemeClr val="tx2"/>
                </a:solidFill>
              </a:rPr>
              <a:t>Source: Jobs and Skills Australia, </a:t>
            </a:r>
            <a:r>
              <a:rPr lang="en-AU" sz="1100" kern="0" dirty="0">
                <a:solidFill>
                  <a:schemeClr val="tx2"/>
                </a:solidFill>
                <a:hlinkClick r:id="rId5"/>
              </a:rPr>
              <a:t>Month</a:t>
            </a:r>
            <a:r>
              <a:rPr lang="en-AU" sz="1100" kern="0" dirty="0">
                <a:solidFill>
                  <a:schemeClr val="tx2"/>
                </a:solidFill>
                <a:hlinkClick r:id="rId6"/>
              </a:rPr>
              <a:t>ly</a:t>
            </a:r>
            <a:r>
              <a:rPr lang="en-AU" sz="1100" kern="0" dirty="0">
                <a:solidFill>
                  <a:schemeClr val="tx2"/>
                </a:solidFill>
                <a:hlinkClick r:id="rId5"/>
              </a:rPr>
              <a:t> Labour Market Dashboards</a:t>
            </a:r>
            <a:r>
              <a:rPr lang="en-AU" sz="1100" kern="0" dirty="0">
                <a:solidFill>
                  <a:schemeClr val="tx2"/>
                </a:solidFill>
              </a:rPr>
              <a:t>, updated June 2023</a:t>
            </a:r>
          </a:p>
        </p:txBody>
      </p:sp>
      <p:graphicFrame>
        <p:nvGraphicFramePr>
          <p:cNvPr id="7" name="Table 6" descr="A table of labour market summary of New England and North West, and Australia">
            <a:extLst>
              <a:ext uri="{FF2B5EF4-FFF2-40B4-BE49-F238E27FC236}">
                <a16:creationId xmlns:a16="http://schemas.microsoft.com/office/drawing/2014/main" id="{A45C0746-3A76-6D5F-BC6E-34A12BC46B4E}"/>
              </a:ext>
            </a:extLst>
          </p:cNvPr>
          <p:cNvGraphicFramePr>
            <a:graphicFrameLocks noGrp="1"/>
          </p:cNvGraphicFramePr>
          <p:nvPr>
            <p:extLst>
              <p:ext uri="{D42A27DB-BD31-4B8C-83A1-F6EECF244321}">
                <p14:modId xmlns:p14="http://schemas.microsoft.com/office/powerpoint/2010/main" val="516065726"/>
              </p:ext>
            </p:extLst>
          </p:nvPr>
        </p:nvGraphicFramePr>
        <p:xfrm>
          <a:off x="5179623" y="4246607"/>
          <a:ext cx="4479094" cy="1798320"/>
        </p:xfrm>
        <a:graphic>
          <a:graphicData uri="http://schemas.openxmlformats.org/drawingml/2006/table">
            <a:tbl>
              <a:tblPr firstRow="1" bandRow="1">
                <a:tableStyleId>{64143AEB-D88A-4235-B7F5-65CC395101BD}</a:tableStyleId>
              </a:tblPr>
              <a:tblGrid>
                <a:gridCol w="1755331">
                  <a:extLst>
                    <a:ext uri="{9D8B030D-6E8A-4147-A177-3AD203B41FA5}">
                      <a16:colId xmlns:a16="http://schemas.microsoft.com/office/drawing/2014/main" val="2638393871"/>
                    </a:ext>
                  </a:extLst>
                </a:gridCol>
                <a:gridCol w="1557196">
                  <a:extLst>
                    <a:ext uri="{9D8B030D-6E8A-4147-A177-3AD203B41FA5}">
                      <a16:colId xmlns:a16="http://schemas.microsoft.com/office/drawing/2014/main" val="919464139"/>
                    </a:ext>
                  </a:extLst>
                </a:gridCol>
                <a:gridCol w="1166567">
                  <a:extLst>
                    <a:ext uri="{9D8B030D-6E8A-4147-A177-3AD203B41FA5}">
                      <a16:colId xmlns:a16="http://schemas.microsoft.com/office/drawing/2014/main" val="101474155"/>
                    </a:ext>
                  </a:extLst>
                </a:gridCol>
              </a:tblGrid>
              <a:tr h="172100">
                <a:tc>
                  <a:txBody>
                    <a:bodyPr/>
                    <a:lstStyle/>
                    <a:p>
                      <a:r>
                        <a:rPr lang="en-AU" sz="1100" b="1" dirty="0">
                          <a:solidFill>
                            <a:schemeClr val="bg1"/>
                          </a:solidFill>
                        </a:rPr>
                        <a:t>Labour market summary</a:t>
                      </a:r>
                    </a:p>
                  </a:txBody>
                  <a:tcPr anchor="ctr">
                    <a:solidFill>
                      <a:schemeClr val="tx2"/>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AU" sz="1100" b="1" dirty="0">
                          <a:solidFill>
                            <a:schemeClr val="bg1"/>
                          </a:solidFill>
                        </a:rPr>
                        <a:t>New England and North West</a:t>
                      </a:r>
                    </a:p>
                  </a:txBody>
                  <a:tcPr anchor="ctr">
                    <a:solidFill>
                      <a:schemeClr val="tx2"/>
                    </a:solidFill>
                  </a:tcPr>
                </a:tc>
                <a:tc>
                  <a:txBody>
                    <a:bodyPr/>
                    <a:lstStyle/>
                    <a:p>
                      <a:pPr algn="r"/>
                      <a:r>
                        <a:rPr lang="en-AU" sz="1100" dirty="0">
                          <a:solidFill>
                            <a:schemeClr val="bg1"/>
                          </a:solidFill>
                        </a:rPr>
                        <a:t>Australia</a:t>
                      </a:r>
                    </a:p>
                  </a:txBody>
                  <a:tcPr anchor="ctr">
                    <a:solidFill>
                      <a:schemeClr val="tx2"/>
                    </a:solidFill>
                  </a:tcPr>
                </a:tc>
                <a:extLst>
                  <a:ext uri="{0D108BD9-81ED-4DB2-BD59-A6C34878D82A}">
                    <a16:rowId xmlns:a16="http://schemas.microsoft.com/office/drawing/2014/main" val="3868626840"/>
                  </a:ext>
                </a:extLst>
              </a:tr>
              <a:tr h="172100">
                <a:tc>
                  <a:txBody>
                    <a:bodyPr/>
                    <a:lstStyle/>
                    <a:p>
                      <a:r>
                        <a:rPr lang="en-AU" sz="1100" b="1" dirty="0">
                          <a:solidFill>
                            <a:schemeClr val="tx2"/>
                          </a:solidFill>
                        </a:rPr>
                        <a:t>Number of people employed</a:t>
                      </a:r>
                    </a:p>
                  </a:txBody>
                  <a:tcPr anchor="ctr"/>
                </a:tc>
                <a:tc>
                  <a:txBody>
                    <a:bodyPr/>
                    <a:lstStyle/>
                    <a:p>
                      <a:pPr algn="r"/>
                      <a:r>
                        <a:rPr lang="en-AU" sz="1100" b="0" dirty="0">
                          <a:solidFill>
                            <a:schemeClr val="tx2"/>
                          </a:solidFill>
                        </a:rPr>
                        <a:t>93,400</a:t>
                      </a:r>
                    </a:p>
                  </a:txBody>
                  <a:tcPr anchor="ct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AU" sz="1100" b="0" dirty="0">
                          <a:solidFill>
                            <a:schemeClr val="tx2"/>
                          </a:solidFill>
                        </a:rPr>
                        <a:t>14,046,100</a:t>
                      </a:r>
                    </a:p>
                  </a:txBody>
                  <a:tcPr anchor="ctr"/>
                </a:tc>
                <a:extLst>
                  <a:ext uri="{0D108BD9-81ED-4DB2-BD59-A6C34878D82A}">
                    <a16:rowId xmlns:a16="http://schemas.microsoft.com/office/drawing/2014/main" val="3650795291"/>
                  </a:ext>
                </a:extLst>
              </a:tr>
              <a:tr h="172100">
                <a:tc>
                  <a:txBody>
                    <a:bodyPr/>
                    <a:lstStyle/>
                    <a:p>
                      <a:r>
                        <a:rPr lang="en-AU" sz="1100" b="1" dirty="0">
                          <a:solidFill>
                            <a:schemeClr val="tx2"/>
                          </a:solidFill>
                        </a:rPr>
                        <a:t>Unemployment rate</a:t>
                      </a:r>
                    </a:p>
                  </a:txBody>
                  <a:tcPr anchor="ctr"/>
                </a:tc>
                <a:tc>
                  <a:txBody>
                    <a:bodyPr/>
                    <a:lstStyle/>
                    <a:p>
                      <a:pPr algn="r"/>
                      <a:r>
                        <a:rPr lang="en-AU" sz="1100" b="0" dirty="0">
                          <a:solidFill>
                            <a:schemeClr val="tx2"/>
                          </a:solidFill>
                        </a:rPr>
                        <a:t>1.7%</a:t>
                      </a:r>
                    </a:p>
                  </a:txBody>
                  <a:tcPr anchor="ctr"/>
                </a:tc>
                <a:tc>
                  <a:txBody>
                    <a:bodyPr/>
                    <a:lstStyle/>
                    <a:p>
                      <a:pPr algn="r"/>
                      <a:r>
                        <a:rPr lang="en-AU" sz="1100" b="0" dirty="0">
                          <a:solidFill>
                            <a:schemeClr val="tx2"/>
                          </a:solidFill>
                        </a:rPr>
                        <a:t>3.5%</a:t>
                      </a:r>
                    </a:p>
                  </a:txBody>
                  <a:tcPr anchor="ctr"/>
                </a:tc>
                <a:extLst>
                  <a:ext uri="{0D108BD9-81ED-4DB2-BD59-A6C34878D82A}">
                    <a16:rowId xmlns:a16="http://schemas.microsoft.com/office/drawing/2014/main" val="3807844304"/>
                  </a:ext>
                </a:extLst>
              </a:tr>
              <a:tr h="172100">
                <a:tc>
                  <a:txBody>
                    <a:bodyPr/>
                    <a:lstStyle/>
                    <a:p>
                      <a:r>
                        <a:rPr lang="en-AU" sz="1100" b="1" dirty="0">
                          <a:solidFill>
                            <a:schemeClr val="tx2"/>
                          </a:solidFill>
                        </a:rPr>
                        <a:t>Participation rate</a:t>
                      </a:r>
                    </a:p>
                  </a:txBody>
                  <a:tcPr anchor="ctr"/>
                </a:tc>
                <a:tc>
                  <a:txBody>
                    <a:bodyPr/>
                    <a:lstStyle/>
                    <a:p>
                      <a:pPr algn="r"/>
                      <a:r>
                        <a:rPr lang="en-AU" sz="1100" b="0" dirty="0">
                          <a:solidFill>
                            <a:schemeClr val="tx2"/>
                          </a:solidFill>
                        </a:rPr>
                        <a:t>63.3%</a:t>
                      </a:r>
                    </a:p>
                  </a:txBody>
                  <a:tcPr anchor="ctr"/>
                </a:tc>
                <a:tc>
                  <a:txBody>
                    <a:bodyPr/>
                    <a:lstStyle/>
                    <a:p>
                      <a:pPr algn="r"/>
                      <a:r>
                        <a:rPr lang="en-AU" sz="1100" b="0" dirty="0">
                          <a:solidFill>
                            <a:schemeClr val="tx2"/>
                          </a:solidFill>
                        </a:rPr>
                        <a:t>66.8%</a:t>
                      </a:r>
                    </a:p>
                  </a:txBody>
                  <a:tcPr anchor="ctr"/>
                </a:tc>
                <a:extLst>
                  <a:ext uri="{0D108BD9-81ED-4DB2-BD59-A6C34878D82A}">
                    <a16:rowId xmlns:a16="http://schemas.microsoft.com/office/drawing/2014/main" val="3319854859"/>
                  </a:ext>
                </a:extLst>
              </a:tr>
              <a:tr h="172100">
                <a:tc>
                  <a:txBody>
                    <a:bodyPr/>
                    <a:lstStyle/>
                    <a:p>
                      <a:r>
                        <a:rPr lang="en-AU" sz="1100" b="1" dirty="0">
                          <a:solidFill>
                            <a:schemeClr val="tx2"/>
                          </a:solidFill>
                        </a:rPr>
                        <a:t>Youth unemployment rate</a:t>
                      </a:r>
                    </a:p>
                  </a:txBody>
                  <a:tcPr anchor="ctr"/>
                </a:tc>
                <a:tc>
                  <a:txBody>
                    <a:bodyPr/>
                    <a:lstStyle/>
                    <a:p>
                      <a:pPr algn="r"/>
                      <a:r>
                        <a:rPr lang="en-AU" sz="1100" b="0" dirty="0">
                          <a:solidFill>
                            <a:schemeClr val="tx2"/>
                          </a:solidFill>
                        </a:rPr>
                        <a:t>3.7%</a:t>
                      </a:r>
                    </a:p>
                  </a:txBody>
                  <a:tcPr anchor="ctr"/>
                </a:tc>
                <a:tc>
                  <a:txBody>
                    <a:bodyPr/>
                    <a:lstStyle/>
                    <a:p>
                      <a:pPr algn="r"/>
                      <a:r>
                        <a:rPr lang="en-AU" sz="1100" b="0" dirty="0">
                          <a:solidFill>
                            <a:schemeClr val="tx2"/>
                          </a:solidFill>
                        </a:rPr>
                        <a:t>7.8%</a:t>
                      </a:r>
                    </a:p>
                  </a:txBody>
                  <a:tcPr anchor="ctr"/>
                </a:tc>
                <a:extLst>
                  <a:ext uri="{0D108BD9-81ED-4DB2-BD59-A6C34878D82A}">
                    <a16:rowId xmlns:a16="http://schemas.microsoft.com/office/drawing/2014/main" val="2184593874"/>
                  </a:ext>
                </a:extLst>
              </a:tr>
            </a:tbl>
          </a:graphicData>
        </a:graphic>
      </p:graphicFrame>
      <p:pic>
        <p:nvPicPr>
          <p:cNvPr id="12" name="Picture 11" descr="A map of New England and North West">
            <a:extLst>
              <a:ext uri="{FF2B5EF4-FFF2-40B4-BE49-F238E27FC236}">
                <a16:creationId xmlns:a16="http://schemas.microsoft.com/office/drawing/2014/main" id="{0B4721C9-BF0D-9762-7C65-338881B143CD}"/>
              </a:ext>
            </a:extLst>
          </p:cNvPr>
          <p:cNvPicPr>
            <a:picLocks noChangeAspect="1"/>
          </p:cNvPicPr>
          <p:nvPr/>
        </p:nvPicPr>
        <p:blipFill>
          <a:blip r:embed="rId7"/>
          <a:stretch>
            <a:fillRect/>
          </a:stretch>
        </p:blipFill>
        <p:spPr>
          <a:xfrm>
            <a:off x="5891948" y="1115147"/>
            <a:ext cx="2858642" cy="2952028"/>
          </a:xfrm>
          <a:prstGeom prst="rect">
            <a:avLst/>
          </a:prstGeom>
        </p:spPr>
      </p:pic>
      <p:sp>
        <p:nvSpPr>
          <p:cNvPr id="19" name="Rectangle: Rounded Corners 18">
            <a:extLst>
              <a:ext uri="{FF2B5EF4-FFF2-40B4-BE49-F238E27FC236}">
                <a16:creationId xmlns:a16="http://schemas.microsoft.com/office/drawing/2014/main" id="{1FBFC77D-A35B-06B8-38BA-1FC98EF3D6A8}"/>
              </a:ext>
            </a:extLst>
          </p:cNvPr>
          <p:cNvSpPr/>
          <p:nvPr/>
        </p:nvSpPr>
        <p:spPr bwMode="auto">
          <a:xfrm>
            <a:off x="451678" y="4819043"/>
            <a:ext cx="4208040" cy="1225884"/>
          </a:xfrm>
          <a:prstGeom prst="roundRect">
            <a:avLst>
              <a:gd name="adj" fmla="val 2097"/>
            </a:avLst>
          </a:prstGeom>
          <a:solidFill>
            <a:srgbClr val="002D62"/>
          </a:solidFill>
        </p:spPr>
        <p:txBody>
          <a:bodyPr wrap="square" lIns="900000" tIns="144000" rIns="180000" bIns="144000" anchor="ctr">
            <a:spAutoFit/>
          </a:bodyPr>
          <a:lstStyle/>
          <a:p>
            <a:r>
              <a:rPr lang="en-AU" sz="1200" b="1" kern="0" dirty="0">
                <a:solidFill>
                  <a:schemeClr val="bg1"/>
                </a:solidFill>
              </a:rPr>
              <a:t>The New England and North West case study focuses on how the program is supporting First Nations and culturally and linguistically diverse (CALD) job seekers into training and employment. </a:t>
            </a:r>
          </a:p>
        </p:txBody>
      </p:sp>
      <p:sp>
        <p:nvSpPr>
          <p:cNvPr id="17" name="Content Placeholder 4">
            <a:extLst>
              <a:ext uri="{FF2B5EF4-FFF2-40B4-BE49-F238E27FC236}">
                <a16:creationId xmlns:a16="http://schemas.microsoft.com/office/drawing/2014/main" id="{0E0932B4-FD68-CB4C-7B5E-E38BBC76D981}"/>
              </a:ext>
            </a:extLst>
          </p:cNvPr>
          <p:cNvSpPr>
            <a:spLocks noGrp="1"/>
          </p:cNvSpPr>
          <p:nvPr>
            <p:ph sz="quarter" idx="22"/>
          </p:nvPr>
        </p:nvSpPr>
        <p:spPr>
          <a:xfrm>
            <a:off x="436038" y="1504604"/>
            <a:ext cx="4215913" cy="2822952"/>
          </a:xfrm>
        </p:spPr>
        <p:txBody>
          <a:bodyPr vert="horz" lIns="72000" tIns="72000" rIns="72000" bIns="72000" rtlCol="0" anchor="t">
            <a:noAutofit/>
          </a:bodyPr>
          <a:lstStyle/>
          <a:p>
            <a:pPr>
              <a:lnSpc>
                <a:spcPct val="120000"/>
              </a:lnSpc>
            </a:pPr>
            <a:r>
              <a:rPr lang="en-AU" sz="1100" dirty="0">
                <a:ea typeface="Roboto"/>
                <a:cs typeface="Roboto"/>
              </a:rPr>
              <a:t>The New England and North West region of NSW covers a large area of rural and remote communities near the QLD border. The region has experienced a series of natural disasters in recent years including drought, bushfires and floods which significantly affected local communities and economic activity. </a:t>
            </a:r>
          </a:p>
          <a:p>
            <a:pPr>
              <a:lnSpc>
                <a:spcPct val="120000"/>
              </a:lnSpc>
            </a:pPr>
            <a:r>
              <a:rPr lang="en-AU" sz="1100" dirty="0">
                <a:ea typeface="Roboto"/>
                <a:cs typeface="Roboto"/>
              </a:rPr>
              <a:t>The largest cities in the region are Tamworth and Armidale with populations of approximately 78,000 and 29,000 respectively, both of which were visited during this research. The largest industries in the region by workforce size are agriculture, forestry and fishing, and healthcare and social assistance. </a:t>
            </a:r>
          </a:p>
          <a:p>
            <a:pPr>
              <a:lnSpc>
                <a:spcPct val="120000"/>
              </a:lnSpc>
            </a:pPr>
            <a:r>
              <a:rPr lang="en-AU" sz="1100" dirty="0">
                <a:ea typeface="Roboto"/>
                <a:cs typeface="Roboto"/>
              </a:rPr>
              <a:t>The region has a large </a:t>
            </a:r>
            <a:r>
              <a:rPr lang="en-AU" sz="1100" kern="1200" dirty="0">
                <a:solidFill>
                  <a:srgbClr val="002D62"/>
                </a:solidFill>
                <a:ea typeface="Roboto"/>
                <a:cs typeface="Arial"/>
              </a:rPr>
              <a:t>First Nations</a:t>
            </a:r>
            <a:r>
              <a:rPr lang="en-AU" sz="1100" dirty="0">
                <a:ea typeface="Roboto"/>
                <a:cs typeface="Roboto"/>
              </a:rPr>
              <a:t> community and a growing migrant population, particularly in Armidale. There is also a wide socio-economic wealth gap between residents. </a:t>
            </a:r>
          </a:p>
          <a:p>
            <a:pPr>
              <a:lnSpc>
                <a:spcPct val="120000"/>
              </a:lnSpc>
            </a:pPr>
            <a:endParaRPr lang="en-AU" sz="1100" dirty="0">
              <a:ea typeface="Roboto"/>
              <a:cs typeface="Roboto"/>
            </a:endParaRPr>
          </a:p>
          <a:p>
            <a:pPr>
              <a:lnSpc>
                <a:spcPct val="120000"/>
              </a:lnSpc>
            </a:pPr>
            <a:endParaRPr lang="en-AU" sz="1100" dirty="0">
              <a:ea typeface="Roboto" panose="02000000000000000000" pitchFamily="2" charset="0"/>
              <a:cs typeface="Roboto" panose="02000000000000000000" pitchFamily="2" charset="0"/>
            </a:endParaRPr>
          </a:p>
        </p:txBody>
      </p:sp>
      <p:sp>
        <p:nvSpPr>
          <p:cNvPr id="11" name="Text Placeholder 10">
            <a:extLst>
              <a:ext uri="{FF2B5EF4-FFF2-40B4-BE49-F238E27FC236}">
                <a16:creationId xmlns:a16="http://schemas.microsoft.com/office/drawing/2014/main" id="{D21EA630-A562-772F-3421-6244587763CE}"/>
              </a:ext>
            </a:extLst>
          </p:cNvPr>
          <p:cNvSpPr>
            <a:spLocks noGrp="1"/>
          </p:cNvSpPr>
          <p:nvPr>
            <p:ph type="body" sz="quarter" idx="16"/>
          </p:nvPr>
        </p:nvSpPr>
        <p:spPr>
          <a:solidFill>
            <a:srgbClr val="F2F0E9"/>
          </a:solidFill>
        </p:spPr>
        <p:txBody>
          <a:bodyPr/>
          <a:lstStyle/>
          <a:p>
            <a:r>
              <a:rPr lang="en-AU" sz="1400" b="1" dirty="0">
                <a:ea typeface="Roboto" panose="02000000000000000000" pitchFamily="2" charset="0"/>
                <a:cs typeface="Roboto" panose="02000000000000000000" pitchFamily="2" charset="0"/>
              </a:rPr>
              <a:t>Regional snapshot</a:t>
            </a:r>
          </a:p>
        </p:txBody>
      </p:sp>
      <p:sp>
        <p:nvSpPr>
          <p:cNvPr id="2" name="Title 1">
            <a:extLst>
              <a:ext uri="{FF2B5EF4-FFF2-40B4-BE49-F238E27FC236}">
                <a16:creationId xmlns:a16="http://schemas.microsoft.com/office/drawing/2014/main" id="{B9467678-D0E8-EB83-E752-854BB4DBBDD0}"/>
              </a:ext>
            </a:extLst>
          </p:cNvPr>
          <p:cNvSpPr>
            <a:spLocks noGrp="1"/>
          </p:cNvSpPr>
          <p:nvPr>
            <p:ph type="title"/>
          </p:nvPr>
        </p:nvSpPr>
        <p:spPr/>
        <p:txBody>
          <a:bodyPr vert="horz"/>
          <a:lstStyle/>
          <a:p>
            <a:r>
              <a:rPr lang="en-AU" b="1" dirty="0"/>
              <a:t>Case study 4: New England and North West.</a:t>
            </a:r>
            <a:r>
              <a:rPr lang="en-AU" dirty="0"/>
              <a:t> Developing local solutions for </a:t>
            </a:r>
            <a:r>
              <a:rPr lang="en-AU" sz="2000" kern="1200" dirty="0">
                <a:solidFill>
                  <a:srgbClr val="002D62"/>
                </a:solidFill>
                <a:ea typeface="Roboto"/>
                <a:cs typeface="Arial"/>
              </a:rPr>
              <a:t>First Nations</a:t>
            </a:r>
            <a:r>
              <a:rPr lang="en-AU" dirty="0"/>
              <a:t> and culturally and linguistically diverse job seekers</a:t>
            </a:r>
          </a:p>
        </p:txBody>
      </p:sp>
      <p:sp>
        <p:nvSpPr>
          <p:cNvPr id="9" name="Slide Number Placeholder 8">
            <a:extLst>
              <a:ext uri="{FF2B5EF4-FFF2-40B4-BE49-F238E27FC236}">
                <a16:creationId xmlns:a16="http://schemas.microsoft.com/office/drawing/2014/main" id="{830D2470-7BB2-C35D-87BE-49787CE3EBF0}"/>
              </a:ext>
            </a:extLst>
          </p:cNvPr>
          <p:cNvSpPr>
            <a:spLocks noGrp="1"/>
          </p:cNvSpPr>
          <p:nvPr>
            <p:ph type="sldNum" sz="quarter" idx="25"/>
          </p:nvPr>
        </p:nvSpPr>
        <p:spPr/>
        <p:txBody>
          <a:bodyPr/>
          <a:lstStyle/>
          <a:p>
            <a:pPr algn="r"/>
            <a:fld id="{31DA3BC9-E790-4181-9E03-5E49C268FA52}" type="slidenum">
              <a:rPr lang="en-AU" sz="1100" smtClean="0"/>
              <a:pPr algn="r"/>
              <a:t>44</a:t>
            </a:fld>
            <a:endParaRPr lang="en-AU" sz="1100" dirty="0"/>
          </a:p>
        </p:txBody>
      </p:sp>
      <p:sp>
        <p:nvSpPr>
          <p:cNvPr id="3" name="Freeform 4">
            <a:extLst>
              <a:ext uri="{FF2B5EF4-FFF2-40B4-BE49-F238E27FC236}">
                <a16:creationId xmlns:a16="http://schemas.microsoft.com/office/drawing/2014/main" id="{894F6335-B4B4-A68C-4B17-513EA3FAD7FC}"/>
              </a:ext>
              <a:ext uri="{C183D7F6-B498-43B3-948B-1728B52AA6E4}">
                <adec:decorative xmlns:adec="http://schemas.microsoft.com/office/drawing/2017/decorative" val="1"/>
              </a:ext>
            </a:extLst>
          </p:cNvPr>
          <p:cNvSpPr/>
          <p:nvPr/>
        </p:nvSpPr>
        <p:spPr>
          <a:xfrm>
            <a:off x="632446" y="5183971"/>
            <a:ext cx="496030" cy="496028"/>
          </a:xfrm>
          <a:custGeom>
            <a:avLst/>
            <a:gdLst/>
            <a:ahLst/>
            <a:cxnLst/>
            <a:rect l="l" t="t" r="r" b="b"/>
            <a:pathLst>
              <a:path w="951571" h="951571">
                <a:moveTo>
                  <a:pt x="0" y="0"/>
                </a:moveTo>
                <a:lnTo>
                  <a:pt x="951570" y="0"/>
                </a:lnTo>
                <a:lnTo>
                  <a:pt x="951570" y="951571"/>
                </a:lnTo>
                <a:lnTo>
                  <a:pt x="0" y="951571"/>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AU" dirty="0"/>
          </a:p>
        </p:txBody>
      </p:sp>
    </p:spTree>
    <p:extLst>
      <p:ext uri="{BB962C8B-B14F-4D97-AF65-F5344CB8AC3E}">
        <p14:creationId xmlns:p14="http://schemas.microsoft.com/office/powerpoint/2010/main" val="40152068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4">
            <a:extLst>
              <a:ext uri="{FF2B5EF4-FFF2-40B4-BE49-F238E27FC236}">
                <a16:creationId xmlns:a16="http://schemas.microsoft.com/office/drawing/2014/main" id="{D49D7AA8-756F-3A14-21D0-50A6A02FF72D}"/>
              </a:ext>
            </a:extLst>
          </p:cNvPr>
          <p:cNvSpPr txBox="1">
            <a:spLocks/>
          </p:cNvSpPr>
          <p:nvPr/>
        </p:nvSpPr>
        <p:spPr>
          <a:xfrm>
            <a:off x="5254049" y="1504604"/>
            <a:ext cx="4215913" cy="3601550"/>
          </a:xfrm>
          <a:prstGeom prst="rect">
            <a:avLst/>
          </a:prstGeom>
        </p:spPr>
        <p:txBody>
          <a:bodyPr vert="horz" lIns="72000" tIns="72000" rIns="72000" bIns="72000" rtlCol="0" anchor="t">
            <a:noAutofit/>
          </a:bodyPr>
          <a:lstStyle>
            <a:lvl1pPr marL="0" indent="0" algn="l" rtl="0" eaLnBrk="1" fontAlgn="base" hangingPunct="1">
              <a:spcBef>
                <a:spcPct val="0"/>
              </a:spcBef>
              <a:spcAft>
                <a:spcPts val="600"/>
              </a:spcAft>
              <a:buClr>
                <a:schemeClr val="bg2"/>
              </a:buClr>
              <a:buFont typeface="Arial" panose="020B0604020202020204" pitchFamily="34" charset="0"/>
              <a:buNone/>
              <a:defRPr sz="1400">
                <a:solidFill>
                  <a:schemeClr val="tx2"/>
                </a:solidFill>
                <a:latin typeface="+mn-lt"/>
                <a:ea typeface="+mn-ea"/>
                <a:cs typeface="+mn-cs"/>
              </a:defRPr>
            </a:lvl1pPr>
            <a:lvl2pPr marL="176213" indent="-176213" algn="l" rtl="0" eaLnBrk="1" fontAlgn="base" hangingPunct="1">
              <a:spcBef>
                <a:spcPct val="0"/>
              </a:spcBef>
              <a:spcAft>
                <a:spcPts val="600"/>
              </a:spcAft>
              <a:buClr>
                <a:schemeClr val="bg2"/>
              </a:buClr>
              <a:buFont typeface="Arial" panose="020B0604020202020204" pitchFamily="34" charset="0"/>
              <a:buChar char="•"/>
              <a:defRPr sz="1400" baseline="0">
                <a:solidFill>
                  <a:schemeClr val="tx2"/>
                </a:solidFill>
                <a:latin typeface="+mn-lt"/>
                <a:ea typeface="+mn-ea"/>
              </a:defRPr>
            </a:lvl2pPr>
            <a:lvl3pPr marL="360363" indent="-176213" algn="l" rtl="0" eaLnBrk="1" fontAlgn="base" hangingPunct="1">
              <a:spcBef>
                <a:spcPct val="0"/>
              </a:spcBef>
              <a:spcAft>
                <a:spcPts val="600"/>
              </a:spcAft>
              <a:buClr>
                <a:schemeClr val="bg2"/>
              </a:buClr>
              <a:buFont typeface="Courier New" panose="02070309020205020404" pitchFamily="49" charset="0"/>
              <a:buChar char="o"/>
              <a:defRPr sz="1400">
                <a:solidFill>
                  <a:schemeClr val="tx2"/>
                </a:solidFill>
                <a:latin typeface="+mn-lt"/>
                <a:ea typeface="+mn-ea"/>
              </a:defRPr>
            </a:lvl3pPr>
            <a:lvl4pPr marL="538163" indent="-176213" algn="l" rtl="0" eaLnBrk="1" fontAlgn="base" hangingPunct="1">
              <a:spcBef>
                <a:spcPct val="0"/>
              </a:spcBef>
              <a:spcAft>
                <a:spcPts val="600"/>
              </a:spcAft>
              <a:buClr>
                <a:schemeClr val="bg2"/>
              </a:buClr>
              <a:buFont typeface="Arial" panose="020B0604020202020204" pitchFamily="34" charset="0"/>
              <a:buChar char="−"/>
              <a:defRPr sz="1400">
                <a:solidFill>
                  <a:schemeClr val="tx2"/>
                </a:solidFill>
                <a:latin typeface="+mn-lt"/>
                <a:ea typeface="+mn-ea"/>
              </a:defRPr>
            </a:lvl4pPr>
            <a:lvl5pPr marL="714375" indent="-179388" algn="l" rtl="0" eaLnBrk="1" fontAlgn="base" hangingPunct="1">
              <a:spcBef>
                <a:spcPct val="0"/>
              </a:spcBef>
              <a:spcAft>
                <a:spcPts val="600"/>
              </a:spcAft>
              <a:buClr>
                <a:schemeClr val="bg2"/>
              </a:buClr>
              <a:buFont typeface="Arial" panose="020B0604020202020204" pitchFamily="34" charset="0"/>
              <a:buChar char="•"/>
              <a:defRPr sz="1400">
                <a:solidFill>
                  <a:schemeClr val="tx2"/>
                </a:solidFill>
                <a:latin typeface="+mn-lt"/>
                <a:ea typeface="+mn-ea"/>
              </a:defRPr>
            </a:lvl5pPr>
            <a:lvl6pPr marL="898525" indent="-179388" algn="l" rtl="0" eaLnBrk="1" fontAlgn="base" hangingPunct="1">
              <a:spcBef>
                <a:spcPct val="0"/>
              </a:spcBef>
              <a:spcAft>
                <a:spcPts val="600"/>
              </a:spcAft>
              <a:buClr>
                <a:schemeClr val="bg2"/>
              </a:buClr>
              <a:buFont typeface="Courier New" panose="02070309020205020404" pitchFamily="49" charset="0"/>
              <a:buChar char="o"/>
              <a:defRPr sz="1400">
                <a:solidFill>
                  <a:schemeClr val="tx2"/>
                </a:solidFill>
                <a:latin typeface="+mn-lt"/>
                <a:ea typeface="+mn-ea"/>
              </a:defRPr>
            </a:lvl6pPr>
            <a:lvl7pPr marL="1076325" indent="-179388" algn="l" rtl="0" eaLnBrk="1" fontAlgn="base" hangingPunct="1">
              <a:spcBef>
                <a:spcPct val="0"/>
              </a:spcBef>
              <a:spcAft>
                <a:spcPts val="600"/>
              </a:spcAft>
              <a:buClr>
                <a:schemeClr val="bg2"/>
              </a:buClr>
              <a:buFont typeface="Arial" pitchFamily="34" charset="0"/>
              <a:buChar char="–"/>
              <a:defRPr sz="1400">
                <a:solidFill>
                  <a:schemeClr val="tx2"/>
                </a:solidFill>
                <a:latin typeface="+mn-lt"/>
                <a:ea typeface="+mn-ea"/>
              </a:defRPr>
            </a:lvl7pPr>
            <a:lvl8pPr marL="1252538" indent="-179388" algn="l" rtl="0" eaLnBrk="1" fontAlgn="base" hangingPunct="1">
              <a:spcBef>
                <a:spcPct val="0"/>
              </a:spcBef>
              <a:spcAft>
                <a:spcPts val="600"/>
              </a:spcAft>
              <a:buClr>
                <a:schemeClr val="bg2"/>
              </a:buClr>
              <a:buFont typeface="Arial" panose="020B0604020202020204" pitchFamily="34" charset="0"/>
              <a:buChar char="•"/>
              <a:defRPr sz="1400">
                <a:solidFill>
                  <a:schemeClr val="tx2"/>
                </a:solidFill>
                <a:latin typeface="+mn-lt"/>
                <a:ea typeface="+mn-ea"/>
              </a:defRPr>
            </a:lvl8pPr>
            <a:lvl9pPr marL="1436688" indent="-179388" algn="l" rtl="0" eaLnBrk="1" fontAlgn="base" hangingPunct="1">
              <a:spcBef>
                <a:spcPct val="0"/>
              </a:spcBef>
              <a:spcAft>
                <a:spcPts val="600"/>
              </a:spcAft>
              <a:buClr>
                <a:schemeClr val="bg2"/>
              </a:buClr>
              <a:buFont typeface="Courier New" panose="02070309020205020404" pitchFamily="49" charset="0"/>
              <a:buChar char="o"/>
              <a:defRPr sz="1400">
                <a:solidFill>
                  <a:schemeClr val="tx2"/>
                </a:solidFill>
                <a:latin typeface="+mn-lt"/>
                <a:ea typeface="+mn-ea"/>
              </a:defRPr>
            </a:lvl9pPr>
          </a:lstStyle>
          <a:p>
            <a:pPr marL="0" lvl="1" indent="0">
              <a:lnSpc>
                <a:spcPct val="110000"/>
              </a:lnSpc>
              <a:buClr>
                <a:srgbClr val="B2BB1E"/>
              </a:buClr>
              <a:buSzPct val="120000"/>
              <a:buNone/>
              <a:defRPr/>
            </a:pPr>
            <a:r>
              <a:rPr lang="en-AU" sz="1100" b="1" kern="0" dirty="0">
                <a:solidFill>
                  <a:srgbClr val="002D62"/>
                </a:solidFill>
                <a:ea typeface="Roboto" panose="02000000000000000000" pitchFamily="2" charset="0"/>
                <a:cs typeface="Roboto" panose="02000000000000000000" pitchFamily="2" charset="0"/>
              </a:rPr>
              <a:t>There are limited initiatives to encourage collaborative responses to local labour market challenges.</a:t>
            </a:r>
            <a:r>
              <a:rPr lang="en-AU" sz="1100" kern="0" dirty="0">
                <a:solidFill>
                  <a:srgbClr val="002D62"/>
                </a:solidFill>
                <a:ea typeface="Roboto" panose="02000000000000000000" pitchFamily="2" charset="0"/>
                <a:cs typeface="Roboto" panose="02000000000000000000" pitchFamily="2" charset="0"/>
              </a:rPr>
              <a:t> The region’s towns were described as isolated from one another and lacking government and non-government services. Stakeholders also reflected that recent natural disasters have forced the community to focus on recovery. </a:t>
            </a:r>
          </a:p>
          <a:p>
            <a:pPr marL="0" lvl="1" indent="0">
              <a:lnSpc>
                <a:spcPct val="110000"/>
              </a:lnSpc>
              <a:buClr>
                <a:srgbClr val="B2BB1E"/>
              </a:buClr>
              <a:buSzPct val="120000"/>
              <a:buNone/>
              <a:defRPr/>
            </a:pPr>
            <a:r>
              <a:rPr lang="en-AU" sz="1100" kern="0" dirty="0">
                <a:solidFill>
                  <a:srgbClr val="002D62"/>
                </a:solidFill>
                <a:ea typeface="Roboto" panose="02000000000000000000" pitchFamily="2" charset="0"/>
                <a:cs typeface="Roboto" panose="02000000000000000000" pitchFamily="2" charset="0"/>
              </a:rPr>
              <a:t>In this context, the Local Jobs Program has focused on building relationships with community and businesses, increasing information sharing and relationships across towns, and stepping in to provide some basic services in the absence of existing resources. </a:t>
            </a:r>
          </a:p>
          <a:p>
            <a:pPr marL="0" lvl="1" indent="0">
              <a:lnSpc>
                <a:spcPct val="110000"/>
              </a:lnSpc>
              <a:buClr>
                <a:srgbClr val="B2BB1E"/>
              </a:buClr>
              <a:buSzPct val="120000"/>
              <a:buNone/>
              <a:defRPr/>
            </a:pPr>
            <a:r>
              <a:rPr lang="en-AU" sz="1100" kern="0" dirty="0">
                <a:solidFill>
                  <a:srgbClr val="002D62"/>
                </a:solidFill>
                <a:ea typeface="Roboto" panose="02000000000000000000" pitchFamily="2" charset="0"/>
                <a:cs typeface="Roboto" panose="02000000000000000000" pitchFamily="2" charset="0"/>
              </a:rPr>
              <a:t>One new initiative is the Moree Special Activation Precinct, which will support agribusiness, logistics and food processing industries.  It is expected to create thousands of jobs in the region. Businesses, council and community groups are thinking about how to address the workforce needs and best prepare locals for local opportunities. </a:t>
            </a:r>
          </a:p>
        </p:txBody>
      </p:sp>
      <p:sp>
        <p:nvSpPr>
          <p:cNvPr id="10" name="Text Placeholder 10">
            <a:extLst>
              <a:ext uri="{FF2B5EF4-FFF2-40B4-BE49-F238E27FC236}">
                <a16:creationId xmlns:a16="http://schemas.microsoft.com/office/drawing/2014/main" id="{AA432DFE-0349-5EFD-7005-17E63220D6F9}"/>
              </a:ext>
            </a:extLst>
          </p:cNvPr>
          <p:cNvSpPr txBox="1">
            <a:spLocks/>
          </p:cNvSpPr>
          <p:nvPr/>
        </p:nvSpPr>
        <p:spPr>
          <a:xfrm>
            <a:off x="5254048" y="1038921"/>
            <a:ext cx="4215914" cy="388937"/>
          </a:xfrm>
          <a:prstGeom prst="rect">
            <a:avLst/>
          </a:prstGeom>
          <a:solidFill>
            <a:srgbClr val="F2F0E9"/>
          </a:solidFill>
        </p:spPr>
        <p:txBody>
          <a:bodyPr vert="horz" lIns="144000" tIns="72000" rIns="144000" bIns="72000" rtlCol="0">
            <a:noAutofit/>
          </a:bodyPr>
          <a:lstStyle>
            <a:lvl1pPr marL="0" indent="0" algn="l" rtl="0" eaLnBrk="1" fontAlgn="base" hangingPunct="1">
              <a:spcBef>
                <a:spcPct val="0"/>
              </a:spcBef>
              <a:spcAft>
                <a:spcPts val="0"/>
              </a:spcAft>
              <a:buClr>
                <a:schemeClr val="bg2"/>
              </a:buClr>
              <a:buFont typeface="Arial" panose="020B0604020202020204" pitchFamily="34" charset="0"/>
              <a:buNone/>
              <a:defRPr sz="2000">
                <a:solidFill>
                  <a:schemeClr val="tx2"/>
                </a:solidFill>
                <a:latin typeface="+mn-lt"/>
                <a:ea typeface="+mn-ea"/>
                <a:cs typeface="+mn-cs"/>
              </a:defRPr>
            </a:lvl1pPr>
            <a:lvl2pPr marL="176213" indent="-176213" algn="l" rtl="0" eaLnBrk="1" fontAlgn="base" hangingPunct="1">
              <a:spcBef>
                <a:spcPct val="0"/>
              </a:spcBef>
              <a:spcAft>
                <a:spcPts val="0"/>
              </a:spcAft>
              <a:buClr>
                <a:schemeClr val="bg2"/>
              </a:buClr>
              <a:buFont typeface="Arial" panose="020B0604020202020204" pitchFamily="34" charset="0"/>
              <a:buChar char="•"/>
              <a:defRPr sz="2000" baseline="0">
                <a:solidFill>
                  <a:schemeClr val="tx2"/>
                </a:solidFill>
                <a:latin typeface="+mn-lt"/>
                <a:ea typeface="+mn-ea"/>
              </a:defRPr>
            </a:lvl2pPr>
            <a:lvl3pPr marL="360363" indent="-176213" algn="l" rtl="0" eaLnBrk="1" fontAlgn="base" hangingPunct="1">
              <a:spcBef>
                <a:spcPct val="0"/>
              </a:spcBef>
              <a:spcAft>
                <a:spcPts val="0"/>
              </a:spcAft>
              <a:buClr>
                <a:schemeClr val="bg2"/>
              </a:buClr>
              <a:buFont typeface="Courier New" panose="02070309020205020404" pitchFamily="49" charset="0"/>
              <a:buChar char="o"/>
              <a:defRPr sz="2000">
                <a:solidFill>
                  <a:schemeClr val="tx2"/>
                </a:solidFill>
                <a:latin typeface="+mn-lt"/>
                <a:ea typeface="+mn-ea"/>
              </a:defRPr>
            </a:lvl3pPr>
            <a:lvl4pPr marL="0" indent="0" algn="l" rtl="0" eaLnBrk="1" fontAlgn="base" hangingPunct="1">
              <a:spcBef>
                <a:spcPct val="0"/>
              </a:spcBef>
              <a:spcAft>
                <a:spcPts val="0"/>
              </a:spcAft>
              <a:buClr>
                <a:schemeClr val="bg2"/>
              </a:buClr>
              <a:buFont typeface="Arial" panose="020B0604020202020204" pitchFamily="34" charset="0"/>
              <a:buNone/>
              <a:defRPr sz="2000">
                <a:solidFill>
                  <a:schemeClr val="tx2"/>
                </a:solidFill>
                <a:latin typeface="+mn-lt"/>
                <a:ea typeface="+mn-ea"/>
              </a:defRPr>
            </a:lvl4pPr>
            <a:lvl5pPr marL="0" indent="0" algn="l" rtl="0" eaLnBrk="1" fontAlgn="base" hangingPunct="1">
              <a:spcBef>
                <a:spcPct val="0"/>
              </a:spcBef>
              <a:spcAft>
                <a:spcPts val="0"/>
              </a:spcAft>
              <a:buClr>
                <a:schemeClr val="bg2"/>
              </a:buClr>
              <a:buFont typeface="Arial" panose="020B0604020202020204" pitchFamily="34" charset="0"/>
              <a:buNone/>
              <a:defRPr sz="2000">
                <a:solidFill>
                  <a:schemeClr val="tx2"/>
                </a:solidFill>
                <a:latin typeface="+mn-lt"/>
                <a:ea typeface="+mn-ea"/>
              </a:defRPr>
            </a:lvl5pPr>
            <a:lvl6pPr marL="0" indent="0" algn="l" rtl="0" eaLnBrk="1" fontAlgn="base" hangingPunct="1">
              <a:spcBef>
                <a:spcPct val="0"/>
              </a:spcBef>
              <a:spcAft>
                <a:spcPts val="600"/>
              </a:spcAft>
              <a:buClr>
                <a:schemeClr val="bg2"/>
              </a:buClr>
              <a:buFont typeface="Courier New" panose="02070309020205020404" pitchFamily="49" charset="0"/>
              <a:buNone/>
              <a:defRPr sz="2000">
                <a:solidFill>
                  <a:schemeClr val="tx2"/>
                </a:solidFill>
                <a:latin typeface="+mn-lt"/>
                <a:ea typeface="+mn-ea"/>
              </a:defRPr>
            </a:lvl6pPr>
            <a:lvl7pPr marL="0" indent="0" algn="l" rtl="0" eaLnBrk="1" fontAlgn="base" hangingPunct="1">
              <a:spcBef>
                <a:spcPct val="0"/>
              </a:spcBef>
              <a:spcAft>
                <a:spcPts val="600"/>
              </a:spcAft>
              <a:buClr>
                <a:schemeClr val="bg2"/>
              </a:buClr>
              <a:buFont typeface="Arial" pitchFamily="34" charset="0"/>
              <a:buNone/>
              <a:defRPr sz="2000">
                <a:solidFill>
                  <a:schemeClr val="tx2"/>
                </a:solidFill>
                <a:latin typeface="+mn-lt"/>
                <a:ea typeface="+mn-ea"/>
              </a:defRPr>
            </a:lvl7pPr>
            <a:lvl8pPr marL="0" indent="0" algn="l" rtl="0" eaLnBrk="1" fontAlgn="base" hangingPunct="1">
              <a:spcBef>
                <a:spcPct val="0"/>
              </a:spcBef>
              <a:spcAft>
                <a:spcPts val="600"/>
              </a:spcAft>
              <a:buClr>
                <a:schemeClr val="bg2"/>
              </a:buClr>
              <a:buFont typeface="Arial" panose="020B0604020202020204" pitchFamily="34" charset="0"/>
              <a:buNone/>
              <a:defRPr sz="2000">
                <a:solidFill>
                  <a:schemeClr val="tx2"/>
                </a:solidFill>
                <a:latin typeface="+mn-lt"/>
                <a:ea typeface="+mn-ea"/>
              </a:defRPr>
            </a:lvl8pPr>
            <a:lvl9pPr marL="0" indent="0" algn="l" rtl="0" eaLnBrk="1" fontAlgn="base" hangingPunct="1">
              <a:spcBef>
                <a:spcPct val="0"/>
              </a:spcBef>
              <a:spcAft>
                <a:spcPts val="600"/>
              </a:spcAft>
              <a:buClr>
                <a:schemeClr val="bg2"/>
              </a:buClr>
              <a:buFont typeface="Courier New" panose="02070309020205020404" pitchFamily="49" charset="0"/>
              <a:buNone/>
              <a:defRPr sz="1600">
                <a:solidFill>
                  <a:schemeClr val="tx2"/>
                </a:solidFill>
                <a:latin typeface="+mn-lt"/>
                <a:ea typeface="+mn-ea"/>
              </a:defRPr>
            </a:lvl9pPr>
          </a:lstStyle>
          <a:p>
            <a:r>
              <a:rPr lang="en-AU" sz="1400" b="1" kern="0" dirty="0">
                <a:ea typeface="Roboto" panose="02000000000000000000" pitchFamily="2" charset="0"/>
                <a:cs typeface="Roboto" panose="02000000000000000000" pitchFamily="2" charset="0"/>
              </a:rPr>
              <a:t>Local responses</a:t>
            </a:r>
          </a:p>
        </p:txBody>
      </p:sp>
      <p:sp>
        <p:nvSpPr>
          <p:cNvPr id="11" name="Isosceles Triangle 10">
            <a:extLst>
              <a:ext uri="{FF2B5EF4-FFF2-40B4-BE49-F238E27FC236}">
                <a16:creationId xmlns:a16="http://schemas.microsoft.com/office/drawing/2014/main" id="{782D6260-E0A6-27C7-3324-ADE12D8E702B}"/>
              </a:ext>
              <a:ext uri="{C183D7F6-B498-43B3-948B-1728B52AA6E4}">
                <adec:decorative xmlns:adec="http://schemas.microsoft.com/office/drawing/2017/decorative" val="1"/>
              </a:ext>
            </a:extLst>
          </p:cNvPr>
          <p:cNvSpPr/>
          <p:nvPr/>
        </p:nvSpPr>
        <p:spPr bwMode="auto">
          <a:xfrm rot="5400000">
            <a:off x="4754375" y="1068389"/>
            <a:ext cx="388936" cy="330004"/>
          </a:xfrm>
          <a:prstGeom prst="triangle">
            <a:avLst>
              <a:gd name="adj" fmla="val 47664"/>
            </a:avLst>
          </a:prstGeom>
          <a:solidFill>
            <a:srgbClr val="006FBA"/>
          </a:solidFill>
          <a:ln w="9525" cap="flat" cmpd="sng" algn="ctr">
            <a:noFill/>
            <a:prstDash val="solid"/>
            <a:round/>
            <a:headEnd type="none" w="med" len="med"/>
            <a:tailEnd type="none" w="med" len="med"/>
          </a:ln>
          <a:effectLst/>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AU" sz="1000" b="1" i="0" u="none" strike="noStrike" cap="none" normalizeH="0" baseline="0" dirty="0">
              <a:ln>
                <a:noFill/>
              </a:ln>
              <a:solidFill>
                <a:schemeClr val="bg1"/>
              </a:solidFill>
              <a:effectLst/>
              <a:latin typeface="+mn-lt"/>
              <a:ea typeface="ＭＳ Ｐゴシック" pitchFamily="84" charset="-128"/>
            </a:endParaRPr>
          </a:p>
        </p:txBody>
      </p:sp>
      <p:sp>
        <p:nvSpPr>
          <p:cNvPr id="17" name="Content Placeholder 4">
            <a:extLst>
              <a:ext uri="{FF2B5EF4-FFF2-40B4-BE49-F238E27FC236}">
                <a16:creationId xmlns:a16="http://schemas.microsoft.com/office/drawing/2014/main" id="{0E0932B4-FD68-CB4C-7B5E-E38BBC76D981}"/>
              </a:ext>
            </a:extLst>
          </p:cNvPr>
          <p:cNvSpPr>
            <a:spLocks noGrp="1"/>
          </p:cNvSpPr>
          <p:nvPr>
            <p:ph sz="quarter" idx="22"/>
          </p:nvPr>
        </p:nvSpPr>
        <p:spPr>
          <a:xfrm>
            <a:off x="436038" y="1504604"/>
            <a:ext cx="4215913" cy="3139824"/>
          </a:xfrm>
        </p:spPr>
        <p:txBody>
          <a:bodyPr vert="horz" lIns="72000" tIns="72000" rIns="72000" bIns="72000" rtlCol="0" anchor="t">
            <a:noAutofit/>
          </a:bodyPr>
          <a:lstStyle/>
          <a:p>
            <a:pPr marL="0" marR="0" lvl="0" indent="0" defTabSz="914400" rtl="0" eaLnBrk="1" fontAlgn="base" latinLnBrk="0" hangingPunct="1">
              <a:lnSpc>
                <a:spcPct val="110000"/>
              </a:lnSpc>
              <a:spcBef>
                <a:spcPct val="0"/>
              </a:spcBef>
              <a:spcAft>
                <a:spcPts val="600"/>
              </a:spcAft>
              <a:buClr>
                <a:srgbClr val="B2BB1E"/>
              </a:buClr>
              <a:buSzTx/>
              <a:buFont typeface="Arial" panose="020B0604020202020204" pitchFamily="34" charset="0"/>
              <a:buNone/>
              <a:tabLst/>
              <a:defRPr/>
            </a:pPr>
            <a:r>
              <a:rPr lang="en-AU" sz="1100" b="1" dirty="0">
                <a:solidFill>
                  <a:srgbClr val="002D62"/>
                </a:solidFill>
                <a:ea typeface="Roboto"/>
                <a:cs typeface="Roboto"/>
              </a:rPr>
              <a:t>New England and North West faces several labour market challenges that reflect its location in regional and remote NSW.</a:t>
            </a:r>
            <a:r>
              <a:rPr lang="en-AU" sz="1100" dirty="0">
                <a:solidFill>
                  <a:srgbClr val="002D62"/>
                </a:solidFill>
                <a:ea typeface="Roboto"/>
                <a:cs typeface="Roboto"/>
              </a:rPr>
              <a:t> These include:  </a:t>
            </a:r>
          </a:p>
          <a:p>
            <a:pPr marL="171450" marR="0" indent="-171450" defTabSz="914400" latinLnBrk="0">
              <a:lnSpc>
                <a:spcPct val="110000"/>
              </a:lnSpc>
              <a:buClr>
                <a:schemeClr val="tx2"/>
              </a:buClr>
              <a:buSzPct val="100000"/>
              <a:buFont typeface="Arial" panose="020B0604020202020204" pitchFamily="34" charset="0"/>
              <a:buChar char="•"/>
              <a:tabLst/>
              <a:defRPr/>
            </a:pPr>
            <a:r>
              <a:rPr lang="en-AU" sz="1100" dirty="0">
                <a:latin typeface="Arial" panose="020B0604020202020204" pitchFamily="34" charset="0"/>
              </a:rPr>
              <a:t>A large proportion of First Nations job seekers on the caseload. Forty three percent of job seekers on the employment services caseload identify as Aboriginal and/or Torres Strait Islander. This means there is a need for culturally responsive employment and support services.</a:t>
            </a:r>
          </a:p>
          <a:p>
            <a:pPr marL="171450" marR="0" indent="-171450" defTabSz="914400" latinLnBrk="0">
              <a:lnSpc>
                <a:spcPct val="110000"/>
              </a:lnSpc>
              <a:buClr>
                <a:schemeClr val="tx2"/>
              </a:buClr>
              <a:buSzPct val="100000"/>
              <a:buFont typeface="Arial" panose="020B0604020202020204" pitchFamily="34" charset="0"/>
              <a:buChar char="•"/>
              <a:tabLst/>
              <a:defRPr/>
            </a:pPr>
            <a:r>
              <a:rPr lang="en-AU" sz="1100" dirty="0">
                <a:latin typeface="Arial" panose="020B0604020202020204" pitchFamily="34" charset="0"/>
              </a:rPr>
              <a:t>High staff turnover. With a ‘thin’ labour market, there is strong competition between employers for workers, which makes it difficult for employers to retain staff and fill some skilled vacancies. This also causes a greater reliance on FIFO workers.</a:t>
            </a:r>
          </a:p>
          <a:p>
            <a:pPr marL="171450" marR="0" indent="-171450" defTabSz="914400" latinLnBrk="0">
              <a:lnSpc>
                <a:spcPct val="110000"/>
              </a:lnSpc>
              <a:buClr>
                <a:schemeClr val="tx2"/>
              </a:buClr>
              <a:buSzPct val="100000"/>
              <a:buFont typeface="Arial" panose="020B0604020202020204" pitchFamily="34" charset="0"/>
              <a:buChar char="•"/>
              <a:tabLst/>
              <a:defRPr/>
            </a:pPr>
            <a:r>
              <a:rPr lang="en-AU" sz="1100" dirty="0">
                <a:latin typeface="Arial" panose="020B0604020202020204" pitchFamily="34" charset="0"/>
              </a:rPr>
              <a:t>Housing shortages and high costs. These challenges mean that many job seekers and workers have to travel a long way to access services or get to work.</a:t>
            </a:r>
          </a:p>
        </p:txBody>
      </p:sp>
      <p:sp>
        <p:nvSpPr>
          <p:cNvPr id="12" name="Text Placeholder 10">
            <a:extLst>
              <a:ext uri="{FF2B5EF4-FFF2-40B4-BE49-F238E27FC236}">
                <a16:creationId xmlns:a16="http://schemas.microsoft.com/office/drawing/2014/main" id="{FB200162-2BC1-9B0D-5ABB-7CCFBB147529}"/>
              </a:ext>
            </a:extLst>
          </p:cNvPr>
          <p:cNvSpPr>
            <a:spLocks noGrp="1"/>
          </p:cNvSpPr>
          <p:nvPr>
            <p:ph type="body" sz="quarter" idx="16"/>
          </p:nvPr>
        </p:nvSpPr>
        <p:spPr>
          <a:xfrm>
            <a:off x="427725" y="1038921"/>
            <a:ext cx="4215914" cy="388937"/>
          </a:xfrm>
          <a:solidFill>
            <a:srgbClr val="EFEDE6"/>
          </a:solidFill>
        </p:spPr>
        <p:txBody>
          <a:bodyPr vert="horz" lIns="144000" tIns="72000" rIns="144000" bIns="72000" rtlCol="0">
            <a:noAutofit/>
          </a:bodyPr>
          <a:lstStyle/>
          <a:p>
            <a:pPr>
              <a:spcAft>
                <a:spcPts val="600"/>
              </a:spcAft>
              <a:buClr>
                <a:srgbClr val="B2BB1E"/>
              </a:buClr>
            </a:pPr>
            <a:r>
              <a:rPr lang="en-AU" sz="1400" b="1" dirty="0">
                <a:ea typeface="Roboto"/>
                <a:cs typeface="Roboto"/>
              </a:rPr>
              <a:t>Labour market challenges</a:t>
            </a:r>
          </a:p>
        </p:txBody>
      </p:sp>
      <p:sp>
        <p:nvSpPr>
          <p:cNvPr id="9" name="Title 1">
            <a:extLst>
              <a:ext uri="{FF2B5EF4-FFF2-40B4-BE49-F238E27FC236}">
                <a16:creationId xmlns:a16="http://schemas.microsoft.com/office/drawing/2014/main" id="{F814480E-74F8-0146-6742-44A24607B89A}"/>
              </a:ext>
            </a:extLst>
          </p:cNvPr>
          <p:cNvSpPr>
            <a:spLocks noGrp="1"/>
          </p:cNvSpPr>
          <p:nvPr>
            <p:ph type="title"/>
          </p:nvPr>
        </p:nvSpPr>
        <p:spPr>
          <a:xfrm>
            <a:off x="435599" y="166746"/>
            <a:ext cx="9055425" cy="612000"/>
          </a:xfrm>
        </p:spPr>
        <p:txBody>
          <a:bodyPr vert="horz"/>
          <a:lstStyle/>
          <a:p>
            <a:r>
              <a:rPr lang="en-AU" dirty="0"/>
              <a:t>Context: Labour market challenges and local responses</a:t>
            </a:r>
          </a:p>
        </p:txBody>
      </p:sp>
      <p:sp>
        <p:nvSpPr>
          <p:cNvPr id="8" name="Slide Number Placeholder 7">
            <a:extLst>
              <a:ext uri="{FF2B5EF4-FFF2-40B4-BE49-F238E27FC236}">
                <a16:creationId xmlns:a16="http://schemas.microsoft.com/office/drawing/2014/main" id="{169C09D5-9F8A-473A-4317-238999ACB553}"/>
              </a:ext>
            </a:extLst>
          </p:cNvPr>
          <p:cNvSpPr>
            <a:spLocks noGrp="1"/>
          </p:cNvSpPr>
          <p:nvPr>
            <p:ph type="sldNum" sz="quarter" idx="25"/>
          </p:nvPr>
        </p:nvSpPr>
        <p:spPr/>
        <p:txBody>
          <a:bodyPr/>
          <a:lstStyle/>
          <a:p>
            <a:pPr algn="r"/>
            <a:fld id="{31DA3BC9-E790-4181-9E03-5E49C268FA52}" type="slidenum">
              <a:rPr lang="en-AU" sz="1100" smtClean="0"/>
              <a:pPr algn="r"/>
              <a:t>45</a:t>
            </a:fld>
            <a:r>
              <a:rPr lang="en-AU" sz="1100" dirty="0"/>
              <a:t> </a:t>
            </a:r>
          </a:p>
        </p:txBody>
      </p:sp>
    </p:spTree>
    <p:extLst>
      <p:ext uri="{BB962C8B-B14F-4D97-AF65-F5344CB8AC3E}">
        <p14:creationId xmlns:p14="http://schemas.microsoft.com/office/powerpoint/2010/main" val="116927435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340367A-56A3-E1F9-BD72-AEB8ADA50C94}"/>
              </a:ext>
              <a:ext uri="{C183D7F6-B498-43B3-948B-1728B52AA6E4}">
                <adec:decorative xmlns:adec="http://schemas.microsoft.com/office/drawing/2017/decorative" val="0"/>
              </a:ext>
            </a:extLst>
          </p:cNvPr>
          <p:cNvSpPr/>
          <p:nvPr/>
        </p:nvSpPr>
        <p:spPr bwMode="auto">
          <a:xfrm>
            <a:off x="455153" y="5615119"/>
            <a:ext cx="8991711" cy="789731"/>
          </a:xfrm>
          <a:prstGeom prst="rect">
            <a:avLst/>
          </a:prstGeom>
          <a:solidFill>
            <a:schemeClr val="bg1"/>
          </a:solidFill>
          <a:ln w="9525" cap="flat" cmpd="sng" algn="ctr">
            <a:solidFill>
              <a:srgbClr val="006FBA"/>
            </a:solidFill>
            <a:prstDash val="solid"/>
            <a:round/>
            <a:headEnd type="none" w="med" len="med"/>
            <a:tailEnd type="none" w="med" len="med"/>
          </a:ln>
          <a:effectLst/>
        </p:spPr>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0" marR="0" indent="0" defTabSz="914400" rtl="0" eaLnBrk="0" fontAlgn="base" latinLnBrk="0" hangingPunct="0">
              <a:lnSpc>
                <a:spcPct val="100000"/>
              </a:lnSpc>
              <a:spcBef>
                <a:spcPct val="0"/>
              </a:spcBef>
              <a:spcAft>
                <a:spcPts val="600"/>
              </a:spcAft>
              <a:buClrTx/>
              <a:buSzTx/>
              <a:buFontTx/>
              <a:buNone/>
              <a:tabLst/>
            </a:pPr>
            <a:r>
              <a:rPr lang="en-AU" sz="1100" kern="0" dirty="0">
                <a:solidFill>
                  <a:schemeClr val="tx2"/>
                </a:solidFill>
                <a:latin typeface="+mn-lt"/>
                <a:ea typeface="Roboto"/>
                <a:cs typeface="Roboto"/>
              </a:rPr>
              <a:t>“Our involvement with the Local Jobs Program has increased our exposure and understanding of working with young people, particularly First Nations young people. Three projects have come out of working with Rechelle and being involved in Construction on Country.” </a:t>
            </a:r>
          </a:p>
          <a:p>
            <a:pPr marL="0" marR="0" indent="0" defTabSz="914400" rtl="0" eaLnBrk="0" fontAlgn="base" latinLnBrk="0" hangingPunct="0">
              <a:lnSpc>
                <a:spcPct val="100000"/>
              </a:lnSpc>
              <a:spcBef>
                <a:spcPct val="0"/>
              </a:spcBef>
              <a:spcAft>
                <a:spcPct val="0"/>
              </a:spcAft>
              <a:buClrTx/>
              <a:buSzTx/>
              <a:buFontTx/>
              <a:buNone/>
              <a:tabLst/>
            </a:pPr>
            <a:r>
              <a:rPr lang="en-US" sz="1100" b="1" kern="0" dirty="0">
                <a:solidFill>
                  <a:schemeClr val="tx2"/>
                </a:solidFill>
                <a:latin typeface="+mn-lt"/>
                <a:ea typeface="Roboto"/>
                <a:cs typeface="Roboto"/>
              </a:rPr>
              <a:t>– Annie Harris, Executive Manager People and Culture, Armidale Regional Council</a:t>
            </a:r>
            <a:endParaRPr lang="en-AU" sz="1100" b="1" kern="0" dirty="0">
              <a:solidFill>
                <a:schemeClr val="tx2"/>
              </a:solidFill>
              <a:latin typeface="+mn-lt"/>
              <a:ea typeface="Roboto"/>
              <a:cs typeface="Roboto"/>
            </a:endParaRPr>
          </a:p>
        </p:txBody>
      </p:sp>
      <p:pic>
        <p:nvPicPr>
          <p:cNvPr id="8" name="Graphic 7">
            <a:extLst>
              <a:ext uri="{FF2B5EF4-FFF2-40B4-BE49-F238E27FC236}">
                <a16:creationId xmlns:a16="http://schemas.microsoft.com/office/drawing/2014/main" id="{72E1479D-4F75-C0C2-C507-22FF2577B3D6}"/>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960864" y="6161850"/>
            <a:ext cx="486000" cy="486000"/>
          </a:xfrm>
          <a:prstGeom prst="rect">
            <a:avLst/>
          </a:prstGeom>
        </p:spPr>
      </p:pic>
      <p:sp>
        <p:nvSpPr>
          <p:cNvPr id="10" name="Rectangle 9">
            <a:extLst>
              <a:ext uri="{FF2B5EF4-FFF2-40B4-BE49-F238E27FC236}">
                <a16:creationId xmlns:a16="http://schemas.microsoft.com/office/drawing/2014/main" id="{E2185D07-C874-F0C8-BA61-AA0D49C054F0}"/>
              </a:ext>
            </a:extLst>
          </p:cNvPr>
          <p:cNvSpPr/>
          <p:nvPr/>
        </p:nvSpPr>
        <p:spPr bwMode="auto">
          <a:xfrm>
            <a:off x="4982865" y="3548957"/>
            <a:ext cx="4463999" cy="1961673"/>
          </a:xfrm>
          <a:prstGeom prst="rect">
            <a:avLst/>
          </a:prstGeom>
          <a:solidFill>
            <a:srgbClr val="F2F0E9"/>
          </a:solidFill>
          <a:ln w="9525" cap="flat" cmpd="sng" algn="ctr">
            <a:noFill/>
            <a:prstDash val="solid"/>
            <a:round/>
            <a:headEnd type="none" w="med" len="med"/>
            <a:tailEnd type="none" w="med" len="med"/>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0" marR="0" lvl="0" indent="0" defTabSz="914400" rtl="0" eaLnBrk="0" fontAlgn="base" latinLnBrk="0" hangingPunct="0">
              <a:lnSpc>
                <a:spcPct val="110000"/>
              </a:lnSpc>
              <a:spcBef>
                <a:spcPct val="0"/>
              </a:spcBef>
              <a:spcAft>
                <a:spcPct val="0"/>
              </a:spcAft>
              <a:buClr>
                <a:srgbClr val="B2BB1E"/>
              </a:buClr>
              <a:buSzTx/>
              <a:buFontTx/>
              <a:buNone/>
              <a:tabLst/>
              <a:defRPr/>
            </a:pPr>
            <a:r>
              <a:rPr kumimoji="0" lang="en-AU" sz="1100" b="1" i="0" u="none" strike="noStrike" kern="1200" cap="none" spc="0" normalizeH="0" baseline="0" noProof="0" dirty="0">
                <a:ln>
                  <a:noFill/>
                </a:ln>
                <a:solidFill>
                  <a:srgbClr val="002D62"/>
                </a:solidFill>
                <a:effectLst/>
                <a:uLnTx/>
                <a:uFillTx/>
                <a:latin typeface="Arial"/>
                <a:ea typeface="Roboto"/>
                <a:cs typeface="Arial"/>
              </a:rPr>
              <a:t>Implementation approach</a:t>
            </a:r>
            <a:endParaRPr kumimoji="0" lang="en-AU" sz="1100" b="1" i="0" u="none" strike="noStrike" kern="1200" cap="none" spc="0" normalizeH="0" baseline="0" noProof="0" dirty="0">
              <a:ln>
                <a:noFill/>
              </a:ln>
              <a:solidFill>
                <a:srgbClr val="002D62"/>
              </a:solidFill>
              <a:effectLst/>
              <a:uLnTx/>
              <a:uFillTx/>
              <a:latin typeface="Arial"/>
              <a:ea typeface="Roboto" panose="02000000000000000000" pitchFamily="2" charset="0"/>
              <a:cs typeface="Arial"/>
            </a:endParaRPr>
          </a:p>
          <a:p>
            <a:pPr marL="171450" marR="0" lvl="0" indent="-171450" algn="l" defTabSz="914400" rtl="0" eaLnBrk="0" fontAlgn="base" latinLnBrk="0" hangingPunct="0">
              <a:lnSpc>
                <a:spcPct val="110000"/>
              </a:lnSpc>
              <a:spcBef>
                <a:spcPct val="0"/>
              </a:spcBef>
              <a:spcAft>
                <a:spcPct val="0"/>
              </a:spcAft>
              <a:buClr>
                <a:srgbClr val="002D62"/>
              </a:buClr>
              <a:buSzTx/>
              <a:buFont typeface="Arial" panose="020B0604020202020204" pitchFamily="34" charset="0"/>
              <a:buChar char="•"/>
              <a:tabLst/>
              <a:defRPr/>
            </a:pPr>
            <a:r>
              <a:rPr kumimoji="0" lang="en-AU" sz="1100" b="0" i="0" u="none" strike="noStrike" kern="1200" cap="none" spc="0" normalizeH="0" baseline="0" noProof="0" dirty="0">
                <a:ln>
                  <a:noFill/>
                </a:ln>
                <a:solidFill>
                  <a:srgbClr val="002D62"/>
                </a:solidFill>
                <a:effectLst/>
                <a:uLnTx/>
                <a:uFillTx/>
                <a:latin typeface="Arial"/>
                <a:ea typeface="Roboto"/>
                <a:cs typeface="Arial"/>
              </a:rPr>
              <a:t>The team have stepped in to </a:t>
            </a:r>
            <a:r>
              <a:rPr kumimoji="0" lang="en-AU" sz="1100" b="0" i="0" u="none" strike="noStrike" kern="1200" cap="none" spc="0" normalizeH="0" baseline="0" noProof="0" dirty="0">
                <a:ln>
                  <a:noFill/>
                </a:ln>
                <a:solidFill>
                  <a:srgbClr val="002D62"/>
                </a:solidFill>
                <a:effectLst/>
                <a:uLnTx/>
                <a:uFillTx/>
                <a:latin typeface="Arial"/>
                <a:ea typeface="ＭＳ Ｐゴシック"/>
                <a:cs typeface="+mn-cs"/>
              </a:rPr>
              <a:t>directly deliver essential services to help meet job seekers’ basic needs when they thought this was needed. </a:t>
            </a:r>
            <a:r>
              <a:rPr kumimoji="0" lang="en-AU" sz="1100" b="0" i="0" u="none" strike="noStrike" kern="1200" cap="none" spc="0" normalizeH="0" baseline="0" noProof="0" dirty="0">
                <a:ln>
                  <a:noFill/>
                </a:ln>
                <a:solidFill>
                  <a:srgbClr val="002D62"/>
                </a:solidFill>
                <a:effectLst/>
                <a:uLnTx/>
                <a:uFillTx/>
                <a:latin typeface="Arial"/>
                <a:ea typeface="Roboto"/>
                <a:cs typeface="Arial"/>
              </a:rPr>
              <a:t>For example, they have helped</a:t>
            </a:r>
            <a:r>
              <a:rPr lang="en-AU" sz="1100" dirty="0">
                <a:solidFill>
                  <a:srgbClr val="002D62"/>
                </a:solidFill>
                <a:latin typeface="Arial"/>
                <a:ea typeface="Roboto"/>
                <a:cs typeface="Arial"/>
              </a:rPr>
              <a:t> </a:t>
            </a:r>
            <a:r>
              <a:rPr kumimoji="0" lang="en-AU" sz="1100" b="0" i="0" u="none" strike="noStrike" kern="1200" cap="none" spc="0" normalizeH="0" baseline="0" noProof="0" dirty="0">
                <a:ln>
                  <a:noFill/>
                </a:ln>
                <a:solidFill>
                  <a:srgbClr val="002D62"/>
                </a:solidFill>
                <a:effectLst/>
                <a:uLnTx/>
                <a:uFillTx/>
                <a:latin typeface="Arial"/>
                <a:ea typeface="Roboto"/>
                <a:cs typeface="Arial"/>
              </a:rPr>
              <a:t>First Nations residents to get their birth certificates</a:t>
            </a:r>
            <a:r>
              <a:rPr lang="en-AU" sz="1100" dirty="0">
                <a:solidFill>
                  <a:srgbClr val="002D62"/>
                </a:solidFill>
                <a:latin typeface="Arial"/>
                <a:ea typeface="Roboto"/>
                <a:cs typeface="Arial"/>
              </a:rPr>
              <a:t> so they can access employment and other services</a:t>
            </a:r>
            <a:r>
              <a:rPr kumimoji="0" lang="en-AU" sz="1100" b="0" i="0" u="none" strike="noStrike" kern="1200" cap="none" spc="0" normalizeH="0" baseline="0" noProof="0" dirty="0">
                <a:ln>
                  <a:noFill/>
                </a:ln>
                <a:solidFill>
                  <a:srgbClr val="002D62"/>
                </a:solidFill>
                <a:effectLst/>
                <a:uLnTx/>
                <a:uFillTx/>
                <a:latin typeface="Arial"/>
                <a:ea typeface="Roboto"/>
                <a:cs typeface="Arial"/>
              </a:rPr>
              <a:t>.</a:t>
            </a:r>
            <a:endParaRPr kumimoji="0" lang="en-US" sz="1100" b="0" i="0" u="none" strike="noStrike" kern="1200" cap="none" spc="0" normalizeH="0" baseline="0" noProof="0" dirty="0">
              <a:ln>
                <a:noFill/>
              </a:ln>
              <a:solidFill>
                <a:srgbClr val="002D62"/>
              </a:solidFill>
              <a:effectLst/>
              <a:uLnTx/>
              <a:uFillTx/>
              <a:latin typeface="Arial"/>
              <a:ea typeface="Roboto"/>
              <a:cs typeface="Arial"/>
            </a:endParaRPr>
          </a:p>
          <a:p>
            <a:pPr marL="171450" marR="0" lvl="0" indent="-171450" algn="l" defTabSz="914400" rtl="0" eaLnBrk="0" fontAlgn="base" latinLnBrk="0" hangingPunct="0">
              <a:lnSpc>
                <a:spcPct val="110000"/>
              </a:lnSpc>
              <a:spcBef>
                <a:spcPct val="0"/>
              </a:spcBef>
              <a:spcAft>
                <a:spcPct val="0"/>
              </a:spcAft>
              <a:buClr>
                <a:srgbClr val="002D62"/>
              </a:buClr>
              <a:buSzTx/>
              <a:buFont typeface="Arial" panose="020B0604020202020204" pitchFamily="34" charset="0"/>
              <a:buChar char="•"/>
              <a:tabLst/>
              <a:defRPr/>
            </a:pPr>
            <a:r>
              <a:rPr kumimoji="0" lang="en-AU" sz="1100" b="0" i="0" u="none" strike="noStrike" kern="1200" cap="none" spc="0" normalizeH="0" baseline="0" noProof="0" dirty="0">
                <a:ln>
                  <a:noFill/>
                </a:ln>
                <a:solidFill>
                  <a:srgbClr val="002D62"/>
                </a:solidFill>
                <a:effectLst/>
                <a:uLnTx/>
                <a:uFillTx/>
                <a:latin typeface="Arial"/>
                <a:ea typeface="Roboto"/>
                <a:cs typeface="Arial"/>
              </a:rPr>
              <a:t>They are recognised by local stakeholders as demonstrating strong cultural competence in their work with First Nations organisations.</a:t>
            </a:r>
          </a:p>
        </p:txBody>
      </p:sp>
      <p:sp>
        <p:nvSpPr>
          <p:cNvPr id="31" name="Rectangle: Rounded Corners 30">
            <a:extLst>
              <a:ext uri="{FF2B5EF4-FFF2-40B4-BE49-F238E27FC236}">
                <a16:creationId xmlns:a16="http://schemas.microsoft.com/office/drawing/2014/main" id="{D286C11C-361D-086C-3377-37F6C7C65DA8}"/>
              </a:ext>
            </a:extLst>
          </p:cNvPr>
          <p:cNvSpPr/>
          <p:nvPr/>
        </p:nvSpPr>
        <p:spPr bwMode="auto">
          <a:xfrm>
            <a:off x="4982864" y="946172"/>
            <a:ext cx="4463999" cy="2533286"/>
          </a:xfrm>
          <a:prstGeom prst="roundRect">
            <a:avLst>
              <a:gd name="adj" fmla="val 0"/>
            </a:avLst>
          </a:prstGeom>
          <a:solidFill>
            <a:srgbClr val="EFEDE6"/>
          </a:solidFill>
          <a:ln w="38100">
            <a:noFill/>
          </a:ln>
        </p:spPr>
        <p:txBody>
          <a:bodyPr lIns="72000" tIns="72000" rIns="72000" bIns="72000" anchor="t"/>
          <a:lstStyle/>
          <a:p>
            <a:pPr lvl="0" eaLnBrk="0" hangingPunct="0">
              <a:lnSpc>
                <a:spcPct val="110000"/>
              </a:lnSpc>
              <a:buClrTx/>
            </a:pPr>
            <a:r>
              <a:rPr lang="en-AU" sz="1100" b="1" kern="1200" dirty="0">
                <a:solidFill>
                  <a:srgbClr val="002D62"/>
                </a:solidFill>
                <a:latin typeface="+mn-lt"/>
                <a:ea typeface="Roboto" panose="02000000000000000000" pitchFamily="2" charset="0"/>
                <a:cs typeface="Roboto" panose="02000000000000000000" pitchFamily="2" charset="0"/>
              </a:rPr>
              <a:t>Local stakeholder engagement</a:t>
            </a:r>
            <a:endParaRPr lang="en-AU" sz="1100" kern="1200" dirty="0">
              <a:solidFill>
                <a:srgbClr val="002D62"/>
              </a:solidFill>
              <a:latin typeface="+mn-lt"/>
              <a:ea typeface="Roboto" panose="02000000000000000000" pitchFamily="2" charset="0"/>
              <a:cs typeface="Roboto" panose="02000000000000000000" pitchFamily="2" charset="0"/>
            </a:endParaRPr>
          </a:p>
          <a:p>
            <a:pPr marL="171450" indent="-171450">
              <a:lnSpc>
                <a:spcPct val="110000"/>
              </a:lnSpc>
              <a:buClr>
                <a:schemeClr val="tx2"/>
              </a:buClr>
              <a:buFont typeface="Arial" panose="020B0604020202020204" pitchFamily="34" charset="0"/>
              <a:buChar char="•"/>
            </a:pPr>
            <a:r>
              <a:rPr lang="en-AU" sz="1100" kern="1200" dirty="0">
                <a:solidFill>
                  <a:srgbClr val="002D62"/>
                </a:solidFill>
                <a:latin typeface="+mn-lt"/>
                <a:ea typeface="Roboto"/>
                <a:cs typeface="Roboto"/>
              </a:rPr>
              <a:t>The Local Jobs Program team have dedicated significant time to build relationships with community organisations. These include Guda Birgingira Aboriginal Corporation and Mosaic, a migrant and refugee organisation. </a:t>
            </a:r>
          </a:p>
          <a:p>
            <a:pPr marL="171450" indent="-171450">
              <a:lnSpc>
                <a:spcPct val="110000"/>
              </a:lnSpc>
              <a:buClr>
                <a:schemeClr val="tx2"/>
              </a:buClr>
              <a:buFont typeface="Arial" panose="020B0604020202020204" pitchFamily="34" charset="0"/>
              <a:buChar char="•"/>
            </a:pPr>
            <a:r>
              <a:rPr lang="en-AU" sz="1100" kern="1200" dirty="0">
                <a:solidFill>
                  <a:srgbClr val="002D62"/>
                </a:solidFill>
                <a:latin typeface="+mn-lt"/>
                <a:ea typeface="Roboto"/>
                <a:cs typeface="Roboto"/>
              </a:rPr>
              <a:t>They build trust by building their own cultural competence, spending time with organisations and communities, and collaborating on initiatives.</a:t>
            </a:r>
            <a:endParaRPr lang="en-AU" sz="1100" dirty="0">
              <a:solidFill>
                <a:srgbClr val="002D62"/>
              </a:solidFill>
              <a:latin typeface="+mn-lt"/>
              <a:ea typeface="Roboto"/>
              <a:cs typeface="Roboto"/>
            </a:endParaRPr>
          </a:p>
          <a:p>
            <a:pPr marL="171450" indent="-171450">
              <a:lnSpc>
                <a:spcPct val="110000"/>
              </a:lnSpc>
              <a:buClr>
                <a:schemeClr val="tx2"/>
              </a:buClr>
              <a:buFont typeface="Arial" panose="020B0604020202020204" pitchFamily="34" charset="0"/>
              <a:buChar char="•"/>
            </a:pPr>
            <a:r>
              <a:rPr lang="en-AU" sz="1100" dirty="0">
                <a:solidFill>
                  <a:srgbClr val="002D62"/>
                </a:solidFill>
                <a:latin typeface="+mn-lt"/>
                <a:ea typeface="Roboto"/>
                <a:cs typeface="Roboto"/>
              </a:rPr>
              <a:t>The Local Jobs Program team also approached local stakeholder engagement sensitively following recent natural disasters. They shared that it was important to be patient and ‘not rush in’ following the recent floods when communities were busy recovering.</a:t>
            </a:r>
          </a:p>
        </p:txBody>
      </p:sp>
      <p:sp>
        <p:nvSpPr>
          <p:cNvPr id="29" name="Rectangle: Rounded Corners 28">
            <a:extLst>
              <a:ext uri="{FF2B5EF4-FFF2-40B4-BE49-F238E27FC236}">
                <a16:creationId xmlns:a16="http://schemas.microsoft.com/office/drawing/2014/main" id="{03675795-C3C5-62D5-3E82-E72B2D90CEA8}"/>
              </a:ext>
            </a:extLst>
          </p:cNvPr>
          <p:cNvSpPr/>
          <p:nvPr/>
        </p:nvSpPr>
        <p:spPr bwMode="auto">
          <a:xfrm>
            <a:off x="455153" y="3548957"/>
            <a:ext cx="4463999" cy="1961674"/>
          </a:xfrm>
          <a:prstGeom prst="roundRect">
            <a:avLst>
              <a:gd name="adj" fmla="val 0"/>
            </a:avLst>
          </a:prstGeom>
          <a:solidFill>
            <a:srgbClr val="EFEDE6"/>
          </a:solidFill>
          <a:ln w="38100">
            <a:noFill/>
          </a:ln>
        </p:spPr>
        <p:txBody>
          <a:bodyPr lIns="72000" tIns="72000" rIns="72000" bIns="72000" anchor="t"/>
          <a:lstStyle/>
          <a:p>
            <a:pPr lvl="0" eaLnBrk="0" hangingPunct="0">
              <a:lnSpc>
                <a:spcPct val="110000"/>
              </a:lnSpc>
              <a:buClrTx/>
            </a:pPr>
            <a:r>
              <a:rPr lang="en-AU" sz="1100" b="1" kern="1200" dirty="0">
                <a:solidFill>
                  <a:srgbClr val="002D62"/>
                </a:solidFill>
                <a:latin typeface="+mn-lt"/>
                <a:ea typeface="Roboto"/>
                <a:cs typeface="Roboto"/>
              </a:rPr>
              <a:t>Taskforce</a:t>
            </a:r>
          </a:p>
          <a:p>
            <a:pPr marL="171450" lvl="1" indent="-171450">
              <a:lnSpc>
                <a:spcPct val="110000"/>
              </a:lnSpc>
              <a:buClr>
                <a:schemeClr val="tx2"/>
              </a:buClr>
              <a:buFont typeface="Arial" panose="020B0604020202020204" pitchFamily="34" charset="0"/>
              <a:buChar char="•"/>
            </a:pPr>
            <a:r>
              <a:rPr lang="en-AU" sz="1100" dirty="0">
                <a:solidFill>
                  <a:srgbClr val="002D62"/>
                </a:solidFill>
                <a:latin typeface="+mn-lt"/>
                <a:ea typeface="Roboto"/>
                <a:cs typeface="Arial"/>
              </a:rPr>
              <a:t>The Taskforce is composed of stakeholders from across key sectors including local council, TAFE, the health sector, an Employment Services Provider and Regional Development Australia. </a:t>
            </a:r>
          </a:p>
          <a:p>
            <a:pPr marL="171450" lvl="1" indent="-171450">
              <a:lnSpc>
                <a:spcPct val="110000"/>
              </a:lnSpc>
              <a:buClr>
                <a:schemeClr val="tx2"/>
              </a:buClr>
              <a:buFont typeface="Arial" panose="020B0604020202020204" pitchFamily="34" charset="0"/>
              <a:buChar char="•"/>
            </a:pPr>
            <a:r>
              <a:rPr lang="en-AU" sz="1100" dirty="0">
                <a:solidFill>
                  <a:srgbClr val="002D62"/>
                </a:solidFill>
                <a:latin typeface="+mn-lt"/>
                <a:ea typeface="Roboto"/>
                <a:cs typeface="Arial"/>
              </a:rPr>
              <a:t>Members come from towns and cities across the region, and Taskforce meetings are held at different locations, which helps to increase connections across isolated communities. </a:t>
            </a:r>
          </a:p>
          <a:p>
            <a:pPr marL="171450" lvl="1" indent="-171450">
              <a:lnSpc>
                <a:spcPct val="110000"/>
              </a:lnSpc>
              <a:buClr>
                <a:schemeClr val="tx2"/>
              </a:buClr>
              <a:buFont typeface="Arial" panose="020B0604020202020204" pitchFamily="34" charset="0"/>
              <a:buChar char="•"/>
            </a:pPr>
            <a:r>
              <a:rPr lang="en-AU" sz="1100" dirty="0">
                <a:solidFill>
                  <a:srgbClr val="002D62"/>
                </a:solidFill>
                <a:latin typeface="+mn-lt"/>
                <a:ea typeface="Roboto"/>
                <a:cs typeface="Arial"/>
              </a:rPr>
              <a:t>The Taskforce has seen high turnover because a lot of members changed professional roles.</a:t>
            </a:r>
          </a:p>
        </p:txBody>
      </p:sp>
      <p:sp>
        <p:nvSpPr>
          <p:cNvPr id="28" name="Rectangle: Rounded Corners 27">
            <a:extLst>
              <a:ext uri="{FF2B5EF4-FFF2-40B4-BE49-F238E27FC236}">
                <a16:creationId xmlns:a16="http://schemas.microsoft.com/office/drawing/2014/main" id="{BEC33EDE-6B99-8978-AC86-4B7E69C9D827}"/>
              </a:ext>
            </a:extLst>
          </p:cNvPr>
          <p:cNvSpPr/>
          <p:nvPr/>
        </p:nvSpPr>
        <p:spPr bwMode="auto">
          <a:xfrm>
            <a:off x="455152" y="946172"/>
            <a:ext cx="4464000" cy="2533287"/>
          </a:xfrm>
          <a:prstGeom prst="roundRect">
            <a:avLst>
              <a:gd name="adj" fmla="val 883"/>
            </a:avLst>
          </a:prstGeom>
          <a:solidFill>
            <a:srgbClr val="EFEDE6"/>
          </a:solidFill>
          <a:ln w="38100">
            <a:noFill/>
          </a:ln>
        </p:spPr>
        <p:txBody>
          <a:bodyPr lIns="72000" tIns="72000" rIns="72000" bIns="72000" anchor="t"/>
          <a:lstStyle/>
          <a:p>
            <a:r>
              <a:rPr lang="en-AU" sz="1100" b="1" dirty="0">
                <a:solidFill>
                  <a:srgbClr val="002D62"/>
                </a:solidFill>
                <a:latin typeface="+mn-lt"/>
                <a:ea typeface="Roboto"/>
                <a:cs typeface="Roboto"/>
              </a:rPr>
              <a:t>Employment Facilitator and Support Officer</a:t>
            </a:r>
            <a:endParaRPr lang="en-AU" sz="1100" b="1" dirty="0">
              <a:solidFill>
                <a:srgbClr val="002D62"/>
              </a:solidFill>
              <a:latin typeface="+mn-lt"/>
              <a:ea typeface="Roboto" panose="02000000000000000000" pitchFamily="2" charset="0"/>
              <a:cs typeface="Roboto" panose="02000000000000000000" pitchFamily="2" charset="0"/>
            </a:endParaRPr>
          </a:p>
          <a:p>
            <a:pPr marL="171450" indent="-171450">
              <a:lnSpc>
                <a:spcPct val="110000"/>
              </a:lnSpc>
              <a:buClr>
                <a:schemeClr val="tx2"/>
              </a:buClr>
              <a:buFont typeface="Arial" panose="020B0604020202020204" pitchFamily="34" charset="0"/>
              <a:buChar char="•"/>
              <a:defRPr/>
            </a:pPr>
            <a:r>
              <a:rPr lang="en-AU" sz="1100" dirty="0">
                <a:solidFill>
                  <a:srgbClr val="002D62"/>
                </a:solidFill>
                <a:latin typeface="+mn-lt"/>
                <a:ea typeface="Roboto"/>
                <a:cs typeface="Arial"/>
              </a:rPr>
              <a:t>Kate McGrath stepped into the Employment Facilitator role during the research project in July 2023, taking over from Rechelle Leahy. </a:t>
            </a:r>
            <a:r>
              <a:rPr lang="en-AU" sz="1100" dirty="0">
                <a:solidFill>
                  <a:schemeClr val="tx2"/>
                </a:solidFill>
                <a:latin typeface="+mn-lt"/>
                <a:ea typeface="Roboto"/>
                <a:cs typeface="Arial"/>
              </a:rPr>
              <a:t>Sarah Thurn is the Support Officer. Both Rechelle and Sarah are supporting Kate to transition into the role while Rechelle steps away to work on Construction on Country (see Outcome story #2, on page 48).</a:t>
            </a:r>
          </a:p>
          <a:p>
            <a:pPr marL="171450" indent="-171450">
              <a:lnSpc>
                <a:spcPct val="110000"/>
              </a:lnSpc>
              <a:buClr>
                <a:schemeClr val="tx2"/>
              </a:buClr>
              <a:buFont typeface="Arial" panose="020B0604020202020204" pitchFamily="34" charset="0"/>
              <a:buChar char="•"/>
              <a:defRPr/>
            </a:pPr>
            <a:r>
              <a:rPr lang="en-AU" sz="1100" dirty="0">
                <a:solidFill>
                  <a:srgbClr val="002D62"/>
                </a:solidFill>
                <a:latin typeface="+mn-lt"/>
                <a:ea typeface="Roboto"/>
                <a:cs typeface="Arial"/>
              </a:rPr>
              <a:t>Community members reported that the team have built trusted relationships particularly with the First Nations community and organisations.</a:t>
            </a:r>
          </a:p>
          <a:p>
            <a:pPr marL="171450" lvl="0" indent="-171450">
              <a:lnSpc>
                <a:spcPct val="110000"/>
              </a:lnSpc>
              <a:buClr>
                <a:schemeClr val="tx2"/>
              </a:buClr>
              <a:buFont typeface="Arial" panose="020B0604020202020204" pitchFamily="34" charset="0"/>
              <a:buChar char="•"/>
            </a:pPr>
            <a:r>
              <a:rPr lang="en-AU" sz="1100" dirty="0">
                <a:solidFill>
                  <a:srgbClr val="002D62"/>
                </a:solidFill>
                <a:latin typeface="+mn-lt"/>
                <a:ea typeface="Roboto"/>
                <a:cs typeface="Arial"/>
              </a:rPr>
              <a:t>There is a particular focus on building cultural awareness and competency within the Taskforce and local stakeholders.</a:t>
            </a:r>
          </a:p>
        </p:txBody>
      </p:sp>
      <p:sp>
        <p:nvSpPr>
          <p:cNvPr id="2" name="Title 1">
            <a:extLst>
              <a:ext uri="{FF2B5EF4-FFF2-40B4-BE49-F238E27FC236}">
                <a16:creationId xmlns:a16="http://schemas.microsoft.com/office/drawing/2014/main" id="{2B9BD4A1-DA92-17CC-5407-0F813E8F9407}"/>
              </a:ext>
            </a:extLst>
          </p:cNvPr>
          <p:cNvSpPr>
            <a:spLocks noGrp="1"/>
          </p:cNvSpPr>
          <p:nvPr>
            <p:ph type="title"/>
          </p:nvPr>
        </p:nvSpPr>
        <p:spPr/>
        <p:txBody>
          <a:bodyPr vert="horz"/>
          <a:lstStyle/>
          <a:p>
            <a:r>
              <a:rPr lang="en-AU" dirty="0"/>
              <a:t>Implementation: How the Local Jobs Program was implemented in this region</a:t>
            </a:r>
          </a:p>
        </p:txBody>
      </p:sp>
      <p:sp>
        <p:nvSpPr>
          <p:cNvPr id="17" name="Slide Number Placeholder 16">
            <a:extLst>
              <a:ext uri="{FF2B5EF4-FFF2-40B4-BE49-F238E27FC236}">
                <a16:creationId xmlns:a16="http://schemas.microsoft.com/office/drawing/2014/main" id="{9B1E39E2-9D92-51BE-C1F1-E89926277158}"/>
              </a:ext>
            </a:extLst>
          </p:cNvPr>
          <p:cNvSpPr>
            <a:spLocks noGrp="1"/>
          </p:cNvSpPr>
          <p:nvPr>
            <p:ph type="sldNum" sz="quarter" idx="24"/>
          </p:nvPr>
        </p:nvSpPr>
        <p:spPr/>
        <p:txBody>
          <a:bodyPr/>
          <a:lstStyle/>
          <a:p>
            <a:pPr algn="r"/>
            <a:fld id="{31DA3BC9-E790-4181-9E03-5E49C268FA52}" type="slidenum">
              <a:rPr lang="en-AU" sz="1100" smtClean="0"/>
              <a:pPr algn="r"/>
              <a:t>46</a:t>
            </a:fld>
            <a:r>
              <a:rPr lang="en-AU" sz="1100" dirty="0"/>
              <a:t> </a:t>
            </a:r>
          </a:p>
        </p:txBody>
      </p:sp>
    </p:spTree>
    <p:extLst>
      <p:ext uri="{BB962C8B-B14F-4D97-AF65-F5344CB8AC3E}">
        <p14:creationId xmlns:p14="http://schemas.microsoft.com/office/powerpoint/2010/main" val="186432583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F2F0E9"/>
        </a:solidFill>
        <a:effectLst/>
      </p:bgPr>
    </p:bg>
    <p:spTree>
      <p:nvGrpSpPr>
        <p:cNvPr id="1" name=""/>
        <p:cNvGrpSpPr/>
        <p:nvPr/>
      </p:nvGrpSpPr>
      <p:grpSpPr>
        <a:xfrm>
          <a:off x="0" y="0"/>
          <a:ext cx="0" cy="0"/>
          <a:chOff x="0" y="0"/>
          <a:chExt cx="0" cy="0"/>
        </a:xfrm>
      </p:grpSpPr>
      <p:grpSp>
        <p:nvGrpSpPr>
          <p:cNvPr id="14" name="Group 13" descr="Developing new initiatives">
            <a:extLst>
              <a:ext uri="{FF2B5EF4-FFF2-40B4-BE49-F238E27FC236}">
                <a16:creationId xmlns:a16="http://schemas.microsoft.com/office/drawing/2014/main" id="{DF9057C8-7A4D-4D85-6CA3-B5509A35CA7A}"/>
              </a:ext>
            </a:extLst>
          </p:cNvPr>
          <p:cNvGrpSpPr/>
          <p:nvPr/>
        </p:nvGrpSpPr>
        <p:grpSpPr>
          <a:xfrm>
            <a:off x="7236000" y="230400"/>
            <a:ext cx="2307772" cy="475478"/>
            <a:chOff x="10096500" y="3472253"/>
            <a:chExt cx="2307772" cy="475478"/>
          </a:xfrm>
        </p:grpSpPr>
        <p:sp>
          <p:nvSpPr>
            <p:cNvPr id="15" name="Rectangle: Rounded Corners 14">
              <a:extLst>
                <a:ext uri="{FF2B5EF4-FFF2-40B4-BE49-F238E27FC236}">
                  <a16:creationId xmlns:a16="http://schemas.microsoft.com/office/drawing/2014/main" id="{B89047A5-8766-43DF-F062-62FBF4B38567}"/>
                </a:ext>
              </a:extLst>
            </p:cNvPr>
            <p:cNvSpPr/>
            <p:nvPr/>
          </p:nvSpPr>
          <p:spPr bwMode="auto">
            <a:xfrm>
              <a:off x="10096500" y="3472253"/>
              <a:ext cx="2307772" cy="475478"/>
            </a:xfrm>
            <a:prstGeom prst="roundRect">
              <a:avLst>
                <a:gd name="adj" fmla="val 0"/>
              </a:avLst>
            </a:prstGeom>
            <a:solidFill>
              <a:schemeClr val="tx2"/>
            </a:solidFill>
          </p:spPr>
          <p:txBody>
            <a:bodyPr wrap="square" lIns="180000" tIns="144000" rIns="180000" bIns="144000" anchor="ctr">
              <a:spAutoFit/>
            </a:bodyPr>
            <a:lstStyle/>
            <a:p>
              <a:pPr algn="ctr"/>
              <a:endParaRPr lang="en-AU" sz="1200" b="1" kern="0" dirty="0">
                <a:solidFill>
                  <a:schemeClr val="tx2"/>
                </a:solidFill>
              </a:endParaRPr>
            </a:p>
          </p:txBody>
        </p:sp>
        <p:pic>
          <p:nvPicPr>
            <p:cNvPr id="16" name="Graphic 15">
              <a:extLst>
                <a:ext uri="{FF2B5EF4-FFF2-40B4-BE49-F238E27FC236}">
                  <a16:creationId xmlns:a16="http://schemas.microsoft.com/office/drawing/2014/main" id="{FBB7B799-CA21-23AA-7D4C-8D1C66CFE83F}"/>
                </a:ext>
              </a:extLst>
            </p:cNvPr>
            <p:cNvPicPr>
              <a:picLocks/>
            </p:cNvPicPr>
            <p:nvPr/>
          </p:nvPicPr>
          <p:blipFill>
            <a:blip r:embed="rId2">
              <a:extLst>
                <a:ext uri="{96DAC541-7B7A-43D3-8B79-37D633B846F1}">
                  <asvg:svgBlip xmlns:asvg="http://schemas.microsoft.com/office/drawing/2016/SVG/main" r:embed="rId3"/>
                </a:ext>
              </a:extLst>
            </a:blip>
            <a:stretch>
              <a:fillRect/>
            </a:stretch>
          </p:blipFill>
          <p:spPr>
            <a:xfrm>
              <a:off x="10269659" y="3496938"/>
              <a:ext cx="426108" cy="426108"/>
            </a:xfrm>
            <a:prstGeom prst="rect">
              <a:avLst/>
            </a:prstGeom>
          </p:spPr>
        </p:pic>
        <p:sp>
          <p:nvSpPr>
            <p:cNvPr id="17" name="TextBox 16">
              <a:extLst>
                <a:ext uri="{FF2B5EF4-FFF2-40B4-BE49-F238E27FC236}">
                  <a16:creationId xmlns:a16="http://schemas.microsoft.com/office/drawing/2014/main" id="{616F7484-9DDB-DD7D-87D4-5BA516868BD5}"/>
                </a:ext>
              </a:extLst>
            </p:cNvPr>
            <p:cNvSpPr txBox="1"/>
            <p:nvPr/>
          </p:nvSpPr>
          <p:spPr>
            <a:xfrm>
              <a:off x="10758372" y="3506149"/>
              <a:ext cx="1563250" cy="407686"/>
            </a:xfrm>
            <a:prstGeom prst="rect">
              <a:avLst/>
            </a:prstGeom>
          </p:spPr>
          <p:txBody>
            <a:bodyPr vert="horz" wrap="square" lIns="0" tIns="0" rIns="0" bIns="0" rtlCol="0" anchor="ctr">
              <a:noAutofit/>
            </a:bodyPr>
            <a:lstStyle/>
            <a:p>
              <a:pPr marL="0" indent="0" algn="l"/>
              <a:r>
                <a:rPr lang="en-AU" sz="1100" b="1" kern="0" dirty="0">
                  <a:solidFill>
                    <a:schemeClr val="bg1"/>
                  </a:solidFill>
                </a:rPr>
                <a:t>Developing new initiatives</a:t>
              </a:r>
            </a:p>
          </p:txBody>
        </p:sp>
      </p:grpSp>
      <p:sp>
        <p:nvSpPr>
          <p:cNvPr id="8" name="TextBox 7">
            <a:extLst>
              <a:ext uri="{FF2B5EF4-FFF2-40B4-BE49-F238E27FC236}">
                <a16:creationId xmlns:a16="http://schemas.microsoft.com/office/drawing/2014/main" id="{E48F21ED-F22B-A281-FAFF-94DBFF827F7A}"/>
              </a:ext>
            </a:extLst>
          </p:cNvPr>
          <p:cNvSpPr txBox="1"/>
          <p:nvPr/>
        </p:nvSpPr>
        <p:spPr>
          <a:xfrm>
            <a:off x="5113538" y="3238500"/>
            <a:ext cx="4261282" cy="2618146"/>
          </a:xfrm>
          <a:prstGeom prst="rect">
            <a:avLst/>
          </a:prstGeom>
          <a:solidFill>
            <a:schemeClr val="bg1"/>
          </a:solidFill>
          <a:ln>
            <a:solidFill>
              <a:srgbClr val="006FBA"/>
            </a:solidFill>
          </a:ln>
        </p:spPr>
        <p:txBody>
          <a:bodyPr vert="horz" wrap="square" lIns="180000" tIns="216000" rIns="180000" bIns="216000" rtlCol="0" anchor="t">
            <a:noAutofit/>
          </a:bodyPr>
          <a:lstStyle>
            <a:defPPr>
              <a:defRPr lang="en-AU"/>
            </a:defPPr>
            <a:lvl1pPr marL="0" indent="0" algn="ctr">
              <a:defRPr sz="1100" i="1" kern="0">
                <a:solidFill>
                  <a:srgbClr val="7030A0"/>
                </a:solidFill>
              </a:defRPr>
            </a:lvl1pPr>
          </a:lstStyle>
          <a:p>
            <a:pPr algn="l">
              <a:spcAft>
                <a:spcPts val="600"/>
              </a:spcAft>
            </a:pPr>
            <a:r>
              <a:rPr lang="en-AU" i="0" dirty="0">
                <a:solidFill>
                  <a:schemeClr val="tx2"/>
                </a:solidFill>
                <a:latin typeface="+mn-lt"/>
                <a:ea typeface="ＭＳ Ｐゴシック"/>
              </a:rPr>
              <a:t>“She could see that there was a need here. She could see that there was a demand here for jobs, but also bringing us in to these jobs.” </a:t>
            </a:r>
            <a:endParaRPr lang="en-AU" i="0" dirty="0">
              <a:solidFill>
                <a:schemeClr val="tx2"/>
              </a:solidFill>
              <a:latin typeface="+mn-lt"/>
            </a:endParaRPr>
          </a:p>
          <a:p>
            <a:pPr algn="l">
              <a:spcAft>
                <a:spcPts val="600"/>
              </a:spcAft>
            </a:pPr>
            <a:r>
              <a:rPr lang="en-AU" b="1" i="0" dirty="0">
                <a:solidFill>
                  <a:schemeClr val="tx2"/>
                </a:solidFill>
                <a:latin typeface="+mn-lt"/>
                <a:ea typeface="ＭＳ Ｐゴシック"/>
              </a:rPr>
              <a:t>–</a:t>
            </a:r>
            <a:r>
              <a:rPr lang="en-AU" i="0" dirty="0">
                <a:solidFill>
                  <a:schemeClr val="tx2"/>
                </a:solidFill>
                <a:latin typeface="+mn-lt"/>
                <a:ea typeface="ＭＳ Ｐゴシック"/>
              </a:rPr>
              <a:t> </a:t>
            </a:r>
            <a:r>
              <a:rPr lang="en-AU" b="1" i="0" dirty="0">
                <a:solidFill>
                  <a:schemeClr val="tx2"/>
                </a:solidFill>
                <a:latin typeface="+mn-lt"/>
                <a:ea typeface="Roboto"/>
                <a:cs typeface="Roboto"/>
              </a:rPr>
              <a:t>Aliethea Cutmore, CEO, </a:t>
            </a:r>
            <a:r>
              <a:rPr lang="en-AU" b="1" i="0" kern="1200" dirty="0">
                <a:solidFill>
                  <a:srgbClr val="002D62"/>
                </a:solidFill>
                <a:latin typeface="+mn-lt"/>
                <a:ea typeface="Roboto"/>
                <a:cs typeface="Roboto"/>
              </a:rPr>
              <a:t>Guda Birgingira Aboriginal Corporation</a:t>
            </a:r>
            <a:endParaRPr lang="en-AU" b="1" i="0" dirty="0">
              <a:solidFill>
                <a:schemeClr val="tx2"/>
              </a:solidFill>
              <a:latin typeface="+mn-lt"/>
              <a:ea typeface="Roboto"/>
              <a:cs typeface="Roboto"/>
            </a:endParaRPr>
          </a:p>
          <a:p>
            <a:pPr algn="l">
              <a:spcBef>
                <a:spcPts val="1200"/>
              </a:spcBef>
              <a:spcAft>
                <a:spcPts val="600"/>
              </a:spcAft>
            </a:pPr>
            <a:r>
              <a:rPr lang="en-AU" i="0" kern="1200" dirty="0">
                <a:solidFill>
                  <a:schemeClr val="tx2"/>
                </a:solidFill>
                <a:latin typeface="+mn-lt"/>
                <a:ea typeface="Roboto"/>
                <a:cs typeface="Segoe UI"/>
              </a:rPr>
              <a:t>“They all felt comfortable. They were working with each other. They were in a safe space as Aboriginal women. Aliethea was running it alongside Joblink Plus, who are also the Aboriginal specialist Employment Services Providers for our region, and now 19 of the women have work.”</a:t>
            </a:r>
          </a:p>
          <a:p>
            <a:pPr algn="l">
              <a:spcBef>
                <a:spcPts val="0"/>
              </a:spcBef>
            </a:pPr>
            <a:r>
              <a:rPr lang="en-AU" b="1" i="0" dirty="0">
                <a:solidFill>
                  <a:schemeClr val="tx2"/>
                </a:solidFill>
                <a:latin typeface="+mn-lt"/>
                <a:ea typeface="Roboto"/>
                <a:cs typeface="Roboto"/>
              </a:rPr>
              <a:t>– Rechelle Leahy, previous Employment Facilitator</a:t>
            </a:r>
          </a:p>
        </p:txBody>
      </p:sp>
      <p:pic>
        <p:nvPicPr>
          <p:cNvPr id="4" name="Graphic 3">
            <a:extLst>
              <a:ext uri="{FF2B5EF4-FFF2-40B4-BE49-F238E27FC236}">
                <a16:creationId xmlns:a16="http://schemas.microsoft.com/office/drawing/2014/main" id="{09DBD897-16EE-A385-BFE4-4A1696C9FA21}"/>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888820" y="5600006"/>
            <a:ext cx="486000" cy="513280"/>
          </a:xfrm>
          <a:prstGeom prst="rect">
            <a:avLst/>
          </a:prstGeom>
        </p:spPr>
      </p:pic>
      <p:sp>
        <p:nvSpPr>
          <p:cNvPr id="6" name="Text Placeholder 10">
            <a:extLst>
              <a:ext uri="{FF2B5EF4-FFF2-40B4-BE49-F238E27FC236}">
                <a16:creationId xmlns:a16="http://schemas.microsoft.com/office/drawing/2014/main" id="{8440D3B9-001F-490E-A129-0BB52BB4E75B}"/>
              </a:ext>
            </a:extLst>
          </p:cNvPr>
          <p:cNvSpPr txBox="1">
            <a:spLocks/>
          </p:cNvSpPr>
          <p:nvPr/>
        </p:nvSpPr>
        <p:spPr>
          <a:xfrm>
            <a:off x="397500" y="1238400"/>
            <a:ext cx="9055424" cy="5094608"/>
          </a:xfrm>
          <a:prstGeom prst="rect">
            <a:avLst/>
          </a:prstGeom>
          <a:noFill/>
        </p:spPr>
        <p:txBody>
          <a:bodyPr lIns="108000" tIns="72000" rIns="72000" bIns="72000" numCol="2" spcCol="360000" anchor="t"/>
          <a:lstStyle>
            <a:lvl1pPr marL="0" indent="0" algn="l" rtl="0" eaLnBrk="1" fontAlgn="base" hangingPunct="1">
              <a:spcBef>
                <a:spcPct val="0"/>
              </a:spcBef>
              <a:spcAft>
                <a:spcPts val="600"/>
              </a:spcAft>
              <a:buClr>
                <a:schemeClr val="bg2"/>
              </a:buClr>
              <a:buFont typeface="Arial" panose="020B0604020202020204" pitchFamily="34" charset="0"/>
              <a:buNone/>
              <a:defRPr sz="1400">
                <a:solidFill>
                  <a:schemeClr val="tx2"/>
                </a:solidFill>
                <a:latin typeface="+mn-lt"/>
                <a:ea typeface="+mn-ea"/>
                <a:cs typeface="+mn-cs"/>
              </a:defRPr>
            </a:lvl1pPr>
            <a:lvl2pPr marL="176213" indent="-176213" algn="l" rtl="0" eaLnBrk="1" fontAlgn="base" hangingPunct="1">
              <a:spcBef>
                <a:spcPct val="0"/>
              </a:spcBef>
              <a:spcAft>
                <a:spcPts val="600"/>
              </a:spcAft>
              <a:buClr>
                <a:schemeClr val="bg2"/>
              </a:buClr>
              <a:buFont typeface="Arial" panose="020B0604020202020204" pitchFamily="34" charset="0"/>
              <a:buChar char="•"/>
              <a:defRPr sz="1400" baseline="0">
                <a:solidFill>
                  <a:schemeClr val="tx2"/>
                </a:solidFill>
                <a:latin typeface="+mn-lt"/>
                <a:ea typeface="+mn-ea"/>
              </a:defRPr>
            </a:lvl2pPr>
            <a:lvl3pPr marL="360363" indent="-176213" algn="l" rtl="0" eaLnBrk="1" fontAlgn="base" hangingPunct="1">
              <a:spcBef>
                <a:spcPct val="0"/>
              </a:spcBef>
              <a:spcAft>
                <a:spcPts val="600"/>
              </a:spcAft>
              <a:buClr>
                <a:schemeClr val="bg2"/>
              </a:buClr>
              <a:buFont typeface="Courier New" panose="02070309020205020404" pitchFamily="49" charset="0"/>
              <a:buChar char="o"/>
              <a:defRPr sz="1400">
                <a:solidFill>
                  <a:schemeClr val="tx2"/>
                </a:solidFill>
                <a:latin typeface="+mn-lt"/>
                <a:ea typeface="+mn-ea"/>
              </a:defRPr>
            </a:lvl3pPr>
            <a:lvl4pPr marL="538163" indent="-176213" algn="l" rtl="0" eaLnBrk="1" fontAlgn="base" hangingPunct="1">
              <a:spcBef>
                <a:spcPct val="0"/>
              </a:spcBef>
              <a:spcAft>
                <a:spcPts val="600"/>
              </a:spcAft>
              <a:buClr>
                <a:schemeClr val="bg2"/>
              </a:buClr>
              <a:buFont typeface="Arial" panose="020B0604020202020204" pitchFamily="34" charset="0"/>
              <a:buChar char="−"/>
              <a:defRPr sz="1400">
                <a:solidFill>
                  <a:schemeClr val="tx2"/>
                </a:solidFill>
                <a:latin typeface="+mn-lt"/>
                <a:ea typeface="+mn-ea"/>
              </a:defRPr>
            </a:lvl4pPr>
            <a:lvl5pPr marL="714375" indent="-179388" algn="l" rtl="0" eaLnBrk="1" fontAlgn="base" hangingPunct="1">
              <a:spcBef>
                <a:spcPct val="0"/>
              </a:spcBef>
              <a:spcAft>
                <a:spcPts val="600"/>
              </a:spcAft>
              <a:buClr>
                <a:schemeClr val="bg2"/>
              </a:buClr>
              <a:buFont typeface="Arial" panose="020B0604020202020204" pitchFamily="34" charset="0"/>
              <a:buChar char="•"/>
              <a:defRPr sz="1400">
                <a:solidFill>
                  <a:schemeClr val="tx2"/>
                </a:solidFill>
                <a:latin typeface="+mn-lt"/>
                <a:ea typeface="+mn-ea"/>
              </a:defRPr>
            </a:lvl5pPr>
            <a:lvl6pPr marL="898525" indent="-179388" algn="l" rtl="0" eaLnBrk="1" fontAlgn="base" hangingPunct="1">
              <a:spcBef>
                <a:spcPct val="0"/>
              </a:spcBef>
              <a:spcAft>
                <a:spcPts val="600"/>
              </a:spcAft>
              <a:buClr>
                <a:schemeClr val="bg2"/>
              </a:buClr>
              <a:buFont typeface="Courier New" panose="02070309020205020404" pitchFamily="49" charset="0"/>
              <a:buChar char="o"/>
              <a:defRPr sz="1400">
                <a:solidFill>
                  <a:schemeClr val="tx2"/>
                </a:solidFill>
                <a:latin typeface="+mn-lt"/>
                <a:ea typeface="+mn-ea"/>
              </a:defRPr>
            </a:lvl6pPr>
            <a:lvl7pPr marL="1076325" indent="-179388" algn="l" rtl="0" eaLnBrk="1" fontAlgn="base" hangingPunct="1">
              <a:spcBef>
                <a:spcPct val="0"/>
              </a:spcBef>
              <a:spcAft>
                <a:spcPts val="600"/>
              </a:spcAft>
              <a:buClr>
                <a:schemeClr val="bg2"/>
              </a:buClr>
              <a:buFont typeface="Arial" pitchFamily="34" charset="0"/>
              <a:buChar char="–"/>
              <a:defRPr sz="1400">
                <a:solidFill>
                  <a:schemeClr val="tx2"/>
                </a:solidFill>
                <a:latin typeface="+mn-lt"/>
                <a:ea typeface="+mn-ea"/>
              </a:defRPr>
            </a:lvl7pPr>
            <a:lvl8pPr marL="1252538" indent="-179388" algn="l" rtl="0" eaLnBrk="1" fontAlgn="base" hangingPunct="1">
              <a:spcBef>
                <a:spcPct val="0"/>
              </a:spcBef>
              <a:spcAft>
                <a:spcPts val="600"/>
              </a:spcAft>
              <a:buClr>
                <a:schemeClr val="bg2"/>
              </a:buClr>
              <a:buFont typeface="Arial" panose="020B0604020202020204" pitchFamily="34" charset="0"/>
              <a:buChar char="•"/>
              <a:defRPr sz="1400">
                <a:solidFill>
                  <a:schemeClr val="tx2"/>
                </a:solidFill>
                <a:latin typeface="+mn-lt"/>
                <a:ea typeface="+mn-ea"/>
              </a:defRPr>
            </a:lvl8pPr>
            <a:lvl9pPr marL="1436688" indent="-179388" algn="l" rtl="0" eaLnBrk="1" fontAlgn="base" hangingPunct="1">
              <a:spcBef>
                <a:spcPct val="0"/>
              </a:spcBef>
              <a:spcAft>
                <a:spcPts val="600"/>
              </a:spcAft>
              <a:buClr>
                <a:schemeClr val="bg2"/>
              </a:buClr>
              <a:buFont typeface="Courier New" panose="02070309020205020404" pitchFamily="49" charset="0"/>
              <a:buChar char="o"/>
              <a:defRPr sz="1400">
                <a:solidFill>
                  <a:schemeClr val="tx2"/>
                </a:solidFill>
                <a:latin typeface="+mn-lt"/>
                <a:ea typeface="+mn-ea"/>
              </a:defRPr>
            </a:lvl9pPr>
          </a:lstStyle>
          <a:p>
            <a:pPr lvl="0" eaLnBrk="0" hangingPunct="0">
              <a:lnSpc>
                <a:spcPct val="110000"/>
              </a:lnSpc>
              <a:buClrTx/>
            </a:pPr>
            <a:r>
              <a:rPr lang="en-AU" sz="1100" b="1" dirty="0">
                <a:ea typeface="Roboto"/>
                <a:cs typeface="Roboto"/>
              </a:rPr>
              <a:t>Problem: What labour market challenge was the Local Jobs Program responding to?</a:t>
            </a:r>
          </a:p>
          <a:p>
            <a:pPr>
              <a:lnSpc>
                <a:spcPct val="110000"/>
              </a:lnSpc>
              <a:defRPr/>
            </a:pPr>
            <a:r>
              <a:rPr lang="en-AU" sz="1100" kern="1200" dirty="0">
                <a:solidFill>
                  <a:srgbClr val="002D62"/>
                </a:solidFill>
                <a:ea typeface="Roboto"/>
                <a:cs typeface="Arial"/>
              </a:rPr>
              <a:t>First Nations community members were struggling with employment. In 2022 the NSW Government Roads to Home program funded construction works to maintain roads in the local Aboriginal mission outside Armidale</a:t>
            </a:r>
            <a:r>
              <a:rPr lang="en-AU" sz="1100" dirty="0">
                <a:solidFill>
                  <a:srgbClr val="002D62"/>
                </a:solidFill>
                <a:ea typeface="Roboto"/>
                <a:cs typeface="Arial"/>
              </a:rPr>
              <a:t>. </a:t>
            </a:r>
            <a:r>
              <a:rPr lang="en-AU" sz="1100" kern="1200" dirty="0">
                <a:solidFill>
                  <a:srgbClr val="002D62"/>
                </a:solidFill>
                <a:ea typeface="Roboto"/>
                <a:cs typeface="Arial"/>
              </a:rPr>
              <a:t>Aliethea Cutmore, a local First Nations community leader, asked the manager of the project why there were no First Nations workers on site. At the mission, many women were unemployed, struggling financially, single parents and victim/survivors of domestic violence. Seeing the opportunity to create a training program for local women to participate, Aliethea reached out to Rechelle to seek support brokering connections with training organisations. </a:t>
            </a:r>
          </a:p>
          <a:p>
            <a:pPr>
              <a:lnSpc>
                <a:spcPct val="110000"/>
              </a:lnSpc>
              <a:defRPr/>
            </a:pPr>
            <a:r>
              <a:rPr lang="en-US" sz="1100" b="1" dirty="0">
                <a:ea typeface="+mn-lt"/>
                <a:cs typeface="+mn-lt"/>
              </a:rPr>
              <a:t>Activities: How did the Local Jobs Program respond?</a:t>
            </a:r>
            <a:endParaRPr lang="en-US" sz="1100" b="1" kern="1200" dirty="0">
              <a:ea typeface="Roboto"/>
              <a:cs typeface="Arial"/>
            </a:endParaRPr>
          </a:p>
          <a:p>
            <a:pPr>
              <a:lnSpc>
                <a:spcPct val="110000"/>
              </a:lnSpc>
              <a:spcBef>
                <a:spcPts val="0"/>
              </a:spcBef>
              <a:buClr>
                <a:schemeClr val="tx2"/>
              </a:buClr>
              <a:defRPr/>
            </a:pPr>
            <a:r>
              <a:rPr lang="en-AU" sz="1100" kern="1200" dirty="0">
                <a:ea typeface="Roboto"/>
                <a:cs typeface="Arial"/>
              </a:rPr>
              <a:t>The Local Jobs Program team:</a:t>
            </a:r>
          </a:p>
          <a:p>
            <a:pPr marL="171450" indent="-171450">
              <a:lnSpc>
                <a:spcPct val="110000"/>
              </a:lnSpc>
              <a:spcBef>
                <a:spcPts val="0"/>
              </a:spcBef>
              <a:buClr>
                <a:schemeClr val="tx2"/>
              </a:buClr>
              <a:buFont typeface="Arial,Sans-Serif"/>
              <a:buChar char="•"/>
              <a:defRPr/>
            </a:pPr>
            <a:r>
              <a:rPr lang="en-AU" sz="1100" i="1" kern="1200" dirty="0">
                <a:ea typeface="Roboto"/>
                <a:cs typeface="Arial"/>
              </a:rPr>
              <a:t>Brokered relationship</a:t>
            </a:r>
            <a:r>
              <a:rPr lang="en-AU" sz="1100" kern="1200" dirty="0">
                <a:ea typeface="Roboto"/>
                <a:cs typeface="Arial"/>
              </a:rPr>
              <a:t>: Brought together three organisations to develop a pilot program – a construction company, a training organisation and Guda Birgingira Aboriginal Corporation.</a:t>
            </a:r>
            <a:endParaRPr lang="en-US" sz="1100" kern="1200" dirty="0">
              <a:solidFill>
                <a:srgbClr val="002D62"/>
              </a:solidFill>
              <a:ea typeface="Roboto"/>
              <a:cs typeface="Arial"/>
            </a:endParaRPr>
          </a:p>
          <a:p>
            <a:pPr marL="171450" indent="-171450">
              <a:lnSpc>
                <a:spcPct val="110000"/>
              </a:lnSpc>
              <a:spcBef>
                <a:spcPts val="0"/>
              </a:spcBef>
              <a:buClr>
                <a:schemeClr val="tx2"/>
              </a:buClr>
              <a:buFont typeface="Arial,Sans-Serif"/>
              <a:buChar char="•"/>
              <a:defRPr/>
            </a:pPr>
            <a:r>
              <a:rPr lang="en-AU" sz="1100" i="1" kern="1200" dirty="0">
                <a:ea typeface="Roboto"/>
                <a:cs typeface="Arial"/>
              </a:rPr>
              <a:t>Connected stakeholders</a:t>
            </a:r>
            <a:r>
              <a:rPr lang="en-AU" sz="1100" kern="1200" dirty="0">
                <a:ea typeface="Roboto"/>
                <a:cs typeface="Arial"/>
              </a:rPr>
              <a:t>: Helped procure appropriate training equipment for the program.</a:t>
            </a:r>
            <a:endParaRPr lang="en-AU" sz="1100" i="1" kern="1200" dirty="0">
              <a:ea typeface="Roboto"/>
              <a:cs typeface="Arial"/>
            </a:endParaRPr>
          </a:p>
          <a:p>
            <a:pPr marL="171450" indent="-171450">
              <a:lnSpc>
                <a:spcPct val="110000"/>
              </a:lnSpc>
              <a:spcBef>
                <a:spcPts val="0"/>
              </a:spcBef>
              <a:buClr>
                <a:schemeClr val="tx2"/>
              </a:buClr>
              <a:buFont typeface="Arial,Sans-Serif"/>
              <a:buChar char="•"/>
              <a:defRPr/>
            </a:pPr>
            <a:r>
              <a:rPr lang="en-AU" sz="1100" i="1" kern="1200" dirty="0">
                <a:ea typeface="Roboto"/>
                <a:cs typeface="Arial"/>
              </a:rPr>
              <a:t>Built trusted relationships</a:t>
            </a:r>
            <a:r>
              <a:rPr lang="en-AU" sz="1100" kern="1200" dirty="0">
                <a:ea typeface="Roboto"/>
                <a:cs typeface="Arial"/>
              </a:rPr>
              <a:t>: Supported </a:t>
            </a:r>
            <a:r>
              <a:rPr lang="en-AU" sz="1100" kern="1200" dirty="0">
                <a:solidFill>
                  <a:srgbClr val="002D62"/>
                </a:solidFill>
                <a:ea typeface="Roboto"/>
                <a:cs typeface="Arial"/>
              </a:rPr>
              <a:t>First Nations</a:t>
            </a:r>
            <a:r>
              <a:rPr lang="en-AU" sz="1100" kern="1200" dirty="0">
                <a:ea typeface="Roboto"/>
                <a:cs typeface="Arial"/>
              </a:rPr>
              <a:t> stakeholders to engage and work together for the first time with other community members.</a:t>
            </a:r>
          </a:p>
          <a:p>
            <a:pPr>
              <a:lnSpc>
                <a:spcPct val="110000"/>
              </a:lnSpc>
              <a:spcBef>
                <a:spcPts val="0"/>
              </a:spcBef>
              <a:buClr>
                <a:schemeClr val="tx2"/>
              </a:buClr>
              <a:defRPr/>
            </a:pPr>
            <a:endParaRPr lang="en-US" sz="1100" dirty="0"/>
          </a:p>
          <a:p>
            <a:pPr>
              <a:lnSpc>
                <a:spcPct val="110000"/>
              </a:lnSpc>
              <a:defRPr/>
            </a:pPr>
            <a:r>
              <a:rPr lang="en-AU" sz="1100" b="1" dirty="0">
                <a:ea typeface="+mn-lt"/>
                <a:cs typeface="+mn-lt"/>
              </a:rPr>
              <a:t>Outcomes: What outcomes did this lead to? </a:t>
            </a:r>
            <a:r>
              <a:rPr lang="en-US" sz="1100" dirty="0">
                <a:ea typeface="+mn-lt"/>
                <a:cs typeface="+mn-lt"/>
              </a:rPr>
              <a:t> </a:t>
            </a:r>
          </a:p>
          <a:p>
            <a:pPr>
              <a:lnSpc>
                <a:spcPct val="110000"/>
              </a:lnSpc>
              <a:defRPr/>
            </a:pPr>
            <a:r>
              <a:rPr lang="en-US" sz="1100" kern="1200" dirty="0">
                <a:ea typeface="Roboto"/>
                <a:cs typeface="Calibri"/>
              </a:rPr>
              <a:t>Rechelle helped Aliethea to establish a traineeship with the Roads to Home program. </a:t>
            </a:r>
            <a:r>
              <a:rPr lang="en-US" sz="1100" dirty="0">
                <a:ea typeface="Roboto"/>
                <a:cs typeface="Calibri"/>
              </a:rPr>
              <a:t>Nineteen</a:t>
            </a:r>
            <a:r>
              <a:rPr lang="en-US" sz="1100" kern="1200" dirty="0">
                <a:ea typeface="Roboto"/>
                <a:cs typeface="Calibri"/>
              </a:rPr>
              <a:t> </a:t>
            </a:r>
            <a:r>
              <a:rPr lang="en-AU" sz="1100" kern="1200" dirty="0">
                <a:ea typeface="Roboto"/>
                <a:cs typeface="Arial"/>
              </a:rPr>
              <a:t>First Nations</a:t>
            </a:r>
            <a:r>
              <a:rPr lang="en-US" sz="1100" kern="1200" dirty="0">
                <a:ea typeface="Roboto"/>
                <a:cs typeface="Calibri"/>
              </a:rPr>
              <a:t> women </a:t>
            </a:r>
            <a:r>
              <a:rPr lang="en-US" sz="1100" dirty="0">
                <a:ea typeface="Roboto"/>
                <a:cs typeface="Calibri"/>
              </a:rPr>
              <a:t>were </a:t>
            </a:r>
            <a:r>
              <a:rPr lang="en-US" sz="1100" kern="1200" dirty="0">
                <a:ea typeface="Roboto"/>
                <a:cs typeface="Calibri"/>
              </a:rPr>
              <a:t>trained and employed, and the program provided the inspiration for Construction on Country. For many of these women, employment has helped them to financially support their families or escape domestic violence.</a:t>
            </a:r>
            <a:endParaRPr lang="en-US" sz="1100" kern="1200" dirty="0">
              <a:highlight>
                <a:srgbClr val="FFFF00"/>
              </a:highlight>
              <a:ea typeface="Roboto"/>
              <a:cs typeface="Arial"/>
            </a:endParaRPr>
          </a:p>
        </p:txBody>
      </p:sp>
      <p:sp>
        <p:nvSpPr>
          <p:cNvPr id="7" name="Text Placeholder 10">
            <a:extLst>
              <a:ext uri="{FF2B5EF4-FFF2-40B4-BE49-F238E27FC236}">
                <a16:creationId xmlns:a16="http://schemas.microsoft.com/office/drawing/2014/main" id="{660ADE7B-B822-7DB2-A343-CF0C58696B1D}"/>
              </a:ext>
            </a:extLst>
          </p:cNvPr>
          <p:cNvSpPr txBox="1">
            <a:spLocks/>
          </p:cNvSpPr>
          <p:nvPr/>
        </p:nvSpPr>
        <p:spPr>
          <a:xfrm>
            <a:off x="435600" y="776928"/>
            <a:ext cx="9055424" cy="388937"/>
          </a:xfrm>
          <a:prstGeom prst="rect">
            <a:avLst/>
          </a:prstGeom>
          <a:solidFill>
            <a:srgbClr val="F2F0E9"/>
          </a:solidFill>
        </p:spPr>
        <p:txBody>
          <a:bodyPr lIns="108000" tIns="72000" rIns="72000" bIns="72000" anchor="t"/>
          <a:lstStyle>
            <a:lvl1pPr marL="0" indent="0" algn="l" rtl="0" eaLnBrk="1" fontAlgn="base" hangingPunct="1">
              <a:spcBef>
                <a:spcPct val="0"/>
              </a:spcBef>
              <a:spcAft>
                <a:spcPts val="600"/>
              </a:spcAft>
              <a:buClr>
                <a:schemeClr val="bg2"/>
              </a:buClr>
              <a:buFont typeface="Arial" panose="020B0604020202020204" pitchFamily="34" charset="0"/>
              <a:buNone/>
              <a:defRPr sz="1400">
                <a:solidFill>
                  <a:schemeClr val="tx2"/>
                </a:solidFill>
                <a:latin typeface="+mn-lt"/>
                <a:ea typeface="+mn-ea"/>
                <a:cs typeface="+mn-cs"/>
              </a:defRPr>
            </a:lvl1pPr>
            <a:lvl2pPr marL="176213" indent="-176213" algn="l" rtl="0" eaLnBrk="1" fontAlgn="base" hangingPunct="1">
              <a:spcBef>
                <a:spcPct val="0"/>
              </a:spcBef>
              <a:spcAft>
                <a:spcPts val="600"/>
              </a:spcAft>
              <a:buClr>
                <a:schemeClr val="bg2"/>
              </a:buClr>
              <a:buFont typeface="Arial" panose="020B0604020202020204" pitchFamily="34" charset="0"/>
              <a:buChar char="•"/>
              <a:defRPr sz="1400" baseline="0">
                <a:solidFill>
                  <a:schemeClr val="tx2"/>
                </a:solidFill>
                <a:latin typeface="+mn-lt"/>
                <a:ea typeface="+mn-ea"/>
              </a:defRPr>
            </a:lvl2pPr>
            <a:lvl3pPr marL="360363" indent="-176213" algn="l" rtl="0" eaLnBrk="1" fontAlgn="base" hangingPunct="1">
              <a:spcBef>
                <a:spcPct val="0"/>
              </a:spcBef>
              <a:spcAft>
                <a:spcPts val="600"/>
              </a:spcAft>
              <a:buClr>
                <a:schemeClr val="bg2"/>
              </a:buClr>
              <a:buFont typeface="Courier New" panose="02070309020205020404" pitchFamily="49" charset="0"/>
              <a:buChar char="o"/>
              <a:defRPr sz="1400">
                <a:solidFill>
                  <a:schemeClr val="tx2"/>
                </a:solidFill>
                <a:latin typeface="+mn-lt"/>
                <a:ea typeface="+mn-ea"/>
              </a:defRPr>
            </a:lvl3pPr>
            <a:lvl4pPr marL="538163" indent="-176213" algn="l" rtl="0" eaLnBrk="1" fontAlgn="base" hangingPunct="1">
              <a:spcBef>
                <a:spcPct val="0"/>
              </a:spcBef>
              <a:spcAft>
                <a:spcPts val="600"/>
              </a:spcAft>
              <a:buClr>
                <a:schemeClr val="bg2"/>
              </a:buClr>
              <a:buFont typeface="Arial" panose="020B0604020202020204" pitchFamily="34" charset="0"/>
              <a:buChar char="−"/>
              <a:defRPr sz="1400">
                <a:solidFill>
                  <a:schemeClr val="tx2"/>
                </a:solidFill>
                <a:latin typeface="+mn-lt"/>
                <a:ea typeface="+mn-ea"/>
              </a:defRPr>
            </a:lvl4pPr>
            <a:lvl5pPr marL="714375" indent="-179388" algn="l" rtl="0" eaLnBrk="1" fontAlgn="base" hangingPunct="1">
              <a:spcBef>
                <a:spcPct val="0"/>
              </a:spcBef>
              <a:spcAft>
                <a:spcPts val="600"/>
              </a:spcAft>
              <a:buClr>
                <a:schemeClr val="bg2"/>
              </a:buClr>
              <a:buFont typeface="Arial" panose="020B0604020202020204" pitchFamily="34" charset="0"/>
              <a:buChar char="•"/>
              <a:defRPr sz="1400">
                <a:solidFill>
                  <a:schemeClr val="tx2"/>
                </a:solidFill>
                <a:latin typeface="+mn-lt"/>
                <a:ea typeface="+mn-ea"/>
              </a:defRPr>
            </a:lvl5pPr>
            <a:lvl6pPr marL="898525" indent="-179388" algn="l" rtl="0" eaLnBrk="1" fontAlgn="base" hangingPunct="1">
              <a:spcBef>
                <a:spcPct val="0"/>
              </a:spcBef>
              <a:spcAft>
                <a:spcPts val="600"/>
              </a:spcAft>
              <a:buClr>
                <a:schemeClr val="bg2"/>
              </a:buClr>
              <a:buFont typeface="Courier New" panose="02070309020205020404" pitchFamily="49" charset="0"/>
              <a:buChar char="o"/>
              <a:defRPr sz="1400">
                <a:solidFill>
                  <a:schemeClr val="tx2"/>
                </a:solidFill>
                <a:latin typeface="+mn-lt"/>
                <a:ea typeface="+mn-ea"/>
              </a:defRPr>
            </a:lvl6pPr>
            <a:lvl7pPr marL="1076325" indent="-179388" algn="l" rtl="0" eaLnBrk="1" fontAlgn="base" hangingPunct="1">
              <a:spcBef>
                <a:spcPct val="0"/>
              </a:spcBef>
              <a:spcAft>
                <a:spcPts val="600"/>
              </a:spcAft>
              <a:buClr>
                <a:schemeClr val="bg2"/>
              </a:buClr>
              <a:buFont typeface="Arial" pitchFamily="34" charset="0"/>
              <a:buChar char="–"/>
              <a:defRPr sz="1400">
                <a:solidFill>
                  <a:schemeClr val="tx2"/>
                </a:solidFill>
                <a:latin typeface="+mn-lt"/>
                <a:ea typeface="+mn-ea"/>
              </a:defRPr>
            </a:lvl7pPr>
            <a:lvl8pPr marL="1252538" indent="-179388" algn="l" rtl="0" eaLnBrk="1" fontAlgn="base" hangingPunct="1">
              <a:spcBef>
                <a:spcPct val="0"/>
              </a:spcBef>
              <a:spcAft>
                <a:spcPts val="600"/>
              </a:spcAft>
              <a:buClr>
                <a:schemeClr val="bg2"/>
              </a:buClr>
              <a:buFont typeface="Arial" panose="020B0604020202020204" pitchFamily="34" charset="0"/>
              <a:buChar char="•"/>
              <a:defRPr sz="1400">
                <a:solidFill>
                  <a:schemeClr val="tx2"/>
                </a:solidFill>
                <a:latin typeface="+mn-lt"/>
                <a:ea typeface="+mn-ea"/>
              </a:defRPr>
            </a:lvl8pPr>
            <a:lvl9pPr marL="1436688" indent="-179388" algn="l" rtl="0" eaLnBrk="1" fontAlgn="base" hangingPunct="1">
              <a:spcBef>
                <a:spcPct val="0"/>
              </a:spcBef>
              <a:spcAft>
                <a:spcPts val="600"/>
              </a:spcAft>
              <a:buClr>
                <a:schemeClr val="bg2"/>
              </a:buClr>
              <a:buFont typeface="Courier New" panose="02070309020205020404" pitchFamily="49" charset="0"/>
              <a:buChar char="o"/>
              <a:defRPr sz="1400">
                <a:solidFill>
                  <a:schemeClr val="tx2"/>
                </a:solidFill>
                <a:latin typeface="+mn-lt"/>
                <a:ea typeface="+mn-ea"/>
              </a:defRPr>
            </a:lvl9pPr>
          </a:lstStyle>
          <a:p>
            <a:pPr>
              <a:lnSpc>
                <a:spcPct val="110000"/>
              </a:lnSpc>
              <a:spcAft>
                <a:spcPts val="1200"/>
              </a:spcAft>
              <a:defRPr/>
            </a:pPr>
            <a:r>
              <a:rPr lang="en-AU" sz="1300" kern="1200" dirty="0">
                <a:ea typeface="+mn-lt"/>
                <a:cs typeface="+mn-lt"/>
              </a:rPr>
              <a:t>Delivered industry-led employment pilot for </a:t>
            </a:r>
            <a:r>
              <a:rPr lang="en-AU" sz="1300" kern="1200" dirty="0">
                <a:solidFill>
                  <a:srgbClr val="002D62"/>
                </a:solidFill>
                <a:ea typeface="Roboto"/>
                <a:cs typeface="Arial"/>
              </a:rPr>
              <a:t>First Nations</a:t>
            </a:r>
            <a:r>
              <a:rPr lang="en-AU" sz="1300" kern="1200" dirty="0">
                <a:ea typeface="+mn-lt"/>
                <a:cs typeface="+mn-lt"/>
              </a:rPr>
              <a:t> women </a:t>
            </a:r>
            <a:endParaRPr lang="en-US" sz="1300" dirty="0"/>
          </a:p>
        </p:txBody>
      </p:sp>
      <p:sp>
        <p:nvSpPr>
          <p:cNvPr id="3" name="Title 2">
            <a:extLst>
              <a:ext uri="{FF2B5EF4-FFF2-40B4-BE49-F238E27FC236}">
                <a16:creationId xmlns:a16="http://schemas.microsoft.com/office/drawing/2014/main" id="{67189723-016B-88D3-9E74-81B97506DFD5}"/>
              </a:ext>
            </a:extLst>
          </p:cNvPr>
          <p:cNvSpPr>
            <a:spLocks noGrp="1"/>
          </p:cNvSpPr>
          <p:nvPr>
            <p:ph type="title"/>
          </p:nvPr>
        </p:nvSpPr>
        <p:spPr/>
        <p:txBody>
          <a:bodyPr vert="horz"/>
          <a:lstStyle/>
          <a:p>
            <a:r>
              <a:rPr lang="en-AU" dirty="0"/>
              <a:t>Outcome story #1</a:t>
            </a:r>
          </a:p>
        </p:txBody>
      </p:sp>
      <p:sp>
        <p:nvSpPr>
          <p:cNvPr id="18" name="Slide Number Placeholder 17">
            <a:extLst>
              <a:ext uri="{FF2B5EF4-FFF2-40B4-BE49-F238E27FC236}">
                <a16:creationId xmlns:a16="http://schemas.microsoft.com/office/drawing/2014/main" id="{AB79A104-99A2-B6A6-55FE-62ED0F8A074F}"/>
              </a:ext>
            </a:extLst>
          </p:cNvPr>
          <p:cNvSpPr>
            <a:spLocks noGrp="1"/>
          </p:cNvSpPr>
          <p:nvPr>
            <p:ph type="sldNum" sz="quarter" idx="31"/>
          </p:nvPr>
        </p:nvSpPr>
        <p:spPr/>
        <p:txBody>
          <a:bodyPr/>
          <a:lstStyle/>
          <a:p>
            <a:pPr algn="r"/>
            <a:fld id="{31DA3BC9-E790-4181-9E03-5E49C268FA52}" type="slidenum">
              <a:rPr lang="en-AU" sz="1100" smtClean="0"/>
              <a:pPr algn="r"/>
              <a:t>47</a:t>
            </a:fld>
            <a:r>
              <a:rPr lang="en-AU" sz="1100" dirty="0"/>
              <a:t> </a:t>
            </a:r>
          </a:p>
        </p:txBody>
      </p:sp>
    </p:spTree>
    <p:extLst>
      <p:ext uri="{BB962C8B-B14F-4D97-AF65-F5344CB8AC3E}">
        <p14:creationId xmlns:p14="http://schemas.microsoft.com/office/powerpoint/2010/main" val="143034180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F2F0E9"/>
        </a:solidFill>
        <a:effectLst/>
      </p:bgPr>
    </p:bg>
    <p:spTree>
      <p:nvGrpSpPr>
        <p:cNvPr id="1" name=""/>
        <p:cNvGrpSpPr/>
        <p:nvPr/>
      </p:nvGrpSpPr>
      <p:grpSpPr>
        <a:xfrm>
          <a:off x="0" y="0"/>
          <a:ext cx="0" cy="0"/>
          <a:chOff x="0" y="0"/>
          <a:chExt cx="0" cy="0"/>
        </a:xfrm>
      </p:grpSpPr>
      <p:grpSp>
        <p:nvGrpSpPr>
          <p:cNvPr id="14" name="Group 13" descr="Developing new initiatives">
            <a:extLst>
              <a:ext uri="{FF2B5EF4-FFF2-40B4-BE49-F238E27FC236}">
                <a16:creationId xmlns:a16="http://schemas.microsoft.com/office/drawing/2014/main" id="{9BBE462D-AC47-FDAF-6F18-64894B754E82}"/>
              </a:ext>
            </a:extLst>
          </p:cNvPr>
          <p:cNvGrpSpPr/>
          <p:nvPr/>
        </p:nvGrpSpPr>
        <p:grpSpPr>
          <a:xfrm>
            <a:off x="7236000" y="230400"/>
            <a:ext cx="2307772" cy="475478"/>
            <a:chOff x="10096500" y="3472253"/>
            <a:chExt cx="2307772" cy="475478"/>
          </a:xfrm>
        </p:grpSpPr>
        <p:sp>
          <p:nvSpPr>
            <p:cNvPr id="15" name="Rectangle: Rounded Corners 14">
              <a:extLst>
                <a:ext uri="{FF2B5EF4-FFF2-40B4-BE49-F238E27FC236}">
                  <a16:creationId xmlns:a16="http://schemas.microsoft.com/office/drawing/2014/main" id="{78A4F396-C30C-F56F-147B-A9F4F2D071BF}"/>
                </a:ext>
              </a:extLst>
            </p:cNvPr>
            <p:cNvSpPr/>
            <p:nvPr/>
          </p:nvSpPr>
          <p:spPr bwMode="auto">
            <a:xfrm>
              <a:off x="10096500" y="3472253"/>
              <a:ext cx="2307772" cy="475478"/>
            </a:xfrm>
            <a:prstGeom prst="roundRect">
              <a:avLst>
                <a:gd name="adj" fmla="val 0"/>
              </a:avLst>
            </a:prstGeom>
            <a:solidFill>
              <a:schemeClr val="tx2"/>
            </a:solidFill>
          </p:spPr>
          <p:txBody>
            <a:bodyPr wrap="square" lIns="180000" tIns="144000" rIns="180000" bIns="144000" anchor="ctr">
              <a:spAutoFit/>
            </a:bodyPr>
            <a:lstStyle/>
            <a:p>
              <a:pPr algn="ctr"/>
              <a:endParaRPr lang="en-AU" sz="1200" b="1" kern="0" dirty="0">
                <a:solidFill>
                  <a:schemeClr val="tx2"/>
                </a:solidFill>
              </a:endParaRPr>
            </a:p>
          </p:txBody>
        </p:sp>
        <p:pic>
          <p:nvPicPr>
            <p:cNvPr id="16" name="Graphic 15">
              <a:extLst>
                <a:ext uri="{FF2B5EF4-FFF2-40B4-BE49-F238E27FC236}">
                  <a16:creationId xmlns:a16="http://schemas.microsoft.com/office/drawing/2014/main" id="{2945BDDC-1486-0249-A1C2-7D7C6F506F33}"/>
                </a:ext>
              </a:extLst>
            </p:cNvPr>
            <p:cNvPicPr>
              <a:picLocks/>
            </p:cNvPicPr>
            <p:nvPr/>
          </p:nvPicPr>
          <p:blipFill>
            <a:blip r:embed="rId2">
              <a:extLst>
                <a:ext uri="{96DAC541-7B7A-43D3-8B79-37D633B846F1}">
                  <asvg:svgBlip xmlns:asvg="http://schemas.microsoft.com/office/drawing/2016/SVG/main" r:embed="rId3"/>
                </a:ext>
              </a:extLst>
            </a:blip>
            <a:stretch>
              <a:fillRect/>
            </a:stretch>
          </p:blipFill>
          <p:spPr>
            <a:xfrm>
              <a:off x="10269659" y="3496938"/>
              <a:ext cx="426108" cy="426108"/>
            </a:xfrm>
            <a:prstGeom prst="rect">
              <a:avLst/>
            </a:prstGeom>
          </p:spPr>
        </p:pic>
        <p:sp>
          <p:nvSpPr>
            <p:cNvPr id="17" name="TextBox 16">
              <a:extLst>
                <a:ext uri="{FF2B5EF4-FFF2-40B4-BE49-F238E27FC236}">
                  <a16:creationId xmlns:a16="http://schemas.microsoft.com/office/drawing/2014/main" id="{CF6AEF93-2DEE-C0E9-DD2F-24B04BBC203C}"/>
                </a:ext>
              </a:extLst>
            </p:cNvPr>
            <p:cNvSpPr txBox="1"/>
            <p:nvPr/>
          </p:nvSpPr>
          <p:spPr>
            <a:xfrm>
              <a:off x="10758372" y="3506149"/>
              <a:ext cx="1563250" cy="407686"/>
            </a:xfrm>
            <a:prstGeom prst="rect">
              <a:avLst/>
            </a:prstGeom>
          </p:spPr>
          <p:txBody>
            <a:bodyPr vert="horz" wrap="square" lIns="0" tIns="0" rIns="0" bIns="0" rtlCol="0" anchor="ctr">
              <a:noAutofit/>
            </a:bodyPr>
            <a:lstStyle/>
            <a:p>
              <a:pPr marL="0" indent="0" algn="l"/>
              <a:r>
                <a:rPr lang="en-AU" sz="1100" b="1" kern="0" dirty="0">
                  <a:solidFill>
                    <a:schemeClr val="bg1"/>
                  </a:solidFill>
                </a:rPr>
                <a:t>Developing new initiatives</a:t>
              </a:r>
            </a:p>
          </p:txBody>
        </p:sp>
      </p:grpSp>
      <p:sp>
        <p:nvSpPr>
          <p:cNvPr id="7" name="TextBox 6">
            <a:extLst>
              <a:ext uri="{FF2B5EF4-FFF2-40B4-BE49-F238E27FC236}">
                <a16:creationId xmlns:a16="http://schemas.microsoft.com/office/drawing/2014/main" id="{AAE63994-24EE-8D12-C928-A3899341D914}"/>
              </a:ext>
            </a:extLst>
          </p:cNvPr>
          <p:cNvSpPr txBox="1"/>
          <p:nvPr/>
        </p:nvSpPr>
        <p:spPr>
          <a:xfrm>
            <a:off x="5133315" y="4486276"/>
            <a:ext cx="4237353" cy="1251538"/>
          </a:xfrm>
          <a:prstGeom prst="rect">
            <a:avLst/>
          </a:prstGeom>
          <a:solidFill>
            <a:schemeClr val="bg1"/>
          </a:solidFill>
          <a:ln>
            <a:solidFill>
              <a:srgbClr val="006FBA"/>
            </a:solidFill>
          </a:ln>
        </p:spPr>
        <p:txBody>
          <a:bodyPr vert="horz" wrap="square" lIns="72000" tIns="72000" rIns="72000" bIns="72000" rtlCol="0" anchor="t">
            <a:noAutofit/>
          </a:bodyPr>
          <a:lstStyle>
            <a:defPPr>
              <a:defRPr lang="en-AU"/>
            </a:defPPr>
            <a:lvl1pPr marL="0" indent="0" algn="ctr">
              <a:defRPr sz="1100" i="1" kern="0">
                <a:solidFill>
                  <a:srgbClr val="7030A0"/>
                </a:solidFill>
              </a:defRPr>
            </a:lvl1pPr>
          </a:lstStyle>
          <a:p>
            <a:pPr algn="l">
              <a:lnSpc>
                <a:spcPct val="110000"/>
              </a:lnSpc>
              <a:spcAft>
                <a:spcPts val="600"/>
              </a:spcAft>
            </a:pPr>
            <a:r>
              <a:rPr lang="en-AU" i="0" dirty="0">
                <a:solidFill>
                  <a:schemeClr val="tx2"/>
                </a:solidFill>
                <a:latin typeface="+mn-lt"/>
                <a:ea typeface="Roboto"/>
                <a:cs typeface="Roboto"/>
              </a:rPr>
              <a:t>“Construction on Country is something that would never have been pulled off previously and that is only through the connections and networks and the support of everyone in the Taskforce and in the region that we've developed over that last couple of years.”</a:t>
            </a:r>
          </a:p>
          <a:p>
            <a:pPr algn="l">
              <a:lnSpc>
                <a:spcPct val="110000"/>
              </a:lnSpc>
              <a:spcAft>
                <a:spcPts val="600"/>
              </a:spcAft>
            </a:pPr>
            <a:r>
              <a:rPr lang="en-AU" b="1" i="0" dirty="0">
                <a:solidFill>
                  <a:schemeClr val="tx2"/>
                </a:solidFill>
                <a:latin typeface="+mn-lt"/>
                <a:ea typeface="Roboto"/>
                <a:cs typeface="Roboto"/>
              </a:rPr>
              <a:t>– Rechelle Leahy, previous Employment Facilitator</a:t>
            </a:r>
          </a:p>
          <a:p>
            <a:endParaRPr lang="en-AU" dirty="0">
              <a:solidFill>
                <a:schemeClr val="tx2"/>
              </a:solidFill>
              <a:latin typeface="+mn-lt"/>
            </a:endParaRPr>
          </a:p>
        </p:txBody>
      </p:sp>
      <p:pic>
        <p:nvPicPr>
          <p:cNvPr id="2" name="Graphic 1">
            <a:extLst>
              <a:ext uri="{FF2B5EF4-FFF2-40B4-BE49-F238E27FC236}">
                <a16:creationId xmlns:a16="http://schemas.microsoft.com/office/drawing/2014/main" id="{7ACE6D8E-010C-2356-F1A9-7B9098EC14B1}"/>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884668" y="5494814"/>
            <a:ext cx="486000" cy="486000"/>
          </a:xfrm>
          <a:prstGeom prst="rect">
            <a:avLst/>
          </a:prstGeom>
        </p:spPr>
      </p:pic>
      <p:sp>
        <p:nvSpPr>
          <p:cNvPr id="37" name="Text Placeholder 10">
            <a:extLst>
              <a:ext uri="{FF2B5EF4-FFF2-40B4-BE49-F238E27FC236}">
                <a16:creationId xmlns:a16="http://schemas.microsoft.com/office/drawing/2014/main" id="{63555F23-A5D8-50EA-2081-C1C142D98248}"/>
              </a:ext>
            </a:extLst>
          </p:cNvPr>
          <p:cNvSpPr txBox="1">
            <a:spLocks/>
          </p:cNvSpPr>
          <p:nvPr/>
        </p:nvSpPr>
        <p:spPr>
          <a:xfrm>
            <a:off x="397500" y="1238400"/>
            <a:ext cx="9055424" cy="5094608"/>
          </a:xfrm>
          <a:prstGeom prst="rect">
            <a:avLst/>
          </a:prstGeom>
          <a:noFill/>
        </p:spPr>
        <p:txBody>
          <a:bodyPr lIns="108000" tIns="72000" rIns="72000" bIns="72000" numCol="2" spcCol="360000" anchor="t"/>
          <a:lstStyle>
            <a:lvl1pPr marL="0" indent="0" algn="l" rtl="0" eaLnBrk="1" fontAlgn="base" hangingPunct="1">
              <a:spcBef>
                <a:spcPct val="0"/>
              </a:spcBef>
              <a:spcAft>
                <a:spcPts val="600"/>
              </a:spcAft>
              <a:buClr>
                <a:schemeClr val="bg2"/>
              </a:buClr>
              <a:buFont typeface="Arial" panose="020B0604020202020204" pitchFamily="34" charset="0"/>
              <a:buNone/>
              <a:defRPr sz="1400">
                <a:solidFill>
                  <a:schemeClr val="tx2"/>
                </a:solidFill>
                <a:latin typeface="+mn-lt"/>
                <a:ea typeface="+mn-ea"/>
                <a:cs typeface="+mn-cs"/>
              </a:defRPr>
            </a:lvl1pPr>
            <a:lvl2pPr marL="176213" indent="-176213" algn="l" rtl="0" eaLnBrk="1" fontAlgn="base" hangingPunct="1">
              <a:spcBef>
                <a:spcPct val="0"/>
              </a:spcBef>
              <a:spcAft>
                <a:spcPts val="600"/>
              </a:spcAft>
              <a:buClr>
                <a:schemeClr val="bg2"/>
              </a:buClr>
              <a:buFont typeface="Arial" panose="020B0604020202020204" pitchFamily="34" charset="0"/>
              <a:buChar char="•"/>
              <a:defRPr sz="1400" baseline="0">
                <a:solidFill>
                  <a:schemeClr val="tx2"/>
                </a:solidFill>
                <a:latin typeface="+mn-lt"/>
                <a:ea typeface="+mn-ea"/>
              </a:defRPr>
            </a:lvl2pPr>
            <a:lvl3pPr marL="360363" indent="-176213" algn="l" rtl="0" eaLnBrk="1" fontAlgn="base" hangingPunct="1">
              <a:spcBef>
                <a:spcPct val="0"/>
              </a:spcBef>
              <a:spcAft>
                <a:spcPts val="600"/>
              </a:spcAft>
              <a:buClr>
                <a:schemeClr val="bg2"/>
              </a:buClr>
              <a:buFont typeface="Courier New" panose="02070309020205020404" pitchFamily="49" charset="0"/>
              <a:buChar char="o"/>
              <a:defRPr sz="1400">
                <a:solidFill>
                  <a:schemeClr val="tx2"/>
                </a:solidFill>
                <a:latin typeface="+mn-lt"/>
                <a:ea typeface="+mn-ea"/>
              </a:defRPr>
            </a:lvl3pPr>
            <a:lvl4pPr marL="538163" indent="-176213" algn="l" rtl="0" eaLnBrk="1" fontAlgn="base" hangingPunct="1">
              <a:spcBef>
                <a:spcPct val="0"/>
              </a:spcBef>
              <a:spcAft>
                <a:spcPts val="600"/>
              </a:spcAft>
              <a:buClr>
                <a:schemeClr val="bg2"/>
              </a:buClr>
              <a:buFont typeface="Arial" panose="020B0604020202020204" pitchFamily="34" charset="0"/>
              <a:buChar char="−"/>
              <a:defRPr sz="1400">
                <a:solidFill>
                  <a:schemeClr val="tx2"/>
                </a:solidFill>
                <a:latin typeface="+mn-lt"/>
                <a:ea typeface="+mn-ea"/>
              </a:defRPr>
            </a:lvl4pPr>
            <a:lvl5pPr marL="714375" indent="-179388" algn="l" rtl="0" eaLnBrk="1" fontAlgn="base" hangingPunct="1">
              <a:spcBef>
                <a:spcPct val="0"/>
              </a:spcBef>
              <a:spcAft>
                <a:spcPts val="600"/>
              </a:spcAft>
              <a:buClr>
                <a:schemeClr val="bg2"/>
              </a:buClr>
              <a:buFont typeface="Arial" panose="020B0604020202020204" pitchFamily="34" charset="0"/>
              <a:buChar char="•"/>
              <a:defRPr sz="1400">
                <a:solidFill>
                  <a:schemeClr val="tx2"/>
                </a:solidFill>
                <a:latin typeface="+mn-lt"/>
                <a:ea typeface="+mn-ea"/>
              </a:defRPr>
            </a:lvl5pPr>
            <a:lvl6pPr marL="898525" indent="-179388" algn="l" rtl="0" eaLnBrk="1" fontAlgn="base" hangingPunct="1">
              <a:spcBef>
                <a:spcPct val="0"/>
              </a:spcBef>
              <a:spcAft>
                <a:spcPts val="600"/>
              </a:spcAft>
              <a:buClr>
                <a:schemeClr val="bg2"/>
              </a:buClr>
              <a:buFont typeface="Courier New" panose="02070309020205020404" pitchFamily="49" charset="0"/>
              <a:buChar char="o"/>
              <a:defRPr sz="1400">
                <a:solidFill>
                  <a:schemeClr val="tx2"/>
                </a:solidFill>
                <a:latin typeface="+mn-lt"/>
                <a:ea typeface="+mn-ea"/>
              </a:defRPr>
            </a:lvl6pPr>
            <a:lvl7pPr marL="1076325" indent="-179388" algn="l" rtl="0" eaLnBrk="1" fontAlgn="base" hangingPunct="1">
              <a:spcBef>
                <a:spcPct val="0"/>
              </a:spcBef>
              <a:spcAft>
                <a:spcPts val="600"/>
              </a:spcAft>
              <a:buClr>
                <a:schemeClr val="bg2"/>
              </a:buClr>
              <a:buFont typeface="Arial" pitchFamily="34" charset="0"/>
              <a:buChar char="–"/>
              <a:defRPr sz="1400">
                <a:solidFill>
                  <a:schemeClr val="tx2"/>
                </a:solidFill>
                <a:latin typeface="+mn-lt"/>
                <a:ea typeface="+mn-ea"/>
              </a:defRPr>
            </a:lvl7pPr>
            <a:lvl8pPr marL="1252538" indent="-179388" algn="l" rtl="0" eaLnBrk="1" fontAlgn="base" hangingPunct="1">
              <a:spcBef>
                <a:spcPct val="0"/>
              </a:spcBef>
              <a:spcAft>
                <a:spcPts val="600"/>
              </a:spcAft>
              <a:buClr>
                <a:schemeClr val="bg2"/>
              </a:buClr>
              <a:buFont typeface="Arial" panose="020B0604020202020204" pitchFamily="34" charset="0"/>
              <a:buChar char="•"/>
              <a:defRPr sz="1400">
                <a:solidFill>
                  <a:schemeClr val="tx2"/>
                </a:solidFill>
                <a:latin typeface="+mn-lt"/>
                <a:ea typeface="+mn-ea"/>
              </a:defRPr>
            </a:lvl8pPr>
            <a:lvl9pPr marL="1436688" indent="-179388" algn="l" rtl="0" eaLnBrk="1" fontAlgn="base" hangingPunct="1">
              <a:spcBef>
                <a:spcPct val="0"/>
              </a:spcBef>
              <a:spcAft>
                <a:spcPts val="600"/>
              </a:spcAft>
              <a:buClr>
                <a:schemeClr val="bg2"/>
              </a:buClr>
              <a:buFont typeface="Courier New" panose="02070309020205020404" pitchFamily="49" charset="0"/>
              <a:buChar char="o"/>
              <a:defRPr sz="1400">
                <a:solidFill>
                  <a:schemeClr val="tx2"/>
                </a:solidFill>
                <a:latin typeface="+mn-lt"/>
                <a:ea typeface="+mn-ea"/>
              </a:defRPr>
            </a:lvl9pPr>
          </a:lstStyle>
          <a:p>
            <a:pPr lvl="0" eaLnBrk="0" hangingPunct="0">
              <a:lnSpc>
                <a:spcPct val="110000"/>
              </a:lnSpc>
              <a:buClrTx/>
            </a:pPr>
            <a:r>
              <a:rPr lang="en-AU" sz="1100" b="1" dirty="0">
                <a:ea typeface="Roboto"/>
                <a:cs typeface="Roboto"/>
              </a:rPr>
              <a:t>Problem: What labour market challenge was the Local Jobs Program responding to?</a:t>
            </a:r>
          </a:p>
          <a:p>
            <a:pPr>
              <a:lnSpc>
                <a:spcPct val="110000"/>
              </a:lnSpc>
            </a:pPr>
            <a:r>
              <a:rPr lang="en-US" sz="1100" dirty="0">
                <a:solidFill>
                  <a:srgbClr val="002D62"/>
                </a:solidFill>
                <a:ea typeface="Roboto"/>
                <a:cs typeface="Calibri"/>
              </a:rPr>
              <a:t>About 43% of job seekers on the employment services caseload in New England and North West identifies as Aboriginal and/or Torres Strait Islander. The area is also experiencing an increase in migrant and refugee populations, who typically require greater support to find </a:t>
            </a:r>
            <a:r>
              <a:rPr lang="en-US" sz="1100" dirty="0">
                <a:ea typeface="Roboto"/>
                <a:cs typeface="Calibri"/>
              </a:rPr>
              <a:t>long-term sustainable employment. With wide socio-economic gaps in the region, many </a:t>
            </a:r>
            <a:r>
              <a:rPr lang="en-AU" sz="1100" kern="1200" dirty="0">
                <a:ea typeface="Roboto"/>
                <a:cs typeface="Arial"/>
              </a:rPr>
              <a:t>First Nations</a:t>
            </a:r>
            <a:r>
              <a:rPr lang="en-US" sz="1100" dirty="0">
                <a:ea typeface="Roboto"/>
                <a:cs typeface="Calibri"/>
              </a:rPr>
              <a:t> and CALD community members fall through the employment cracks. Women were identified as missing out on job opportunities the most, especially in male dominated industries like construction. </a:t>
            </a:r>
          </a:p>
          <a:p>
            <a:pPr>
              <a:lnSpc>
                <a:spcPct val="110000"/>
              </a:lnSpc>
            </a:pPr>
            <a:r>
              <a:rPr lang="en-US" sz="1100" b="1" dirty="0">
                <a:ea typeface="+mn-lt"/>
                <a:cs typeface="+mn-lt"/>
              </a:rPr>
              <a:t>Activities: How did the Local Jobs Program respond?</a:t>
            </a:r>
            <a:endParaRPr lang="en-US" sz="1100" b="1" dirty="0">
              <a:ea typeface="Roboto"/>
              <a:cs typeface="Arial"/>
            </a:endParaRPr>
          </a:p>
          <a:p>
            <a:pPr>
              <a:lnSpc>
                <a:spcPct val="110000"/>
              </a:lnSpc>
            </a:pPr>
            <a:r>
              <a:rPr lang="en-US" sz="1100" dirty="0">
                <a:ea typeface="Roboto"/>
                <a:cs typeface="Calibri"/>
              </a:rPr>
              <a:t>Construction on Country was created as a pre-employment program to support women looking for a career in trades with mentorship, skills and opportunities.</a:t>
            </a:r>
            <a:r>
              <a:rPr lang="en-US" sz="1100" dirty="0">
                <a:ea typeface="Roboto"/>
              </a:rPr>
              <a:t> To make this possible, the Local Jobs Program team:</a:t>
            </a:r>
            <a:endParaRPr lang="en-US" sz="1100" dirty="0">
              <a:ea typeface="Roboto"/>
              <a:cs typeface="Arial"/>
            </a:endParaRPr>
          </a:p>
          <a:p>
            <a:pPr marL="171450" indent="-171450">
              <a:lnSpc>
                <a:spcPct val="110000"/>
              </a:lnSpc>
              <a:buClr>
                <a:schemeClr val="tx2"/>
              </a:buClr>
              <a:buFont typeface="Arial,Sans-Serif"/>
              <a:buChar char="•"/>
            </a:pPr>
            <a:r>
              <a:rPr lang="en-AU" sz="1100" i="1" dirty="0">
                <a:ea typeface="Roboto"/>
                <a:cs typeface="Arial"/>
              </a:rPr>
              <a:t>Identified target cohort needs and demands</a:t>
            </a:r>
            <a:r>
              <a:rPr lang="en-AU" sz="1100" dirty="0">
                <a:ea typeface="Roboto"/>
                <a:cs typeface="Arial"/>
              </a:rPr>
              <a:t>: Built on the lessons of the pilot program with the Roads to Home program (see previous page) and expanded the program to include CALD communities.</a:t>
            </a:r>
            <a:endParaRPr lang="en-US" sz="1100" dirty="0">
              <a:ea typeface="Roboto"/>
            </a:endParaRPr>
          </a:p>
          <a:p>
            <a:pPr marL="171450" indent="-171450">
              <a:lnSpc>
                <a:spcPct val="110000"/>
              </a:lnSpc>
              <a:buClr>
                <a:schemeClr val="tx2"/>
              </a:buClr>
              <a:buFont typeface="Arial,Sans-Serif"/>
              <a:buChar char="•"/>
            </a:pPr>
            <a:r>
              <a:rPr lang="en-AU" sz="1100" i="1" dirty="0">
                <a:ea typeface="Roboto"/>
                <a:cs typeface="Arial"/>
              </a:rPr>
              <a:t>Led the co-development process</a:t>
            </a:r>
            <a:r>
              <a:rPr lang="en-AU" sz="1100" dirty="0">
                <a:ea typeface="Roboto"/>
                <a:cs typeface="Arial"/>
              </a:rPr>
              <a:t>: Worked with </a:t>
            </a:r>
            <a:r>
              <a:rPr lang="en-AU" sz="1100" kern="1200" dirty="0">
                <a:ea typeface="Roboto"/>
                <a:cs typeface="Arial"/>
              </a:rPr>
              <a:t>First Nations </a:t>
            </a:r>
            <a:r>
              <a:rPr lang="en-US" sz="1100" dirty="0">
                <a:ea typeface="Roboto"/>
                <a:cs typeface="Arial"/>
              </a:rPr>
              <a:t>community members, CALD community members and</a:t>
            </a:r>
            <a:r>
              <a:rPr lang="en-AU" sz="1100" dirty="0">
                <a:ea typeface="Roboto"/>
                <a:cs typeface="Arial"/>
              </a:rPr>
              <a:t> cultural training advisory groups to develop the program model.</a:t>
            </a:r>
          </a:p>
          <a:p>
            <a:pPr marL="171450" indent="-171450">
              <a:lnSpc>
                <a:spcPct val="110000"/>
              </a:lnSpc>
              <a:buClr>
                <a:schemeClr val="tx2"/>
              </a:buClr>
              <a:buFont typeface="Arial,Sans-Serif"/>
              <a:buChar char="•"/>
            </a:pPr>
            <a:endParaRPr lang="en-AU" sz="1100" dirty="0">
              <a:ea typeface="Roboto"/>
              <a:cs typeface="Arial"/>
            </a:endParaRPr>
          </a:p>
          <a:p>
            <a:pPr marL="171450" indent="-171450">
              <a:lnSpc>
                <a:spcPct val="110000"/>
              </a:lnSpc>
              <a:buClr>
                <a:schemeClr val="tx2"/>
              </a:buClr>
              <a:buFont typeface="Arial,Sans-Serif"/>
              <a:buChar char="•"/>
            </a:pPr>
            <a:r>
              <a:rPr lang="en-AU" sz="1100" i="1" dirty="0">
                <a:ea typeface="Roboto"/>
                <a:cs typeface="Arial"/>
              </a:rPr>
              <a:t>Led the funding application</a:t>
            </a:r>
            <a:r>
              <a:rPr lang="en-AU" sz="1100" dirty="0">
                <a:ea typeface="Roboto"/>
                <a:cs typeface="Arial"/>
              </a:rPr>
              <a:t>: </a:t>
            </a:r>
            <a:r>
              <a:rPr lang="en-US" sz="1100" dirty="0">
                <a:ea typeface="Roboto"/>
                <a:cs typeface="Arial"/>
              </a:rPr>
              <a:t>Successfully secured </a:t>
            </a:r>
            <a:r>
              <a:rPr lang="en-AU" sz="1100" dirty="0">
                <a:ea typeface="Roboto"/>
                <a:cs typeface="Arial"/>
              </a:rPr>
              <a:t>$300k through the Connecting Women to Trades grant program of the NSW Department of Education.</a:t>
            </a:r>
            <a:endParaRPr lang="en-AU" dirty="0">
              <a:ea typeface="Roboto"/>
              <a:cs typeface="Arial"/>
            </a:endParaRPr>
          </a:p>
          <a:p>
            <a:pPr>
              <a:lnSpc>
                <a:spcPct val="110000"/>
              </a:lnSpc>
            </a:pPr>
            <a:r>
              <a:rPr lang="en-US" sz="1100" dirty="0">
                <a:ea typeface="Roboto"/>
                <a:cs typeface="Arial"/>
              </a:rPr>
              <a:t>Without the Local Jobs Program’s commitment to building long-term relationships with the local leaders in the First Nations and CALD communities, it is unlikely that this program would have had the trust and support required to get it off the ground.</a:t>
            </a:r>
            <a:endParaRPr lang="en-AU" dirty="0">
              <a:ea typeface="Roboto"/>
              <a:cs typeface="Arial"/>
            </a:endParaRPr>
          </a:p>
          <a:p>
            <a:pPr>
              <a:lnSpc>
                <a:spcPct val="110000"/>
              </a:lnSpc>
            </a:pPr>
            <a:r>
              <a:rPr lang="en-AU" sz="1100" b="1" dirty="0">
                <a:ea typeface="+mn-lt"/>
                <a:cs typeface="+mn-lt"/>
              </a:rPr>
              <a:t>Outcomes: What outcomes did this lead to? </a:t>
            </a:r>
            <a:r>
              <a:rPr lang="en-US" sz="1100" dirty="0">
                <a:ea typeface="+mn-lt"/>
                <a:cs typeface="+mn-lt"/>
              </a:rPr>
              <a:t> </a:t>
            </a:r>
          </a:p>
          <a:p>
            <a:pPr>
              <a:lnSpc>
                <a:spcPct val="110000"/>
              </a:lnSpc>
            </a:pPr>
            <a:r>
              <a:rPr lang="en-US" sz="1100" dirty="0">
                <a:ea typeface="Roboto"/>
                <a:cs typeface="Segoe UI"/>
              </a:rPr>
              <a:t>Construction on Country fills a gap in skills and training services for a group of women who were not able to access other programs to get into the construction industry. It is culturally sensitive and trauma informed. Over 70</a:t>
            </a:r>
            <a:r>
              <a:rPr lang="en-AU" sz="1100" dirty="0">
                <a:ea typeface="Roboto"/>
                <a:cs typeface="Arial"/>
              </a:rPr>
              <a:t> women have registered to take part in the program since it commenced mid-2023. </a:t>
            </a:r>
            <a:endParaRPr lang="en-US" sz="1100" dirty="0"/>
          </a:p>
        </p:txBody>
      </p:sp>
      <p:sp>
        <p:nvSpPr>
          <p:cNvPr id="31" name="Text Placeholder 10">
            <a:extLst>
              <a:ext uri="{FF2B5EF4-FFF2-40B4-BE49-F238E27FC236}">
                <a16:creationId xmlns:a16="http://schemas.microsoft.com/office/drawing/2014/main" id="{EB01159D-115E-8416-63C5-18C408AF7910}"/>
              </a:ext>
            </a:extLst>
          </p:cNvPr>
          <p:cNvSpPr txBox="1">
            <a:spLocks/>
          </p:cNvSpPr>
          <p:nvPr/>
        </p:nvSpPr>
        <p:spPr>
          <a:xfrm>
            <a:off x="435600" y="776928"/>
            <a:ext cx="9055424" cy="388937"/>
          </a:xfrm>
          <a:prstGeom prst="rect">
            <a:avLst/>
          </a:prstGeom>
          <a:solidFill>
            <a:srgbClr val="F2F0E9"/>
          </a:solidFill>
        </p:spPr>
        <p:txBody>
          <a:bodyPr lIns="108000" tIns="72000" rIns="72000" bIns="72000" anchor="t"/>
          <a:lstStyle>
            <a:lvl1pPr marL="0" indent="0" algn="l" rtl="0" eaLnBrk="1" fontAlgn="base" hangingPunct="1">
              <a:spcBef>
                <a:spcPct val="0"/>
              </a:spcBef>
              <a:spcAft>
                <a:spcPts val="600"/>
              </a:spcAft>
              <a:buClr>
                <a:schemeClr val="bg2"/>
              </a:buClr>
              <a:buFont typeface="Arial" panose="020B0604020202020204" pitchFamily="34" charset="0"/>
              <a:buNone/>
              <a:defRPr sz="1400">
                <a:solidFill>
                  <a:schemeClr val="tx2"/>
                </a:solidFill>
                <a:latin typeface="+mn-lt"/>
                <a:ea typeface="+mn-ea"/>
                <a:cs typeface="+mn-cs"/>
              </a:defRPr>
            </a:lvl1pPr>
            <a:lvl2pPr marL="176213" indent="-176213" algn="l" rtl="0" eaLnBrk="1" fontAlgn="base" hangingPunct="1">
              <a:spcBef>
                <a:spcPct val="0"/>
              </a:spcBef>
              <a:spcAft>
                <a:spcPts val="600"/>
              </a:spcAft>
              <a:buClr>
                <a:schemeClr val="bg2"/>
              </a:buClr>
              <a:buFont typeface="Arial" panose="020B0604020202020204" pitchFamily="34" charset="0"/>
              <a:buChar char="•"/>
              <a:defRPr sz="1400" baseline="0">
                <a:solidFill>
                  <a:schemeClr val="tx2"/>
                </a:solidFill>
                <a:latin typeface="+mn-lt"/>
                <a:ea typeface="+mn-ea"/>
              </a:defRPr>
            </a:lvl2pPr>
            <a:lvl3pPr marL="360363" indent="-176213" algn="l" rtl="0" eaLnBrk="1" fontAlgn="base" hangingPunct="1">
              <a:spcBef>
                <a:spcPct val="0"/>
              </a:spcBef>
              <a:spcAft>
                <a:spcPts val="600"/>
              </a:spcAft>
              <a:buClr>
                <a:schemeClr val="bg2"/>
              </a:buClr>
              <a:buFont typeface="Courier New" panose="02070309020205020404" pitchFamily="49" charset="0"/>
              <a:buChar char="o"/>
              <a:defRPr sz="1400">
                <a:solidFill>
                  <a:schemeClr val="tx2"/>
                </a:solidFill>
                <a:latin typeface="+mn-lt"/>
                <a:ea typeface="+mn-ea"/>
              </a:defRPr>
            </a:lvl3pPr>
            <a:lvl4pPr marL="538163" indent="-176213" algn="l" rtl="0" eaLnBrk="1" fontAlgn="base" hangingPunct="1">
              <a:spcBef>
                <a:spcPct val="0"/>
              </a:spcBef>
              <a:spcAft>
                <a:spcPts val="600"/>
              </a:spcAft>
              <a:buClr>
                <a:schemeClr val="bg2"/>
              </a:buClr>
              <a:buFont typeface="Arial" panose="020B0604020202020204" pitchFamily="34" charset="0"/>
              <a:buChar char="−"/>
              <a:defRPr sz="1400">
                <a:solidFill>
                  <a:schemeClr val="tx2"/>
                </a:solidFill>
                <a:latin typeface="+mn-lt"/>
                <a:ea typeface="+mn-ea"/>
              </a:defRPr>
            </a:lvl4pPr>
            <a:lvl5pPr marL="714375" indent="-179388" algn="l" rtl="0" eaLnBrk="1" fontAlgn="base" hangingPunct="1">
              <a:spcBef>
                <a:spcPct val="0"/>
              </a:spcBef>
              <a:spcAft>
                <a:spcPts val="600"/>
              </a:spcAft>
              <a:buClr>
                <a:schemeClr val="bg2"/>
              </a:buClr>
              <a:buFont typeface="Arial" panose="020B0604020202020204" pitchFamily="34" charset="0"/>
              <a:buChar char="•"/>
              <a:defRPr sz="1400">
                <a:solidFill>
                  <a:schemeClr val="tx2"/>
                </a:solidFill>
                <a:latin typeface="+mn-lt"/>
                <a:ea typeface="+mn-ea"/>
              </a:defRPr>
            </a:lvl5pPr>
            <a:lvl6pPr marL="898525" indent="-179388" algn="l" rtl="0" eaLnBrk="1" fontAlgn="base" hangingPunct="1">
              <a:spcBef>
                <a:spcPct val="0"/>
              </a:spcBef>
              <a:spcAft>
                <a:spcPts val="600"/>
              </a:spcAft>
              <a:buClr>
                <a:schemeClr val="bg2"/>
              </a:buClr>
              <a:buFont typeface="Courier New" panose="02070309020205020404" pitchFamily="49" charset="0"/>
              <a:buChar char="o"/>
              <a:defRPr sz="1400">
                <a:solidFill>
                  <a:schemeClr val="tx2"/>
                </a:solidFill>
                <a:latin typeface="+mn-lt"/>
                <a:ea typeface="+mn-ea"/>
              </a:defRPr>
            </a:lvl6pPr>
            <a:lvl7pPr marL="1076325" indent="-179388" algn="l" rtl="0" eaLnBrk="1" fontAlgn="base" hangingPunct="1">
              <a:spcBef>
                <a:spcPct val="0"/>
              </a:spcBef>
              <a:spcAft>
                <a:spcPts val="600"/>
              </a:spcAft>
              <a:buClr>
                <a:schemeClr val="bg2"/>
              </a:buClr>
              <a:buFont typeface="Arial" pitchFamily="34" charset="0"/>
              <a:buChar char="–"/>
              <a:defRPr sz="1400">
                <a:solidFill>
                  <a:schemeClr val="tx2"/>
                </a:solidFill>
                <a:latin typeface="+mn-lt"/>
                <a:ea typeface="+mn-ea"/>
              </a:defRPr>
            </a:lvl7pPr>
            <a:lvl8pPr marL="1252538" indent="-179388" algn="l" rtl="0" eaLnBrk="1" fontAlgn="base" hangingPunct="1">
              <a:spcBef>
                <a:spcPct val="0"/>
              </a:spcBef>
              <a:spcAft>
                <a:spcPts val="600"/>
              </a:spcAft>
              <a:buClr>
                <a:schemeClr val="bg2"/>
              </a:buClr>
              <a:buFont typeface="Arial" panose="020B0604020202020204" pitchFamily="34" charset="0"/>
              <a:buChar char="•"/>
              <a:defRPr sz="1400">
                <a:solidFill>
                  <a:schemeClr val="tx2"/>
                </a:solidFill>
                <a:latin typeface="+mn-lt"/>
                <a:ea typeface="+mn-ea"/>
              </a:defRPr>
            </a:lvl8pPr>
            <a:lvl9pPr marL="1436688" indent="-179388" algn="l" rtl="0" eaLnBrk="1" fontAlgn="base" hangingPunct="1">
              <a:spcBef>
                <a:spcPct val="0"/>
              </a:spcBef>
              <a:spcAft>
                <a:spcPts val="600"/>
              </a:spcAft>
              <a:buClr>
                <a:schemeClr val="bg2"/>
              </a:buClr>
              <a:buFont typeface="Courier New" panose="02070309020205020404" pitchFamily="49" charset="0"/>
              <a:buChar char="o"/>
              <a:defRPr sz="1400">
                <a:solidFill>
                  <a:schemeClr val="tx2"/>
                </a:solidFill>
                <a:latin typeface="+mn-lt"/>
                <a:ea typeface="+mn-ea"/>
              </a:defRPr>
            </a:lvl9pPr>
          </a:lstStyle>
          <a:p>
            <a:r>
              <a:rPr lang="en-AU" sz="1300" kern="0" dirty="0">
                <a:cs typeface="Arial"/>
              </a:rPr>
              <a:t>Led development of pre-employment program for </a:t>
            </a:r>
            <a:r>
              <a:rPr lang="en-AU" sz="1300" kern="1200" dirty="0">
                <a:solidFill>
                  <a:srgbClr val="002D62"/>
                </a:solidFill>
                <a:ea typeface="Roboto"/>
                <a:cs typeface="Arial"/>
              </a:rPr>
              <a:t>First Nations</a:t>
            </a:r>
            <a:r>
              <a:rPr lang="en-AU" sz="1300" kern="0" dirty="0">
                <a:cs typeface="Arial"/>
              </a:rPr>
              <a:t> and CALD women in construction</a:t>
            </a:r>
            <a:endParaRPr lang="en-US" sz="1300" dirty="0"/>
          </a:p>
        </p:txBody>
      </p:sp>
      <p:sp>
        <p:nvSpPr>
          <p:cNvPr id="4" name="Title 3">
            <a:extLst>
              <a:ext uri="{FF2B5EF4-FFF2-40B4-BE49-F238E27FC236}">
                <a16:creationId xmlns:a16="http://schemas.microsoft.com/office/drawing/2014/main" id="{7F67D8DB-B2F7-17BC-34F8-4BDDAEB9D7F9}"/>
              </a:ext>
            </a:extLst>
          </p:cNvPr>
          <p:cNvSpPr>
            <a:spLocks noGrp="1"/>
          </p:cNvSpPr>
          <p:nvPr>
            <p:ph type="title"/>
          </p:nvPr>
        </p:nvSpPr>
        <p:spPr>
          <a:noFill/>
        </p:spPr>
        <p:txBody>
          <a:bodyPr lIns="72000" tIns="36000" rIns="72000" bIns="36000"/>
          <a:lstStyle/>
          <a:p>
            <a:r>
              <a:rPr lang="en-AU" dirty="0"/>
              <a:t>Outcome story #2</a:t>
            </a:r>
          </a:p>
        </p:txBody>
      </p:sp>
      <p:sp>
        <p:nvSpPr>
          <p:cNvPr id="19" name="Slide Number Placeholder 18">
            <a:extLst>
              <a:ext uri="{FF2B5EF4-FFF2-40B4-BE49-F238E27FC236}">
                <a16:creationId xmlns:a16="http://schemas.microsoft.com/office/drawing/2014/main" id="{DB6D786F-A0C9-CE3A-2E28-3FCF840822B6}"/>
              </a:ext>
            </a:extLst>
          </p:cNvPr>
          <p:cNvSpPr>
            <a:spLocks noGrp="1"/>
          </p:cNvSpPr>
          <p:nvPr>
            <p:ph type="sldNum" sz="quarter" idx="15"/>
          </p:nvPr>
        </p:nvSpPr>
        <p:spPr/>
        <p:txBody>
          <a:bodyPr/>
          <a:lstStyle/>
          <a:p>
            <a:pPr algn="r"/>
            <a:fld id="{31DA3BC9-E790-4181-9E03-5E49C268FA52}" type="slidenum">
              <a:rPr lang="en-AU" sz="1100" smtClean="0"/>
              <a:pPr algn="r"/>
              <a:t>48</a:t>
            </a:fld>
            <a:r>
              <a:rPr lang="en-AU" sz="1100" dirty="0"/>
              <a:t> </a:t>
            </a:r>
          </a:p>
        </p:txBody>
      </p:sp>
    </p:spTree>
    <p:extLst>
      <p:ext uri="{BB962C8B-B14F-4D97-AF65-F5344CB8AC3E}">
        <p14:creationId xmlns:p14="http://schemas.microsoft.com/office/powerpoint/2010/main" val="84363225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002C62"/>
        </a:solidFill>
        <a:effectLst/>
      </p:bgPr>
    </p:bg>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C00CBA02-2CEA-D68C-EF82-C45DC7DE6D46}"/>
              </a:ext>
            </a:extLst>
          </p:cNvPr>
          <p:cNvGraphicFramePr>
            <a:graphicFrameLocks noChangeAspect="1"/>
          </p:cNvGraphicFramePr>
          <p:nvPr>
            <p:custDataLst>
              <p:tags r:id="rId1"/>
            </p:custDataLst>
            <p:extLst>
              <p:ext uri="{D42A27DB-BD31-4B8C-83A1-F6EECF244321}">
                <p14:modId xmlns:p14="http://schemas.microsoft.com/office/powerpoint/2010/main" val="82201786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81" imgH="384" progId="TCLayout.ActiveDocument.1">
                  <p:embed/>
                </p:oleObj>
              </mc:Choice>
              <mc:Fallback>
                <p:oleObj name="think-cell Slide" r:id="rId3" imgW="381" imgH="384" progId="TCLayout.ActiveDocument.1">
                  <p:embed/>
                  <p:pic>
                    <p:nvPicPr>
                      <p:cNvPr id="8" name="think-cell data - do not delete" hidden="1">
                        <a:extLst>
                          <a:ext uri="{FF2B5EF4-FFF2-40B4-BE49-F238E27FC236}">
                            <a16:creationId xmlns:a16="http://schemas.microsoft.com/office/drawing/2014/main" id="{C00CBA02-2CEA-D68C-EF82-C45DC7DE6D4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Freeform 2">
            <a:extLst>
              <a:ext uri="{C183D7F6-B498-43B3-948B-1728B52AA6E4}">
                <adec:decorative xmlns:adec="http://schemas.microsoft.com/office/drawing/2017/decorative" val="1"/>
              </a:ext>
            </a:extLst>
          </p:cNvPr>
          <p:cNvSpPr/>
          <p:nvPr/>
        </p:nvSpPr>
        <p:spPr>
          <a:xfrm rot="-5400000">
            <a:off x="-82986" y="3892986"/>
            <a:ext cx="3389850" cy="2461879"/>
          </a:xfrm>
          <a:custGeom>
            <a:avLst/>
            <a:gdLst/>
            <a:ahLst/>
            <a:cxnLst/>
            <a:rect l="l" t="t" r="r" b="b"/>
            <a:pathLst>
              <a:path w="3615840" h="2626004">
                <a:moveTo>
                  <a:pt x="0" y="0"/>
                </a:moveTo>
                <a:lnTo>
                  <a:pt x="3615840" y="0"/>
                </a:lnTo>
                <a:lnTo>
                  <a:pt x="3615840" y="2626004"/>
                </a:lnTo>
                <a:lnTo>
                  <a:pt x="0" y="262600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marR="0" lvl="0" indent="0" algn="l" defTabSz="857250" rtl="0" eaLnBrk="1" fontAlgn="auto" latinLnBrk="0" hangingPunct="1">
              <a:lnSpc>
                <a:spcPct val="100000"/>
              </a:lnSpc>
              <a:spcBef>
                <a:spcPts val="0"/>
              </a:spcBef>
              <a:spcAft>
                <a:spcPts val="0"/>
              </a:spcAft>
              <a:buClrTx/>
              <a:buSzTx/>
              <a:buFontTx/>
              <a:buNone/>
              <a:tabLst/>
              <a:defRPr/>
            </a:pPr>
            <a:endParaRPr kumimoji="0" lang="en-AU" sz="1688" b="0" i="0" u="none" strike="noStrike" kern="1200" cap="none" spc="0" normalizeH="0" baseline="0" noProof="0" dirty="0">
              <a:ln>
                <a:noFill/>
              </a:ln>
              <a:solidFill>
                <a:prstClr val="black"/>
              </a:solidFill>
              <a:effectLst/>
              <a:uLnTx/>
              <a:uFillTx/>
              <a:latin typeface="Calibri"/>
              <a:ea typeface="ＭＳ Ｐゴシック" pitchFamily="84" charset="-128"/>
              <a:cs typeface="+mn-cs"/>
            </a:endParaRPr>
          </a:p>
        </p:txBody>
      </p:sp>
      <p:sp>
        <p:nvSpPr>
          <p:cNvPr id="4" name="Freeform 4" descr="SVA Consulting"/>
          <p:cNvSpPr/>
          <p:nvPr/>
        </p:nvSpPr>
        <p:spPr>
          <a:xfrm>
            <a:off x="380999" y="281982"/>
            <a:ext cx="2379880" cy="378181"/>
          </a:xfrm>
          <a:custGeom>
            <a:avLst/>
            <a:gdLst/>
            <a:ahLst/>
            <a:cxnLst/>
            <a:rect l="l" t="t" r="r" b="b"/>
            <a:pathLst>
              <a:path w="2538539" h="403393">
                <a:moveTo>
                  <a:pt x="0" y="0"/>
                </a:moveTo>
                <a:lnTo>
                  <a:pt x="2538539" y="0"/>
                </a:lnTo>
                <a:lnTo>
                  <a:pt x="2538539" y="403393"/>
                </a:lnTo>
                <a:lnTo>
                  <a:pt x="0" y="403393"/>
                </a:lnTo>
                <a:lnTo>
                  <a:pt x="0" y="0"/>
                </a:lnTo>
                <a:close/>
              </a:path>
            </a:pathLst>
          </a:custGeom>
          <a:blipFill>
            <a:blip r:embed="rId7"/>
            <a:stretch>
              <a:fillRect/>
            </a:stretch>
          </a:blipFill>
        </p:spPr>
        <p:txBody>
          <a:bodyPr/>
          <a:lstStyle/>
          <a:p>
            <a:pPr marL="0" marR="0" lvl="0" indent="0" algn="l" defTabSz="857250" rtl="0" eaLnBrk="1" fontAlgn="auto" latinLnBrk="0" hangingPunct="1">
              <a:lnSpc>
                <a:spcPct val="100000"/>
              </a:lnSpc>
              <a:spcBef>
                <a:spcPts val="0"/>
              </a:spcBef>
              <a:spcAft>
                <a:spcPts val="0"/>
              </a:spcAft>
              <a:buClrTx/>
              <a:buSzTx/>
              <a:buFontTx/>
              <a:buNone/>
              <a:tabLst/>
              <a:defRPr/>
            </a:pPr>
            <a:endParaRPr kumimoji="0" lang="en-AU" sz="1688" b="0" i="0" u="none" strike="noStrike" kern="1200" cap="none" spc="0" normalizeH="0" baseline="0" noProof="0" dirty="0">
              <a:ln>
                <a:noFill/>
              </a:ln>
              <a:solidFill>
                <a:prstClr val="black"/>
              </a:solidFill>
              <a:effectLst/>
              <a:uLnTx/>
              <a:uFillTx/>
              <a:latin typeface="Calibri"/>
              <a:ea typeface="ＭＳ Ｐゴシック" pitchFamily="84" charset="-128"/>
              <a:cs typeface="+mn-cs"/>
            </a:endParaRPr>
          </a:p>
        </p:txBody>
      </p:sp>
      <p:sp>
        <p:nvSpPr>
          <p:cNvPr id="5" name="AutoShape 5">
            <a:extLst>
              <a:ext uri="{C183D7F6-B498-43B3-948B-1728B52AA6E4}">
                <adec:decorative xmlns:adec="http://schemas.microsoft.com/office/drawing/2017/decorative" val="1"/>
              </a:ext>
            </a:extLst>
          </p:cNvPr>
          <p:cNvSpPr/>
          <p:nvPr/>
        </p:nvSpPr>
        <p:spPr>
          <a:xfrm>
            <a:off x="3175200" y="3992400"/>
            <a:ext cx="676550" cy="0"/>
          </a:xfrm>
          <a:prstGeom prst="line">
            <a:avLst/>
          </a:prstGeom>
          <a:ln w="76200" cap="rnd">
            <a:solidFill>
              <a:srgbClr val="B0BB1D"/>
            </a:solidFill>
            <a:prstDash val="solid"/>
            <a:headEnd type="none" w="sm" len="sm"/>
            <a:tailEnd type="none" w="sm" len="sm"/>
          </a:ln>
        </p:spPr>
        <p:txBody>
          <a:bodyPr/>
          <a:lstStyle/>
          <a:p>
            <a:pPr marL="0" marR="0" lvl="0" indent="0" algn="l" defTabSz="857250" rtl="0" eaLnBrk="1" fontAlgn="auto" latinLnBrk="0" hangingPunct="1">
              <a:lnSpc>
                <a:spcPct val="100000"/>
              </a:lnSpc>
              <a:spcBef>
                <a:spcPts val="0"/>
              </a:spcBef>
              <a:spcAft>
                <a:spcPts val="0"/>
              </a:spcAft>
              <a:buClrTx/>
              <a:buSzTx/>
              <a:buFontTx/>
              <a:buNone/>
              <a:tabLst/>
              <a:defRPr/>
            </a:pPr>
            <a:endParaRPr kumimoji="0" lang="en-AU" sz="1688" b="0" i="0" u="none" strike="noStrike" kern="1200" cap="none" spc="0" normalizeH="0" baseline="0" noProof="0" dirty="0">
              <a:ln>
                <a:noFill/>
              </a:ln>
              <a:solidFill>
                <a:prstClr val="black"/>
              </a:solidFill>
              <a:effectLst/>
              <a:uLnTx/>
              <a:uFillTx/>
              <a:latin typeface="Calibri"/>
              <a:ea typeface="ＭＳ Ｐゴシック" pitchFamily="84" charset="-128"/>
              <a:cs typeface="+mn-cs"/>
            </a:endParaRPr>
          </a:p>
        </p:txBody>
      </p:sp>
      <p:sp>
        <p:nvSpPr>
          <p:cNvPr id="3" name="TextBox 3"/>
          <p:cNvSpPr txBox="1">
            <a:spLocks noGrp="1"/>
          </p:cNvSpPr>
          <p:nvPr>
            <p:ph type="title" idx="4294967295"/>
          </p:nvPr>
        </p:nvSpPr>
        <p:spPr>
          <a:xfrm>
            <a:off x="3175199" y="2400900"/>
            <a:ext cx="6480000" cy="1386000"/>
          </a:xfrm>
          <a:prstGeom prst="rect">
            <a:avLst/>
          </a:prstGeom>
          <a:noFill/>
          <a:ln>
            <a:noFill/>
            <a:prstDash/>
          </a:ln>
          <a:effectLst/>
        </p:spPr>
        <p:txBody>
          <a:bodyPr rot="0" spcFirstLastPara="0" vertOverflow="overflow" horzOverflow="overflow" vert="horz" wrap="square" lIns="0" tIns="0" rIns="0" bIns="0" numCol="1" spcCol="0" rtlCol="0" fromWordArt="0" anchor="b" anchorCtr="0" forceAA="0" compatLnSpc="1">
            <a:prstTxWarp prst="textNoShape">
              <a:avLst/>
            </a:prstTxWarp>
            <a:spAutoFit/>
          </a:bodyPr>
          <a:lstStyle/>
          <a:p>
            <a:pPr marL="0" marR="0" lvl="0" indent="0" algn="l" defTabSz="857250" rtl="0" eaLnBrk="1" fontAlgn="auto" latinLnBrk="0" hangingPunct="1">
              <a:lnSpc>
                <a:spcPts val="11653"/>
              </a:lnSpc>
              <a:spcBef>
                <a:spcPts val="0"/>
              </a:spcBef>
              <a:spcAft>
                <a:spcPts val="0"/>
              </a:spcAft>
              <a:buClrTx/>
              <a:buSzTx/>
              <a:buFontTx/>
              <a:buNone/>
              <a:tabLst/>
              <a:defRPr/>
            </a:pPr>
            <a:r>
              <a:rPr kumimoji="0" lang="en-US" sz="4500" b="0" i="0" u="none" strike="noStrike" kern="1200" cap="none" spc="0" normalizeH="0" baseline="0" noProof="0" dirty="0">
                <a:ln>
                  <a:noFill/>
                </a:ln>
                <a:solidFill>
                  <a:srgbClr val="FFFFFF"/>
                </a:solidFill>
                <a:effectLst/>
                <a:uLnTx/>
                <a:uFillTx/>
                <a:latin typeface="Georgia"/>
                <a:ea typeface="ＭＳ Ｐゴシック" pitchFamily="84" charset="-128"/>
                <a:cs typeface="+mn-cs"/>
              </a:rPr>
              <a:t>Appendix</a:t>
            </a:r>
          </a:p>
        </p:txBody>
      </p:sp>
    </p:spTree>
    <p:extLst>
      <p:ext uri="{BB962C8B-B14F-4D97-AF65-F5344CB8AC3E}">
        <p14:creationId xmlns:p14="http://schemas.microsoft.com/office/powerpoint/2010/main" val="20861635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Content Placeholder 4">
            <a:extLst>
              <a:ext uri="{FF2B5EF4-FFF2-40B4-BE49-F238E27FC236}">
                <a16:creationId xmlns:a16="http://schemas.microsoft.com/office/drawing/2014/main" id="{73ED5E96-69AA-60C4-7E6A-BFAEE12AFF21}"/>
              </a:ext>
            </a:extLst>
          </p:cNvPr>
          <p:cNvSpPr txBox="1">
            <a:spLocks/>
          </p:cNvSpPr>
          <p:nvPr/>
        </p:nvSpPr>
        <p:spPr>
          <a:xfrm>
            <a:off x="1024777" y="4547408"/>
            <a:ext cx="8226750" cy="544484"/>
          </a:xfrm>
          <a:prstGeom prst="rect">
            <a:avLst/>
          </a:prstGeom>
        </p:spPr>
        <p:txBody>
          <a:bodyPr vert="horz" lIns="0" tIns="0" rIns="0" bIns="0" rtlCol="0" anchor="t">
            <a:noAutofit/>
          </a:bodyPr>
          <a:lstStyle>
            <a:lvl1pPr marL="0" indent="0" algn="l" rtl="0" eaLnBrk="1" fontAlgn="base" hangingPunct="1">
              <a:spcBef>
                <a:spcPct val="0"/>
              </a:spcBef>
              <a:spcAft>
                <a:spcPts val="600"/>
              </a:spcAft>
              <a:buClr>
                <a:schemeClr val="bg2"/>
              </a:buClr>
              <a:buFont typeface="Arial" panose="020B0604020202020204" pitchFamily="34" charset="0"/>
              <a:buNone/>
              <a:defRPr sz="1400">
                <a:solidFill>
                  <a:schemeClr val="tx2"/>
                </a:solidFill>
                <a:latin typeface="+mn-lt"/>
                <a:ea typeface="+mn-ea"/>
                <a:cs typeface="+mn-cs"/>
              </a:defRPr>
            </a:lvl1pPr>
            <a:lvl2pPr marL="176213" indent="-176213" algn="l" rtl="0" eaLnBrk="1" fontAlgn="base" hangingPunct="1">
              <a:spcBef>
                <a:spcPct val="0"/>
              </a:spcBef>
              <a:spcAft>
                <a:spcPts val="600"/>
              </a:spcAft>
              <a:buClr>
                <a:schemeClr val="bg2"/>
              </a:buClr>
              <a:buFont typeface="Arial" panose="020B0604020202020204" pitchFamily="34" charset="0"/>
              <a:buChar char="•"/>
              <a:defRPr sz="1400" baseline="0">
                <a:solidFill>
                  <a:schemeClr val="tx2"/>
                </a:solidFill>
                <a:latin typeface="+mn-lt"/>
                <a:ea typeface="+mn-ea"/>
              </a:defRPr>
            </a:lvl2pPr>
            <a:lvl3pPr marL="360363" indent="-176213" algn="l" rtl="0" eaLnBrk="1" fontAlgn="base" hangingPunct="1">
              <a:spcBef>
                <a:spcPct val="0"/>
              </a:spcBef>
              <a:spcAft>
                <a:spcPts val="600"/>
              </a:spcAft>
              <a:buClr>
                <a:schemeClr val="bg2"/>
              </a:buClr>
              <a:buFont typeface="Courier New" panose="02070309020205020404" pitchFamily="49" charset="0"/>
              <a:buChar char="o"/>
              <a:defRPr sz="1400">
                <a:solidFill>
                  <a:schemeClr val="tx2"/>
                </a:solidFill>
                <a:latin typeface="+mn-lt"/>
                <a:ea typeface="+mn-ea"/>
              </a:defRPr>
            </a:lvl3pPr>
            <a:lvl4pPr marL="538163" indent="-176213" algn="l" rtl="0" eaLnBrk="1" fontAlgn="base" hangingPunct="1">
              <a:spcBef>
                <a:spcPct val="0"/>
              </a:spcBef>
              <a:spcAft>
                <a:spcPts val="600"/>
              </a:spcAft>
              <a:buClr>
                <a:schemeClr val="bg2"/>
              </a:buClr>
              <a:buFont typeface="Arial" panose="020B0604020202020204" pitchFamily="34" charset="0"/>
              <a:buChar char="−"/>
              <a:defRPr sz="1400">
                <a:solidFill>
                  <a:schemeClr val="tx2"/>
                </a:solidFill>
                <a:latin typeface="+mn-lt"/>
                <a:ea typeface="+mn-ea"/>
              </a:defRPr>
            </a:lvl4pPr>
            <a:lvl5pPr marL="714375" indent="-179388" algn="l" rtl="0" eaLnBrk="1" fontAlgn="base" hangingPunct="1">
              <a:spcBef>
                <a:spcPct val="0"/>
              </a:spcBef>
              <a:spcAft>
                <a:spcPts val="600"/>
              </a:spcAft>
              <a:buClr>
                <a:schemeClr val="bg2"/>
              </a:buClr>
              <a:buFont typeface="Arial" panose="020B0604020202020204" pitchFamily="34" charset="0"/>
              <a:buChar char="•"/>
              <a:defRPr sz="1400">
                <a:solidFill>
                  <a:schemeClr val="tx2"/>
                </a:solidFill>
                <a:latin typeface="+mn-lt"/>
                <a:ea typeface="+mn-ea"/>
              </a:defRPr>
            </a:lvl5pPr>
            <a:lvl6pPr marL="898525" indent="-179388" algn="l" rtl="0" eaLnBrk="1" fontAlgn="base" hangingPunct="1">
              <a:spcBef>
                <a:spcPct val="0"/>
              </a:spcBef>
              <a:spcAft>
                <a:spcPts val="600"/>
              </a:spcAft>
              <a:buClr>
                <a:schemeClr val="bg2"/>
              </a:buClr>
              <a:buFont typeface="Courier New" panose="02070309020205020404" pitchFamily="49" charset="0"/>
              <a:buChar char="o"/>
              <a:defRPr sz="1400">
                <a:solidFill>
                  <a:schemeClr val="tx2"/>
                </a:solidFill>
                <a:latin typeface="+mn-lt"/>
                <a:ea typeface="+mn-ea"/>
              </a:defRPr>
            </a:lvl6pPr>
            <a:lvl7pPr marL="1076325" indent="-179388" algn="l" rtl="0" eaLnBrk="1" fontAlgn="base" hangingPunct="1">
              <a:spcBef>
                <a:spcPct val="0"/>
              </a:spcBef>
              <a:spcAft>
                <a:spcPts val="600"/>
              </a:spcAft>
              <a:buClr>
                <a:schemeClr val="bg2"/>
              </a:buClr>
              <a:buFont typeface="Arial" pitchFamily="34" charset="0"/>
              <a:buChar char="–"/>
              <a:defRPr sz="1400">
                <a:solidFill>
                  <a:schemeClr val="tx2"/>
                </a:solidFill>
                <a:latin typeface="+mn-lt"/>
                <a:ea typeface="+mn-ea"/>
              </a:defRPr>
            </a:lvl7pPr>
            <a:lvl8pPr marL="1252538" indent="-179388" algn="l" rtl="0" eaLnBrk="1" fontAlgn="base" hangingPunct="1">
              <a:spcBef>
                <a:spcPct val="0"/>
              </a:spcBef>
              <a:spcAft>
                <a:spcPts val="600"/>
              </a:spcAft>
              <a:buClr>
                <a:schemeClr val="bg2"/>
              </a:buClr>
              <a:buFont typeface="Arial" panose="020B0604020202020204" pitchFamily="34" charset="0"/>
              <a:buChar char="•"/>
              <a:defRPr sz="1400">
                <a:solidFill>
                  <a:schemeClr val="tx2"/>
                </a:solidFill>
                <a:latin typeface="+mn-lt"/>
                <a:ea typeface="+mn-ea"/>
              </a:defRPr>
            </a:lvl8pPr>
            <a:lvl9pPr marL="1436688" indent="-179388" algn="l" rtl="0" eaLnBrk="1" fontAlgn="base" hangingPunct="1">
              <a:spcBef>
                <a:spcPct val="0"/>
              </a:spcBef>
              <a:spcAft>
                <a:spcPts val="600"/>
              </a:spcAft>
              <a:buClr>
                <a:schemeClr val="bg2"/>
              </a:buClr>
              <a:buFont typeface="Courier New" panose="02070309020205020404" pitchFamily="49" charset="0"/>
              <a:buChar char="o"/>
              <a:defRPr sz="1400">
                <a:solidFill>
                  <a:schemeClr val="tx2"/>
                </a:solidFill>
                <a:latin typeface="+mn-lt"/>
                <a:ea typeface="+mn-ea"/>
              </a:defRPr>
            </a:lvl9pPr>
          </a:lstStyle>
          <a:p>
            <a:pPr>
              <a:spcAft>
                <a:spcPts val="1200"/>
              </a:spcAft>
              <a:buClr>
                <a:schemeClr val="tx2"/>
              </a:buClr>
            </a:pPr>
            <a:r>
              <a:rPr lang="en-AU" sz="1100" kern="0" dirty="0"/>
              <a:t>The research highlights four lessons for the department:</a:t>
            </a:r>
          </a:p>
          <a:p>
            <a:pPr marL="228600" indent="-228600">
              <a:buClr>
                <a:schemeClr val="tx2"/>
              </a:buClr>
              <a:buFont typeface="+mj-lt"/>
              <a:buAutoNum type="arabicPeriod"/>
            </a:pPr>
            <a:r>
              <a:rPr lang="en-AU" sz="1100" b="1" kern="0" dirty="0"/>
              <a:t>Protect Employment Facilitators’ flexibility</a:t>
            </a:r>
            <a:r>
              <a:rPr lang="en-AU" sz="1100" kern="0" dirty="0"/>
              <a:t> because it is critical to the success of the program.</a:t>
            </a:r>
          </a:p>
          <a:p>
            <a:pPr marL="228600" indent="-228600">
              <a:buClr>
                <a:schemeClr val="tx2"/>
              </a:buClr>
              <a:buFont typeface="+mj-lt"/>
              <a:buAutoNum type="arabicPeriod"/>
            </a:pPr>
            <a:r>
              <a:rPr lang="en-AU" sz="1100" b="1" kern="0" dirty="0"/>
              <a:t>Support continuity and transition planning </a:t>
            </a:r>
            <a:r>
              <a:rPr lang="en-AU" sz="1100" kern="0" dirty="0"/>
              <a:t>to sustain momentum when Employment Facilitators or Taskforce members leave.</a:t>
            </a:r>
          </a:p>
          <a:p>
            <a:pPr marL="228600" indent="-228600">
              <a:buClr>
                <a:schemeClr val="tx2"/>
              </a:buClr>
              <a:buFont typeface="+mj-lt"/>
              <a:buAutoNum type="arabicPeriod"/>
            </a:pPr>
            <a:r>
              <a:rPr lang="en-AU" sz="1100" b="1" kern="0" dirty="0"/>
              <a:t>Build the capacity of Employment Facilitators </a:t>
            </a:r>
            <a:r>
              <a:rPr lang="en-AU" sz="1100" kern="0" dirty="0"/>
              <a:t>to adopt behaviours that enable collaboration and achieve greater outcomes.</a:t>
            </a:r>
          </a:p>
          <a:p>
            <a:pPr marL="228600" indent="-228600">
              <a:buClr>
                <a:schemeClr val="tx2"/>
              </a:buClr>
              <a:buFont typeface="+mj-lt"/>
              <a:buAutoNum type="arabicPeriod"/>
            </a:pPr>
            <a:r>
              <a:rPr lang="en-AU" sz="1100" b="1" kern="0" dirty="0"/>
              <a:t>Support Employment Facilitators to get the most out of their Taskforce </a:t>
            </a:r>
            <a:r>
              <a:rPr lang="en-AU" sz="1100" kern="0" dirty="0"/>
              <a:t>by adapting good practices observed in the case study regions.</a:t>
            </a:r>
          </a:p>
        </p:txBody>
      </p:sp>
      <p:sp>
        <p:nvSpPr>
          <p:cNvPr id="26" name="Oval 25">
            <a:extLst>
              <a:ext uri="{FF2B5EF4-FFF2-40B4-BE49-F238E27FC236}">
                <a16:creationId xmlns:a16="http://schemas.microsoft.com/office/drawing/2014/main" id="{E4FB608D-3E59-0A0F-DF9C-C20AB3D90EE3}"/>
              </a:ext>
              <a:ext uri="{C183D7F6-B498-43B3-948B-1728B52AA6E4}">
                <adec:decorative xmlns:adec="http://schemas.microsoft.com/office/drawing/2017/decorative" val="0"/>
              </a:ext>
            </a:extLst>
          </p:cNvPr>
          <p:cNvSpPr/>
          <p:nvPr/>
        </p:nvSpPr>
        <p:spPr bwMode="auto">
          <a:xfrm>
            <a:off x="609159" y="4503992"/>
            <a:ext cx="315658" cy="315658"/>
          </a:xfrm>
          <a:prstGeom prst="ellipse">
            <a:avLst/>
          </a:prstGeom>
          <a:solidFill>
            <a:schemeClr val="tx2"/>
          </a:solidFill>
          <a:ln w="3175" cap="flat" cmpd="sng" algn="ctr">
            <a:noFill/>
            <a:prstDash val="solid"/>
            <a:round/>
            <a:headEnd type="none" w="med" len="med"/>
            <a:tailEnd type="none" w="med" len="med"/>
          </a:ln>
          <a:effectLst/>
        </p:spPr>
        <p:txBody>
          <a:bodyPr vert="horz" wrap="square" lIns="25200" tIns="25200" rIns="25200" bIns="25200" numCol="1" rtlCol="0" anchor="ctr" anchorCtr="0" compatLnSpc="1">
            <a:prstTxWarp prst="textNoShape">
              <a:avLst/>
            </a:prstTxWarp>
          </a:bodyPr>
          <a:lstStyle/>
          <a:p>
            <a:pPr algn="ctr"/>
            <a:r>
              <a:rPr lang="en-AU" sz="1200" b="1" dirty="0">
                <a:solidFill>
                  <a:schemeClr val="bg2"/>
                </a:solidFill>
                <a:latin typeface="+mn-lt"/>
              </a:rPr>
              <a:t>7</a:t>
            </a:r>
          </a:p>
        </p:txBody>
      </p:sp>
      <p:sp>
        <p:nvSpPr>
          <p:cNvPr id="14" name="Content Placeholder 4">
            <a:extLst>
              <a:ext uri="{FF2B5EF4-FFF2-40B4-BE49-F238E27FC236}">
                <a16:creationId xmlns:a16="http://schemas.microsoft.com/office/drawing/2014/main" id="{E73BB679-F05B-991C-3E0D-B623C14339D1}"/>
              </a:ext>
            </a:extLst>
          </p:cNvPr>
          <p:cNvSpPr txBox="1">
            <a:spLocks/>
          </p:cNvSpPr>
          <p:nvPr/>
        </p:nvSpPr>
        <p:spPr>
          <a:xfrm>
            <a:off x="1024777" y="3845087"/>
            <a:ext cx="8226750" cy="544484"/>
          </a:xfrm>
          <a:prstGeom prst="rect">
            <a:avLst/>
          </a:prstGeom>
        </p:spPr>
        <p:txBody>
          <a:bodyPr vert="horz" lIns="0" tIns="0" rIns="0" bIns="0" rtlCol="0" anchor="ctr">
            <a:noAutofit/>
          </a:bodyPr>
          <a:lstStyle>
            <a:lvl1pPr marL="0" indent="0" algn="l" rtl="0" eaLnBrk="1" fontAlgn="base" hangingPunct="1">
              <a:spcBef>
                <a:spcPct val="0"/>
              </a:spcBef>
              <a:spcAft>
                <a:spcPts val="600"/>
              </a:spcAft>
              <a:buClr>
                <a:schemeClr val="bg2"/>
              </a:buClr>
              <a:buFont typeface="Arial" panose="020B0604020202020204" pitchFamily="34" charset="0"/>
              <a:buNone/>
              <a:defRPr sz="1400">
                <a:solidFill>
                  <a:schemeClr val="tx2"/>
                </a:solidFill>
                <a:latin typeface="+mn-lt"/>
                <a:ea typeface="+mn-ea"/>
                <a:cs typeface="+mn-cs"/>
              </a:defRPr>
            </a:lvl1pPr>
            <a:lvl2pPr marL="176213" indent="-176213" algn="l" rtl="0" eaLnBrk="1" fontAlgn="base" hangingPunct="1">
              <a:spcBef>
                <a:spcPct val="0"/>
              </a:spcBef>
              <a:spcAft>
                <a:spcPts val="600"/>
              </a:spcAft>
              <a:buClr>
                <a:schemeClr val="bg2"/>
              </a:buClr>
              <a:buFont typeface="Arial" panose="020B0604020202020204" pitchFamily="34" charset="0"/>
              <a:buChar char="•"/>
              <a:defRPr sz="1400" baseline="0">
                <a:solidFill>
                  <a:schemeClr val="tx2"/>
                </a:solidFill>
                <a:latin typeface="+mn-lt"/>
                <a:ea typeface="+mn-ea"/>
              </a:defRPr>
            </a:lvl2pPr>
            <a:lvl3pPr marL="360363" indent="-176213" algn="l" rtl="0" eaLnBrk="1" fontAlgn="base" hangingPunct="1">
              <a:spcBef>
                <a:spcPct val="0"/>
              </a:spcBef>
              <a:spcAft>
                <a:spcPts val="600"/>
              </a:spcAft>
              <a:buClr>
                <a:schemeClr val="bg2"/>
              </a:buClr>
              <a:buFont typeface="Courier New" panose="02070309020205020404" pitchFamily="49" charset="0"/>
              <a:buChar char="o"/>
              <a:defRPr sz="1400">
                <a:solidFill>
                  <a:schemeClr val="tx2"/>
                </a:solidFill>
                <a:latin typeface="+mn-lt"/>
                <a:ea typeface="+mn-ea"/>
              </a:defRPr>
            </a:lvl3pPr>
            <a:lvl4pPr marL="538163" indent="-176213" algn="l" rtl="0" eaLnBrk="1" fontAlgn="base" hangingPunct="1">
              <a:spcBef>
                <a:spcPct val="0"/>
              </a:spcBef>
              <a:spcAft>
                <a:spcPts val="600"/>
              </a:spcAft>
              <a:buClr>
                <a:schemeClr val="bg2"/>
              </a:buClr>
              <a:buFont typeface="Arial" panose="020B0604020202020204" pitchFamily="34" charset="0"/>
              <a:buChar char="−"/>
              <a:defRPr sz="1400">
                <a:solidFill>
                  <a:schemeClr val="tx2"/>
                </a:solidFill>
                <a:latin typeface="+mn-lt"/>
                <a:ea typeface="+mn-ea"/>
              </a:defRPr>
            </a:lvl4pPr>
            <a:lvl5pPr marL="714375" indent="-179388" algn="l" rtl="0" eaLnBrk="1" fontAlgn="base" hangingPunct="1">
              <a:spcBef>
                <a:spcPct val="0"/>
              </a:spcBef>
              <a:spcAft>
                <a:spcPts val="600"/>
              </a:spcAft>
              <a:buClr>
                <a:schemeClr val="bg2"/>
              </a:buClr>
              <a:buFont typeface="Arial" panose="020B0604020202020204" pitchFamily="34" charset="0"/>
              <a:buChar char="•"/>
              <a:defRPr sz="1400">
                <a:solidFill>
                  <a:schemeClr val="tx2"/>
                </a:solidFill>
                <a:latin typeface="+mn-lt"/>
                <a:ea typeface="+mn-ea"/>
              </a:defRPr>
            </a:lvl5pPr>
            <a:lvl6pPr marL="898525" indent="-179388" algn="l" rtl="0" eaLnBrk="1" fontAlgn="base" hangingPunct="1">
              <a:spcBef>
                <a:spcPct val="0"/>
              </a:spcBef>
              <a:spcAft>
                <a:spcPts val="600"/>
              </a:spcAft>
              <a:buClr>
                <a:schemeClr val="bg2"/>
              </a:buClr>
              <a:buFont typeface="Courier New" panose="02070309020205020404" pitchFamily="49" charset="0"/>
              <a:buChar char="o"/>
              <a:defRPr sz="1400">
                <a:solidFill>
                  <a:schemeClr val="tx2"/>
                </a:solidFill>
                <a:latin typeface="+mn-lt"/>
                <a:ea typeface="+mn-ea"/>
              </a:defRPr>
            </a:lvl6pPr>
            <a:lvl7pPr marL="1076325" indent="-179388" algn="l" rtl="0" eaLnBrk="1" fontAlgn="base" hangingPunct="1">
              <a:spcBef>
                <a:spcPct val="0"/>
              </a:spcBef>
              <a:spcAft>
                <a:spcPts val="600"/>
              </a:spcAft>
              <a:buClr>
                <a:schemeClr val="bg2"/>
              </a:buClr>
              <a:buFont typeface="Arial" pitchFamily="34" charset="0"/>
              <a:buChar char="–"/>
              <a:defRPr sz="1400">
                <a:solidFill>
                  <a:schemeClr val="tx2"/>
                </a:solidFill>
                <a:latin typeface="+mn-lt"/>
                <a:ea typeface="+mn-ea"/>
              </a:defRPr>
            </a:lvl7pPr>
            <a:lvl8pPr marL="1252538" indent="-179388" algn="l" rtl="0" eaLnBrk="1" fontAlgn="base" hangingPunct="1">
              <a:spcBef>
                <a:spcPct val="0"/>
              </a:spcBef>
              <a:spcAft>
                <a:spcPts val="600"/>
              </a:spcAft>
              <a:buClr>
                <a:schemeClr val="bg2"/>
              </a:buClr>
              <a:buFont typeface="Arial" panose="020B0604020202020204" pitchFamily="34" charset="0"/>
              <a:buChar char="•"/>
              <a:defRPr sz="1400">
                <a:solidFill>
                  <a:schemeClr val="tx2"/>
                </a:solidFill>
                <a:latin typeface="+mn-lt"/>
                <a:ea typeface="+mn-ea"/>
              </a:defRPr>
            </a:lvl8pPr>
            <a:lvl9pPr marL="1436688" indent="-179388" algn="l" rtl="0" eaLnBrk="1" fontAlgn="base" hangingPunct="1">
              <a:spcBef>
                <a:spcPct val="0"/>
              </a:spcBef>
              <a:spcAft>
                <a:spcPts val="600"/>
              </a:spcAft>
              <a:buClr>
                <a:schemeClr val="bg2"/>
              </a:buClr>
              <a:buFont typeface="Courier New" panose="02070309020205020404" pitchFamily="49" charset="0"/>
              <a:buChar char="o"/>
              <a:defRPr sz="1400">
                <a:solidFill>
                  <a:schemeClr val="tx2"/>
                </a:solidFill>
                <a:latin typeface="+mn-lt"/>
                <a:ea typeface="+mn-ea"/>
              </a:defRPr>
            </a:lvl9pPr>
          </a:lstStyle>
          <a:p>
            <a:pPr>
              <a:spcAft>
                <a:spcPts val="1800"/>
              </a:spcAft>
              <a:buClr>
                <a:schemeClr val="tx2"/>
              </a:buClr>
            </a:pPr>
            <a:r>
              <a:rPr lang="en-AU" sz="1100" dirty="0"/>
              <a:t>Many of these outcomes would be unlikely without the Local Jobs Program.</a:t>
            </a:r>
            <a:endParaRPr lang="en-AU" sz="1100" kern="0" dirty="0"/>
          </a:p>
        </p:txBody>
      </p:sp>
      <p:sp>
        <p:nvSpPr>
          <p:cNvPr id="25" name="Oval 24">
            <a:extLst>
              <a:ext uri="{FF2B5EF4-FFF2-40B4-BE49-F238E27FC236}">
                <a16:creationId xmlns:a16="http://schemas.microsoft.com/office/drawing/2014/main" id="{BCB9F6F7-8D06-08BE-9269-2D6257E90980}"/>
              </a:ext>
              <a:ext uri="{C183D7F6-B498-43B3-948B-1728B52AA6E4}">
                <adec:decorative xmlns:adec="http://schemas.microsoft.com/office/drawing/2017/decorative" val="0"/>
              </a:ext>
            </a:extLst>
          </p:cNvPr>
          <p:cNvSpPr/>
          <p:nvPr/>
        </p:nvSpPr>
        <p:spPr bwMode="auto">
          <a:xfrm>
            <a:off x="609159" y="3959500"/>
            <a:ext cx="315658" cy="315658"/>
          </a:xfrm>
          <a:prstGeom prst="ellipse">
            <a:avLst/>
          </a:prstGeom>
          <a:solidFill>
            <a:schemeClr val="tx2"/>
          </a:solidFill>
          <a:ln w="3175" cap="flat" cmpd="sng" algn="ctr">
            <a:noFill/>
            <a:prstDash val="solid"/>
            <a:round/>
            <a:headEnd type="none" w="med" len="med"/>
            <a:tailEnd type="none" w="med" len="med"/>
          </a:ln>
          <a:effectLst/>
        </p:spPr>
        <p:txBody>
          <a:bodyPr vert="horz" wrap="square" lIns="25200" tIns="25200" rIns="25200" bIns="25200" numCol="1" rtlCol="0" anchor="ctr" anchorCtr="0" compatLnSpc="1">
            <a:prstTxWarp prst="textNoShape">
              <a:avLst/>
            </a:prstTxWarp>
          </a:bodyPr>
          <a:lstStyle/>
          <a:p>
            <a:pPr algn="ctr"/>
            <a:r>
              <a:rPr lang="en-AU" sz="1200" b="1" dirty="0">
                <a:solidFill>
                  <a:schemeClr val="bg2"/>
                </a:solidFill>
                <a:latin typeface="+mn-lt"/>
              </a:rPr>
              <a:t>6</a:t>
            </a:r>
          </a:p>
        </p:txBody>
      </p:sp>
      <p:sp>
        <p:nvSpPr>
          <p:cNvPr id="15" name="Content Placeholder 4">
            <a:extLst>
              <a:ext uri="{FF2B5EF4-FFF2-40B4-BE49-F238E27FC236}">
                <a16:creationId xmlns:a16="http://schemas.microsoft.com/office/drawing/2014/main" id="{E6FEC46F-E34D-40B5-4AC9-687FD4334828}"/>
              </a:ext>
            </a:extLst>
          </p:cNvPr>
          <p:cNvSpPr txBox="1">
            <a:spLocks/>
          </p:cNvSpPr>
          <p:nvPr/>
        </p:nvSpPr>
        <p:spPr>
          <a:xfrm>
            <a:off x="1024777" y="3300597"/>
            <a:ext cx="8226750" cy="544484"/>
          </a:xfrm>
          <a:prstGeom prst="rect">
            <a:avLst/>
          </a:prstGeom>
        </p:spPr>
        <p:txBody>
          <a:bodyPr vert="horz" lIns="0" tIns="0" rIns="0" bIns="0" rtlCol="0" anchor="ctr">
            <a:noAutofit/>
          </a:bodyPr>
          <a:lstStyle>
            <a:lvl1pPr marL="0" indent="0" algn="l" rtl="0" eaLnBrk="1" fontAlgn="base" hangingPunct="1">
              <a:spcBef>
                <a:spcPct val="0"/>
              </a:spcBef>
              <a:spcAft>
                <a:spcPts val="600"/>
              </a:spcAft>
              <a:buClr>
                <a:schemeClr val="bg2"/>
              </a:buClr>
              <a:buFont typeface="Arial" panose="020B0604020202020204" pitchFamily="34" charset="0"/>
              <a:buNone/>
              <a:defRPr sz="1400">
                <a:solidFill>
                  <a:schemeClr val="tx2"/>
                </a:solidFill>
                <a:latin typeface="+mn-lt"/>
                <a:ea typeface="+mn-ea"/>
                <a:cs typeface="+mn-cs"/>
              </a:defRPr>
            </a:lvl1pPr>
            <a:lvl2pPr marL="176213" indent="-176213" algn="l" rtl="0" eaLnBrk="1" fontAlgn="base" hangingPunct="1">
              <a:spcBef>
                <a:spcPct val="0"/>
              </a:spcBef>
              <a:spcAft>
                <a:spcPts val="600"/>
              </a:spcAft>
              <a:buClr>
                <a:schemeClr val="bg2"/>
              </a:buClr>
              <a:buFont typeface="Arial" panose="020B0604020202020204" pitchFamily="34" charset="0"/>
              <a:buChar char="•"/>
              <a:defRPr sz="1400" baseline="0">
                <a:solidFill>
                  <a:schemeClr val="tx2"/>
                </a:solidFill>
                <a:latin typeface="+mn-lt"/>
                <a:ea typeface="+mn-ea"/>
              </a:defRPr>
            </a:lvl2pPr>
            <a:lvl3pPr marL="360363" indent="-176213" algn="l" rtl="0" eaLnBrk="1" fontAlgn="base" hangingPunct="1">
              <a:spcBef>
                <a:spcPct val="0"/>
              </a:spcBef>
              <a:spcAft>
                <a:spcPts val="600"/>
              </a:spcAft>
              <a:buClr>
                <a:schemeClr val="bg2"/>
              </a:buClr>
              <a:buFont typeface="Courier New" panose="02070309020205020404" pitchFamily="49" charset="0"/>
              <a:buChar char="o"/>
              <a:defRPr sz="1400">
                <a:solidFill>
                  <a:schemeClr val="tx2"/>
                </a:solidFill>
                <a:latin typeface="+mn-lt"/>
                <a:ea typeface="+mn-ea"/>
              </a:defRPr>
            </a:lvl3pPr>
            <a:lvl4pPr marL="538163" indent="-176213" algn="l" rtl="0" eaLnBrk="1" fontAlgn="base" hangingPunct="1">
              <a:spcBef>
                <a:spcPct val="0"/>
              </a:spcBef>
              <a:spcAft>
                <a:spcPts val="600"/>
              </a:spcAft>
              <a:buClr>
                <a:schemeClr val="bg2"/>
              </a:buClr>
              <a:buFont typeface="Arial" panose="020B0604020202020204" pitchFamily="34" charset="0"/>
              <a:buChar char="−"/>
              <a:defRPr sz="1400">
                <a:solidFill>
                  <a:schemeClr val="tx2"/>
                </a:solidFill>
                <a:latin typeface="+mn-lt"/>
                <a:ea typeface="+mn-ea"/>
              </a:defRPr>
            </a:lvl4pPr>
            <a:lvl5pPr marL="714375" indent="-179388" algn="l" rtl="0" eaLnBrk="1" fontAlgn="base" hangingPunct="1">
              <a:spcBef>
                <a:spcPct val="0"/>
              </a:spcBef>
              <a:spcAft>
                <a:spcPts val="600"/>
              </a:spcAft>
              <a:buClr>
                <a:schemeClr val="bg2"/>
              </a:buClr>
              <a:buFont typeface="Arial" panose="020B0604020202020204" pitchFamily="34" charset="0"/>
              <a:buChar char="•"/>
              <a:defRPr sz="1400">
                <a:solidFill>
                  <a:schemeClr val="tx2"/>
                </a:solidFill>
                <a:latin typeface="+mn-lt"/>
                <a:ea typeface="+mn-ea"/>
              </a:defRPr>
            </a:lvl5pPr>
            <a:lvl6pPr marL="898525" indent="-179388" algn="l" rtl="0" eaLnBrk="1" fontAlgn="base" hangingPunct="1">
              <a:spcBef>
                <a:spcPct val="0"/>
              </a:spcBef>
              <a:spcAft>
                <a:spcPts val="600"/>
              </a:spcAft>
              <a:buClr>
                <a:schemeClr val="bg2"/>
              </a:buClr>
              <a:buFont typeface="Courier New" panose="02070309020205020404" pitchFamily="49" charset="0"/>
              <a:buChar char="o"/>
              <a:defRPr sz="1400">
                <a:solidFill>
                  <a:schemeClr val="tx2"/>
                </a:solidFill>
                <a:latin typeface="+mn-lt"/>
                <a:ea typeface="+mn-ea"/>
              </a:defRPr>
            </a:lvl6pPr>
            <a:lvl7pPr marL="1076325" indent="-179388" algn="l" rtl="0" eaLnBrk="1" fontAlgn="base" hangingPunct="1">
              <a:spcBef>
                <a:spcPct val="0"/>
              </a:spcBef>
              <a:spcAft>
                <a:spcPts val="600"/>
              </a:spcAft>
              <a:buClr>
                <a:schemeClr val="bg2"/>
              </a:buClr>
              <a:buFont typeface="Arial" pitchFamily="34" charset="0"/>
              <a:buChar char="–"/>
              <a:defRPr sz="1400">
                <a:solidFill>
                  <a:schemeClr val="tx2"/>
                </a:solidFill>
                <a:latin typeface="+mn-lt"/>
                <a:ea typeface="+mn-ea"/>
              </a:defRPr>
            </a:lvl7pPr>
            <a:lvl8pPr marL="1252538" indent="-179388" algn="l" rtl="0" eaLnBrk="1" fontAlgn="base" hangingPunct="1">
              <a:spcBef>
                <a:spcPct val="0"/>
              </a:spcBef>
              <a:spcAft>
                <a:spcPts val="600"/>
              </a:spcAft>
              <a:buClr>
                <a:schemeClr val="bg2"/>
              </a:buClr>
              <a:buFont typeface="Arial" panose="020B0604020202020204" pitchFamily="34" charset="0"/>
              <a:buChar char="•"/>
              <a:defRPr sz="1400">
                <a:solidFill>
                  <a:schemeClr val="tx2"/>
                </a:solidFill>
                <a:latin typeface="+mn-lt"/>
                <a:ea typeface="+mn-ea"/>
              </a:defRPr>
            </a:lvl8pPr>
            <a:lvl9pPr marL="1436688" indent="-179388" algn="l" rtl="0" eaLnBrk="1" fontAlgn="base" hangingPunct="1">
              <a:spcBef>
                <a:spcPct val="0"/>
              </a:spcBef>
              <a:spcAft>
                <a:spcPts val="600"/>
              </a:spcAft>
              <a:buClr>
                <a:schemeClr val="bg2"/>
              </a:buClr>
              <a:buFont typeface="Courier New" panose="02070309020205020404" pitchFamily="49" charset="0"/>
              <a:buChar char="o"/>
              <a:defRPr sz="1400">
                <a:solidFill>
                  <a:schemeClr val="tx2"/>
                </a:solidFill>
                <a:latin typeface="+mn-lt"/>
                <a:ea typeface="+mn-ea"/>
              </a:defRPr>
            </a:lvl9pPr>
          </a:lstStyle>
          <a:p>
            <a:pPr>
              <a:spcAft>
                <a:spcPts val="1800"/>
              </a:spcAft>
              <a:buClr>
                <a:schemeClr val="tx2"/>
              </a:buClr>
            </a:pPr>
            <a:r>
              <a:rPr lang="en-AU" sz="1100" kern="0" dirty="0"/>
              <a:t>The Local Jobs Program creates valuable outcomes that respond to regional labour market challenges and gaps in local service systems.</a:t>
            </a:r>
          </a:p>
        </p:txBody>
      </p:sp>
      <p:sp>
        <p:nvSpPr>
          <p:cNvPr id="24" name="Oval 23">
            <a:extLst>
              <a:ext uri="{FF2B5EF4-FFF2-40B4-BE49-F238E27FC236}">
                <a16:creationId xmlns:a16="http://schemas.microsoft.com/office/drawing/2014/main" id="{AD9A2BE0-332E-69A9-BECE-38BA070D16C8}"/>
              </a:ext>
              <a:ext uri="{C183D7F6-B498-43B3-948B-1728B52AA6E4}">
                <adec:decorative xmlns:adec="http://schemas.microsoft.com/office/drawing/2017/decorative" val="0"/>
              </a:ext>
            </a:extLst>
          </p:cNvPr>
          <p:cNvSpPr/>
          <p:nvPr/>
        </p:nvSpPr>
        <p:spPr bwMode="auto">
          <a:xfrm>
            <a:off x="609159" y="3415010"/>
            <a:ext cx="315658" cy="315658"/>
          </a:xfrm>
          <a:prstGeom prst="ellipse">
            <a:avLst/>
          </a:prstGeom>
          <a:solidFill>
            <a:schemeClr val="tx2"/>
          </a:solidFill>
          <a:ln w="3175" cap="flat" cmpd="sng" algn="ctr">
            <a:noFill/>
            <a:prstDash val="solid"/>
            <a:round/>
            <a:headEnd type="none" w="med" len="med"/>
            <a:tailEnd type="none" w="med" len="med"/>
          </a:ln>
          <a:effectLst/>
        </p:spPr>
        <p:txBody>
          <a:bodyPr vert="horz" wrap="square" lIns="25200" tIns="25200" rIns="25200" bIns="25200" numCol="1" rtlCol="0" anchor="ctr" anchorCtr="0" compatLnSpc="1">
            <a:prstTxWarp prst="textNoShape">
              <a:avLst/>
            </a:prstTxWarp>
          </a:bodyPr>
          <a:lstStyle/>
          <a:p>
            <a:pPr algn="ctr"/>
            <a:r>
              <a:rPr lang="en-AU" sz="1200" b="1" dirty="0">
                <a:solidFill>
                  <a:schemeClr val="bg2"/>
                </a:solidFill>
                <a:latin typeface="+mn-lt"/>
              </a:rPr>
              <a:t>5</a:t>
            </a:r>
          </a:p>
        </p:txBody>
      </p:sp>
      <p:sp>
        <p:nvSpPr>
          <p:cNvPr id="13" name="Content Placeholder 4">
            <a:extLst>
              <a:ext uri="{FF2B5EF4-FFF2-40B4-BE49-F238E27FC236}">
                <a16:creationId xmlns:a16="http://schemas.microsoft.com/office/drawing/2014/main" id="{35452569-1454-CD15-CF5B-837BEFF6331A}"/>
              </a:ext>
            </a:extLst>
          </p:cNvPr>
          <p:cNvSpPr txBox="1">
            <a:spLocks/>
          </p:cNvSpPr>
          <p:nvPr/>
        </p:nvSpPr>
        <p:spPr>
          <a:xfrm>
            <a:off x="1024777" y="2756107"/>
            <a:ext cx="8226750" cy="544484"/>
          </a:xfrm>
          <a:prstGeom prst="rect">
            <a:avLst/>
          </a:prstGeom>
        </p:spPr>
        <p:txBody>
          <a:bodyPr vert="horz" lIns="0" tIns="0" rIns="0" bIns="0" rtlCol="0" anchor="ctr">
            <a:noAutofit/>
          </a:bodyPr>
          <a:lstStyle>
            <a:lvl1pPr marL="0" indent="0" algn="l" rtl="0" eaLnBrk="1" fontAlgn="base" hangingPunct="1">
              <a:spcBef>
                <a:spcPct val="0"/>
              </a:spcBef>
              <a:spcAft>
                <a:spcPts val="600"/>
              </a:spcAft>
              <a:buClr>
                <a:schemeClr val="bg2"/>
              </a:buClr>
              <a:buFont typeface="Arial" panose="020B0604020202020204" pitchFamily="34" charset="0"/>
              <a:buNone/>
              <a:defRPr sz="1400">
                <a:solidFill>
                  <a:schemeClr val="tx2"/>
                </a:solidFill>
                <a:latin typeface="+mn-lt"/>
                <a:ea typeface="+mn-ea"/>
                <a:cs typeface="+mn-cs"/>
              </a:defRPr>
            </a:lvl1pPr>
            <a:lvl2pPr marL="176213" indent="-176213" algn="l" rtl="0" eaLnBrk="1" fontAlgn="base" hangingPunct="1">
              <a:spcBef>
                <a:spcPct val="0"/>
              </a:spcBef>
              <a:spcAft>
                <a:spcPts val="600"/>
              </a:spcAft>
              <a:buClr>
                <a:schemeClr val="bg2"/>
              </a:buClr>
              <a:buFont typeface="Arial" panose="020B0604020202020204" pitchFamily="34" charset="0"/>
              <a:buChar char="•"/>
              <a:defRPr sz="1400" baseline="0">
                <a:solidFill>
                  <a:schemeClr val="tx2"/>
                </a:solidFill>
                <a:latin typeface="+mn-lt"/>
                <a:ea typeface="+mn-ea"/>
              </a:defRPr>
            </a:lvl2pPr>
            <a:lvl3pPr marL="360363" indent="-176213" algn="l" rtl="0" eaLnBrk="1" fontAlgn="base" hangingPunct="1">
              <a:spcBef>
                <a:spcPct val="0"/>
              </a:spcBef>
              <a:spcAft>
                <a:spcPts val="600"/>
              </a:spcAft>
              <a:buClr>
                <a:schemeClr val="bg2"/>
              </a:buClr>
              <a:buFont typeface="Courier New" panose="02070309020205020404" pitchFamily="49" charset="0"/>
              <a:buChar char="o"/>
              <a:defRPr sz="1400">
                <a:solidFill>
                  <a:schemeClr val="tx2"/>
                </a:solidFill>
                <a:latin typeface="+mn-lt"/>
                <a:ea typeface="+mn-ea"/>
              </a:defRPr>
            </a:lvl3pPr>
            <a:lvl4pPr marL="538163" indent="-176213" algn="l" rtl="0" eaLnBrk="1" fontAlgn="base" hangingPunct="1">
              <a:spcBef>
                <a:spcPct val="0"/>
              </a:spcBef>
              <a:spcAft>
                <a:spcPts val="600"/>
              </a:spcAft>
              <a:buClr>
                <a:schemeClr val="bg2"/>
              </a:buClr>
              <a:buFont typeface="Arial" panose="020B0604020202020204" pitchFamily="34" charset="0"/>
              <a:buChar char="−"/>
              <a:defRPr sz="1400">
                <a:solidFill>
                  <a:schemeClr val="tx2"/>
                </a:solidFill>
                <a:latin typeface="+mn-lt"/>
                <a:ea typeface="+mn-ea"/>
              </a:defRPr>
            </a:lvl4pPr>
            <a:lvl5pPr marL="714375" indent="-179388" algn="l" rtl="0" eaLnBrk="1" fontAlgn="base" hangingPunct="1">
              <a:spcBef>
                <a:spcPct val="0"/>
              </a:spcBef>
              <a:spcAft>
                <a:spcPts val="600"/>
              </a:spcAft>
              <a:buClr>
                <a:schemeClr val="bg2"/>
              </a:buClr>
              <a:buFont typeface="Arial" panose="020B0604020202020204" pitchFamily="34" charset="0"/>
              <a:buChar char="•"/>
              <a:defRPr sz="1400">
                <a:solidFill>
                  <a:schemeClr val="tx2"/>
                </a:solidFill>
                <a:latin typeface="+mn-lt"/>
                <a:ea typeface="+mn-ea"/>
              </a:defRPr>
            </a:lvl5pPr>
            <a:lvl6pPr marL="898525" indent="-179388" algn="l" rtl="0" eaLnBrk="1" fontAlgn="base" hangingPunct="1">
              <a:spcBef>
                <a:spcPct val="0"/>
              </a:spcBef>
              <a:spcAft>
                <a:spcPts val="600"/>
              </a:spcAft>
              <a:buClr>
                <a:schemeClr val="bg2"/>
              </a:buClr>
              <a:buFont typeface="Courier New" panose="02070309020205020404" pitchFamily="49" charset="0"/>
              <a:buChar char="o"/>
              <a:defRPr sz="1400">
                <a:solidFill>
                  <a:schemeClr val="tx2"/>
                </a:solidFill>
                <a:latin typeface="+mn-lt"/>
                <a:ea typeface="+mn-ea"/>
              </a:defRPr>
            </a:lvl6pPr>
            <a:lvl7pPr marL="1076325" indent="-179388" algn="l" rtl="0" eaLnBrk="1" fontAlgn="base" hangingPunct="1">
              <a:spcBef>
                <a:spcPct val="0"/>
              </a:spcBef>
              <a:spcAft>
                <a:spcPts val="600"/>
              </a:spcAft>
              <a:buClr>
                <a:schemeClr val="bg2"/>
              </a:buClr>
              <a:buFont typeface="Arial" pitchFamily="34" charset="0"/>
              <a:buChar char="–"/>
              <a:defRPr sz="1400">
                <a:solidFill>
                  <a:schemeClr val="tx2"/>
                </a:solidFill>
                <a:latin typeface="+mn-lt"/>
                <a:ea typeface="+mn-ea"/>
              </a:defRPr>
            </a:lvl7pPr>
            <a:lvl8pPr marL="1252538" indent="-179388" algn="l" rtl="0" eaLnBrk="1" fontAlgn="base" hangingPunct="1">
              <a:spcBef>
                <a:spcPct val="0"/>
              </a:spcBef>
              <a:spcAft>
                <a:spcPts val="600"/>
              </a:spcAft>
              <a:buClr>
                <a:schemeClr val="bg2"/>
              </a:buClr>
              <a:buFont typeface="Arial" panose="020B0604020202020204" pitchFamily="34" charset="0"/>
              <a:buChar char="•"/>
              <a:defRPr sz="1400">
                <a:solidFill>
                  <a:schemeClr val="tx2"/>
                </a:solidFill>
                <a:latin typeface="+mn-lt"/>
                <a:ea typeface="+mn-ea"/>
              </a:defRPr>
            </a:lvl8pPr>
            <a:lvl9pPr marL="1436688" indent="-179388" algn="l" rtl="0" eaLnBrk="1" fontAlgn="base" hangingPunct="1">
              <a:spcBef>
                <a:spcPct val="0"/>
              </a:spcBef>
              <a:spcAft>
                <a:spcPts val="600"/>
              </a:spcAft>
              <a:buClr>
                <a:schemeClr val="bg2"/>
              </a:buClr>
              <a:buFont typeface="Courier New" panose="02070309020205020404" pitchFamily="49" charset="0"/>
              <a:buChar char="o"/>
              <a:defRPr sz="1400">
                <a:solidFill>
                  <a:schemeClr val="tx2"/>
                </a:solidFill>
                <a:latin typeface="+mn-lt"/>
                <a:ea typeface="+mn-ea"/>
              </a:defRPr>
            </a:lvl9pPr>
          </a:lstStyle>
          <a:p>
            <a:pPr>
              <a:spcAft>
                <a:spcPts val="1800"/>
              </a:spcAft>
              <a:buClr>
                <a:schemeClr val="tx2"/>
              </a:buClr>
            </a:pPr>
            <a:r>
              <a:rPr lang="en-AU" sz="1100" kern="0" dirty="0"/>
              <a:t>Taskforces that have stable membership and structures that support collaboration can take on more responsibility.</a:t>
            </a:r>
          </a:p>
        </p:txBody>
      </p:sp>
      <p:sp>
        <p:nvSpPr>
          <p:cNvPr id="23" name="Oval 22">
            <a:extLst>
              <a:ext uri="{FF2B5EF4-FFF2-40B4-BE49-F238E27FC236}">
                <a16:creationId xmlns:a16="http://schemas.microsoft.com/office/drawing/2014/main" id="{DEF6E989-CB59-E3F9-8D8B-0805D652861B}"/>
              </a:ext>
              <a:ext uri="{C183D7F6-B498-43B3-948B-1728B52AA6E4}">
                <adec:decorative xmlns:adec="http://schemas.microsoft.com/office/drawing/2017/decorative" val="0"/>
              </a:ext>
            </a:extLst>
          </p:cNvPr>
          <p:cNvSpPr/>
          <p:nvPr/>
        </p:nvSpPr>
        <p:spPr bwMode="auto">
          <a:xfrm>
            <a:off x="609159" y="2870520"/>
            <a:ext cx="315658" cy="315658"/>
          </a:xfrm>
          <a:prstGeom prst="ellipse">
            <a:avLst/>
          </a:prstGeom>
          <a:solidFill>
            <a:schemeClr val="tx2"/>
          </a:solidFill>
          <a:ln w="3175" cap="flat" cmpd="sng" algn="ctr">
            <a:noFill/>
            <a:prstDash val="solid"/>
            <a:round/>
            <a:headEnd type="none" w="med" len="med"/>
            <a:tailEnd type="none" w="med" len="med"/>
          </a:ln>
          <a:effectLst/>
        </p:spPr>
        <p:txBody>
          <a:bodyPr vert="horz" wrap="square" lIns="25200" tIns="25200" rIns="25200" bIns="25200" numCol="1" rtlCol="0" anchor="ctr" anchorCtr="0" compatLnSpc="1">
            <a:prstTxWarp prst="textNoShape">
              <a:avLst/>
            </a:prstTxWarp>
          </a:bodyPr>
          <a:lstStyle/>
          <a:p>
            <a:pPr algn="ctr"/>
            <a:r>
              <a:rPr lang="en-AU" sz="1200" b="1" dirty="0">
                <a:solidFill>
                  <a:schemeClr val="bg2"/>
                </a:solidFill>
                <a:latin typeface="+mn-lt"/>
              </a:rPr>
              <a:t>4</a:t>
            </a:r>
          </a:p>
        </p:txBody>
      </p:sp>
      <p:sp>
        <p:nvSpPr>
          <p:cNvPr id="12" name="Content Placeholder 4">
            <a:extLst>
              <a:ext uri="{FF2B5EF4-FFF2-40B4-BE49-F238E27FC236}">
                <a16:creationId xmlns:a16="http://schemas.microsoft.com/office/drawing/2014/main" id="{EF71C911-6EA0-0608-7F5E-CDA3D5E74128}"/>
              </a:ext>
            </a:extLst>
          </p:cNvPr>
          <p:cNvSpPr txBox="1">
            <a:spLocks/>
          </p:cNvSpPr>
          <p:nvPr/>
        </p:nvSpPr>
        <p:spPr>
          <a:xfrm>
            <a:off x="1024777" y="2211617"/>
            <a:ext cx="8226750" cy="544484"/>
          </a:xfrm>
          <a:prstGeom prst="rect">
            <a:avLst/>
          </a:prstGeom>
        </p:spPr>
        <p:txBody>
          <a:bodyPr vert="horz" lIns="0" tIns="0" rIns="0" bIns="0" rtlCol="0" anchor="ctr">
            <a:noAutofit/>
          </a:bodyPr>
          <a:lstStyle>
            <a:lvl1pPr marL="0" indent="0" algn="l" rtl="0" eaLnBrk="1" fontAlgn="base" hangingPunct="1">
              <a:spcBef>
                <a:spcPct val="0"/>
              </a:spcBef>
              <a:spcAft>
                <a:spcPts val="600"/>
              </a:spcAft>
              <a:buClr>
                <a:schemeClr val="bg2"/>
              </a:buClr>
              <a:buFont typeface="Arial" panose="020B0604020202020204" pitchFamily="34" charset="0"/>
              <a:buNone/>
              <a:defRPr sz="1400">
                <a:solidFill>
                  <a:schemeClr val="tx2"/>
                </a:solidFill>
                <a:latin typeface="+mn-lt"/>
                <a:ea typeface="+mn-ea"/>
                <a:cs typeface="+mn-cs"/>
              </a:defRPr>
            </a:lvl1pPr>
            <a:lvl2pPr marL="176213" indent="-176213" algn="l" rtl="0" eaLnBrk="1" fontAlgn="base" hangingPunct="1">
              <a:spcBef>
                <a:spcPct val="0"/>
              </a:spcBef>
              <a:spcAft>
                <a:spcPts val="600"/>
              </a:spcAft>
              <a:buClr>
                <a:schemeClr val="bg2"/>
              </a:buClr>
              <a:buFont typeface="Arial" panose="020B0604020202020204" pitchFamily="34" charset="0"/>
              <a:buChar char="•"/>
              <a:defRPr sz="1400" baseline="0">
                <a:solidFill>
                  <a:schemeClr val="tx2"/>
                </a:solidFill>
                <a:latin typeface="+mn-lt"/>
                <a:ea typeface="+mn-ea"/>
              </a:defRPr>
            </a:lvl2pPr>
            <a:lvl3pPr marL="360363" indent="-176213" algn="l" rtl="0" eaLnBrk="1" fontAlgn="base" hangingPunct="1">
              <a:spcBef>
                <a:spcPct val="0"/>
              </a:spcBef>
              <a:spcAft>
                <a:spcPts val="600"/>
              </a:spcAft>
              <a:buClr>
                <a:schemeClr val="bg2"/>
              </a:buClr>
              <a:buFont typeface="Courier New" panose="02070309020205020404" pitchFamily="49" charset="0"/>
              <a:buChar char="o"/>
              <a:defRPr sz="1400">
                <a:solidFill>
                  <a:schemeClr val="tx2"/>
                </a:solidFill>
                <a:latin typeface="+mn-lt"/>
                <a:ea typeface="+mn-ea"/>
              </a:defRPr>
            </a:lvl3pPr>
            <a:lvl4pPr marL="538163" indent="-176213" algn="l" rtl="0" eaLnBrk="1" fontAlgn="base" hangingPunct="1">
              <a:spcBef>
                <a:spcPct val="0"/>
              </a:spcBef>
              <a:spcAft>
                <a:spcPts val="600"/>
              </a:spcAft>
              <a:buClr>
                <a:schemeClr val="bg2"/>
              </a:buClr>
              <a:buFont typeface="Arial" panose="020B0604020202020204" pitchFamily="34" charset="0"/>
              <a:buChar char="−"/>
              <a:defRPr sz="1400">
                <a:solidFill>
                  <a:schemeClr val="tx2"/>
                </a:solidFill>
                <a:latin typeface="+mn-lt"/>
                <a:ea typeface="+mn-ea"/>
              </a:defRPr>
            </a:lvl4pPr>
            <a:lvl5pPr marL="714375" indent="-179388" algn="l" rtl="0" eaLnBrk="1" fontAlgn="base" hangingPunct="1">
              <a:spcBef>
                <a:spcPct val="0"/>
              </a:spcBef>
              <a:spcAft>
                <a:spcPts val="600"/>
              </a:spcAft>
              <a:buClr>
                <a:schemeClr val="bg2"/>
              </a:buClr>
              <a:buFont typeface="Arial" panose="020B0604020202020204" pitchFamily="34" charset="0"/>
              <a:buChar char="•"/>
              <a:defRPr sz="1400">
                <a:solidFill>
                  <a:schemeClr val="tx2"/>
                </a:solidFill>
                <a:latin typeface="+mn-lt"/>
                <a:ea typeface="+mn-ea"/>
              </a:defRPr>
            </a:lvl5pPr>
            <a:lvl6pPr marL="898525" indent="-179388" algn="l" rtl="0" eaLnBrk="1" fontAlgn="base" hangingPunct="1">
              <a:spcBef>
                <a:spcPct val="0"/>
              </a:spcBef>
              <a:spcAft>
                <a:spcPts val="600"/>
              </a:spcAft>
              <a:buClr>
                <a:schemeClr val="bg2"/>
              </a:buClr>
              <a:buFont typeface="Courier New" panose="02070309020205020404" pitchFamily="49" charset="0"/>
              <a:buChar char="o"/>
              <a:defRPr sz="1400">
                <a:solidFill>
                  <a:schemeClr val="tx2"/>
                </a:solidFill>
                <a:latin typeface="+mn-lt"/>
                <a:ea typeface="+mn-ea"/>
              </a:defRPr>
            </a:lvl6pPr>
            <a:lvl7pPr marL="1076325" indent="-179388" algn="l" rtl="0" eaLnBrk="1" fontAlgn="base" hangingPunct="1">
              <a:spcBef>
                <a:spcPct val="0"/>
              </a:spcBef>
              <a:spcAft>
                <a:spcPts val="600"/>
              </a:spcAft>
              <a:buClr>
                <a:schemeClr val="bg2"/>
              </a:buClr>
              <a:buFont typeface="Arial" pitchFamily="34" charset="0"/>
              <a:buChar char="–"/>
              <a:defRPr sz="1400">
                <a:solidFill>
                  <a:schemeClr val="tx2"/>
                </a:solidFill>
                <a:latin typeface="+mn-lt"/>
                <a:ea typeface="+mn-ea"/>
              </a:defRPr>
            </a:lvl7pPr>
            <a:lvl8pPr marL="1252538" indent="-179388" algn="l" rtl="0" eaLnBrk="1" fontAlgn="base" hangingPunct="1">
              <a:spcBef>
                <a:spcPct val="0"/>
              </a:spcBef>
              <a:spcAft>
                <a:spcPts val="600"/>
              </a:spcAft>
              <a:buClr>
                <a:schemeClr val="bg2"/>
              </a:buClr>
              <a:buFont typeface="Arial" panose="020B0604020202020204" pitchFamily="34" charset="0"/>
              <a:buChar char="•"/>
              <a:defRPr sz="1400">
                <a:solidFill>
                  <a:schemeClr val="tx2"/>
                </a:solidFill>
                <a:latin typeface="+mn-lt"/>
                <a:ea typeface="+mn-ea"/>
              </a:defRPr>
            </a:lvl8pPr>
            <a:lvl9pPr marL="1436688" indent="-179388" algn="l" rtl="0" eaLnBrk="1" fontAlgn="base" hangingPunct="1">
              <a:spcBef>
                <a:spcPct val="0"/>
              </a:spcBef>
              <a:spcAft>
                <a:spcPts val="600"/>
              </a:spcAft>
              <a:buClr>
                <a:schemeClr val="bg2"/>
              </a:buClr>
              <a:buFont typeface="Courier New" panose="02070309020205020404" pitchFamily="49" charset="0"/>
              <a:buChar char="o"/>
              <a:defRPr sz="1400">
                <a:solidFill>
                  <a:schemeClr val="tx2"/>
                </a:solidFill>
                <a:latin typeface="+mn-lt"/>
                <a:ea typeface="+mn-ea"/>
              </a:defRPr>
            </a:lvl9pPr>
          </a:lstStyle>
          <a:p>
            <a:pPr>
              <a:spcAft>
                <a:spcPts val="1800"/>
              </a:spcAft>
              <a:buClr>
                <a:schemeClr val="tx2"/>
              </a:buClr>
            </a:pPr>
            <a:r>
              <a:rPr lang="en-AU" sz="1100" kern="0" dirty="0"/>
              <a:t>Successful Employment Facilitators share common behaviours but also bring their own experiences and skills.</a:t>
            </a:r>
          </a:p>
        </p:txBody>
      </p:sp>
      <p:sp>
        <p:nvSpPr>
          <p:cNvPr id="22" name="Oval 21">
            <a:extLst>
              <a:ext uri="{FF2B5EF4-FFF2-40B4-BE49-F238E27FC236}">
                <a16:creationId xmlns:a16="http://schemas.microsoft.com/office/drawing/2014/main" id="{30472708-077F-DAAA-F301-3E1B6CCDE09E}"/>
              </a:ext>
            </a:extLst>
          </p:cNvPr>
          <p:cNvSpPr/>
          <p:nvPr/>
        </p:nvSpPr>
        <p:spPr bwMode="auto">
          <a:xfrm>
            <a:off x="609159" y="2326030"/>
            <a:ext cx="315658" cy="315658"/>
          </a:xfrm>
          <a:prstGeom prst="ellipse">
            <a:avLst/>
          </a:prstGeom>
          <a:solidFill>
            <a:schemeClr val="tx2"/>
          </a:solidFill>
          <a:ln w="3175" cap="flat" cmpd="sng" algn="ctr">
            <a:noFill/>
            <a:prstDash val="solid"/>
            <a:round/>
            <a:headEnd type="none" w="med" len="med"/>
            <a:tailEnd type="none" w="med" len="med"/>
          </a:ln>
          <a:effectLst/>
        </p:spPr>
        <p:txBody>
          <a:bodyPr vert="horz" wrap="square" lIns="25200" tIns="25200" rIns="25200" bIns="25200" numCol="1" rtlCol="0" anchor="ctr" anchorCtr="0" compatLnSpc="1">
            <a:prstTxWarp prst="textNoShape">
              <a:avLst/>
            </a:prstTxWarp>
          </a:bodyPr>
          <a:lstStyle/>
          <a:p>
            <a:pPr algn="ctr"/>
            <a:r>
              <a:rPr lang="en-AU" sz="1200" b="1" dirty="0">
                <a:solidFill>
                  <a:schemeClr val="bg2"/>
                </a:solidFill>
                <a:latin typeface="+mn-lt"/>
              </a:rPr>
              <a:t>3</a:t>
            </a:r>
          </a:p>
        </p:txBody>
      </p:sp>
      <p:sp>
        <p:nvSpPr>
          <p:cNvPr id="11" name="Content Placeholder 4">
            <a:extLst>
              <a:ext uri="{FF2B5EF4-FFF2-40B4-BE49-F238E27FC236}">
                <a16:creationId xmlns:a16="http://schemas.microsoft.com/office/drawing/2014/main" id="{1EED19F7-13C9-E2C7-91EB-6A03F3CBD15B}"/>
              </a:ext>
            </a:extLst>
          </p:cNvPr>
          <p:cNvSpPr txBox="1">
            <a:spLocks/>
          </p:cNvSpPr>
          <p:nvPr/>
        </p:nvSpPr>
        <p:spPr>
          <a:xfrm>
            <a:off x="1024777" y="1667127"/>
            <a:ext cx="8226750" cy="544484"/>
          </a:xfrm>
          <a:prstGeom prst="rect">
            <a:avLst/>
          </a:prstGeom>
        </p:spPr>
        <p:txBody>
          <a:bodyPr vert="horz" lIns="0" tIns="0" rIns="0" bIns="0" rtlCol="0" anchor="ctr">
            <a:noAutofit/>
          </a:bodyPr>
          <a:lstStyle>
            <a:lvl1pPr marL="0" indent="0" algn="l" rtl="0" eaLnBrk="1" fontAlgn="base" hangingPunct="1">
              <a:spcBef>
                <a:spcPct val="0"/>
              </a:spcBef>
              <a:spcAft>
                <a:spcPts val="600"/>
              </a:spcAft>
              <a:buClr>
                <a:schemeClr val="bg2"/>
              </a:buClr>
              <a:buFont typeface="Arial" panose="020B0604020202020204" pitchFamily="34" charset="0"/>
              <a:buNone/>
              <a:defRPr sz="1400">
                <a:solidFill>
                  <a:schemeClr val="tx2"/>
                </a:solidFill>
                <a:latin typeface="+mn-lt"/>
                <a:ea typeface="+mn-ea"/>
                <a:cs typeface="+mn-cs"/>
              </a:defRPr>
            </a:lvl1pPr>
            <a:lvl2pPr marL="176213" indent="-176213" algn="l" rtl="0" eaLnBrk="1" fontAlgn="base" hangingPunct="1">
              <a:spcBef>
                <a:spcPct val="0"/>
              </a:spcBef>
              <a:spcAft>
                <a:spcPts val="600"/>
              </a:spcAft>
              <a:buClr>
                <a:schemeClr val="bg2"/>
              </a:buClr>
              <a:buFont typeface="Arial" panose="020B0604020202020204" pitchFamily="34" charset="0"/>
              <a:buChar char="•"/>
              <a:defRPr sz="1400" baseline="0">
                <a:solidFill>
                  <a:schemeClr val="tx2"/>
                </a:solidFill>
                <a:latin typeface="+mn-lt"/>
                <a:ea typeface="+mn-ea"/>
              </a:defRPr>
            </a:lvl2pPr>
            <a:lvl3pPr marL="360363" indent="-176213" algn="l" rtl="0" eaLnBrk="1" fontAlgn="base" hangingPunct="1">
              <a:spcBef>
                <a:spcPct val="0"/>
              </a:spcBef>
              <a:spcAft>
                <a:spcPts val="600"/>
              </a:spcAft>
              <a:buClr>
                <a:schemeClr val="bg2"/>
              </a:buClr>
              <a:buFont typeface="Courier New" panose="02070309020205020404" pitchFamily="49" charset="0"/>
              <a:buChar char="o"/>
              <a:defRPr sz="1400">
                <a:solidFill>
                  <a:schemeClr val="tx2"/>
                </a:solidFill>
                <a:latin typeface="+mn-lt"/>
                <a:ea typeface="+mn-ea"/>
              </a:defRPr>
            </a:lvl3pPr>
            <a:lvl4pPr marL="538163" indent="-176213" algn="l" rtl="0" eaLnBrk="1" fontAlgn="base" hangingPunct="1">
              <a:spcBef>
                <a:spcPct val="0"/>
              </a:spcBef>
              <a:spcAft>
                <a:spcPts val="600"/>
              </a:spcAft>
              <a:buClr>
                <a:schemeClr val="bg2"/>
              </a:buClr>
              <a:buFont typeface="Arial" panose="020B0604020202020204" pitchFamily="34" charset="0"/>
              <a:buChar char="−"/>
              <a:defRPr sz="1400">
                <a:solidFill>
                  <a:schemeClr val="tx2"/>
                </a:solidFill>
                <a:latin typeface="+mn-lt"/>
                <a:ea typeface="+mn-ea"/>
              </a:defRPr>
            </a:lvl4pPr>
            <a:lvl5pPr marL="714375" indent="-179388" algn="l" rtl="0" eaLnBrk="1" fontAlgn="base" hangingPunct="1">
              <a:spcBef>
                <a:spcPct val="0"/>
              </a:spcBef>
              <a:spcAft>
                <a:spcPts val="600"/>
              </a:spcAft>
              <a:buClr>
                <a:schemeClr val="bg2"/>
              </a:buClr>
              <a:buFont typeface="Arial" panose="020B0604020202020204" pitchFamily="34" charset="0"/>
              <a:buChar char="•"/>
              <a:defRPr sz="1400">
                <a:solidFill>
                  <a:schemeClr val="tx2"/>
                </a:solidFill>
                <a:latin typeface="+mn-lt"/>
                <a:ea typeface="+mn-ea"/>
              </a:defRPr>
            </a:lvl5pPr>
            <a:lvl6pPr marL="898525" indent="-179388" algn="l" rtl="0" eaLnBrk="1" fontAlgn="base" hangingPunct="1">
              <a:spcBef>
                <a:spcPct val="0"/>
              </a:spcBef>
              <a:spcAft>
                <a:spcPts val="600"/>
              </a:spcAft>
              <a:buClr>
                <a:schemeClr val="bg2"/>
              </a:buClr>
              <a:buFont typeface="Courier New" panose="02070309020205020404" pitchFamily="49" charset="0"/>
              <a:buChar char="o"/>
              <a:defRPr sz="1400">
                <a:solidFill>
                  <a:schemeClr val="tx2"/>
                </a:solidFill>
                <a:latin typeface="+mn-lt"/>
                <a:ea typeface="+mn-ea"/>
              </a:defRPr>
            </a:lvl6pPr>
            <a:lvl7pPr marL="1076325" indent="-179388" algn="l" rtl="0" eaLnBrk="1" fontAlgn="base" hangingPunct="1">
              <a:spcBef>
                <a:spcPct val="0"/>
              </a:spcBef>
              <a:spcAft>
                <a:spcPts val="600"/>
              </a:spcAft>
              <a:buClr>
                <a:schemeClr val="bg2"/>
              </a:buClr>
              <a:buFont typeface="Arial" pitchFamily="34" charset="0"/>
              <a:buChar char="–"/>
              <a:defRPr sz="1400">
                <a:solidFill>
                  <a:schemeClr val="tx2"/>
                </a:solidFill>
                <a:latin typeface="+mn-lt"/>
                <a:ea typeface="+mn-ea"/>
              </a:defRPr>
            </a:lvl7pPr>
            <a:lvl8pPr marL="1252538" indent="-179388" algn="l" rtl="0" eaLnBrk="1" fontAlgn="base" hangingPunct="1">
              <a:spcBef>
                <a:spcPct val="0"/>
              </a:spcBef>
              <a:spcAft>
                <a:spcPts val="600"/>
              </a:spcAft>
              <a:buClr>
                <a:schemeClr val="bg2"/>
              </a:buClr>
              <a:buFont typeface="Arial" panose="020B0604020202020204" pitchFamily="34" charset="0"/>
              <a:buChar char="•"/>
              <a:defRPr sz="1400">
                <a:solidFill>
                  <a:schemeClr val="tx2"/>
                </a:solidFill>
                <a:latin typeface="+mn-lt"/>
                <a:ea typeface="+mn-ea"/>
              </a:defRPr>
            </a:lvl8pPr>
            <a:lvl9pPr marL="1436688" indent="-179388" algn="l" rtl="0" eaLnBrk="1" fontAlgn="base" hangingPunct="1">
              <a:spcBef>
                <a:spcPct val="0"/>
              </a:spcBef>
              <a:spcAft>
                <a:spcPts val="600"/>
              </a:spcAft>
              <a:buClr>
                <a:schemeClr val="bg2"/>
              </a:buClr>
              <a:buFont typeface="Courier New" panose="02070309020205020404" pitchFamily="49" charset="0"/>
              <a:buChar char="o"/>
              <a:defRPr sz="1400">
                <a:solidFill>
                  <a:schemeClr val="tx2"/>
                </a:solidFill>
                <a:latin typeface="+mn-lt"/>
                <a:ea typeface="+mn-ea"/>
              </a:defRPr>
            </a:lvl9pPr>
          </a:lstStyle>
          <a:p>
            <a:pPr>
              <a:spcAft>
                <a:spcPts val="1800"/>
              </a:spcAft>
              <a:buClr>
                <a:schemeClr val="tx2"/>
              </a:buClr>
            </a:pPr>
            <a:r>
              <a:rPr lang="en-AU" sz="1100" kern="0" dirty="0"/>
              <a:t>The program is flexible and responsive to each community’s needs.</a:t>
            </a:r>
          </a:p>
        </p:txBody>
      </p:sp>
      <p:sp>
        <p:nvSpPr>
          <p:cNvPr id="21" name="Oval 20">
            <a:extLst>
              <a:ext uri="{FF2B5EF4-FFF2-40B4-BE49-F238E27FC236}">
                <a16:creationId xmlns:a16="http://schemas.microsoft.com/office/drawing/2014/main" id="{5AEFA775-FFA1-B517-14A0-FFD11015DDCD}"/>
              </a:ext>
              <a:ext uri="{C183D7F6-B498-43B3-948B-1728B52AA6E4}">
                <adec:decorative xmlns:adec="http://schemas.microsoft.com/office/drawing/2017/decorative" val="0"/>
              </a:ext>
            </a:extLst>
          </p:cNvPr>
          <p:cNvSpPr/>
          <p:nvPr/>
        </p:nvSpPr>
        <p:spPr bwMode="auto">
          <a:xfrm>
            <a:off x="609159" y="1781540"/>
            <a:ext cx="315658" cy="315658"/>
          </a:xfrm>
          <a:prstGeom prst="ellipse">
            <a:avLst/>
          </a:prstGeom>
          <a:solidFill>
            <a:schemeClr val="tx2"/>
          </a:solidFill>
          <a:ln w="3175" cap="flat" cmpd="sng" algn="ctr">
            <a:noFill/>
            <a:prstDash val="solid"/>
            <a:round/>
            <a:headEnd type="none" w="med" len="med"/>
            <a:tailEnd type="none" w="med" len="med"/>
          </a:ln>
          <a:effectLst/>
        </p:spPr>
        <p:txBody>
          <a:bodyPr vert="horz" wrap="square" lIns="25200" tIns="25200" rIns="25200" bIns="25200" numCol="1" rtlCol="0" anchor="ctr" anchorCtr="0" compatLnSpc="1">
            <a:prstTxWarp prst="textNoShape">
              <a:avLst/>
            </a:prstTxWarp>
          </a:bodyPr>
          <a:lstStyle/>
          <a:p>
            <a:pPr algn="ctr"/>
            <a:r>
              <a:rPr lang="en-AU" sz="1200" b="1" dirty="0">
                <a:solidFill>
                  <a:schemeClr val="bg2"/>
                </a:solidFill>
                <a:latin typeface="+mn-lt"/>
              </a:rPr>
              <a:t>2</a:t>
            </a:r>
          </a:p>
        </p:txBody>
      </p:sp>
      <p:sp>
        <p:nvSpPr>
          <p:cNvPr id="5" name="Content Placeholder 4">
            <a:extLst>
              <a:ext uri="{FF2B5EF4-FFF2-40B4-BE49-F238E27FC236}">
                <a16:creationId xmlns:a16="http://schemas.microsoft.com/office/drawing/2014/main" id="{BB6F4653-9A53-E30D-3AEE-D6C5A939066B}"/>
              </a:ext>
            </a:extLst>
          </p:cNvPr>
          <p:cNvSpPr>
            <a:spLocks noGrp="1"/>
          </p:cNvSpPr>
          <p:nvPr>
            <p:ph idx="1"/>
          </p:nvPr>
        </p:nvSpPr>
        <p:spPr>
          <a:xfrm>
            <a:off x="1024777" y="1122637"/>
            <a:ext cx="8226750" cy="544484"/>
          </a:xfrm>
        </p:spPr>
        <p:txBody>
          <a:bodyPr anchor="ctr"/>
          <a:lstStyle/>
          <a:p>
            <a:pPr>
              <a:spcAft>
                <a:spcPts val="1800"/>
              </a:spcAft>
              <a:buClr>
                <a:schemeClr val="tx2"/>
              </a:buClr>
            </a:pPr>
            <a:r>
              <a:rPr lang="en-AU" sz="1100" dirty="0"/>
              <a:t>The Local Jobs Program brings together local leaders to solve the labour market challenges affecting their community.</a:t>
            </a:r>
          </a:p>
        </p:txBody>
      </p:sp>
      <p:sp>
        <p:nvSpPr>
          <p:cNvPr id="18" name="Oval 17">
            <a:extLst>
              <a:ext uri="{FF2B5EF4-FFF2-40B4-BE49-F238E27FC236}">
                <a16:creationId xmlns:a16="http://schemas.microsoft.com/office/drawing/2014/main" id="{8CD1CBBA-9230-33FD-D67B-4E58BB53C910}"/>
              </a:ext>
              <a:ext uri="{C183D7F6-B498-43B3-948B-1728B52AA6E4}">
                <adec:decorative xmlns:adec="http://schemas.microsoft.com/office/drawing/2017/decorative" val="0"/>
              </a:ext>
            </a:extLst>
          </p:cNvPr>
          <p:cNvSpPr/>
          <p:nvPr/>
        </p:nvSpPr>
        <p:spPr bwMode="auto">
          <a:xfrm>
            <a:off x="609159" y="1237050"/>
            <a:ext cx="315658" cy="315658"/>
          </a:xfrm>
          <a:prstGeom prst="ellipse">
            <a:avLst/>
          </a:prstGeom>
          <a:solidFill>
            <a:schemeClr val="tx2"/>
          </a:solidFill>
          <a:ln w="3175" cap="flat" cmpd="sng" algn="ctr">
            <a:noFill/>
            <a:prstDash val="solid"/>
            <a:round/>
            <a:headEnd type="none" w="med" len="med"/>
            <a:tailEnd type="none" w="med" len="med"/>
          </a:ln>
          <a:effectLst/>
        </p:spPr>
        <p:txBody>
          <a:bodyPr vert="horz" wrap="square" lIns="25200" tIns="25200" rIns="25200" bIns="25200" numCol="1" rtlCol="0" anchor="ctr" anchorCtr="0" compatLnSpc="1">
            <a:prstTxWarp prst="textNoShape">
              <a:avLst/>
            </a:prstTxWarp>
          </a:bodyPr>
          <a:lstStyle/>
          <a:p>
            <a:pPr algn="ctr"/>
            <a:r>
              <a:rPr lang="en-AU" sz="1200" b="1" dirty="0">
                <a:solidFill>
                  <a:schemeClr val="bg2"/>
                </a:solidFill>
                <a:latin typeface="+mn-lt"/>
              </a:rPr>
              <a:t>1</a:t>
            </a:r>
          </a:p>
        </p:txBody>
      </p:sp>
      <p:sp>
        <p:nvSpPr>
          <p:cNvPr id="4" name="Title 3">
            <a:extLst>
              <a:ext uri="{FF2B5EF4-FFF2-40B4-BE49-F238E27FC236}">
                <a16:creationId xmlns:a16="http://schemas.microsoft.com/office/drawing/2014/main" id="{0289835B-8355-B845-4213-B0BC50A09D52}"/>
              </a:ext>
            </a:extLst>
          </p:cNvPr>
          <p:cNvSpPr>
            <a:spLocks noGrp="1"/>
          </p:cNvSpPr>
          <p:nvPr>
            <p:ph type="title"/>
          </p:nvPr>
        </p:nvSpPr>
        <p:spPr/>
        <p:txBody>
          <a:bodyPr vert="horz"/>
          <a:lstStyle/>
          <a:p>
            <a:r>
              <a:rPr lang="en-AU" dirty="0"/>
              <a:t>Executive summary</a:t>
            </a:r>
          </a:p>
        </p:txBody>
      </p:sp>
      <p:sp>
        <p:nvSpPr>
          <p:cNvPr id="8" name="Slide Number Placeholder 2">
            <a:extLst>
              <a:ext uri="{FF2B5EF4-FFF2-40B4-BE49-F238E27FC236}">
                <a16:creationId xmlns:a16="http://schemas.microsoft.com/office/drawing/2014/main" id="{EC9B4FFB-201A-59A8-2494-6ABFDADDC067}"/>
              </a:ext>
            </a:extLst>
          </p:cNvPr>
          <p:cNvSpPr>
            <a:spLocks noGrp="1"/>
          </p:cNvSpPr>
          <p:nvPr>
            <p:ph type="sldNum" sz="quarter" idx="15"/>
          </p:nvPr>
        </p:nvSpPr>
        <p:spPr>
          <a:xfrm>
            <a:off x="69764" y="6555680"/>
            <a:ext cx="326600" cy="195933"/>
          </a:xfrm>
        </p:spPr>
        <p:txBody>
          <a:bodyPr/>
          <a:lstStyle/>
          <a:p>
            <a:pPr algn="r"/>
            <a:fld id="{31DA3BC9-E790-4181-9E03-5E49C268FA52}" type="slidenum">
              <a:rPr lang="en-AU" sz="1000" smtClean="0"/>
              <a:pPr algn="r"/>
              <a:t>5</a:t>
            </a:fld>
            <a:r>
              <a:rPr lang="en-AU" sz="1000" dirty="0"/>
              <a:t>  </a:t>
            </a:r>
          </a:p>
        </p:txBody>
      </p:sp>
    </p:spTree>
    <p:extLst>
      <p:ext uri="{BB962C8B-B14F-4D97-AF65-F5344CB8AC3E}">
        <p14:creationId xmlns:p14="http://schemas.microsoft.com/office/powerpoint/2010/main" val="381536077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Box 25">
            <a:extLst>
              <a:ext uri="{FF2B5EF4-FFF2-40B4-BE49-F238E27FC236}">
                <a16:creationId xmlns:a16="http://schemas.microsoft.com/office/drawing/2014/main" id="{9961172A-2F12-056D-0DC7-5B6686EEC073}"/>
              </a:ext>
            </a:extLst>
          </p:cNvPr>
          <p:cNvSpPr txBox="1"/>
          <p:nvPr/>
        </p:nvSpPr>
        <p:spPr>
          <a:xfrm>
            <a:off x="1704973" y="3429000"/>
            <a:ext cx="7524085" cy="2552700"/>
          </a:xfrm>
          <a:prstGeom prst="rect">
            <a:avLst/>
          </a:prstGeom>
        </p:spPr>
        <p:txBody>
          <a:bodyPr vert="horz" wrap="square" lIns="0" tIns="0" rIns="0" bIns="0" rtlCol="0">
            <a:noAutofit/>
          </a:bodyPr>
          <a:lstStyle/>
          <a:p>
            <a:pPr eaLnBrk="1" hangingPunct="1">
              <a:lnSpc>
                <a:spcPct val="110000"/>
              </a:lnSpc>
              <a:spcAft>
                <a:spcPts val="1200"/>
              </a:spcAft>
              <a:buClr>
                <a:schemeClr val="tx2"/>
              </a:buClr>
            </a:pPr>
            <a:r>
              <a:rPr lang="en-AU" sz="1100" dirty="0">
                <a:solidFill>
                  <a:schemeClr val="tx2"/>
                </a:solidFill>
                <a:latin typeface="+mn-lt"/>
                <a:ea typeface="+mn-ea"/>
                <a:cs typeface="Arial"/>
              </a:rPr>
              <a:t>The research used a case study approach. Four case study regions were selected with the department. The sampling approach was informed by two criteria. First, a</a:t>
            </a:r>
            <a:r>
              <a:rPr lang="en-AU" sz="1100" dirty="0">
                <a:solidFill>
                  <a:srgbClr val="002D62"/>
                </a:solidFill>
                <a:latin typeface="+mn-lt"/>
                <a:ea typeface="Roboto" panose="02000000000000000000" pitchFamily="2" charset="0"/>
                <a:cs typeface="Roboto" panose="02000000000000000000" pitchFamily="2" charset="0"/>
              </a:rPr>
              <a:t> shortlist of regions was selected by the department that were understood to be demonstrating good practice in implementing the Local Jobs Program. Second, the final sample aimed to represent the diversity of conditions across Employment Regions, including a mix of regional labour market challenges, metro and rural regions, major industries and implementation approaches.</a:t>
            </a:r>
          </a:p>
          <a:p>
            <a:pPr eaLnBrk="1" hangingPunct="1">
              <a:lnSpc>
                <a:spcPct val="110000"/>
              </a:lnSpc>
              <a:spcAft>
                <a:spcPts val="1200"/>
              </a:spcAft>
              <a:buClr>
                <a:schemeClr val="tx2"/>
              </a:buClr>
            </a:pPr>
            <a:r>
              <a:rPr lang="en-AU" sz="1100" dirty="0">
                <a:solidFill>
                  <a:schemeClr val="tx2"/>
                </a:solidFill>
                <a:latin typeface="+mn-lt"/>
                <a:ea typeface="+mn-ea"/>
                <a:cs typeface="Arial"/>
              </a:rPr>
              <a:t>Each case study focuses on 1-2 of the priority issues that are identified in each region’s Local Jobs Plan. Priority issues were selected by the research team, Social Ventures Australia (SVA), with input from the department and Employment Facilitators following consultations and desktop research. </a:t>
            </a:r>
          </a:p>
          <a:p>
            <a:pPr eaLnBrk="1" hangingPunct="1">
              <a:lnSpc>
                <a:spcPct val="110000"/>
              </a:lnSpc>
              <a:spcAft>
                <a:spcPts val="1200"/>
              </a:spcAft>
              <a:buClr>
                <a:schemeClr val="tx2"/>
              </a:buClr>
            </a:pPr>
            <a:r>
              <a:rPr lang="en-AU" sz="1100" dirty="0">
                <a:solidFill>
                  <a:schemeClr val="tx2"/>
                </a:solidFill>
                <a:latin typeface="+mn-lt"/>
                <a:ea typeface="+mn-ea"/>
                <a:cs typeface="Arial"/>
              </a:rPr>
              <a:t>The research team conducted field trips to each case study region over June and July 2023. They spent 2-3 days </a:t>
            </a:r>
            <a:r>
              <a:rPr lang="en-AU" sz="1100" dirty="0">
                <a:solidFill>
                  <a:schemeClr val="tx2"/>
                </a:solidFill>
                <a:latin typeface="Arial" charset="0"/>
                <a:ea typeface="ＭＳ Ｐゴシック" pitchFamily="84" charset="-128"/>
              </a:rPr>
              <a:t>conducting workshops, visiting businesses, and consulting with Employment Facilitators, Support Officers, Taskforces, and external stakeholders who partnered on initiatives or activities under the program. Departmental staff from the Employment Evaluation Branch (Evidence and Assurance Division) also attended each field trip as observers.</a:t>
            </a:r>
            <a:endParaRPr lang="en-AU" sz="1100" dirty="0">
              <a:solidFill>
                <a:schemeClr val="tx2"/>
              </a:solidFill>
              <a:latin typeface="+mn-lt"/>
              <a:ea typeface="+mn-ea"/>
              <a:cs typeface="Arial"/>
            </a:endParaRPr>
          </a:p>
        </p:txBody>
      </p:sp>
      <p:sp>
        <p:nvSpPr>
          <p:cNvPr id="14" name="Rectangle 13">
            <a:extLst>
              <a:ext uri="{FF2B5EF4-FFF2-40B4-BE49-F238E27FC236}">
                <a16:creationId xmlns:a16="http://schemas.microsoft.com/office/drawing/2014/main" id="{407173D9-1CC3-F6B1-B349-415F3FA2EDD9}"/>
              </a:ext>
            </a:extLst>
          </p:cNvPr>
          <p:cNvSpPr/>
          <p:nvPr/>
        </p:nvSpPr>
        <p:spPr bwMode="auto">
          <a:xfrm>
            <a:off x="443883" y="3429000"/>
            <a:ext cx="1130917" cy="2552700"/>
          </a:xfrm>
          <a:prstGeom prst="rect">
            <a:avLst/>
          </a:prstGeom>
          <a:solidFill>
            <a:schemeClr val="tx2"/>
          </a:solidFill>
        </p:spPr>
        <p:txBody>
          <a:bodyPr lIns="144000" rIns="144000" anchor="ctr"/>
          <a:lstStyle/>
          <a:p>
            <a:pPr eaLnBrk="1" hangingPunct="1">
              <a:spcAft>
                <a:spcPts val="600"/>
              </a:spcAft>
              <a:buClr>
                <a:schemeClr val="bg2"/>
              </a:buClr>
            </a:pPr>
            <a:r>
              <a:rPr lang="en-AU" sz="1100" b="1" kern="0" dirty="0">
                <a:solidFill>
                  <a:schemeClr val="bg1"/>
                </a:solidFill>
                <a:latin typeface="+mn-lt"/>
                <a:ea typeface="Roboto" panose="02000000000000000000" pitchFamily="2" charset="0"/>
                <a:cs typeface="Roboto" panose="02000000000000000000" pitchFamily="2" charset="0"/>
              </a:rPr>
              <a:t>Research approach</a:t>
            </a:r>
          </a:p>
        </p:txBody>
      </p:sp>
      <p:sp>
        <p:nvSpPr>
          <p:cNvPr id="15" name="TextBox 14">
            <a:extLst>
              <a:ext uri="{FF2B5EF4-FFF2-40B4-BE49-F238E27FC236}">
                <a16:creationId xmlns:a16="http://schemas.microsoft.com/office/drawing/2014/main" id="{98E131DC-F227-8A98-4700-8B784D1CBAE9}"/>
              </a:ext>
            </a:extLst>
          </p:cNvPr>
          <p:cNvSpPr txBox="1"/>
          <p:nvPr/>
        </p:nvSpPr>
        <p:spPr>
          <a:xfrm>
            <a:off x="1704974" y="1079862"/>
            <a:ext cx="7524085" cy="2253888"/>
          </a:xfrm>
          <a:prstGeom prst="rect">
            <a:avLst/>
          </a:prstGeom>
        </p:spPr>
        <p:txBody>
          <a:bodyPr vert="horz" wrap="square" lIns="0" tIns="0" rIns="0" bIns="0" rtlCol="0">
            <a:noAutofit/>
          </a:bodyPr>
          <a:lstStyle/>
          <a:p>
            <a:pPr eaLnBrk="1" hangingPunct="1">
              <a:lnSpc>
                <a:spcPct val="110000"/>
              </a:lnSpc>
              <a:spcAft>
                <a:spcPts val="1200"/>
              </a:spcAft>
              <a:buClr>
                <a:schemeClr val="tx2"/>
              </a:buClr>
            </a:pPr>
            <a:r>
              <a:rPr lang="en-AU" sz="1100" dirty="0">
                <a:solidFill>
                  <a:schemeClr val="tx2"/>
                </a:solidFill>
                <a:latin typeface="+mn-lt"/>
                <a:ea typeface="+mn-ea"/>
                <a:cs typeface="Arial"/>
              </a:rPr>
              <a:t>The purpose of this research is to generate insights into how the Local Jobs Program is being implemented and what outcomes it is achieving where it is understood to be demonstrating good practice. </a:t>
            </a:r>
            <a:r>
              <a:rPr lang="en-AU" sz="1100" kern="0" dirty="0">
                <a:solidFill>
                  <a:schemeClr val="tx2"/>
                </a:solidFill>
              </a:rPr>
              <a:t>The primary intended audience of the research report is departmental staff and executives and government ministers.</a:t>
            </a:r>
          </a:p>
          <a:p>
            <a:pPr eaLnBrk="1" hangingPunct="1">
              <a:lnSpc>
                <a:spcPct val="110000"/>
              </a:lnSpc>
              <a:spcAft>
                <a:spcPts val="1200"/>
              </a:spcAft>
              <a:buClr>
                <a:schemeClr val="tx2"/>
              </a:buClr>
            </a:pPr>
            <a:r>
              <a:rPr lang="en-AU" sz="1100" dirty="0">
                <a:solidFill>
                  <a:schemeClr val="tx2"/>
                </a:solidFill>
                <a:latin typeface="+mn-lt"/>
                <a:ea typeface="+mn-ea"/>
                <a:cs typeface="Arial"/>
              </a:rPr>
              <a:t>Measuring and communicating the value of place-based programs, like the Local Jobs Program, is challenging. There is no ‘one size fits all’ definition of success. Implementation and intended outcomes vary across regions. And many of the intended outcomes of place-based programs are intangible and difficult to measure. </a:t>
            </a:r>
          </a:p>
          <a:p>
            <a:pPr eaLnBrk="1" hangingPunct="1">
              <a:lnSpc>
                <a:spcPct val="110000"/>
              </a:lnSpc>
              <a:spcAft>
                <a:spcPts val="1200"/>
              </a:spcAft>
              <a:buClr>
                <a:schemeClr val="tx2"/>
              </a:buClr>
            </a:pPr>
            <a:r>
              <a:rPr lang="en-AU" sz="1100" dirty="0">
                <a:solidFill>
                  <a:schemeClr val="tx2"/>
                </a:solidFill>
                <a:latin typeface="+mn-lt"/>
                <a:ea typeface="+mn-ea"/>
                <a:cs typeface="Arial"/>
              </a:rPr>
              <a:t>The research aims to improve understanding of the value of the Local Job Program by gathering concrete, tangible examples from a small sample of Employment Regions. Key questions the research aims to answer are: How has the program been implemented in different good practice regions? </a:t>
            </a:r>
            <a:r>
              <a:rPr lang="en-AU" sz="1100" kern="0" dirty="0">
                <a:solidFill>
                  <a:schemeClr val="tx2"/>
                </a:solidFill>
              </a:rPr>
              <a:t>What impact can the program have, when it’s working well? What factors help the program to achieve outcomes? </a:t>
            </a:r>
          </a:p>
        </p:txBody>
      </p:sp>
      <p:sp>
        <p:nvSpPr>
          <p:cNvPr id="13" name="Rectangle 12">
            <a:extLst>
              <a:ext uri="{FF2B5EF4-FFF2-40B4-BE49-F238E27FC236}">
                <a16:creationId xmlns:a16="http://schemas.microsoft.com/office/drawing/2014/main" id="{FBB49308-BCE8-B6E1-8013-3ADFEE8F724A}"/>
              </a:ext>
            </a:extLst>
          </p:cNvPr>
          <p:cNvSpPr/>
          <p:nvPr/>
        </p:nvSpPr>
        <p:spPr bwMode="auto">
          <a:xfrm>
            <a:off x="443883" y="1079862"/>
            <a:ext cx="1130917" cy="2253888"/>
          </a:xfrm>
          <a:prstGeom prst="rect">
            <a:avLst/>
          </a:prstGeom>
          <a:solidFill>
            <a:schemeClr val="tx2"/>
          </a:solidFill>
        </p:spPr>
        <p:txBody>
          <a:bodyPr lIns="144000" rIns="144000" anchor="ctr"/>
          <a:lstStyle/>
          <a:p>
            <a:pPr eaLnBrk="1" hangingPunct="1">
              <a:spcAft>
                <a:spcPts val="600"/>
              </a:spcAft>
              <a:buClr>
                <a:schemeClr val="bg2"/>
              </a:buClr>
            </a:pPr>
            <a:r>
              <a:rPr lang="en-AU" sz="1100" b="1" kern="0" dirty="0">
                <a:solidFill>
                  <a:schemeClr val="bg1"/>
                </a:solidFill>
                <a:latin typeface="+mn-lt"/>
                <a:ea typeface="Roboto" panose="02000000000000000000" pitchFamily="2" charset="0"/>
                <a:cs typeface="Roboto" panose="02000000000000000000" pitchFamily="2" charset="0"/>
              </a:rPr>
              <a:t>Research purpose and audience</a:t>
            </a:r>
          </a:p>
        </p:txBody>
      </p:sp>
      <p:sp>
        <p:nvSpPr>
          <p:cNvPr id="4" name="Title 3">
            <a:extLst>
              <a:ext uri="{FF2B5EF4-FFF2-40B4-BE49-F238E27FC236}">
                <a16:creationId xmlns:a16="http://schemas.microsoft.com/office/drawing/2014/main" id="{1CEDDAE7-1C80-505B-86EA-148624896B42}"/>
              </a:ext>
            </a:extLst>
          </p:cNvPr>
          <p:cNvSpPr>
            <a:spLocks noGrp="1"/>
          </p:cNvSpPr>
          <p:nvPr>
            <p:ph type="title"/>
          </p:nvPr>
        </p:nvSpPr>
        <p:spPr/>
        <p:txBody>
          <a:bodyPr vert="horz"/>
          <a:lstStyle/>
          <a:p>
            <a:r>
              <a:rPr lang="en-AU" dirty="0"/>
              <a:t>This research generates insights into what the Local Jobs Program can achieve and how it does it</a:t>
            </a:r>
          </a:p>
        </p:txBody>
      </p:sp>
      <p:sp>
        <p:nvSpPr>
          <p:cNvPr id="37" name="Slide Number Placeholder 36">
            <a:extLst>
              <a:ext uri="{FF2B5EF4-FFF2-40B4-BE49-F238E27FC236}">
                <a16:creationId xmlns:a16="http://schemas.microsoft.com/office/drawing/2014/main" id="{F99C8D4B-1C2C-1049-C80C-8C13FCDC364F}"/>
              </a:ext>
            </a:extLst>
          </p:cNvPr>
          <p:cNvSpPr>
            <a:spLocks noGrp="1"/>
          </p:cNvSpPr>
          <p:nvPr>
            <p:ph type="sldNum" sz="quarter" idx="15"/>
          </p:nvPr>
        </p:nvSpPr>
        <p:spPr/>
        <p:txBody>
          <a:bodyPr/>
          <a:lstStyle/>
          <a:p>
            <a:pPr algn="r"/>
            <a:fld id="{31DA3BC9-E790-4181-9E03-5E49C268FA52}" type="slidenum">
              <a:rPr lang="en-AU" sz="1100" smtClean="0"/>
              <a:pPr algn="r"/>
              <a:t>50</a:t>
            </a:fld>
            <a:r>
              <a:rPr lang="en-AU" sz="1100" dirty="0"/>
              <a:t> </a:t>
            </a:r>
          </a:p>
        </p:txBody>
      </p:sp>
    </p:spTree>
    <p:extLst>
      <p:ext uri="{BB962C8B-B14F-4D97-AF65-F5344CB8AC3E}">
        <p14:creationId xmlns:p14="http://schemas.microsoft.com/office/powerpoint/2010/main" val="295246419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rgbClr val="002C62"/>
        </a:solidFill>
        <a:effectLst/>
      </p:bgPr>
    </p:bg>
    <p:spTree>
      <p:nvGrpSpPr>
        <p:cNvPr id="1" name=""/>
        <p:cNvGrpSpPr/>
        <p:nvPr/>
      </p:nvGrpSpPr>
      <p:grpSpPr>
        <a:xfrm>
          <a:off x="0" y="0"/>
          <a:ext cx="0" cy="0"/>
          <a:chOff x="0" y="0"/>
          <a:chExt cx="0" cy="0"/>
        </a:xfrm>
      </p:grpSpPr>
      <p:sp>
        <p:nvSpPr>
          <p:cNvPr id="2" name="Freeform 2" descr="SVA logo"/>
          <p:cNvSpPr/>
          <p:nvPr/>
        </p:nvSpPr>
        <p:spPr>
          <a:xfrm>
            <a:off x="6258406" y="5768805"/>
            <a:ext cx="2613988" cy="662520"/>
          </a:xfrm>
          <a:custGeom>
            <a:avLst/>
            <a:gdLst/>
            <a:ahLst/>
            <a:cxnLst/>
            <a:rect l="l" t="t" r="r" b="b"/>
            <a:pathLst>
              <a:path w="2929890" h="742586">
                <a:moveTo>
                  <a:pt x="0" y="0"/>
                </a:moveTo>
                <a:lnTo>
                  <a:pt x="2929890" y="0"/>
                </a:lnTo>
                <a:lnTo>
                  <a:pt x="2929890" y="742586"/>
                </a:lnTo>
                <a:lnTo>
                  <a:pt x="0" y="742586"/>
                </a:lnTo>
                <a:lnTo>
                  <a:pt x="0" y="0"/>
                </a:lnTo>
                <a:close/>
              </a:path>
            </a:pathLst>
          </a:custGeom>
          <a:blipFill>
            <a:blip r:embed="rId2"/>
            <a:stretch>
              <a:fillRect/>
            </a:stretch>
          </a:blipFill>
        </p:spPr>
        <p:txBody>
          <a:bodyPr/>
          <a:lstStyle/>
          <a:p>
            <a:pPr defTabSz="857250" eaLnBrk="1" fontAlgn="auto" hangingPunct="1">
              <a:spcBef>
                <a:spcPts val="0"/>
              </a:spcBef>
              <a:spcAft>
                <a:spcPts val="0"/>
              </a:spcAft>
            </a:pPr>
            <a:endParaRPr lang="en-AU" sz="1688" dirty="0">
              <a:solidFill>
                <a:prstClr val="black"/>
              </a:solidFill>
              <a:latin typeface="Calibri"/>
              <a:ea typeface="+mn-ea"/>
            </a:endParaRPr>
          </a:p>
        </p:txBody>
      </p:sp>
      <p:sp>
        <p:nvSpPr>
          <p:cNvPr id="3" name="TextBox 3"/>
          <p:cNvSpPr txBox="1"/>
          <p:nvPr/>
        </p:nvSpPr>
        <p:spPr>
          <a:xfrm>
            <a:off x="751433" y="5819956"/>
            <a:ext cx="5199094" cy="560218"/>
          </a:xfrm>
          <a:prstGeom prst="rect">
            <a:avLst/>
          </a:prstGeom>
        </p:spPr>
        <p:txBody>
          <a:bodyPr wrap="square" lIns="0" tIns="0" rIns="0" bIns="0" rtlCol="0" anchor="t">
            <a:spAutoFit/>
          </a:bodyPr>
          <a:lstStyle/>
          <a:p>
            <a:pPr algn="r" defTabSz="857250" eaLnBrk="1" fontAlgn="auto" hangingPunct="1">
              <a:lnSpc>
                <a:spcPts val="1496"/>
              </a:lnSpc>
              <a:spcAft>
                <a:spcPts val="0"/>
              </a:spcAft>
            </a:pPr>
            <a:r>
              <a:rPr lang="en-US" sz="1069" dirty="0">
                <a:solidFill>
                  <a:srgbClr val="FFFFFF"/>
                </a:solidFill>
                <a:latin typeface="Roboto 1 Bold"/>
                <a:ea typeface="+mn-ea"/>
              </a:rPr>
              <a:t>Social Ventures Australia</a:t>
            </a:r>
          </a:p>
          <a:p>
            <a:pPr algn="r" defTabSz="857250" eaLnBrk="1" fontAlgn="auto" hangingPunct="1">
              <a:lnSpc>
                <a:spcPts val="1496"/>
              </a:lnSpc>
              <a:spcAft>
                <a:spcPts val="0"/>
              </a:spcAft>
            </a:pPr>
            <a:r>
              <a:rPr lang="en-US" sz="1069" dirty="0">
                <a:solidFill>
                  <a:srgbClr val="FFFFFF"/>
                </a:solidFill>
                <a:latin typeface="Roboto 1"/>
                <a:ea typeface="+mn-ea"/>
              </a:rPr>
              <a:t>Brisbane | Darwin | Melbourne | Perth | Sydney | ABN 94 100 487 572 | AFSL 428 865</a:t>
            </a:r>
          </a:p>
          <a:p>
            <a:pPr algn="r" defTabSz="857250" eaLnBrk="1" fontAlgn="auto" hangingPunct="1">
              <a:lnSpc>
                <a:spcPts val="1496"/>
              </a:lnSpc>
              <a:spcAft>
                <a:spcPts val="0"/>
              </a:spcAft>
            </a:pPr>
            <a:r>
              <a:rPr lang="en-US" sz="1069" dirty="0">
                <a:solidFill>
                  <a:srgbClr val="FFFFFF"/>
                </a:solidFill>
                <a:latin typeface="Roboto 1"/>
                <a:ea typeface="+mn-ea"/>
              </a:rPr>
              <a:t>info@socialventures.com.au | socialventures.com.au | @Social_Ventures</a:t>
            </a:r>
          </a:p>
        </p:txBody>
      </p:sp>
      <p:sp>
        <p:nvSpPr>
          <p:cNvPr id="5" name="Title 4">
            <a:extLst>
              <a:ext uri="{FF2B5EF4-FFF2-40B4-BE49-F238E27FC236}">
                <a16:creationId xmlns:a16="http://schemas.microsoft.com/office/drawing/2014/main" id="{1658CE55-203E-5563-7E7F-A3AA5B97F84C}"/>
              </a:ext>
            </a:extLst>
          </p:cNvPr>
          <p:cNvSpPr>
            <a:spLocks noGrp="1"/>
          </p:cNvSpPr>
          <p:nvPr>
            <p:ph type="title" idx="4294967295"/>
          </p:nvPr>
        </p:nvSpPr>
        <p:spPr>
          <a:xfrm>
            <a:off x="464344" y="-1071563"/>
            <a:ext cx="8358188" cy="1071563"/>
          </a:xfrm>
        </p:spPr>
        <p:txBody>
          <a:bodyPr vert="horz" lIns="91440" tIns="45720" rIns="91440" bIns="45720" rtlCol="0" anchor="b">
            <a:normAutofit/>
          </a:bodyPr>
          <a:lstStyle/>
          <a:p>
            <a:r>
              <a:rPr lang="en-AU" dirty="0"/>
              <a:t>Backcover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02C62"/>
        </a:solidFill>
        <a:effectLst/>
      </p:bgPr>
    </p:bg>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0"/>
              </a:ext>
            </a:extLst>
          </p:cNvPr>
          <p:cNvSpPr/>
          <p:nvPr/>
        </p:nvSpPr>
        <p:spPr>
          <a:xfrm rot="-5400000">
            <a:off x="-82986" y="3892986"/>
            <a:ext cx="3389850" cy="2461879"/>
          </a:xfrm>
          <a:custGeom>
            <a:avLst/>
            <a:gdLst/>
            <a:ahLst/>
            <a:cxnLst/>
            <a:rect l="l" t="t" r="r" b="b"/>
            <a:pathLst>
              <a:path w="3615840" h="2626004">
                <a:moveTo>
                  <a:pt x="0" y="0"/>
                </a:moveTo>
                <a:lnTo>
                  <a:pt x="3615840" y="0"/>
                </a:lnTo>
                <a:lnTo>
                  <a:pt x="3615840" y="2626004"/>
                </a:lnTo>
                <a:lnTo>
                  <a:pt x="0" y="262600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857250" rtl="0" eaLnBrk="1" fontAlgn="auto" latinLnBrk="0" hangingPunct="1">
              <a:lnSpc>
                <a:spcPct val="100000"/>
              </a:lnSpc>
              <a:spcBef>
                <a:spcPts val="0"/>
              </a:spcBef>
              <a:spcAft>
                <a:spcPts val="0"/>
              </a:spcAft>
              <a:buClrTx/>
              <a:buSzTx/>
              <a:buFontTx/>
              <a:buNone/>
              <a:tabLst/>
              <a:defRPr/>
            </a:pPr>
            <a:endParaRPr kumimoji="0" lang="en-AU" sz="1688" b="0" i="0" u="none" strike="noStrike" kern="1200" cap="none" spc="0" normalizeH="0" baseline="0" noProof="0" dirty="0">
              <a:ln>
                <a:noFill/>
              </a:ln>
              <a:solidFill>
                <a:prstClr val="black"/>
              </a:solidFill>
              <a:effectLst/>
              <a:uLnTx/>
              <a:uFillTx/>
              <a:latin typeface="Calibri"/>
              <a:ea typeface="ＭＳ Ｐゴシック" pitchFamily="84" charset="-128"/>
              <a:cs typeface="+mn-cs"/>
            </a:endParaRPr>
          </a:p>
        </p:txBody>
      </p:sp>
      <p:sp>
        <p:nvSpPr>
          <p:cNvPr id="4" name="Freeform 4" descr="SVA Consulting"/>
          <p:cNvSpPr/>
          <p:nvPr/>
        </p:nvSpPr>
        <p:spPr>
          <a:xfrm>
            <a:off x="380999" y="281982"/>
            <a:ext cx="2379880" cy="378181"/>
          </a:xfrm>
          <a:custGeom>
            <a:avLst/>
            <a:gdLst/>
            <a:ahLst/>
            <a:cxnLst/>
            <a:rect l="l" t="t" r="r" b="b"/>
            <a:pathLst>
              <a:path w="2538539" h="403393">
                <a:moveTo>
                  <a:pt x="0" y="0"/>
                </a:moveTo>
                <a:lnTo>
                  <a:pt x="2538539" y="0"/>
                </a:lnTo>
                <a:lnTo>
                  <a:pt x="2538539" y="403393"/>
                </a:lnTo>
                <a:lnTo>
                  <a:pt x="0" y="403393"/>
                </a:lnTo>
                <a:lnTo>
                  <a:pt x="0" y="0"/>
                </a:lnTo>
                <a:close/>
              </a:path>
            </a:pathLst>
          </a:custGeom>
          <a:blipFill>
            <a:blip r:embed="rId4"/>
            <a:stretch>
              <a:fillRect/>
            </a:stretch>
          </a:blipFill>
        </p:spPr>
        <p:txBody>
          <a:bodyPr/>
          <a:lstStyle/>
          <a:p>
            <a:pPr marL="0" marR="0" lvl="0" indent="0" algn="l" defTabSz="857250" rtl="0" eaLnBrk="1" fontAlgn="auto" latinLnBrk="0" hangingPunct="1">
              <a:lnSpc>
                <a:spcPct val="100000"/>
              </a:lnSpc>
              <a:spcBef>
                <a:spcPts val="0"/>
              </a:spcBef>
              <a:spcAft>
                <a:spcPts val="0"/>
              </a:spcAft>
              <a:buClrTx/>
              <a:buSzTx/>
              <a:buFontTx/>
              <a:buNone/>
              <a:tabLst/>
              <a:defRPr/>
            </a:pPr>
            <a:endParaRPr kumimoji="0" lang="en-AU" sz="1688" b="0" i="0" u="none" strike="noStrike" kern="1200" cap="none" spc="0" normalizeH="0" baseline="0" noProof="0" dirty="0">
              <a:ln>
                <a:noFill/>
              </a:ln>
              <a:solidFill>
                <a:prstClr val="black"/>
              </a:solidFill>
              <a:effectLst/>
              <a:uLnTx/>
              <a:uFillTx/>
              <a:latin typeface="Calibri"/>
              <a:ea typeface="ＭＳ Ｐゴシック" pitchFamily="84" charset="-128"/>
              <a:cs typeface="+mn-cs"/>
            </a:endParaRPr>
          </a:p>
        </p:txBody>
      </p:sp>
      <p:sp>
        <p:nvSpPr>
          <p:cNvPr id="7" name="TextBox 3">
            <a:extLst>
              <a:ext uri="{FF2B5EF4-FFF2-40B4-BE49-F238E27FC236}">
                <a16:creationId xmlns:a16="http://schemas.microsoft.com/office/drawing/2014/main" id="{5C4244DD-8D7A-DD2B-3F3C-301CF088ED95}"/>
              </a:ext>
            </a:extLst>
          </p:cNvPr>
          <p:cNvSpPr txBox="1">
            <a:spLocks noGrp="1"/>
          </p:cNvSpPr>
          <p:nvPr>
            <p:ph type="title" idx="4294967295"/>
          </p:nvPr>
        </p:nvSpPr>
        <p:spPr>
          <a:xfrm>
            <a:off x="3175128" y="2400901"/>
            <a:ext cx="6480000" cy="1384995"/>
          </a:xfrm>
          <a:prstGeom prst="rect">
            <a:avLst/>
          </a:prstGeom>
          <a:noFill/>
          <a:ln>
            <a:noFill/>
            <a:prstDash/>
          </a:ln>
          <a:effectLst/>
        </p:spPr>
        <p:txBody>
          <a:bodyPr rot="0" spcFirstLastPara="0" vertOverflow="overflow" horzOverflow="overflow" vert="horz" wrap="square" lIns="0" tIns="0" rIns="0" bIns="0" numCol="1" spcCol="0" rtlCol="0" fromWordArt="0" anchor="b" anchorCtr="0" forceAA="0" compatLnSpc="1">
            <a:prstTxWarp prst="textNoShape">
              <a:avLst/>
            </a:prstTxWarp>
            <a:spAutoFit/>
          </a:bodyPr>
          <a:lstStyle>
            <a:lvl1pPr algn="ctr" defTabSz="857250" rtl="0" eaLnBrk="1" latinLnBrk="0" hangingPunct="1">
              <a:spcBef>
                <a:spcPct val="0"/>
              </a:spcBef>
              <a:buNone/>
              <a:defRPr sz="4125" kern="1200">
                <a:solidFill>
                  <a:schemeClr val="tx1"/>
                </a:solidFill>
                <a:latin typeface="+mj-lt"/>
                <a:ea typeface="+mj-ea"/>
                <a:cs typeface="+mj-cs"/>
              </a:defRPr>
            </a:lvl1pPr>
          </a:lstStyle>
          <a:p>
            <a:pPr marL="0" marR="0" lvl="0" indent="0" algn="l" defTabSz="857250" rtl="0" eaLnBrk="1" fontAlgn="auto" latinLnBrk="0" hangingPunct="1">
              <a:lnSpc>
                <a:spcPct val="100000"/>
              </a:lnSpc>
              <a:spcBef>
                <a:spcPts val="0"/>
              </a:spcBef>
              <a:spcAft>
                <a:spcPts val="0"/>
              </a:spcAft>
              <a:buClrTx/>
              <a:buSzTx/>
              <a:buFontTx/>
              <a:buNone/>
              <a:tabLst/>
              <a:defRPr/>
            </a:pPr>
            <a:r>
              <a:rPr kumimoji="0" lang="en-US" sz="4500" b="0" i="0" u="none" strike="noStrike" kern="1200" cap="none" spc="0" normalizeH="0" baseline="0" noProof="0" dirty="0">
                <a:ln>
                  <a:noFill/>
                </a:ln>
                <a:solidFill>
                  <a:srgbClr val="FFFFFF"/>
                </a:solidFill>
                <a:effectLst/>
                <a:uLnTx/>
                <a:uFillTx/>
                <a:latin typeface="Georgia"/>
                <a:ea typeface="ＭＳ Ｐゴシック" pitchFamily="84" charset="-128"/>
                <a:cs typeface="+mn-cs"/>
              </a:rPr>
              <a:t>Bringing local leaders together</a:t>
            </a:r>
          </a:p>
        </p:txBody>
      </p:sp>
      <p:sp>
        <p:nvSpPr>
          <p:cNvPr id="8" name="AutoShape 5">
            <a:extLst>
              <a:ext uri="{FF2B5EF4-FFF2-40B4-BE49-F238E27FC236}">
                <a16:creationId xmlns:a16="http://schemas.microsoft.com/office/drawing/2014/main" id="{E23634A5-89F4-138F-A77F-D8B48990BBC2}"/>
              </a:ext>
              <a:ext uri="{C183D7F6-B498-43B3-948B-1728B52AA6E4}">
                <adec:decorative xmlns:adec="http://schemas.microsoft.com/office/drawing/2017/decorative" val="1"/>
              </a:ext>
            </a:extLst>
          </p:cNvPr>
          <p:cNvSpPr/>
          <p:nvPr/>
        </p:nvSpPr>
        <p:spPr>
          <a:xfrm>
            <a:off x="3175129" y="3993951"/>
            <a:ext cx="676550" cy="0"/>
          </a:xfrm>
          <a:prstGeom prst="line">
            <a:avLst/>
          </a:prstGeom>
          <a:ln w="76200" cap="rnd">
            <a:solidFill>
              <a:srgbClr val="B0BB1D"/>
            </a:solidFill>
            <a:prstDash val="solid"/>
            <a:headEnd type="none" w="sm" len="sm"/>
            <a:tailEnd type="none" w="sm" len="sm"/>
          </a:ln>
        </p:spPr>
        <p:txBody>
          <a:bodyPr/>
          <a:lstStyle/>
          <a:p>
            <a:pPr marL="0" marR="0" lvl="0" indent="0" algn="l" defTabSz="857250" rtl="0" eaLnBrk="1" fontAlgn="auto" latinLnBrk="0" hangingPunct="1">
              <a:lnSpc>
                <a:spcPct val="100000"/>
              </a:lnSpc>
              <a:spcBef>
                <a:spcPts val="0"/>
              </a:spcBef>
              <a:spcAft>
                <a:spcPts val="0"/>
              </a:spcAft>
              <a:buClrTx/>
              <a:buSzTx/>
              <a:buFontTx/>
              <a:buNone/>
              <a:tabLst/>
              <a:defRPr/>
            </a:pPr>
            <a:endParaRPr kumimoji="0" lang="en-AU" sz="1688" b="0" i="0" u="none" strike="noStrike" kern="1200" cap="none" spc="0" normalizeH="0" baseline="0" noProof="0" dirty="0">
              <a:ln>
                <a:noFill/>
              </a:ln>
              <a:solidFill>
                <a:prstClr val="black"/>
              </a:solidFill>
              <a:effectLst/>
              <a:uLnTx/>
              <a:uFillTx/>
              <a:latin typeface="Calibri"/>
              <a:ea typeface="ＭＳ Ｐゴシック" pitchFamily="84" charset="-128"/>
              <a:cs typeface="+mn-cs"/>
            </a:endParaRPr>
          </a:p>
        </p:txBody>
      </p:sp>
    </p:spTree>
    <p:extLst>
      <p:ext uri="{BB962C8B-B14F-4D97-AF65-F5344CB8AC3E}">
        <p14:creationId xmlns:p14="http://schemas.microsoft.com/office/powerpoint/2010/main" val="26959441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8D6026FB-115C-A28C-505B-A54AC4667C90}"/>
              </a:ext>
            </a:extLst>
          </p:cNvPr>
          <p:cNvSpPr/>
          <p:nvPr/>
        </p:nvSpPr>
        <p:spPr bwMode="auto">
          <a:xfrm>
            <a:off x="1026151" y="5453455"/>
            <a:ext cx="7918472" cy="660144"/>
          </a:xfrm>
          <a:prstGeom prst="roundRect">
            <a:avLst>
              <a:gd name="adj" fmla="val 0"/>
            </a:avLst>
          </a:prstGeom>
          <a:solidFill>
            <a:schemeClr val="tx2"/>
          </a:solidFill>
        </p:spPr>
        <p:txBody>
          <a:bodyPr wrap="square" lIns="144000" tIns="144000" rIns="144000" bIns="144000" anchor="ctr">
            <a:spAutoFit/>
          </a:bodyPr>
          <a:lstStyle/>
          <a:p>
            <a:pPr marL="0" indent="0" algn="ctr"/>
            <a:r>
              <a:rPr lang="en-AU" sz="1200" b="1" kern="0" dirty="0">
                <a:solidFill>
                  <a:schemeClr val="bg1"/>
                </a:solidFill>
              </a:rPr>
              <a:t>The Local Jobs Program provides a framework to build the capacity of local leaders to leverage community assets and resources and respond to local labour market challenges. </a:t>
            </a:r>
          </a:p>
        </p:txBody>
      </p:sp>
      <p:sp>
        <p:nvSpPr>
          <p:cNvPr id="13" name="TextBox 12">
            <a:extLst>
              <a:ext uri="{FF2B5EF4-FFF2-40B4-BE49-F238E27FC236}">
                <a16:creationId xmlns:a16="http://schemas.microsoft.com/office/drawing/2014/main" id="{3F6E0A5D-9F53-E87A-DBC8-C4BF79894308}"/>
              </a:ext>
            </a:extLst>
          </p:cNvPr>
          <p:cNvSpPr txBox="1"/>
          <p:nvPr/>
        </p:nvSpPr>
        <p:spPr>
          <a:xfrm>
            <a:off x="1729214" y="3878273"/>
            <a:ext cx="7481153" cy="1275782"/>
          </a:xfrm>
          <a:prstGeom prst="rect">
            <a:avLst/>
          </a:prstGeom>
          <a:noFill/>
        </p:spPr>
        <p:txBody>
          <a:bodyPr wrap="square" lIns="0" rIns="0">
            <a:noAutofit/>
          </a:bodyPr>
          <a:lstStyle/>
          <a:p>
            <a:pPr marL="0" marR="0" lvl="0" indent="0" algn="l" defTabSz="914400" rtl="0" eaLnBrk="0" fontAlgn="base" latinLnBrk="0" hangingPunct="0">
              <a:lnSpc>
                <a:spcPct val="100000"/>
              </a:lnSpc>
              <a:spcBef>
                <a:spcPct val="0"/>
              </a:spcBef>
              <a:spcAft>
                <a:spcPts val="600"/>
              </a:spcAft>
              <a:buClr>
                <a:srgbClr val="002D62"/>
              </a:buClr>
              <a:buSzTx/>
              <a:buFontTx/>
              <a:buNone/>
              <a:tabLst/>
              <a:defRPr/>
            </a:pPr>
            <a:r>
              <a:rPr kumimoji="0" lang="en-AU" sz="1100" b="1" i="0" u="none" kern="0" cap="none" spc="0" normalizeH="0" baseline="0" noProof="0" dirty="0">
                <a:ln>
                  <a:noFill/>
                </a:ln>
                <a:solidFill>
                  <a:schemeClr val="tx2"/>
                </a:solidFill>
                <a:effectLst/>
                <a:uLnTx/>
                <a:uFillTx/>
                <a:latin typeface="Arial" charset="0"/>
                <a:ea typeface="ＭＳ Ｐゴシック" pitchFamily="84" charset="-128"/>
                <a:cs typeface="Arial"/>
              </a:rPr>
              <a:t>E</a:t>
            </a:r>
            <a:r>
              <a:rPr kumimoji="0" lang="en-AU" sz="1100" b="1" i="0" u="none" strike="noStrike" kern="0" cap="none" spc="0" normalizeH="0" baseline="0" noProof="0" dirty="0">
                <a:ln>
                  <a:noFill/>
                </a:ln>
                <a:solidFill>
                  <a:schemeClr val="tx2"/>
                </a:solidFill>
                <a:effectLst/>
                <a:uLnTx/>
                <a:uFillTx/>
                <a:latin typeface="Arial" charset="0"/>
                <a:ea typeface="ＭＳ Ｐゴシック" pitchFamily="84" charset="-128"/>
                <a:cs typeface="Arial"/>
              </a:rPr>
              <a:t>very community has local leaders who are committed to improving their region </a:t>
            </a:r>
          </a:p>
          <a:p>
            <a:pPr marL="0" marR="0" lvl="0" indent="0" algn="l" defTabSz="914400" rtl="0" eaLnBrk="0" fontAlgn="base" latinLnBrk="0" hangingPunct="0">
              <a:lnSpc>
                <a:spcPct val="100000"/>
              </a:lnSpc>
              <a:spcBef>
                <a:spcPct val="0"/>
              </a:spcBef>
              <a:spcAft>
                <a:spcPts val="1200"/>
              </a:spcAft>
              <a:buClr>
                <a:srgbClr val="002D62"/>
              </a:buClr>
              <a:buSzTx/>
              <a:buFontTx/>
              <a:buNone/>
              <a:tabLst/>
              <a:defRPr/>
            </a:pPr>
            <a:r>
              <a:rPr lang="en-AU" sz="1100" kern="0" dirty="0">
                <a:solidFill>
                  <a:schemeClr val="tx2"/>
                </a:solidFill>
                <a:cs typeface="Arial"/>
              </a:rPr>
              <a:t>Local leaders </a:t>
            </a:r>
            <a:r>
              <a:rPr kumimoji="0" lang="en-AU" sz="1100" b="0" i="0" u="none" strike="noStrike" kern="0" cap="none" spc="0" normalizeH="0" baseline="0" noProof="0" dirty="0">
                <a:ln>
                  <a:noFill/>
                </a:ln>
                <a:solidFill>
                  <a:schemeClr val="tx2"/>
                </a:solidFill>
                <a:effectLst/>
                <a:uLnTx/>
                <a:uFillTx/>
                <a:latin typeface="Arial" charset="0"/>
                <a:ea typeface="ＭＳ Ｐゴシック" pitchFamily="84" charset="-128"/>
                <a:cs typeface="Arial"/>
              </a:rPr>
              <a:t>are invested in the future of their community and deeply understand local challenges and opportunities – often better than decision-makers in capital cities or Canberra. As the Australian Government’s 2023 White Paper on Jobs and Opportunities states, </a:t>
            </a:r>
            <a:r>
              <a:rPr kumimoji="0" lang="en-AU" sz="1100" b="0" u="none" strike="noStrike" kern="0" cap="none" spc="0" normalizeH="0" baseline="0" noProof="0" dirty="0">
                <a:ln>
                  <a:noFill/>
                </a:ln>
                <a:solidFill>
                  <a:schemeClr val="tx2"/>
                </a:solidFill>
                <a:effectLst/>
                <a:uLnTx/>
                <a:uFillTx/>
                <a:latin typeface="Arial" charset="0"/>
                <a:ea typeface="ＭＳ Ｐゴシック" pitchFamily="84" charset="-128"/>
                <a:cs typeface="Arial"/>
              </a:rPr>
              <a:t>“those on the ground, and especially communities themselves, are often best placed to identify and develop targeted solutions based on their specific needs.” </a:t>
            </a:r>
            <a:r>
              <a:rPr kumimoji="0" lang="en-AU" sz="1100" b="0" i="0" u="none" strike="noStrike" kern="0" cap="none" spc="0" normalizeH="0" baseline="0" noProof="0" dirty="0">
                <a:ln>
                  <a:noFill/>
                </a:ln>
                <a:solidFill>
                  <a:schemeClr val="tx2"/>
                </a:solidFill>
                <a:effectLst/>
                <a:uLnTx/>
                <a:uFillTx/>
                <a:latin typeface="Arial" charset="0"/>
                <a:ea typeface="ＭＳ Ｐゴシック" pitchFamily="84" charset="-128"/>
                <a:cs typeface="Arial"/>
              </a:rPr>
              <a:t>Local leaders can work together more effectively and make their voices heard when they have support and resources. </a:t>
            </a:r>
          </a:p>
        </p:txBody>
      </p:sp>
      <p:grpSp>
        <p:nvGrpSpPr>
          <p:cNvPr id="12" name="Group 11">
            <a:extLst>
              <a:ext uri="{FF2B5EF4-FFF2-40B4-BE49-F238E27FC236}">
                <a16:creationId xmlns:a16="http://schemas.microsoft.com/office/drawing/2014/main" id="{1C005396-A665-C714-6D20-1F5B5D6BEC0C}"/>
              </a:ext>
              <a:ext uri="{C183D7F6-B498-43B3-948B-1728B52AA6E4}">
                <adec:decorative xmlns:adec="http://schemas.microsoft.com/office/drawing/2017/decorative" val="1"/>
              </a:ext>
            </a:extLst>
          </p:cNvPr>
          <p:cNvGrpSpPr/>
          <p:nvPr/>
        </p:nvGrpSpPr>
        <p:grpSpPr>
          <a:xfrm>
            <a:off x="575434" y="4092971"/>
            <a:ext cx="846386" cy="846386"/>
            <a:chOff x="3855720" y="2331720"/>
            <a:chExt cx="2194560" cy="2194560"/>
          </a:xfrm>
        </p:grpSpPr>
        <p:grpSp>
          <p:nvGrpSpPr>
            <p:cNvPr id="6" name="Group 5">
              <a:extLst>
                <a:ext uri="{FF2B5EF4-FFF2-40B4-BE49-F238E27FC236}">
                  <a16:creationId xmlns:a16="http://schemas.microsoft.com/office/drawing/2014/main" id="{83DF534B-A94A-1C2A-4EB7-D573AE885E5B}"/>
                </a:ext>
              </a:extLst>
            </p:cNvPr>
            <p:cNvGrpSpPr/>
            <p:nvPr/>
          </p:nvGrpSpPr>
          <p:grpSpPr>
            <a:xfrm>
              <a:off x="3855720" y="2331720"/>
              <a:ext cx="2194560" cy="2194560"/>
              <a:chOff x="0" y="0"/>
              <a:chExt cx="812800" cy="812800"/>
            </a:xfrm>
          </p:grpSpPr>
          <p:sp>
            <p:nvSpPr>
              <p:cNvPr id="9" name="Freeform 12">
                <a:extLst>
                  <a:ext uri="{FF2B5EF4-FFF2-40B4-BE49-F238E27FC236}">
                    <a16:creationId xmlns:a16="http://schemas.microsoft.com/office/drawing/2014/main" id="{035B3CA2-2074-DB85-7489-67881EE5A923}"/>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2C62"/>
              </a:solidFill>
            </p:spPr>
            <p:txBody>
              <a:bodyPr/>
              <a:lstStyle/>
              <a:p>
                <a:endParaRPr lang="en-AU" dirty="0"/>
              </a:p>
            </p:txBody>
          </p:sp>
          <p:sp>
            <p:nvSpPr>
              <p:cNvPr id="10" name="TextBox 13">
                <a:extLst>
                  <a:ext uri="{FF2B5EF4-FFF2-40B4-BE49-F238E27FC236}">
                    <a16:creationId xmlns:a16="http://schemas.microsoft.com/office/drawing/2014/main" id="{0076F3B7-9D38-22F2-BA2C-1EF603048931}"/>
                  </a:ext>
                </a:extLst>
              </p:cNvPr>
              <p:cNvSpPr txBox="1"/>
              <p:nvPr/>
            </p:nvSpPr>
            <p:spPr>
              <a:xfrm>
                <a:off x="76200" y="47625"/>
                <a:ext cx="660400" cy="688975"/>
              </a:xfrm>
              <a:prstGeom prst="rect">
                <a:avLst/>
              </a:prstGeom>
            </p:spPr>
            <p:txBody>
              <a:bodyPr lIns="50800" tIns="50800" rIns="50800" bIns="50800"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1540"/>
                  </a:lnSpc>
                </a:pPr>
                <a:endParaRPr dirty="0"/>
              </a:p>
            </p:txBody>
          </p:sp>
        </p:grpSp>
        <p:sp>
          <p:nvSpPr>
            <p:cNvPr id="8" name="Freeform 14">
              <a:extLst>
                <a:ext uri="{FF2B5EF4-FFF2-40B4-BE49-F238E27FC236}">
                  <a16:creationId xmlns:a16="http://schemas.microsoft.com/office/drawing/2014/main" id="{0CCEDA54-5419-362B-7CE5-FE4B6C44718E}"/>
                </a:ext>
              </a:extLst>
            </p:cNvPr>
            <p:cNvSpPr/>
            <p:nvPr/>
          </p:nvSpPr>
          <p:spPr>
            <a:xfrm>
              <a:off x="4019271" y="3108022"/>
              <a:ext cx="1867458" cy="641955"/>
            </a:xfrm>
            <a:custGeom>
              <a:avLst/>
              <a:gdLst/>
              <a:ahLst/>
              <a:cxnLst/>
              <a:rect l="l" t="t" r="r" b="b"/>
              <a:pathLst>
                <a:path w="1867458" h="641955">
                  <a:moveTo>
                    <a:pt x="0" y="0"/>
                  </a:moveTo>
                  <a:lnTo>
                    <a:pt x="1867458" y="0"/>
                  </a:lnTo>
                  <a:lnTo>
                    <a:pt x="1867458" y="641955"/>
                  </a:lnTo>
                  <a:lnTo>
                    <a:pt x="0" y="641955"/>
                  </a:lnTo>
                  <a:lnTo>
                    <a:pt x="0" y="0"/>
                  </a:lnTo>
                  <a:close/>
                </a:path>
              </a:pathLst>
            </a:custGeom>
            <a:blipFill>
              <a:blip r:embed="rId2">
                <a:extLst>
                  <a:ext uri="{96DAC541-7B7A-43D3-8B79-37D633B846F1}">
                    <asvg:svgBlip xmlns:asvg="http://schemas.microsoft.com/office/drawing/2016/SVG/main" r:embed="rId3"/>
                  </a:ext>
                </a:extLst>
              </a:blip>
              <a:stretch>
                <a:fillRect l="-20513" r="-21976"/>
              </a:stretch>
            </a:blipFill>
          </p:spPr>
          <p:txBody>
            <a:bodyPr/>
            <a:lstStyle/>
            <a:p>
              <a:endParaRPr lang="en-AU" dirty="0"/>
            </a:p>
          </p:txBody>
        </p:sp>
      </p:grpSp>
      <p:sp>
        <p:nvSpPr>
          <p:cNvPr id="11" name="TextBox 10">
            <a:extLst>
              <a:ext uri="{FF2B5EF4-FFF2-40B4-BE49-F238E27FC236}">
                <a16:creationId xmlns:a16="http://schemas.microsoft.com/office/drawing/2014/main" id="{450848C6-A6AE-8867-9E6E-71CA11761572}"/>
              </a:ext>
            </a:extLst>
          </p:cNvPr>
          <p:cNvSpPr txBox="1"/>
          <p:nvPr/>
        </p:nvSpPr>
        <p:spPr>
          <a:xfrm>
            <a:off x="1729214" y="2727499"/>
            <a:ext cx="7481153" cy="935566"/>
          </a:xfrm>
          <a:prstGeom prst="rect">
            <a:avLst/>
          </a:prstGeom>
          <a:noFill/>
        </p:spPr>
        <p:txBody>
          <a:bodyPr wrap="square" lIns="0" rIns="0">
            <a:noAutofit/>
          </a:bodyPr>
          <a:lstStyle/>
          <a:p>
            <a:pPr marL="0" marR="0" lvl="0" indent="0" algn="l" defTabSz="914400" rtl="0" eaLnBrk="0" fontAlgn="base" latinLnBrk="0" hangingPunct="0">
              <a:lnSpc>
                <a:spcPct val="100000"/>
              </a:lnSpc>
              <a:spcBef>
                <a:spcPct val="0"/>
              </a:spcBef>
              <a:spcAft>
                <a:spcPts val="600"/>
              </a:spcAft>
              <a:buClr>
                <a:srgbClr val="002D62"/>
              </a:buClr>
              <a:buSzTx/>
              <a:buFontTx/>
              <a:buNone/>
              <a:tabLst/>
              <a:defRPr/>
            </a:pPr>
            <a:r>
              <a:rPr kumimoji="0" lang="en-AU" sz="1100" b="1" i="0" u="none" strike="noStrike" kern="0" cap="none" spc="0" normalizeH="0" baseline="0" noProof="0" dirty="0">
                <a:ln>
                  <a:noFill/>
                </a:ln>
                <a:solidFill>
                  <a:schemeClr val="tx2"/>
                </a:solidFill>
                <a:effectLst/>
                <a:uLnTx/>
                <a:uFillTx/>
                <a:latin typeface="Arial" charset="0"/>
                <a:ea typeface="ＭＳ Ｐゴシック" pitchFamily="84" charset="-128"/>
                <a:cs typeface="+mn-cs"/>
              </a:rPr>
              <a:t>Every community has its own assets and resources</a:t>
            </a:r>
            <a:r>
              <a:rPr kumimoji="0" lang="en-AU" sz="1100" b="0" i="0" u="none" strike="noStrike" kern="0" cap="none" spc="0" normalizeH="0" baseline="0" noProof="0" dirty="0">
                <a:ln>
                  <a:noFill/>
                </a:ln>
                <a:solidFill>
                  <a:schemeClr val="tx2"/>
                </a:solidFill>
                <a:effectLst/>
                <a:uLnTx/>
                <a:uFillTx/>
                <a:latin typeface="Arial" charset="0"/>
                <a:ea typeface="ＭＳ Ｐゴシック" pitchFamily="84" charset="-128"/>
                <a:cs typeface="+mn-cs"/>
              </a:rPr>
              <a:t> </a:t>
            </a:r>
          </a:p>
          <a:p>
            <a:pPr marL="0" marR="0" lvl="0" indent="0" algn="l" defTabSz="914400" rtl="0" eaLnBrk="0" fontAlgn="base" latinLnBrk="0" hangingPunct="0">
              <a:lnSpc>
                <a:spcPct val="100000"/>
              </a:lnSpc>
              <a:spcBef>
                <a:spcPct val="0"/>
              </a:spcBef>
              <a:spcAft>
                <a:spcPts val="1200"/>
              </a:spcAft>
              <a:buClr>
                <a:srgbClr val="002D62"/>
              </a:buClr>
              <a:buSzTx/>
              <a:buFontTx/>
              <a:buNone/>
              <a:tabLst/>
              <a:defRPr/>
            </a:pPr>
            <a:r>
              <a:rPr kumimoji="0" lang="en-AU" sz="1100" b="0" i="0" u="none" strike="noStrike" kern="0" cap="none" spc="0" normalizeH="0" baseline="0" noProof="0" dirty="0">
                <a:ln>
                  <a:noFill/>
                </a:ln>
                <a:solidFill>
                  <a:schemeClr val="tx2"/>
                </a:solidFill>
                <a:effectLst/>
                <a:uLnTx/>
                <a:uFillTx/>
                <a:latin typeface="Arial" charset="0"/>
                <a:ea typeface="ＭＳ Ｐゴシック" pitchFamily="84" charset="-128"/>
                <a:cs typeface="+mn-cs"/>
              </a:rPr>
              <a:t>These assets and resources include local education and training providers, employers, public infrastructure, and community and government services. When these assets and resources are not coordinated or effectively used, it can undermine </a:t>
            </a:r>
            <a:r>
              <a:rPr kumimoji="0" lang="en-AU" sz="1100" b="0" i="0" u="none" strike="noStrike" kern="0" cap="none" spc="0" normalizeH="0" baseline="0" noProof="0" dirty="0">
                <a:ln>
                  <a:noFill/>
                </a:ln>
                <a:solidFill>
                  <a:schemeClr val="tx2"/>
                </a:solidFill>
                <a:effectLst/>
                <a:uLnTx/>
                <a:uFillTx/>
                <a:latin typeface="Arial" charset="0"/>
                <a:ea typeface="ＭＳ Ｐゴシック" pitchFamily="84" charset="-128"/>
                <a:cs typeface="Arial"/>
              </a:rPr>
              <a:t>efforts to respond to local labour market challenges. </a:t>
            </a:r>
          </a:p>
        </p:txBody>
      </p:sp>
      <p:grpSp>
        <p:nvGrpSpPr>
          <p:cNvPr id="23" name="Group 22">
            <a:extLst>
              <a:ext uri="{FF2B5EF4-FFF2-40B4-BE49-F238E27FC236}">
                <a16:creationId xmlns:a16="http://schemas.microsoft.com/office/drawing/2014/main" id="{7CE35BC5-8BC0-AEEE-C1F9-E76D435232B5}"/>
              </a:ext>
              <a:ext uri="{C183D7F6-B498-43B3-948B-1728B52AA6E4}">
                <adec:decorative xmlns:adec="http://schemas.microsoft.com/office/drawing/2017/decorative" val="1"/>
              </a:ext>
            </a:extLst>
          </p:cNvPr>
          <p:cNvGrpSpPr/>
          <p:nvPr/>
        </p:nvGrpSpPr>
        <p:grpSpPr>
          <a:xfrm>
            <a:off x="575434" y="2772088"/>
            <a:ext cx="846387" cy="846387"/>
            <a:chOff x="3855720" y="2331720"/>
            <a:chExt cx="2194560" cy="2194560"/>
          </a:xfrm>
        </p:grpSpPr>
        <p:grpSp>
          <p:nvGrpSpPr>
            <p:cNvPr id="14" name="Group 13">
              <a:extLst>
                <a:ext uri="{FF2B5EF4-FFF2-40B4-BE49-F238E27FC236}">
                  <a16:creationId xmlns:a16="http://schemas.microsoft.com/office/drawing/2014/main" id="{A3433097-8676-1983-85FF-CA7B410816E7}"/>
                </a:ext>
              </a:extLst>
            </p:cNvPr>
            <p:cNvGrpSpPr/>
            <p:nvPr/>
          </p:nvGrpSpPr>
          <p:grpSpPr>
            <a:xfrm>
              <a:off x="3855720" y="2331720"/>
              <a:ext cx="2194560" cy="2194560"/>
              <a:chOff x="0" y="0"/>
              <a:chExt cx="812800" cy="812800"/>
            </a:xfrm>
          </p:grpSpPr>
          <p:sp>
            <p:nvSpPr>
              <p:cNvPr id="16" name="Freeform 8">
                <a:extLst>
                  <a:ext uri="{FF2B5EF4-FFF2-40B4-BE49-F238E27FC236}">
                    <a16:creationId xmlns:a16="http://schemas.microsoft.com/office/drawing/2014/main" id="{32BEB01D-7AC0-3EC4-19E3-55C859F092B9}"/>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2C62"/>
              </a:solidFill>
            </p:spPr>
            <p:txBody>
              <a:bodyPr/>
              <a:lstStyle/>
              <a:p>
                <a:endParaRPr lang="en-AU" dirty="0"/>
              </a:p>
            </p:txBody>
          </p:sp>
          <p:sp>
            <p:nvSpPr>
              <p:cNvPr id="17" name="TextBox 9">
                <a:extLst>
                  <a:ext uri="{FF2B5EF4-FFF2-40B4-BE49-F238E27FC236}">
                    <a16:creationId xmlns:a16="http://schemas.microsoft.com/office/drawing/2014/main" id="{A9E84FC2-642D-2E6B-4B5D-6D40A912FF73}"/>
                  </a:ext>
                </a:extLst>
              </p:cNvPr>
              <p:cNvSpPr txBox="1"/>
              <p:nvPr/>
            </p:nvSpPr>
            <p:spPr>
              <a:xfrm>
                <a:off x="76200" y="47625"/>
                <a:ext cx="660400" cy="688975"/>
              </a:xfrm>
              <a:prstGeom prst="rect">
                <a:avLst/>
              </a:prstGeom>
            </p:spPr>
            <p:txBody>
              <a:bodyPr lIns="50800" tIns="50800" rIns="50800" bIns="50800"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1540"/>
                  </a:lnSpc>
                </a:pPr>
                <a:endParaRPr dirty="0"/>
              </a:p>
            </p:txBody>
          </p:sp>
        </p:grpSp>
        <p:sp>
          <p:nvSpPr>
            <p:cNvPr id="15" name="Freeform 10">
              <a:extLst>
                <a:ext uri="{FF2B5EF4-FFF2-40B4-BE49-F238E27FC236}">
                  <a16:creationId xmlns:a16="http://schemas.microsoft.com/office/drawing/2014/main" id="{7BA95287-F129-87B4-0896-F2B8303F91C1}"/>
                </a:ext>
              </a:extLst>
            </p:cNvPr>
            <p:cNvSpPr/>
            <p:nvPr/>
          </p:nvSpPr>
          <p:spPr>
            <a:xfrm>
              <a:off x="4373136" y="2560692"/>
              <a:ext cx="1302462" cy="1736617"/>
            </a:xfrm>
            <a:custGeom>
              <a:avLst/>
              <a:gdLst/>
              <a:ahLst/>
              <a:cxnLst/>
              <a:rect l="l" t="t" r="r" b="b"/>
              <a:pathLst>
                <a:path w="1302462" h="1736617">
                  <a:moveTo>
                    <a:pt x="0" y="0"/>
                  </a:moveTo>
                  <a:lnTo>
                    <a:pt x="1302463" y="0"/>
                  </a:lnTo>
                  <a:lnTo>
                    <a:pt x="1302463" y="1736617"/>
                  </a:lnTo>
                  <a:lnTo>
                    <a:pt x="0" y="173661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AU" dirty="0"/>
            </a:p>
          </p:txBody>
        </p:sp>
      </p:grpSp>
      <p:sp>
        <p:nvSpPr>
          <p:cNvPr id="18" name="Content Placeholder 4">
            <a:extLst>
              <a:ext uri="{FF2B5EF4-FFF2-40B4-BE49-F238E27FC236}">
                <a16:creationId xmlns:a16="http://schemas.microsoft.com/office/drawing/2014/main" id="{1D5BD60B-22D9-9E8A-3956-68303CD4729A}"/>
              </a:ext>
            </a:extLst>
          </p:cNvPr>
          <p:cNvSpPr txBox="1">
            <a:spLocks/>
          </p:cNvSpPr>
          <p:nvPr/>
        </p:nvSpPr>
        <p:spPr>
          <a:xfrm>
            <a:off x="1729214" y="1250991"/>
            <a:ext cx="7481153" cy="1261300"/>
          </a:xfrm>
          <a:prstGeom prst="rect">
            <a:avLst/>
          </a:prstGeom>
        </p:spPr>
        <p:txBody>
          <a:bodyPr vert="horz" lIns="0" tIns="0" rIns="0" bIns="0" rtlCol="0">
            <a:noAutofit/>
          </a:bodyPr>
          <a:lstStyle>
            <a:lvl1pPr marL="0" indent="0" algn="l" rtl="0" eaLnBrk="1" fontAlgn="base" hangingPunct="1">
              <a:spcBef>
                <a:spcPct val="0"/>
              </a:spcBef>
              <a:spcAft>
                <a:spcPts val="600"/>
              </a:spcAft>
              <a:buClr>
                <a:schemeClr val="bg2"/>
              </a:buClr>
              <a:buFont typeface="Arial" panose="020B0604020202020204" pitchFamily="34" charset="0"/>
              <a:buNone/>
              <a:defRPr sz="1400">
                <a:solidFill>
                  <a:schemeClr val="tx2"/>
                </a:solidFill>
                <a:latin typeface="+mn-lt"/>
                <a:ea typeface="+mn-ea"/>
                <a:cs typeface="+mn-cs"/>
              </a:defRPr>
            </a:lvl1pPr>
            <a:lvl2pPr marL="176213" indent="-176213" algn="l" rtl="0" eaLnBrk="1" fontAlgn="base" hangingPunct="1">
              <a:spcBef>
                <a:spcPct val="0"/>
              </a:spcBef>
              <a:spcAft>
                <a:spcPts val="600"/>
              </a:spcAft>
              <a:buClr>
                <a:schemeClr val="bg2"/>
              </a:buClr>
              <a:buFont typeface="Arial" panose="020B0604020202020204" pitchFamily="34" charset="0"/>
              <a:buChar char="•"/>
              <a:defRPr sz="1400" baseline="0">
                <a:solidFill>
                  <a:schemeClr val="tx2"/>
                </a:solidFill>
                <a:latin typeface="+mn-lt"/>
                <a:ea typeface="+mn-ea"/>
              </a:defRPr>
            </a:lvl2pPr>
            <a:lvl3pPr marL="360363" indent="-176213" algn="l" rtl="0" eaLnBrk="1" fontAlgn="base" hangingPunct="1">
              <a:spcBef>
                <a:spcPct val="0"/>
              </a:spcBef>
              <a:spcAft>
                <a:spcPts val="600"/>
              </a:spcAft>
              <a:buClr>
                <a:schemeClr val="bg2"/>
              </a:buClr>
              <a:buFont typeface="Courier New" panose="02070309020205020404" pitchFamily="49" charset="0"/>
              <a:buChar char="o"/>
              <a:defRPr sz="1400">
                <a:solidFill>
                  <a:schemeClr val="tx2"/>
                </a:solidFill>
                <a:latin typeface="+mn-lt"/>
                <a:ea typeface="+mn-ea"/>
              </a:defRPr>
            </a:lvl3pPr>
            <a:lvl4pPr marL="538163" indent="-176213" algn="l" rtl="0" eaLnBrk="1" fontAlgn="base" hangingPunct="1">
              <a:spcBef>
                <a:spcPct val="0"/>
              </a:spcBef>
              <a:spcAft>
                <a:spcPts val="600"/>
              </a:spcAft>
              <a:buClr>
                <a:schemeClr val="bg2"/>
              </a:buClr>
              <a:buFont typeface="Arial" panose="020B0604020202020204" pitchFamily="34" charset="0"/>
              <a:buChar char="−"/>
              <a:defRPr sz="1400">
                <a:solidFill>
                  <a:schemeClr val="tx2"/>
                </a:solidFill>
                <a:latin typeface="+mn-lt"/>
                <a:ea typeface="+mn-ea"/>
              </a:defRPr>
            </a:lvl4pPr>
            <a:lvl5pPr marL="714375" indent="-179388" algn="l" rtl="0" eaLnBrk="1" fontAlgn="base" hangingPunct="1">
              <a:spcBef>
                <a:spcPct val="0"/>
              </a:spcBef>
              <a:spcAft>
                <a:spcPts val="600"/>
              </a:spcAft>
              <a:buClr>
                <a:schemeClr val="bg2"/>
              </a:buClr>
              <a:buFont typeface="Arial" panose="020B0604020202020204" pitchFamily="34" charset="0"/>
              <a:buChar char="•"/>
              <a:defRPr sz="1400">
                <a:solidFill>
                  <a:schemeClr val="tx2"/>
                </a:solidFill>
                <a:latin typeface="+mn-lt"/>
                <a:ea typeface="+mn-ea"/>
              </a:defRPr>
            </a:lvl5pPr>
            <a:lvl6pPr marL="898525" indent="-179388" algn="l" rtl="0" eaLnBrk="1" fontAlgn="base" hangingPunct="1">
              <a:spcBef>
                <a:spcPct val="0"/>
              </a:spcBef>
              <a:spcAft>
                <a:spcPts val="600"/>
              </a:spcAft>
              <a:buClr>
                <a:schemeClr val="bg2"/>
              </a:buClr>
              <a:buFont typeface="Courier New" panose="02070309020205020404" pitchFamily="49" charset="0"/>
              <a:buChar char="o"/>
              <a:defRPr sz="1400">
                <a:solidFill>
                  <a:schemeClr val="tx2"/>
                </a:solidFill>
                <a:latin typeface="+mn-lt"/>
                <a:ea typeface="+mn-ea"/>
              </a:defRPr>
            </a:lvl6pPr>
            <a:lvl7pPr marL="1076325" indent="-179388" algn="l" rtl="0" eaLnBrk="1" fontAlgn="base" hangingPunct="1">
              <a:spcBef>
                <a:spcPct val="0"/>
              </a:spcBef>
              <a:spcAft>
                <a:spcPts val="600"/>
              </a:spcAft>
              <a:buClr>
                <a:schemeClr val="bg2"/>
              </a:buClr>
              <a:buFont typeface="Arial" pitchFamily="34" charset="0"/>
              <a:buChar char="–"/>
              <a:defRPr sz="1400">
                <a:solidFill>
                  <a:schemeClr val="tx2"/>
                </a:solidFill>
                <a:latin typeface="+mn-lt"/>
                <a:ea typeface="+mn-ea"/>
              </a:defRPr>
            </a:lvl7pPr>
            <a:lvl8pPr marL="1252538" indent="-179388" algn="l" rtl="0" eaLnBrk="1" fontAlgn="base" hangingPunct="1">
              <a:spcBef>
                <a:spcPct val="0"/>
              </a:spcBef>
              <a:spcAft>
                <a:spcPts val="600"/>
              </a:spcAft>
              <a:buClr>
                <a:schemeClr val="bg2"/>
              </a:buClr>
              <a:buFont typeface="Arial" panose="020B0604020202020204" pitchFamily="34" charset="0"/>
              <a:buChar char="•"/>
              <a:defRPr sz="1400">
                <a:solidFill>
                  <a:schemeClr val="tx2"/>
                </a:solidFill>
                <a:latin typeface="+mn-lt"/>
                <a:ea typeface="+mn-ea"/>
              </a:defRPr>
            </a:lvl8pPr>
            <a:lvl9pPr marL="1436688" indent="-179388" algn="l" rtl="0" eaLnBrk="1" fontAlgn="base" hangingPunct="1">
              <a:spcBef>
                <a:spcPct val="0"/>
              </a:spcBef>
              <a:spcAft>
                <a:spcPts val="600"/>
              </a:spcAft>
              <a:buClr>
                <a:schemeClr val="bg2"/>
              </a:buClr>
              <a:buFont typeface="Courier New" panose="02070309020205020404" pitchFamily="49" charset="0"/>
              <a:buChar char="o"/>
              <a:defRPr sz="1400">
                <a:solidFill>
                  <a:schemeClr val="tx2"/>
                </a:solidFill>
                <a:latin typeface="+mn-lt"/>
                <a:ea typeface="+mn-ea"/>
              </a:defRPr>
            </a:lvl9pPr>
          </a:lstStyle>
          <a:p>
            <a:pPr>
              <a:buClr>
                <a:schemeClr val="tx2"/>
              </a:buClr>
            </a:pPr>
            <a:r>
              <a:rPr lang="en-AU" sz="1100" b="1" kern="0" dirty="0">
                <a:cs typeface="Arial"/>
              </a:rPr>
              <a:t>Every community faces its own labour market challenges</a:t>
            </a:r>
            <a:r>
              <a:rPr lang="en-AU" sz="1100" kern="0" dirty="0">
                <a:cs typeface="Arial"/>
              </a:rPr>
              <a:t> </a:t>
            </a:r>
          </a:p>
          <a:p>
            <a:pPr>
              <a:spcAft>
                <a:spcPts val="1200"/>
              </a:spcAft>
              <a:buClr>
                <a:schemeClr val="tx2"/>
              </a:buClr>
            </a:pPr>
            <a:r>
              <a:rPr lang="en-AU" sz="1100" kern="0" dirty="0">
                <a:cs typeface="Arial"/>
              </a:rPr>
              <a:t>Many communities face similar challenges related to worker shortages and the underutilisation of the local workforce. However, these challenges are shaped by local conditions and intersect in different ways in every region. Regional diversity is reflected in the varying rates of unemployment and underemployment, workforce participation and labour and skills shortages. </a:t>
            </a:r>
            <a:r>
              <a:rPr lang="en-AU" sz="1100" dirty="0">
                <a:cs typeface="Arial"/>
              </a:rPr>
              <a:t>Many labour market challenges faced by communities are complex and need a coordinated response. Examples include structural barriers to employment or sudden labour market shocks. </a:t>
            </a:r>
          </a:p>
        </p:txBody>
      </p:sp>
      <p:grpSp>
        <p:nvGrpSpPr>
          <p:cNvPr id="33" name="Group 32">
            <a:extLst>
              <a:ext uri="{FF2B5EF4-FFF2-40B4-BE49-F238E27FC236}">
                <a16:creationId xmlns:a16="http://schemas.microsoft.com/office/drawing/2014/main" id="{13476B4A-8354-1704-3508-B6EFAE1E05A9}"/>
              </a:ext>
              <a:ext uri="{C183D7F6-B498-43B3-948B-1728B52AA6E4}">
                <adec:decorative xmlns:adec="http://schemas.microsoft.com/office/drawing/2017/decorative" val="1"/>
              </a:ext>
            </a:extLst>
          </p:cNvPr>
          <p:cNvGrpSpPr/>
          <p:nvPr/>
        </p:nvGrpSpPr>
        <p:grpSpPr>
          <a:xfrm>
            <a:off x="580564" y="1458641"/>
            <a:ext cx="846000" cy="846000"/>
            <a:chOff x="3855720" y="2331720"/>
            <a:chExt cx="2175271" cy="2175271"/>
          </a:xfrm>
        </p:grpSpPr>
        <p:grpSp>
          <p:nvGrpSpPr>
            <p:cNvPr id="29" name="Group 28">
              <a:extLst>
                <a:ext uri="{FF2B5EF4-FFF2-40B4-BE49-F238E27FC236}">
                  <a16:creationId xmlns:a16="http://schemas.microsoft.com/office/drawing/2014/main" id="{09A45B23-51A1-AD75-DD45-ADE38CD54869}"/>
                </a:ext>
              </a:extLst>
            </p:cNvPr>
            <p:cNvGrpSpPr/>
            <p:nvPr/>
          </p:nvGrpSpPr>
          <p:grpSpPr>
            <a:xfrm>
              <a:off x="3855720" y="2331720"/>
              <a:ext cx="2175271" cy="2175271"/>
              <a:chOff x="0" y="0"/>
              <a:chExt cx="805656" cy="805656"/>
            </a:xfrm>
          </p:grpSpPr>
          <p:sp>
            <p:nvSpPr>
              <p:cNvPr id="31" name="Freeform 4">
                <a:extLst>
                  <a:ext uri="{FF2B5EF4-FFF2-40B4-BE49-F238E27FC236}">
                    <a16:creationId xmlns:a16="http://schemas.microsoft.com/office/drawing/2014/main" id="{8114AC90-BDAA-E1AE-EF46-EE099AE41A91}"/>
                  </a:ext>
                </a:extLst>
              </p:cNvPr>
              <p:cNvSpPr/>
              <p:nvPr/>
            </p:nvSpPr>
            <p:spPr>
              <a:xfrm>
                <a:off x="0" y="0"/>
                <a:ext cx="805656" cy="805656"/>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2C62"/>
              </a:solidFill>
            </p:spPr>
            <p:txBody>
              <a:bodyPr/>
              <a:lstStyle/>
              <a:p>
                <a:endParaRPr lang="en-AU" dirty="0"/>
              </a:p>
            </p:txBody>
          </p:sp>
          <p:sp>
            <p:nvSpPr>
              <p:cNvPr id="32" name="TextBox 5">
                <a:extLst>
                  <a:ext uri="{FF2B5EF4-FFF2-40B4-BE49-F238E27FC236}">
                    <a16:creationId xmlns:a16="http://schemas.microsoft.com/office/drawing/2014/main" id="{DDDF53C0-2484-69DC-9BEB-DA0E60152E7F}"/>
                  </a:ext>
                </a:extLst>
              </p:cNvPr>
              <p:cNvSpPr txBox="1"/>
              <p:nvPr/>
            </p:nvSpPr>
            <p:spPr>
              <a:xfrm>
                <a:off x="76200" y="47625"/>
                <a:ext cx="660400" cy="688975"/>
              </a:xfrm>
              <a:prstGeom prst="rect">
                <a:avLst/>
              </a:prstGeom>
            </p:spPr>
            <p:txBody>
              <a:bodyPr lIns="50800" tIns="50800" rIns="50800" bIns="50800"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1540"/>
                  </a:lnSpc>
                </a:pPr>
                <a:endParaRPr dirty="0"/>
              </a:p>
            </p:txBody>
          </p:sp>
        </p:grpSp>
        <p:sp>
          <p:nvSpPr>
            <p:cNvPr id="30" name="Freeform 6">
              <a:extLst>
                <a:ext uri="{FF2B5EF4-FFF2-40B4-BE49-F238E27FC236}">
                  <a16:creationId xmlns:a16="http://schemas.microsoft.com/office/drawing/2014/main" id="{37C038A9-3FB9-7BC5-06EB-13AC1783F767}"/>
                </a:ext>
              </a:extLst>
            </p:cNvPr>
            <p:cNvSpPr/>
            <p:nvPr/>
          </p:nvSpPr>
          <p:spPr>
            <a:xfrm>
              <a:off x="4229151" y="2747266"/>
              <a:ext cx="1447698" cy="1363468"/>
            </a:xfrm>
            <a:custGeom>
              <a:avLst/>
              <a:gdLst/>
              <a:ahLst/>
              <a:cxnLst/>
              <a:rect l="l" t="t" r="r" b="b"/>
              <a:pathLst>
                <a:path w="1447698" h="1363468">
                  <a:moveTo>
                    <a:pt x="0" y="0"/>
                  </a:moveTo>
                  <a:lnTo>
                    <a:pt x="1447697" y="0"/>
                  </a:lnTo>
                  <a:lnTo>
                    <a:pt x="1447697" y="1363468"/>
                  </a:lnTo>
                  <a:lnTo>
                    <a:pt x="0" y="1363468"/>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AU" dirty="0"/>
            </a:p>
          </p:txBody>
        </p:sp>
      </p:grpSp>
      <p:sp>
        <p:nvSpPr>
          <p:cNvPr id="2" name="Title 1">
            <a:extLst>
              <a:ext uri="{FF2B5EF4-FFF2-40B4-BE49-F238E27FC236}">
                <a16:creationId xmlns:a16="http://schemas.microsoft.com/office/drawing/2014/main" id="{C9BFF0B9-7CAB-4212-BA13-D840157E68FB}"/>
              </a:ext>
            </a:extLst>
          </p:cNvPr>
          <p:cNvSpPr>
            <a:spLocks noGrp="1"/>
          </p:cNvSpPr>
          <p:nvPr>
            <p:ph type="title"/>
          </p:nvPr>
        </p:nvSpPr>
        <p:spPr/>
        <p:txBody>
          <a:bodyPr vert="horz"/>
          <a:lstStyle/>
          <a:p>
            <a:r>
              <a:rPr lang="en-AU" dirty="0"/>
              <a:t>The Local Jobs Program brings together local leaders to solve the labour market challenges affecting their community</a:t>
            </a:r>
          </a:p>
        </p:txBody>
      </p:sp>
      <p:sp>
        <p:nvSpPr>
          <p:cNvPr id="3" name="Slide Number Placeholder 2">
            <a:extLst>
              <a:ext uri="{FF2B5EF4-FFF2-40B4-BE49-F238E27FC236}">
                <a16:creationId xmlns:a16="http://schemas.microsoft.com/office/drawing/2014/main" id="{B6BF2827-0536-CE24-7544-B88D54B20029}"/>
              </a:ext>
            </a:extLst>
          </p:cNvPr>
          <p:cNvSpPr>
            <a:spLocks noGrp="1"/>
          </p:cNvSpPr>
          <p:nvPr>
            <p:ph type="sldNum" sz="quarter" idx="15"/>
          </p:nvPr>
        </p:nvSpPr>
        <p:spPr/>
        <p:txBody>
          <a:bodyPr/>
          <a:lstStyle/>
          <a:p>
            <a:pPr algn="r"/>
            <a:fld id="{31DA3BC9-E790-4181-9E03-5E49C268FA52}" type="slidenum">
              <a:rPr lang="en-AU" sz="1100" smtClean="0"/>
              <a:pPr algn="r"/>
              <a:t>7</a:t>
            </a:fld>
            <a:r>
              <a:rPr lang="en-AU" sz="1100" dirty="0"/>
              <a:t> </a:t>
            </a:r>
          </a:p>
        </p:txBody>
      </p:sp>
    </p:spTree>
    <p:extLst>
      <p:ext uri="{BB962C8B-B14F-4D97-AF65-F5344CB8AC3E}">
        <p14:creationId xmlns:p14="http://schemas.microsoft.com/office/powerpoint/2010/main" val="23126126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think-cell data - do not delete" hidden="1">
            <a:extLst>
              <a:ext uri="{FF2B5EF4-FFF2-40B4-BE49-F238E27FC236}">
                <a16:creationId xmlns:a16="http://schemas.microsoft.com/office/drawing/2014/main" id="{F13C5BBA-C4B6-A67B-F7A4-04B69F84DD7B}"/>
              </a:ext>
            </a:extLst>
          </p:cNvPr>
          <p:cNvGraphicFramePr>
            <a:graphicFrameLocks noChangeAspect="1"/>
          </p:cNvGraphicFramePr>
          <p:nvPr>
            <p:custDataLst>
              <p:tags r:id="rId1"/>
            </p:custDataLst>
            <p:extLst>
              <p:ext uri="{D42A27DB-BD31-4B8C-83A1-F6EECF244321}">
                <p14:modId xmlns:p14="http://schemas.microsoft.com/office/powerpoint/2010/main" val="337533375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11" name="think-cell data - do not delete" hidden="1">
                        <a:extLst>
                          <a:ext uri="{FF2B5EF4-FFF2-40B4-BE49-F238E27FC236}">
                            <a16:creationId xmlns:a16="http://schemas.microsoft.com/office/drawing/2014/main" id="{F13C5BBA-C4B6-A67B-F7A4-04B69F84DD7B}"/>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6" name="Rectangle 55">
            <a:extLst>
              <a:ext uri="{FF2B5EF4-FFF2-40B4-BE49-F238E27FC236}">
                <a16:creationId xmlns:a16="http://schemas.microsoft.com/office/drawing/2014/main" id="{D9BB5B8D-702C-37EA-2488-68CEAB6705B5}"/>
              </a:ext>
            </a:extLst>
          </p:cNvPr>
          <p:cNvSpPr/>
          <p:nvPr/>
        </p:nvSpPr>
        <p:spPr bwMode="auto">
          <a:xfrm>
            <a:off x="2512520" y="4871784"/>
            <a:ext cx="5869255" cy="1491137"/>
          </a:xfrm>
          <a:prstGeom prst="rect">
            <a:avLst/>
          </a:prstGeom>
          <a:noFill/>
          <a:ln w="19050">
            <a:solidFill>
              <a:schemeClr val="tx2"/>
            </a:solidFill>
          </a:ln>
        </p:spPr>
        <p:txBody>
          <a:bodyPr lIns="180000" tIns="72000" rIns="180000" bIns="72000" anchor="ctr"/>
          <a:lstStyle/>
          <a:p>
            <a:pPr>
              <a:lnSpc>
                <a:spcPct val="110000"/>
              </a:lnSpc>
              <a:spcAft>
                <a:spcPts val="600"/>
              </a:spcAft>
              <a:buClr>
                <a:srgbClr val="B2BB1E"/>
              </a:buClr>
            </a:pPr>
            <a:r>
              <a:rPr lang="en-AU" sz="1100" b="1" dirty="0">
                <a:solidFill>
                  <a:schemeClr val="tx2"/>
                </a:solidFill>
                <a:ea typeface="Roboto" panose="02000000000000000000" pitchFamily="2" charset="0"/>
                <a:cs typeface="Roboto" panose="02000000000000000000" pitchFamily="2" charset="0"/>
              </a:rPr>
              <a:t>Funding</a:t>
            </a:r>
          </a:p>
          <a:p>
            <a:pPr rtl="0"/>
            <a:r>
              <a:rPr lang="en-AU" sz="1100" dirty="0">
                <a:solidFill>
                  <a:schemeClr val="tx2"/>
                </a:solidFill>
                <a:ea typeface="Roboto" panose="02000000000000000000" pitchFamily="2" charset="0"/>
                <a:cs typeface="Roboto" panose="02000000000000000000" pitchFamily="2" charset="0"/>
              </a:rPr>
              <a:t>The program establishes several funds to support local initiatives:</a:t>
            </a:r>
          </a:p>
          <a:p>
            <a:pPr marL="171450" indent="-171450" rtl="0">
              <a:buFont typeface="Arial" panose="020B0604020202020204" pitchFamily="34" charset="0"/>
              <a:buChar char="•"/>
            </a:pPr>
            <a:r>
              <a:rPr lang="en-AU" sz="1100" dirty="0">
                <a:solidFill>
                  <a:schemeClr val="tx2"/>
                </a:solidFill>
                <a:ea typeface="Roboto" panose="02000000000000000000" pitchFamily="2" charset="0"/>
                <a:cs typeface="Roboto" panose="02000000000000000000" pitchFamily="2" charset="0"/>
              </a:rPr>
              <a:t>Local Recovery Fund: A fund for local projects aligned to local priorities </a:t>
            </a:r>
          </a:p>
          <a:p>
            <a:pPr marL="171450" indent="-171450" rtl="0">
              <a:buFont typeface="Arial" panose="020B0604020202020204" pitchFamily="34" charset="0"/>
              <a:buChar char="•"/>
            </a:pPr>
            <a:r>
              <a:rPr lang="en-AU" sz="1100" dirty="0">
                <a:solidFill>
                  <a:schemeClr val="tx2"/>
                </a:solidFill>
                <a:ea typeface="Roboto" panose="02000000000000000000" pitchFamily="2" charset="0"/>
                <a:cs typeface="Roboto" panose="02000000000000000000" pitchFamily="2" charset="0"/>
              </a:rPr>
              <a:t>Local Initiatives Fund: A flexible funding pool that Employment Facilitators can access for small scale local activities</a:t>
            </a:r>
          </a:p>
          <a:p>
            <a:pPr marL="171450" indent="-171450" rtl="0">
              <a:buFont typeface="Arial" panose="020B0604020202020204" pitchFamily="34" charset="0"/>
              <a:buChar char="•"/>
            </a:pPr>
            <a:r>
              <a:rPr lang="en-AU" sz="1100" dirty="0">
                <a:solidFill>
                  <a:schemeClr val="tx2"/>
                </a:solidFill>
                <a:ea typeface="Roboto" panose="02000000000000000000" pitchFamily="2" charset="0"/>
                <a:cs typeface="Roboto" panose="02000000000000000000" pitchFamily="2" charset="0"/>
              </a:rPr>
              <a:t>National Priority Fund: A larger fund to address structural and other barriers to employment (not Employment Region based)</a:t>
            </a:r>
          </a:p>
        </p:txBody>
      </p:sp>
      <p:grpSp>
        <p:nvGrpSpPr>
          <p:cNvPr id="46" name="Group 45">
            <a:extLst>
              <a:ext uri="{FF2B5EF4-FFF2-40B4-BE49-F238E27FC236}">
                <a16:creationId xmlns:a16="http://schemas.microsoft.com/office/drawing/2014/main" id="{77C0EB97-8681-8ADC-2723-8853BB4B4FD0}"/>
              </a:ext>
              <a:ext uri="{C183D7F6-B498-43B3-948B-1728B52AA6E4}">
                <adec:decorative xmlns:adec="http://schemas.microsoft.com/office/drawing/2017/decorative" val="1"/>
              </a:ext>
            </a:extLst>
          </p:cNvPr>
          <p:cNvGrpSpPr/>
          <p:nvPr/>
        </p:nvGrpSpPr>
        <p:grpSpPr>
          <a:xfrm>
            <a:off x="1187340" y="5163466"/>
            <a:ext cx="907774" cy="907774"/>
            <a:chOff x="3855720" y="2331720"/>
            <a:chExt cx="2194560" cy="2194560"/>
          </a:xfrm>
        </p:grpSpPr>
        <p:grpSp>
          <p:nvGrpSpPr>
            <p:cNvPr id="42" name="Group 41">
              <a:extLst>
                <a:ext uri="{FF2B5EF4-FFF2-40B4-BE49-F238E27FC236}">
                  <a16:creationId xmlns:a16="http://schemas.microsoft.com/office/drawing/2014/main" id="{5C93483A-B11E-6890-BC95-B515DA516A76}"/>
                </a:ext>
              </a:extLst>
            </p:cNvPr>
            <p:cNvGrpSpPr/>
            <p:nvPr/>
          </p:nvGrpSpPr>
          <p:grpSpPr>
            <a:xfrm>
              <a:off x="3855720" y="2331720"/>
              <a:ext cx="2194560" cy="2194560"/>
              <a:chOff x="0" y="0"/>
              <a:chExt cx="812800" cy="812800"/>
            </a:xfrm>
          </p:grpSpPr>
          <p:sp>
            <p:nvSpPr>
              <p:cNvPr id="44" name="Freeform 23">
                <a:extLst>
                  <a:ext uri="{FF2B5EF4-FFF2-40B4-BE49-F238E27FC236}">
                    <a16:creationId xmlns:a16="http://schemas.microsoft.com/office/drawing/2014/main" id="{F11D6C10-4737-3B59-D750-4F9293939985}"/>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2C62"/>
              </a:solidFill>
            </p:spPr>
            <p:txBody>
              <a:bodyPr/>
              <a:lstStyle/>
              <a:p>
                <a:endParaRPr lang="en-AU" dirty="0"/>
              </a:p>
            </p:txBody>
          </p:sp>
          <p:sp>
            <p:nvSpPr>
              <p:cNvPr id="45" name="TextBox 24">
                <a:extLst>
                  <a:ext uri="{FF2B5EF4-FFF2-40B4-BE49-F238E27FC236}">
                    <a16:creationId xmlns:a16="http://schemas.microsoft.com/office/drawing/2014/main" id="{7F764B09-B2AA-145C-B0C2-B5B637AB17A8}"/>
                  </a:ext>
                </a:extLst>
              </p:cNvPr>
              <p:cNvSpPr txBox="1"/>
              <p:nvPr/>
            </p:nvSpPr>
            <p:spPr>
              <a:xfrm>
                <a:off x="76200" y="47625"/>
                <a:ext cx="660400" cy="688975"/>
              </a:xfrm>
              <a:prstGeom prst="rect">
                <a:avLst/>
              </a:prstGeom>
            </p:spPr>
            <p:txBody>
              <a:bodyPr lIns="50800" tIns="50800" rIns="50800" bIns="50800"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1540"/>
                  </a:lnSpc>
                </a:pPr>
                <a:endParaRPr dirty="0"/>
              </a:p>
            </p:txBody>
          </p:sp>
        </p:grpSp>
        <p:sp>
          <p:nvSpPr>
            <p:cNvPr id="43" name="Freeform 25">
              <a:extLst>
                <a:ext uri="{FF2B5EF4-FFF2-40B4-BE49-F238E27FC236}">
                  <a16:creationId xmlns:a16="http://schemas.microsoft.com/office/drawing/2014/main" id="{69922CC2-88C1-D16B-D49F-9DCDDDEEECE1}"/>
                </a:ext>
              </a:extLst>
            </p:cNvPr>
            <p:cNvSpPr/>
            <p:nvPr/>
          </p:nvSpPr>
          <p:spPr>
            <a:xfrm>
              <a:off x="4292848" y="2747266"/>
              <a:ext cx="1320304" cy="1320304"/>
            </a:xfrm>
            <a:custGeom>
              <a:avLst/>
              <a:gdLst/>
              <a:ahLst/>
              <a:cxnLst/>
              <a:rect l="l" t="t" r="r" b="b"/>
              <a:pathLst>
                <a:path w="1320304" h="1320304">
                  <a:moveTo>
                    <a:pt x="0" y="0"/>
                  </a:moveTo>
                  <a:lnTo>
                    <a:pt x="1320304" y="0"/>
                  </a:lnTo>
                  <a:lnTo>
                    <a:pt x="1320304" y="1320305"/>
                  </a:lnTo>
                  <a:lnTo>
                    <a:pt x="0" y="1320305"/>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AU" dirty="0"/>
            </a:p>
          </p:txBody>
        </p:sp>
      </p:grpSp>
      <p:sp>
        <p:nvSpPr>
          <p:cNvPr id="55" name="Rectangle 54">
            <a:extLst>
              <a:ext uri="{FF2B5EF4-FFF2-40B4-BE49-F238E27FC236}">
                <a16:creationId xmlns:a16="http://schemas.microsoft.com/office/drawing/2014/main" id="{0EB00851-2249-8DD5-1D54-9B5ADD400CA8}"/>
              </a:ext>
            </a:extLst>
          </p:cNvPr>
          <p:cNvSpPr/>
          <p:nvPr/>
        </p:nvSpPr>
        <p:spPr bwMode="auto">
          <a:xfrm>
            <a:off x="2512520" y="3661405"/>
            <a:ext cx="5869255" cy="1008000"/>
          </a:xfrm>
          <a:prstGeom prst="rect">
            <a:avLst/>
          </a:prstGeom>
          <a:noFill/>
          <a:ln w="19050">
            <a:solidFill>
              <a:schemeClr val="tx2"/>
            </a:solidFill>
          </a:ln>
        </p:spPr>
        <p:txBody>
          <a:bodyPr lIns="180000" tIns="72000" rIns="180000" bIns="72000" anchor="ctr"/>
          <a:lstStyle/>
          <a:p>
            <a:pPr>
              <a:lnSpc>
                <a:spcPct val="110000"/>
              </a:lnSpc>
              <a:spcAft>
                <a:spcPts val="600"/>
              </a:spcAft>
              <a:buClr>
                <a:srgbClr val="B2BB1E"/>
              </a:buClr>
            </a:pPr>
            <a:r>
              <a:rPr lang="en-AU" sz="1100" b="1" dirty="0">
                <a:solidFill>
                  <a:schemeClr val="tx2"/>
                </a:solidFill>
                <a:ea typeface="Roboto" panose="02000000000000000000" pitchFamily="2" charset="0"/>
                <a:cs typeface="Roboto" panose="02000000000000000000" pitchFamily="2" charset="0"/>
              </a:rPr>
              <a:t>Jobs and Skills Plan</a:t>
            </a:r>
          </a:p>
          <a:p>
            <a:pPr>
              <a:lnSpc>
                <a:spcPct val="110000"/>
              </a:lnSpc>
              <a:spcAft>
                <a:spcPts val="600"/>
              </a:spcAft>
              <a:buClr>
                <a:srgbClr val="B2BB1E"/>
              </a:buClr>
            </a:pPr>
            <a:r>
              <a:rPr lang="en-AU" sz="1100" dirty="0">
                <a:solidFill>
                  <a:schemeClr val="tx2"/>
                </a:solidFill>
                <a:ea typeface="Roboto" panose="02000000000000000000" pitchFamily="2" charset="0"/>
                <a:cs typeface="Roboto" panose="02000000000000000000" pitchFamily="2" charset="0"/>
              </a:rPr>
              <a:t>The Employment Facilitator and Taskforce develop a plan that sets out their region's needs and priorities.</a:t>
            </a:r>
          </a:p>
        </p:txBody>
      </p:sp>
      <p:grpSp>
        <p:nvGrpSpPr>
          <p:cNvPr id="41" name="Group 40">
            <a:extLst>
              <a:ext uri="{FF2B5EF4-FFF2-40B4-BE49-F238E27FC236}">
                <a16:creationId xmlns:a16="http://schemas.microsoft.com/office/drawing/2014/main" id="{DE0640B7-174F-D9CD-D58D-EC7ABE7BEE7A}"/>
              </a:ext>
              <a:ext uri="{C183D7F6-B498-43B3-948B-1728B52AA6E4}">
                <adec:decorative xmlns:adec="http://schemas.microsoft.com/office/drawing/2017/decorative" val="1"/>
              </a:ext>
            </a:extLst>
          </p:cNvPr>
          <p:cNvGrpSpPr/>
          <p:nvPr/>
        </p:nvGrpSpPr>
        <p:grpSpPr>
          <a:xfrm>
            <a:off x="1187340" y="3711517"/>
            <a:ext cx="907775" cy="907775"/>
            <a:chOff x="3855720" y="2331720"/>
            <a:chExt cx="2194560" cy="2194560"/>
          </a:xfrm>
        </p:grpSpPr>
        <p:grpSp>
          <p:nvGrpSpPr>
            <p:cNvPr id="37" name="Group 36">
              <a:extLst>
                <a:ext uri="{FF2B5EF4-FFF2-40B4-BE49-F238E27FC236}">
                  <a16:creationId xmlns:a16="http://schemas.microsoft.com/office/drawing/2014/main" id="{AD345E7A-9386-1429-44FF-1F11F5CA3127}"/>
                </a:ext>
              </a:extLst>
            </p:cNvPr>
            <p:cNvGrpSpPr/>
            <p:nvPr/>
          </p:nvGrpSpPr>
          <p:grpSpPr>
            <a:xfrm>
              <a:off x="3855720" y="2331720"/>
              <a:ext cx="2194560" cy="2194560"/>
              <a:chOff x="0" y="0"/>
              <a:chExt cx="812800" cy="812800"/>
            </a:xfrm>
          </p:grpSpPr>
          <p:sp>
            <p:nvSpPr>
              <p:cNvPr id="39" name="Freeform 3">
                <a:extLst>
                  <a:ext uri="{FF2B5EF4-FFF2-40B4-BE49-F238E27FC236}">
                    <a16:creationId xmlns:a16="http://schemas.microsoft.com/office/drawing/2014/main" id="{F6022B07-CA53-AA8A-85BA-47F949E6549C}"/>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2C62"/>
              </a:solidFill>
            </p:spPr>
            <p:txBody>
              <a:bodyPr/>
              <a:lstStyle/>
              <a:p>
                <a:endParaRPr lang="en-AU" dirty="0"/>
              </a:p>
            </p:txBody>
          </p:sp>
          <p:sp>
            <p:nvSpPr>
              <p:cNvPr id="40" name="TextBox 4">
                <a:extLst>
                  <a:ext uri="{FF2B5EF4-FFF2-40B4-BE49-F238E27FC236}">
                    <a16:creationId xmlns:a16="http://schemas.microsoft.com/office/drawing/2014/main" id="{8A8D1669-98E2-82A5-6D85-D427F7494C04}"/>
                  </a:ext>
                </a:extLst>
              </p:cNvPr>
              <p:cNvSpPr txBox="1"/>
              <p:nvPr/>
            </p:nvSpPr>
            <p:spPr>
              <a:xfrm>
                <a:off x="76200" y="47625"/>
                <a:ext cx="660400" cy="688975"/>
              </a:xfrm>
              <a:prstGeom prst="rect">
                <a:avLst/>
              </a:prstGeom>
            </p:spPr>
            <p:txBody>
              <a:bodyPr lIns="50800" tIns="50800" rIns="50800" bIns="50800"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1540"/>
                  </a:lnSpc>
                </a:pPr>
                <a:endParaRPr dirty="0"/>
              </a:p>
            </p:txBody>
          </p:sp>
        </p:grpSp>
        <p:sp>
          <p:nvSpPr>
            <p:cNvPr id="38" name="Freeform 5">
              <a:extLst>
                <a:ext uri="{FF2B5EF4-FFF2-40B4-BE49-F238E27FC236}">
                  <a16:creationId xmlns:a16="http://schemas.microsoft.com/office/drawing/2014/main" id="{52A87FC5-3216-9524-D508-669719925412}"/>
                </a:ext>
              </a:extLst>
            </p:cNvPr>
            <p:cNvSpPr/>
            <p:nvPr/>
          </p:nvSpPr>
          <p:spPr>
            <a:xfrm>
              <a:off x="4346752" y="2697480"/>
              <a:ext cx="1212494" cy="1463040"/>
            </a:xfrm>
            <a:custGeom>
              <a:avLst/>
              <a:gdLst/>
              <a:ahLst/>
              <a:cxnLst/>
              <a:rect l="l" t="t" r="r" b="b"/>
              <a:pathLst>
                <a:path w="1212494" h="1463040">
                  <a:moveTo>
                    <a:pt x="0" y="0"/>
                  </a:moveTo>
                  <a:lnTo>
                    <a:pt x="1212495" y="0"/>
                  </a:lnTo>
                  <a:lnTo>
                    <a:pt x="1212495" y="1463040"/>
                  </a:lnTo>
                  <a:lnTo>
                    <a:pt x="0" y="146304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AU" dirty="0"/>
            </a:p>
          </p:txBody>
        </p:sp>
      </p:grpSp>
      <p:sp>
        <p:nvSpPr>
          <p:cNvPr id="53" name="Rectangle 52">
            <a:extLst>
              <a:ext uri="{FF2B5EF4-FFF2-40B4-BE49-F238E27FC236}">
                <a16:creationId xmlns:a16="http://schemas.microsoft.com/office/drawing/2014/main" id="{66D59227-1B66-CFAA-D089-3B03657CAEC4}"/>
              </a:ext>
            </a:extLst>
          </p:cNvPr>
          <p:cNvSpPr/>
          <p:nvPr/>
        </p:nvSpPr>
        <p:spPr bwMode="auto">
          <a:xfrm>
            <a:off x="2523127" y="2451026"/>
            <a:ext cx="5848043" cy="1008000"/>
          </a:xfrm>
          <a:prstGeom prst="rect">
            <a:avLst/>
          </a:prstGeom>
          <a:noFill/>
          <a:ln w="19050">
            <a:solidFill>
              <a:schemeClr val="tx2"/>
            </a:solidFill>
          </a:ln>
        </p:spPr>
        <p:txBody>
          <a:bodyPr lIns="180000" tIns="72000" rIns="180000" bIns="72000" anchor="ctr"/>
          <a:lstStyle/>
          <a:p>
            <a:pPr>
              <a:lnSpc>
                <a:spcPct val="110000"/>
              </a:lnSpc>
              <a:spcAft>
                <a:spcPts val="600"/>
              </a:spcAft>
              <a:buClr>
                <a:srgbClr val="B2BB1E"/>
              </a:buClr>
            </a:pPr>
            <a:r>
              <a:rPr lang="en-AU" sz="1100" b="1" dirty="0">
                <a:solidFill>
                  <a:schemeClr val="tx2"/>
                </a:solidFill>
                <a:ea typeface="Roboto" panose="02000000000000000000" pitchFamily="2" charset="0"/>
                <a:cs typeface="Roboto" panose="02000000000000000000" pitchFamily="2" charset="0"/>
              </a:rPr>
              <a:t>Jobs and Skills Taskforce</a:t>
            </a:r>
          </a:p>
          <a:p>
            <a:pPr>
              <a:lnSpc>
                <a:spcPct val="110000"/>
              </a:lnSpc>
              <a:spcAft>
                <a:spcPts val="600"/>
              </a:spcAft>
              <a:buClr>
                <a:srgbClr val="B2BB1E"/>
              </a:buClr>
            </a:pPr>
            <a:r>
              <a:rPr lang="en-AU" sz="1100" dirty="0">
                <a:solidFill>
                  <a:schemeClr val="tx2"/>
                </a:solidFill>
                <a:ea typeface="Roboto" panose="02000000000000000000" pitchFamily="2" charset="0"/>
                <a:cs typeface="Roboto" panose="02000000000000000000" pitchFamily="2" charset="0"/>
              </a:rPr>
              <a:t>A Taskforce is made up of local leaders who are committed to improving their region. The Taskforce meets regularly to set priorities, develop solutions and support implementation.</a:t>
            </a:r>
          </a:p>
        </p:txBody>
      </p:sp>
      <p:grpSp>
        <p:nvGrpSpPr>
          <p:cNvPr id="36" name="Group 35">
            <a:extLst>
              <a:ext uri="{FF2B5EF4-FFF2-40B4-BE49-F238E27FC236}">
                <a16:creationId xmlns:a16="http://schemas.microsoft.com/office/drawing/2014/main" id="{6A82955C-C89F-815C-0C37-E16C8286A22A}"/>
              </a:ext>
              <a:ext uri="{C183D7F6-B498-43B3-948B-1728B52AA6E4}">
                <adec:decorative xmlns:adec="http://schemas.microsoft.com/office/drawing/2017/decorative" val="1"/>
              </a:ext>
            </a:extLst>
          </p:cNvPr>
          <p:cNvGrpSpPr/>
          <p:nvPr/>
        </p:nvGrpSpPr>
        <p:grpSpPr>
          <a:xfrm>
            <a:off x="1187340" y="2501139"/>
            <a:ext cx="907774" cy="907774"/>
            <a:chOff x="3855720" y="2331720"/>
            <a:chExt cx="2194560" cy="2194560"/>
          </a:xfrm>
        </p:grpSpPr>
        <p:grpSp>
          <p:nvGrpSpPr>
            <p:cNvPr id="32" name="Group 31">
              <a:extLst>
                <a:ext uri="{FF2B5EF4-FFF2-40B4-BE49-F238E27FC236}">
                  <a16:creationId xmlns:a16="http://schemas.microsoft.com/office/drawing/2014/main" id="{93DD56BA-1922-A920-E547-932AAD54C24C}"/>
                </a:ext>
              </a:extLst>
            </p:cNvPr>
            <p:cNvGrpSpPr/>
            <p:nvPr/>
          </p:nvGrpSpPr>
          <p:grpSpPr>
            <a:xfrm>
              <a:off x="3855720" y="2331720"/>
              <a:ext cx="2194560" cy="2194560"/>
              <a:chOff x="0" y="0"/>
              <a:chExt cx="812800" cy="812800"/>
            </a:xfrm>
          </p:grpSpPr>
          <p:sp>
            <p:nvSpPr>
              <p:cNvPr id="34" name="Freeform 7">
                <a:extLst>
                  <a:ext uri="{FF2B5EF4-FFF2-40B4-BE49-F238E27FC236}">
                    <a16:creationId xmlns:a16="http://schemas.microsoft.com/office/drawing/2014/main" id="{6BA99909-BB6F-6D2E-3DD1-8AF1B9AC97E4}"/>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2C62"/>
              </a:solidFill>
            </p:spPr>
            <p:txBody>
              <a:bodyPr/>
              <a:lstStyle/>
              <a:p>
                <a:endParaRPr lang="en-AU" dirty="0"/>
              </a:p>
            </p:txBody>
          </p:sp>
          <p:sp>
            <p:nvSpPr>
              <p:cNvPr id="35" name="TextBox 8">
                <a:extLst>
                  <a:ext uri="{FF2B5EF4-FFF2-40B4-BE49-F238E27FC236}">
                    <a16:creationId xmlns:a16="http://schemas.microsoft.com/office/drawing/2014/main" id="{F79842DE-F189-C198-712D-17B392BD6ACE}"/>
                  </a:ext>
                </a:extLst>
              </p:cNvPr>
              <p:cNvSpPr txBox="1"/>
              <p:nvPr/>
            </p:nvSpPr>
            <p:spPr>
              <a:xfrm>
                <a:off x="76200" y="47625"/>
                <a:ext cx="660400" cy="688975"/>
              </a:xfrm>
              <a:prstGeom prst="rect">
                <a:avLst/>
              </a:prstGeom>
            </p:spPr>
            <p:txBody>
              <a:bodyPr lIns="50800" tIns="50800" rIns="50800" bIns="50800"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1540"/>
                  </a:lnSpc>
                </a:pPr>
                <a:endParaRPr dirty="0"/>
              </a:p>
            </p:txBody>
          </p:sp>
        </p:grpSp>
        <p:sp>
          <p:nvSpPr>
            <p:cNvPr id="33" name="Freeform 9">
              <a:extLst>
                <a:ext uri="{FF2B5EF4-FFF2-40B4-BE49-F238E27FC236}">
                  <a16:creationId xmlns:a16="http://schemas.microsoft.com/office/drawing/2014/main" id="{ACA7D8A5-5E95-5545-63F4-13AE0BA8E136}"/>
                </a:ext>
              </a:extLst>
            </p:cNvPr>
            <p:cNvSpPr/>
            <p:nvPr/>
          </p:nvSpPr>
          <p:spPr>
            <a:xfrm>
              <a:off x="4192487" y="2697480"/>
              <a:ext cx="1521026" cy="1521026"/>
            </a:xfrm>
            <a:custGeom>
              <a:avLst/>
              <a:gdLst/>
              <a:ahLst/>
              <a:cxnLst/>
              <a:rect l="l" t="t" r="r" b="b"/>
              <a:pathLst>
                <a:path w="1521026" h="1521026">
                  <a:moveTo>
                    <a:pt x="0" y="0"/>
                  </a:moveTo>
                  <a:lnTo>
                    <a:pt x="1521026" y="0"/>
                  </a:lnTo>
                  <a:lnTo>
                    <a:pt x="1521026" y="1521026"/>
                  </a:lnTo>
                  <a:lnTo>
                    <a:pt x="0" y="1521026"/>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AU" dirty="0"/>
            </a:p>
          </p:txBody>
        </p:sp>
      </p:grpSp>
      <p:sp>
        <p:nvSpPr>
          <p:cNvPr id="51" name="Rectangle 50">
            <a:extLst>
              <a:ext uri="{FF2B5EF4-FFF2-40B4-BE49-F238E27FC236}">
                <a16:creationId xmlns:a16="http://schemas.microsoft.com/office/drawing/2014/main" id="{CCC860A1-0BC4-62AE-FB76-F51920B9F16C}"/>
              </a:ext>
            </a:extLst>
          </p:cNvPr>
          <p:cNvSpPr/>
          <p:nvPr/>
        </p:nvSpPr>
        <p:spPr bwMode="auto">
          <a:xfrm>
            <a:off x="2522148" y="1240647"/>
            <a:ext cx="5850000" cy="1008000"/>
          </a:xfrm>
          <a:prstGeom prst="rect">
            <a:avLst/>
          </a:prstGeom>
          <a:noFill/>
          <a:ln w="19050">
            <a:solidFill>
              <a:schemeClr val="tx2"/>
            </a:solidFill>
          </a:ln>
        </p:spPr>
        <p:txBody>
          <a:bodyPr lIns="180000" tIns="72000" rIns="180000" bIns="72000" anchor="ctr"/>
          <a:lstStyle/>
          <a:p>
            <a:pPr>
              <a:lnSpc>
                <a:spcPct val="110000"/>
              </a:lnSpc>
              <a:spcAft>
                <a:spcPts val="600"/>
              </a:spcAft>
              <a:buClr>
                <a:srgbClr val="B2BB1E"/>
              </a:buClr>
            </a:pPr>
            <a:r>
              <a:rPr lang="en-AU" sz="1100" b="1" dirty="0">
                <a:solidFill>
                  <a:schemeClr val="tx2"/>
                </a:solidFill>
                <a:ea typeface="Roboto" panose="02000000000000000000" pitchFamily="2" charset="0"/>
                <a:cs typeface="Roboto" panose="02000000000000000000" pitchFamily="2" charset="0"/>
              </a:rPr>
              <a:t>Employment Facilitator and Support Officer</a:t>
            </a:r>
          </a:p>
          <a:p>
            <a:pPr>
              <a:lnSpc>
                <a:spcPct val="110000"/>
              </a:lnSpc>
              <a:spcAft>
                <a:spcPts val="600"/>
              </a:spcAft>
              <a:buClr>
                <a:srgbClr val="B2BB1E"/>
              </a:buClr>
            </a:pPr>
            <a:r>
              <a:rPr lang="en-AU" sz="1100" dirty="0">
                <a:solidFill>
                  <a:schemeClr val="tx2"/>
                </a:solidFill>
                <a:ea typeface="Roboto" panose="02000000000000000000" pitchFamily="2" charset="0"/>
                <a:cs typeface="Roboto" panose="02000000000000000000" pitchFamily="2" charset="0"/>
              </a:rPr>
              <a:t>The program is implemented by a locally-based Employment Facilitator and Support Officer.</a:t>
            </a:r>
          </a:p>
        </p:txBody>
      </p:sp>
      <p:grpSp>
        <p:nvGrpSpPr>
          <p:cNvPr id="9" name="Group 8">
            <a:extLst>
              <a:ext uri="{FF2B5EF4-FFF2-40B4-BE49-F238E27FC236}">
                <a16:creationId xmlns:a16="http://schemas.microsoft.com/office/drawing/2014/main" id="{7AD5ACB4-F949-8EEC-51B5-E9638BD82874}"/>
              </a:ext>
              <a:ext uri="{C183D7F6-B498-43B3-948B-1728B52AA6E4}">
                <adec:decorative xmlns:adec="http://schemas.microsoft.com/office/drawing/2017/decorative" val="1"/>
              </a:ext>
            </a:extLst>
          </p:cNvPr>
          <p:cNvGrpSpPr/>
          <p:nvPr/>
        </p:nvGrpSpPr>
        <p:grpSpPr>
          <a:xfrm>
            <a:off x="1190118" y="1290760"/>
            <a:ext cx="907774" cy="907774"/>
            <a:chOff x="3855720" y="2331720"/>
            <a:chExt cx="2194560" cy="2194560"/>
          </a:xfrm>
        </p:grpSpPr>
        <p:grpSp>
          <p:nvGrpSpPr>
            <p:cNvPr id="4" name="Group 3">
              <a:extLst>
                <a:ext uri="{FF2B5EF4-FFF2-40B4-BE49-F238E27FC236}">
                  <a16:creationId xmlns:a16="http://schemas.microsoft.com/office/drawing/2014/main" id="{442BD887-78A9-21C2-D9CC-971A7479A7BE}"/>
                </a:ext>
              </a:extLst>
            </p:cNvPr>
            <p:cNvGrpSpPr/>
            <p:nvPr/>
          </p:nvGrpSpPr>
          <p:grpSpPr>
            <a:xfrm>
              <a:off x="3855720" y="2331720"/>
              <a:ext cx="2194560" cy="2194560"/>
              <a:chOff x="0" y="0"/>
              <a:chExt cx="812800" cy="812800"/>
            </a:xfrm>
          </p:grpSpPr>
          <p:sp>
            <p:nvSpPr>
              <p:cNvPr id="7" name="Freeform 20">
                <a:extLst>
                  <a:ext uri="{FF2B5EF4-FFF2-40B4-BE49-F238E27FC236}">
                    <a16:creationId xmlns:a16="http://schemas.microsoft.com/office/drawing/2014/main" id="{C687B378-CF3B-E032-A0D5-5DDEB502102B}"/>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2C62"/>
              </a:solidFill>
            </p:spPr>
            <p:txBody>
              <a:bodyPr/>
              <a:lstStyle/>
              <a:p>
                <a:endParaRPr lang="en-AU" dirty="0"/>
              </a:p>
            </p:txBody>
          </p:sp>
          <p:sp>
            <p:nvSpPr>
              <p:cNvPr id="8" name="TextBox 21">
                <a:extLst>
                  <a:ext uri="{FF2B5EF4-FFF2-40B4-BE49-F238E27FC236}">
                    <a16:creationId xmlns:a16="http://schemas.microsoft.com/office/drawing/2014/main" id="{1A60E72D-7E0C-C970-4326-78B582CAB7FA}"/>
                  </a:ext>
                </a:extLst>
              </p:cNvPr>
              <p:cNvSpPr txBox="1"/>
              <p:nvPr/>
            </p:nvSpPr>
            <p:spPr>
              <a:xfrm>
                <a:off x="76200" y="47625"/>
                <a:ext cx="660400" cy="688975"/>
              </a:xfrm>
              <a:prstGeom prst="rect">
                <a:avLst/>
              </a:prstGeom>
            </p:spPr>
            <p:txBody>
              <a:bodyPr lIns="50800" tIns="50800" rIns="50800" bIns="50800"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1540"/>
                  </a:lnSpc>
                </a:pPr>
                <a:endParaRPr dirty="0"/>
              </a:p>
            </p:txBody>
          </p:sp>
        </p:grpSp>
        <p:sp>
          <p:nvSpPr>
            <p:cNvPr id="5" name="Freeform 26">
              <a:extLst>
                <a:ext uri="{FF2B5EF4-FFF2-40B4-BE49-F238E27FC236}">
                  <a16:creationId xmlns:a16="http://schemas.microsoft.com/office/drawing/2014/main" id="{3E39157F-E601-65BB-FC15-E6642E58A6C4}"/>
                </a:ext>
              </a:extLst>
            </p:cNvPr>
            <p:cNvSpPr/>
            <p:nvPr/>
          </p:nvSpPr>
          <p:spPr>
            <a:xfrm>
              <a:off x="4157546" y="3543009"/>
              <a:ext cx="1577477" cy="766658"/>
            </a:xfrm>
            <a:custGeom>
              <a:avLst/>
              <a:gdLst/>
              <a:ahLst/>
              <a:cxnLst/>
              <a:rect l="l" t="t" r="r" b="b"/>
              <a:pathLst>
                <a:path w="1577477" h="766658">
                  <a:moveTo>
                    <a:pt x="0" y="0"/>
                  </a:moveTo>
                  <a:lnTo>
                    <a:pt x="1577477" y="0"/>
                  </a:lnTo>
                  <a:lnTo>
                    <a:pt x="1577477" y="766658"/>
                  </a:lnTo>
                  <a:lnTo>
                    <a:pt x="0" y="766658"/>
                  </a:lnTo>
                  <a:lnTo>
                    <a:pt x="0" y="0"/>
                  </a:lnTo>
                  <a:close/>
                </a:path>
              </a:pathLst>
            </a:custGeom>
            <a:blipFill>
              <a:blip r:embed="rId11">
                <a:extLst>
                  <a:ext uri="{96DAC541-7B7A-43D3-8B79-37D633B846F1}">
                    <asvg:svgBlip xmlns:asvg="http://schemas.microsoft.com/office/drawing/2016/SVG/main" r:embed="rId12"/>
                  </a:ext>
                </a:extLst>
              </a:blip>
              <a:stretch>
                <a:fillRect t="-107512" r="-851"/>
              </a:stretch>
            </a:blipFill>
          </p:spPr>
          <p:txBody>
            <a:bodyPr/>
            <a:lstStyle/>
            <a:p>
              <a:endParaRPr lang="en-AU" dirty="0"/>
            </a:p>
          </p:txBody>
        </p:sp>
        <p:sp>
          <p:nvSpPr>
            <p:cNvPr id="6" name="Freeform 27">
              <a:extLst>
                <a:ext uri="{FF2B5EF4-FFF2-40B4-BE49-F238E27FC236}">
                  <a16:creationId xmlns:a16="http://schemas.microsoft.com/office/drawing/2014/main" id="{96FAA630-5C25-6E45-D951-D17430ED3B53}"/>
                </a:ext>
              </a:extLst>
            </p:cNvPr>
            <p:cNvSpPr/>
            <p:nvPr/>
          </p:nvSpPr>
          <p:spPr>
            <a:xfrm>
              <a:off x="4157520" y="2711604"/>
              <a:ext cx="1590907" cy="812355"/>
            </a:xfrm>
            <a:custGeom>
              <a:avLst/>
              <a:gdLst/>
              <a:ahLst/>
              <a:cxnLst/>
              <a:rect l="l" t="t" r="r" b="b"/>
              <a:pathLst>
                <a:path w="1590907" h="812355">
                  <a:moveTo>
                    <a:pt x="0" y="0"/>
                  </a:moveTo>
                  <a:lnTo>
                    <a:pt x="1590908" y="0"/>
                  </a:lnTo>
                  <a:lnTo>
                    <a:pt x="1590908" y="812355"/>
                  </a:lnTo>
                  <a:lnTo>
                    <a:pt x="0" y="812355"/>
                  </a:lnTo>
                  <a:lnTo>
                    <a:pt x="0" y="0"/>
                  </a:lnTo>
                  <a:close/>
                </a:path>
              </a:pathLst>
            </a:custGeom>
            <a:blipFill>
              <a:blip r:embed="rId13">
                <a:extLst>
                  <a:ext uri="{96DAC541-7B7A-43D3-8B79-37D633B846F1}">
                    <asvg:svgBlip xmlns:asvg="http://schemas.microsoft.com/office/drawing/2016/SVG/main" r:embed="rId14"/>
                  </a:ext>
                </a:extLst>
              </a:blip>
              <a:stretch>
                <a:fillRect b="-95838"/>
              </a:stretch>
            </a:blipFill>
          </p:spPr>
          <p:txBody>
            <a:bodyPr/>
            <a:lstStyle/>
            <a:p>
              <a:endParaRPr lang="en-AU" dirty="0"/>
            </a:p>
          </p:txBody>
        </p:sp>
      </p:grpSp>
      <p:sp>
        <p:nvSpPr>
          <p:cNvPr id="2" name="Title 1">
            <a:extLst>
              <a:ext uri="{FF2B5EF4-FFF2-40B4-BE49-F238E27FC236}">
                <a16:creationId xmlns:a16="http://schemas.microsoft.com/office/drawing/2014/main" id="{C9BFF0B9-7CAB-4212-BA13-D840157E68FB}"/>
              </a:ext>
            </a:extLst>
          </p:cNvPr>
          <p:cNvSpPr>
            <a:spLocks noGrp="1"/>
          </p:cNvSpPr>
          <p:nvPr>
            <p:ph type="title"/>
          </p:nvPr>
        </p:nvSpPr>
        <p:spPr/>
        <p:txBody>
          <a:bodyPr vert="horz"/>
          <a:lstStyle/>
          <a:p>
            <a:r>
              <a:rPr lang="en-AU" dirty="0"/>
              <a:t>The program has several components in each Employment Region</a:t>
            </a:r>
          </a:p>
        </p:txBody>
      </p:sp>
      <p:sp>
        <p:nvSpPr>
          <p:cNvPr id="3" name="Slide Number Placeholder 2">
            <a:extLst>
              <a:ext uri="{FF2B5EF4-FFF2-40B4-BE49-F238E27FC236}">
                <a16:creationId xmlns:a16="http://schemas.microsoft.com/office/drawing/2014/main" id="{B6BF2827-0536-CE24-7544-B88D54B20029}"/>
              </a:ext>
            </a:extLst>
          </p:cNvPr>
          <p:cNvSpPr>
            <a:spLocks noGrp="1"/>
          </p:cNvSpPr>
          <p:nvPr>
            <p:ph type="sldNum" sz="quarter" idx="15"/>
          </p:nvPr>
        </p:nvSpPr>
        <p:spPr/>
        <p:txBody>
          <a:bodyPr/>
          <a:lstStyle/>
          <a:p>
            <a:pPr algn="r"/>
            <a:fld id="{31DA3BC9-E790-4181-9E03-5E49C268FA52}" type="slidenum">
              <a:rPr lang="en-AU" sz="1100" smtClean="0"/>
              <a:pPr algn="r"/>
              <a:t>8</a:t>
            </a:fld>
            <a:r>
              <a:rPr lang="en-AU" sz="1100" dirty="0"/>
              <a:t>  </a:t>
            </a:r>
          </a:p>
        </p:txBody>
      </p:sp>
    </p:spTree>
    <p:extLst>
      <p:ext uri="{BB962C8B-B14F-4D97-AF65-F5344CB8AC3E}">
        <p14:creationId xmlns:p14="http://schemas.microsoft.com/office/powerpoint/2010/main" val="16477781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02C62"/>
        </a:solidFill>
        <a:effectLst/>
      </p:bgPr>
    </p:bg>
    <p:spTree>
      <p:nvGrpSpPr>
        <p:cNvPr id="1" name=""/>
        <p:cNvGrpSpPr/>
        <p:nvPr/>
      </p:nvGrpSpPr>
      <p:grpSpPr>
        <a:xfrm>
          <a:off x="0" y="0"/>
          <a:ext cx="0" cy="0"/>
          <a:chOff x="0" y="0"/>
          <a:chExt cx="0" cy="0"/>
        </a:xfrm>
      </p:grpSpPr>
      <p:sp>
        <p:nvSpPr>
          <p:cNvPr id="4" name="Freeform 4" descr="SVA Consulting"/>
          <p:cNvSpPr/>
          <p:nvPr/>
        </p:nvSpPr>
        <p:spPr>
          <a:xfrm>
            <a:off x="380999" y="281982"/>
            <a:ext cx="2379880" cy="378181"/>
          </a:xfrm>
          <a:custGeom>
            <a:avLst/>
            <a:gdLst/>
            <a:ahLst/>
            <a:cxnLst/>
            <a:rect l="l" t="t" r="r" b="b"/>
            <a:pathLst>
              <a:path w="2538539" h="403393">
                <a:moveTo>
                  <a:pt x="0" y="0"/>
                </a:moveTo>
                <a:lnTo>
                  <a:pt x="2538539" y="0"/>
                </a:lnTo>
                <a:lnTo>
                  <a:pt x="2538539" y="403393"/>
                </a:lnTo>
                <a:lnTo>
                  <a:pt x="0" y="403393"/>
                </a:lnTo>
                <a:lnTo>
                  <a:pt x="0" y="0"/>
                </a:lnTo>
                <a:close/>
              </a:path>
            </a:pathLst>
          </a:custGeom>
          <a:blipFill>
            <a:blip r:embed="rId2"/>
            <a:stretch>
              <a:fillRect/>
            </a:stretch>
          </a:blipFill>
        </p:spPr>
        <p:txBody>
          <a:bodyPr/>
          <a:lstStyle/>
          <a:p>
            <a:pPr marL="0" marR="0" lvl="0" indent="0" algn="l" defTabSz="857250" rtl="0" eaLnBrk="1" fontAlgn="auto" latinLnBrk="0" hangingPunct="1">
              <a:lnSpc>
                <a:spcPct val="100000"/>
              </a:lnSpc>
              <a:spcBef>
                <a:spcPts val="0"/>
              </a:spcBef>
              <a:spcAft>
                <a:spcPts val="0"/>
              </a:spcAft>
              <a:buClrTx/>
              <a:buSzTx/>
              <a:buFontTx/>
              <a:buNone/>
              <a:tabLst/>
              <a:defRPr/>
            </a:pPr>
            <a:endParaRPr kumimoji="0" lang="en-AU" sz="1688" b="0" i="0" u="none" strike="noStrike" kern="1200" cap="none" spc="0" normalizeH="0" baseline="0" noProof="0" dirty="0">
              <a:ln>
                <a:noFill/>
              </a:ln>
              <a:solidFill>
                <a:prstClr val="black"/>
              </a:solidFill>
              <a:effectLst/>
              <a:uLnTx/>
              <a:uFillTx/>
              <a:latin typeface="Calibri"/>
              <a:ea typeface="ＭＳ Ｐゴシック" pitchFamily="84" charset="-128"/>
              <a:cs typeface="+mn-cs"/>
            </a:endParaRPr>
          </a:p>
        </p:txBody>
      </p:sp>
      <p:sp>
        <p:nvSpPr>
          <p:cNvPr id="2" name="Freeform 2">
            <a:extLst>
              <a:ext uri="{C183D7F6-B498-43B3-948B-1728B52AA6E4}">
                <adec:decorative xmlns:adec="http://schemas.microsoft.com/office/drawing/2017/decorative" val="1"/>
              </a:ext>
            </a:extLst>
          </p:cNvPr>
          <p:cNvSpPr/>
          <p:nvPr/>
        </p:nvSpPr>
        <p:spPr>
          <a:xfrm rot="-5400000">
            <a:off x="-82986" y="3892986"/>
            <a:ext cx="3389850" cy="2461879"/>
          </a:xfrm>
          <a:custGeom>
            <a:avLst/>
            <a:gdLst/>
            <a:ahLst/>
            <a:cxnLst/>
            <a:rect l="l" t="t" r="r" b="b"/>
            <a:pathLst>
              <a:path w="3615840" h="2626004">
                <a:moveTo>
                  <a:pt x="0" y="0"/>
                </a:moveTo>
                <a:lnTo>
                  <a:pt x="3615840" y="0"/>
                </a:lnTo>
                <a:lnTo>
                  <a:pt x="3615840" y="2626004"/>
                </a:lnTo>
                <a:lnTo>
                  <a:pt x="0" y="262600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857250" rtl="0" eaLnBrk="1" fontAlgn="auto" latinLnBrk="0" hangingPunct="1">
              <a:lnSpc>
                <a:spcPct val="100000"/>
              </a:lnSpc>
              <a:spcBef>
                <a:spcPts val="0"/>
              </a:spcBef>
              <a:spcAft>
                <a:spcPts val="0"/>
              </a:spcAft>
              <a:buClrTx/>
              <a:buSzTx/>
              <a:buFontTx/>
              <a:buNone/>
              <a:tabLst/>
              <a:defRPr/>
            </a:pPr>
            <a:endParaRPr kumimoji="0" lang="en-AU" sz="1688" b="0" i="0" u="none" strike="noStrike" kern="1200" cap="none" spc="0" normalizeH="0" baseline="0" noProof="0" dirty="0">
              <a:ln>
                <a:noFill/>
              </a:ln>
              <a:solidFill>
                <a:prstClr val="black"/>
              </a:solidFill>
              <a:effectLst/>
              <a:uLnTx/>
              <a:uFillTx/>
              <a:latin typeface="Calibri"/>
              <a:ea typeface="ＭＳ Ｐゴシック" pitchFamily="84" charset="-128"/>
              <a:cs typeface="+mn-cs"/>
            </a:endParaRPr>
          </a:p>
        </p:txBody>
      </p:sp>
      <p:sp>
        <p:nvSpPr>
          <p:cNvPr id="3" name="TextBox 3"/>
          <p:cNvSpPr txBox="1">
            <a:spLocks noGrp="1"/>
          </p:cNvSpPr>
          <p:nvPr>
            <p:ph type="title" idx="4294967295"/>
          </p:nvPr>
        </p:nvSpPr>
        <p:spPr>
          <a:xfrm>
            <a:off x="3175128" y="2400901"/>
            <a:ext cx="6480000" cy="1384995"/>
          </a:xfrm>
          <a:prstGeom prst="rect">
            <a:avLst/>
          </a:prstGeom>
          <a:noFill/>
          <a:ln>
            <a:noFill/>
            <a:prstDash/>
          </a:ln>
          <a:effectLst/>
        </p:spPr>
        <p:txBody>
          <a:bodyPr rot="0" spcFirstLastPara="0" vertOverflow="overflow" horzOverflow="overflow" vert="horz" wrap="square" lIns="0" tIns="0" rIns="0" bIns="0" numCol="1" spcCol="0" rtlCol="0" fromWordArt="0" anchor="b" anchorCtr="0" forceAA="0" compatLnSpc="1">
            <a:prstTxWarp prst="textNoShape">
              <a:avLst/>
            </a:prstTxWarp>
            <a:spAutoFit/>
          </a:bodyPr>
          <a:lstStyle/>
          <a:p>
            <a:pPr marL="0" marR="0" lvl="0" indent="0" algn="l" defTabSz="857250" rtl="0" eaLnBrk="1" fontAlgn="auto" latinLnBrk="0" hangingPunct="1">
              <a:lnSpc>
                <a:spcPct val="100000"/>
              </a:lnSpc>
              <a:spcBef>
                <a:spcPts val="0"/>
              </a:spcBef>
              <a:spcAft>
                <a:spcPts val="0"/>
              </a:spcAft>
              <a:buClrTx/>
              <a:buSzTx/>
              <a:buFontTx/>
              <a:buNone/>
              <a:tabLst/>
              <a:defRPr/>
            </a:pPr>
            <a:r>
              <a:rPr kumimoji="0" lang="en-US" sz="4500" b="0" i="0" u="none" strike="noStrike" kern="1200" cap="none" spc="0" normalizeH="0" baseline="0" noProof="0" dirty="0">
                <a:ln>
                  <a:noFill/>
                </a:ln>
                <a:solidFill>
                  <a:srgbClr val="FFFFFF"/>
                </a:solidFill>
                <a:effectLst/>
                <a:uLnTx/>
                <a:uFillTx/>
                <a:latin typeface="Georgia"/>
                <a:ea typeface="ＭＳ Ｐゴシック" pitchFamily="84" charset="-128"/>
                <a:cs typeface="+mn-cs"/>
              </a:rPr>
              <a:t>A flexible and responsive program</a:t>
            </a:r>
          </a:p>
        </p:txBody>
      </p:sp>
      <p:sp>
        <p:nvSpPr>
          <p:cNvPr id="7" name="AutoShape 5">
            <a:extLst>
              <a:ext uri="{FF2B5EF4-FFF2-40B4-BE49-F238E27FC236}">
                <a16:creationId xmlns:a16="http://schemas.microsoft.com/office/drawing/2014/main" id="{1D75C6BC-ED1C-B2D6-4B70-CEDBFA779BC7}"/>
              </a:ext>
              <a:ext uri="{C183D7F6-B498-43B3-948B-1728B52AA6E4}">
                <adec:decorative xmlns:adec="http://schemas.microsoft.com/office/drawing/2017/decorative" val="1"/>
              </a:ext>
            </a:extLst>
          </p:cNvPr>
          <p:cNvSpPr/>
          <p:nvPr/>
        </p:nvSpPr>
        <p:spPr>
          <a:xfrm>
            <a:off x="3175129" y="3993951"/>
            <a:ext cx="676550" cy="0"/>
          </a:xfrm>
          <a:prstGeom prst="line">
            <a:avLst/>
          </a:prstGeom>
          <a:ln w="76200" cap="rnd">
            <a:solidFill>
              <a:srgbClr val="B0BB1D"/>
            </a:solidFill>
            <a:prstDash val="solid"/>
            <a:headEnd type="none" w="sm" len="sm"/>
            <a:tailEnd type="none" w="sm" len="sm"/>
          </a:ln>
        </p:spPr>
        <p:txBody>
          <a:bodyPr/>
          <a:lstStyle/>
          <a:p>
            <a:pPr marL="0" marR="0" lvl="0" indent="0" algn="l" defTabSz="857250" rtl="0" eaLnBrk="1" fontAlgn="auto" latinLnBrk="0" hangingPunct="1">
              <a:lnSpc>
                <a:spcPct val="100000"/>
              </a:lnSpc>
              <a:spcBef>
                <a:spcPts val="0"/>
              </a:spcBef>
              <a:spcAft>
                <a:spcPts val="0"/>
              </a:spcAft>
              <a:buClrTx/>
              <a:buSzTx/>
              <a:buFontTx/>
              <a:buNone/>
              <a:tabLst/>
              <a:defRPr/>
            </a:pPr>
            <a:endParaRPr kumimoji="0" lang="en-AU" sz="1688" b="0" i="0" u="none" strike="noStrike" kern="1200" cap="none" spc="0" normalizeH="0" baseline="0" noProof="0" dirty="0">
              <a:ln>
                <a:noFill/>
              </a:ln>
              <a:solidFill>
                <a:prstClr val="black"/>
              </a:solidFill>
              <a:effectLst/>
              <a:uLnTx/>
              <a:uFillTx/>
              <a:latin typeface="Calibri"/>
              <a:ea typeface="ＭＳ Ｐゴシック" pitchFamily="84" charset="-128"/>
              <a:cs typeface="+mn-cs"/>
            </a:endParaRPr>
          </a:p>
        </p:txBody>
      </p:sp>
    </p:spTree>
    <p:extLst>
      <p:ext uri="{BB962C8B-B14F-4D97-AF65-F5344CB8AC3E}">
        <p14:creationId xmlns:p14="http://schemas.microsoft.com/office/powerpoint/2010/main" val="110975100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EE4P_STYLE_ID" val="9740c1e2-88f3-4675-a358-8c150f392776"/>
  <p:tag name="EE4P_LANGUAGE_ID" val="3081"/>
  <p:tag name="THINKCELLPRESENTATIONDONOTDELETE" val="&lt;?xml version=&quot;1.0&quot; encoding=&quot;UTF-16&quot; standalone=&quot;yes&quot;?&gt;&lt;root reqver=&quot;28224&quot;&gt;&lt;version val=&quot;35054&quot;/&gt;&lt;CPresentation id=&quot;1&quot;&gt;&lt;m_precDefaultNumber&gt;&lt;m_yearfmt&gt;&lt;begin val=&quot;0&quot;/&gt;&lt;end val=&quot;4&quot;/&gt;&lt;/m_yearfmt&gt;&lt;/m_precDefaultNumber&gt;&lt;m_precDefaultPercent&gt;&lt;m_yearfmt&gt;&lt;begin val=&quot;0&quot;/&gt;&lt;end val=&quot;4&quot;/&gt;&lt;/m_yearfmt&gt;&lt;/m_precDefaultPercent&gt;&lt;m_precDefaultDate&gt;&lt;m_yearfmt&gt;&lt;begin val=&quot;0&quot;/&gt;&lt;end val=&quot;4&quot;/&gt;&lt;/m_yearfmt&gt;&lt;/m_precDefaultDate&gt;&lt;m_precDefaultDay&gt;&lt;m_bNumberIsYear val=&quot;0&quot;/&gt;&lt;m_strFormatTime&gt;%#d&lt;/m_strFormatTime&gt;&lt;m_yearfmt&gt;&lt;begin val=&quot;0&quot;/&gt;&lt;end val=&quot;4&quot;/&gt;&lt;/m_yearfmt&gt;&lt;/m_precDefaultDay&gt;&lt;m_precDefaultWeek&gt;&lt;m_yearfmt&gt;&lt;begin val=&quot;0&quot;/&gt;&lt;end val=&quot;4&quot;/&gt;&lt;/m_yearfmt&gt;&lt;/m_precDefaultWeek&gt;&lt;m_precDefaultMonth&gt;&lt;m_yearfmt&gt;&lt;begin val=&quot;0&quot;/&gt;&lt;end val=&quot;4&quot;/&gt;&lt;/m_yearfmt&gt;&lt;/m_precDefaultMonth&gt;&lt;m_precDefaultQuarter&gt;&lt;m_bNumberIsYear val=&quot;0&quot;/&gt;&lt;m_strFormatTime&gt;Q%5&lt;/m_strFormatTime&gt;&lt;m_yearfmt&gt;&lt;begin val=&quot;0&quot;/&gt;&lt;end val=&quot;4&quot;/&gt;&lt;/m_yearfmt&gt;&lt;/m_precDefaultQuarter&gt;&lt;m_precDefaultYear&gt;&lt;m_yearfmt&gt;&lt;begin val=&quot;0&quot;/&gt;&lt;end val=&quot;4&quot;/&gt;&lt;/m_yearfmt&gt;&lt;/m_precDefaultYear&gt;&lt;m_precDefaultFYDay&gt;&lt;m_yearfmt&gt;&lt;begin val=&quot;0&quot;/&gt;&lt;end val=&quot;4&quot;/&gt;&lt;/m_yearfmt&gt;&lt;/m_precDefaultFYDay&gt;&lt;m_precDefaultFYWeek&gt;&lt;m_yearfmt&gt;&lt;begin val=&quot;0&quot;/&gt;&lt;end val=&quot;4&quot;/&gt;&lt;/m_yearfmt&gt;&lt;/m_precDefaultFYWeek&gt;&lt;m_precDefaultFYMonth&gt;&lt;m_yearfmt&gt;&lt;begin val=&quot;0&quot;/&gt;&lt;end val=&quot;4&quot;/&gt;&lt;/m_yearfmt&gt;&lt;/m_precDefaultFYMonth&gt;&lt;m_precDefaultFYQuarter&gt;&lt;m_yearfmt&gt;&lt;begin val=&quot;0&quot;/&gt;&lt;end val=&quot;4&quot;/&gt;&lt;/m_yearfmt&gt;&lt;/m_precDefaultFYQuarter&gt;&lt;m_precDefaultFYYear&gt;&lt;m_yearfmt&gt;&lt;begin val=&quot;0&quot;/&gt;&lt;end val=&quot;4&quot;/&gt;&lt;/m_yearfmt&gt;&lt;/m_precDefaultFYYear&gt;&lt;m_mruColor&gt;&lt;m_vecMRU length=&quot;0&quot;/&gt;&lt;/m_mruColor&gt;&lt;/CPresentation&gt;&lt;/root&gt;"/>
  <p:tag name="EE4P_AGENDAWIZARD" val="&lt;ee4p&gt;&lt;layouts&gt;&lt;layout name=&quot;SVA&quot; id=&quot;299_1&quot;&gt;&lt;standard&gt;&lt;textframe horizontalAnchor=&quot;1&quot; marginBottom=&quot;6&quot; marginLeft=&quot;0&quot; marginRight=&quot;0&quot; marginTop=&quot;6&quot; orientation=&quot;1&quot; verticalAnchor=&quot;1&quot; /&gt;&lt;font name=&quot;Arial&quot; bold=&quot;0&quot; italic=&quot;0&quot; color=&quot;15&quot; /&gt;&lt;paragraphformat firstLineIndent=&quot;0&quot; leftIndent=&quot;0&quot; rightIndent=&quot;0&quot; lineRuleBefore=&quot;&quot; lineRuleWithin=&quot;&quot; lineRuleAfter=&quot;&quot; spaceBefore=&quot;&quot; spaceWithin=&quot;&quot; spaceAfter=&quot;&quot; /&gt;&lt;fill visible=&quot;0&quot; /&gt;&lt;line visible=&quot;0&quot; /&gt;&lt;shadow visible=&quot;0&quot; /&gt;&lt;bulletformat visible=&quot;0&quot; /&gt;&lt;/standard&gt;&lt;agenda name=&quot;New Agenda&quot; title=&quot;Agenda&quot; subtitle=&quot;&quot; sizingModeId=&quot;2&quot; fontSize=&quot;16&quot; fontSizeAuto=&quot;1&quot; startTime=&quot;540&quot; timeFormatId=&quot;2&quot; startItemNo=&quot;1&quot; createSingleAgendaSlide=&quot;1&quot; createSeparatingSlides=&quot;1&quot; createBackupSlide=&quot;1&quot; /&gt;&lt;columns&gt;&lt;column field=&quot;itemno&quot; label=&quot;No.&quot; checked=&quot;1&quot; leftSpacing=&quot;0&quot; rightSpacing=&quot;0&quot; dock=&quot;1&quot; fixedWidth=&quot;31.50472&quot; /&gt;&lt;column field=&quot;topic&quot; label=&quot;Topic&quot; leftSpacing=&quot;5&quot; rightDistribute=&quot;1&quot; dock=&quot;1&quot; /&gt;&lt;column field=&quot;responsible&quot; label=&quot;Responsible&quot; visible=&quot;1&quot; checked=&quot;1&quot; leftSpacing=&quot;10&quot; rightDistribute=&quot;1&quot; dock=&quot;1&quot; /&gt;&lt;column field=&quot;freecolumn&quot; label=&quot;&quot; visible=&quot;1&quot; checked=&quot;0&quot; leftSpacing=&quot;10&quot; rightDistribute=&quot;1&quot; dock=&quot;1&quot; /&gt;&lt;column field=&quot;timeslot&quot; label=&quot;Time Slot&quot; visible=&quot;1&quot; checked=&quot;1&quot; leftSpacing=&quot;10&quot; rightSpacing=&quot;6&quot; dock=&quot;2&quot; /&gt;&lt;column field=&quot;pageno&quot; label=&quot;Page No.&quot; visible=&quot;1&quot; checked=&quot;0&quot; leftSpacing=&quot;10&quot; rightSpacing=&quot;6&quot; dock=&quot;2&quot; /&gt;&lt;/columns&gt;&lt;position left=&quot;34.29913&quot; top=&quot;112.4383&quot; width=&quot;712.9911&quot; height=&quot;373.214&quot; /&gt;&lt;!--&#10;      &lt;subtitle&gt;&#10;        &lt;position left=&quot;31.25&quot; top=&quot;92.00031&quot; width=&quot;657.75&quot; height=&quot;19.25&quot;/&gt;&#10;        &lt;font size=&quot;16&quot;/&gt;&#10;        &lt;textframe marginBottom=&quot;0&quot; marginTop=&quot;0&quot;/&gt;&#10;        &lt;paragraphformat alignment=&quot;1&quot;/&gt;&#10;      &lt;/subtitle&gt;&#10;   --&gt;&lt;settings allowedSizingModeIds=&quot;1|2&quot; allowedFontSizes=&quot;8|9|10|10.5|11|12|14|16|18&quot; allowedTimeFormatIds=&quot;2&quot; slideLayout=&quot;11&quot; customLayoutName=&quot;Nur Titel|Title Only&quot; customLayoutIndex=&quot;&quot; showBreak=&quot;1&quot; singleAgendaSlideSelected=&quot;0&quot; backupSlideTitle=&quot;Backup: %agendaName%&quot; topMargin=&quot;0&quot; leftMargin=&quot;0&quot; allowedLevels=&quot;4&quot; itemNoFormats=&quot;{1}¦{1}.{2}¦{3:alphaLC}¦{3:alphaLC}.{4:alphaLC}&quot; /&gt;&lt;!-- Agenda item formats --&gt;&lt;cases&gt;&lt;case level=&quot;1&quot; selected=&quot;0&quot; break=&quot;0&quot; topMinSpacing=&quot;5&quot; topMaxSpacing=&quot;5&quot; bottomMinSpacing=&quot;0&quot; bottomMaxSpacing=&quot;0&quot;&gt;&lt;element field=&quot;itemno&quot; type=&quot;autoshape&quot; autoShapeType=&quot;1&quot; indent=&quot;(level-1)*(itemSingleHeight+topicLeftSpacing)&quot; indentType=&quot;1&quot;&gt;&lt;textframe marginLeft=&quot;6&quot; marginRight=&quot;6&quot; verticalAnchor=&quot;3&quot; /&gt;&lt;paragraphformat alignment=&quot;2&quot; /&gt;&lt;fill foreColor=&quot;#f2f2f2&quot; visible=&quot;1&quot; /&gt;&lt;font bold=&quot;1&quot; color=&quot;15&quot; /&gt;&lt;/element&gt;&lt;element field=&quot;topic&quot; type=&quot;autoshape&quot; autoShapeType=&quot;1&quot; indent=&quot;(level-1)*(itemSingleHeight+topicLeftSpacing)&quot; indentType=&quot;2&quot;&gt;&lt;paragraphformat alignment=&quot;1&quot; /&gt;&lt;textframe marginLeft=&quot;6&quot; /&gt;&lt;font bold=&quot;1&quot; /&gt;&lt;/element&gt;&lt;element field=&quot;responsible&quot; type=&quot;autoshape&quot; autoShapeType=&quot;1&quot; indent=&quot;(level-1)*(itemSingleHeight+topicLeftSpacing)&quot; indentType=&quot;1&quot;&gt;&lt;paragraphformat alignment=&quot;1&quot; /&gt;&lt;/element&gt;&lt;element field=&quot;freecolumn&quot; type=&quot;autoshape&quot; autoShapeType=&quot;1&quot; indent=&quot;(level-1)*(itemSingleHeight+topicLeftSpacing)&quot; indentType=&quot;1&quot;&gt;&lt;paragraphformat alignment=&quot;1&quot; /&gt;&lt;/element&gt;&lt;element field=&quot;timeslot&quot; type=&quot;autoshape&quot; autoShapeType=&quot;1&quot;&gt;&lt;paragraphformat alignment=&quot;1&quot; /&gt;&lt;/element&gt;&lt;element field=&quot;pageno&quot; type=&quot;autoshape&quot; autoShapeType=&quot;1&quot;&gt;&lt;paragraphformat alignment=&quot;3&quot; /&gt;&lt;/element&gt;&lt;/case&gt;&lt;case level=&quot;1&quot; selected=&quot;1&quot; break=&quot;0&quot; topMinSpacing=&quot;5&quot; topMaxSpacing=&quot;5&quot; bottomMinSpacing=&quot;0&quot; bottomMaxSpacing=&quot;0&quot;&gt;&lt;element type=&quot;autoshape&quot; autoShapeType=&quot;1&quot; value=&quot;&quot;&gt;&lt;position left=&quot;level*(itemSingleHeight+topicLeftSpacing)&quot; top=&quot;0&quot; width=&quot;agendaWidth-topicLeftSpacing-itemNoWidth-(level-1)*(itemSingleHeight+topicLeftSpacing)&quot; height=&quot;itemHeight&quot; /&gt;&lt;fill foreColor=&quot;#f4f7cc&quot; visible=&quot;1&quot; /&gt;&lt;/element&gt;&lt;element field=&quot;itemno&quot; type=&quot;autoshape&quot; autoShapeType=&quot;1&quot; indent=&quot;(level-1)*(itemSingleHeight+topicLeftSpacing)&quot; indentType=&quot;1&quot;&gt;&lt;textframe marginLeft=&quot;6&quot; marginRight=&quot;6&quot; verticalAnchor=&quot;3&quot; /&gt;&lt;paragraphformat alignment=&quot;2&quot; /&gt;&lt;fill foreColor=&quot;#f2f2f2&quot; visible=&quot;1&quot; /&gt;&lt;font bold=&quot;1&quot; color=&quot;15&quot; /&gt;&lt;/element&gt;&lt;element field=&quot;topic&quot; type=&quot;autoshape&quot; autoShapeType=&quot;1&quot; indent=&quot;(level-1)*(itemSingleHeight+topicLeftSpacing)&quot; indentType=&quot;2&quot;&gt;&lt;paragraphformat alignment=&quot;1&quot; /&gt;&lt;font bold=&quot;1&quot; /&gt;&lt;textframe marginLeft=&quot;6&quot; /&gt;&lt;/element&gt;&lt;element field=&quot;responsible&quot; type=&quot;autoshape&quot; autoShapeType=&quot;1&quot; indent=&quot;(level-1)*(itemSingleHeight+topicLeftSpacing)&quot; indentType=&quot;1&quot;&gt;&lt;paragraphformat alignment=&quot;1&quot; /&gt;&lt;/element&gt;&lt;element field=&quot;freecolumn&quot; type=&quot;autoshape&quot; autoShapeType=&quot;1&quot; indent=&quot;(level-1)*(itemSingleHeight+topicLeftSpacing)&quot; indentType=&quot;1&quot;&gt;&lt;paragraphformat alignment=&quot;1&quot; /&gt;&lt;/element&gt;&lt;element field=&quot;timeslot&quot; type=&quot;autoshape&quot; autoShapeType=&quot;1&quot;&gt;&lt;paragraphformat alignment=&quot;1&quot; /&gt;&lt;/element&gt;&lt;element field=&quot;pageno&quot; type=&quot;autoshape&quot; autoShapeType=&quot;1&quot;&gt;&lt;paragraphformat alignment=&quot;3&quot; /&gt;&lt;/element&gt;&lt;/case&gt;&lt;case level=&quot;1&quot; selected=&quot;0&quot; break=&quot;1&quot; topMinSpacing=&quot;5&quot; topMaxSpacing=&quot;5&quot; bottomMinSpacing=&quot;0&quot; bottomMaxSpacing=&quot;0&quot;&gt;&lt;element field=&quot;topic&quot; type=&quot;autoshape&quot; autoShapeType=&quot;1&quot; indent=&quot;(level-1)*(itemSingleHeight+topicLeftSpacing)&quot; indentType=&quot;2&quot;&gt;&lt;paragraphformat alignment=&quot;1&quot; /&gt;&lt;textframe marginLeft=&quot;6&quot; /&gt;&lt;font bold=&quot;1&quot; italic=&quot;1&quot; /&gt;&lt;/element&gt;&lt;element field=&quot;responsible&quot; type=&quot;autoshape&quot; autoShapeType=&quot;1&quot; indent=&quot;(level-1)*(itemSingleHeight+topicLeftSpacing)&quot; indentType=&quot;1&quot;&gt;&lt;paragraphformat alignment=&quot;1&quot; /&gt;&lt;font italic=&quot;1&quot; /&gt;&lt;/element&gt;&lt;element field=&quot;freecolumn&quot; type=&quot;autoshape&quot; autoShapeType=&quot;1&quot; indent=&quot;(level-1)*(itemSingleHeight+topicLeftSpacing)&quot; indentType=&quot;1&quot;&gt;&lt;paragraphformat alignment=&quot;1&quot; /&gt;&lt;font italic=&quot;1&quot; /&gt;&lt;/element&gt;&lt;element field=&quot;timeslot&quot; type=&quot;autoshape&quot; autoShapeType=&quot;1&quot;&gt;&lt;paragraphformat alignment=&quot;1&quot; /&gt;&lt;font italic=&quot;1&quot; /&gt;&lt;/element&gt;&lt;element field=&quot;pageno&quot; type=&quot;autoshape&quot; autoShapeType=&quot;1&quot;&gt;&lt;paragraphformat alignment=&quot;3&quot; /&gt;&lt;font italic=&quot;1&quot; /&gt;&lt;/element&gt;&lt;/case&gt;&lt;case level=&quot;1&quot; selected=&quot;1&quot; break=&quot;1&quot; topMinSpacing=&quot;5&quot; topMaxSpacing=&quot;5&quot; bottomMinSpacing=&quot;0&quot; bottomMaxSpacing=&quot;0&quot;&gt;&lt;element type=&quot;autoshape&quot; autoShapeType=&quot;1&quot; value=&quot;&quot;&gt;&lt;position left=&quot;level*(itemSingleHeight+topicLeftSpacing)&quot; top=&quot;0&quot; width=&quot;agendaWidth-topicLeftSpacing-itemNoWidth-(level-1)*(itemSingleHeight+topicLeftSpacing)&quot; height=&quot;itemHeight&quot; /&gt;&lt;fill foreColor=&quot;#f4f7cc&quot; visible=&quot;1&quot; /&gt;&lt;/element&gt;&lt;element field=&quot;topic&quot; type=&quot;autoshape&quot; autoShapeType=&quot;1&quot; indent=&quot;(level-1)*(itemSingleHeight+topicLeftSpacing)&quot; indentType=&quot;2&quot;&gt;&lt;paragraphformat alignment=&quot;1&quot; /&gt;&lt;font bold=&quot;1&quot; italic=&quot;1&quot; /&gt;&lt;textframe marginLeft=&quot;6&quot; /&gt;&lt;/element&gt;&lt;element field=&quot;responsible&quot; type=&quot;autoshape&quot; autoShapeType=&quot;1&quot; indent=&quot;(level-1)*(itemSingleHeight+topicLeftSpacing)&quot; indentType=&quot;1&quot;&gt;&lt;paragraphformat alignment=&quot;1&quot; /&gt;&lt;font italic=&quot;1&quot; /&gt;&lt;/element&gt;&lt;element field=&quot;freecolumn&quot; type=&quot;autoshape&quot; autoShapeType=&quot;1&quot; indent=&quot;(level-1)*(itemSingleHeight+topicLeftSpacing)&quot; indentType=&quot;1&quot;&gt;&lt;paragraphformat alignment=&quot;1&quot; /&gt;&lt;font italic=&quot;1&quot; /&gt;&lt;/element&gt;&lt;element field=&quot;timeslot&quot; type=&quot;autoshape&quot; autoShapeType=&quot;1&quot;&gt;&lt;paragraphformat alignment=&quot;1&quot; /&gt;&lt;font italic=&quot;1&quot; /&gt;&lt;/element&gt;&lt;element field=&quot;pageno&quot; type=&quot;autoshape&quot; autoShapeType=&quot;1&quot;&gt;&lt;paragraphformat alignment=&quot;3&quot; /&gt;&lt;font italic=&quot;1&quot; /&gt;&lt;/element&gt;&lt;/case&gt;&lt;/cases&gt;&lt;!-- Elements on slide independent of items --&gt;&lt;elements&gt;&lt;!--&#10;        &lt;element type=&quot;textbox&quot; zOrder=&quot;1&quot; value=&quot;test&quot;&gt;&#10;          &lt;position left=&quot;0&quot; top=&quot;0&quot; width=&quot;30&quot; height=&quot;30&quot;/&gt;&#10;        &lt;/element&gt;&#10;      --&gt;&lt;/elements&gt;&lt;/layout&gt;&lt;/layouts&gt;&lt;contents&gt;&lt;agenda name=&quot;New Agenda&quot; title=&quot;Taskforce Workshop | Agenda&quot; subtitle=&quot;&quot; sizingModeId=&quot;2&quot; fontSize=&quot;16&quot; fontSizeAuto=&quot;1&quot; startTime=&quot;630&quot; timeFormatId=&quot;2&quot; startItemNo=&quot;1&quot; createSingleAgendaSlide=&quot;0&quot; createSeparatingSlides=&quot;0&quot; createBackupSlide=&quot;1&quot; layoutId=&quot;299_1&quot; hideSeparatingSlides=&quot;0&quot; createSections=&quot;0&quot; singleSlideId=&quot;&quot; backupSlideId=&quot;94845377-08ac-4022-a27c-432579eada8c&quot;&gt;&lt;columns leftSpacing=&quot;0&quot; rightSpacing=&quot;0&quot;&gt;&lt;column field=&quot;itemno&quot; label=&quot;No.&quot; checked=&quot;1&quot; leftSpacing=&quot;0&quot; rightSpacing=&quot;0&quot; dock=&quot;1&quot; fixedWidth=&quot;31.50472&quot; /&gt;&lt;column field=&quot;topic&quot; label=&quot;Topic&quot; leftSpacing=&quot;5&quot; rightDistribute=&quot;1&quot; dock=&quot;1&quot; rightSpacing=&quot;298.5815&quot; /&gt;&lt;column field=&quot;responsible&quot; label=&quot;Responsible&quot; visible=&quot;1&quot; checked=&quot;0&quot; leftSpacing=&quot;10&quot; rightDistribute=&quot;1&quot; dock=&quot;1&quot; /&gt;&lt;column field=&quot;freecolumn&quot; label=&quot;&quot; visible=&quot;1&quot; checked=&quot;0&quot; leftSpacing=&quot;10&quot; rightDistribute=&quot;1&quot; dock=&quot;1&quot; /&gt;&lt;column field=&quot;timeslot&quot; label=&quot;Time Slot&quot; visible=&quot;1&quot; checked=&quot;0&quot; leftSpacing=&quot;10&quot; rightSpacing=&quot;6&quot; dock=&quot;2&quot; /&gt;&lt;column field=&quot;pageno&quot; label=&quot;Page No.&quot; visible=&quot;1&quot; checked=&quot;0&quot; leftSpacing=&quot;10&quot; rightSpacing=&quot;6&quot; dock=&quot;2&quot; /&gt;&lt;/columns&gt;&lt;items&gt;&lt;item duration=&quot;10&quot; id=&quot;ee318078-c000-4080-b29a-d6d8f83be927&quot; parentId=&quot;&quot; level=&quot;1&quot; generateAgendaSlide=&quot;1&quot; showAgendaItem=&quot;1&quot; isBreak=&quot;0&quot; topic=&quot;Acknowledgement of country and introductions&quot; agendaSlideId=&quot;&quot; /&gt;&lt;item duration=&quot;10&quot; id=&quot;30fadf0c-952d-40a7-9148-053f45abc1d6&quot; parentId=&quot;&quot; level=&quot;1&quot; generateAgendaSlide=&quot;1&quot; showAgendaItem=&quot;1&quot; isBreak=&quot;0&quot; topic=&quot;Overview of the workshop and research project&quot; agendaSlideId=&quot;&quot; /&gt;&lt;item duration=&quot;40&quot; id=&quot;65139bd9-05ea-4926-8e6a-215ebfafd63f&quot; parentId=&quot;&quot; level=&quot;1&quot; generateAgendaSlide=&quot;1&quot; showAgendaItem=&quot;1&quot; isBreak=&quot;0&quot; topic=&quot;Understanding the Local Jobs Program's impact&quot; agendaSlideId=&quot;&quot; /&gt;&lt;item duration=&quot;55&quot; id=&quot;cc46f95b-9d78-4b40-abab-80952fd9a142&quot; parentId=&quot;&quot; level=&quot;1&quot; generateAgendaSlide=&quot;1&quot; showAgendaItem=&quot;1&quot; isBreak=&quot;0&quot; topic=&quot;Understanding how it creates impact&quot; agendaSlideId=&quot;&quot; /&gt;&lt;item duration=&quot;5&quot; id=&quot;72d1add3-395c-48a0-9a3e-50dd2a1a7d9f&quot; parentId=&quot;&quot; level=&quot;1&quot; generateAgendaSlide=&quot;1&quot; showAgendaItem=&quot;1&quot; isBreak=&quot;0&quot; topic=&quot;Close and next steps&quot; agendaSlideId=&quot;&quot; /&gt;&lt;/items&gt;&lt;/agenda&gt;&lt;/contents&gt;&lt;/ee4p&gt;"/>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EE4P_MAPWIZARD_ID" val="JB"/>
  <p:tag name="EE4P_MAPWIZARD_HEADINGS" val="Admin 1"/>
  <p:tag name="EE4P_MAPWIZARD" val="Jervis Bay Territory"/>
</p:tagLst>
</file>

<file path=ppt/tags/tag16.xml><?xml version="1.0" encoding="utf-8"?>
<p:tagLst xmlns:a="http://schemas.openxmlformats.org/drawingml/2006/main" xmlns:r="http://schemas.openxmlformats.org/officeDocument/2006/relationships" xmlns:p="http://schemas.openxmlformats.org/presentationml/2006/main">
  <p:tag name="EE4P_MAPWIZARD_ID" val="NT"/>
  <p:tag name="EE4P_MAPWIZARD_HEADINGS" val="Admin 1"/>
  <p:tag name="EE4P_MAPWIZARD" val="Northern Territory"/>
</p:tagLst>
</file>

<file path=ppt/tags/tag17.xml><?xml version="1.0" encoding="utf-8"?>
<p:tagLst xmlns:a="http://schemas.openxmlformats.org/drawingml/2006/main" xmlns:r="http://schemas.openxmlformats.org/officeDocument/2006/relationships" xmlns:p="http://schemas.openxmlformats.org/presentationml/2006/main">
  <p:tag name="EE4P_MAPWIZARD_ID" val="WA"/>
  <p:tag name="EE4P_MAPWIZARD_HEADINGS" val="Admin 1"/>
  <p:tag name="EE4P_MAPWIZARD" val="Western Australia"/>
</p:tagLst>
</file>

<file path=ppt/tags/tag18.xml><?xml version="1.0" encoding="utf-8"?>
<p:tagLst xmlns:a="http://schemas.openxmlformats.org/drawingml/2006/main" xmlns:r="http://schemas.openxmlformats.org/officeDocument/2006/relationships" xmlns:p="http://schemas.openxmlformats.org/presentationml/2006/main">
  <p:tag name="EE4P_MAPWIZARD_ID" val="CT"/>
  <p:tag name="EE4P_MAPWIZARD_HEADINGS" val="Admin 1"/>
  <p:tag name="EE4P_MAPWIZARD" val="Australian Capital Territory"/>
</p:tagLst>
</file>

<file path=ppt/tags/tag19.xml><?xml version="1.0" encoding="utf-8"?>
<p:tagLst xmlns:a="http://schemas.openxmlformats.org/drawingml/2006/main" xmlns:r="http://schemas.openxmlformats.org/officeDocument/2006/relationships" xmlns:p="http://schemas.openxmlformats.org/presentationml/2006/main">
  <p:tag name="EE4P_MAPWIZARD_ID" val="NS"/>
  <p:tag name="EE4P_MAPWIZARD_HEADINGS" val="Admin 1"/>
  <p:tag name="EE4P_MAPWIZARD" val="New South Wales"/>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EE4P_MAPWIZARD_ID" val="SA"/>
  <p:tag name="EE4P_MAPWIZARD_HEADINGS" val="Admin 1"/>
  <p:tag name="EE4P_MAPWIZARD" val="South Australia"/>
</p:tagLst>
</file>

<file path=ppt/tags/tag21.xml><?xml version="1.0" encoding="utf-8"?>
<p:tagLst xmlns:a="http://schemas.openxmlformats.org/drawingml/2006/main" xmlns:r="http://schemas.openxmlformats.org/officeDocument/2006/relationships" xmlns:p="http://schemas.openxmlformats.org/presentationml/2006/main">
  <p:tag name="EE4P_MAPWIZARD_ID" val="VI"/>
  <p:tag name="EE4P_MAPWIZARD_HEADINGS" val="Admin 1"/>
  <p:tag name="EE4P_MAPWIZARD" val="Victoria"/>
</p:tagLst>
</file>

<file path=ppt/tags/tag22.xml><?xml version="1.0" encoding="utf-8"?>
<p:tagLst xmlns:a="http://schemas.openxmlformats.org/drawingml/2006/main" xmlns:r="http://schemas.openxmlformats.org/officeDocument/2006/relationships" xmlns:p="http://schemas.openxmlformats.org/presentationml/2006/main">
  <p:tag name="EE4P_MAPWIZARD_ID" val="QL"/>
  <p:tag name="EE4P_MAPWIZARD_HEADINGS" val="Admin 1"/>
  <p:tag name="EE4P_MAPWIZARD" val="Queensland"/>
</p:tagLst>
</file>

<file path=ppt/tags/tag23.xml><?xml version="1.0" encoding="utf-8"?>
<p:tagLst xmlns:a="http://schemas.openxmlformats.org/drawingml/2006/main" xmlns:r="http://schemas.openxmlformats.org/officeDocument/2006/relationships" xmlns:p="http://schemas.openxmlformats.org/presentationml/2006/main">
  <p:tag name="EE4P_MAPWIZARD_ID" val="TS"/>
  <p:tag name="EE4P_MAPWIZARD_HEADINGS" val="Admin 1"/>
  <p:tag name="EE4P_MAPWIZARD" val="Tasmania"/>
</p:tagLst>
</file>

<file path=ppt/tags/tag24.xml><?xml version="1.0" encoding="utf-8"?>
<p:tagLst xmlns:a="http://schemas.openxmlformats.org/drawingml/2006/main" xmlns:r="http://schemas.openxmlformats.org/officeDocument/2006/relationships" xmlns:p="http://schemas.openxmlformats.org/presentationml/2006/main">
  <p:tag name="EE4P_MAPWIZARD_ID" val="JB"/>
  <p:tag name="EE4P_MAPWIZARD_HEADINGS" val="Admin 1"/>
  <p:tag name="EE4P_MAPWIZARD" val="Jervis Bay Territory"/>
</p:tagLst>
</file>

<file path=ppt/tags/tag25.xml><?xml version="1.0" encoding="utf-8"?>
<p:tagLst xmlns:a="http://schemas.openxmlformats.org/drawingml/2006/main" xmlns:r="http://schemas.openxmlformats.org/officeDocument/2006/relationships" xmlns:p="http://schemas.openxmlformats.org/presentationml/2006/main">
  <p:tag name="EE4P_MAPWIZARD_ID" val="NT"/>
  <p:tag name="EE4P_MAPWIZARD_HEADINGS" val="Admin 1"/>
  <p:tag name="EE4P_MAPWIZARD" val="Northern Territory"/>
</p:tagLst>
</file>

<file path=ppt/tags/tag26.xml><?xml version="1.0" encoding="utf-8"?>
<p:tagLst xmlns:a="http://schemas.openxmlformats.org/drawingml/2006/main" xmlns:r="http://schemas.openxmlformats.org/officeDocument/2006/relationships" xmlns:p="http://schemas.openxmlformats.org/presentationml/2006/main">
  <p:tag name="EE4P_MAPWIZARD_ID" val="WA"/>
  <p:tag name="EE4P_MAPWIZARD_HEADINGS" val="Admin 1"/>
  <p:tag name="EE4P_MAPWIZARD" val="Western Australia"/>
</p:tagLst>
</file>

<file path=ppt/tags/tag27.xml><?xml version="1.0" encoding="utf-8"?>
<p:tagLst xmlns:a="http://schemas.openxmlformats.org/drawingml/2006/main" xmlns:r="http://schemas.openxmlformats.org/officeDocument/2006/relationships" xmlns:p="http://schemas.openxmlformats.org/presentationml/2006/main">
  <p:tag name="EE4P_MAPWIZARD_ID" val="CT"/>
  <p:tag name="EE4P_MAPWIZARD_HEADINGS" val="Admin 1"/>
  <p:tag name="EE4P_MAPWIZARD" val="Australian Capital Territory"/>
</p:tagLst>
</file>

<file path=ppt/tags/tag28.xml><?xml version="1.0" encoding="utf-8"?>
<p:tagLst xmlns:a="http://schemas.openxmlformats.org/drawingml/2006/main" xmlns:r="http://schemas.openxmlformats.org/officeDocument/2006/relationships" xmlns:p="http://schemas.openxmlformats.org/presentationml/2006/main">
  <p:tag name="EE4P_MAPWIZARD_ID" val="NS"/>
  <p:tag name="EE4P_MAPWIZARD_HEADINGS" val="Admin 1"/>
  <p:tag name="EE4P_MAPWIZARD" val="New South Wales"/>
</p:tagLst>
</file>

<file path=ppt/tags/tag29.xml><?xml version="1.0" encoding="utf-8"?>
<p:tagLst xmlns:a="http://schemas.openxmlformats.org/drawingml/2006/main" xmlns:r="http://schemas.openxmlformats.org/officeDocument/2006/relationships" xmlns:p="http://schemas.openxmlformats.org/presentationml/2006/main">
  <p:tag name="EE4P_MAPWIZARD_ID" val="SA"/>
  <p:tag name="EE4P_MAPWIZARD_HEADINGS" val="Admin 1"/>
  <p:tag name="EE4P_MAPWIZARD" val="South Australia"/>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TZ1GQDBVSHeNhKlx8SM1_w"/>
</p:tagLst>
</file>

<file path=ppt/tags/tag30.xml><?xml version="1.0" encoding="utf-8"?>
<p:tagLst xmlns:a="http://schemas.openxmlformats.org/drawingml/2006/main" xmlns:r="http://schemas.openxmlformats.org/officeDocument/2006/relationships" xmlns:p="http://schemas.openxmlformats.org/presentationml/2006/main">
  <p:tag name="EE4P_MAPWIZARD_ID" val="VI"/>
  <p:tag name="EE4P_MAPWIZARD_HEADINGS" val="Admin 1"/>
  <p:tag name="EE4P_MAPWIZARD" val="Victoria"/>
</p:tagLst>
</file>

<file path=ppt/tags/tag31.xml><?xml version="1.0" encoding="utf-8"?>
<p:tagLst xmlns:a="http://schemas.openxmlformats.org/drawingml/2006/main" xmlns:r="http://schemas.openxmlformats.org/officeDocument/2006/relationships" xmlns:p="http://schemas.openxmlformats.org/presentationml/2006/main">
  <p:tag name="EE4P_MAPWIZARD_ID" val="QL"/>
  <p:tag name="EE4P_MAPWIZARD_HEADINGS" val="Admin 1"/>
  <p:tag name="EE4P_MAPWIZARD" val="Queensland"/>
</p:tagLst>
</file>

<file path=ppt/tags/tag32.xml><?xml version="1.0" encoding="utf-8"?>
<p:tagLst xmlns:a="http://schemas.openxmlformats.org/drawingml/2006/main" xmlns:r="http://schemas.openxmlformats.org/officeDocument/2006/relationships" xmlns:p="http://schemas.openxmlformats.org/presentationml/2006/main">
  <p:tag name="EE4P_MAPWIZARD_ID" val="TS"/>
  <p:tag name="EE4P_MAPWIZARD_HEADINGS" val="Admin 1"/>
  <p:tag name="EE4P_MAPWIZARD" val="Tasmania"/>
</p:tagLst>
</file>

<file path=ppt/tags/tag33.xml><?xml version="1.0" encoding="utf-8"?>
<p:tagLst xmlns:a="http://schemas.openxmlformats.org/drawingml/2006/main" xmlns:r="http://schemas.openxmlformats.org/officeDocument/2006/relationships" xmlns:p="http://schemas.openxmlformats.org/presentationml/2006/main">
  <p:tag name="EE4P_MAPWIZARD_ID" val="JB"/>
  <p:tag name="EE4P_MAPWIZARD_HEADINGS" val="Admin 1"/>
  <p:tag name="EE4P_MAPWIZARD" val="Jervis Bay Territory"/>
</p:tagLst>
</file>

<file path=ppt/tags/tag34.xml><?xml version="1.0" encoding="utf-8"?>
<p:tagLst xmlns:a="http://schemas.openxmlformats.org/drawingml/2006/main" xmlns:r="http://schemas.openxmlformats.org/officeDocument/2006/relationships" xmlns:p="http://schemas.openxmlformats.org/presentationml/2006/main">
  <p:tag name="EE4P_MAPWIZARD_ID" val="NT"/>
  <p:tag name="EE4P_MAPWIZARD_HEADINGS" val="Admin 1"/>
  <p:tag name="EE4P_MAPWIZARD" val="Northern Territory"/>
</p:tagLst>
</file>

<file path=ppt/tags/tag35.xml><?xml version="1.0" encoding="utf-8"?>
<p:tagLst xmlns:a="http://schemas.openxmlformats.org/drawingml/2006/main" xmlns:r="http://schemas.openxmlformats.org/officeDocument/2006/relationships" xmlns:p="http://schemas.openxmlformats.org/presentationml/2006/main">
  <p:tag name="EE4P_MAPWIZARD_ID" val="WA"/>
  <p:tag name="EE4P_MAPWIZARD_HEADINGS" val="Admin 1"/>
  <p:tag name="EE4P_MAPWIZARD" val="Western Australia"/>
</p:tagLst>
</file>

<file path=ppt/tags/tag36.xml><?xml version="1.0" encoding="utf-8"?>
<p:tagLst xmlns:a="http://schemas.openxmlformats.org/drawingml/2006/main" xmlns:r="http://schemas.openxmlformats.org/officeDocument/2006/relationships" xmlns:p="http://schemas.openxmlformats.org/presentationml/2006/main">
  <p:tag name="EE4P_MAPWIZARD_ID" val="CT"/>
  <p:tag name="EE4P_MAPWIZARD_HEADINGS" val="Admin 1"/>
  <p:tag name="EE4P_MAPWIZARD" val="Australian Capital Territory"/>
</p:tagLst>
</file>

<file path=ppt/tags/tag37.xml><?xml version="1.0" encoding="utf-8"?>
<p:tagLst xmlns:a="http://schemas.openxmlformats.org/drawingml/2006/main" xmlns:r="http://schemas.openxmlformats.org/officeDocument/2006/relationships" xmlns:p="http://schemas.openxmlformats.org/presentationml/2006/main">
  <p:tag name="EE4P_MAPWIZARD_ID" val="NS"/>
  <p:tag name="EE4P_MAPWIZARD_HEADINGS" val="Admin 1"/>
  <p:tag name="EE4P_MAPWIZARD" val="New South Wales"/>
</p:tagLst>
</file>

<file path=ppt/tags/tag38.xml><?xml version="1.0" encoding="utf-8"?>
<p:tagLst xmlns:a="http://schemas.openxmlformats.org/drawingml/2006/main" xmlns:r="http://schemas.openxmlformats.org/officeDocument/2006/relationships" xmlns:p="http://schemas.openxmlformats.org/presentationml/2006/main">
  <p:tag name="EE4P_MAPWIZARD_ID" val="SA"/>
  <p:tag name="EE4P_MAPWIZARD_HEADINGS" val="Admin 1"/>
  <p:tag name="EE4P_MAPWIZARD" val="South Australia"/>
</p:tagLst>
</file>

<file path=ppt/tags/tag39.xml><?xml version="1.0" encoding="utf-8"?>
<p:tagLst xmlns:a="http://schemas.openxmlformats.org/drawingml/2006/main" xmlns:r="http://schemas.openxmlformats.org/officeDocument/2006/relationships" xmlns:p="http://schemas.openxmlformats.org/presentationml/2006/main">
  <p:tag name="EE4P_MAPWIZARD_ID" val="VI"/>
  <p:tag name="EE4P_MAPWIZARD_HEADINGS" val="Admin 1"/>
  <p:tag name="EE4P_MAPWIZARD" val="Victoria"/>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xml><?xml version="1.0" encoding="utf-8"?>
<p:tagLst xmlns:a="http://schemas.openxmlformats.org/drawingml/2006/main" xmlns:r="http://schemas.openxmlformats.org/officeDocument/2006/relationships" xmlns:p="http://schemas.openxmlformats.org/presentationml/2006/main">
  <p:tag name="EE4P_MAPWIZARD_ID" val="QL"/>
  <p:tag name="EE4P_MAPWIZARD_HEADINGS" val="Admin 1"/>
  <p:tag name="EE4P_MAPWIZARD" val="Queensland"/>
</p:tagLst>
</file>

<file path=ppt/tags/tag41.xml><?xml version="1.0" encoding="utf-8"?>
<p:tagLst xmlns:a="http://schemas.openxmlformats.org/drawingml/2006/main" xmlns:r="http://schemas.openxmlformats.org/officeDocument/2006/relationships" xmlns:p="http://schemas.openxmlformats.org/presentationml/2006/main">
  <p:tag name="EE4P_MAPWIZARD_ID" val="TS"/>
  <p:tag name="EE4P_MAPWIZARD_HEADINGS" val="Admin 1"/>
  <p:tag name="EE4P_MAPWIZARD" val="Tasmania"/>
</p:tagLst>
</file>

<file path=ppt/tags/tag42.xml><?xml version="1.0" encoding="utf-8"?>
<p:tagLst xmlns:a="http://schemas.openxmlformats.org/drawingml/2006/main" xmlns:r="http://schemas.openxmlformats.org/officeDocument/2006/relationships" xmlns:p="http://schemas.openxmlformats.org/presentationml/2006/main">
  <p:tag name="EE4P_MAPWIZARD_ID" val="JB"/>
  <p:tag name="EE4P_MAPWIZARD_HEADINGS" val="Admin 1"/>
  <p:tag name="EE4P_MAPWIZARD" val="Jervis Bay Territory"/>
</p:tagLst>
</file>

<file path=ppt/tags/tag43.xml><?xml version="1.0" encoding="utf-8"?>
<p:tagLst xmlns:a="http://schemas.openxmlformats.org/drawingml/2006/main" xmlns:r="http://schemas.openxmlformats.org/officeDocument/2006/relationships" xmlns:p="http://schemas.openxmlformats.org/presentationml/2006/main">
  <p:tag name="EE4P_MAPWIZARD_ID" val="NT"/>
  <p:tag name="EE4P_MAPWIZARD_HEADINGS" val="Admin 1"/>
  <p:tag name="EE4P_MAPWIZARD" val="Northern Territory"/>
</p:tagLst>
</file>

<file path=ppt/tags/tag44.xml><?xml version="1.0" encoding="utf-8"?>
<p:tagLst xmlns:a="http://schemas.openxmlformats.org/drawingml/2006/main" xmlns:r="http://schemas.openxmlformats.org/officeDocument/2006/relationships" xmlns:p="http://schemas.openxmlformats.org/presentationml/2006/main">
  <p:tag name="EE4P_MAPWIZARD_ID" val="WA"/>
  <p:tag name="EE4P_MAPWIZARD_HEADINGS" val="Admin 1"/>
  <p:tag name="EE4P_MAPWIZARD" val="Western Australia"/>
</p:tagLst>
</file>

<file path=ppt/tags/tag45.xml><?xml version="1.0" encoding="utf-8"?>
<p:tagLst xmlns:a="http://schemas.openxmlformats.org/drawingml/2006/main" xmlns:r="http://schemas.openxmlformats.org/officeDocument/2006/relationships" xmlns:p="http://schemas.openxmlformats.org/presentationml/2006/main">
  <p:tag name="EE4P_MAPWIZARD_ID" val="CT"/>
  <p:tag name="EE4P_MAPWIZARD_HEADINGS" val="Admin 1"/>
  <p:tag name="EE4P_MAPWIZARD" val="Australian Capital Territory"/>
</p:tagLst>
</file>

<file path=ppt/tags/tag46.xml><?xml version="1.0" encoding="utf-8"?>
<p:tagLst xmlns:a="http://schemas.openxmlformats.org/drawingml/2006/main" xmlns:r="http://schemas.openxmlformats.org/officeDocument/2006/relationships" xmlns:p="http://schemas.openxmlformats.org/presentationml/2006/main">
  <p:tag name="EE4P_MAPWIZARD_ID" val="NS"/>
  <p:tag name="EE4P_MAPWIZARD_HEADINGS" val="Admin 1"/>
  <p:tag name="EE4P_MAPWIZARD" val="New South Wales"/>
</p:tagLst>
</file>

<file path=ppt/tags/tag47.xml><?xml version="1.0" encoding="utf-8"?>
<p:tagLst xmlns:a="http://schemas.openxmlformats.org/drawingml/2006/main" xmlns:r="http://schemas.openxmlformats.org/officeDocument/2006/relationships" xmlns:p="http://schemas.openxmlformats.org/presentationml/2006/main">
  <p:tag name="EE4P_MAPWIZARD_ID" val="SA"/>
  <p:tag name="EE4P_MAPWIZARD_HEADINGS" val="Admin 1"/>
  <p:tag name="EE4P_MAPWIZARD" val="South Australia"/>
</p:tagLst>
</file>

<file path=ppt/tags/tag48.xml><?xml version="1.0" encoding="utf-8"?>
<p:tagLst xmlns:a="http://schemas.openxmlformats.org/drawingml/2006/main" xmlns:r="http://schemas.openxmlformats.org/officeDocument/2006/relationships" xmlns:p="http://schemas.openxmlformats.org/presentationml/2006/main">
  <p:tag name="EE4P_MAPWIZARD_ID" val="VI"/>
  <p:tag name="EE4P_MAPWIZARD_HEADINGS" val="Admin 1"/>
  <p:tag name="EE4P_MAPWIZARD" val="Victoria"/>
</p:tagLst>
</file>

<file path=ppt/tags/tag49.xml><?xml version="1.0" encoding="utf-8"?>
<p:tagLst xmlns:a="http://schemas.openxmlformats.org/drawingml/2006/main" xmlns:r="http://schemas.openxmlformats.org/officeDocument/2006/relationships" xmlns:p="http://schemas.openxmlformats.org/presentationml/2006/main">
  <p:tag name="EE4P_MAPWIZARD_ID" val="QL"/>
  <p:tag name="EE4P_MAPWIZARD_HEADINGS" val="Admin 1"/>
  <p:tag name="EE4P_MAPWIZARD" val="Queensland"/>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6TQMlQcT.un5DLKbHyT3Q"/>
</p:tagLst>
</file>

<file path=ppt/tags/tag50.xml><?xml version="1.0" encoding="utf-8"?>
<p:tagLst xmlns:a="http://schemas.openxmlformats.org/drawingml/2006/main" xmlns:r="http://schemas.openxmlformats.org/officeDocument/2006/relationships" xmlns:p="http://schemas.openxmlformats.org/presentationml/2006/main">
  <p:tag name="EE4P_MAPWIZARD_ID" val="TS"/>
  <p:tag name="EE4P_MAPWIZARD_HEADINGS" val="Admin 1"/>
  <p:tag name="EE4P_MAPWIZARD" val="Tasmania"/>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3.xml><?xml version="1.0" encoding="utf-8"?>
<p:tagLst xmlns:a="http://schemas.openxmlformats.org/drawingml/2006/main" xmlns:r="http://schemas.openxmlformats.org/officeDocument/2006/relationships" xmlns:p="http://schemas.openxmlformats.org/presentationml/2006/main">
  <p:tag name="EE4P_MAPWIZARD_ID" val="JB"/>
  <p:tag name="EE4P_MAPWIZARD_HEADINGS" val="Admin 1"/>
  <p:tag name="EE4P_MAPWIZARD" val="Jervis Bay Territory"/>
</p:tagLst>
</file>

<file path=ppt/tags/tag54.xml><?xml version="1.0" encoding="utf-8"?>
<p:tagLst xmlns:a="http://schemas.openxmlformats.org/drawingml/2006/main" xmlns:r="http://schemas.openxmlformats.org/officeDocument/2006/relationships" xmlns:p="http://schemas.openxmlformats.org/presentationml/2006/main">
  <p:tag name="EE4P_MAPWIZARD_ID" val="NT"/>
  <p:tag name="EE4P_MAPWIZARD_HEADINGS" val="Admin 1"/>
  <p:tag name="EE4P_MAPWIZARD" val="Northern Territory"/>
</p:tagLst>
</file>

<file path=ppt/tags/tag55.xml><?xml version="1.0" encoding="utf-8"?>
<p:tagLst xmlns:a="http://schemas.openxmlformats.org/drawingml/2006/main" xmlns:r="http://schemas.openxmlformats.org/officeDocument/2006/relationships" xmlns:p="http://schemas.openxmlformats.org/presentationml/2006/main">
  <p:tag name="EE4P_MAPWIZARD_ID" val="WA"/>
  <p:tag name="EE4P_MAPWIZARD_HEADINGS" val="Admin 1"/>
  <p:tag name="EE4P_MAPWIZARD" val="Western Australia"/>
</p:tagLst>
</file>

<file path=ppt/tags/tag56.xml><?xml version="1.0" encoding="utf-8"?>
<p:tagLst xmlns:a="http://schemas.openxmlformats.org/drawingml/2006/main" xmlns:r="http://schemas.openxmlformats.org/officeDocument/2006/relationships" xmlns:p="http://schemas.openxmlformats.org/presentationml/2006/main">
  <p:tag name="EE4P_MAPWIZARD_ID" val="CT"/>
  <p:tag name="EE4P_MAPWIZARD_HEADINGS" val="Admin 1"/>
  <p:tag name="EE4P_MAPWIZARD" val="Australian Capital Territory"/>
</p:tagLst>
</file>

<file path=ppt/tags/tag57.xml><?xml version="1.0" encoding="utf-8"?>
<p:tagLst xmlns:a="http://schemas.openxmlformats.org/drawingml/2006/main" xmlns:r="http://schemas.openxmlformats.org/officeDocument/2006/relationships" xmlns:p="http://schemas.openxmlformats.org/presentationml/2006/main">
  <p:tag name="EE4P_MAPWIZARD_ID" val="NS"/>
  <p:tag name="EE4P_MAPWIZARD_HEADINGS" val="Admin 1"/>
  <p:tag name="EE4P_MAPWIZARD" val="New South Wales"/>
</p:tagLst>
</file>

<file path=ppt/tags/tag58.xml><?xml version="1.0" encoding="utf-8"?>
<p:tagLst xmlns:a="http://schemas.openxmlformats.org/drawingml/2006/main" xmlns:r="http://schemas.openxmlformats.org/officeDocument/2006/relationships" xmlns:p="http://schemas.openxmlformats.org/presentationml/2006/main">
  <p:tag name="EE4P_MAPWIZARD_ID" val="SA"/>
  <p:tag name="EE4P_MAPWIZARD_HEADINGS" val="Admin 1"/>
  <p:tag name="EE4P_MAPWIZARD" val="South Australia"/>
</p:tagLst>
</file>

<file path=ppt/tags/tag59.xml><?xml version="1.0" encoding="utf-8"?>
<p:tagLst xmlns:a="http://schemas.openxmlformats.org/drawingml/2006/main" xmlns:r="http://schemas.openxmlformats.org/officeDocument/2006/relationships" xmlns:p="http://schemas.openxmlformats.org/presentationml/2006/main">
  <p:tag name="EE4P_MAPWIZARD_ID" val="VI"/>
  <p:tag name="EE4P_MAPWIZARD_HEADINGS" val="Admin 1"/>
  <p:tag name="EE4P_MAPWIZARD" val="Victoria"/>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0.xml><?xml version="1.0" encoding="utf-8"?>
<p:tagLst xmlns:a="http://schemas.openxmlformats.org/drawingml/2006/main" xmlns:r="http://schemas.openxmlformats.org/officeDocument/2006/relationships" xmlns:p="http://schemas.openxmlformats.org/presentationml/2006/main">
  <p:tag name="EE4P_MAPWIZARD_ID" val="QL"/>
  <p:tag name="EE4P_MAPWIZARD_HEADINGS" val="Admin 1"/>
  <p:tag name="EE4P_MAPWIZARD" val="Queensland"/>
</p:tagLst>
</file>

<file path=ppt/tags/tag61.xml><?xml version="1.0" encoding="utf-8"?>
<p:tagLst xmlns:a="http://schemas.openxmlformats.org/drawingml/2006/main" xmlns:r="http://schemas.openxmlformats.org/officeDocument/2006/relationships" xmlns:p="http://schemas.openxmlformats.org/presentationml/2006/main">
  <p:tag name="EE4P_MAPWIZARD_ID" val="TS"/>
  <p:tag name="EE4P_MAPWIZARD_HEADINGS" val="Admin 1"/>
  <p:tag name="EE4P_MAPWIZARD" val="Tasmania"/>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AVlzBgCIQUqzYA3qjqhR6g"/>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SVA_Consulting">
  <a:themeElements>
    <a:clrScheme name="SVA Colours">
      <a:dk1>
        <a:srgbClr val="000000"/>
      </a:dk1>
      <a:lt1>
        <a:srgbClr val="FFFFFF"/>
      </a:lt1>
      <a:dk2>
        <a:srgbClr val="002D62"/>
      </a:dk2>
      <a:lt2>
        <a:srgbClr val="B2BB1E"/>
      </a:lt2>
      <a:accent1>
        <a:srgbClr val="353E49"/>
      </a:accent1>
      <a:accent2>
        <a:srgbClr val="AFA778"/>
      </a:accent2>
      <a:accent3>
        <a:srgbClr val="34657F"/>
      </a:accent3>
      <a:accent4>
        <a:srgbClr val="BD9B60"/>
      </a:accent4>
      <a:accent5>
        <a:srgbClr val="696158"/>
      </a:accent5>
      <a:accent6>
        <a:srgbClr val="FFA300"/>
      </a:accent6>
      <a:hlink>
        <a:srgbClr val="6E5023"/>
      </a:hlink>
      <a:folHlink>
        <a:srgbClr val="998542"/>
      </a:folHlink>
    </a:clrScheme>
    <a:fontScheme name="SVA Fonts">
      <a:majorFont>
        <a:latin typeface="Georgia"/>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9525" cap="flat" cmpd="sng" algn="ctr">
          <a:noFill/>
          <a:prstDash val="solid"/>
          <a:round/>
          <a:headEnd type="none" w="med" len="med"/>
          <a:tailEnd type="none" w="med" len="med"/>
        </a:ln>
        <a:effectLst/>
      </a:spPr>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sz="1000" b="1" i="0" u="none" strike="noStrike" cap="none" normalizeH="0" baseline="0" dirty="0" err="1" smtClean="0">
            <a:ln>
              <a:noFill/>
            </a:ln>
            <a:solidFill>
              <a:schemeClr val="bg1"/>
            </a:solidFill>
            <a:effectLst/>
            <a:latin typeface="+mn-lt"/>
            <a:ea typeface="ＭＳ Ｐゴシック" pitchFamily="84" charset="-128"/>
          </a:defRPr>
        </a:defPPr>
      </a:lstStyle>
    </a:spDef>
    <a:lnDef>
      <a:spPr bwMode="auto">
        <a:solidFill>
          <a:schemeClr val="accent1"/>
        </a:solidFill>
        <a:ln w="12700" cap="flat" cmpd="sng" algn="ctr">
          <a:solidFill>
            <a:srgbClr val="002D62"/>
          </a:solidFill>
          <a:prstDash val="solid"/>
          <a:round/>
          <a:headEnd type="none" w="med" len="med"/>
          <a:tailEnd type="none"/>
        </a:ln>
        <a:effectLst/>
      </a:spPr>
      <a:bodyPr/>
      <a:lstStyle/>
    </a:lnDef>
    <a:txDef>
      <a:spPr/>
      <a:bodyPr vert="horz" wrap="square" lIns="0" tIns="0" rIns="0" bIns="0" rtlCol="0">
        <a:noAutofit/>
      </a:bodyPr>
      <a:lstStyle>
        <a:defPPr marL="0" indent="0" algn="l">
          <a:defRPr sz="1400" kern="0" dirty="0" err="1" smtClean="0">
            <a:solidFill>
              <a:schemeClr val="tx2"/>
            </a:solidFill>
          </a:defRPr>
        </a:defPPr>
      </a:lstStyle>
    </a:txDef>
  </a:objectDefaults>
  <a:extraClrSchemeLst>
    <a:extraClrScheme>
      <a:clrScheme name="Office Theme 1">
        <a:dk1>
          <a:srgbClr val="002D62"/>
        </a:dk1>
        <a:lt1>
          <a:srgbClr val="F2F0E9"/>
        </a:lt1>
        <a:dk2>
          <a:srgbClr val="002D62"/>
        </a:dk2>
        <a:lt2>
          <a:srgbClr val="2D2015"/>
        </a:lt2>
        <a:accent1>
          <a:srgbClr val="B2BB1E"/>
        </a:accent1>
        <a:accent2>
          <a:srgbClr val="BDB58C"/>
        </a:accent2>
        <a:accent3>
          <a:srgbClr val="F7F6F2"/>
        </a:accent3>
        <a:accent4>
          <a:srgbClr val="002553"/>
        </a:accent4>
        <a:accent5>
          <a:srgbClr val="D5DAAB"/>
        </a:accent5>
        <a:accent6>
          <a:srgbClr val="ABA47E"/>
        </a:accent6>
        <a:hlink>
          <a:srgbClr val="7FA1B6"/>
        </a:hlink>
        <a:folHlink>
          <a:srgbClr val="D59F0F"/>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SVA_Consulting.potx" id="{964348E8-EAD4-49A3-A43C-72EE3B914C57}" vid="{A3F889E6-76AD-483C-B40D-C4AD793C266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SVA Colours">
    <a:dk1>
      <a:srgbClr val="000000"/>
    </a:dk1>
    <a:lt1>
      <a:srgbClr val="FFFFFF"/>
    </a:lt1>
    <a:dk2>
      <a:srgbClr val="002D62"/>
    </a:dk2>
    <a:lt2>
      <a:srgbClr val="B2BB1E"/>
    </a:lt2>
    <a:accent1>
      <a:srgbClr val="353E49"/>
    </a:accent1>
    <a:accent2>
      <a:srgbClr val="AFA778"/>
    </a:accent2>
    <a:accent3>
      <a:srgbClr val="34657F"/>
    </a:accent3>
    <a:accent4>
      <a:srgbClr val="BD9B60"/>
    </a:accent4>
    <a:accent5>
      <a:srgbClr val="696158"/>
    </a:accent5>
    <a:accent6>
      <a:srgbClr val="FFA300"/>
    </a:accent6>
    <a:hlink>
      <a:srgbClr val="6E5023"/>
    </a:hlink>
    <a:folHlink>
      <a:srgbClr val="998542"/>
    </a:folHlink>
  </a:clrScheme>
</a:themeOverride>
</file>

<file path=ppt/theme/themeOverride2.xml><?xml version="1.0" encoding="utf-8"?>
<a:themeOverride xmlns:a="http://schemas.openxmlformats.org/drawingml/2006/main">
  <a:clrScheme name="SVA Colours">
    <a:dk1>
      <a:srgbClr val="000000"/>
    </a:dk1>
    <a:lt1>
      <a:srgbClr val="FFFFFF"/>
    </a:lt1>
    <a:dk2>
      <a:srgbClr val="002D62"/>
    </a:dk2>
    <a:lt2>
      <a:srgbClr val="B2BB1E"/>
    </a:lt2>
    <a:accent1>
      <a:srgbClr val="353E49"/>
    </a:accent1>
    <a:accent2>
      <a:srgbClr val="AFA778"/>
    </a:accent2>
    <a:accent3>
      <a:srgbClr val="34657F"/>
    </a:accent3>
    <a:accent4>
      <a:srgbClr val="BD9B60"/>
    </a:accent4>
    <a:accent5>
      <a:srgbClr val="696158"/>
    </a:accent5>
    <a:accent6>
      <a:srgbClr val="FFA300"/>
    </a:accent6>
    <a:hlink>
      <a:srgbClr val="6E5023"/>
    </a:hlink>
    <a:folHlink>
      <a:srgbClr val="998542"/>
    </a:folHlink>
  </a:clrScheme>
</a:themeOverride>
</file>

<file path=ppt/theme/themeOverride3.xml><?xml version="1.0" encoding="utf-8"?>
<a:themeOverride xmlns:a="http://schemas.openxmlformats.org/drawingml/2006/main">
  <a:clrScheme name="SVA Colours">
    <a:dk1>
      <a:srgbClr val="000000"/>
    </a:dk1>
    <a:lt1>
      <a:srgbClr val="FFFFFF"/>
    </a:lt1>
    <a:dk2>
      <a:srgbClr val="002D62"/>
    </a:dk2>
    <a:lt2>
      <a:srgbClr val="B2BB1E"/>
    </a:lt2>
    <a:accent1>
      <a:srgbClr val="353E49"/>
    </a:accent1>
    <a:accent2>
      <a:srgbClr val="AFA778"/>
    </a:accent2>
    <a:accent3>
      <a:srgbClr val="34657F"/>
    </a:accent3>
    <a:accent4>
      <a:srgbClr val="BD9B60"/>
    </a:accent4>
    <a:accent5>
      <a:srgbClr val="696158"/>
    </a:accent5>
    <a:accent6>
      <a:srgbClr val="FFA300"/>
    </a:accent6>
    <a:hlink>
      <a:srgbClr val="6E5023"/>
    </a:hlink>
    <a:folHlink>
      <a:srgbClr val="998542"/>
    </a:folHlink>
  </a:clrScheme>
</a:themeOverride>
</file>

<file path=docProps/app.xml><?xml version="1.0" encoding="utf-8"?>
<Properties xmlns="http://schemas.openxmlformats.org/officeDocument/2006/extended-properties" xmlns:vt="http://schemas.openxmlformats.org/officeDocument/2006/docPropsVTypes">
  <Template/>
  <TotalTime>0</TotalTime>
  <Words>12931</Words>
  <Application>Microsoft Office PowerPoint</Application>
  <PresentationFormat>A4 Paper (210x297 mm)</PresentationFormat>
  <Paragraphs>613</Paragraphs>
  <Slides>51</Slides>
  <Notes>12</Notes>
  <HiddenSlides>0</HiddenSlides>
  <MMClips>0</MMClips>
  <ScaleCrop>false</ScaleCrop>
  <HeadingPairs>
    <vt:vector size="8" baseType="variant">
      <vt:variant>
        <vt:lpstr>Fonts Used</vt:lpstr>
      </vt:variant>
      <vt:variant>
        <vt:i4>11</vt:i4>
      </vt:variant>
      <vt:variant>
        <vt:lpstr>Theme</vt:lpstr>
      </vt:variant>
      <vt:variant>
        <vt:i4>2</vt:i4>
      </vt:variant>
      <vt:variant>
        <vt:lpstr>Embedded OLE Servers</vt:lpstr>
      </vt:variant>
      <vt:variant>
        <vt:i4>1</vt:i4>
      </vt:variant>
      <vt:variant>
        <vt:lpstr>Slide Titles</vt:lpstr>
      </vt:variant>
      <vt:variant>
        <vt:i4>51</vt:i4>
      </vt:variant>
    </vt:vector>
  </HeadingPairs>
  <TitlesOfParts>
    <vt:vector size="65" baseType="lpstr">
      <vt:lpstr>ＭＳ Ｐゴシック</vt:lpstr>
      <vt:lpstr>Arial</vt:lpstr>
      <vt:lpstr>Arial,Sans-Serif</vt:lpstr>
      <vt:lpstr>Calibri</vt:lpstr>
      <vt:lpstr>Courier New</vt:lpstr>
      <vt:lpstr>Georgia</vt:lpstr>
      <vt:lpstr>Roboto</vt:lpstr>
      <vt:lpstr>Roboto 1</vt:lpstr>
      <vt:lpstr>Roboto 1 Bold</vt:lpstr>
      <vt:lpstr>Times New Roman</vt:lpstr>
      <vt:lpstr>Verdana</vt:lpstr>
      <vt:lpstr>SVA_Consulting</vt:lpstr>
      <vt:lpstr>Office Theme</vt:lpstr>
      <vt:lpstr>think-cell Slide</vt:lpstr>
      <vt:lpstr>Local Jobs Insights Research</vt:lpstr>
      <vt:lpstr>Prelims</vt:lpstr>
      <vt:lpstr>Executive summary</vt:lpstr>
      <vt:lpstr>About the Local Jobs Insights Research</vt:lpstr>
      <vt:lpstr>Executive summary</vt:lpstr>
      <vt:lpstr>Bringing local leaders together</vt:lpstr>
      <vt:lpstr>The Local Jobs Program brings together local leaders to solve the labour market challenges affecting their community</vt:lpstr>
      <vt:lpstr>The program has several components in each Employment Region</vt:lpstr>
      <vt:lpstr>A flexible and responsive program</vt:lpstr>
      <vt:lpstr>The program is flexible and responsive to each community’s needs</vt:lpstr>
      <vt:lpstr>Successful Employment Facilitators</vt:lpstr>
      <vt:lpstr>Successful Employment Facilitators share common behaviours, but also bring their own experiences and skills</vt:lpstr>
      <vt:lpstr>Effective Taskforces</vt:lpstr>
      <vt:lpstr>Taskforces that have stable membership and structures that support collaboration can take on more responsibility</vt:lpstr>
      <vt:lpstr>The program’s outcomes</vt:lpstr>
      <vt:lpstr>The Local Jobs Program creates valuable outcomes that respond to regional labour market challenges and gaps in local service systems</vt:lpstr>
      <vt:lpstr>The program’s unique  role</vt:lpstr>
      <vt:lpstr>Many of these outcomes would be unlikely without the Local Jobs Program</vt:lpstr>
      <vt:lpstr>Lessons for the department</vt:lpstr>
      <vt:lpstr>The research highlights several lessons for the department</vt:lpstr>
      <vt:lpstr>The following pages present the four case studies</vt:lpstr>
      <vt:lpstr>Case studies </vt:lpstr>
      <vt:lpstr>Mid North South Australia</vt:lpstr>
      <vt:lpstr>Case study 1. Mid North South Australia. Increasing investment in regional skills and training capability</vt:lpstr>
      <vt:lpstr>Context: Labour market challenges and local responses</vt:lpstr>
      <vt:lpstr>Implementation: How the Local Jobs Program was implemented in this region</vt:lpstr>
      <vt:lpstr>Outcome story #1</vt:lpstr>
      <vt:lpstr>Outcome story #2</vt:lpstr>
      <vt:lpstr>Outcome story #3</vt:lpstr>
      <vt:lpstr>Illawarra South Coast</vt:lpstr>
      <vt:lpstr>Case study 2: Illawarra South Coast. Improving public transport and supporting the growing manufacturing and defence industries</vt:lpstr>
      <vt:lpstr>Context: Labour market challenges and local responses</vt:lpstr>
      <vt:lpstr>Implementation: How the Local Jobs Program was implemented in this region</vt:lpstr>
      <vt:lpstr>Outcome story #1</vt:lpstr>
      <vt:lpstr>Outcome story #2</vt:lpstr>
      <vt:lpstr>Outcome story #3</vt:lpstr>
      <vt:lpstr>Western Melbourne</vt:lpstr>
      <vt:lpstr>Case study 3: Western Melbourne. Improving coordination between Employment Services Providers, training providers and employers </vt:lpstr>
      <vt:lpstr>Context: Labour market challenges and local responses</vt:lpstr>
      <vt:lpstr>Implementation: How the Local Jobs Program was implemented in this region</vt:lpstr>
      <vt:lpstr>Outcome story #1</vt:lpstr>
      <vt:lpstr>Outcome story #2</vt:lpstr>
      <vt:lpstr>New England and North West</vt:lpstr>
      <vt:lpstr>Case study 4: New England and North West. Developing local solutions for First Nations and culturally and linguistically diverse job seekers</vt:lpstr>
      <vt:lpstr>Context: Labour market challenges and local responses</vt:lpstr>
      <vt:lpstr>Implementation: How the Local Jobs Program was implemented in this region</vt:lpstr>
      <vt:lpstr>Outcome story #1</vt:lpstr>
      <vt:lpstr>Outcome story #2</vt:lpstr>
      <vt:lpstr>Appendix</vt:lpstr>
      <vt:lpstr>This research generates insights into what the Local Jobs Program can achieve and how it does it</vt:lpstr>
      <vt:lpstr>Backcover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Local Jobs Insights Research Report</dc:title>
  <dc:creator/>
  <cp:lastModifiedBy/>
  <cp:revision>1</cp:revision>
  <dcterms:created xsi:type="dcterms:W3CDTF">2024-12-19T08:18:05Z</dcterms:created>
  <dcterms:modified xsi:type="dcterms:W3CDTF">2024-12-19T08:21:43Z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9d889eb-932f-4752-8739-64d25806ef64_Enabled">
    <vt:lpwstr>true</vt:lpwstr>
  </property>
  <property fmtid="{D5CDD505-2E9C-101B-9397-08002B2CF9AE}" pid="3" name="MSIP_Label_79d889eb-932f-4752-8739-64d25806ef64_SetDate">
    <vt:lpwstr>2024-12-19T08:18:21Z</vt:lpwstr>
  </property>
  <property fmtid="{D5CDD505-2E9C-101B-9397-08002B2CF9AE}" pid="4" name="MSIP_Label_79d889eb-932f-4752-8739-64d25806ef64_Method">
    <vt:lpwstr>Privileged</vt:lpwstr>
  </property>
  <property fmtid="{D5CDD505-2E9C-101B-9397-08002B2CF9AE}" pid="5" name="MSIP_Label_79d889eb-932f-4752-8739-64d25806ef64_Name">
    <vt:lpwstr>79d889eb-932f-4752-8739-64d25806ef64</vt:lpwstr>
  </property>
  <property fmtid="{D5CDD505-2E9C-101B-9397-08002B2CF9AE}" pid="6" name="MSIP_Label_79d889eb-932f-4752-8739-64d25806ef64_SiteId">
    <vt:lpwstr>dd0cfd15-4558-4b12-8bad-ea26984fc417</vt:lpwstr>
  </property>
  <property fmtid="{D5CDD505-2E9C-101B-9397-08002B2CF9AE}" pid="7" name="MSIP_Label_79d889eb-932f-4752-8739-64d25806ef64_ActionId">
    <vt:lpwstr>85ecc0db-09b1-404d-8e43-782f29bbaaa0</vt:lpwstr>
  </property>
  <property fmtid="{D5CDD505-2E9C-101B-9397-08002B2CF9AE}" pid="8" name="MSIP_Label_79d889eb-932f-4752-8739-64d25806ef64_ContentBits">
    <vt:lpwstr>0</vt:lpwstr>
  </property>
</Properties>
</file>